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588" r:id="rId2"/>
    <p:sldId id="563" r:id="rId3"/>
    <p:sldId id="571" r:id="rId4"/>
    <p:sldId id="575" r:id="rId5"/>
    <p:sldId id="579" r:id="rId6"/>
    <p:sldId id="576" r:id="rId7"/>
    <p:sldId id="584" r:id="rId8"/>
    <p:sldId id="581" r:id="rId9"/>
    <p:sldId id="590" r:id="rId10"/>
    <p:sldId id="586" r:id="rId11"/>
    <p:sldId id="589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Exodus 13:9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observance will be for you like a sign on your hand and a reminder on your forehead that the law of the LORD is to be on your lips. For the LORD brought you out of Egypt with his mighty hand.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13:16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 will be like a sign on your hand and a symbol on your forehead that the LORD brought us out of Egypt with his mighty hand."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BBBD-81D8-437D-82B8-ED82EF823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25360"/>
            <a:ext cx="12190413" cy="69557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zh-TW" altLang="en-US" sz="8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以</a:t>
            </a:r>
            <a:r>
              <a:rPr lang="zh-TW" alt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色列啊</a:t>
            </a:r>
            <a:r>
              <a:rPr lang="zh-TW" altLang="en-US" sz="5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你要聽</a:t>
            </a:r>
            <a:r>
              <a:rPr lang="zh-TW" altLang="en-US" sz="5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！</a:t>
            </a:r>
            <a:r>
              <a:rPr lang="zh-TW" altLang="en-US" sz="9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ko-KR" sz="9600" b="1" dirty="0">
              <a:solidFill>
                <a:srgbClr val="FFFF00"/>
              </a:solidFill>
            </a:endParaRPr>
          </a:p>
          <a:p>
            <a:r>
              <a:rPr lang="en-US" sz="6600" dirty="0" smtClean="0">
                <a:solidFill>
                  <a:schemeClr val="bg1"/>
                </a:solidFill>
              </a:rPr>
              <a:t>   </a:t>
            </a:r>
            <a:r>
              <a:rPr lang="he-IL" sz="6600" dirty="0" smtClean="0">
                <a:solidFill>
                  <a:schemeClr val="bg1"/>
                </a:solidFill>
              </a:rPr>
              <a:t>שְׁמַע </a:t>
            </a:r>
            <a:r>
              <a:rPr lang="he-IL" sz="6600" dirty="0">
                <a:solidFill>
                  <a:schemeClr val="bg1"/>
                </a:solidFill>
              </a:rPr>
              <a:t>יִשְׂרָאֵל</a:t>
            </a:r>
            <a:r>
              <a:rPr lang="en-US" sz="6600" dirty="0">
                <a:solidFill>
                  <a:schemeClr val="bg1"/>
                </a:solidFill>
              </a:rPr>
              <a:t>    </a:t>
            </a:r>
            <a:r>
              <a:rPr lang="en-US" sz="6600" b="1" i="1" dirty="0" err="1">
                <a:solidFill>
                  <a:schemeClr val="bg1"/>
                </a:solidFill>
              </a:rPr>
              <a:t>Shema</a:t>
            </a:r>
            <a:r>
              <a:rPr lang="en-US" sz="6600" b="1" i="1" dirty="0">
                <a:solidFill>
                  <a:schemeClr val="bg1"/>
                </a:solidFill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</a:rPr>
              <a:t>Yisrael</a:t>
            </a:r>
            <a:r>
              <a:rPr lang="en-US" sz="6600" b="1" i="1" dirty="0">
                <a:solidFill>
                  <a:schemeClr val="bg1"/>
                </a:solidFill>
              </a:rPr>
              <a:t> </a:t>
            </a:r>
            <a:endParaRPr lang="en-US" altLang="ko-KR" sz="66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Hear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O Israel!</a:t>
            </a:r>
            <a:endParaRPr lang="en-US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</a:rPr>
              <a:t>              </a:t>
            </a:r>
            <a:r>
              <a:rPr lang="zh-TW" alt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9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8222"/>
            <a:ext cx="12188825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          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色列啊，你要聽！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3600" dirty="0" smtClean="0">
                <a:solidFill>
                  <a:schemeClr val="bg1"/>
                </a:solidFill>
              </a:rPr>
              <a:t>שְׁמַע יִשְׂרָאֵל </a:t>
            </a: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Shema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Yisrael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600" b="1" u="sng" dirty="0" smtClean="0">
                <a:solidFill>
                  <a:srgbClr val="FF0000"/>
                </a:solidFill>
                <a:ea typeface="DFKai-SB" pitchFamily="65" charset="-120"/>
              </a:rPr>
              <a:t>申</a:t>
            </a:r>
            <a:r>
              <a:rPr lang="zh-CN" altLang="en-US" sz="2600" b="1" u="sng" dirty="0">
                <a:solidFill>
                  <a:srgbClr val="FF0000"/>
                </a:solidFill>
                <a:ea typeface="DFKai-SB" pitchFamily="65" charset="-120"/>
              </a:rPr>
              <a:t>命記</a:t>
            </a:r>
            <a:r>
              <a:rPr lang="en-US" altLang="zh-TW" sz="2600" b="1" u="sng" dirty="0">
                <a:solidFill>
                  <a:srgbClr val="FF0000"/>
                </a:solidFill>
                <a:ea typeface="DFKai-SB" pitchFamily="65" charset="-120"/>
              </a:rPr>
              <a:t> 6:</a:t>
            </a:r>
            <a:r>
              <a:rPr lang="en-US" altLang="zh-CN" sz="2600" b="1" u="sng" dirty="0">
                <a:solidFill>
                  <a:srgbClr val="FF0000"/>
                </a:solidFill>
                <a:ea typeface="DFKai-SB" pitchFamily="65" charset="-120"/>
              </a:rPr>
              <a:t>4-9</a:t>
            </a:r>
            <a:r>
              <a:rPr lang="en-US" altLang="zh-CN" sz="2600" b="1" dirty="0">
                <a:solidFill>
                  <a:srgbClr val="FF0000"/>
                </a:solidFill>
                <a:ea typeface="DFKai-SB" pitchFamily="65" charset="-120"/>
              </a:rPr>
              <a:t>  </a:t>
            </a:r>
            <a:r>
              <a:rPr lang="en-US" sz="2600" dirty="0">
                <a:solidFill>
                  <a:srgbClr val="FFFF00"/>
                </a:solidFill>
              </a:rPr>
              <a:t>4 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以色列啊，你要聽！耶和華我們神是獨一的主。 </a:t>
            </a:r>
            <a:endParaRPr lang="en-US" altLang="zh-TW" sz="26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600" dirty="0">
                <a:solidFill>
                  <a:srgbClr val="FFFF00"/>
                </a:solidFill>
              </a:rPr>
              <a:t>5 </a:t>
            </a:r>
            <a:r>
              <a:rPr lang="zh-TW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你要盡心、盡性、盡力愛耶和華你的神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r>
              <a:rPr lang="en-US" altLang="ko-KR" sz="2600" dirty="0">
                <a:solidFill>
                  <a:schemeClr val="bg1"/>
                </a:solidFill>
              </a:rPr>
              <a:t>  </a:t>
            </a:r>
            <a:r>
              <a:rPr lang="en-US" sz="2600" dirty="0">
                <a:solidFill>
                  <a:srgbClr val="FFFF00"/>
                </a:solidFill>
              </a:rPr>
              <a:t>6 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我今日所吩咐</a:t>
            </a:r>
            <a:endParaRPr lang="en-US" altLang="zh-TW" sz="26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你的話都要記在心上， </a:t>
            </a:r>
            <a:r>
              <a:rPr lang="en-US" sz="2600" dirty="0">
                <a:solidFill>
                  <a:srgbClr val="FFFF00"/>
                </a:solidFill>
              </a:rPr>
              <a:t>7 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也要殷勤教訓你的兒女。無論你坐</a:t>
            </a:r>
            <a:endParaRPr lang="en-US" altLang="zh-TW" sz="26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在家裡，行在路上，躺下，起來，都要談論。 </a:t>
            </a:r>
            <a:r>
              <a:rPr lang="en-US" sz="2600" dirty="0">
                <a:solidFill>
                  <a:srgbClr val="FFFF00"/>
                </a:solidFill>
              </a:rPr>
              <a:t>8 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也要</a:t>
            </a:r>
            <a:r>
              <a:rPr lang="zh-TW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繫在手上</a:t>
            </a:r>
            <a:endParaRPr lang="en-US" altLang="zh-TW" sz="2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為記號，戴在額上為經文</a:t>
            </a:r>
            <a:r>
              <a:rPr lang="zh-CN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altLang="ko-KR" sz="2600" dirty="0">
                <a:solidFill>
                  <a:srgbClr val="FFFF00"/>
                </a:solidFill>
              </a:rPr>
              <a:t>9 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又要寫在你房屋的門框上，並你的城門上。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/>
              <a:t>‎ </a:t>
            </a:r>
            <a:r>
              <a:rPr lang="he-IL" sz="3200" dirty="0" smtClean="0">
                <a:solidFill>
                  <a:srgbClr val="FFFF00"/>
                </a:solidFill>
              </a:rPr>
              <a:t>שְׁמַ֖ע </a:t>
            </a:r>
            <a:r>
              <a:rPr lang="he-IL" sz="3200" dirty="0">
                <a:solidFill>
                  <a:srgbClr val="FFFF00"/>
                </a:solidFill>
              </a:rPr>
              <a:t>יִשְׂרָאֵ֑ל </a:t>
            </a:r>
            <a:r>
              <a:rPr lang="he-IL" sz="3200" dirty="0">
                <a:solidFill>
                  <a:schemeClr val="bg1"/>
                </a:solidFill>
              </a:rPr>
              <a:t>יְהוָ֥ה אֱלֹהֵ֖ינוּ </a:t>
            </a:r>
            <a:r>
              <a:rPr lang="he-IL" sz="3200" dirty="0" smtClean="0">
                <a:solidFill>
                  <a:schemeClr val="bg1"/>
                </a:solidFill>
              </a:rPr>
              <a:t>יְהוָ֥ה </a:t>
            </a:r>
            <a:r>
              <a:rPr lang="he-IL" sz="3200" dirty="0">
                <a:solidFill>
                  <a:schemeClr val="bg1"/>
                </a:solidFill>
              </a:rPr>
              <a:t>אֶחָֽד׃  </a:t>
            </a:r>
            <a:r>
              <a:rPr lang="en-US" sz="3200" dirty="0" smtClean="0">
                <a:solidFill>
                  <a:schemeClr val="bg1"/>
                </a:solidFill>
              </a:rPr>
              <a:t>   6:4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‎</a:t>
            </a:r>
            <a:r>
              <a:rPr lang="he-IL" sz="3200" dirty="0">
                <a:solidFill>
                  <a:srgbClr val="FFFF00"/>
                </a:solidFill>
              </a:rPr>
              <a:t>וְאָ֣הַבְתָּ֔ אֵ֖ת יְהוָ֣ה אֱלֹהֶ֑יךָ בְּכָל־לְבָבְךָ֥ וּבְכָל־נַפְשְׁךָ֖ וּבְכָל־מְאֹדֶֽךָ</a:t>
            </a:r>
            <a:r>
              <a:rPr lang="he-IL" sz="3200" dirty="0">
                <a:solidFill>
                  <a:schemeClr val="bg1"/>
                </a:solidFill>
              </a:rPr>
              <a:t>׃  </a:t>
            </a:r>
            <a:r>
              <a:rPr lang="en-US" sz="3200" dirty="0" smtClean="0">
                <a:solidFill>
                  <a:schemeClr val="bg1"/>
                </a:solidFill>
              </a:rPr>
              <a:t>   6:5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‎</a:t>
            </a:r>
            <a:r>
              <a:rPr lang="he-IL" sz="3200" dirty="0">
                <a:solidFill>
                  <a:schemeClr val="bg1"/>
                </a:solidFill>
              </a:rPr>
              <a:t>וְהָי֞וּ הַדְּבָרִ֣ים הָאֵ֗לֶּה אֲשֶׁ֙ר אָנֹכִ֧י מְצַוְּךָ֛ הַיּ֖וֹם עַל־לְבָבֶֽךָ׃  </a:t>
            </a:r>
            <a:r>
              <a:rPr lang="en-US" sz="3200" dirty="0" smtClean="0">
                <a:solidFill>
                  <a:schemeClr val="bg1"/>
                </a:solidFill>
              </a:rPr>
              <a:t>   6:6</a:t>
            </a:r>
          </a:p>
          <a:p>
            <a:pPr algn="r"/>
            <a:r>
              <a:rPr lang="en-US" sz="3100" dirty="0" smtClean="0">
                <a:solidFill>
                  <a:schemeClr val="bg1"/>
                </a:solidFill>
              </a:rPr>
              <a:t>  </a:t>
            </a:r>
            <a:r>
              <a:rPr lang="he-IL" sz="3100" dirty="0" smtClean="0">
                <a:solidFill>
                  <a:schemeClr val="bg1"/>
                </a:solidFill>
              </a:rPr>
              <a:t>וְשִׁנַּנְתָּ֣ם </a:t>
            </a:r>
            <a:r>
              <a:rPr lang="he-IL" sz="3100" dirty="0">
                <a:solidFill>
                  <a:schemeClr val="bg1"/>
                </a:solidFill>
              </a:rPr>
              <a:t>לְבָנֶ֔יךָ וְדִבַּרְתָּ֖ בָּ֑ם בְּשִׁבְתְּךָ֤ בְּבֵיתֶ֙ךָ֙ וּבְלֶכְתְּךָ֣ בַדֶּ֔רֶךְ וּֽבְשָׁכְבְּךָ֖ וּבְקוּמֶֽךָ</a:t>
            </a:r>
            <a:r>
              <a:rPr lang="he-IL" sz="3100" dirty="0" smtClean="0">
                <a:solidFill>
                  <a:schemeClr val="bg1"/>
                </a:solidFill>
              </a:rPr>
              <a:t>׃</a:t>
            </a:r>
            <a:r>
              <a:rPr lang="en-US" sz="3100" dirty="0" smtClean="0">
                <a:solidFill>
                  <a:schemeClr val="bg1"/>
                </a:solidFill>
              </a:rPr>
              <a:t>  6:7  </a:t>
            </a:r>
            <a:endParaRPr lang="he-IL" sz="3100" dirty="0">
              <a:solidFill>
                <a:schemeClr val="bg1"/>
              </a:solidFill>
            </a:endParaRPr>
          </a:p>
          <a:p>
            <a:pPr algn="r" rtl="1"/>
            <a:r>
              <a:rPr lang="en-US" sz="3200" dirty="0" smtClean="0">
                <a:solidFill>
                  <a:schemeClr val="bg1"/>
                </a:solidFill>
              </a:rPr>
              <a:t>    6:8</a:t>
            </a:r>
            <a:r>
              <a:rPr lang="he-IL" sz="3200" dirty="0" smtClean="0">
                <a:solidFill>
                  <a:schemeClr val="bg1"/>
                </a:solidFill>
              </a:rPr>
              <a:t>וּקְשַׁרְתָּ֥ם </a:t>
            </a:r>
            <a:r>
              <a:rPr lang="he-IL" sz="3200" dirty="0">
                <a:solidFill>
                  <a:schemeClr val="bg1"/>
                </a:solidFill>
              </a:rPr>
              <a:t>לְא֖וֹת עַל־יָדֶ֑ךָ וְהָי֥וּ לְטֹטָפֹ֖ת בֵּ֥ין </a:t>
            </a:r>
            <a:r>
              <a:rPr lang="he-IL" sz="3200" dirty="0" smtClean="0">
                <a:solidFill>
                  <a:schemeClr val="bg1"/>
                </a:solidFill>
              </a:rPr>
              <a:t>עֵינֶֽיךָ׃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r" rtl="1"/>
            <a:r>
              <a:rPr lang="en-US" sz="3200" dirty="0" smtClean="0">
                <a:solidFill>
                  <a:schemeClr val="bg1"/>
                </a:solidFill>
              </a:rPr>
              <a:t>    6:9</a:t>
            </a:r>
            <a:r>
              <a:rPr lang="he-IL" sz="3200" dirty="0" smtClean="0">
                <a:solidFill>
                  <a:schemeClr val="bg1"/>
                </a:solidFill>
              </a:rPr>
              <a:t>וּכְתַבְתָּ֛ם עַל־מְזוּזֹ֥ת בֵּיתֶ֖ךָ וּבִשְׁעָרֶֽיךָ׃</a:t>
            </a:r>
            <a:r>
              <a:rPr lang="en-US" sz="3000" dirty="0" smtClean="0">
                <a:solidFill>
                  <a:schemeClr val="bg1"/>
                </a:solidFill>
              </a:rPr>
              <a:t>  </a:t>
            </a:r>
            <a:r>
              <a:rPr lang="he-IL" sz="3000" dirty="0" smtClean="0">
                <a:solidFill>
                  <a:schemeClr val="bg1"/>
                </a:solidFill>
              </a:rPr>
              <a:t>  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altLang="ko-KR" sz="9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7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>
                <a:solidFill>
                  <a:schemeClr val="bg1"/>
                </a:solidFill>
              </a:rPr>
              <a:t>‎  </a:t>
            </a:r>
            <a:r>
              <a:rPr lang="he-IL" sz="5400" b="1" dirty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>
                <a:solidFill>
                  <a:schemeClr val="bg1"/>
                </a:solidFill>
              </a:rPr>
              <a:t>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6:24-26</a:t>
            </a:r>
            <a:r>
              <a:rPr lang="el-GR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 dirty="0">
                <a:solidFill>
                  <a:schemeClr val="bg1"/>
                </a:solidFill>
              </a:rPr>
              <a:t>‎</a:t>
            </a:r>
            <a:r>
              <a:rPr lang="he-IL" sz="5400" b="1" dirty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>
                <a:solidFill>
                  <a:schemeClr val="bg1"/>
                </a:solidFill>
              </a:rPr>
              <a:t>     </a:t>
            </a:r>
            <a:r>
              <a:rPr lang="he-IL" sz="5400" b="1" dirty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  <a:p>
            <a:pPr algn="ctr" rtl="1"/>
            <a:endParaRPr lang="en-US" altLang="ko-KR" sz="1600" dirty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826557" y="141513"/>
            <a:ext cx="8763000" cy="273921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DFKai-SB" pitchFamily="65" charset="-120"/>
                <a:ea typeface="DFKai-SB" pitchFamily="65" charset="-120"/>
              </a:rPr>
              <a:t>民數記</a:t>
            </a:r>
            <a:r>
              <a:rPr lang="ko-KR" altLang="en-US" sz="3600" b="1" dirty="0">
                <a:latin typeface="新細明體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願耶和華賜福給你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保護你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願耶和華使他的臉光照你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賜恩給你</a:t>
            </a:r>
            <a:r>
              <a:rPr lang="en-US" altLang="zh-CN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願耶和華向你仰臉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賜你平安</a:t>
            </a:r>
            <a:r>
              <a:rPr lang="en-US" altLang="zh-TW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sz="40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92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9" y="16933"/>
            <a:ext cx="12156546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最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誡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命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舊約聖經的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總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綱</a:t>
            </a:r>
            <a:endParaRPr lang="en-US" altLang="ko-KR" sz="36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500" b="1" dirty="0" smtClean="0">
                <a:solidFill>
                  <a:srgbClr val="FF0000"/>
                </a:solidFill>
              </a:rPr>
              <a:t>馬太</a:t>
            </a:r>
            <a:r>
              <a:rPr lang="ko-KR" altLang="en-US" sz="25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500" b="1" dirty="0" smtClean="0">
                <a:solidFill>
                  <a:srgbClr val="FF0000"/>
                </a:solidFill>
                <a:latin typeface="+mn-ea"/>
              </a:rPr>
              <a:t>22:35-40</a:t>
            </a:r>
            <a:r>
              <a:rPr lang="en-US" altLang="ko-KR" sz="25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3000" dirty="0" smtClean="0">
                <a:solidFill>
                  <a:srgbClr val="FFFF00"/>
                </a:solidFill>
              </a:rPr>
              <a:t>35 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內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中有一個人是律法師，要試探耶穌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就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問他說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sz="3000" dirty="0" smtClean="0">
                <a:solidFill>
                  <a:srgbClr val="FFFF00"/>
                </a:solidFill>
              </a:rPr>
              <a:t>36 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夫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子，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律法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上的誡命，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那一條是最大的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呢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？</a:t>
            </a:r>
            <a:endParaRPr lang="zh-TW" altLang="en-US" sz="3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000" dirty="0" smtClean="0">
                <a:solidFill>
                  <a:srgbClr val="FFFF00"/>
                </a:solidFill>
              </a:rPr>
              <a:t>37 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穌對他說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要盡心、盡性、盡意愛主你的神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endParaRPr lang="en-US" altLang="zh-TW" sz="3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000" dirty="0" smtClean="0">
                <a:solidFill>
                  <a:srgbClr val="FFFF00"/>
                </a:solidFill>
              </a:rPr>
              <a:t>38 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是誡命中的第一，且是最大的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3000" dirty="0" smtClean="0">
                <a:solidFill>
                  <a:srgbClr val="FFFF00"/>
                </a:solidFill>
              </a:rPr>
              <a:t>39 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其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次也相仿，就是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要愛人如己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endParaRPr lang="en-US" altLang="zh-TW" sz="30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000" dirty="0" smtClean="0">
                <a:solidFill>
                  <a:srgbClr val="FFFF00"/>
                </a:solidFill>
              </a:rPr>
              <a:t>40 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</a:t>
            </a:r>
            <a:r>
              <a:rPr lang="zh-TW" altLang="en-US" sz="3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兩條誡命是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律法和先知一切道理的總綱</a:t>
            </a:r>
            <a:r>
              <a:rPr lang="zh-TW" altLang="en-US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altLang="zh-TW" sz="3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(=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馬可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12:28-31;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路加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10:27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rgbClr val="FFFF00"/>
                </a:solidFill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          *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3</a:t>
            </a:r>
            <a:r>
              <a:rPr lang="en-US" altLang="zh-CN" sz="2600" b="1" u="sng" dirty="0" smtClean="0">
                <a:solidFill>
                  <a:srgbClr val="FFFF00"/>
                </a:solidFill>
              </a:rPr>
              <a:t>6</a:t>
            </a:r>
            <a:r>
              <a:rPr lang="zh-CN" altLang="en-US" sz="2600" b="1" u="sng" dirty="0" smtClean="0">
                <a:solidFill>
                  <a:srgbClr val="FFFF00"/>
                </a:solidFill>
              </a:rPr>
              <a:t>節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. 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律法</a:t>
            </a:r>
            <a:r>
              <a:rPr lang="en-US" altLang="ko-KR" sz="2600" b="1" dirty="0">
                <a:solidFill>
                  <a:srgbClr val="FFFF00"/>
                </a:solidFill>
              </a:rPr>
              <a:t>: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 </a:t>
            </a:r>
            <a:r>
              <a:rPr lang="he-IL" sz="3200" dirty="0" smtClean="0">
                <a:solidFill>
                  <a:srgbClr val="FFFF00"/>
                </a:solidFill>
              </a:rPr>
              <a:t>תּוֹרָה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(Torah =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訓誨，教導， 教訓</a:t>
            </a:r>
            <a:r>
              <a:rPr lang="en-US" sz="2600" b="1" dirty="0" smtClean="0">
                <a:solidFill>
                  <a:schemeClr val="bg1"/>
                </a:solidFill>
              </a:rPr>
              <a:t>)</a:t>
            </a:r>
            <a:endParaRPr lang="he-IL" sz="26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           *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37</a:t>
            </a:r>
            <a:r>
              <a:rPr lang="zh-CN" altLang="en-US" sz="2600" b="1" u="sng" dirty="0" smtClean="0">
                <a:solidFill>
                  <a:srgbClr val="FFFF00"/>
                </a:solidFill>
              </a:rPr>
              <a:t>節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. 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要盡心、盡性、盡意愛主你的神</a:t>
            </a:r>
            <a:r>
              <a:rPr lang="en-US" sz="26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從</a:t>
            </a:r>
            <a:r>
              <a:rPr lang="zh-CN" altLang="en-US" sz="2600" b="1" dirty="0" smtClean="0">
                <a:solidFill>
                  <a:srgbClr val="FF0000"/>
                </a:solidFill>
                <a:ea typeface="DFKai-SB" pitchFamily="65" charset="-120"/>
              </a:rPr>
              <a:t>申</a:t>
            </a:r>
            <a:r>
              <a:rPr lang="zh-CN" altLang="en-US" sz="2600" b="1" dirty="0">
                <a:solidFill>
                  <a:srgbClr val="FF0000"/>
                </a:solidFill>
                <a:ea typeface="DFKai-SB" pitchFamily="65" charset="-120"/>
              </a:rPr>
              <a:t>命記</a:t>
            </a:r>
            <a:r>
              <a:rPr lang="en-US" altLang="zh-TW" sz="2600" b="1" dirty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altLang="zh-TW" sz="2600" b="1" dirty="0" smtClean="0">
                <a:solidFill>
                  <a:srgbClr val="FF0000"/>
                </a:solidFill>
                <a:ea typeface="DFKai-SB" pitchFamily="65" charset="-120"/>
              </a:rPr>
              <a:t>6:</a:t>
            </a:r>
            <a:r>
              <a:rPr lang="en-US" altLang="zh-CN" sz="2600" b="1" dirty="0" smtClean="0">
                <a:solidFill>
                  <a:srgbClr val="FF0000"/>
                </a:solidFill>
                <a:ea typeface="DFKai-SB" pitchFamily="65" charset="-120"/>
              </a:rPr>
              <a:t>5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引用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(</a:t>
            </a:r>
            <a:r>
              <a:rPr lang="en-US" sz="2600" b="1" i="1" dirty="0" err="1" smtClean="0">
                <a:solidFill>
                  <a:srgbClr val="FFFF00"/>
                </a:solidFill>
              </a:rPr>
              <a:t>Shema</a:t>
            </a:r>
            <a:r>
              <a:rPr lang="en-US" sz="2600" b="1" i="1" dirty="0" smtClean="0">
                <a:solidFill>
                  <a:srgbClr val="FFFF00"/>
                </a:solidFill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</a:rPr>
              <a:t>Yisrael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)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chemeClr val="bg1"/>
                </a:solidFill>
              </a:rPr>
              <a:t>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        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*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38</a:t>
            </a:r>
            <a:r>
              <a:rPr lang="zh-CN" altLang="en-US" sz="2600" b="1" u="sng" dirty="0">
                <a:solidFill>
                  <a:srgbClr val="FFFF00"/>
                </a:solidFill>
              </a:rPr>
              <a:t>節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. 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愛人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從</a:t>
            </a:r>
            <a:r>
              <a:rPr lang="zh-CN" altLang="en-US" sz="2600" b="1" dirty="0" smtClean="0">
                <a:solidFill>
                  <a:srgbClr val="FF0000"/>
                </a:solidFill>
                <a:ea typeface="DFKai-SB" pitchFamily="65" charset="-120"/>
              </a:rPr>
              <a:t>利未記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19:18</a:t>
            </a:r>
            <a:r>
              <a:rPr lang="zh-CN" altLang="en-US" sz="2600" b="1" dirty="0">
                <a:solidFill>
                  <a:schemeClr val="bg1"/>
                </a:solidFill>
              </a:rPr>
              <a:t>引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           *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40</a:t>
            </a:r>
            <a:r>
              <a:rPr lang="zh-CN" altLang="en-US" sz="2600" b="1" u="sng" dirty="0">
                <a:solidFill>
                  <a:srgbClr val="FFFF00"/>
                </a:solidFill>
              </a:rPr>
              <a:t>節</a:t>
            </a:r>
            <a:r>
              <a:rPr lang="en-US" altLang="ko-KR" sz="2600" b="1" u="sng" dirty="0" smtClean="0">
                <a:solidFill>
                  <a:srgbClr val="FFFF00"/>
                </a:solidFill>
              </a:rPr>
              <a:t>.  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法和先知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: 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耶穌</a:t>
            </a:r>
            <a:r>
              <a:rPr lang="zh-CN" altLang="en-US" sz="2600" b="1" dirty="0">
                <a:solidFill>
                  <a:schemeClr val="bg1"/>
                </a:solidFill>
              </a:rPr>
              <a:t>時代（主後第一世紀）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的聖經的名稱（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=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舊約聖經）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1" y="0"/>
            <a:ext cx="12179124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     </a:t>
            </a:r>
            <a:r>
              <a:rPr lang="zh-CN" altLang="en-US" sz="3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 鄰 居 如 己 </a:t>
            </a:r>
            <a:r>
              <a:rPr lang="en-US" sz="3400" b="1" dirty="0" smtClean="0">
                <a:solidFill>
                  <a:schemeClr val="bg1"/>
                </a:solidFill>
              </a:rPr>
              <a:t> -</a:t>
            </a:r>
            <a:r>
              <a:rPr lang="zh-CN" altLang="en-US" sz="3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保羅與雅各</a:t>
            </a:r>
            <a:r>
              <a:rPr lang="en-US" altLang="ko-KR" sz="3400" b="1" dirty="0" smtClean="0">
                <a:solidFill>
                  <a:schemeClr val="bg1"/>
                </a:solidFill>
              </a:rPr>
              <a:t>-</a:t>
            </a:r>
            <a:endParaRPr lang="en-US" sz="3400" b="1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en-US" altLang="ko-KR" sz="3100" dirty="0" smtClean="0">
                <a:solidFill>
                  <a:srgbClr val="FFFF00"/>
                </a:solidFill>
              </a:rPr>
              <a:t>     </a:t>
            </a:r>
            <a:r>
              <a:rPr lang="en-US" altLang="ko-KR" sz="2800" dirty="0" smtClean="0">
                <a:solidFill>
                  <a:srgbClr val="FFFF00"/>
                </a:solidFill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ea typeface="DFKai-SB" pitchFamily="65" charset="-120"/>
              </a:rPr>
              <a:t>羅馬書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13:8-10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凡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事都不可虧欠人，惟有彼此相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愛</a:t>
            </a:r>
            <a:endParaRPr lang="en-US" altLang="zh-TW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常以為虧欠；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因為愛人的，就完全了律法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像那</a:t>
            </a:r>
            <a:endParaRPr lang="en-US" altLang="zh-TW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不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可姦淫，不可殺人，不可偷盜，不可貪婪，或有別的誡命，都包在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愛人如己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這一句話之內了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。愛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是不加害與人的，所以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愛就完全了律法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zh-TW" altLang="en-US" sz="31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ko-KR" altLang="en-US" sz="3100" dirty="0" smtClean="0">
                <a:solidFill>
                  <a:srgbClr val="FFFF00"/>
                </a:solidFill>
              </a:rPr>
              <a:t>     </a:t>
            </a:r>
            <a:r>
              <a:rPr lang="en-US" altLang="ko-KR" sz="2800" dirty="0" smtClean="0">
                <a:solidFill>
                  <a:srgbClr val="FFFF00"/>
                </a:solidFill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ea typeface="DFKai-SB" pitchFamily="65" charset="-120"/>
              </a:rPr>
              <a:t>加拉太書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5:13-15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弟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兄們，你們蒙召是要得自由，只是不可將你們的自由當作放縱情慾的機會，總要用愛心互相服事。 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為全律法都包在「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愛人如己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」這一句話之內了。 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們要謹慎，若相咬相吞，只怕要彼此消滅了。 </a:t>
            </a:r>
          </a:p>
          <a:p>
            <a:r>
              <a:rPr lang="ko-KR" altLang="en-US" sz="3100" dirty="0" smtClean="0">
                <a:solidFill>
                  <a:srgbClr val="FFFF00"/>
                </a:solidFill>
              </a:rPr>
              <a:t>     </a:t>
            </a:r>
            <a:r>
              <a:rPr lang="en-US" altLang="ko-KR" sz="2800" dirty="0" smtClean="0">
                <a:solidFill>
                  <a:srgbClr val="FFFF00"/>
                </a:solidFill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ea typeface="DFKai-SB" pitchFamily="65" charset="-120"/>
              </a:rPr>
              <a:t>雅各書</a:t>
            </a:r>
            <a:r>
              <a:rPr lang="en-US" altLang="zh-TW" sz="2800" b="1" dirty="0" smtClean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2:8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  <a:r>
              <a:rPr lang="zh-TW" altLang="en-US" sz="31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經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上記著說：「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要愛人如己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。」你們若全守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這至尊</a:t>
            </a:r>
            <a:r>
              <a:rPr lang="zh-TW" altLang="en-US" sz="31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endParaRPr lang="en-US" altLang="zh-TW" sz="31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1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</a:t>
            </a:r>
            <a:r>
              <a:rPr lang="zh-TW" altLang="en-US" sz="31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</a:t>
            </a:r>
            <a:r>
              <a:rPr lang="zh-TW" altLang="en-US" sz="31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，才是好的。 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</a:rPr>
              <a:t>                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	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*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要愛人如己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: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從</a:t>
            </a:r>
            <a:r>
              <a:rPr lang="zh-CN" altLang="en-US" sz="2800" b="1" dirty="0">
                <a:solidFill>
                  <a:srgbClr val="FF0000"/>
                </a:solidFill>
                <a:ea typeface="DFKai-SB" pitchFamily="65" charset="-120"/>
              </a:rPr>
              <a:t>利未記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19:18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引</a:t>
            </a:r>
            <a:r>
              <a:rPr lang="zh-CN" altLang="en-US" sz="2800" b="1" dirty="0">
                <a:solidFill>
                  <a:schemeClr val="bg1"/>
                </a:solidFill>
              </a:rPr>
              <a:t>用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    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色列啊，你要聽！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Shema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Yisrael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600" b="1" u="sng" dirty="0">
                <a:solidFill>
                  <a:srgbClr val="FF0000"/>
                </a:solidFill>
                <a:ea typeface="DFKai-SB" pitchFamily="65" charset="-120"/>
              </a:rPr>
              <a:t>申命記</a:t>
            </a:r>
            <a:r>
              <a:rPr lang="en-US" altLang="zh-TW" sz="2600" b="1" u="sng" dirty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altLang="zh-TW" sz="2600" b="1" u="sng" dirty="0" smtClean="0">
                <a:solidFill>
                  <a:srgbClr val="FF0000"/>
                </a:solidFill>
                <a:ea typeface="DFKai-SB" pitchFamily="65" charset="-120"/>
              </a:rPr>
              <a:t>6:</a:t>
            </a:r>
            <a:r>
              <a:rPr lang="en-US" altLang="zh-CN" sz="2600" b="1" u="sng" dirty="0" smtClean="0">
                <a:solidFill>
                  <a:srgbClr val="FF0000"/>
                </a:solidFill>
                <a:ea typeface="DFKai-SB" pitchFamily="65" charset="-120"/>
              </a:rPr>
              <a:t>4-9</a:t>
            </a:r>
            <a:r>
              <a:rPr lang="en-US" altLang="zh-CN" sz="2600" b="1" dirty="0" smtClean="0">
                <a:solidFill>
                  <a:srgbClr val="FF0000"/>
                </a:solidFill>
                <a:ea typeface="DFKai-SB" pitchFamily="65" charset="-120"/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4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色列啊，你要聽！耶和華我們神是獨一的主。 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5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要盡心、盡性、盡力愛耶和華你的神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r>
              <a:rPr lang="en-US" altLang="ko-KR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6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今日所吩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咐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的話都要記在心上， </a:t>
            </a:r>
            <a:r>
              <a:rPr lang="en-US" sz="2800" dirty="0" smtClean="0">
                <a:solidFill>
                  <a:srgbClr val="FFFF00"/>
                </a:solidFill>
              </a:rPr>
              <a:t>7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要殷勤教訓你的兒女。無論你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坐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家裡，行在路上，躺下，起來，都要談論。 </a:t>
            </a:r>
            <a:r>
              <a:rPr lang="en-US" sz="2800" dirty="0" smtClean="0">
                <a:solidFill>
                  <a:srgbClr val="FFFF00"/>
                </a:solidFill>
              </a:rPr>
              <a:t>8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繫在手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上</a:t>
            </a:r>
            <a:endParaRPr lang="en-US" altLang="zh-TW" sz="2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記號，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戴在額上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為經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文</a:t>
            </a:r>
            <a:r>
              <a:rPr lang="zh-CN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altLang="ko-KR" sz="2800" dirty="0" smtClean="0">
                <a:solidFill>
                  <a:srgbClr val="FFFF00"/>
                </a:solidFill>
                <a:latin typeface="+mj-lt"/>
              </a:rPr>
              <a:t>9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又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要寫在你房屋的門框上，並你的城門上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zh-TW" altLang="en-US" sz="8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zh-CN" sz="2700" b="1" dirty="0">
                <a:solidFill>
                  <a:srgbClr val="FFFF00"/>
                </a:solidFill>
              </a:rPr>
              <a:t> </a:t>
            </a:r>
            <a:r>
              <a:rPr lang="en-US" altLang="zh-CN" sz="2700" b="1" dirty="0" smtClean="0">
                <a:solidFill>
                  <a:srgbClr val="FFFF00"/>
                </a:solidFill>
              </a:rPr>
              <a:t>      -</a:t>
            </a:r>
            <a:r>
              <a:rPr lang="zh-CN" altLang="en-US" sz="2700" b="1" dirty="0" smtClean="0">
                <a:solidFill>
                  <a:srgbClr val="FF0000"/>
                </a:solidFill>
                <a:ea typeface="DFKai-SB" pitchFamily="65" charset="-120"/>
              </a:rPr>
              <a:t>申</a:t>
            </a:r>
            <a:r>
              <a:rPr lang="zh-CN" altLang="en-US" sz="2700" b="1" dirty="0">
                <a:solidFill>
                  <a:srgbClr val="FF0000"/>
                </a:solidFill>
                <a:ea typeface="DFKai-SB" pitchFamily="65" charset="-120"/>
              </a:rPr>
              <a:t>命記</a:t>
            </a:r>
            <a:r>
              <a:rPr lang="en-US" altLang="zh-TW" sz="2700" b="1" dirty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altLang="zh-CN" sz="2700" b="1" dirty="0" smtClean="0">
                <a:solidFill>
                  <a:srgbClr val="FF0000"/>
                </a:solidFill>
                <a:ea typeface="DFKai-SB" pitchFamily="65" charset="-120"/>
              </a:rPr>
              <a:t>11</a:t>
            </a:r>
            <a:r>
              <a:rPr lang="en-US" altLang="zh-TW" sz="2700" b="1" dirty="0" smtClean="0">
                <a:solidFill>
                  <a:srgbClr val="FF0000"/>
                </a:solidFill>
                <a:ea typeface="DFKai-SB" pitchFamily="65" charset="-120"/>
              </a:rPr>
              <a:t>:</a:t>
            </a:r>
            <a:r>
              <a:rPr lang="en-US" altLang="zh-CN" sz="2700" b="1" dirty="0" smtClean="0">
                <a:solidFill>
                  <a:srgbClr val="FF0000"/>
                </a:solidFill>
                <a:ea typeface="DFKai-SB" pitchFamily="65" charset="-120"/>
              </a:rPr>
              <a:t>13-21</a:t>
            </a:r>
            <a:r>
              <a:rPr lang="en-US" altLang="ko-KR" sz="27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們若留意聽從我今日所吩咐的誡命，愛耶和華你們的神，盡心盡性事奉他， </a:t>
            </a:r>
            <a:r>
              <a:rPr lang="en-US" altLang="ko-KR" sz="2700" dirty="0" smtClean="0">
                <a:solidFill>
                  <a:schemeClr val="bg1"/>
                </a:solidFill>
              </a:rPr>
              <a:t>……….. 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使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你們和你們子孫的日子在耶和華向你們列祖起誓、應許給他們的地上得以增多，如天覆地的日子那樣多。 </a:t>
            </a:r>
          </a:p>
          <a:p>
            <a:r>
              <a:rPr lang="zh-CN" altLang="en-US" sz="2700" b="1" dirty="0" smtClean="0">
                <a:solidFill>
                  <a:srgbClr val="FF0000"/>
                </a:solidFill>
                <a:ea typeface="DFKai-SB" pitchFamily="65" charset="-120"/>
              </a:rPr>
              <a:t>       </a:t>
            </a:r>
            <a:r>
              <a:rPr lang="en-US" altLang="zh-CN" sz="2700" b="1" dirty="0" smtClean="0">
                <a:solidFill>
                  <a:srgbClr val="FF0000"/>
                </a:solidFill>
                <a:ea typeface="DFKai-SB" pitchFamily="65" charset="-120"/>
              </a:rPr>
              <a:t>-</a:t>
            </a:r>
            <a:r>
              <a:rPr lang="zh-CN" altLang="en-US" sz="2700" b="1" dirty="0" smtClean="0">
                <a:solidFill>
                  <a:srgbClr val="FF0000"/>
                </a:solidFill>
                <a:ea typeface="DFKai-SB" pitchFamily="65" charset="-120"/>
              </a:rPr>
              <a:t>民數記</a:t>
            </a:r>
            <a:r>
              <a:rPr lang="ko-KR" altLang="en-US" sz="2700" dirty="0">
                <a:solidFill>
                  <a:srgbClr val="FFFF00"/>
                </a:solidFill>
              </a:rPr>
              <a:t> </a:t>
            </a:r>
            <a:r>
              <a:rPr lang="en-US" sz="2700" dirty="0" smtClean="0">
                <a:solidFill>
                  <a:srgbClr val="FFFF00"/>
                </a:solidFill>
              </a:rPr>
              <a:t>15:37-39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en-US" altLang="ko-KR" sz="2700" dirty="0" smtClean="0">
                <a:solidFill>
                  <a:schemeClr val="bg1"/>
                </a:solidFill>
              </a:rPr>
              <a:t> …..….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你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吩咐以色列人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altLang="ko-KR" sz="2700" dirty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…….…. 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好</a:t>
            </a:r>
            <a:r>
              <a:rPr lang="zh-TW" altLang="en-US" sz="27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叫你們看見就記念遵行耶和華一切的命令，不隨從自己的心意、眼目行邪淫，像你們素常一</a:t>
            </a:r>
            <a:r>
              <a:rPr lang="zh-TW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樣</a:t>
            </a:r>
            <a:r>
              <a:rPr lang="zh-CN" altLang="en-US" sz="2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ko-KR" sz="27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900" dirty="0" smtClean="0">
              <a:solidFill>
                <a:schemeClr val="bg1"/>
              </a:solidFill>
            </a:endParaRP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                *</a:t>
            </a:r>
            <a:r>
              <a:rPr lang="en-US" sz="2500" b="1" i="1" dirty="0" err="1">
                <a:solidFill>
                  <a:srgbClr val="FFFF00"/>
                </a:solidFill>
              </a:rPr>
              <a:t>Shema</a:t>
            </a:r>
            <a:r>
              <a:rPr lang="en-US" sz="2500" b="1" i="1" dirty="0">
                <a:solidFill>
                  <a:srgbClr val="FFFF00"/>
                </a:solidFill>
              </a:rPr>
              <a:t> </a:t>
            </a:r>
            <a:r>
              <a:rPr lang="en-US" sz="2500" b="1" i="1" dirty="0" err="1" smtClean="0">
                <a:solidFill>
                  <a:srgbClr val="FFFF00"/>
                </a:solidFill>
              </a:rPr>
              <a:t>Yisrael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. </a:t>
            </a:r>
            <a:r>
              <a:rPr lang="zh-CN" altLang="en-US" sz="2500" b="1" dirty="0" smtClean="0">
                <a:solidFill>
                  <a:srgbClr val="FFFF00"/>
                </a:solidFill>
                <a:ea typeface="DFKai-SB" pitchFamily="65" charset="-120"/>
              </a:rPr>
              <a:t>申</a:t>
            </a:r>
            <a:r>
              <a:rPr lang="zh-CN" altLang="en-US" sz="2500" b="1" dirty="0">
                <a:solidFill>
                  <a:srgbClr val="FFFF00"/>
                </a:solidFill>
                <a:ea typeface="DFKai-SB" pitchFamily="65" charset="-120"/>
              </a:rPr>
              <a:t>命記</a:t>
            </a:r>
            <a:r>
              <a:rPr lang="en-US" altLang="zh-TW" sz="2500" b="1" dirty="0">
                <a:solidFill>
                  <a:srgbClr val="FFFF00"/>
                </a:solidFill>
                <a:ea typeface="DFKai-SB" pitchFamily="65" charset="-120"/>
              </a:rPr>
              <a:t> </a:t>
            </a:r>
            <a:r>
              <a:rPr lang="en-US" altLang="zh-TW" sz="2500" b="1" dirty="0" smtClean="0">
                <a:solidFill>
                  <a:srgbClr val="FFFF00"/>
                </a:solidFill>
                <a:ea typeface="DFKai-SB" pitchFamily="65" charset="-120"/>
              </a:rPr>
              <a:t>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6:4-9; 11:13-21; </a:t>
            </a:r>
            <a:r>
              <a:rPr lang="zh-CN" altLang="en-US" sz="2500" b="1" dirty="0" smtClean="0">
                <a:solidFill>
                  <a:srgbClr val="FFFF00"/>
                </a:solidFill>
                <a:ea typeface="DFKai-SB" pitchFamily="65" charset="-120"/>
              </a:rPr>
              <a:t>民</a:t>
            </a:r>
            <a:r>
              <a:rPr lang="zh-CN" altLang="en-US" sz="2500" b="1" dirty="0">
                <a:solidFill>
                  <a:srgbClr val="FFFF00"/>
                </a:solidFill>
                <a:ea typeface="DFKai-SB" pitchFamily="65" charset="-120"/>
              </a:rPr>
              <a:t>數</a:t>
            </a:r>
            <a:r>
              <a:rPr lang="zh-CN" altLang="en-US" sz="2500" b="1" dirty="0" smtClean="0">
                <a:solidFill>
                  <a:srgbClr val="FFFF00"/>
                </a:solidFill>
                <a:ea typeface="DFKai-SB" pitchFamily="65" charset="-120"/>
              </a:rPr>
              <a:t>記 </a:t>
            </a:r>
            <a:r>
              <a:rPr lang="en-US" altLang="ko-KR" sz="2500" b="1" dirty="0" smtClean="0">
                <a:solidFill>
                  <a:srgbClr val="FFFF00"/>
                </a:solidFill>
              </a:rPr>
              <a:t>15:37-41. </a:t>
            </a: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ylacteriesjpg-57da7c53506e6992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3" y="2848751"/>
            <a:ext cx="5168652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tefil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57" y="145941"/>
            <a:ext cx="476387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efil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3" y="2667000"/>
            <a:ext cx="642832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12" y="504111"/>
            <a:ext cx="4336167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申命記</a:t>
            </a:r>
            <a:r>
              <a:rPr lang="en-US" altLang="zh-TW" sz="32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 6:8</a:t>
            </a:r>
            <a:endParaRPr lang="en-US" altLang="zh-TW" sz="800" b="1" dirty="0" smtClean="0">
              <a:solidFill>
                <a:srgbClr val="FF0000"/>
              </a:solidFill>
              <a:latin typeface="+mj-lt"/>
              <a:ea typeface="DFKai-SB" pitchFamily="65" charset="-120"/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  <a:latin typeface="+mj-lt"/>
              <a:ea typeface="DFKai-SB" pitchFamily="65" charset="-120"/>
            </a:endParaRPr>
          </a:p>
          <a:p>
            <a:pPr algn="ctr"/>
            <a:r>
              <a:rPr lang="zh-TW" altLang="en-US" sz="3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繫在手上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為記號，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戴在額上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為經文</a:t>
            </a:r>
            <a:endParaRPr lang="en-US" sz="3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43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mezuzah on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88" y="4243233"/>
            <a:ext cx="45887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ezuzah on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874520"/>
            <a:ext cx="475364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ezuzah on 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528646"/>
            <a:ext cx="399816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ezuzah on 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0"/>
            <a:ext cx="2749399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744" y="93424"/>
            <a:ext cx="5411267" cy="163121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ea typeface="DFKai-SB" pitchFamily="65" charset="-120"/>
              </a:rPr>
              <a:t>申命記</a:t>
            </a:r>
            <a:r>
              <a:rPr lang="en-US" altLang="zh-TW" sz="3200" b="1" dirty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ea typeface="DFKai-SB" pitchFamily="65" charset="-120"/>
              </a:rPr>
              <a:t>6:9</a:t>
            </a:r>
            <a:endParaRPr lang="en-US" altLang="zh-TW" sz="3200" b="1" dirty="0">
              <a:solidFill>
                <a:srgbClr val="FF0000"/>
              </a:solidFill>
              <a:ea typeface="DFKai-SB" pitchFamily="65" charset="-120"/>
            </a:endParaRPr>
          </a:p>
          <a:p>
            <a:pPr algn="ctr"/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又要寫在你房屋的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門框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上</a:t>
            </a:r>
            <a:r>
              <a:rPr lang="zh-TW" altLang="en-US" sz="3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3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3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並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你的城門上。</a:t>
            </a:r>
            <a:endParaRPr lang="en-US" sz="3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69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assels in judaism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assels in judaism"/>
          <p:cNvSpPr>
            <a:spLocks noChangeAspect="1" noChangeArrowheads="1"/>
          </p:cNvSpPr>
          <p:nvPr/>
        </p:nvSpPr>
        <p:spPr bwMode="auto">
          <a:xfrm>
            <a:off x="410526" y="7938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tassels in juda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3502978"/>
            <a:ext cx="273887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ssels in juda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91" y="2695222"/>
            <a:ext cx="308182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assels in juda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" y="2923822"/>
            <a:ext cx="463176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tassels in juda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29294"/>
            <a:ext cx="253406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379" y="160338"/>
            <a:ext cx="5506033" cy="264687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民數記</a:t>
            </a:r>
            <a:r>
              <a:rPr lang="ko-KR" altLang="en-US" sz="3000" b="1" dirty="0" smtClean="0">
                <a:solidFill>
                  <a:srgbClr val="FF0000"/>
                </a:solidFill>
                <a:latin typeface="DFKai-SB" pitchFamily="65" charset="-12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15:38</a:t>
            </a:r>
            <a:r>
              <a:rPr lang="en-US" sz="3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pPr algn="ctr"/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你吩咐以色列人，叫他們世世代代在衣服邊上做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繸子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，又在底邊的</a:t>
            </a:r>
            <a:r>
              <a:rPr lang="zh-TW" altLang="en-US" sz="3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繸子</a:t>
            </a:r>
            <a:r>
              <a:rPr lang="zh-TW" altLang="en-US" sz="3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上釘一根</a:t>
            </a:r>
            <a:r>
              <a:rPr lang="zh-TW" altLang="en-US" sz="3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藍細帶</a:t>
            </a:r>
            <a:r>
              <a:rPr lang="zh-TW" altLang="en-US" sz="3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子</a:t>
            </a:r>
            <a:r>
              <a:rPr lang="zh-TW" altLang="en-US" sz="3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ko-KR" sz="3000" dirty="0" smtClean="0">
                <a:solidFill>
                  <a:schemeClr val="bg1"/>
                </a:solidFill>
              </a:rPr>
              <a:t>(</a:t>
            </a:r>
            <a:r>
              <a:rPr lang="he-IL" sz="3000" dirty="0" smtClean="0">
                <a:solidFill>
                  <a:srgbClr val="FFFF00"/>
                </a:solidFill>
              </a:rPr>
              <a:t>צִיצִת</a:t>
            </a:r>
            <a:r>
              <a:rPr lang="en-US" altLang="ko-KR" sz="3000" dirty="0" smtClean="0">
                <a:solidFill>
                  <a:schemeClr val="bg1"/>
                </a:solidFill>
              </a:rPr>
              <a:t>)</a:t>
            </a:r>
            <a:r>
              <a:rPr lang="zh-CN" altLang="en-US" sz="3000" dirty="0" smtClean="0">
                <a:solidFill>
                  <a:schemeClr val="bg1"/>
                </a:solidFill>
              </a:rPr>
              <a:t>。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032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7662"/>
            <a:ext cx="12188825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~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耶和華你的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endParaRPr lang="en-US" altLang="ko-KR" sz="36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ea typeface="DFKai-SB" pitchFamily="65" charset="-120"/>
              </a:rPr>
              <a:t>申</a:t>
            </a:r>
            <a:r>
              <a:rPr lang="zh-CN" altLang="en-US" sz="3200" b="1" dirty="0">
                <a:solidFill>
                  <a:srgbClr val="FF0000"/>
                </a:solidFill>
                <a:ea typeface="DFKai-SB" pitchFamily="65" charset="-120"/>
              </a:rPr>
              <a:t>命記</a:t>
            </a:r>
            <a:r>
              <a:rPr lang="en-US" altLang="zh-TW" sz="3200" b="1" dirty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ea typeface="DFKai-SB" pitchFamily="65" charset="-120"/>
              </a:rPr>
              <a:t>6:</a:t>
            </a:r>
            <a:r>
              <a:rPr lang="en-US" altLang="zh-CN" sz="3200" b="1" dirty="0" smtClean="0">
                <a:solidFill>
                  <a:srgbClr val="FF0000"/>
                </a:solidFill>
                <a:ea typeface="DFKai-SB" pitchFamily="65" charset="-120"/>
              </a:rPr>
              <a:t>5</a:t>
            </a:r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.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要盡心、盡性、盡力愛耶和華你的神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endParaRPr lang="en-US" altLang="zh-TW" sz="9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9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dirty="0" smtClean="0"/>
              <a:t>‎</a:t>
            </a:r>
            <a:r>
              <a:rPr lang="he-IL" sz="4000" dirty="0">
                <a:solidFill>
                  <a:schemeClr val="bg1"/>
                </a:solidFill>
              </a:rPr>
              <a:t>וְאָ֣הַבְתָּ֔ אֵ֖ת יְהוָ֣ה אֱלֹהֶ֑יךָ </a:t>
            </a:r>
            <a:r>
              <a:rPr lang="he-IL" sz="4000" dirty="0">
                <a:solidFill>
                  <a:srgbClr val="FFFF00"/>
                </a:solidFill>
              </a:rPr>
              <a:t>בְּכָל־לְבָבְךָ֥ וּבְכָל־נַפְשְׁךָ֖ וּבְכָל־מְאֹדֶֽךָ</a:t>
            </a:r>
            <a:r>
              <a:rPr lang="he-IL" sz="4000" dirty="0">
                <a:solidFill>
                  <a:schemeClr val="bg1"/>
                </a:solidFill>
              </a:rPr>
              <a:t>׃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	</a:t>
            </a:r>
          </a:p>
          <a:p>
            <a:endParaRPr lang="en-US" altLang="ko-KR" sz="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		-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心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3600" dirty="0">
                <a:solidFill>
                  <a:schemeClr val="bg1"/>
                </a:solidFill>
              </a:rPr>
              <a:t>בְּכָל</a:t>
            </a:r>
            <a:r>
              <a:rPr lang="he-IL" sz="3600" dirty="0">
                <a:solidFill>
                  <a:srgbClr val="FFFF00"/>
                </a:solidFill>
              </a:rPr>
              <a:t>־לְבָבְ</a:t>
            </a:r>
            <a:r>
              <a:rPr lang="he-IL" sz="3600" dirty="0">
                <a:solidFill>
                  <a:schemeClr val="bg1"/>
                </a:solidFill>
              </a:rPr>
              <a:t>ךָ</a:t>
            </a:r>
            <a:r>
              <a:rPr lang="he-IL" sz="3600" dirty="0">
                <a:solidFill>
                  <a:srgbClr val="FFFF00"/>
                </a:solidFill>
              </a:rPr>
              <a:t>֥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with all your </a:t>
            </a:r>
            <a:r>
              <a:rPr lang="en-US" sz="2800" b="1" dirty="0" smtClean="0">
                <a:solidFill>
                  <a:srgbClr val="FFFF00"/>
                </a:solidFill>
              </a:rPr>
              <a:t>Heart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		-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性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3600" dirty="0">
                <a:solidFill>
                  <a:schemeClr val="bg1"/>
                </a:solidFill>
              </a:rPr>
              <a:t>בְכָל־</a:t>
            </a:r>
            <a:r>
              <a:rPr lang="he-IL" sz="3600" dirty="0">
                <a:solidFill>
                  <a:srgbClr val="FFFF00"/>
                </a:solidFill>
              </a:rPr>
              <a:t>נַפְשׁ</a:t>
            </a:r>
            <a:r>
              <a:rPr lang="he-IL" sz="3600" dirty="0">
                <a:solidFill>
                  <a:schemeClr val="bg1"/>
                </a:solidFill>
              </a:rPr>
              <a:t>ְךָ֖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with all your </a:t>
            </a:r>
            <a:r>
              <a:rPr lang="en-US" sz="2800" b="1" dirty="0">
                <a:solidFill>
                  <a:srgbClr val="FFFF00"/>
                </a:solidFill>
              </a:rPr>
              <a:t>Whole </a:t>
            </a:r>
            <a:r>
              <a:rPr lang="en-US" sz="2800" b="1" dirty="0" smtClean="0">
                <a:solidFill>
                  <a:srgbClr val="FFFF00"/>
                </a:solidFill>
              </a:rPr>
              <a:t>Being (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性命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		-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力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3600" dirty="0" smtClean="0">
                <a:solidFill>
                  <a:schemeClr val="bg1"/>
                </a:solidFill>
              </a:rPr>
              <a:t>בְכָל־</a:t>
            </a:r>
            <a:r>
              <a:rPr lang="he-IL" sz="3600" dirty="0" smtClean="0">
                <a:solidFill>
                  <a:srgbClr val="FFFF00"/>
                </a:solidFill>
              </a:rPr>
              <a:t>מְאֹדֶֽ</a:t>
            </a:r>
            <a:r>
              <a:rPr lang="he-IL" sz="3600" dirty="0" smtClean="0">
                <a:solidFill>
                  <a:schemeClr val="bg1"/>
                </a:solidFill>
              </a:rPr>
              <a:t>ך</a:t>
            </a:r>
            <a:r>
              <a:rPr lang="he-IL" sz="2800" dirty="0" smtClean="0">
                <a:solidFill>
                  <a:schemeClr val="bg1"/>
                </a:solidFill>
              </a:rPr>
              <a:t>ָ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with all your </a:t>
            </a:r>
            <a:r>
              <a:rPr lang="en-US" sz="2800" b="1" dirty="0" smtClean="0">
                <a:solidFill>
                  <a:srgbClr val="FFFF00"/>
                </a:solidFill>
              </a:rPr>
              <a:t>Wealth</a:t>
            </a:r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          </a:t>
            </a:r>
            <a:r>
              <a:rPr lang="he-IL" sz="3200" dirty="0">
                <a:solidFill>
                  <a:srgbClr val="FFFF00"/>
                </a:solidFill>
              </a:rPr>
              <a:t>נֶפֶשׁ</a:t>
            </a:r>
            <a:r>
              <a:rPr lang="he-IL" sz="2400" dirty="0"/>
              <a:t> </a:t>
            </a:r>
            <a:r>
              <a:rPr lang="en-US" sz="24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i="1" dirty="0" err="1" smtClean="0">
                <a:solidFill>
                  <a:srgbClr val="FFFF00"/>
                </a:solidFill>
              </a:rPr>
              <a:t>nefesh</a:t>
            </a:r>
            <a:r>
              <a:rPr lang="en-US" sz="2600" dirty="0" smtClean="0">
                <a:solidFill>
                  <a:schemeClr val="bg1"/>
                </a:solidFill>
              </a:rPr>
              <a:t>) about </a:t>
            </a:r>
            <a:r>
              <a:rPr lang="en-US" sz="2600" dirty="0">
                <a:solidFill>
                  <a:schemeClr val="bg1"/>
                </a:solidFill>
              </a:rPr>
              <a:t>753 times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whebb" pitchFamily="2" charset="0"/>
              </a:rPr>
              <a:t>    </a:t>
            </a:r>
            <a:r>
              <a:rPr lang="he-IL" sz="3200" dirty="0" smtClean="0">
                <a:solidFill>
                  <a:srgbClr val="FFFF00"/>
                </a:solidFill>
              </a:rPr>
              <a:t>מְאֹד</a:t>
            </a:r>
            <a:r>
              <a:rPr lang="he-IL" sz="3200" dirty="0" smtClean="0"/>
              <a:t> </a:t>
            </a:r>
            <a:r>
              <a:rPr lang="en-US" sz="32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i="1" dirty="0" err="1">
                <a:solidFill>
                  <a:srgbClr val="FFFF00"/>
                </a:solidFill>
              </a:rPr>
              <a:t>meod</a:t>
            </a:r>
            <a:r>
              <a:rPr lang="en-US" sz="2600" dirty="0">
                <a:solidFill>
                  <a:schemeClr val="bg1"/>
                </a:solidFill>
              </a:rPr>
              <a:t>) </a:t>
            </a:r>
            <a:r>
              <a:rPr lang="en-US" sz="2600" dirty="0" smtClean="0">
                <a:solidFill>
                  <a:schemeClr val="bg1"/>
                </a:solidFill>
              </a:rPr>
              <a:t>about </a:t>
            </a:r>
            <a:r>
              <a:rPr lang="en-US" sz="2600" dirty="0">
                <a:solidFill>
                  <a:schemeClr val="bg1"/>
                </a:solidFill>
              </a:rPr>
              <a:t>300 </a:t>
            </a:r>
            <a:r>
              <a:rPr lang="en-US" sz="2600" dirty="0" smtClean="0">
                <a:solidFill>
                  <a:schemeClr val="bg1"/>
                </a:solidFill>
              </a:rPr>
              <a:t>times: 1) (adverb) </a:t>
            </a:r>
            <a:r>
              <a:rPr lang="en-US" sz="2600" dirty="0">
                <a:solidFill>
                  <a:schemeClr val="bg1"/>
                </a:solidFill>
              </a:rPr>
              <a:t>‘</a:t>
            </a:r>
            <a:r>
              <a:rPr lang="en-US" sz="2600" dirty="0" smtClean="0">
                <a:solidFill>
                  <a:schemeClr val="bg1"/>
                </a:solidFill>
              </a:rPr>
              <a:t>very’; 2) (noun) </a:t>
            </a:r>
            <a:r>
              <a:rPr lang="en-US" sz="2600" dirty="0">
                <a:solidFill>
                  <a:schemeClr val="bg1"/>
                </a:solidFill>
              </a:rPr>
              <a:t>‘</a:t>
            </a:r>
            <a:r>
              <a:rPr lang="en-US" sz="2600" dirty="0" err="1">
                <a:solidFill>
                  <a:schemeClr val="bg1"/>
                </a:solidFill>
              </a:rPr>
              <a:t>muchness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abundance’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            </a:t>
            </a:r>
            <a:r>
              <a:rPr lang="en-US" sz="2600" dirty="0" smtClean="0">
                <a:solidFill>
                  <a:schemeClr val="bg1"/>
                </a:solidFill>
              </a:rPr>
              <a:t>*</a:t>
            </a:r>
            <a:r>
              <a:rPr lang="en-US" sz="2600" dirty="0" err="1" smtClean="0">
                <a:solidFill>
                  <a:srgbClr val="FFFF00"/>
                </a:solidFill>
              </a:rPr>
              <a:t>Targumim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smtClean="0">
                <a:solidFill>
                  <a:srgbClr val="FFFF00"/>
                </a:solidFill>
              </a:rPr>
              <a:t>Aramaic Translations</a:t>
            </a:r>
            <a:r>
              <a:rPr lang="en-US" sz="2600" dirty="0" smtClean="0">
                <a:solidFill>
                  <a:schemeClr val="bg1"/>
                </a:solidFill>
              </a:rPr>
              <a:t>):</a:t>
            </a:r>
            <a:r>
              <a:rPr lang="he-IL" sz="2800" dirty="0" smtClean="0">
                <a:solidFill>
                  <a:srgbClr val="FFFF00"/>
                </a:solidFill>
              </a:rPr>
              <a:t>ממון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i="1" dirty="0" err="1">
                <a:solidFill>
                  <a:srgbClr val="FFFF00"/>
                </a:solidFill>
              </a:rPr>
              <a:t>mamon</a:t>
            </a:r>
            <a:r>
              <a:rPr lang="en-US" sz="2600" dirty="0" smtClean="0">
                <a:solidFill>
                  <a:schemeClr val="bg1"/>
                </a:solidFill>
              </a:rPr>
              <a:t>) ‘</a:t>
            </a:r>
            <a:r>
              <a:rPr lang="en-US" sz="2600" dirty="0">
                <a:solidFill>
                  <a:schemeClr val="bg1"/>
                </a:solidFill>
              </a:rPr>
              <a:t>accumulation, wealth, </a:t>
            </a:r>
            <a:r>
              <a:rPr lang="en-US" sz="2600" dirty="0" smtClean="0">
                <a:solidFill>
                  <a:schemeClr val="bg1"/>
                </a:solidFill>
              </a:rPr>
              <a:t>money’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7662"/>
            <a:ext cx="12188825" cy="68480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~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耶和華你的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endParaRPr lang="en-US" altLang="ko-KR" sz="36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ea typeface="DFKai-SB" pitchFamily="65" charset="-120"/>
              </a:rPr>
              <a:t>申</a:t>
            </a:r>
            <a:r>
              <a:rPr lang="zh-CN" altLang="en-US" sz="3200" b="1" dirty="0">
                <a:solidFill>
                  <a:srgbClr val="FF0000"/>
                </a:solidFill>
                <a:ea typeface="DFKai-SB" pitchFamily="65" charset="-120"/>
              </a:rPr>
              <a:t>命記</a:t>
            </a:r>
            <a:r>
              <a:rPr lang="en-US" altLang="zh-TW" sz="3200" b="1" dirty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ea typeface="DFKai-SB" pitchFamily="65" charset="-120"/>
              </a:rPr>
              <a:t>6:</a:t>
            </a:r>
            <a:r>
              <a:rPr lang="en-US" altLang="zh-CN" sz="3200" b="1" dirty="0" smtClean="0">
                <a:solidFill>
                  <a:srgbClr val="FF0000"/>
                </a:solidFill>
                <a:ea typeface="DFKai-SB" pitchFamily="65" charset="-120"/>
              </a:rPr>
              <a:t>5</a:t>
            </a:r>
            <a:r>
              <a:rPr lang="en-US" altLang="ko-KR" sz="3200" b="1" dirty="0" smtClean="0">
                <a:solidFill>
                  <a:schemeClr val="bg1"/>
                </a:solidFill>
                <a:latin typeface="+mn-ea"/>
              </a:rPr>
              <a:t>.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要盡心、盡性、盡力愛耶和華你的神</a:t>
            </a:r>
            <a:r>
              <a:rPr lang="zh-TW" altLang="en-US" sz="32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endParaRPr lang="en-US" altLang="zh-TW" sz="9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9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dirty="0" smtClean="0"/>
              <a:t>‎</a:t>
            </a:r>
            <a:r>
              <a:rPr lang="he-IL" sz="4000" dirty="0">
                <a:solidFill>
                  <a:schemeClr val="bg1"/>
                </a:solidFill>
              </a:rPr>
              <a:t>וְאָ֣הַבְתָּ֔ אֵ֖ת יְהוָ֣ה אֱלֹהֶ֑יךָ </a:t>
            </a:r>
            <a:r>
              <a:rPr lang="he-IL" sz="4000" dirty="0">
                <a:solidFill>
                  <a:srgbClr val="FFFF00"/>
                </a:solidFill>
              </a:rPr>
              <a:t>בְּכָל־לְבָבְךָ֥ וּבְכָל־נַפְשְׁךָ֖ וּבְכָל־מְאֹדֶֽךָ</a:t>
            </a:r>
            <a:r>
              <a:rPr lang="he-IL" sz="4000" dirty="0">
                <a:solidFill>
                  <a:schemeClr val="bg1"/>
                </a:solidFill>
              </a:rPr>
              <a:t>׃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	</a:t>
            </a:r>
          </a:p>
          <a:p>
            <a:endParaRPr lang="en-US" altLang="ko-KR" sz="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		-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心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3600" dirty="0">
                <a:solidFill>
                  <a:schemeClr val="bg1"/>
                </a:solidFill>
              </a:rPr>
              <a:t>בְּכָל</a:t>
            </a:r>
            <a:r>
              <a:rPr lang="he-IL" sz="3600" dirty="0">
                <a:solidFill>
                  <a:srgbClr val="FFFF00"/>
                </a:solidFill>
              </a:rPr>
              <a:t>־לְבָבְ</a:t>
            </a:r>
            <a:r>
              <a:rPr lang="he-IL" sz="3600" dirty="0">
                <a:solidFill>
                  <a:schemeClr val="bg1"/>
                </a:solidFill>
              </a:rPr>
              <a:t>ךָ</a:t>
            </a:r>
            <a:r>
              <a:rPr lang="he-IL" sz="3600" dirty="0">
                <a:solidFill>
                  <a:srgbClr val="FFFF00"/>
                </a:solidFill>
              </a:rPr>
              <a:t>֥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with all your </a:t>
            </a:r>
            <a:r>
              <a:rPr lang="en-US" sz="2800" b="1" dirty="0" smtClean="0">
                <a:solidFill>
                  <a:srgbClr val="FFFF00"/>
                </a:solidFill>
              </a:rPr>
              <a:t>Heart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		-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性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3600" dirty="0">
                <a:solidFill>
                  <a:schemeClr val="bg1"/>
                </a:solidFill>
              </a:rPr>
              <a:t>בְכָל־</a:t>
            </a:r>
            <a:r>
              <a:rPr lang="he-IL" sz="3600" dirty="0">
                <a:solidFill>
                  <a:srgbClr val="FFFF00"/>
                </a:solidFill>
              </a:rPr>
              <a:t>נַפְשׁ</a:t>
            </a:r>
            <a:r>
              <a:rPr lang="he-IL" sz="3600" dirty="0">
                <a:solidFill>
                  <a:schemeClr val="bg1"/>
                </a:solidFill>
              </a:rPr>
              <a:t>ְךָ֖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with all your </a:t>
            </a:r>
            <a:r>
              <a:rPr lang="en-US" sz="2800" b="1" dirty="0">
                <a:solidFill>
                  <a:srgbClr val="FFFF00"/>
                </a:solidFill>
              </a:rPr>
              <a:t>Whole </a:t>
            </a:r>
            <a:r>
              <a:rPr lang="en-US" sz="2800" b="1" dirty="0" smtClean="0">
                <a:solidFill>
                  <a:srgbClr val="FFFF00"/>
                </a:solidFill>
              </a:rPr>
              <a:t>Being (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性命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		-</a:t>
            </a:r>
            <a:r>
              <a:rPr lang="zh-TW" alt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盡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力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3600" dirty="0" smtClean="0">
                <a:solidFill>
                  <a:schemeClr val="bg1"/>
                </a:solidFill>
              </a:rPr>
              <a:t>בְכָל־</a:t>
            </a:r>
            <a:r>
              <a:rPr lang="he-IL" sz="3600" dirty="0" smtClean="0">
                <a:solidFill>
                  <a:srgbClr val="FFFF00"/>
                </a:solidFill>
              </a:rPr>
              <a:t>מְאֹדֶֽ</a:t>
            </a:r>
            <a:r>
              <a:rPr lang="he-IL" sz="3600" dirty="0" smtClean="0">
                <a:solidFill>
                  <a:schemeClr val="bg1"/>
                </a:solidFill>
              </a:rPr>
              <a:t>ך</a:t>
            </a:r>
            <a:r>
              <a:rPr lang="he-IL" sz="2800" dirty="0" smtClean="0">
                <a:solidFill>
                  <a:schemeClr val="bg1"/>
                </a:solidFill>
              </a:rPr>
              <a:t>ָ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with all your </a:t>
            </a:r>
            <a:r>
              <a:rPr lang="en-US" sz="2800" b="1" dirty="0" smtClean="0">
                <a:solidFill>
                  <a:srgbClr val="FFFF00"/>
                </a:solidFill>
              </a:rPr>
              <a:t>Wealth</a:t>
            </a:r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*</a:t>
            </a:r>
            <a:r>
              <a:rPr lang="en-US" sz="2600" dirty="0" err="1" smtClean="0">
                <a:solidFill>
                  <a:srgbClr val="FFFF00"/>
                </a:solidFill>
              </a:rPr>
              <a:t>Targumim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smtClean="0">
                <a:solidFill>
                  <a:srgbClr val="FFFF00"/>
                </a:solidFill>
              </a:rPr>
              <a:t>Aramaic Translations</a:t>
            </a:r>
            <a:r>
              <a:rPr lang="en-US" sz="2600" dirty="0" smtClean="0">
                <a:solidFill>
                  <a:schemeClr val="bg1"/>
                </a:solidFill>
              </a:rPr>
              <a:t>):</a:t>
            </a:r>
            <a:r>
              <a:rPr lang="he-IL" sz="2800" dirty="0" smtClean="0">
                <a:solidFill>
                  <a:srgbClr val="FFFF00"/>
                </a:solidFill>
              </a:rPr>
              <a:t>ממון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i="1" dirty="0" err="1">
                <a:solidFill>
                  <a:srgbClr val="FFFF00"/>
                </a:solidFill>
              </a:rPr>
              <a:t>mamon</a:t>
            </a:r>
            <a:r>
              <a:rPr lang="en-US" sz="2600" dirty="0" smtClean="0">
                <a:solidFill>
                  <a:schemeClr val="bg1"/>
                </a:solidFill>
              </a:rPr>
              <a:t>) ‘</a:t>
            </a:r>
            <a:r>
              <a:rPr lang="en-US" sz="2600" dirty="0">
                <a:solidFill>
                  <a:schemeClr val="bg1"/>
                </a:solidFill>
              </a:rPr>
              <a:t>accumulation, wealth, </a:t>
            </a:r>
            <a:r>
              <a:rPr lang="en-US" sz="2600" dirty="0" smtClean="0">
                <a:solidFill>
                  <a:schemeClr val="bg1"/>
                </a:solidFill>
              </a:rPr>
              <a:t>money’</a:t>
            </a:r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altLang="zh-CN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箴言</a:t>
            </a:r>
            <a:r>
              <a:rPr lang="en-US" altLang="zh-TW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3:9</a:t>
            </a:r>
            <a:r>
              <a:rPr lang="en-US" altLang="zh-TW" sz="3600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.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你要以財物和一切初熟的土產尊榮耶和華。 </a:t>
            </a:r>
            <a:endParaRPr lang="en-US" altLang="ko-KR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1372</Words>
  <Application>Microsoft Office PowerPoint</Application>
  <PresentationFormat>Custom</PresentationFormat>
  <Paragraphs>151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429</cp:revision>
  <dcterms:created xsi:type="dcterms:W3CDTF">2020-03-18T13:47:21Z</dcterms:created>
  <dcterms:modified xsi:type="dcterms:W3CDTF">2020-12-23T19:57:05Z</dcterms:modified>
</cp:coreProperties>
</file>