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426" r:id="rId2"/>
    <p:sldId id="591" r:id="rId3"/>
    <p:sldId id="475" r:id="rId4"/>
    <p:sldId id="506" r:id="rId5"/>
    <p:sldId id="593" r:id="rId6"/>
    <p:sldId id="594" r:id="rId7"/>
    <p:sldId id="592" r:id="rId8"/>
    <p:sldId id="606" r:id="rId9"/>
    <p:sldId id="605" r:id="rId10"/>
    <p:sldId id="602" r:id="rId11"/>
    <p:sldId id="608" r:id="rId12"/>
    <p:sldId id="603" r:id="rId13"/>
    <p:sldId id="610" r:id="rId14"/>
    <p:sldId id="604" r:id="rId15"/>
    <p:sldId id="427" r:id="rId16"/>
  </p:sldIdLst>
  <p:sldSz cx="12188825" cy="6858000"/>
  <p:notesSz cx="6858000" cy="9144000"/>
  <p:defaultTextStyle>
    <a:defPPr>
      <a:defRPr lang="en-US"/>
    </a:defPPr>
    <a:lvl1pPr marL="0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410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821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231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6425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20531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463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874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5284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 varScale="1">
        <p:scale>
          <a:sx n="84" d="100"/>
          <a:sy n="84" d="100"/>
        </p:scale>
        <p:origin x="-732" y="-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E11D8-83C4-4A94-9773-44143C2857FD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55B27-F3C0-4F3E-8F93-EF8E6AA0E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6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6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6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2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9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9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6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3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6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6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3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F9C73-D3C2-4D1D-BE1A-64EF358B0269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7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ChangeArrowheads="1"/>
          </p:cNvSpPr>
          <p:nvPr/>
        </p:nvSpPr>
        <p:spPr bwMode="auto">
          <a:xfrm>
            <a:off x="2" y="25360"/>
            <a:ext cx="12190413" cy="6909584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1600" b="1" dirty="0" smtClean="0">
              <a:solidFill>
                <a:srgbClr val="FFFF00"/>
              </a:solidFill>
            </a:endParaRPr>
          </a:p>
          <a:p>
            <a:endParaRPr lang="en-US" sz="1600" b="1" dirty="0">
              <a:solidFill>
                <a:srgbClr val="FFFF00"/>
              </a:solidFill>
            </a:endParaRPr>
          </a:p>
          <a:p>
            <a:r>
              <a:rPr lang="zh-CN" altLang="en-US" sz="1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      </a:t>
            </a:r>
            <a:r>
              <a:rPr lang="zh-TW" altLang="en-US" sz="7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以</a:t>
            </a:r>
            <a:r>
              <a:rPr lang="zh-TW" altLang="en-US" sz="7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色列的分散與恢</a:t>
            </a:r>
            <a:r>
              <a:rPr lang="zh-TW" altLang="en-US" sz="7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復</a:t>
            </a:r>
            <a:endParaRPr lang="en-US" altLang="zh-TW" sz="7200" b="1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CN" altLang="en-US" sz="48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      （</a:t>
            </a:r>
            <a:r>
              <a:rPr lang="zh-TW" altLang="en-US" sz="48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聖經的預言與成就</a:t>
            </a:r>
            <a:r>
              <a:rPr lang="zh-CN" altLang="en-US" sz="48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）</a:t>
            </a:r>
            <a:endParaRPr lang="en-US" altLang="zh-CN" sz="4800" b="1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pPr algn="ctr"/>
            <a:endParaRPr lang="en-US" sz="1800" b="1" dirty="0" smtClean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en-US" sz="1800" b="1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en-US" sz="5500" b="1" dirty="0" smtClean="0">
                <a:solidFill>
                  <a:srgbClr val="FFFF00"/>
                </a:solidFill>
              </a:rPr>
              <a:t>     Dispersion &amp; Restoration of Israel</a:t>
            </a:r>
          </a:p>
          <a:p>
            <a:r>
              <a:rPr lang="en-US" altLang="zh-CN" sz="4000" b="1" dirty="0" smtClean="0">
                <a:solidFill>
                  <a:schemeClr val="bg1"/>
                </a:solidFill>
              </a:rPr>
              <a:t>                   (Bible Prophecy &amp; Fulfillment)</a:t>
            </a:r>
            <a:endParaRPr lang="en-US" sz="4000" b="1" dirty="0" smtClean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  <a:latin typeface="+mj-lt"/>
              <a:ea typeface="Batang" panose="02030600000101010101" pitchFamily="18" charset="-127"/>
            </a:endParaRPr>
          </a:p>
          <a:p>
            <a:pPr algn="ctr"/>
            <a:endParaRPr lang="en-US" sz="1600" b="1" dirty="0" smtClean="0">
              <a:solidFill>
                <a:schemeClr val="bg1"/>
              </a:solidFill>
            </a:endParaRPr>
          </a:p>
          <a:p>
            <a:pPr algn="ctr"/>
            <a:endParaRPr lang="en-US" sz="1600" b="1" dirty="0">
              <a:solidFill>
                <a:schemeClr val="bg1"/>
              </a:solidFill>
            </a:endParaRPr>
          </a:p>
          <a:p>
            <a:r>
              <a:rPr lang="zh-TW" altLang="en-US" sz="4000" b="1" dirty="0" smtClean="0">
                <a:solidFill>
                  <a:schemeClr val="bg1"/>
                </a:solidFill>
              </a:rPr>
              <a:t>                </a:t>
            </a:r>
            <a:r>
              <a:rPr lang="zh-TW" altLang="en-US" sz="40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金京來博士 </a:t>
            </a:r>
            <a:r>
              <a:rPr lang="en-US" sz="40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  </a:t>
            </a:r>
            <a:r>
              <a:rPr lang="en-US" sz="4000" b="1" dirty="0" err="1">
                <a:solidFill>
                  <a:schemeClr val="bg1"/>
                </a:solidFill>
              </a:rPr>
              <a:t>Kyungrae</a:t>
            </a:r>
            <a:r>
              <a:rPr lang="en-US" sz="4000" b="1" dirty="0">
                <a:solidFill>
                  <a:schemeClr val="bg1"/>
                </a:solidFill>
              </a:rPr>
              <a:t> Kim, Ph.D.</a:t>
            </a:r>
          </a:p>
          <a:p>
            <a:endParaRPr lang="en-US" sz="1200" b="1" dirty="0" smtClean="0">
              <a:solidFill>
                <a:schemeClr val="bg1"/>
              </a:solidFill>
            </a:endParaRPr>
          </a:p>
          <a:p>
            <a:endParaRPr lang="en-US" sz="1200" b="1" dirty="0">
              <a:solidFill>
                <a:schemeClr val="bg1"/>
              </a:solidFill>
            </a:endParaRPr>
          </a:p>
          <a:p>
            <a:endParaRPr lang="en-US" sz="1200" b="1" dirty="0" smtClean="0">
              <a:solidFill>
                <a:schemeClr val="bg1"/>
              </a:solidFill>
            </a:endParaRPr>
          </a:p>
          <a:p>
            <a:endParaRPr lang="en-US" sz="1200" b="1" dirty="0">
              <a:solidFill>
                <a:schemeClr val="bg1"/>
              </a:solidFill>
            </a:endParaRPr>
          </a:p>
          <a:p>
            <a:endParaRPr lang="en-US" sz="1200" b="1" dirty="0">
              <a:solidFill>
                <a:schemeClr val="bg1"/>
              </a:solidFill>
            </a:endParaRPr>
          </a:p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0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1289"/>
            <a:ext cx="12157756" cy="687880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       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以</a:t>
            </a:r>
            <a:r>
              <a:rPr lang="zh-TW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色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列</a:t>
            </a:r>
            <a:r>
              <a:rPr lang="zh-CN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地和民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的</a:t>
            </a:r>
            <a:r>
              <a:rPr lang="zh-CN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恢復 </a:t>
            </a:r>
            <a:r>
              <a:rPr lang="en-US" sz="36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en-US" sz="3600" b="1" dirty="0" smtClean="0">
                <a:solidFill>
                  <a:schemeClr val="bg1"/>
                </a:solidFill>
              </a:rPr>
              <a:t>Ezekiel 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36</a:t>
            </a:r>
            <a:r>
              <a:rPr lang="en-US" sz="36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) </a:t>
            </a:r>
            <a:endParaRPr lang="en-US" altLang="ko-KR" sz="3600" b="1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sz="1000" b="1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altLang="zh-TW" sz="3200" b="1" dirty="0" smtClean="0">
                <a:solidFill>
                  <a:srgbClr val="FFFF00"/>
                </a:solidFill>
                <a:latin typeface="+mj-lt"/>
                <a:ea typeface="DFKai-SB" pitchFamily="65" charset="-120"/>
              </a:rPr>
              <a:t>1) </a:t>
            </a:r>
            <a:r>
              <a:rPr lang="zh-TW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以</a:t>
            </a:r>
            <a:r>
              <a:rPr lang="zh-TW" altLang="en-US" sz="3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色列</a:t>
            </a:r>
            <a:r>
              <a:rPr lang="zh-CN" altLang="en-US" sz="3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地</a:t>
            </a:r>
            <a:r>
              <a:rPr lang="zh-TW" altLang="en-US" sz="3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的</a:t>
            </a:r>
            <a:r>
              <a:rPr lang="zh-CN" altLang="en-US" sz="3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恢復 </a:t>
            </a:r>
            <a:r>
              <a:rPr lang="en-US" sz="3200" b="1" dirty="0" smtClean="0">
                <a:solidFill>
                  <a:srgbClr val="FF0000"/>
                </a:solidFill>
              </a:rPr>
              <a:t>Ezekiel 36:1-15</a:t>
            </a:r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2500" b="1" dirty="0" smtClean="0">
                <a:solidFill>
                  <a:schemeClr val="bg1"/>
                </a:solidFill>
              </a:rPr>
              <a:t>1</a:t>
            </a:r>
            <a:r>
              <a:rPr lang="en-US" sz="2500" dirty="0" smtClean="0">
                <a:solidFill>
                  <a:schemeClr val="bg1"/>
                </a:solidFill>
              </a:rPr>
              <a:t>  </a:t>
            </a:r>
            <a:r>
              <a:rPr lang="zh-TW" altLang="en-US" sz="2500" dirty="0" smtClean="0">
                <a:solidFill>
                  <a:schemeClr val="bg1"/>
                </a:solidFill>
              </a:rPr>
              <a:t>人</a:t>
            </a:r>
            <a:r>
              <a:rPr lang="zh-TW" altLang="en-US" sz="2500" dirty="0">
                <a:solidFill>
                  <a:schemeClr val="bg1"/>
                </a:solidFill>
              </a:rPr>
              <a:t>子啊，你要對</a:t>
            </a:r>
            <a:r>
              <a:rPr lang="zh-TW" altLang="en-US" sz="2500" b="1" dirty="0">
                <a:solidFill>
                  <a:srgbClr val="FFFF00"/>
                </a:solidFill>
              </a:rPr>
              <a:t>以色列山</a:t>
            </a:r>
            <a:r>
              <a:rPr lang="zh-TW" altLang="en-US" sz="2500" dirty="0">
                <a:solidFill>
                  <a:schemeClr val="bg1"/>
                </a:solidFill>
              </a:rPr>
              <a:t>發預言說</a:t>
            </a:r>
            <a:r>
              <a:rPr lang="zh-TW" altLang="en-US" sz="2500" dirty="0" smtClean="0">
                <a:solidFill>
                  <a:schemeClr val="bg1"/>
                </a:solidFill>
              </a:rPr>
              <a:t>：</a:t>
            </a:r>
            <a:r>
              <a:rPr lang="zh-TW" altLang="en-US" sz="2500" b="1" dirty="0">
                <a:solidFill>
                  <a:srgbClr val="FFFF00"/>
                </a:solidFill>
              </a:rPr>
              <a:t>以色列山</a:t>
            </a:r>
            <a:r>
              <a:rPr lang="zh-TW" altLang="en-US" sz="2500" dirty="0" smtClean="0">
                <a:solidFill>
                  <a:schemeClr val="bg1"/>
                </a:solidFill>
              </a:rPr>
              <a:t>哪</a:t>
            </a:r>
            <a:r>
              <a:rPr lang="zh-TW" altLang="en-US" sz="2500" dirty="0">
                <a:solidFill>
                  <a:schemeClr val="bg1"/>
                </a:solidFill>
              </a:rPr>
              <a:t>，要聽耶和華的話。</a:t>
            </a:r>
            <a:r>
              <a:rPr lang="en-US" sz="2500" dirty="0">
                <a:solidFill>
                  <a:schemeClr val="bg1"/>
                </a:solidFill>
              </a:rPr>
              <a:t> </a:t>
            </a:r>
          </a:p>
          <a:p>
            <a:r>
              <a:rPr lang="en-US" altLang="zh-TW" sz="2500" dirty="0">
                <a:solidFill>
                  <a:schemeClr val="bg1"/>
                </a:solidFill>
              </a:rPr>
              <a:t>…….. </a:t>
            </a:r>
            <a:r>
              <a:rPr lang="en-US" sz="2500" dirty="0" smtClean="0">
                <a:solidFill>
                  <a:schemeClr val="bg1"/>
                </a:solidFill>
              </a:rPr>
              <a:t>4  </a:t>
            </a:r>
            <a:r>
              <a:rPr lang="zh-TW" altLang="en-US" sz="2500" dirty="0">
                <a:solidFill>
                  <a:schemeClr val="bg1"/>
                </a:solidFill>
              </a:rPr>
              <a:t>故此</a:t>
            </a:r>
            <a:r>
              <a:rPr lang="zh-TW" altLang="en-US" sz="2500" dirty="0" smtClean="0">
                <a:solidFill>
                  <a:schemeClr val="bg1"/>
                </a:solidFill>
              </a:rPr>
              <a:t>，</a:t>
            </a:r>
            <a:r>
              <a:rPr lang="zh-TW" altLang="en-US" sz="2500" b="1" dirty="0">
                <a:solidFill>
                  <a:srgbClr val="FFFF00"/>
                </a:solidFill>
              </a:rPr>
              <a:t>以色列山</a:t>
            </a:r>
            <a:r>
              <a:rPr lang="zh-TW" altLang="en-US" sz="2500" dirty="0" smtClean="0">
                <a:solidFill>
                  <a:schemeClr val="bg1"/>
                </a:solidFill>
              </a:rPr>
              <a:t>要</a:t>
            </a:r>
            <a:r>
              <a:rPr lang="zh-TW" altLang="en-US" sz="2500" dirty="0">
                <a:solidFill>
                  <a:schemeClr val="bg1"/>
                </a:solidFill>
              </a:rPr>
              <a:t>聽主耶和華的話</a:t>
            </a:r>
            <a:r>
              <a:rPr lang="zh-TW" altLang="en-US" sz="2500" dirty="0" smtClean="0">
                <a:solidFill>
                  <a:schemeClr val="bg1"/>
                </a:solidFill>
              </a:rPr>
              <a:t>。</a:t>
            </a:r>
            <a:r>
              <a:rPr lang="en-US" altLang="zh-TW" sz="2500" dirty="0" smtClean="0">
                <a:solidFill>
                  <a:schemeClr val="bg1"/>
                </a:solidFill>
              </a:rPr>
              <a:t>…….. </a:t>
            </a:r>
            <a:r>
              <a:rPr lang="en-US" sz="2500" dirty="0" smtClean="0">
                <a:solidFill>
                  <a:schemeClr val="bg1"/>
                </a:solidFill>
              </a:rPr>
              <a:t>6  </a:t>
            </a:r>
            <a:r>
              <a:rPr lang="zh-TW" altLang="en-US" sz="2500" dirty="0">
                <a:solidFill>
                  <a:schemeClr val="bg1"/>
                </a:solidFill>
              </a:rPr>
              <a:t>所以，你要指</a:t>
            </a:r>
            <a:r>
              <a:rPr lang="zh-TW" altLang="en-US" sz="2500" dirty="0" smtClean="0">
                <a:solidFill>
                  <a:schemeClr val="bg1"/>
                </a:solidFill>
              </a:rPr>
              <a:t>著</a:t>
            </a:r>
            <a:endParaRPr lang="en-US" altLang="zh-TW" sz="2500" dirty="0" smtClean="0">
              <a:solidFill>
                <a:schemeClr val="bg1"/>
              </a:solidFill>
            </a:endParaRPr>
          </a:p>
          <a:p>
            <a:r>
              <a:rPr lang="zh-TW" altLang="en-US" sz="2500" b="1" dirty="0" smtClean="0">
                <a:solidFill>
                  <a:srgbClr val="FFFF00"/>
                </a:solidFill>
              </a:rPr>
              <a:t>以</a:t>
            </a:r>
            <a:r>
              <a:rPr lang="zh-TW" altLang="en-US" sz="2500" b="1" dirty="0">
                <a:solidFill>
                  <a:srgbClr val="FFFF00"/>
                </a:solidFill>
              </a:rPr>
              <a:t>色列地</a:t>
            </a:r>
            <a:r>
              <a:rPr lang="zh-TW" altLang="en-US" sz="2500" dirty="0">
                <a:solidFill>
                  <a:schemeClr val="bg1"/>
                </a:solidFill>
              </a:rPr>
              <a:t>說預言</a:t>
            </a:r>
            <a:r>
              <a:rPr lang="zh-TW" altLang="en-US" sz="2500" dirty="0" smtClean="0">
                <a:solidFill>
                  <a:schemeClr val="bg1"/>
                </a:solidFill>
              </a:rPr>
              <a:t>，</a:t>
            </a:r>
            <a:r>
              <a:rPr lang="en-US" altLang="zh-TW" sz="2500" dirty="0">
                <a:solidFill>
                  <a:schemeClr val="bg1"/>
                </a:solidFill>
              </a:rPr>
              <a:t> </a:t>
            </a:r>
            <a:r>
              <a:rPr lang="en-US" altLang="zh-TW" sz="2500" dirty="0" smtClean="0">
                <a:solidFill>
                  <a:schemeClr val="bg1"/>
                </a:solidFill>
              </a:rPr>
              <a:t>…….. </a:t>
            </a:r>
            <a:r>
              <a:rPr lang="en-US" sz="2500" dirty="0" smtClean="0">
                <a:solidFill>
                  <a:schemeClr val="bg1"/>
                </a:solidFill>
              </a:rPr>
              <a:t>8  </a:t>
            </a:r>
            <a:r>
              <a:rPr lang="zh-TW" altLang="en-US" sz="2500" dirty="0" smtClean="0">
                <a:solidFill>
                  <a:schemeClr val="bg1"/>
                </a:solidFill>
              </a:rPr>
              <a:t>「</a:t>
            </a:r>
            <a:r>
              <a:rPr lang="zh-TW" altLang="en-US" sz="2500" b="1" dirty="0" smtClean="0">
                <a:solidFill>
                  <a:srgbClr val="FFFF00"/>
                </a:solidFill>
              </a:rPr>
              <a:t>以色列山</a:t>
            </a:r>
            <a:r>
              <a:rPr lang="zh-TW" altLang="en-US" sz="2500" dirty="0" smtClean="0">
                <a:solidFill>
                  <a:schemeClr val="bg1"/>
                </a:solidFill>
              </a:rPr>
              <a:t>哪，你必發枝條，為我的民以色列結果子，因為他們快要來到。</a:t>
            </a:r>
            <a:r>
              <a:rPr lang="en-US" sz="2500" dirty="0" smtClean="0">
                <a:solidFill>
                  <a:schemeClr val="bg1"/>
                </a:solidFill>
              </a:rPr>
              <a:t> 9  </a:t>
            </a:r>
            <a:r>
              <a:rPr lang="zh-TW" altLang="en-US" sz="2500" dirty="0">
                <a:solidFill>
                  <a:schemeClr val="bg1"/>
                </a:solidFill>
              </a:rPr>
              <a:t>看哪，我是幫助你的，也必向你轉意，使你得以耕種。</a:t>
            </a:r>
            <a:r>
              <a:rPr lang="en-US" sz="2500" dirty="0">
                <a:solidFill>
                  <a:schemeClr val="bg1"/>
                </a:solidFill>
              </a:rPr>
              <a:t> </a:t>
            </a:r>
            <a:r>
              <a:rPr lang="en-US" sz="2500" dirty="0" smtClean="0">
                <a:solidFill>
                  <a:schemeClr val="bg1"/>
                </a:solidFill>
              </a:rPr>
              <a:t>10  </a:t>
            </a:r>
            <a:r>
              <a:rPr lang="zh-TW" altLang="en-US" sz="2500" dirty="0">
                <a:solidFill>
                  <a:schemeClr val="bg1"/>
                </a:solidFill>
              </a:rPr>
              <a:t>我必使以色列全家的人數在你上面增多，城邑有人居住，荒場再被建造。</a:t>
            </a:r>
            <a:r>
              <a:rPr lang="en-US" sz="2500" dirty="0">
                <a:solidFill>
                  <a:schemeClr val="bg1"/>
                </a:solidFill>
              </a:rPr>
              <a:t> </a:t>
            </a:r>
            <a:r>
              <a:rPr lang="en-US" altLang="zh-TW" sz="2500" dirty="0" smtClean="0">
                <a:solidFill>
                  <a:schemeClr val="bg1"/>
                </a:solidFill>
              </a:rPr>
              <a:t>……..  </a:t>
            </a:r>
            <a:r>
              <a:rPr lang="en-US" sz="2500" dirty="0" smtClean="0">
                <a:solidFill>
                  <a:schemeClr val="bg1"/>
                </a:solidFill>
              </a:rPr>
              <a:t>14  </a:t>
            </a:r>
            <a:r>
              <a:rPr lang="zh-TW" altLang="en-US" sz="2500" dirty="0">
                <a:solidFill>
                  <a:schemeClr val="bg1"/>
                </a:solidFill>
              </a:rPr>
              <a:t>所以主耶和華說：你必不再吞吃人，也不再使國民喪子。</a:t>
            </a:r>
            <a:r>
              <a:rPr lang="en-US" sz="2500" dirty="0">
                <a:solidFill>
                  <a:schemeClr val="bg1"/>
                </a:solidFill>
              </a:rPr>
              <a:t> </a:t>
            </a:r>
            <a:r>
              <a:rPr lang="en-US" sz="2500" dirty="0" smtClean="0">
                <a:solidFill>
                  <a:schemeClr val="bg1"/>
                </a:solidFill>
              </a:rPr>
              <a:t>15  </a:t>
            </a:r>
            <a:r>
              <a:rPr lang="zh-TW" altLang="en-US" sz="2500" dirty="0">
                <a:solidFill>
                  <a:schemeClr val="bg1"/>
                </a:solidFill>
              </a:rPr>
              <a:t>我使你不再聽見各國的羞辱，不再受萬民的辱罵，也不再使國民絆跌。這是主耶和華說的。」</a:t>
            </a:r>
            <a:r>
              <a:rPr lang="en-US" sz="2500" dirty="0">
                <a:solidFill>
                  <a:schemeClr val="bg1"/>
                </a:solidFill>
              </a:rPr>
              <a:t>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    *God </a:t>
            </a:r>
            <a:r>
              <a:rPr lang="en-US" sz="2400" dirty="0">
                <a:solidFill>
                  <a:schemeClr val="bg1"/>
                </a:solidFill>
              </a:rPr>
              <a:t>of Israel has chosen not only the people of Israel but also the land of Israel.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       *The </a:t>
            </a:r>
            <a:r>
              <a:rPr lang="en-US" sz="2400" dirty="0">
                <a:solidFill>
                  <a:schemeClr val="bg1"/>
                </a:solidFill>
              </a:rPr>
              <a:t>land will be flourished again with God’s people Israel (v. 8, 10, 12).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    -</a:t>
            </a:r>
            <a:r>
              <a:rPr lang="zh-TW" altLang="en-US" sz="2400" b="1" dirty="0">
                <a:solidFill>
                  <a:srgbClr val="FFFF00"/>
                </a:solidFill>
              </a:rPr>
              <a:t>以色列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山 </a:t>
            </a:r>
            <a:r>
              <a:rPr lang="en-US" sz="2400" dirty="0" smtClean="0">
                <a:solidFill>
                  <a:srgbClr val="FFFF00"/>
                </a:solidFill>
              </a:rPr>
              <a:t>‘</a:t>
            </a:r>
            <a:r>
              <a:rPr lang="en-US" sz="2400" b="1" dirty="0">
                <a:solidFill>
                  <a:srgbClr val="FFFF00"/>
                </a:solidFill>
              </a:rPr>
              <a:t>the mountains of Israel</a:t>
            </a:r>
            <a:r>
              <a:rPr lang="en-US" sz="2400" dirty="0">
                <a:solidFill>
                  <a:srgbClr val="FFFF00"/>
                </a:solidFill>
              </a:rPr>
              <a:t>’ (</a:t>
            </a:r>
            <a:r>
              <a:rPr lang="he-IL" sz="2400" dirty="0">
                <a:solidFill>
                  <a:srgbClr val="FFFF00"/>
                </a:solidFill>
              </a:rPr>
              <a:t>‎הָרֵ֣י יִשְׂרָאֵ֑ל</a:t>
            </a:r>
            <a:r>
              <a:rPr lang="en-US" sz="2400" dirty="0">
                <a:solidFill>
                  <a:srgbClr val="FFFF00"/>
                </a:solidFill>
              </a:rPr>
              <a:t>) </a:t>
            </a:r>
            <a:r>
              <a:rPr lang="en-US" sz="2400" dirty="0" smtClean="0">
                <a:solidFill>
                  <a:schemeClr val="bg1"/>
                </a:solidFill>
              </a:rPr>
              <a:t>(Ezekiel 6:2</a:t>
            </a:r>
            <a:r>
              <a:rPr lang="en-US" sz="2400" dirty="0">
                <a:solidFill>
                  <a:schemeClr val="bg1"/>
                </a:solidFill>
              </a:rPr>
              <a:t>, 3; 19:9; 33:28; 34:13, 14; 35:12; 36:1&lt;2x&gt;, 4, 8; 37:22; 38:8; 39:2, 4, 17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-</a:t>
            </a:r>
            <a:r>
              <a:rPr lang="zh-TW" altLang="en-US" sz="2400" b="1" dirty="0">
                <a:solidFill>
                  <a:srgbClr val="FFFF00"/>
                </a:solidFill>
              </a:rPr>
              <a:t>以色列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地 </a:t>
            </a:r>
            <a:r>
              <a:rPr lang="en-US" sz="2400" dirty="0" smtClean="0">
                <a:solidFill>
                  <a:srgbClr val="FFFF00"/>
                </a:solidFill>
              </a:rPr>
              <a:t>‘</a:t>
            </a:r>
            <a:r>
              <a:rPr lang="en-US" sz="2400" b="1" dirty="0">
                <a:solidFill>
                  <a:srgbClr val="FFFF00"/>
                </a:solidFill>
              </a:rPr>
              <a:t>the land of Israel</a:t>
            </a:r>
            <a:r>
              <a:rPr lang="en-US" sz="2400" dirty="0">
                <a:solidFill>
                  <a:srgbClr val="FFFF00"/>
                </a:solidFill>
              </a:rPr>
              <a:t>’ (</a:t>
            </a:r>
            <a:r>
              <a:rPr lang="he-IL" sz="2400" dirty="0">
                <a:solidFill>
                  <a:srgbClr val="FFFF00"/>
                </a:solidFill>
              </a:rPr>
              <a:t>אַדְמַ֥ת יִשְׂרָאֵ֖ל</a:t>
            </a:r>
            <a:r>
              <a:rPr lang="en-US" sz="2400" dirty="0">
                <a:solidFill>
                  <a:srgbClr val="FFFF00"/>
                </a:solidFill>
              </a:rPr>
              <a:t>)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(Ezekiel 7:2</a:t>
            </a:r>
            <a:r>
              <a:rPr lang="en-US" sz="2400" dirty="0">
                <a:solidFill>
                  <a:schemeClr val="bg1"/>
                </a:solidFill>
              </a:rPr>
              <a:t>; 11:17; 12:19, 22; 13:9; 18:2; 20:38, 42; 21:2[7], 3[8]; 25:3, 6; 33:24; 36:6; 37:12; 38:18, 19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1200" b="1" dirty="0">
              <a:solidFill>
                <a:schemeClr val="bg1"/>
              </a:solidFill>
            </a:endParaRPr>
          </a:p>
          <a:p>
            <a:endParaRPr lang="en-US" sz="1200" b="1" dirty="0" smtClean="0">
              <a:solidFill>
                <a:schemeClr val="bg1"/>
              </a:solidFill>
            </a:endParaRPr>
          </a:p>
          <a:p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32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57756" cy="689419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        </a:t>
            </a:r>
            <a:r>
              <a:rPr lang="zh-TW" altLang="en-US" sz="34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以</a:t>
            </a:r>
            <a:r>
              <a:rPr lang="zh-TW" altLang="en-US" sz="3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色</a:t>
            </a:r>
            <a:r>
              <a:rPr lang="zh-TW" altLang="en-US" sz="34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列</a:t>
            </a:r>
            <a:r>
              <a:rPr lang="zh-CN" altLang="en-US" sz="3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地和民</a:t>
            </a:r>
            <a:r>
              <a:rPr lang="zh-TW" altLang="en-US" sz="34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的</a:t>
            </a:r>
            <a:r>
              <a:rPr lang="zh-CN" altLang="en-US" sz="34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恢復 </a:t>
            </a:r>
            <a:r>
              <a:rPr lang="en-US" sz="34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en-US" sz="3400" b="1" dirty="0" smtClean="0">
                <a:solidFill>
                  <a:schemeClr val="bg1"/>
                </a:solidFill>
              </a:rPr>
              <a:t>Ezekiel </a:t>
            </a:r>
            <a:r>
              <a:rPr lang="en-US" altLang="zh-CN" sz="3400" b="1" dirty="0" smtClean="0">
                <a:solidFill>
                  <a:schemeClr val="bg1"/>
                </a:solidFill>
              </a:rPr>
              <a:t>36</a:t>
            </a:r>
            <a:r>
              <a:rPr lang="en-US" sz="34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) </a:t>
            </a:r>
            <a:endParaRPr lang="en-US" altLang="ko-KR" sz="3400" b="1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sz="800" b="1" dirty="0" smtClean="0">
              <a:solidFill>
                <a:schemeClr val="bg1"/>
              </a:solidFill>
              <a:latin typeface="+mj-lt"/>
              <a:ea typeface="DFKai-SB" pitchFamily="65" charset="-120"/>
            </a:endParaRPr>
          </a:p>
          <a:p>
            <a:r>
              <a:rPr lang="en-US" altLang="zh-TW" sz="3200" b="1" dirty="0" smtClean="0">
                <a:solidFill>
                  <a:srgbClr val="FFFF00"/>
                </a:solidFill>
                <a:ea typeface="DFKai-SB" pitchFamily="65" charset="-120"/>
              </a:rPr>
              <a:t>2) </a:t>
            </a:r>
            <a:r>
              <a:rPr lang="zh-TW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以</a:t>
            </a:r>
            <a:r>
              <a:rPr lang="zh-TW" altLang="en-US" sz="3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色列</a:t>
            </a:r>
            <a:r>
              <a:rPr lang="zh-CN" altLang="en-US" sz="3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民</a:t>
            </a:r>
            <a:r>
              <a:rPr lang="zh-TW" altLang="en-US" sz="3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的</a:t>
            </a:r>
            <a:r>
              <a:rPr lang="zh-CN" altLang="en-US" sz="3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恢</a:t>
            </a:r>
            <a:r>
              <a:rPr lang="zh-CN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復 </a:t>
            </a:r>
            <a:r>
              <a:rPr lang="en-US" sz="3200" b="1" dirty="0" smtClean="0">
                <a:solidFill>
                  <a:srgbClr val="FF0000"/>
                </a:solidFill>
              </a:rPr>
              <a:t>Ezekiel 36:16-38</a:t>
            </a:r>
            <a:endParaRPr lang="en-US" sz="3200" dirty="0">
              <a:solidFill>
                <a:srgbClr val="FF0000"/>
              </a:solidFill>
            </a:endParaRPr>
          </a:p>
          <a:p>
            <a:pPr marL="457200" indent="-457200">
              <a:buAutoNum type="arabicPlain" startAt="17"/>
            </a:pPr>
            <a:r>
              <a:rPr lang="zh-TW" altLang="en-US" sz="2500" dirty="0" smtClean="0">
                <a:solidFill>
                  <a:schemeClr val="bg1"/>
                </a:solidFill>
              </a:rPr>
              <a:t>「</a:t>
            </a:r>
            <a:r>
              <a:rPr lang="zh-TW" altLang="en-US" sz="2500" dirty="0">
                <a:solidFill>
                  <a:schemeClr val="bg1"/>
                </a:solidFill>
              </a:rPr>
              <a:t>人子啊，</a:t>
            </a:r>
            <a:r>
              <a:rPr lang="zh-TW" altLang="en-US" sz="2500" b="1" dirty="0">
                <a:solidFill>
                  <a:srgbClr val="FFFF00"/>
                </a:solidFill>
              </a:rPr>
              <a:t>以色列家</a:t>
            </a:r>
            <a:r>
              <a:rPr lang="zh-TW" altLang="en-US" sz="2500" dirty="0">
                <a:solidFill>
                  <a:schemeClr val="bg1"/>
                </a:solidFill>
              </a:rPr>
              <a:t>住在本地的時候，在行動作為上玷污那地</a:t>
            </a:r>
            <a:r>
              <a:rPr lang="zh-TW" altLang="en-US" sz="2500" dirty="0" smtClean="0">
                <a:solidFill>
                  <a:schemeClr val="bg1"/>
                </a:solidFill>
              </a:rPr>
              <a:t>。</a:t>
            </a:r>
            <a:r>
              <a:rPr lang="en-US" altLang="zh-TW" sz="2500" dirty="0" smtClean="0">
                <a:solidFill>
                  <a:schemeClr val="bg1"/>
                </a:solidFill>
              </a:rPr>
              <a:t>…….. </a:t>
            </a:r>
          </a:p>
          <a:p>
            <a:pPr marL="457200" indent="-457200">
              <a:buAutoNum type="arabicPlain" startAt="19"/>
            </a:pPr>
            <a:r>
              <a:rPr lang="zh-TW" altLang="en-US" sz="2500" dirty="0" smtClean="0">
                <a:solidFill>
                  <a:schemeClr val="bg1"/>
                </a:solidFill>
              </a:rPr>
              <a:t>我</a:t>
            </a:r>
            <a:r>
              <a:rPr lang="zh-TW" altLang="en-US" sz="2500" dirty="0">
                <a:solidFill>
                  <a:schemeClr val="bg1"/>
                </a:solidFill>
              </a:rPr>
              <a:t>將他們分散在列國，四散在列邦，按他們的行動作為懲罰他們。</a:t>
            </a:r>
            <a:r>
              <a:rPr lang="en-US" sz="2500" dirty="0">
                <a:solidFill>
                  <a:schemeClr val="bg1"/>
                </a:solidFill>
              </a:rPr>
              <a:t> </a:t>
            </a:r>
            <a:r>
              <a:rPr lang="en-US" altLang="zh-TW" sz="2500" dirty="0" smtClean="0">
                <a:solidFill>
                  <a:schemeClr val="bg1"/>
                </a:solidFill>
              </a:rPr>
              <a:t>…….. </a:t>
            </a:r>
          </a:p>
          <a:p>
            <a:r>
              <a:rPr lang="en-US" sz="2500" dirty="0" smtClean="0">
                <a:solidFill>
                  <a:schemeClr val="bg1"/>
                </a:solidFill>
              </a:rPr>
              <a:t>24  </a:t>
            </a:r>
            <a:r>
              <a:rPr lang="zh-TW" altLang="en-US" sz="2500" dirty="0">
                <a:solidFill>
                  <a:schemeClr val="bg1"/>
                </a:solidFill>
              </a:rPr>
              <a:t>我必從各國收取你們，從列邦聚集你們，引導你們歸回本地</a:t>
            </a:r>
            <a:r>
              <a:rPr lang="zh-TW" altLang="en-US" sz="2500" dirty="0" smtClean="0">
                <a:solidFill>
                  <a:schemeClr val="bg1"/>
                </a:solidFill>
              </a:rPr>
              <a:t>。</a:t>
            </a:r>
            <a:r>
              <a:rPr lang="en-US" altLang="zh-TW" sz="2500" dirty="0" smtClean="0">
                <a:solidFill>
                  <a:schemeClr val="bg1"/>
                </a:solidFill>
              </a:rPr>
              <a:t>…….. </a:t>
            </a:r>
            <a:r>
              <a:rPr lang="en-US" sz="2500" dirty="0" smtClean="0">
                <a:solidFill>
                  <a:schemeClr val="bg1"/>
                </a:solidFill>
              </a:rPr>
              <a:t>27  </a:t>
            </a:r>
            <a:r>
              <a:rPr lang="zh-TW" altLang="en-US" sz="2500" dirty="0">
                <a:solidFill>
                  <a:schemeClr val="bg1"/>
                </a:solidFill>
              </a:rPr>
              <a:t>我必將我的靈放在你們裡面，使你們順從我的律例，謹守遵行我的典章。</a:t>
            </a:r>
            <a:r>
              <a:rPr lang="en-US" sz="2500" dirty="0">
                <a:solidFill>
                  <a:schemeClr val="bg1"/>
                </a:solidFill>
              </a:rPr>
              <a:t> </a:t>
            </a:r>
            <a:r>
              <a:rPr lang="en-US" altLang="zh-TW" sz="2500" dirty="0" smtClean="0">
                <a:solidFill>
                  <a:schemeClr val="bg1"/>
                </a:solidFill>
              </a:rPr>
              <a:t>…….. </a:t>
            </a:r>
            <a:r>
              <a:rPr lang="en-US" sz="2500" dirty="0" smtClean="0">
                <a:solidFill>
                  <a:schemeClr val="bg1"/>
                </a:solidFill>
              </a:rPr>
              <a:t>32  </a:t>
            </a:r>
            <a:r>
              <a:rPr lang="zh-TW" altLang="en-US" sz="2500" dirty="0">
                <a:solidFill>
                  <a:schemeClr val="bg1"/>
                </a:solidFill>
              </a:rPr>
              <a:t>主耶和華說：你們要知道，我這樣行不是為你們。</a:t>
            </a:r>
            <a:r>
              <a:rPr lang="zh-TW" altLang="en-US" sz="2500" b="1" dirty="0">
                <a:solidFill>
                  <a:srgbClr val="FFFF00"/>
                </a:solidFill>
              </a:rPr>
              <a:t>以色列家</a:t>
            </a:r>
            <a:r>
              <a:rPr lang="zh-TW" altLang="en-US" sz="2500" dirty="0">
                <a:solidFill>
                  <a:schemeClr val="bg1"/>
                </a:solidFill>
              </a:rPr>
              <a:t>啊，當為自己的行為抱愧蒙羞</a:t>
            </a:r>
            <a:r>
              <a:rPr lang="zh-TW" altLang="en-US" sz="2500" dirty="0" smtClean="0">
                <a:solidFill>
                  <a:schemeClr val="bg1"/>
                </a:solidFill>
              </a:rPr>
              <a:t>。</a:t>
            </a:r>
            <a:r>
              <a:rPr lang="en-US" altLang="zh-TW" sz="2500" dirty="0" smtClean="0">
                <a:solidFill>
                  <a:schemeClr val="bg1"/>
                </a:solidFill>
              </a:rPr>
              <a:t> </a:t>
            </a:r>
            <a:r>
              <a:rPr lang="en-US" altLang="zh-TW" sz="2500" dirty="0">
                <a:solidFill>
                  <a:schemeClr val="bg1"/>
                </a:solidFill>
              </a:rPr>
              <a:t>…….. </a:t>
            </a:r>
            <a:r>
              <a:rPr lang="en-US" sz="2500" dirty="0" smtClean="0">
                <a:solidFill>
                  <a:schemeClr val="bg1"/>
                </a:solidFill>
              </a:rPr>
              <a:t>35  </a:t>
            </a:r>
            <a:r>
              <a:rPr lang="zh-TW" altLang="en-US" sz="2500" dirty="0">
                <a:solidFill>
                  <a:schemeClr val="bg1"/>
                </a:solidFill>
              </a:rPr>
              <a:t>他們必說：</a:t>
            </a:r>
            <a:r>
              <a:rPr lang="en-US" altLang="zh-TW" sz="2500" dirty="0">
                <a:solidFill>
                  <a:schemeClr val="bg1"/>
                </a:solidFill>
              </a:rPr>
              <a:t>『</a:t>
            </a:r>
            <a:r>
              <a:rPr lang="zh-TW" altLang="en-US" sz="2500" dirty="0">
                <a:solidFill>
                  <a:schemeClr val="bg1"/>
                </a:solidFill>
              </a:rPr>
              <a:t>這先前為荒廢之地，現在成如伊甸園；這荒廢淒涼、毀壞的城邑現在堅固有人居住。</a:t>
            </a:r>
            <a:r>
              <a:rPr lang="en-US" altLang="zh-TW" sz="2500" dirty="0">
                <a:solidFill>
                  <a:schemeClr val="bg1"/>
                </a:solidFill>
              </a:rPr>
              <a:t>』</a:t>
            </a:r>
            <a:r>
              <a:rPr lang="en-US" sz="2500" dirty="0">
                <a:solidFill>
                  <a:schemeClr val="bg1"/>
                </a:solidFill>
              </a:rPr>
              <a:t> </a:t>
            </a:r>
            <a:r>
              <a:rPr lang="en-US" sz="2500" dirty="0" smtClean="0">
                <a:solidFill>
                  <a:schemeClr val="bg1"/>
                </a:solidFill>
              </a:rPr>
              <a:t>36  </a:t>
            </a:r>
            <a:r>
              <a:rPr lang="zh-TW" altLang="en-US" sz="2500" dirty="0">
                <a:solidFill>
                  <a:schemeClr val="bg1"/>
                </a:solidFill>
              </a:rPr>
              <a:t>那時，在你們四圍其餘的外邦人必知道我耶和華修造那毀壞之處，培植那荒廢之地。我耶和華說過，也必成就。</a:t>
            </a:r>
            <a:r>
              <a:rPr lang="en-US" sz="2500" dirty="0">
                <a:solidFill>
                  <a:schemeClr val="bg1"/>
                </a:solidFill>
              </a:rPr>
              <a:t> </a:t>
            </a:r>
            <a:r>
              <a:rPr lang="en-US" sz="2500" dirty="0" smtClean="0">
                <a:solidFill>
                  <a:schemeClr val="bg1"/>
                </a:solidFill>
              </a:rPr>
              <a:t>37  </a:t>
            </a:r>
            <a:r>
              <a:rPr lang="zh-TW" altLang="en-US" sz="2500" dirty="0" smtClean="0">
                <a:solidFill>
                  <a:schemeClr val="bg1"/>
                </a:solidFill>
              </a:rPr>
              <a:t>主</a:t>
            </a:r>
            <a:r>
              <a:rPr lang="zh-TW" altLang="en-US" sz="2500" dirty="0">
                <a:solidFill>
                  <a:schemeClr val="bg1"/>
                </a:solidFill>
              </a:rPr>
              <a:t>耶和華如此說：我要加</a:t>
            </a:r>
            <a:r>
              <a:rPr lang="zh-TW" altLang="en-US" sz="2500" dirty="0" smtClean="0">
                <a:solidFill>
                  <a:schemeClr val="bg1"/>
                </a:solidFill>
              </a:rPr>
              <a:t>增</a:t>
            </a:r>
            <a:r>
              <a:rPr lang="zh-TW" altLang="en-US" sz="2500" b="1" dirty="0">
                <a:solidFill>
                  <a:srgbClr val="FFFF00"/>
                </a:solidFill>
              </a:rPr>
              <a:t>以色列家</a:t>
            </a:r>
            <a:r>
              <a:rPr lang="zh-TW" altLang="en-US" sz="2500" dirty="0" smtClean="0">
                <a:solidFill>
                  <a:schemeClr val="bg1"/>
                </a:solidFill>
              </a:rPr>
              <a:t>的</a:t>
            </a:r>
            <a:r>
              <a:rPr lang="zh-TW" altLang="en-US" sz="2500" dirty="0">
                <a:solidFill>
                  <a:schemeClr val="bg1"/>
                </a:solidFill>
              </a:rPr>
              <a:t>人數，多如羊群。他們必為這事向我求問，我要給他們成就。</a:t>
            </a:r>
            <a:r>
              <a:rPr lang="en-US" sz="2500" dirty="0">
                <a:solidFill>
                  <a:schemeClr val="bg1"/>
                </a:solidFill>
              </a:rPr>
              <a:t> </a:t>
            </a:r>
            <a:r>
              <a:rPr lang="en-US" sz="2500" dirty="0" smtClean="0">
                <a:solidFill>
                  <a:schemeClr val="bg1"/>
                </a:solidFill>
              </a:rPr>
              <a:t>38  </a:t>
            </a:r>
            <a:r>
              <a:rPr lang="zh-TW" altLang="en-US" sz="2500" dirty="0">
                <a:solidFill>
                  <a:schemeClr val="bg1"/>
                </a:solidFill>
              </a:rPr>
              <a:t>耶路撒冷在守節作祭物所獻的羊群怎樣多，照樣，荒涼的城邑必被人群充滿。他們就知道我是耶和華</a:t>
            </a:r>
            <a:r>
              <a:rPr lang="zh-TW" altLang="en-US" sz="2500" dirty="0" smtClean="0">
                <a:solidFill>
                  <a:schemeClr val="bg1"/>
                </a:solidFill>
              </a:rPr>
              <a:t>。</a:t>
            </a:r>
            <a:r>
              <a:rPr lang="en-US" sz="2500" dirty="0" smtClean="0">
                <a:solidFill>
                  <a:schemeClr val="bg1"/>
                </a:solidFill>
              </a:rPr>
              <a:t> </a:t>
            </a:r>
            <a:endParaRPr lang="en-US" sz="2500" dirty="0">
              <a:solidFill>
                <a:schemeClr val="bg1"/>
              </a:solidFill>
            </a:endParaRP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	*36:17-19</a:t>
            </a:r>
            <a:r>
              <a:rPr lang="en-US" sz="2400" b="1" dirty="0">
                <a:solidFill>
                  <a:schemeClr val="bg1"/>
                </a:solidFill>
              </a:rPr>
              <a:t>. Israel in their home </a:t>
            </a:r>
            <a:r>
              <a:rPr lang="en-US" sz="2400" b="1" dirty="0" smtClean="0">
                <a:solidFill>
                  <a:schemeClr val="bg1"/>
                </a:solidFill>
              </a:rPr>
              <a:t>land – </a:t>
            </a:r>
            <a:r>
              <a:rPr lang="en-US" sz="2400" dirty="0" smtClean="0">
                <a:solidFill>
                  <a:schemeClr val="bg1"/>
                </a:solidFill>
              </a:rPr>
              <a:t>sins and rebellion 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	*36:20-23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Israel in the </a:t>
            </a:r>
            <a:r>
              <a:rPr lang="en-US" sz="2400" b="1" dirty="0" smtClean="0">
                <a:solidFill>
                  <a:schemeClr val="bg1"/>
                </a:solidFill>
              </a:rPr>
              <a:t>Diaspora – </a:t>
            </a:r>
            <a:r>
              <a:rPr lang="en-US" sz="2400" b="1" smtClean="0">
                <a:solidFill>
                  <a:schemeClr val="bg1"/>
                </a:solidFill>
              </a:rPr>
              <a:t>Yahweh’s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name profaned </a:t>
            </a:r>
            <a:r>
              <a:rPr lang="en-US" sz="2400" dirty="0" smtClean="0">
                <a:solidFill>
                  <a:schemeClr val="bg1"/>
                </a:solidFill>
              </a:rPr>
              <a:t>by </a:t>
            </a:r>
            <a:r>
              <a:rPr lang="en-US" sz="2400" dirty="0">
                <a:solidFill>
                  <a:schemeClr val="bg1"/>
                </a:solidFill>
              </a:rPr>
              <a:t>His own </a:t>
            </a:r>
            <a:r>
              <a:rPr lang="en-US" sz="2400" dirty="0" smtClean="0">
                <a:solidFill>
                  <a:schemeClr val="bg1"/>
                </a:solidFill>
              </a:rPr>
              <a:t>people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	*36:24-38. </a:t>
            </a:r>
            <a:r>
              <a:rPr lang="en-US" sz="2400" b="1" dirty="0">
                <a:solidFill>
                  <a:schemeClr val="bg1"/>
                </a:solidFill>
              </a:rPr>
              <a:t>Israel back to their home land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1200" b="1" dirty="0">
              <a:solidFill>
                <a:schemeClr val="bg1"/>
              </a:solidFill>
            </a:endParaRPr>
          </a:p>
          <a:p>
            <a:endParaRPr lang="en-US" sz="1200" b="1" dirty="0" smtClean="0">
              <a:solidFill>
                <a:schemeClr val="bg1"/>
              </a:solidFill>
            </a:endParaRPr>
          </a:p>
          <a:p>
            <a:endParaRPr lang="en-US" sz="1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65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2877" y="0"/>
            <a:ext cx="12157756" cy="677108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zh-TW" altLang="en-US" sz="44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  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以</a:t>
            </a:r>
            <a:r>
              <a:rPr lang="zh-TW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色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列</a:t>
            </a:r>
            <a:r>
              <a:rPr lang="zh-CN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國</a:t>
            </a:r>
            <a:r>
              <a:rPr lang="en-US" altLang="zh-CN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zh-CN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軍隊</a:t>
            </a:r>
            <a:r>
              <a:rPr lang="en-US" altLang="zh-CN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)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的</a:t>
            </a:r>
            <a:r>
              <a:rPr lang="zh-CN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恢復 </a:t>
            </a:r>
            <a:r>
              <a:rPr lang="en-US" sz="36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en-US" sz="3600" b="1" dirty="0">
                <a:solidFill>
                  <a:schemeClr val="bg1"/>
                </a:solidFill>
              </a:rPr>
              <a:t>Ezekiel 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37</a:t>
            </a:r>
            <a:r>
              <a:rPr lang="en-US" sz="36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) </a:t>
            </a:r>
            <a:endParaRPr lang="en-US" altLang="ko-KR" sz="800" b="1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sz="800" dirty="0">
                <a:solidFill>
                  <a:schemeClr val="bg1"/>
                </a:solidFill>
              </a:rPr>
              <a:t> </a:t>
            </a:r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1) </a:t>
            </a:r>
            <a:r>
              <a:rPr lang="zh-TW" altLang="en-US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以</a:t>
            </a:r>
            <a:r>
              <a:rPr lang="zh-TW" altLang="en-US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色列</a:t>
            </a:r>
            <a:r>
              <a:rPr lang="zh-CN" altLang="en-US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國</a:t>
            </a:r>
            <a:r>
              <a:rPr lang="en-US" altLang="zh-CN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zh-CN" altLang="en-US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軍隊</a:t>
            </a:r>
            <a:r>
              <a:rPr lang="en-US" altLang="zh-CN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)</a:t>
            </a:r>
            <a:r>
              <a:rPr lang="zh-TW" altLang="en-US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的</a:t>
            </a:r>
            <a:r>
              <a:rPr lang="zh-CN" altLang="en-US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復活  </a:t>
            </a:r>
            <a:r>
              <a:rPr lang="en-US" sz="2800" b="1" dirty="0" smtClean="0">
                <a:solidFill>
                  <a:srgbClr val="FFFF00"/>
                </a:solidFill>
              </a:rPr>
              <a:t>Ezekiel 37:1-14</a:t>
            </a:r>
            <a:endParaRPr lang="en-US" sz="2800" b="1" dirty="0">
              <a:solidFill>
                <a:srgbClr val="FFFF00"/>
              </a:solidFill>
            </a:endParaRPr>
          </a:p>
          <a:p>
            <a:r>
              <a:rPr lang="en-US" sz="2500" b="1" dirty="0" smtClean="0">
                <a:solidFill>
                  <a:schemeClr val="bg1"/>
                </a:solidFill>
              </a:rPr>
              <a:t>1</a:t>
            </a:r>
            <a:r>
              <a:rPr lang="en-US" sz="2500" dirty="0" smtClean="0">
                <a:solidFill>
                  <a:schemeClr val="bg1"/>
                </a:solidFill>
              </a:rPr>
              <a:t> </a:t>
            </a:r>
            <a:r>
              <a:rPr lang="en-US" altLang="zh-TW" sz="2500" dirty="0" smtClean="0">
                <a:solidFill>
                  <a:schemeClr val="bg1"/>
                </a:solidFill>
              </a:rPr>
              <a:t>…….. </a:t>
            </a:r>
            <a:r>
              <a:rPr lang="zh-TW" altLang="en-US" sz="2500" dirty="0" smtClean="0">
                <a:solidFill>
                  <a:schemeClr val="bg1"/>
                </a:solidFill>
              </a:rPr>
              <a:t>耶</a:t>
            </a:r>
            <a:r>
              <a:rPr lang="zh-TW" altLang="en-US" sz="2500" dirty="0">
                <a:solidFill>
                  <a:schemeClr val="bg1"/>
                </a:solidFill>
              </a:rPr>
              <a:t>和華藉他的靈帶我出去，將我放在平原中；這平原遍滿骸骨。</a:t>
            </a:r>
            <a:r>
              <a:rPr lang="en-US" sz="2500" dirty="0">
                <a:solidFill>
                  <a:schemeClr val="bg1"/>
                </a:solidFill>
              </a:rPr>
              <a:t> </a:t>
            </a:r>
            <a:endParaRPr lang="en-US" sz="2500" dirty="0" smtClean="0">
              <a:solidFill>
                <a:schemeClr val="bg1"/>
              </a:solidFill>
            </a:endParaRPr>
          </a:p>
          <a:p>
            <a:pPr marL="457200" indent="-457200">
              <a:buAutoNum type="arabicPlain" startAt="2"/>
            </a:pPr>
            <a:r>
              <a:rPr lang="zh-TW" altLang="en-US" sz="2500" dirty="0" smtClean="0">
                <a:solidFill>
                  <a:schemeClr val="bg1"/>
                </a:solidFill>
              </a:rPr>
              <a:t>他</a:t>
            </a:r>
            <a:r>
              <a:rPr lang="zh-TW" altLang="en-US" sz="2500" dirty="0">
                <a:solidFill>
                  <a:schemeClr val="bg1"/>
                </a:solidFill>
              </a:rPr>
              <a:t>使我從骸骨的四圍經過，誰知在平原的骸骨甚多，而且極其枯乾</a:t>
            </a:r>
            <a:r>
              <a:rPr lang="zh-TW" altLang="en-US" sz="2500" dirty="0" smtClean="0">
                <a:solidFill>
                  <a:schemeClr val="bg1"/>
                </a:solidFill>
              </a:rPr>
              <a:t>。</a:t>
            </a:r>
            <a:endParaRPr lang="en-US" altLang="zh-TW" sz="2500" dirty="0" smtClean="0">
              <a:solidFill>
                <a:schemeClr val="bg1"/>
              </a:solidFill>
            </a:endParaRPr>
          </a:p>
          <a:p>
            <a:r>
              <a:rPr lang="en-US" sz="2500" dirty="0" smtClean="0">
                <a:solidFill>
                  <a:schemeClr val="bg1"/>
                </a:solidFill>
              </a:rPr>
              <a:t>3  </a:t>
            </a:r>
            <a:r>
              <a:rPr lang="zh-TW" altLang="en-US" sz="2500" dirty="0">
                <a:solidFill>
                  <a:schemeClr val="bg1"/>
                </a:solidFill>
              </a:rPr>
              <a:t>他對我說：「人子啊，</a:t>
            </a:r>
            <a:r>
              <a:rPr lang="zh-TW" altLang="en-US" sz="2500" b="1" dirty="0">
                <a:solidFill>
                  <a:srgbClr val="FFFF00"/>
                </a:solidFill>
              </a:rPr>
              <a:t>這些骸骨能復活嗎？</a:t>
            </a:r>
            <a:r>
              <a:rPr lang="zh-TW" altLang="en-US" sz="2500" dirty="0">
                <a:solidFill>
                  <a:schemeClr val="bg1"/>
                </a:solidFill>
              </a:rPr>
              <a:t>」我說：「主耶和華啊，你是知道的。」</a:t>
            </a:r>
            <a:r>
              <a:rPr lang="en-US" sz="2500" dirty="0">
                <a:solidFill>
                  <a:schemeClr val="bg1"/>
                </a:solidFill>
              </a:rPr>
              <a:t> </a:t>
            </a:r>
            <a:r>
              <a:rPr lang="en-US" altLang="zh-TW" sz="2500" dirty="0" smtClean="0">
                <a:solidFill>
                  <a:schemeClr val="bg1"/>
                </a:solidFill>
              </a:rPr>
              <a:t>…….. </a:t>
            </a:r>
            <a:r>
              <a:rPr lang="en-US" sz="2500" dirty="0" smtClean="0">
                <a:solidFill>
                  <a:schemeClr val="bg1"/>
                </a:solidFill>
              </a:rPr>
              <a:t>10  </a:t>
            </a:r>
            <a:r>
              <a:rPr lang="zh-TW" altLang="en-US" sz="2500" dirty="0">
                <a:solidFill>
                  <a:schemeClr val="bg1"/>
                </a:solidFill>
              </a:rPr>
              <a:t>於是我遵命說預言，氣息就進入骸骨，</a:t>
            </a:r>
            <a:r>
              <a:rPr lang="zh-TW" altLang="en-US" sz="2500" b="1" dirty="0">
                <a:solidFill>
                  <a:srgbClr val="FFFF00"/>
                </a:solidFill>
              </a:rPr>
              <a:t>骸骨便活了，並且站起來，成為極大的軍隊</a:t>
            </a:r>
            <a:r>
              <a:rPr lang="zh-TW" altLang="en-US" sz="2500" dirty="0">
                <a:solidFill>
                  <a:schemeClr val="bg1"/>
                </a:solidFill>
              </a:rPr>
              <a:t>。</a:t>
            </a:r>
            <a:r>
              <a:rPr lang="en-US" sz="2500" dirty="0">
                <a:solidFill>
                  <a:schemeClr val="bg1"/>
                </a:solidFill>
              </a:rPr>
              <a:t> </a:t>
            </a:r>
            <a:r>
              <a:rPr lang="en-US" sz="2500" dirty="0" smtClean="0">
                <a:solidFill>
                  <a:schemeClr val="bg1"/>
                </a:solidFill>
              </a:rPr>
              <a:t>11  </a:t>
            </a:r>
            <a:r>
              <a:rPr lang="zh-TW" altLang="en-US" sz="2500" dirty="0">
                <a:solidFill>
                  <a:schemeClr val="bg1"/>
                </a:solidFill>
              </a:rPr>
              <a:t>主對我說：「人子啊，</a:t>
            </a:r>
            <a:r>
              <a:rPr lang="zh-TW" altLang="en-US" sz="2500" b="1" dirty="0">
                <a:solidFill>
                  <a:srgbClr val="FFFF00"/>
                </a:solidFill>
              </a:rPr>
              <a:t>這些骸骨就是以色列全家</a:t>
            </a:r>
            <a:r>
              <a:rPr lang="zh-TW" altLang="en-US" sz="2500" dirty="0">
                <a:solidFill>
                  <a:schemeClr val="bg1"/>
                </a:solidFill>
              </a:rPr>
              <a:t>。他們說：</a:t>
            </a:r>
            <a:r>
              <a:rPr lang="en-US" altLang="zh-TW" sz="2500" dirty="0">
                <a:solidFill>
                  <a:schemeClr val="bg1"/>
                </a:solidFill>
              </a:rPr>
              <a:t>『</a:t>
            </a:r>
            <a:r>
              <a:rPr lang="zh-TW" altLang="en-US" sz="2500" dirty="0">
                <a:solidFill>
                  <a:schemeClr val="bg1"/>
                </a:solidFill>
              </a:rPr>
              <a:t>我們的骨頭枯乾了，我們的指望失去了，我們滅絕淨盡了。</a:t>
            </a:r>
            <a:r>
              <a:rPr lang="en-US" altLang="zh-TW" sz="2500" dirty="0">
                <a:solidFill>
                  <a:schemeClr val="bg1"/>
                </a:solidFill>
              </a:rPr>
              <a:t>』</a:t>
            </a:r>
            <a:r>
              <a:rPr lang="en-US" sz="2500" dirty="0">
                <a:solidFill>
                  <a:schemeClr val="bg1"/>
                </a:solidFill>
              </a:rPr>
              <a:t> </a:t>
            </a:r>
            <a:r>
              <a:rPr lang="en-US" sz="2500" dirty="0" smtClean="0">
                <a:solidFill>
                  <a:schemeClr val="bg1"/>
                </a:solidFill>
              </a:rPr>
              <a:t>12  </a:t>
            </a:r>
            <a:r>
              <a:rPr lang="zh-TW" altLang="en-US" sz="2500" dirty="0">
                <a:solidFill>
                  <a:schemeClr val="bg1"/>
                </a:solidFill>
              </a:rPr>
              <a:t>所以你要發預言對他們說，主耶和華如此說：</a:t>
            </a:r>
            <a:r>
              <a:rPr lang="en-US" altLang="zh-TW" sz="2500" dirty="0">
                <a:solidFill>
                  <a:schemeClr val="bg1"/>
                </a:solidFill>
              </a:rPr>
              <a:t>『</a:t>
            </a:r>
            <a:r>
              <a:rPr lang="zh-TW" altLang="en-US" sz="2500" dirty="0">
                <a:solidFill>
                  <a:schemeClr val="bg1"/>
                </a:solidFill>
              </a:rPr>
              <a:t>我的民哪，我必開你們的墳墓，使你們從墳墓中出來，領你們進入以色列地。</a:t>
            </a:r>
            <a:r>
              <a:rPr lang="en-US" sz="2500" dirty="0">
                <a:solidFill>
                  <a:schemeClr val="bg1"/>
                </a:solidFill>
              </a:rPr>
              <a:t> </a:t>
            </a:r>
            <a:r>
              <a:rPr lang="en-US" sz="2500" dirty="0" smtClean="0">
                <a:solidFill>
                  <a:schemeClr val="bg1"/>
                </a:solidFill>
              </a:rPr>
              <a:t>13  </a:t>
            </a:r>
            <a:r>
              <a:rPr lang="zh-TW" altLang="en-US" sz="2500" dirty="0">
                <a:solidFill>
                  <a:schemeClr val="bg1"/>
                </a:solidFill>
              </a:rPr>
              <a:t>我的民哪，我開你們的墳墓，使你們從墳墓中出來，你們就知道我是耶和華。</a:t>
            </a:r>
            <a:r>
              <a:rPr lang="en-US" sz="2500" dirty="0">
                <a:solidFill>
                  <a:schemeClr val="bg1"/>
                </a:solidFill>
              </a:rPr>
              <a:t> </a:t>
            </a:r>
            <a:r>
              <a:rPr lang="en-US" sz="2500" dirty="0" smtClean="0">
                <a:solidFill>
                  <a:schemeClr val="bg1"/>
                </a:solidFill>
              </a:rPr>
              <a:t>14  </a:t>
            </a:r>
            <a:r>
              <a:rPr lang="zh-TW" altLang="en-US" sz="2500" dirty="0">
                <a:solidFill>
                  <a:schemeClr val="bg1"/>
                </a:solidFill>
              </a:rPr>
              <a:t>我必將我的靈放在你們裡面，你們就要活了。我將你們安置在本地，你們就知道我耶和華如此說，也如此成就了。這是耶和華說的。</a:t>
            </a:r>
            <a:r>
              <a:rPr lang="en-US" altLang="zh-TW" sz="2500" dirty="0" smtClean="0">
                <a:solidFill>
                  <a:schemeClr val="bg1"/>
                </a:solidFill>
              </a:rPr>
              <a:t>』</a:t>
            </a:r>
            <a:r>
              <a:rPr lang="en-US" sz="2500" dirty="0" smtClean="0">
                <a:solidFill>
                  <a:schemeClr val="bg1"/>
                </a:solidFill>
              </a:rPr>
              <a:t> </a:t>
            </a:r>
            <a:endParaRPr lang="en-US" sz="2500" dirty="0">
              <a:solidFill>
                <a:schemeClr val="bg1"/>
              </a:solidFill>
            </a:endParaRP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r>
              <a:rPr lang="en-US" sz="2500" b="1" dirty="0" smtClean="0">
                <a:solidFill>
                  <a:schemeClr val="bg1"/>
                </a:solidFill>
              </a:rPr>
              <a:t> 	*v.1-10</a:t>
            </a:r>
            <a:r>
              <a:rPr lang="en-US" sz="2500" dirty="0">
                <a:solidFill>
                  <a:schemeClr val="bg1"/>
                </a:solidFill>
              </a:rPr>
              <a:t>. the vision of dry bones.</a:t>
            </a:r>
          </a:p>
          <a:p>
            <a:r>
              <a:rPr lang="en-US" sz="2500" dirty="0">
                <a:solidFill>
                  <a:schemeClr val="bg1"/>
                </a:solidFill>
              </a:rPr>
              <a:t> </a:t>
            </a:r>
            <a:r>
              <a:rPr lang="en-US" sz="2500" dirty="0" smtClean="0">
                <a:solidFill>
                  <a:schemeClr val="bg1"/>
                </a:solidFill>
              </a:rPr>
              <a:t>	*</a:t>
            </a:r>
            <a:r>
              <a:rPr lang="en-US" sz="2500" b="1" dirty="0" smtClean="0">
                <a:solidFill>
                  <a:schemeClr val="bg1"/>
                </a:solidFill>
              </a:rPr>
              <a:t>v.11-14</a:t>
            </a:r>
            <a:r>
              <a:rPr lang="en-US" sz="2500" dirty="0">
                <a:solidFill>
                  <a:schemeClr val="bg1"/>
                </a:solidFill>
              </a:rPr>
              <a:t>. the interpretation.</a:t>
            </a:r>
          </a:p>
          <a:p>
            <a:endParaRPr lang="en-US" sz="1200" b="1" dirty="0" smtClean="0">
              <a:solidFill>
                <a:schemeClr val="bg1"/>
              </a:solidFill>
            </a:endParaRPr>
          </a:p>
          <a:p>
            <a:endParaRPr lang="en-US" sz="1200" b="1" dirty="0">
              <a:solidFill>
                <a:schemeClr val="bg1"/>
              </a:solidFill>
            </a:endParaRPr>
          </a:p>
          <a:p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48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978"/>
            <a:ext cx="12157756" cy="681725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zh-TW" altLang="en-US" sz="44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    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以</a:t>
            </a:r>
            <a:r>
              <a:rPr lang="zh-TW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色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列</a:t>
            </a:r>
            <a:r>
              <a:rPr lang="zh-CN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國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的</a:t>
            </a:r>
            <a:r>
              <a:rPr lang="zh-CN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恢復 </a:t>
            </a:r>
            <a:r>
              <a:rPr lang="en-US" sz="36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en-US" sz="3600" b="1" dirty="0">
                <a:solidFill>
                  <a:schemeClr val="bg1"/>
                </a:solidFill>
              </a:rPr>
              <a:t>Ezekiel 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37</a:t>
            </a:r>
            <a:r>
              <a:rPr lang="en-US" sz="36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) </a:t>
            </a:r>
            <a:endParaRPr lang="en-US" altLang="ko-KR" sz="3600" b="1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sz="1000" b="1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2) </a:t>
            </a:r>
            <a:r>
              <a:rPr lang="zh-CN" altLang="en-US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在</a:t>
            </a:r>
            <a:r>
              <a:rPr lang="zh-CN" altLang="en-US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一位</a:t>
            </a:r>
            <a:r>
              <a:rPr lang="zh-CN" altLang="en-US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王</a:t>
            </a:r>
            <a:r>
              <a:rPr lang="en-US" altLang="zh-CN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zh-CN" altLang="en-US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彌</a:t>
            </a:r>
            <a:r>
              <a:rPr lang="zh-CN" altLang="en-US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賽</a:t>
            </a:r>
            <a:r>
              <a:rPr lang="zh-CN" altLang="en-US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亞</a:t>
            </a:r>
            <a:r>
              <a:rPr lang="en-US" altLang="zh-CN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)</a:t>
            </a:r>
            <a:r>
              <a:rPr lang="zh-CN" altLang="en-US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之</a:t>
            </a:r>
            <a:r>
              <a:rPr lang="zh-CN" altLang="en-US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下</a:t>
            </a:r>
            <a:r>
              <a:rPr lang="zh-TW" altLang="en-US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以</a:t>
            </a:r>
            <a:r>
              <a:rPr lang="zh-TW" altLang="en-US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色列</a:t>
            </a:r>
            <a:r>
              <a:rPr lang="zh-CN" altLang="en-US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國</a:t>
            </a:r>
            <a:r>
              <a:rPr lang="zh-TW" altLang="en-US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的</a:t>
            </a:r>
            <a:r>
              <a:rPr lang="zh-CN" altLang="en-US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聯合 </a:t>
            </a:r>
            <a:r>
              <a:rPr lang="en-US" sz="2800" b="1" dirty="0" smtClean="0">
                <a:solidFill>
                  <a:srgbClr val="FFFF00"/>
                </a:solidFill>
              </a:rPr>
              <a:t>Ezekiel 37:15-28</a:t>
            </a:r>
          </a:p>
          <a:p>
            <a:pPr marL="457200" indent="-457200">
              <a:buAutoNum type="arabicPlain" startAt="21"/>
            </a:pPr>
            <a:r>
              <a:rPr lang="zh-TW" altLang="en-US" sz="2500" dirty="0" smtClean="0">
                <a:solidFill>
                  <a:schemeClr val="bg1"/>
                </a:solidFill>
              </a:rPr>
              <a:t>要</a:t>
            </a:r>
            <a:r>
              <a:rPr lang="zh-TW" altLang="en-US" sz="2500" dirty="0">
                <a:solidFill>
                  <a:schemeClr val="bg1"/>
                </a:solidFill>
              </a:rPr>
              <a:t>對他們說，主耶和華如此說：我要將以色列人從他們所到</a:t>
            </a:r>
            <a:r>
              <a:rPr lang="zh-TW" altLang="en-US" sz="2500" dirty="0" smtClean="0">
                <a:solidFill>
                  <a:schemeClr val="bg1"/>
                </a:solidFill>
              </a:rPr>
              <a:t>的</a:t>
            </a:r>
            <a:endParaRPr lang="en-US" altLang="zh-TW" sz="2500" dirty="0" smtClean="0">
              <a:solidFill>
                <a:schemeClr val="bg1"/>
              </a:solidFill>
            </a:endParaRPr>
          </a:p>
          <a:p>
            <a:r>
              <a:rPr lang="zh-TW" altLang="en-US" sz="2500" dirty="0" smtClean="0">
                <a:solidFill>
                  <a:schemeClr val="bg1"/>
                </a:solidFill>
              </a:rPr>
              <a:t>各</a:t>
            </a:r>
            <a:r>
              <a:rPr lang="zh-TW" altLang="en-US" sz="2500" dirty="0">
                <a:solidFill>
                  <a:schemeClr val="bg1"/>
                </a:solidFill>
              </a:rPr>
              <a:t>國收取，又從四圍聚集他們，引導他們歸回本地。</a:t>
            </a:r>
            <a:r>
              <a:rPr lang="en-US" sz="2500" dirty="0">
                <a:solidFill>
                  <a:schemeClr val="bg1"/>
                </a:solidFill>
              </a:rPr>
              <a:t> </a:t>
            </a:r>
            <a:r>
              <a:rPr lang="en-US" sz="2500" dirty="0" smtClean="0">
                <a:solidFill>
                  <a:schemeClr val="bg1"/>
                </a:solidFill>
              </a:rPr>
              <a:t>22  </a:t>
            </a:r>
            <a:r>
              <a:rPr lang="zh-TW" altLang="en-US" sz="2500" dirty="0">
                <a:solidFill>
                  <a:schemeClr val="bg1"/>
                </a:solidFill>
              </a:rPr>
              <a:t>我要使他</a:t>
            </a:r>
            <a:r>
              <a:rPr lang="zh-TW" altLang="en-US" sz="2500" dirty="0" smtClean="0">
                <a:solidFill>
                  <a:schemeClr val="bg1"/>
                </a:solidFill>
              </a:rPr>
              <a:t>們</a:t>
            </a:r>
            <a:endParaRPr lang="en-US" altLang="zh-TW" sz="2500" dirty="0" smtClean="0">
              <a:solidFill>
                <a:schemeClr val="bg1"/>
              </a:solidFill>
            </a:endParaRPr>
          </a:p>
          <a:p>
            <a:r>
              <a:rPr lang="zh-TW" altLang="en-US" sz="2500" dirty="0" smtClean="0">
                <a:solidFill>
                  <a:schemeClr val="bg1"/>
                </a:solidFill>
              </a:rPr>
              <a:t>在</a:t>
            </a:r>
            <a:r>
              <a:rPr lang="zh-TW" altLang="en-US" sz="2500" dirty="0">
                <a:solidFill>
                  <a:schemeClr val="bg1"/>
                </a:solidFill>
              </a:rPr>
              <a:t>那地，在以色列山上成為一國，有一王作他們眾民的王。他們不再為二國，決不再分為二國；</a:t>
            </a:r>
            <a:r>
              <a:rPr lang="en-US" sz="2500" dirty="0">
                <a:solidFill>
                  <a:schemeClr val="bg1"/>
                </a:solidFill>
              </a:rPr>
              <a:t> </a:t>
            </a:r>
            <a:r>
              <a:rPr lang="en-US" altLang="zh-TW" sz="2500" dirty="0" smtClean="0">
                <a:solidFill>
                  <a:schemeClr val="bg1"/>
                </a:solidFill>
              </a:rPr>
              <a:t>…….. </a:t>
            </a:r>
            <a:r>
              <a:rPr lang="en-US" sz="2500" dirty="0" smtClean="0">
                <a:solidFill>
                  <a:schemeClr val="bg1"/>
                </a:solidFill>
              </a:rPr>
              <a:t>24  </a:t>
            </a:r>
            <a:r>
              <a:rPr lang="zh-TW" altLang="en-US" sz="2500" dirty="0">
                <a:solidFill>
                  <a:schemeClr val="bg1"/>
                </a:solidFill>
              </a:rPr>
              <a:t>「我的僕人大衛必作他們的王；眾民必歸一個牧人。他們必順從我的典章，謹守遵行我的律例。</a:t>
            </a:r>
            <a:r>
              <a:rPr lang="en-US" sz="2500" dirty="0">
                <a:solidFill>
                  <a:schemeClr val="bg1"/>
                </a:solidFill>
              </a:rPr>
              <a:t> </a:t>
            </a:r>
            <a:r>
              <a:rPr lang="en-US" sz="2500" dirty="0" smtClean="0">
                <a:solidFill>
                  <a:schemeClr val="bg1"/>
                </a:solidFill>
              </a:rPr>
              <a:t>25  </a:t>
            </a:r>
            <a:r>
              <a:rPr lang="zh-TW" altLang="en-US" sz="2500" dirty="0">
                <a:solidFill>
                  <a:schemeClr val="bg1"/>
                </a:solidFill>
              </a:rPr>
              <a:t>他們必住在我賜給我僕人雅各的地上，就是你們列祖所住之地。他們和他們的子孫，並子孫的子孫，都永遠住在那裡。我的僕人大衛必作他們的王，直到永遠。</a:t>
            </a:r>
            <a:r>
              <a:rPr lang="en-US" sz="2500" dirty="0">
                <a:solidFill>
                  <a:schemeClr val="bg1"/>
                </a:solidFill>
              </a:rPr>
              <a:t> </a:t>
            </a:r>
            <a:r>
              <a:rPr lang="en-US" sz="2500" dirty="0" smtClean="0">
                <a:solidFill>
                  <a:schemeClr val="bg1"/>
                </a:solidFill>
              </a:rPr>
              <a:t>26  </a:t>
            </a:r>
            <a:r>
              <a:rPr lang="zh-TW" altLang="en-US" sz="2500" dirty="0">
                <a:solidFill>
                  <a:schemeClr val="bg1"/>
                </a:solidFill>
              </a:rPr>
              <a:t>並且我要與他們立平安的約，作為永約。我也要將他們安置在本地，使他們的人數增多，又在他們中間設立我的聖所，直到永遠。</a:t>
            </a:r>
            <a:r>
              <a:rPr lang="en-US" sz="2500" dirty="0">
                <a:solidFill>
                  <a:schemeClr val="bg1"/>
                </a:solidFill>
              </a:rPr>
              <a:t> </a:t>
            </a:r>
            <a:r>
              <a:rPr lang="en-US" sz="2500" b="1" dirty="0">
                <a:solidFill>
                  <a:schemeClr val="bg1"/>
                </a:solidFill>
              </a:rPr>
              <a:t>27</a:t>
            </a:r>
            <a:r>
              <a:rPr lang="en-US" sz="2500" dirty="0">
                <a:solidFill>
                  <a:schemeClr val="bg1"/>
                </a:solidFill>
              </a:rPr>
              <a:t>  </a:t>
            </a:r>
            <a:r>
              <a:rPr lang="zh-TW" altLang="en-US" sz="2500" dirty="0">
                <a:solidFill>
                  <a:schemeClr val="bg1"/>
                </a:solidFill>
              </a:rPr>
              <a:t>我的居所必在他們中間；我要作他們的神，他們要作我的子民。</a:t>
            </a:r>
            <a:r>
              <a:rPr lang="en-US" sz="2500" dirty="0">
                <a:solidFill>
                  <a:schemeClr val="bg1"/>
                </a:solidFill>
              </a:rPr>
              <a:t> </a:t>
            </a:r>
            <a:r>
              <a:rPr lang="en-US" sz="2500" dirty="0" smtClean="0">
                <a:solidFill>
                  <a:schemeClr val="bg1"/>
                </a:solidFill>
              </a:rPr>
              <a:t>28  </a:t>
            </a:r>
            <a:r>
              <a:rPr lang="zh-TW" altLang="en-US" sz="2500" dirty="0">
                <a:solidFill>
                  <a:schemeClr val="bg1"/>
                </a:solidFill>
              </a:rPr>
              <a:t>我的聖所在以色列人中間直到永遠，外邦人就必知道我是叫以色列成為聖的耶和華</a:t>
            </a:r>
            <a:r>
              <a:rPr lang="zh-TW" altLang="en-US" sz="2500" dirty="0" smtClean="0">
                <a:solidFill>
                  <a:schemeClr val="bg1"/>
                </a:solidFill>
              </a:rPr>
              <a:t>。</a:t>
            </a:r>
            <a:endParaRPr lang="en-US" sz="2500" dirty="0">
              <a:solidFill>
                <a:schemeClr val="bg1"/>
              </a:solidFill>
            </a:endParaRPr>
          </a:p>
          <a:p>
            <a:endParaRPr lang="en-US" sz="900" dirty="0" smtClean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	*The prophecy that ‘God will put His sanctuary among them forever and dwell with them’ (v. 26-28) is described in detail in chapters 40-48.</a:t>
            </a:r>
          </a:p>
          <a:p>
            <a:endParaRPr lang="en-US" sz="1200" b="1" dirty="0" smtClean="0">
              <a:solidFill>
                <a:schemeClr val="bg1"/>
              </a:solidFill>
            </a:endParaRPr>
          </a:p>
          <a:p>
            <a:endParaRPr lang="en-US" sz="1200" b="1" dirty="0">
              <a:solidFill>
                <a:schemeClr val="bg1"/>
              </a:solidFill>
            </a:endParaRPr>
          </a:p>
          <a:p>
            <a:endParaRPr lang="en-US" sz="1200" b="1" dirty="0" smtClean="0">
              <a:solidFill>
                <a:schemeClr val="bg1"/>
              </a:solidFill>
            </a:endParaRPr>
          </a:p>
          <a:p>
            <a:endParaRPr lang="en-US" sz="1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23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69" y="47978"/>
            <a:ext cx="12038013" cy="683264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altLang="zh-TW" sz="900" b="1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altLang="zh-TW" sz="900" b="1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36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  </a:t>
            </a:r>
            <a:r>
              <a:rPr lang="zh-TW" altLang="en-US" sz="34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以</a:t>
            </a:r>
            <a:r>
              <a:rPr lang="zh-TW" altLang="en-US" sz="3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色列</a:t>
            </a:r>
            <a:r>
              <a:rPr lang="zh-TW" altLang="en-US" sz="34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的</a:t>
            </a:r>
            <a:r>
              <a:rPr lang="zh-CN" altLang="en-US" sz="34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散居</a:t>
            </a:r>
            <a:r>
              <a:rPr lang="en-US" sz="3400" dirty="0">
                <a:solidFill>
                  <a:srgbClr val="FFFF00"/>
                </a:solidFill>
                <a:ea typeface="DFKai-SB" pitchFamily="65" charset="-120"/>
              </a:rPr>
              <a:t>(Diaspora)</a:t>
            </a:r>
            <a:r>
              <a:rPr lang="zh-CN" altLang="en-US" sz="34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與</a:t>
            </a:r>
            <a:r>
              <a:rPr lang="zh-TW" altLang="en-US" sz="34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歸回</a:t>
            </a:r>
            <a:r>
              <a:rPr lang="en-US" sz="34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en-US" sz="3400" b="1" dirty="0" smtClean="0">
                <a:solidFill>
                  <a:schemeClr val="bg1"/>
                </a:solidFill>
                <a:latin typeface="+mj-lt"/>
                <a:ea typeface="DFKai-SB" pitchFamily="65" charset="-120"/>
              </a:rPr>
              <a:t>(Hosea 3:4-5)</a:t>
            </a:r>
            <a:endParaRPr lang="en-US" altLang="ko-KR" sz="3400" b="1" dirty="0" smtClean="0">
              <a:solidFill>
                <a:schemeClr val="bg1"/>
              </a:solidFill>
              <a:latin typeface="+mj-lt"/>
              <a:ea typeface="DFKai-SB" pitchFamily="65" charset="-120"/>
            </a:endParaRPr>
          </a:p>
          <a:p>
            <a:endParaRPr lang="en-US" sz="1000" b="1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Hosea 3:4-5</a:t>
            </a:r>
            <a:r>
              <a:rPr lang="en-US" sz="2800" b="1" dirty="0" smtClean="0">
                <a:solidFill>
                  <a:schemeClr val="bg1"/>
                </a:solidFill>
              </a:rPr>
              <a:t>.    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zh-TW" altLang="en-US" sz="30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以色列人也必</a:t>
            </a:r>
            <a:r>
              <a:rPr lang="zh-TW" altLang="en-US" sz="30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多日</a:t>
            </a:r>
            <a:r>
              <a:rPr lang="zh-TW" altLang="en-US" sz="3000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獨</a:t>
            </a:r>
            <a:r>
              <a:rPr lang="zh-TW" altLang="en-US" sz="30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居、無君王</a:t>
            </a:r>
            <a:r>
              <a:rPr lang="zh-TW" altLang="en-US" sz="30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、</a:t>
            </a:r>
            <a:endParaRPr lang="en-US" altLang="zh-TW" sz="3000" b="1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30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無</a:t>
            </a:r>
            <a:r>
              <a:rPr lang="zh-TW" altLang="en-US" sz="30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首領</a:t>
            </a:r>
            <a:r>
              <a:rPr lang="zh-TW" altLang="en-US" sz="30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、無</a:t>
            </a:r>
            <a:r>
              <a:rPr lang="zh-TW" altLang="en-US" sz="30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祭祀、無柱像、無以弗得、無家中的神像</a:t>
            </a:r>
            <a:r>
              <a:rPr lang="zh-TW" altLang="en-US" sz="30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。</a:t>
            </a:r>
            <a:endParaRPr lang="en-US" altLang="zh-TW" sz="3000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30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後來以</a:t>
            </a:r>
            <a:r>
              <a:rPr lang="zh-TW" altLang="en-US" sz="30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色</a:t>
            </a:r>
            <a:r>
              <a:rPr lang="zh-TW" altLang="en-US" sz="30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列人</a:t>
            </a:r>
            <a:r>
              <a:rPr lang="zh-TW" altLang="en-US" sz="30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必歸回</a:t>
            </a:r>
            <a:r>
              <a:rPr lang="zh-TW" altLang="en-US" sz="30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、尋</a:t>
            </a:r>
            <a:r>
              <a:rPr lang="zh-TW" altLang="en-US" sz="30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求他們的神耶和華、和他們的王大衛</a:t>
            </a:r>
            <a:r>
              <a:rPr lang="zh-TW" altLang="en-US" sz="30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．</a:t>
            </a:r>
            <a:endParaRPr lang="en-US" altLang="zh-TW" sz="3000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30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在</a:t>
            </a:r>
            <a:r>
              <a:rPr lang="zh-TW" altLang="en-US" sz="30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末後的日子、必以敬畏的心歸向耶和華、領受他的恩惠。</a:t>
            </a:r>
            <a:endParaRPr lang="en-US" sz="3000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600" dirty="0">
                <a:solidFill>
                  <a:schemeClr val="bg1"/>
                </a:solidFill>
              </a:rPr>
              <a:t>*This is an important prophecy about the history of Israel. When will this happen? “</a:t>
            </a:r>
            <a:r>
              <a:rPr lang="en-US" sz="2600" dirty="0">
                <a:solidFill>
                  <a:srgbClr val="FFFF00"/>
                </a:solidFill>
              </a:rPr>
              <a:t>David</a:t>
            </a:r>
            <a:r>
              <a:rPr lang="en-US" sz="2600" dirty="0">
                <a:solidFill>
                  <a:schemeClr val="bg1"/>
                </a:solidFill>
              </a:rPr>
              <a:t>’ here </a:t>
            </a:r>
            <a:r>
              <a:rPr lang="en-US" sz="2600" dirty="0" smtClean="0">
                <a:solidFill>
                  <a:schemeClr val="bg1"/>
                </a:solidFill>
              </a:rPr>
              <a:t>refers to </a:t>
            </a:r>
            <a:r>
              <a:rPr lang="en-US" sz="2600" b="1" dirty="0" smtClean="0">
                <a:solidFill>
                  <a:srgbClr val="FFFF00"/>
                </a:solidFill>
              </a:rPr>
              <a:t>Jesus </a:t>
            </a:r>
            <a:r>
              <a:rPr lang="en-US" sz="2600" b="1" dirty="0">
                <a:solidFill>
                  <a:srgbClr val="FFFF00"/>
                </a:solidFill>
              </a:rPr>
              <a:t>the Messiah </a:t>
            </a:r>
            <a:r>
              <a:rPr lang="en-US" sz="2600" dirty="0">
                <a:solidFill>
                  <a:schemeClr val="bg1"/>
                </a:solidFill>
              </a:rPr>
              <a:t>(</a:t>
            </a:r>
            <a:r>
              <a:rPr lang="en-US" sz="2600" b="1" dirty="0">
                <a:solidFill>
                  <a:srgbClr val="FFFF00"/>
                </a:solidFill>
              </a:rPr>
              <a:t>Ezekiel 34:23-24; 37:24-25; Jeremiah 23:5</a:t>
            </a:r>
            <a:r>
              <a:rPr lang="en-US" sz="2600" dirty="0">
                <a:solidFill>
                  <a:schemeClr val="bg1"/>
                </a:solidFill>
              </a:rPr>
              <a:t>). The Jewish people were scattered (</a:t>
            </a:r>
            <a:r>
              <a:rPr lang="en-US" sz="2600" b="1" dirty="0">
                <a:solidFill>
                  <a:srgbClr val="FFFF00"/>
                </a:solidFill>
              </a:rPr>
              <a:t>Diaspora</a:t>
            </a:r>
            <a:r>
              <a:rPr lang="en-US" sz="2600" dirty="0">
                <a:solidFill>
                  <a:schemeClr val="bg1"/>
                </a:solidFill>
              </a:rPr>
              <a:t>) all the world without any political system such as country or government. They neither served the Lord nor served idols during those </a:t>
            </a:r>
            <a:r>
              <a:rPr lang="en-US" sz="2600" dirty="0" smtClean="0">
                <a:solidFill>
                  <a:schemeClr val="bg1"/>
                </a:solidFill>
              </a:rPr>
              <a:t>days in </a:t>
            </a:r>
            <a:r>
              <a:rPr lang="en-US" sz="2600" b="1" dirty="0">
                <a:solidFill>
                  <a:srgbClr val="FFFF00"/>
                </a:solidFill>
              </a:rPr>
              <a:t>Diaspora</a:t>
            </a:r>
            <a:r>
              <a:rPr lang="en-US" sz="2600" dirty="0" smtClean="0">
                <a:solidFill>
                  <a:schemeClr val="bg1"/>
                </a:solidFill>
              </a:rPr>
              <a:t>. </a:t>
            </a:r>
            <a:r>
              <a:rPr lang="en-US" sz="2600" dirty="0">
                <a:solidFill>
                  <a:schemeClr val="bg1"/>
                </a:solidFill>
              </a:rPr>
              <a:t>They returned to their old land – ‘Israel,’ and established the country by the same name ‘Israel.’ Is it time (‘</a:t>
            </a:r>
            <a:r>
              <a:rPr lang="en-US" sz="2600" b="1" dirty="0">
                <a:solidFill>
                  <a:srgbClr val="FFFF00"/>
                </a:solidFill>
              </a:rPr>
              <a:t>in the latter days</a:t>
            </a:r>
            <a:r>
              <a:rPr lang="en-US" sz="2600" dirty="0">
                <a:solidFill>
                  <a:schemeClr val="bg1"/>
                </a:solidFill>
              </a:rPr>
              <a:t>’) for them to seek their God and Jesus the Messiah?</a:t>
            </a:r>
          </a:p>
          <a:p>
            <a:endParaRPr lang="en-US" sz="1200" b="1" dirty="0" smtClean="0">
              <a:solidFill>
                <a:schemeClr val="bg1"/>
              </a:solidFill>
            </a:endParaRPr>
          </a:p>
          <a:p>
            <a:endParaRPr lang="en-US" sz="1200" b="1" dirty="0">
              <a:solidFill>
                <a:schemeClr val="bg1"/>
              </a:solidFill>
            </a:endParaRPr>
          </a:p>
          <a:p>
            <a:endParaRPr lang="en-US" sz="1200" b="1" dirty="0" smtClean="0">
              <a:solidFill>
                <a:schemeClr val="bg1"/>
              </a:solidFill>
            </a:endParaRPr>
          </a:p>
          <a:p>
            <a:endParaRPr lang="en-US" sz="1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50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>
            <a:spLocks noChangeArrowheads="1"/>
          </p:cNvSpPr>
          <p:nvPr/>
        </p:nvSpPr>
        <p:spPr bwMode="auto">
          <a:xfrm>
            <a:off x="484188" y="2971800"/>
            <a:ext cx="11233150" cy="3341539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1" tIns="54411" rIns="108821" bIns="54411">
            <a:spAutoFit/>
          </a:bodyPr>
          <a:lstStyle/>
          <a:p>
            <a:pPr rtl="1"/>
            <a:r>
              <a:rPr lang="en-US" sz="4800" b="1" dirty="0">
                <a:solidFill>
                  <a:schemeClr val="bg1"/>
                </a:solidFill>
              </a:rPr>
              <a:t> </a:t>
            </a:r>
            <a:r>
              <a:rPr lang="en-US" sz="4800" dirty="0">
                <a:solidFill>
                  <a:schemeClr val="bg1"/>
                </a:solidFill>
              </a:rPr>
              <a:t>‎  </a:t>
            </a:r>
            <a:r>
              <a:rPr lang="he-IL" sz="5400" b="1" dirty="0">
                <a:solidFill>
                  <a:schemeClr val="bg1"/>
                </a:solidFill>
              </a:rPr>
              <a:t>יְבָרֶכְךָ יְהוָה וְיִשְׁמְרֶךָ׃</a:t>
            </a:r>
            <a:r>
              <a:rPr lang="en-US" sz="5400" b="1" dirty="0">
                <a:solidFill>
                  <a:schemeClr val="bg1"/>
                </a:solidFill>
              </a:rPr>
              <a:t>    </a:t>
            </a:r>
            <a:r>
              <a:rPr lang="he-IL" sz="5400" b="1" dirty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rgbClr val="FFFF00"/>
                </a:solidFill>
              </a:rPr>
              <a:t>Numbers 6:24-26</a:t>
            </a:r>
            <a:r>
              <a:rPr lang="el-GR" sz="3600" b="1" dirty="0">
                <a:solidFill>
                  <a:srgbClr val="FFFF00"/>
                </a:solidFill>
              </a:rPr>
              <a:t> </a:t>
            </a:r>
            <a:endParaRPr lang="en-US" sz="3600" b="1" dirty="0">
              <a:solidFill>
                <a:srgbClr val="FFFF00"/>
              </a:solidFill>
            </a:endParaRPr>
          </a:p>
          <a:p>
            <a:pPr rtl="1"/>
            <a:r>
              <a:rPr lang="he-IL" sz="5400" b="1" dirty="0">
                <a:solidFill>
                  <a:schemeClr val="bg1"/>
                </a:solidFill>
              </a:rPr>
              <a:t>יָאֵר יְהוָה פָּנָיו אֵלֶיךָ וִיחֻנֶּךָּ׃</a:t>
            </a:r>
            <a:r>
              <a:rPr lang="en-US" sz="5400" b="1" dirty="0">
                <a:solidFill>
                  <a:schemeClr val="bg1"/>
                </a:solidFill>
              </a:rPr>
              <a:t>                  </a:t>
            </a:r>
          </a:p>
          <a:p>
            <a:pPr rtl="1"/>
            <a:r>
              <a:rPr lang="en-US" sz="5400" b="1" dirty="0">
                <a:solidFill>
                  <a:schemeClr val="bg1"/>
                </a:solidFill>
              </a:rPr>
              <a:t>‎</a:t>
            </a:r>
            <a:r>
              <a:rPr lang="he-IL" sz="5400" b="1" dirty="0">
                <a:solidFill>
                  <a:schemeClr val="bg1"/>
                </a:solidFill>
              </a:rPr>
              <a:t>יִשָּׂא יְהוָה פָּנָיו אֵלֶיךָ וְיָשֵׂם לְךָ שָׁלוֹם׃</a:t>
            </a:r>
            <a:r>
              <a:rPr lang="en-US" sz="5400" b="1" dirty="0">
                <a:solidFill>
                  <a:schemeClr val="bg1"/>
                </a:solidFill>
              </a:rPr>
              <a:t>     </a:t>
            </a:r>
            <a:r>
              <a:rPr lang="he-IL" sz="5400" b="1" dirty="0">
                <a:solidFill>
                  <a:schemeClr val="bg1"/>
                </a:solidFill>
              </a:rPr>
              <a:t> </a:t>
            </a:r>
            <a:endParaRPr lang="en-US" sz="5400" b="1" dirty="0">
              <a:solidFill>
                <a:schemeClr val="bg1"/>
              </a:solidFill>
            </a:endParaRPr>
          </a:p>
          <a:p>
            <a:pPr algn="ctr" rtl="1"/>
            <a:endParaRPr lang="en-US" altLang="ko-KR" sz="1600" dirty="0"/>
          </a:p>
          <a:p>
            <a:pPr algn="ctr" rtl="1"/>
            <a:endParaRPr lang="en-US" altLang="ko-KR" sz="1600" dirty="0"/>
          </a:p>
          <a:p>
            <a:pPr algn="ctr" rtl="1"/>
            <a:endParaRPr lang="en-US" altLang="ko-KR" sz="1600" dirty="0"/>
          </a:p>
        </p:txBody>
      </p:sp>
      <p:sp>
        <p:nvSpPr>
          <p:cNvPr id="92163" name="Rectangle 2"/>
          <p:cNvSpPr>
            <a:spLocks noChangeArrowheads="1"/>
          </p:cNvSpPr>
          <p:nvPr/>
        </p:nvSpPr>
        <p:spPr bwMode="auto">
          <a:xfrm>
            <a:off x="826557" y="141513"/>
            <a:ext cx="8763000" cy="273921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latin typeface="DFKai-SB" pitchFamily="65" charset="-120"/>
                <a:ea typeface="DFKai-SB" pitchFamily="65" charset="-120"/>
              </a:rPr>
              <a:t>民數記</a:t>
            </a:r>
            <a:r>
              <a:rPr lang="ko-KR" altLang="en-US" sz="3600" b="1" dirty="0">
                <a:latin typeface="新細明體" pitchFamily="18" charset="-120"/>
              </a:rPr>
              <a:t> </a:t>
            </a:r>
            <a:r>
              <a:rPr lang="en-US" sz="3600" b="1" dirty="0"/>
              <a:t>6:24-26</a:t>
            </a:r>
          </a:p>
          <a:p>
            <a:r>
              <a:rPr lang="zh-TW" altLang="en-US" sz="34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  </a:t>
            </a:r>
            <a:r>
              <a:rPr lang="zh-TW" altLang="en-US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願耶和華賜福給你</a:t>
            </a:r>
            <a:r>
              <a:rPr lang="en-US" altLang="zh-TW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保護你</a:t>
            </a:r>
            <a:r>
              <a:rPr lang="en-US" altLang="zh-TW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.  </a:t>
            </a:r>
          </a:p>
          <a:p>
            <a:endParaRPr lang="en-US" altLang="zh-TW" sz="800" b="1" dirty="0">
              <a:solidFill>
                <a:srgbClr val="FF00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34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  </a:t>
            </a:r>
            <a:r>
              <a:rPr lang="zh-TW" altLang="en-US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願耶和華使他的臉光照你</a:t>
            </a:r>
            <a:r>
              <a:rPr lang="en-US" altLang="zh-TW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賜恩給你</a:t>
            </a:r>
            <a:r>
              <a:rPr lang="en-US" altLang="zh-CN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.</a:t>
            </a:r>
          </a:p>
          <a:p>
            <a:r>
              <a:rPr lang="en-US" altLang="zh-CN" sz="8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 </a:t>
            </a:r>
          </a:p>
          <a:p>
            <a:r>
              <a:rPr lang="en-US" altLang="zh-TW" sz="34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  </a:t>
            </a:r>
            <a:r>
              <a:rPr lang="zh-TW" altLang="en-US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願耶和華向你仰臉</a:t>
            </a:r>
            <a:r>
              <a:rPr lang="en-US" altLang="zh-TW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賜你平安</a:t>
            </a:r>
            <a:r>
              <a:rPr lang="en-US" altLang="zh-TW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.</a:t>
            </a:r>
            <a:endParaRPr lang="en-US" sz="4000" b="1" dirty="0">
              <a:solidFill>
                <a:srgbClr val="FF0000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5211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74613" y="55563"/>
            <a:ext cx="12039600" cy="6724918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zh-TW" sz="1100" b="1" dirty="0">
              <a:solidFill>
                <a:srgbClr val="FFFF00"/>
              </a:solidFill>
            </a:endParaRPr>
          </a:p>
          <a:p>
            <a:r>
              <a:rPr lang="zh-TW" altLang="en-US" sz="3600" b="1" dirty="0" smtClean="0">
                <a:solidFill>
                  <a:srgbClr val="FFFF00"/>
                </a:solidFill>
              </a:rPr>
              <a:t>     </a:t>
            </a:r>
            <a:r>
              <a:rPr lang="zh-CN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亞伯拉罕到現代以色列的年代表 </a:t>
            </a:r>
            <a:r>
              <a:rPr lang="en-US" sz="1200" b="1" dirty="0">
                <a:solidFill>
                  <a:schemeClr val="bg1"/>
                </a:solidFill>
              </a:rPr>
              <a:t> </a:t>
            </a:r>
            <a:r>
              <a:rPr lang="en-US" sz="2800" b="1" dirty="0" smtClean="0">
                <a:solidFill>
                  <a:srgbClr val="FFFF00"/>
                </a:solidFill>
              </a:rPr>
              <a:t>(Eugene </a:t>
            </a:r>
            <a:r>
              <a:rPr lang="en-US" sz="2800" b="1" dirty="0" err="1" smtClean="0">
                <a:solidFill>
                  <a:srgbClr val="FFFF00"/>
                </a:solidFill>
              </a:rPr>
              <a:t>Faulstich</a:t>
            </a:r>
            <a:r>
              <a:rPr lang="en-US" sz="2800" b="1" dirty="0" smtClean="0">
                <a:solidFill>
                  <a:srgbClr val="FFFF00"/>
                </a:solidFill>
              </a:rPr>
              <a:t>)</a:t>
            </a:r>
            <a:endParaRPr lang="en-US" sz="2800" b="1" dirty="0">
              <a:solidFill>
                <a:srgbClr val="FFFF00"/>
              </a:solidFill>
            </a:endParaRPr>
          </a:p>
          <a:p>
            <a:endParaRPr lang="en-US" sz="800" b="1" u="sng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     1976 </a:t>
            </a:r>
            <a:r>
              <a:rPr lang="en-US" sz="2800" b="1" dirty="0" smtClean="0">
                <a:solidFill>
                  <a:srgbClr val="FF0000"/>
                </a:solidFill>
              </a:rPr>
              <a:t>BC</a:t>
            </a:r>
            <a:r>
              <a:rPr lang="en-US" sz="2800" b="1" dirty="0" smtClean="0">
                <a:solidFill>
                  <a:schemeClr val="bg1"/>
                </a:solidFill>
              </a:rPr>
              <a:t>	Abram’s </a:t>
            </a:r>
            <a:r>
              <a:rPr lang="en-US" sz="2800" b="1" dirty="0">
                <a:solidFill>
                  <a:schemeClr val="bg1"/>
                </a:solidFill>
              </a:rPr>
              <a:t>call from Haran to </a:t>
            </a:r>
            <a:r>
              <a:rPr lang="en-US" sz="2800" b="1" dirty="0" smtClean="0">
                <a:solidFill>
                  <a:schemeClr val="bg1"/>
                </a:solidFill>
              </a:rPr>
              <a:t>Canaan</a:t>
            </a:r>
            <a:r>
              <a:rPr lang="en-US" sz="2800" b="1" dirty="0">
                <a:solidFill>
                  <a:schemeClr val="bg1"/>
                </a:solidFill>
              </a:rPr>
              <a:t>	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     1461</a:t>
            </a:r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Passover </a:t>
            </a:r>
            <a:r>
              <a:rPr lang="en-US" sz="2800" b="1" dirty="0">
                <a:solidFill>
                  <a:schemeClr val="bg1"/>
                </a:solidFill>
              </a:rPr>
              <a:t>/ </a:t>
            </a:r>
            <a:r>
              <a:rPr lang="en-US" sz="2800" b="1" dirty="0" smtClean="0">
                <a:solidFill>
                  <a:schemeClr val="bg1"/>
                </a:solidFill>
              </a:rPr>
              <a:t>Exodus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     1421	Entering the Promised Land under Joshua</a:t>
            </a:r>
          </a:p>
          <a:p>
            <a:r>
              <a:rPr lang="en-US" altLang="zh-CN" sz="2800" b="1" dirty="0" smtClean="0">
                <a:solidFill>
                  <a:schemeClr val="bg1"/>
                </a:solidFill>
              </a:rPr>
              <a:t>     1018</a:t>
            </a:r>
            <a:r>
              <a:rPr lang="en-US" sz="2800" b="1" dirty="0" smtClean="0">
                <a:solidFill>
                  <a:schemeClr val="bg1"/>
                </a:solidFill>
              </a:rPr>
              <a:t>	David </a:t>
            </a:r>
            <a:r>
              <a:rPr lang="en-US" sz="2800" b="1" dirty="0">
                <a:solidFill>
                  <a:schemeClr val="bg1"/>
                </a:solidFill>
              </a:rPr>
              <a:t>king over all Israel </a:t>
            </a:r>
            <a:r>
              <a:rPr lang="en-US" sz="2800" b="1" dirty="0" smtClean="0">
                <a:solidFill>
                  <a:schemeClr val="bg1"/>
                </a:solidFill>
              </a:rPr>
              <a:t>in Jerusalem</a:t>
            </a:r>
            <a:r>
              <a:rPr lang="en-US" sz="2800" b="1" dirty="0">
                <a:solidFill>
                  <a:schemeClr val="bg1"/>
                </a:solidFill>
              </a:rPr>
              <a:t>	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       723</a:t>
            </a:r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Northern Kingdom Israel Fell by Assyria and </a:t>
            </a:r>
            <a:r>
              <a:rPr lang="en-US" sz="2800" b="1" dirty="0" smtClean="0">
                <a:solidFill>
                  <a:srgbClr val="FFFF00"/>
                </a:solidFill>
              </a:rPr>
              <a:t>Dispersion</a:t>
            </a:r>
            <a:endParaRPr lang="en-US" sz="2800" b="1" dirty="0">
              <a:solidFill>
                <a:srgbClr val="FFFF00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       588	Jerusalem </a:t>
            </a:r>
            <a:r>
              <a:rPr lang="en-US" sz="2800" b="1" dirty="0">
                <a:solidFill>
                  <a:schemeClr val="bg1"/>
                </a:solidFill>
              </a:rPr>
              <a:t>Fell </a:t>
            </a:r>
            <a:r>
              <a:rPr lang="en-US" sz="2800" b="1" dirty="0" smtClean="0">
                <a:solidFill>
                  <a:schemeClr val="bg1"/>
                </a:solidFill>
              </a:rPr>
              <a:t> (Babylonian </a:t>
            </a:r>
            <a:r>
              <a:rPr lang="en-US" sz="2800" b="1" dirty="0" smtClean="0">
                <a:solidFill>
                  <a:srgbClr val="FFFF00"/>
                </a:solidFill>
              </a:rPr>
              <a:t>Exile</a:t>
            </a:r>
            <a:r>
              <a:rPr lang="en-US" sz="2800" b="1" dirty="0" smtClean="0">
                <a:solidFill>
                  <a:schemeClr val="bg1"/>
                </a:solidFill>
              </a:rPr>
              <a:t> of Judah)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     550	The </a:t>
            </a:r>
            <a:r>
              <a:rPr lang="en-US" sz="2800" b="1" dirty="0">
                <a:solidFill>
                  <a:srgbClr val="FFFF00"/>
                </a:solidFill>
              </a:rPr>
              <a:t>Return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from Babylonian Exile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          6 	Birth </a:t>
            </a:r>
            <a:r>
              <a:rPr lang="en-US" sz="2800" b="1" dirty="0">
                <a:solidFill>
                  <a:schemeClr val="bg1"/>
                </a:solidFill>
              </a:rPr>
              <a:t>of Jesus Christ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          </a:t>
            </a:r>
            <a:r>
              <a:rPr lang="en-US" sz="2800" b="1" dirty="0">
                <a:solidFill>
                  <a:srgbClr val="FF0000"/>
                </a:solidFill>
              </a:rPr>
              <a:t>30 AD </a:t>
            </a:r>
            <a:r>
              <a:rPr lang="en-US" sz="2800" b="1" dirty="0" smtClean="0">
                <a:solidFill>
                  <a:schemeClr val="bg1"/>
                </a:solidFill>
              </a:rPr>
              <a:t>	Crucifixion &amp; Resurrection of </a:t>
            </a:r>
            <a:r>
              <a:rPr lang="en-US" sz="2800" b="1" dirty="0">
                <a:solidFill>
                  <a:schemeClr val="bg1"/>
                </a:solidFill>
              </a:rPr>
              <a:t>Jesus Christ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        </a:t>
            </a:r>
            <a:r>
              <a:rPr lang="en-US" sz="2800" b="1" dirty="0" smtClean="0">
                <a:solidFill>
                  <a:srgbClr val="FF0000"/>
                </a:solidFill>
              </a:rPr>
              <a:t>70</a:t>
            </a:r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The </a:t>
            </a:r>
            <a:r>
              <a:rPr lang="en-US" sz="2800" b="1" dirty="0">
                <a:solidFill>
                  <a:srgbClr val="FFFF00"/>
                </a:solidFill>
              </a:rPr>
              <a:t>destruction of the </a:t>
            </a:r>
            <a:r>
              <a:rPr lang="en-US" sz="2800" b="1" dirty="0" smtClean="0">
                <a:solidFill>
                  <a:srgbClr val="FFFF00"/>
                </a:solidFill>
              </a:rPr>
              <a:t>Temple, Diaspora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     1948</a:t>
            </a:r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Birth of State of Israel</a:t>
            </a:r>
            <a:endParaRPr lang="en-US" sz="2800" b="1" dirty="0">
              <a:solidFill>
                <a:srgbClr val="FFFF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     1950</a:t>
            </a:r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The Law of Return  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07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data:image/jpeg;base64,/9j/4AAQSkZJRgABAQAAAQABAAD/2wCEAAkGBhQSERUUEhMWFBUVGRgYGRgXGBoYGBgYHBgYGBkYHBkfGyYeGBwjGhwXHy8gIygpLSwsFh4xNTAqNSYrLCkBCQoKDgwOGg8PGikkHyQqLCosLCwsLCksLCksKSksLCwsKSwsLCwsLCwsLCwsLCwsLCwsLCwsLCksLCwsLCwsLP/AABEIALgBEgMBIgACEQEDEQH/xAAcAAABBQEBAQAAAAAAAAAAAAAEAAECAwUGBwj/xABGEAABAgMFBQUFBgUBBgcAAAABAhEAAyEEEjFBUQUiYXGBBhMykaEHQrHB8BQjUmLR4RVygqLxkjNTY5OywhYlNYOjw9L/xAAZAQADAQEBAAAAAAAAAAAAAAABAgMABAX/xAAqEQACAgEDAwMEAgMAAAAAAAAAAQIRIQMSMQRBURMiMhRSYfBx0TNCYv/aAAwDAQACEQMRAD8A7cQ7Q92JXY9Q8yhgImkQgmJJEY1DgQ4hwIdoU1CESEICJNGDR5T25tSvt00AsAEILEh092ksa1xwwpFXZrtVOsy0JvlUkqF5BqACalL+E1JpEu23/qE4Z/dt/wAtEZFtkJSUgF6G9UEPeUKNldumvGOFupF9to90aJARj9jtp/aLJLWfEBcV/Mij9Qx6xtBMdilaItURuxICHaHaNZqIw7Q7QrsCzEYdoldhwmNYdpECDrPLTjjAoTFstQETnlYKwVPIaFQ16KUzBEwoRz0XsdSohcMTCoe9G4DyU9xDiRFl6E8HcwUivuBE+7EIzIgZsbJsIsCRDlUUGZDGZrQRtptyL78eXdrezQkTdxKimcsmUEAbqjdvSy/iwvJAbTAUK7Ve0CYmYU2ZYQhLoUtaLw70KSoJDOplJvBynEYjED7S7auhEqY1ql3T3xKDL36nEgNcNKNkCavAxwazzjtPYp1L6WMpzdJL3ScWNDlhqIwbRbCUsHqRnHfI7QmfLVNmy0JS5SUjFwlJvqSTeIACgSNa8fPtppCZhAKSHoUlwQahjoxEQ1EuUPBjPCiIEPHGVPpS7Ekpi4yeMWpIj3nM8/YDXeESCRBF18oj3MZTNsKrsSAifcw4lwbBtIBMSAiq3WxEmWqZMN1KWc8yAABmSSBBGz5qZstExBBSsONeRGRBoRkRCuaQVCzxz2gr/wDMZzZCWP8A4kRzelWqwr5x0XtBrtK0cCgN/wC1LjnhinnHIwyVHW9gu04shWJt5UtZS7VKVUrjWhIIxomPXLJaUTEJXLUFoVUEYHL4uOkeE2FNFA6/KO59m1tKZ65NSlab4rRJQz0w3grH8ohoTp0PstWehXYVyMLtb2rlWSVMHeATyg3EBlKvEG6oioCXq6tM44jYftAtMsAzVCaFKJN93GRAIFBhQU84pLUSBtPVLsK7DWS0JmIStJBCgCCCCOhGNadIuaG3G2lYTCCItAiTQHIO0puRISouAiULuG2kEyomBCESAibY6QwMMYkYqkWhK0hSS6VAEEZg4GAEkBCKYd4TwQEDLhu7iy9Cg2zbUCW21IlJvLUlL0TeUE3lMSEgnMx5bb+0qpX2pFoMxUyYmUspVumWUFSlyk4im6yhkA4zir2r9qEzJqZSAoiQVpW4beJCSpObBmc001jzu12/F3mBVCSo60AGOFOnFom5NiuuxOybfUqffLMEkMcOBZqqfARfs7bqpSwFXiibvqZRCTveLOoIxYnHWMNAAL0AJNR6+nxiK0lHhN5Ks2bP049ISw0F2/apUkJSVMXcqNSCpy+Qdh5Drmd4CYYqq300VhdYm8loqkGAwoiDCiNBPoiV2zshIT3pS+BUlQGmlGjVsu1ZS3uzUli2LGnA1jw1aSkkJVRgz3qVc8CC5o1HiCrUtLkG8cQAHdwx3geALamO31pENqPoIQnjxex9q7XKvBClgHwpBvAFyfwumjDpHoXYTtQq2SVXxvyyAo/id2PA0I6DlFIam7BmqOnBiSVRm7c20iyyVTZmAoAMVKPhSOeuQBOUcJsv2rThMH2mTLElXvovApbMOSF4ilDjDuS4ENb2s29pEmUDVaytQGaUJxPAKUmn6QuwfaaVLkrlzVhF15gKqJCWTeD6gsa/ijku3XaaVbJ8pUm9clylBV4XVBSl3vDiRdSKjWOQ7S2gXEJdnJJH8qQGIx6ftEm/cMng1O0O1U2i1zpqFFSVqJBZnAASC2VEwEFVTo8Z1gW6A2Yp6wcCoFDjEh+H0YJzN5NiyqdJydQHpGrsDtUmxTBaDLM0KQUhjdcKul6g6N5xjyE/dqbK8f7DAlsmBNll3mpdAen46RF/I7I/4wvaW1jaZ0ydMoqYoqbIZBPIJAHSIpU6UkO29k3GM+z2lKg6S8aViUGHE3RzqYMnSNFWz032YW4qRMlO6U3Vp4O6VeZAPMmO4ux557JXJmn/AIaP+p49GikJYBJZI3Ye7DkwgqGsFIeFChPAsaiq12tMpClzFBKUhyT9YxwXaL2ppFxNkYlSQsqUKp3huXXZ2Bf+aheCPartuULFOk3/AL0d0opzCSom8NWavMYYjw212lwFpW4DDRTtWj5cOEB5JynWEd5bu31qmFYXON1aSlSEsE3SCCAnHA4414Btjsx7TFSpcmWpKVSki7SigkBkh8KcqvHkybYokqBLnyZuOgeCbBbFOkOyRwo9TXmaQri1wTUmfTWxdsItUoTZbgFwUqZ0kZFjxHnB8eL9gu15s0wCYoCUsjvGDl23SMwxNWc0j2YKcOC4NQRmNYMXZdOyUJ4aM3tFtf7LZpk4JvlADJJYElQTU9XppBCeK9tLPLl22eFB096s/hXdWQrA4soOk5gp1pxK5ad8VASTdOZqGBwyMdX7Q+1c223LyQlIKlXRkDdZziWbHj0jk+9r9O2D/KEsnyCqnM1GYVP+OkJagdMGfB/WsaEmqajxG7eAGJyORx9MoaZsj7qWuW4WpKXQKlVQHSBV3I9dIRjJmZaUXXchxTFyXFPSBpZjT2lstaQCtBReci9SoD3a1/WMmWaxqwWi8BwMKGBhREx1zhjRKki6xScXoS9SBeOlGh0iWre0aoBU4D51bHpziRlpQFMkg0SWLChCiWo5BHq8KySxduIJNSpiKPQmpB8qY5QwAUTboS6t4ZknFymmnug5VpjG12U2pNs4tc2Wp1SpK1EEkh3SEKu4FirOjCMu1yFgJrd3gAGxqFMasXcg8hzgPbN+VIVvBImJAIBIKgVChAorVnikXkVmta+1M22hS5l5rxCVJIN3FVxgdwOzAu4OdSBZ6ipBReTddwVUYs1C4djUpOpbACM/svLFxSrxNbrAUqBWvGn+I1VneEsXXWUpZs6BzkRRRfEXeMBvOAKKrJlfweasKKUpmVY3SHfkWJ/aM3aUpSmQsFKpdKveGFC5fj1pG72bUe+tSSWN84HRS355Y/rD7ZsgmLSVKZR3d4sWc5Yu2EVUrdMk47VaMazTroSEimD/AL5wSLSSoPkRmNcoJsOxwtkoIU4DbwGpapDn9YCtiES1XVB1hTs4a61C4O8cKUh7JbXdm5ZJ5KJlD7wA5opzziCdn/abPLklVxT3nKXwOBFDmICse3Uy3AlhQJyUQaskEhQU5wwbrEz2mWlYPcpd0gVNaMx88eApEdr3WdUZxUaAbDZ7hUL6Dg1TXjUClRGnZ9pywlIUsOmYFGhZh0+ngc2ySAy5Kwa0TNSMSS4+6U46mKztWUoFKLMpJD1729/9bHA830hmmxYyS4ZvWee1rlzRMSJYusUqLuMd3HMR7nZe0Vnm/wCznIL5FV0+SmMfNy9qpKWVIWa5rS7Nh4MOLRL+NrF27LloDAEB1A1cO5cHkc4KTXAHqLln0+xgK37ZkyUlUyYlISHNXPRIqfKPnK29qJpTdvC9RqrUwFWAWtSQMMqAYwPY7TMKr94up3ILY5BiLoB0hsg3o9Zt3tbWFkSrOhSA5BUpTlORIYBJOlW1hWf2wlWNlDcJnU5VpWPJFbcnIUVGYogUfE0piXNIpT2hmh7rh/eKQ7tq2PEVgNMG+zu+13aSTblXlSZqJiQnwqChdDm6dwKDgkGrU8uY2rJlTUFSUJQq8lhhQ8rqX6ZARmyO0UxlBRqW3mBNHLaYt5QZs61rmu5BCbrUD1WmnIgYcoDtZM3boA2js9UuSFu4BukUd2cNmxDh8KGBLPanSQ+YcVrpHT9rre9iAKUvfSym3ksFUBdkpOLNVgchHOdndkrnIV3Ydly0n+ZarqB1L0jRlaM4po2Je0UhNyofPIHgK15R7D2R9oEnuJMqepUuYEhJUprjDwup3FGDkYiPGbVs6bIWsLFZaikkVCFBnByYu3OHs+2mTSrtX66+kHbXBNScT6fCo8v9re25l9NnCWQyZgNfvDvAh3wTu0bGujjdhfaGsGXZ1IC0FSUJYMtN48KKAJNMaY0gjt720lLUZKZaJglKYrU5qMbrMwyd6thG5RZyTR5pblpIZWYH08ZCbHVrwH4Xd2eDbXNKlMl6aYnH1/SBFTBiSCB83fp+8J2J2WWOyGuoJGOGb6Bw0eo+yKdL+yzryAZkpQTeUAaErICXTQuDmXppHnWzLQhSVgpF6/Uu9LqcqBsa8cou2b23+yCchKVBK5l9KUtdqAC7g0DUhbaZVeD0ftpNFo2bOlAI3d8Ehgm6Sol8iwbrxjwaUqsdbtD2kTJiJiES0pC0lJclRAKSlTYAO+mccgg1hstZKoOHOFEBM4wojQaO/Vcvm+CDvKdlOwIZeFaBs9IrSU7xS7kkksoABz7zMRdYt+aCpi0T5YWiUtaEjduEhQdrwoTRx73CKpW1EqSyAsqeru3hBYgJIOIJIbKFWQWDFQVvhZYr8JJpofgeEUbVkS1yyCSpLBTpXga4XqAUwjYM27UJdycCSGIr7uh6xiWrtKlMxcpSQhveqSVHgDgKbubHlDK+wQjZVjAQbpDBRZgKOXYVyFeuUXSJZTfvkFILlQxYULBi5Zx0jIte01yZqe8lJJZKgUG6CCALxCkvViS5zgWZb5skpmKSiqCboIrePicBnfXU6w1Ngsv7OqH2qeE4b5AwpfDE+cbc/Yi5xSpJCbpwOJc0OhplGlYlSZiBMBSpSkl1pBatWU2BDga08tAHHdZgN9r4JB0SXrl+zRCevTxyRc000czZuy6wqUoEFUtnQWBUXqxJIdKWwevOBto9g7UucuYhUvfJpeIITgBUEYcY7gWpF4IcXme6cWwfHCLZk0AeElvwuT5VPlHM+r1U+CW9rB5/L7FWwC7dlkD85xcnIfGA7TYLXKJezTMXom8l2xBS/PpHqMpdHD11cfEOPIRcMMPTCCuv1FykZK+UeJiTOxVKmvUVQrq1IjKnqSqqJg1xc4UNMOWse2hx7311hd5k/wAof69/aPS8HjCdo08Cujv8IqtO0UuboIBZ3xd6nI9I9htU9KRvgqSfyqWOrJIHWB12yzmiglhg6Sw8ww+EVXWt/wCoFFeDyKwzb6ySC5fDSjscqRrJtY7pQDgvkWJ192mv6x3Vol7NJ3/svQoQfMEGI/8AhiwzBeSAwreTMUw4u5EOusXeLBJZs88TOSKEEuXrXzrFy9oiooQcXq3EesdfbuxthSi8pUxiUtdWCd5QSFNdwqCTCs/YCxlBUnvVUJ3iWoSGomtRgIb6uFXTNtwcUspB1DYtVuUaPZ1QdYGZlnnvVpw/WOzkdi7IEgplKOGJU/l+0WyrHZUOJSJbpIvN4hXEgb2IwwpCPq1LCTHhGnZwe27DMXMEsgkKKlskKISQCAM6lq8VCNbZGx1SpSvuVj7+WaoVeKApCvwuw3g8dnLtKlm8klkuCKsdGJT8ItUsksQLtXJNeV1mw49IjLqnxQJPscwjZq5ZtAmOr7RM3VLSSFFYUyeYYEvwjnJXZa1BDd0oswFGdia1/wA4R6FZLGQTUzVOWJYBANGBFGaj4xoSbKw3zeJq1Lo4Yb3WOjSnqSeEbZ5POQZlmSL6bq1ORVOAo4fE8BjwgvaFmWQCgG8cQBi+bNyjpO0uzu+XZ0hAWSZqQDQB0bqsKBJN7+njGvtPZy1oKWlYUKlroQKE7jHjrWOy2kH0kzx+2WaaEJShJKgGWAkuC5avvC78DANhsxmG6VhI1AKnzZhy/wAR6PNkm6Gs0iYHyl3V0zvpF08nHIRVbBbL4VIkyEMki81XIOAZ0sWzb1jjetmgrGEch3KrESZkpRSvwd4Am8wqWBUzUaBNoyJk+cFGWEXkBQB3RdAZxw+UdT9r7q//ABCzy1qJBSbgF5Rd/vCABzrGbNFyci0CSvuCCAhE1ik3Gu94le6i9V6Uhozb/eQryc/M2UsOEoUos7pSo/KB12BSUkqSR0w56ZYxt2/b6VpITIlJNN5UyZML8lLINKVgPaFpfubqEyygOVJAurN5wq6zYMGrhxaGUn3HjYC/KFG4e0No/wB6n/kj9IULY1hlm7P2qUL8q02YBTsUzwLzM7Ozs8alnVbC14WeYCWe/wCIYXnALdNKxDZPZNckFMyZevKDXKgZOb2BwwHnl0dkkKlAgEqS+occgPhk5rHPqayXFMk5JLBjJlWpRZUhKAc0zw6R+LAufpozNq9hyVqmBS13lEq/2QbWpmCrx2SbSDkTwYv+8OLaGwoMMfoGIrqZdkL6vlGdZ5V4pBlUKH8KSQCwxuqSRi7KzwrDbb2AZ8lUtL3iUsSAAEgg0yywcRsJmpJd6830P6eQiS5mop9fWMJ9RK8FfU7HL7G2Na7OClMtF18zLBIfEqDmvXAUo8aFoRbbzgWYoagXefi5GvDSCto7Yl2dF9amGCUuLysBug+p9cIVhtybRKStN9N4kUxBTjrRgObiKbpy91Y/gRN3gzpU+dNT92iyhmZpswsRlRIIPB8oqtdpmqDrmCTMulwi9upcbwRfI03q8o0trbNXOQUJmAFRBdjg40zYEVxvEHKA52ylGam9aJwWMEgEAhxVJDhmo4ZqmkVU4PIza5B/4gZjd1bE7lFAoQVVwKjfunKoHWsXJlrBBVtAAs7d1Jc8PEXLjjHM7b7HzpKzMlOtDEqHvM4cEe8+QD4RmSreCwQhSzg3iLZi7joegi8YRkvaxW84PSpci2lAXKEuaGckhbk5jdDB/OM6f2w7lXd2lExBOCgRhwUMccP8Rm2DZsycEFZnS5aVBNzeSFChN4aPo9HjY29sqctSVSlJWQT90sC6cXL4uA1P8RCagppMzfAaO0iUd2VOUr98FJINMUa4HGsG2TtBKmkplrBUMUqopsnGI+WdY4pc5KZ3dznlTKKQ0tIQlVQL++kKScQRgzVjSse3ES5iZdqTdUrwz5alGUtiQLySWS2BYkDNqwur08JK4ozjeUdJbLepDfdqXQuElLvTC8Q4gC17dQUspM6Uo4Huytmq4uuCCBBxUMq48vIRDvwc/wBfrGOFNLlEd9Atm2oFBLd5M7yoPdEBuOQxzbHCLp1nWEKFn7uStRckpcAtUsKE0AcxaJw58nf4Q/fMWWlQ6Kzz8JZJrvYUypFI3N+1Dxe74o56zpt0tYVPtEoSAWWVKZRBOIN3dOlaRuy5cuQg3AGxICrxJwfGqi55sawVN2P3qGMlFx3BXvXktoomr1wg6TYES0sUh0gVIKmGTPU/GO1aMp/L+kV2/eAoSuYAZaKH3luM9KZDjjBKdmD3ze4YJ8szk5xaCE2pzXdBbRvi3mYSFEg5cKY+Zjq0+nhEDaXxQimgYAeUK4TD37qXLHhQH4t6xETFuAwrxL+YBDR0pULyWplYUdvrDlEJlhSS5Qk8wC/pE1zbodTsMWD+geIy7bru1LO7EN+IoAP9LwrGRztuUmzTMhKmqDhmuKbxDQMACBSogsJUQSAW409DWNe1WJM2UpKk4ggFQBejNRgDUiOd2dYkSRMTLSmUR4mUV3tbx16+Uebr6Uee404KWWNaCtqKSAaMpBX8CPWkc9b+xPeVeSl80yymueBg+0dppaSQVSwx8W8rF3YBbhqPlxrSub24stRvM4rQA05v6QkNOcV7QLR/6Rgr7CzkAkJkT6bovLS3SgPU5RiWmRPlG6uSqXruAJPIgM3nzjuFdqpYTu1SBR1lXqEnHV4APbdGC5Snr4VE/J3iu7VXyVgdxdcnIfaU/i9P3hR057RWM1Mua8KBuf2sO+Xg7C850fCtByIxHnC7rGgB5cf8wLMsySssCMlVorCrZ5aGJAjit/dJDdKRwSjXJBpJ+4vC6s7cj9efGKZIQlRJlXVXnLJAKvzDJfMO8TM9IBKnTnXP+U4YZdYEn9pbPJBUqY/5HSVVr4ca/WsNGEnwikYu7QYZyA63apcsQRXPMCo0xMSs89RTigtgUOQeLY664ipxjnLR7TbODSQuZTEqCGOgZJJaC1dtgUhSLPLQlQB+8KixdNMdDQgYEF8or9PNrgfbJ9wftX2cmWlXeJUStKWSi6wIFaHAklz14QuyNitElDTlBCSp+6KSVYgEpbPhkK8INsvaJCkKMz7m67kbyQBXwmvQEsBSHtFumqKkiTfKLq0KSXRMS5YpVRlBqjUHCLRepGNSqhHujk3bbbbOnBS3Ac3QFPzvM3IRl23as+bKAspEpdCCQkkhmKS4LEOPWJy7Aml4N+W9e8+FcIKRIYMEgA6P8MNIi9VR+KA9RV7Tj9l+0O0if3U1Mte9dN5DhJG7eF0ilDri/CCrbt+T3qj/AA6egqO9MkKWgqyBuEKSoO9KHjG/I2TJlkqTKSCo1ISHOeQoKQQZoBa6Rngw6UpFH1EbuKN69GZZNp2uaky1pSJSjUz0pUpSR7t13DgsQdA3EVHYKzuSRiQWrTgDedjxrHQImaH0J9RDElVAx8h8+sQetNv24FetuMy39nbPMUlU1JUpCUpBvrolPhFCMDnE0dnpDOUXwVXgVqUvezIJOOurCNiZsYmWSqYmWMy4NKZhwdOLtGRs5MqXPWnvZs5w9xlIQwUxYEjeCgBUDHR4rDTnKOW0NGEpLOA4rBIqamgbHRqw7gUJYnJRJJrVqNRxR8415EoTUFLBAL0YAEYM7OX1aJS7ChKnugrbGj8nIPyxh4dN5HWjFZkzPs1imKxQkILgKIJJGSq+DSnAvB9nlplABKK8CSTxOXkQIvQkoOTYjAEdXiCUJxP9ovvzZNPOO+OmooN1hDqAIdv9V0NSuGMUzLUgJcrCGwdQ+f6xOcgtQ7rVBQp/MNAX8Ds6je7oX2a814DixdvKKoRg9o2/JBIM5F4cS3Vk3R0jK2n2pSJYud1MU/8AxH890fGNc9nJArMR3nEulue7dS3IfqBN7GWdbqQsBLZKCwPIJ+cUW3uTkp1ijEn9spyiCyUADIOX1BUTXpA6+0s9QdU1fBiAfMJaNWd7P1XbyJ6R+VSCkeYJgO1dhZyEulaV8ECp6kj0ilwOdrWBT2wtIAAWaBnep6tDf+LrSQ3eqr+dY9EqAMW2fshPPilzU8biS3N5gg89igkspM9Q1Sig53b9eEZuCAo67MxHbGelnmzHr75I4UIIDRmdqO0MyalF+YVVqOGlBWLrfYhImMbxS9HQpKv70Bj0gDbUq+HRLUrjuKP9oceUSmovgtBz4kYdqs48SXYmlAH5B3aIIUcXLB+DfrEjLUAO8UUpqwzPSGCQGYKI44RCzpQdY7ZhUjg7DDIfKC0oEzEP1+vhGTLc4C75D1g2zWk5kONM4Ww0EfwxOn9yv1hRZ/Ex+f0//MKBgfJ28pbkslZeooQG1IIBcmjcjmYijRiBUkNV9aHHjF8mzKDkqDEZGhGf166NOs5UndISX8RGTu46Zx5mo4t4Zz6ztqmeZ9qdqLm2lTmkslCQKMAficzGNHpCewUszCuZNUtRqXAFTw+v0HtHs7lKSe6mKCsr1RlUsH8o7I9RppJDLUisHn8dVs+0JTKS6huocpUwdJobpV73I5Bg8HyfZwAoXpzjS4QSeDnDDGNtPZGQRvIC0gqIqQ14gkUIGPxgy6nT4QVqxs5qzzzNmhElJVecEjAVIqASOINH616rsps1dnkqQuhKyTiQMEukmpBAB+qXWbZkmSb0uSlNMg5plV6tnB6rHMXW5oa0JFGYMzNqdI5dTUeotsVgSUpTxFEFzC7hSi1CwdtX0hpc0sK3m1p5/WURmS2IBfFq4BtMc/qkGWew4VSh8lFlUod1nOURUG8Ih6bbpFWWILniM2cdfrKLAlRwSpQ6mteGkDzNoWdE3upiSpd28HCVIIJIxIxcacoGtE6dOQQJaQy2SFC6lgSL4YCrMQWzGRiq0PODqh05oq3FAkow8Khe5sxNcIunbYmG6izoKUlKjeSCUhQOCvdTV8BU6YxP+AKWQuYFAAFgGLk5neDRsWezXALkq62ZocnyoH0jphHFJF1CMMHPq2HOmXVz1i+BUJUtRDoILJUDSp9OIOrsixplpIZyc5iAXLY3rni1PrBS577i0v8A0k+hOGUMiWxqlDZbqE+UdEdPyK5eCYIzDrGbqW3+pooEtIVvMPwuUh+ASAa9IlNUBRNOS0j0B+MQCicvUfEl4qkJZaENi6RwbDUh4guakBk/IU5CpHWKu9JcXSKY0IwNPh5xXJSoteQmYdboDcMTDCliVqel0tk7ekTAYOSRwcDp4RDKsUsAkpCMyAGcnkcXzGsTs7NiW0dR9XpygmJhAIwSXycHzrEmbLzcjypDy5XGuhp6kGvWBF7SAVdJKa5/TmBZiFqt6JfjYfy3nPQCKkdp5DEmaUNjeSr9C8XW/ZiJyS908QpSfUP8I892vsJctW4yk6JJU3W6BDRSbpiaknFWlZ3o7UWUVM1PMBTeQcebRk7R7dy0n7kFTZgEDyvRwS5KhiGiKZZVQN51ivpI5H1MvB2Fp7bicGmJmI4y1jzYpLRjztpylGpWsfnCT+nwjImIAoqh0JumGElmoB1r5wHpx7AXUTa9wFtOyJv3md9GYDkxiqYJZSFOScgkOWwqWcDmY0bYo3LrlT6En/ujGsqfvAnIF2Io+QPrEZxo6oS3Ky6StOaFN/Nn5RdQuwLZOa+bRdNsigQfuwFDxYD66Q0tCkHI8Qbww4Axzt06KpjXF5KhRd9p/KP9H7QoFFbPRFE0ZqfXPGKrROP4XOgYAV4xBM0FwCSXyb4M3wiUy0KBa6WGpSxfrSuLgY5s0eUoHL2GmTCK3C1Gwc11o1M4dE9RBcKTwwYBicmJ+tIeVOAS6mCsSxfmCfOLUoKleFR0pl5Mcqw6S4oNW6KkKzyxcgn5MC+kMu1h6AF8zl6wSqyKDlQKQM3S+eT/AFSM+1W5EtC1S5xKkJKlMAxYBxeBBDtxikdK+w0dO1wXzETGZKJhP5PEwfCoSOpGcXWnahlSbO61XVTGLulSUqRMO8HJUU5gkuxjPkz5trlpZawFpoQCFVFFBq8cOsbS9kXwnvReSMBdoCAQ75nGvOKpJYR26UFFGdtjaU6WXsqklVL6LhUTShBBBunhm+sPatmT7WZZJuqlzEzQGc4G8kB6YjyjopGxZSABfHBISVdAK8YI7kp8CL5yJV3bY6B6cYpGEjNxVmIjYiDOC1oSVpF0k450erVL4axty5iEht+XqyioHoa+kAo75K2VL3Mrk5SgngWQgqHEvxg6ZMUMU+Yyi0dNLLJy1GxAEqosFLMykuTx8Ih7RPCaUDY3cP8ApMQN45Jf8rJPWIqlkgAgEA4ZDGvGKVROy5Kk5AV1cn0AitckhiE3uADAdX+URVLGLpbQU9WJiU9V0ULOD75DaYj4GGf4AgSftSUKLXcy3iQMtSPoRaQlQJBQUgO5AIbm8USLInEkLJzdzyBAEGJugMGB4gkEMzVNOhhnhYFWSmWkYhNcd00f5wR3pIq/z0apixNlSA4Qn4frFctL+FJrm9B61gWg0OpRoMR+YK5RBFlCHYhzVqDLigluZMTTZ1kuq6ocmb+/5Qg6B4EhOt4tXmloyZmU2i0LbdF4Y1Yv5GGloU7qFaNRJA5MSR5wRalEgUfkx+I+cVSpik59FGp44Y8njV5MMLQoHxpUK0KLp873ygXaGxTaAWPck5pSlRPV/lBs4Xk3nJJwcCnJxFSC2QPFgD5PGyE5mZ7Pav3tNSk/9tIHX7PwxuT7xqw7tVerx26bVqSmnH9x5RKXaEPdcKKsih34mA5zvDEelpvLR5svsfakn/Z3utfIqB9IHXYZkmYAuTdUf94k+Yqx9Y9Sm3QHCUk/1AfMCBETk3r01JCnxSXbIB0l4V6suGMunhykecThMUWEoE6kMOm7GHtDZsy+CZQTm4VQs3AZR63bbBKW6hMnpVxmrHSrt0jktrWKdeYSwpP5phfT8IeN6l+A+klwcmLaCoBQAu7ocPVWqTpQM2UHztgrLKE6UokOAkb3MABm/eBrVsCdfcSSVP7pKgepNG+UFbK2NOSXVfQt91IN5jTJ2D1P6ROTRlB+AZWzJr+NXR2+EKO2Tsycw3Veg9KtDRz7pfrDtmVhlCjjUpybRnw05xOy2UrPicuSl0FJDADk2b448xpJ20gJKrwABII4ipOfPrAarWqfeDABQaYhy+jHSji8B5tEVpruGPTIuXKRLdUwhRxLs+OSQHzwgbaCphF6SSgEClCKKYpY1BNKjDSCNkdnpYosrUlOpYny+J8o3zIkpYCWKYVUT03tY6FHwV2xiYdgs0xTUvYA1wGrsRFtm7OCWWuBKQwfdNNHLqpGspRHgFzV1bvrvekDzUN4VIUfzEt83h1pt8h31wFyrPKQKBRIpUYVrik3eJiU4jFgkDQY+ePk0BIWsJZnH5VDAZ7130ixVklqIUq8CBqD0xP1nFVBIm5tk5M9WU1uBSH8g3pBEydQAknixu/uYq7tOIUcKOlIFM6iBxQkiZeL5gHzNKdIdEwszwcCRhVgD/c0OFJGQJOLt8ixgZNpW+CX/mP6RC0226HUACcK464NBMVz5s4k3O6uv+YlugpDy1TAz92lxop+OUPKmJmF713Jwz+cXiQgDxltSSfXWNlcgEDR7w47xB6Epp1eKJqpgc9yVAYKK04f3HjUROYhI8Cxez3qEc3NekUWOzzQTeKCMQQVE8KXWFIKuzMIASSwSnyf9IvlpAwI6hmHN/jpDFCjSj9f0geYsBWT4M71zauPSBJpBQYual2KUnoT8A4zwhjKIG4yeAcjkxqPMRnJKwXMstri3kKRebQTgfQxq8msLM44FSRxqfSnxiFoNHvgjQYnWgNOpiu6okEF+AYAcaiucKfJBNSa6kDygUaxWYpFQkJ6D5RatIUXUKigINfjAJs1xnmqbgoH5FovTJIG6qYo/mCP05wQFyF3GoFc8ebvXEZZxYqZKUKlI5KIr5CA2LgqVn726H0D9YIKFD3m/q/cQEMVmzv4Zu7oS8TQVIoogpOBAL8Buu/1WIqlT2d0Ef1HXMGBpner3QUJVjeClN5NAaRkHd6otcuHUkkXejQ1qsayN43m/AAFYVdy5brCs9nmAuQhfXe5OU19IlabZd8aDk26nl+LPDGEf5KIrsm1npdugBg9HAozmnwiFvtMgpqpL6AVSdQBXrFshagXSoge8guQOKS5u8sOUStu0ihLskpNBWvEMzesTaHTOZvjmlzUpLmtDifoHlAy5qkzaFkgEmj4+EA1ujiNWpWNybbCsFkJHG8KZfTRl2tO4QhIKtBu1fHBq8fMRMZ5CxtL+X0hRk3FZADmaw8bYgbvwati7LplqKytiS5CWc0YPTHjjx02klKUlSJF+6HxvGmgLvTSvCB+8UpygBslHP8Ap+hQxOVIINZhzzZhpjrwMXUFWCbm2Vr2texCAAMAApueDaYRCbahRkh3pRP6YxdNCCS99XEqJx0YQMUywp0III953Plj5nOGX5Qj/knLsqXdVTT6w+ENMupG6SnFhQjyI1hwxFSuvN4kqXKo4B0Klf4+jD2KVSr6g5ICcic+j/PKCELANC51y6YxELlge7hkAf8AMTRaAcAT1u66QawYGtU8EFJBriQSPM4nlABTLRVV08ZhvUOLOW0jRlWRAYkC9zDc2etYlOlSDjJlk6kJ5ZCCsdhXkHs5SQ7gJNKNXhSLAtBrQ8frCKxslBG4mWB+FKQOdGxiJkSpe8bo/p/QO/rjBs1BMlKVmhdquGOFej6xaicpIF4EHgkkY6tWBf4pLJZzizFKhXH8LUcRaLYpwUKUA5cCjhqeR+MKwk1SpZDqlqPEpJxHIGLpNpliiEqpT9qnGKZ9rUrdIUrndIPQnp9VGXZkh9wpDEmpAdsmL9MOUC6DVhq7SSQylJ4kDQZjHljDTLI+8ZgJGF0A5vh+8Zv2k+EABOZLqOPEk+sTs0zJ2BegFH4CGUXyDcuDYlzKGjecA2gEmopg/i65Zcw7RCXML0oR0bpBU4MmqnfF0gjmWrTnGksGTKEWchjfZLUIJiyXJJUCLxNDUkilcCcICSsAly4NX3iD8KmuAygiQkLNEkNmyg+dHaMnaNQPPtpLm414Cj4El6eUFybTNYbiUDVSlP5ADjnpEfs5Srd4tmeWbc4tM5SSLy0D+YHN/wAOGUKsB5yWS1rPiCWzxr5vSIKsIvOAmr0LjN9PlFsycSHlhJPEqZ/9EB2q2zEEJUUXiHZKSWHU48G48I1WHgKuhHuU/Lj5UeEVSiQ92r4xSLQSKrIfgkfKKbRLUQ5reaow9MIWaaGjkNTaJR3Q740Kg3rSEuylNUEk6Kr5Fn84zbCAC5BSQMdRSNJVsSEuVpA5gN5xsGyOEKzS/l/mEZyQWIrg2HHCJSrUljvDzHpwh13VO4Ch0MBjIDttnlhD1S+SS2On7ERiWgEBw5LUAu4irCrVpT0xgu3S0JN2tcaMoaMoEHp/mBak0a4XLlTHjutzLvlhEJFYowRtCbnJtT57knHyhR0IUrXzU3wDQ8C0NtYQmYSsAJo2OhGWjwTc4cMRWHhR1ReDkatkUFKhQjDiemDQ6QBgHOrenCFCh07FYy3Og+L9IqVZyanEennDQozRkTTYjr9cnaKJ+z5gTeC8/wAqfiDpChQG6BQLLl3sZqm1dAfkyAfWDJUhIwCia5qOHC81eMKFDMWOQiVOTmjDiXyHvY1i+WtJJASfMtzZ2f5woUK8odPILOlaEHgA3INDJE0CgQf6lAtq90sYUKGSwB8hUqSnNLHQkN6lvLyi6ZZwBupcnN6cw0KFCy4GQEvZyFkCYgKbAtdI5KBBfHOJo2NKSsKT36eHeFSfIk+YhQo1UYdMtndZXVxevXsqX3LjprrSm12tSTVCi9brigY5Ea054ZQoUCeDRCbPKcPg+n08FB/p4UKGMOUjNurQ1okJSlyABpQueEKFAk6QUgI21SDgOZBr6wBM2ZMWsrE9SScglNP6iCT5+YMKFCx4M+TQUieUhK5iJrGilIZQGm7dBzrxiC7Kt3uvpgcsMYeFGaCi1E0VKk3TTFIi5KpWg8n+UKFEnIokVTtnoWN26Dk9QekU/wABqCLgNHKU1bHFq9YUKC0BPINadlrS5KkEVxx9WFA8AWiQGqKdGd2bA01qPJ4UKJyjRVStgv8ACP8Aj2gcEzVADgBkOEKFCgWx6R//2Q=="/>
          <p:cNvSpPr>
            <a:spLocks noChangeAspect="1" noChangeArrowheads="1"/>
          </p:cNvSpPr>
          <p:nvPr/>
        </p:nvSpPr>
        <p:spPr bwMode="auto">
          <a:xfrm>
            <a:off x="207379" y="-144463"/>
            <a:ext cx="406294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555" name="AutoShape 2" descr="data:image/jpeg;base64,/9j/4AAQSkZJRgABAQAAAQABAAD/2wCEAAkGBxQTERUUExQWFhUXGB0YGRcYGBwZHBwaGh8dHiAcHBwaHCggGhslHRgdIjIhJSkrLi4uHB8zODMsNygtLisBCgoKDg0OGxAQGywkHyU0LCw0LCwsLCwsLDQsLCw0NCwsLCwsLCwsLCwsLCwsLCwsLCwsLCwsLCwsLCwsLCwsLP/AABEIAKcBLQMBIgACEQEDEQH/xAAbAAACAwEBAQAAAAAAAAAAAAAEBQIDBgABB//EAD0QAAEDAgQDBgUCBAYCAwEAAAECAxEAIQQSMUEFUWEGEyJxgZEyobHB8ELRFCNS4QczYnKi8YKSFSRDwv/EABkBAAMBAQEAAAAAAAAAAAAAAAECAwAEBf/EACgRAAICAgIBAwMFAQAAAAAAAAABAhESIQMxQTJRYRMicQRCUoGhM//aAAwDAQACEQMRAD8AyOFZ2ApghsXmhGFJ9aKacPIm9eLLs9JFyEyPpU0IP9NcyFG0AfnSi2cE4d/t9am2MSw+FvJpqjDyBQfDUEhQJlSVQfYKA9iKc4M0knQUCFqCLVc0wAJGtMFN6WmpJYja1ZO0FoBYEzAHM/KmrKrCLaTXjWGCQSNx9xVxSAJqbQSD6gY2BvUVgxy2q5Qgaaab1Wh8wZ1nYVlHyCyltkCiVN2tyFXJSIql1Mab/SB/ag7CetotVL2FEdaLTGWB868cQYisgi0Snr1rwtqiSPzyo5bVorxVo9rU6FFLlpnelOJasfKnONcSgElQAi5NoHXpS51XhgDY1SIrBcKm1W4gEVU2SAN68ceVMbe/lWfZiZbigXU3NErcJoRU1kZk0i1WpQYInShxr60YhYigzAb4tQxTRC3NutRKxTIBSkD51YSLV446Db6CvVODqaJil6JofEtQLc67EP3gC50Gp9q5plzLCzJKrdBGn5zqkdCs5ywBttQpfIUUqsdUnYga+oP2pjFoiYPLlpQWPYlN9jM/byOntWtAorwi4Pji90mNQf8Av6U3UxYTadDI8tr8qSpJcSCm8He29wfWnadBmAEQbqA3oSGQMvCeKCROvwz+a0OMG2q+sGIgCNP3o9eLAuAJ03P5pQS8VOg9o/egmzaKOHMib09RhABKRSbhsCJkaitAHJ6Cln2FFmHYpilk5bC9CtLHOPKmLD4kJTB5yYgaDbeD7UjCBfwQLqss5s6FE7ABKQQeZKQbdRToYYEWNwdun5Fe4JnKTN1FRJ9bD0AAHpTFjDEmTYbQNzSN+BkVobAAEXHSpqwxgk/3FFoby7b/AIaKdIjTWtHRmxQqyZ1/N/aqnLpJOl9Pb70W+wjLBvO+4HnQz+GGXKB6HedQaVhRQxjAsIUNFplNtZE+8X96GRiFl9xrIIQhKiqYgqKgBB1kINxyqKR/9ZpzUsrSFnSAgltyf9ozHS8Va/KMUpZModQhIVqAUZlRI0SQueUze8UVoASp8pcS2EznC1TyCcvi91ARQvH1qbw7jiVlKkgR4Qq5I589D0qrjoy4jAqifGsSAN0kXjavO0Sw4vD4ZBkuOJWuNO7QZJ6iY9qKW0YscfcR/DTAccVC0TKSLkwqNkibb2vRiMaS840RJQEqnovNbzBSbi1xQyE95j5GjLUTtmcMQSN8gCoJNiNKH4YtIfxLhvmWG0AanuxBJGo8SiPStWjDdao3FUuyRINhtFeLwili6ik2iNo+tXJRlNZI1iTGOHvghaRlVcHWQLKERa5TbketLMJ/LcXh5kJEtzqWjMC+6SCnnAB3pv2jShbKpJSRcEXIUNCANb2I3BIorhiczKSpISooum1pF9KquhH2Km8GogE1axhxM/SjMuwqDyjoKEgoHxDAykmlaxpTt74IIFLHGr+XSgEF7kHlVjbQFe4g5EExKr5QNT0/vSzgHF+9BzJyrBgpncH9qKTasGloNxOHGv0qamBU3HRPLrFCvYkXieuooBKMSmDMUsxROZKv0EgHpzn6zynlThkJghSTChBPQ/SlaAlDbiXPCW5ClDpcL9RBjrTxFZNLOSQnXcnU+u9WIzEEDaPpQ2GcJAB+IeH0H9vtRbKSpOYbmI8pMe30pxTxIjUwKWY9+JJjf28qg9ju8UtDcFSbn52HPTX61XwFgLT3izmXMQf0kbRzo40rZr8EOFlWZSoyoMEDeefsKa4lxDYJUoJSN73oPjDrYBQV5VnQpNwdtNuYpHwxDzpJeSVBOhVpPQaHzplDJZMDdaGrnaObMsz1POpolwS5hoPRUTTbBtISAIyk6gUW/IAKQDPP0pcl+1f6FK+xQWVZgU7dYvR2HbVpIHz+ZNDIciKaYVObmZqbGPVMnu1+IzlJBsLjlannBuH7xrQqWwSJ0Nj5Gx+RprwgnIkk7D3qbYyH2GwwEaUyQkATSvDrH0o0LkRSWZo9SqYMW2r15VtqsYbhN40tQj6uWhrUDtlbqSBYVWZ6edXpQdq4I0oMdCN6WXFzZp0yVG/dri5UdAhcRsAZ5294fhu6UUpUAgfAlZM3nwgm2UbCLTAiIp5iMIHUKTzj5aecEyOtBNcNS0kJOcW/3pveBI8KRoBaBQb9wLs94qtwd1kW02L5yuNP9B2VfcelZ1DgbW5/DBT7i9XNRN9VWASLSBFtLxTPtQMKgs/xJV4DKAj+o8xe23tXP4jEvwGGilJvncISIIIBAF5E5gY1ANUj0KUocGDYKfjxKyVH/U5AkbQkJgToBlOhFD8OwZaYbJMrTPeDnmMn1m89OtNOG8B7lXeLX3jpsVHYCwSkbACBztc1W9m7xCUpJbIJJ2AjTzvA96z+DIKSuRahuIY0IbWsgnIJMdPvS/El/N3TadD/AJirJCdRbVRjYQBzMVdgeGBGYKKnFLACyv8AVE7aBNzYREmskNZRg8H34S44QUqhSUAynmCT+s9NB5iaYYmxIA2j9qGwEtK/h4BSAVNqO6P6R1Sbf+p3r3EuHem8igrAIMzV7hm+8UGnFjNy5fm1FNrhMga1mZEXFAW/L1BxMiIEVW4v86VQ49HnIoMJMswfLSeR/uPpS/i3Z3MQ6ye7dA12V0V+9PMKuRNSCwLW50FJroNWZZrHKMpWnI4kElJ3A3Sf1Co4/FZmVJSnxaAnS/OL86ccXw6FjxCQLnmD0O1ZDDtLRKzLrUnNA8aCLEEbgHlVI1LYr0NcOvI0lGU2SBpcwNaAx2G70JJNrSALqCZKQegJn25Uzw4bUkEQQbyOtSOEHIe1ZSpgqxeQZBCb2HoNPaKjxHE5hkTKM0gqEHKchE+RsJ5kUccGgWIFAYh1pvNbO4QIbSBP/lyHnT8fYJC/h4DQKSIQkAl3TNHQ3zGevnQ7+KJbUphIQhS4UuL+LcDZO00YrAlx9rviILZVkHwggg+sBQFNsSlMEACIgp0BG486dySYEhfw/hDbYCj4lG8m5vRqmoqGCdgBsGYHhOmZB0nkRofLrUcQ25rIgW3vSPb2wpUENgBWokeU/OmDCJSDzrNoxCu8iZm0+VMXcaEJTmJvOg5VmjJgTa486YYJ4E6nyFLkI8NU4R2HhP6h9N/ejVms1zTlrHff7U04RiYCkn+o+xuPkaRYHb3o5lcOFNzIBsJ5j7CoNDI0rGKSBqPKimnc4JSqR0O4+81n/wCFJQo5yE7kSfISNPMRTbs3hUNMCAQSSVTqTpJ5WAtsABStDpjVC9JuaipybToa5LqNSY2+/wBKr7sFxEjwg5hNtp5aW0nlWXQrdEcZjUNpGY81AAEkhIk7adf3q7D4xtYSQpJBAi+vTztpS7jzRKHnTm+DIhKOapEzYb+l+ZFfKcOhxriCm3FKDjRIAKtCI06E+KR0NNGGSBkfeGUb1FaYJqrhuIUphsq+IoSSRuSBXmIxRStACfim6jHwxqADzqdE72Y3/EBCpaUlIGRxv4rA3IGto8V+QM7VtgjKlNoIAkDQdB0/alvHOGfxDZSsJykRZd46eE30qtZfaIbCC6hKEnOVX3ET+ogAHQa072qQUhnimwRP5PT1oDGNhIsL629PnXjPGWlqKCsBaQDB5HcX0qxag4JmyeW59PKlHSoHKZsIJnUjlH2r0M8z5fmtDYtxQJCCPLW8ken/AHQ+B4qgBRxUNEaZjYgfqn9KdPiimoNkuItS3IMqT4knruI5K0/6qGNwxCSVxJBgddgfzSheJ4kLKw2BA1ObKPKZkny/uY8JzYjCpLioAlNuSSbaWEQOdHwYzj+PcRiEx4kKK7GPhJnUDaANTpT1ptSjGw16TtXgwzYLjioIbjISNBCgSPIlIHpSftTwd1SEpTmDrsz+mwQSlClkyo5UwdiT5APpv2F6D8fxNtAymQTawmLb1JeBUE+cEW9fTSvm/COMLWUtvKKpWPEo7SJB3vzNfVMZilLZloBRhPlJIkxvlG25t5nkhg6ZoSyMx2i7QnDAZU5pjN4oiPQ6ifKmPDuMNvs5oKcyZveP+jWW7b4TKhAnW5UdQY0PIQB86a8CGZtKUgwEpNhBgj/iLaDnzouEfpp+TW8qHeEcSoEZgoxa+p0JjzoPhOHs6du+c+SiKH4AiHXLyjKAkm05ZmANpNF4ByEuDcvOmP8AzUPtUmqtfgYBxnDYOdk5FHUH4VHqOfUVUxjMoPeDuyNSrT0P6vS9GP4rMSEJ7xQMEzCE+ZGp6D5UE/g8xCnDnMyNkp6JG3KddadP+QH8Fb7y3P8ALltB/wD0V8ZH+kfo8zeqmcIhpKoTc3JOpMjUnUzRriCkWv6+XO21RaOcKAEqtY6i/KqRYjRU8wVYhgi38td9tEfPw/OocWTk5k7DzgCfU61fxB0srbVBKUJII3kgX8rUnx3aBtxYzLCFAZfhIi83/TrHttWUW2mjWkA8PWprEqEykGJ2k2j7T061qcS4CQNMwueesjpWaXD7iikzBHimxgg+ZtO29PscwpCASB8JN9hzNHkVtX2aIuxDBDqEo1Vp0AmfltQ/aLMFIQbZRMef/VD4btClkkrQSqTG1j85/tVfEMel9QcyxKRYm49d7zVIwknYrkug4Yk0Th2gfEbHn0/7obDLAyddfamLxiQm1vn5VNjIM4RjE5deYkg3i0094Y9ClKJ0H1+lZnDKCGx/pAUZ5SMx+SxWj4cuwzQTSTQyYyTjlIaypAhSiI6FRiDyiKN4YTlCSSSSSTrvb5WoFp/Mb2T9/OPz1p5gmBlKlKgxIvAHIVFschxVQQwYAzTrqRyURuJi1X4lRMgSTFvUH0rD9oe0LuHfCQpGQ3KlpzZZ/VYgkCt5hHEIw6EkpUlKAAowAUpA8XKIvas1SFIdosWlppZKQpBGZRzRvcAHnp618QwTK3cWHlIUG1LKgo+RIuOo0r6y4txxpCSRJChmF7pUQkg7ykA8ovas/wALZzsPMpXdlxeXy5zH9QmeZA0JqsHimhWtI3/ZtX8hvUnIItpuB6AgVa8gKWBB8KI1sAowepPhpLhO1LXdgZvGkBK20fpWBcEmBE6RqIIqtrtPmJIZJm3+ZFhflzqS82Li7tGhdw8iTGmhV1G0cxQfGeMZEpShtS1K8CQCEiSD8Sj8Nhr1qvA4xTgUe7CANTnm/IeEfnnStPaJjvFtOIhY0Coyk6AaRBJI/JrL4Gx9zA9u2XULJCiHEtlaig5UJSIMIvKrXJNzGtBdhOL4jMtRcX3cRJJPjkQB6G/pXdo8S7inCF5EZwSlSyUgpCiPCIvv7U97FcNUpJaGVJbX3ayIUnMlIMi1yc4PmTyrpuuOmtgq5G24BxJpLJVlkxPmTfXzPzrK9teONltQSAoqzJKUyoJSbeIjy5wTppT/ABoWz/nBTyDrlyhQ5GAB9aw3a7ElH8thENrAmTB8jN5tUoeoZoyWJ486lIaAyJCQIi5trfSdYrTdkO07ymy0vQGUEjnqAelvek/ZvgHeLW7iEw0gbmxVMR1gTPpR2K4ilo5UELASUjUf7bdJt6V0zwf2pbJxUu2bfheKQpSEkgeK++pB8rQfegP8QOPobCkQFETlve4srSnPDmg3g1OqAzkSYHyE3v8AtXx3tHiUuYhwpNiahxcanP8ABScsUEdn+zD2JIUBlbuSrp0HWvomDx4aQtkgyALzpF7f6tDPUdaSf4Z8RWph1tRkFYQCf0pASfYAmqX8WV4hwm2daiOkmw9BFPzNyk1LwLx0laBsWhWKKg6qAVWyjT3tJvT3h6O5R/LvYCVakD/qkZTlNraz0Mj739KftLSQAbpWkkem3nBFv9Jqc3qvA6WyrApOZxZiSPCNLGbD1vHShMqlAgylBUZSDckmTmVyk6D50ViHMviN7kW8zE+grNcLeK8a6hZkfEkbQCLj0I/BWjFtNgbo1TD4ACQmEjbSouOAiPpRaOEtxOWxr1fCm/6fnU7Q4tdT5ijuEEB0FQ6aXqWK4W2lsrIAmden0rI8PxeIaWVyooBMJVy1Bv5RVIRyTEk6HParEZlEpbtkJk23T9gbdOoFfNOJvFStZ69Pw1ouP9qluKWCiAoQI2Oh9CIHpSvhXCe9KZvnIyhJ2/Vm5QB712cEfpq5EeSWWke8BwToUlyYRrGuYco2nnX0t7FocU0IgWKpjYeEX6mb71mOCcOzpygDwKKfQEkT6Gj1cSRhFZVNzIidB5bxpv71HlechoRxQg7U4NKW3IymXMwUbqne/I8ulA4VCVJAVtp5QKj2qfS5HdphN1TGvT3qzD5GwIMggXidqvFNQViN/foscxAzpA/pM/8AEUxRjMxAuevlSzh7YLqzGlvv96aoeTIAPi5danNIZNjHHuAYdyNAg+wv+/vTLg+IzJCjoBefoKzXGSruFJST4vDf/UQPvVmKxag2GW7rIgeXwz0Fqnjcf7GT2M+H8eddx3gu38KhMATEabiB+GtzjsUUJSrYfEPlHn+1ZHsthEoUlKeqidzznygD1NabGqHdrEkai2tiY15gVHkSb0Ui35EHbbAtrZK8wunwmbcxA+dbHgzX/wBVpKv6Aet7wDttp0r58mO8BczOZSQkDNlT/wDzmP3FbbgHGgWxYCZsCBEGBlm21K7xoPmyrHNuLxC5K28OGkJRBg58ysxEH+gx6ClPZR8MuYggSJQgJJ3UopSZ53pnx3iLTjYkCZ1VawJHhJIGa3OxB3FZJHEUIQHcqyFqLc+E+MKRlXrqLnWLHmKeMb0LInw1xQcZxiIKH1KSobG9pnTQj1r6y3wxs3KR7CvjnZDEqxOHw2GTAyKJmdMvi/PMV9gexwbRJMyYHnzPIAAknkDQ5Y1KgJ2rQNj3+6WlIQO7hairRKMsST6CvmfaYk4vvFQkqYStCeSJWbg6qlKif9wFfQGsWl5hKpOVYKxI1QtaikEcspT71lO0TSXkuOhC1LbQtsLtH/6JJCQYCEXN7q9qHG8Xv8BatGS464XHW7WypSlI/TAVIG8TKvU19M7Jsd3hEo/UCZMRJgXr5O1xBKH2lLnKiJ3PKfr6V9W4DigUoBmCpUg7RlAEcyV/Sn5U0kjR9z3jnEgynM7nI5JSqPfLl+dZ0cUwuKWkrKJT4kpIsSf2var+0qgSWiE2OpAgiJ3toUnyIF4JGM4wnu21BKIlMZlQZB+JVraAAQTF76ACHHf5M5EeN8ezLypMp/p0TboNqN7JPNv4olwfzVKTl3AAAT76Uv4PwJDiFpMl1KtQbAGAB1uFXrZdk+ywZUHfEZIPMxawgfgNV5HCKcV2LHJ7GfabEr7lKEjwrQkzIkGRAA9OW/nXxR7/ADVCQYJGs6WtX2ftC4lbRZBAJK03SRIUlzIL3tnCv/E1824+UicrfdzfIEgQrRQ9DIEbRR/TOrQOVWNf8PnB3LwGqVKUfJXdpv6Zvails5HCIkyhU9Ar8FVdh2G0sJIX41OArvcJnKRG4CZN/wCqeUE8UXD0pH8uMl9bqIk9AUx5hXovJvkY0fSgPjS8gJTbMrw88ov+x9adpOVDU3IKDPVcJPvmV+aJuK4YBYBMyJF4pziUEtLV/QtQEbBClQfYDzmpvpDLsVceSpxbSG0kgOyrlkM5irkJCSCdZ6Ur4YlDONUk/qHhO4jUDzH0rUtNwFqSbqlUnkokx9KwnaF5JeWW1fCq0dDqDvVuJ5fb4Emq2fUUTAtaNP71NmM1zA5k2pZ2d4ol1hKjumI5KGo96IfSShRAlUKgAxPqfrXJKNOmVTsQcX46l3ENtJNt50tfT+qARHOvQ8FpUDaI9UhQEjnYiR18qWcD4GtWKLqlJCkpK8oG+k8pvf1priXwQ4kBJEXGpmQZkkeG25rqaUaSJbe2YbHxlAHIW3EW9oAPrRfZPF5HcvMGPuPv6Go8TJCSkBImASDJjfQQJ59ABSVnEFCwtOoMj9vaupLKDRGTxdn0zs/KHnFTIISY6zf6iqu3ODzIWoXiDRvBm86PCCCqEknkRNuWlAcd4mMiUFPiMpUDeALARzriV5JnR4MCw4JAVcDbr/3TTAtygQY1+tKnG4WqPhBNF8J4qlsKCpuZG9d8latHOnXYVw1yMx6/YVc0q9vU/egcC6LzRLavFynQdBvU5LbGQ4UcyQJjT5Eft86EW4Eud4TZTeUc7rVERykH0qTb9wCPDzP1qviFnEq1SkgRz5e6oHrUo90O/c0uBcdHwEBUXtPiJGvQEn8tTANuoWVuPZrBGUpCRJOtuZIFKOEY7IFA3VF43i+vmTVWJx6BCDlTnUCJVJM6kzy5+VQp9Dnq8YjOpRlJCiMoHiKk7HoDexiru0XaFTAQhBhQZa2+E6nXdOUf+07VUXih2Fup8QIQE7A+EuEA65JMnrR6sG08sOFAJWDBUSfDJA6RYbUypbaA7fQk7N8FViP5rnhQCE31MCwHpE+c6mi+1GHWEHISUoJzDN8OUEm205fkOQrQ4WP4dsIAgkcucW5CTM/vQ3aRtLeEekeJSVTF/EUkST7DoJoZtzNWjNdjv5LaXM3NR5XsBbpt519XeQVwkLywqdrjcGRpEz0mvln+HrKVd3nJyBSnIm3gMD5zW7XxIqUqxADaTBtAeUEj1CAo/wDlH6Zoc/8A0ZuP0jpjhMNqbbdcJTmJKzN1yQDbwxINoiRWH7Wd4jK0lxKW3UgxlCYKTlU2qDACSEn5ee44bj/jndSxfeHFiPRIT8qwXal/+IW73YzZUzG5A1IjQ2mNzFLD1B8GZZQBiWUnL8QKjaIKpmdPgCT0NfUDAS2tpKcmZLkkm+UAZhG0JTB3kGvmPYzBh7GJbUMwEmeltT5ExX1TGPAhSbR8MC0AjQ+4p+f1JGh0ZrimNLiwVNEqSo5ChyAUbBQJEwTadNtbqVBTrneLbcORQV3QGfNliCVAmRaImALaarsNxFagG4hSiAs5SSCN0hN802IGx61vcN/JwiykePLYqEkkC8gakcudpgTWdwMnZjOyXacNKdY7hRddUSCn4sy4OQzcJCpIM2m43rX9jmX2kPLxKzdWRtGbMEhBIJEWE6W2jpWR4E33mOadN1ZgSdMyTba1pt1EU+7P4+MIsG5Sp337xZ/ajyJO2vgESriOOzPOTBuhsKOoUVpQCP6TdQkdayn8I8+VoTcolapEETYDnMJPz5imjzav5qQMxK2AP9yytXuAUesVp+yuGbQh5RMrU6vvFEakGLDYawPKi5YRNWTM52R4QpKFJWQQorVIJ8IhtJsb6LnqCOdMuKgJQpQAkq8YHJYlXmpLwUf/ACFC5nsK+rEuCG3bLbBnKDEbRICUgx11gUZ2haEOEfqSINtCQLdZv6Ukm3KwpUhWEQ/3iz/KCAUkb5f0RzKtv9VOcxKEGIGaSCLyDInYHU/3vSrDJGQOK/SC4npmjvD5g+LoFRR+KxQ7oHQAyeU6Ek/mtLLsZAY8LY5JzJveMpKQfasFiyEp0kupkHrn+4T861/FsV/JWU/DdQ9rf8pPoKzGMe7l/DqInImw6JW4hP8AxSk9b11fp12yHKzbcAGVDbYIzJSAfQCVdb/WmmJUrLAuVkIG3xGLnYRN6zfZtCu+Lh+EpgblU3KvlTrC4oOOoSk+FK/dSYJ9gfryrmmtlY9EcUtOEcW+tdigJIiNJMaydfpWXxOOUshSZKSshIy/oWNyDe5zDe0UT28dzlSIVISld4gpBIJTvqb+VBPOzh0LHhHetkf7TBj0mrcUftUn2xZvdCfiylpUUr0/TAgEc/PnQnCMIHXghWlyeZjYcyf3rUusDEtkKEASUnfkPpNUf4e4L+c6tYu2Mt+ZJke6RXRHkS437ojKNyXsatl4tEZEq+FBGhyqOcXAJmc19NJmkPGsrqiVBSFKMLBmElIiZAumALW20vWiKiVqVE2iOZGa3/qFfKstx3EZlqShRIICdYH+1RFzA2JtFcnHbkXfRmXABafXn0/OVN8BwJtQ8RJMA6xr/eaTKZIgn4ZkxuN49K1DeAaSISkRPnyO87EV18ksVpkYq30ZlqxHOvc0LJUoybawf7Cqi5eqn0kkTVaJ2OGcciYCs3WPlRzriVJABsRHqdqRdxCRGtW4fCqJkEyNJvUpQj2mUUmPV4hPdBJVCiYsY8zPK1AuKSlxKyqYgCTmMChP4YgGQTHQfXlUsLw0qGZRt0pVGK8hbbHgbnIExC1Sc3QTcDX1MaWp4yFLdKnF5GAkQAYBygTm6a29KzzWGIKctgkEXvrAq3iT+VpKUpJzSPaDP196lV6Hs0yOPtFKgkZQkgpjzGsc9fT1pH2g4qp5Dok5Mi1n2GVInYKk9THIUrwGFWQYTAOWSek/uKMXwhZaVKwARBgGdNPKlUYxkG20WdmlEYVeVMy2G5G2eST/ANc6ft8dc/muPYZZ/RCQJyBRKScxBtMiB+o8xXvA8Ahho5j4AR5nZIA1M/eg+0HE+8C2WkkuLUCqBISIGvKldSk9GWkB4ftwlKlKUVAl1SgnKfhO01fwF8OPBSTmBQkWMifFadyJFXYTgzYYCCkFVr7z5aVcjgC8OMyDeZyCw9fa8DYVpYNPEyyvZl8TxNWB4g6toCYKb6DPlVoNxpV7nHMa+lRRJCzJUABMWtyFqScdwb3fKzoUVqJVzNz061oeFIUy0lBMxc+ZJP1NXmoqKlpsSLeTXgO4Q1B7x9EGZPdqufMEgA+tA9oO2BcKWW0FlqQlUwFFMiRayQQNtq2HhThlmAJAueZtNZbhnDUPOPKcSCnMEgcstvQ3PtUOOSdykikk+kF9nUw82pIsbg9ZzG2wmw96WcL4mlCMSCoBKsRAk3y5wpXy+tG9p8CjD4UBHhWTaJTAvOmtp96zGB4GXEBUmTfKBtJE+oBiqQUWnJiytOkNsR2hSlCoKi4txb0iDlzJKWxM6phKulW9ieJLQ6QtCsqhJUrN8XhAMq3hPzNXMYNtvKUJAvyv7m80x7gkFSjA2EC/X1+1LNxaaS7Ck7scdoMQ283BNv6ef9hrSZnGpXgoBzFs5CrmEyEmeUct5qOLwwWnKqMsRvIN9wbyYtUGme5aS3aBeP8AkCfX51GKpUO9spxOLDaAiSpQuUjqN+SbRG/pVLaVOJbaSMraFBSibqUZzBPRIBEm5kUrwmKS2rKrxQZUrLa8kqJ3JP0OtMsRj1d0HEgSpwJSOYkDQb3mOUVZxa6EuyfHAr+GMhKYka28cifQmsg+lTzjSBGYISgEnU3VfykjyFO+PYgrPdC8m19SOe2l/SruzvDQJX8SjN+g1I8yPaKrCWELfYklk6HTSFJQAmJACddAbW8hf0oLgC1MlCClRWk+KINznXE6fCctzy500QCBHOisA0E5yQAsj1PnXNlSZWjKdqX31rCygNpGaBIKjmEGYtptSx1J/hxJypUpMTNss5iD8x5mnPax0BoR8RNr3PO3naj1NISw2hUAJ1GugNVjOoJ0JJW2LeFG8IgpJudfP1vWh4eEoU4U6rgnzAifaKS8BUUtrcynKTCE6b9dBvNBcc4wpogIICovvr5ilcZSlig2krZoeMOqQ2ItmJVMxAAIE9DmJ9KyKWFLEJ0IMH+oC5jkmdTqSfYhjibmLT4wIQRJHTYDTSrTiVlS1IZUQoZEGwCUDmec3NUjFw0+wNqRY1hkOJCY2BJ5A7HrQziXGfABmTqOk7VZgSUgoV1WQL6RA+XtTHiOJCQg28QmOX5NBtp12ZIwiXLVwMqHS9Cg0Ww3ua9BqjkTsOQ7Aq9t0A67UDEirQhI3motIqmHHFZhNvLmeZ/ajQqAEjT9qWNtAjWBRuGZzXE1GSKIZNLt1J186tSU3B5FPuPnQQQrQGTXgekneDeJ19qnQwyZXlR6yenIewovPKLiAqIT58/2oNQlCQPy1SccyoSVEAARJPS9Ta2Gy/EY1aiAgDNMI3jmb6CmeDwiWEwDmUSSpZ3Jj2EWj60m4Y6kHNYn7UxL0gRtP2/ag1WkFe41wzgTLijMWE+V/wA60q/+QWt0ZjCYsehEzrrNvahuJ4gkJbBibdeZ+X0oHijvdhWmZfhFtt/qPlWUbM2X8AbSQpavEpREk31pp/8AHIKhY61Rw1GRsDl+E+9MC74qEnsZEuNozNNoFklXjOlgdB1t9aD7InMkqP6lqIHqa84tiMrE7gKPqqQPvRHDAGGEn+lE+oFD9hvJn+2T/f4pLKT4U+G239R9L024U2E9NbeRgR0j7Vm+Dt5lqdVvoek/f7VosJMzqSdfWqSVJR9hVvZNCUmCd7n53HmaufeBUNgLD85VSkg7k5Zi35yqmfETqbT+1I0FF7oSTfz/AD51QpUBS4zFRy+QBEX8hUsw0trcdL+/KvFEBKrgJsfIgjQedLQRC/w0LcJUkASDuRJGt97xyo8sHIgX1m5umR00ollZWkK0JO+ttPvUMQyUtjLqbHaYtffnVHJvTAl5ER4aFPyVGE3nY8h6g/WnnDEATslBhMdPsNPPyqvC4dMBu8jxT9fzailLCRA0CbW+VaU21QFGmWJftraQTG87fnWk+K4i6CtQyzPhG3zPpV7pJSRa2vSod2BBPPSOQ+dFUjCzD8PW47mcMnUaAT/anLyMwDYECQkq20v8o96qDnp9q9ZcMK6K+cUW3LsGkW8Qx2VuEi3wp5eZ9axLjK3nVbmfETtWjxaytJQLdeZHL82rzD4VKBA31n6mqcb+mvkWay0e8OwgSAhNgdT6XNMMTiQhtSQdEzG9UJXptU0I1nz9qm9vYy10dwZuJUoDMY9Og967G4lScoSnNEi3K0fI1YJq5tyBoaKe7asFao+cIZJopLRodldFV3ybOaNFzXlVyG/CRGtUpOlENqqTbKJE2WzMRpRTDSxNrbVXh1eI+Qpk25UZSY6R6w2U7VBDKs2YXnXb1+Xz6Ve4uU6xVeHegVNt9jUFotsarxTecQR5SLVJLoMV6Xb2/PyKmm7GaRY20TqPTlVqJESCB9arK7fmtSxD90jejkaibQJczqSYIt6/9VPHYZtxICgZBkWOvSp4d6Lkz9qvS8DrSuT7DQEHHM+XL4I5XkUbm85iKhhVi56n6miTiQBz8r0HINC7iDalhKRoCJF9AfKpcdcUtrIjU2O2+vtRzLo+dDLIN76kW86yZmgXD4cIATIAAijcKfARI5jb+9WJdTPMi+m9W4d0BXO00cgUDJQYiRqeXz9KgpkiIMib3BMR+/vTPPMflxrV2ex+f560GwmeyEEybazGw011Vb2NckiFZunh1J8Q2HSmb6gtZB0H5+1DupAvGlbI1FSViNtdvzqa818JIInnvzq8gZZkGb2sK9aEoBMSeVByowqU3CxB0m/Qg/2r3EK1j08rx62+Ypji0iOQGtUtOftRyT2agAJtEa6zf5e1eOoMpPr+fm9NiQAY01qFoJIv+9b6gMRQ4q838qiknIQbEz7H70ySZcQDpJPtMek/ejnFoABjWnUgNGaGHMCDU0pk3rSEJAukX6UpAzLWP9VvKtlZqBcm/wCa1MII/Pz8FWKbFwNQarS3J5U1gL0J39pojClMqBMRHzFRwWGClqkAgCI66/Si14NGyR1uaFoNHyhoGaJCjXV1elI40Wtqq5tw11dU2iiLmXb3otrFA11dU3FMdMJce8BqpvEgRXV1TxVDWWfxM3GtTTijr8q6uoYo1l6cXbSoPPEkQN9a6upUkHsPRiSALVYMYeVdXUjSGRUy+Y03J9zU0Ywja1dXVqNZNWM2i5rm8VCbdfrXV1CkEiX5ojCvyozyrq6gkYPQ/wC9R7+a6uoGBFYn+ao7W+33obiGMznu0yJ1PIb+ddXUYpWZvRz+JGUJ/TZPnb9qtYxggDkK6urYpo1nq3ApJB6j7T86FweIkSdzXV1BJUbyXuPCvQ8CTzArq6lpBK2v81HWT7C1H4lQCSSNjaurqokKcRJ9JpT3kLV5m/nXV1GKMU95eTvUVOcq6up6AMeFOn3kz6wIruJcSLeX/VPyiurqCinKg+D/2Q=="/>
          <p:cNvSpPr>
            <a:spLocks noChangeAspect="1" noChangeArrowheads="1"/>
          </p:cNvSpPr>
          <p:nvPr/>
        </p:nvSpPr>
        <p:spPr bwMode="auto">
          <a:xfrm>
            <a:off x="410526" y="7938"/>
            <a:ext cx="406294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556" name="AutoShape 4" descr="data:image/jpeg;base64,/9j/4AAQSkZJRgABAQAAAQABAAD/2wCEAAkGBxQTERUUExQWFhUXGB0YGRcYGBwZHBwaGh8dHiAcHBwaHCggGhslHRgdIjIhJSkrLi4uHB8zODMsNygtLisBCgoKDg0OGxAQGywkHyU0LCw0LCwsLCwsLDQsLCw0NCwsLCwsLCwsLCwsLCwsLCwsLCwsLCwsLCwsLCwsLCwsLP/AABEIAKcBLQMBIgACEQEDEQH/xAAbAAACAwEBAQAAAAAAAAAAAAAEBQIDBgABB//EAD0QAAEDAgQDBgUCBAYCAwEAAAECAxEAIQQSMUEFUWEGEyJxgZEyobHB8ELRFCNS4QczYnKi8YKSFSRDwv/EABkBAAMBAQEAAAAAAAAAAAAAAAECAwAEBf/EACgRAAICAgIBAwMFAQAAAAAAAAABAhESIQMxQTJRYRMicQRCUoGhM//aAAwDAQACEQMRAD8AyOFZ2ApghsXmhGFJ9aKacPIm9eLLs9JFyEyPpU0IP9NcyFG0AfnSi2cE4d/t9am2MSw+FvJpqjDyBQfDUEhQJlSVQfYKA9iKc4M0knQUCFqCLVc0wAJGtMFN6WmpJYja1ZO0FoBYEzAHM/KmrKrCLaTXjWGCQSNx9xVxSAJqbQSD6gY2BvUVgxy2q5Qgaaab1Wh8wZ1nYVlHyCyltkCiVN2tyFXJSIql1Mab/SB/ag7CetotVL2FEdaLTGWB868cQYisgi0Snr1rwtqiSPzyo5bVorxVo9rU6FFLlpnelOJasfKnONcSgElQAi5NoHXpS51XhgDY1SIrBcKm1W4gEVU2SAN68ceVMbe/lWfZiZbigXU3NErcJoRU1kZk0i1WpQYInShxr60YhYigzAb4tQxTRC3NutRKxTIBSkD51YSLV446Db6CvVODqaJil6JofEtQLc67EP3gC50Gp9q5plzLCzJKrdBGn5zqkdCs5ywBttQpfIUUqsdUnYga+oP2pjFoiYPLlpQWPYlN9jM/byOntWtAorwi4Pji90mNQf8Av6U3UxYTadDI8tr8qSpJcSCm8He29wfWnadBmAEQbqA3oSGQMvCeKCROvwz+a0OMG2q+sGIgCNP3o9eLAuAJ03P5pQS8VOg9o/egmzaKOHMib09RhABKRSbhsCJkaitAHJ6Cln2FFmHYpilk5bC9CtLHOPKmLD4kJTB5yYgaDbeD7UjCBfwQLqss5s6FE7ABKQQeZKQbdRToYYEWNwdun5Fe4JnKTN1FRJ9bD0AAHpTFjDEmTYbQNzSN+BkVobAAEXHSpqwxgk/3FFoby7b/AIaKdIjTWtHRmxQqyZ1/N/aqnLpJOl9Pb70W+wjLBvO+4HnQz+GGXKB6HedQaVhRQxjAsIUNFplNtZE+8X96GRiFl9xrIIQhKiqYgqKgBB1kINxyqKR/9ZpzUsrSFnSAgltyf9ozHS8Va/KMUpZModQhIVqAUZlRI0SQueUze8UVoASp8pcS2EznC1TyCcvi91ARQvH1qbw7jiVlKkgR4Qq5I589D0qrjoy4jAqifGsSAN0kXjavO0Sw4vD4ZBkuOJWuNO7QZJ6iY9qKW0YscfcR/DTAccVC0TKSLkwqNkibb2vRiMaS840RJQEqnovNbzBSbi1xQyE95j5GjLUTtmcMQSN8gCoJNiNKH4YtIfxLhvmWG0AanuxBJGo8SiPStWjDdao3FUuyRINhtFeLwili6ik2iNo+tXJRlNZI1iTGOHvghaRlVcHWQLKERa5TbketLMJ/LcXh5kJEtzqWjMC+6SCnnAB3pv2jShbKpJSRcEXIUNCANb2I3BIorhiczKSpISooum1pF9KquhH2Km8GogE1axhxM/SjMuwqDyjoKEgoHxDAykmlaxpTt74IIFLHGr+XSgEF7kHlVjbQFe4g5EExKr5QNT0/vSzgHF+9BzJyrBgpncH9qKTasGloNxOHGv0qamBU3HRPLrFCvYkXieuooBKMSmDMUsxROZKv0EgHpzn6zynlThkJghSTChBPQ/SlaAlDbiXPCW5ClDpcL9RBjrTxFZNLOSQnXcnU+u9WIzEEDaPpQ2GcJAB+IeH0H9vtRbKSpOYbmI8pMe30pxTxIjUwKWY9+JJjf28qg9ju8UtDcFSbn52HPTX61XwFgLT3izmXMQf0kbRzo40rZr8EOFlWZSoyoMEDeefsKa4lxDYJUoJSN73oPjDrYBQV5VnQpNwdtNuYpHwxDzpJeSVBOhVpPQaHzplDJZMDdaGrnaObMsz1POpolwS5hoPRUTTbBtISAIyk6gUW/IAKQDPP0pcl+1f6FK+xQWVZgU7dYvR2HbVpIHz+ZNDIciKaYVObmZqbGPVMnu1+IzlJBsLjlannBuH7xrQqWwSJ0Nj5Gx+RprwgnIkk7D3qbYyH2GwwEaUyQkATSvDrH0o0LkRSWZo9SqYMW2r15VtqsYbhN40tQj6uWhrUDtlbqSBYVWZ6edXpQdq4I0oMdCN6WXFzZp0yVG/dri5UdAhcRsAZ5294fhu6UUpUAgfAlZM3nwgm2UbCLTAiIp5iMIHUKTzj5aecEyOtBNcNS0kJOcW/3pveBI8KRoBaBQb9wLs94qtwd1kW02L5yuNP9B2VfcelZ1DgbW5/DBT7i9XNRN9VWASLSBFtLxTPtQMKgs/xJV4DKAj+o8xe23tXP4jEvwGGilJvncISIIIBAF5E5gY1ANUj0KUocGDYKfjxKyVH/U5AkbQkJgToBlOhFD8OwZaYbJMrTPeDnmMn1m89OtNOG8B7lXeLX3jpsVHYCwSkbACBztc1W9m7xCUpJbIJJ2AjTzvA96z+DIKSuRahuIY0IbWsgnIJMdPvS/El/N3TadD/AJirJCdRbVRjYQBzMVdgeGBGYKKnFLACyv8AVE7aBNzYREmskNZRg8H34S44QUqhSUAynmCT+s9NB5iaYYmxIA2j9qGwEtK/h4BSAVNqO6P6R1Sbf+p3r3EuHem8igrAIMzV7hm+8UGnFjNy5fm1FNrhMga1mZEXFAW/L1BxMiIEVW4v86VQ49HnIoMJMswfLSeR/uPpS/i3Z3MQ6ye7dA12V0V+9PMKuRNSCwLW50FJroNWZZrHKMpWnI4kElJ3A3Sf1Co4/FZmVJSnxaAnS/OL86ccXw6FjxCQLnmD0O1ZDDtLRKzLrUnNA8aCLEEbgHlVI1LYr0NcOvI0lGU2SBpcwNaAx2G70JJNrSALqCZKQegJn25Uzw4bUkEQQbyOtSOEHIe1ZSpgqxeQZBCb2HoNPaKjxHE5hkTKM0gqEHKchE+RsJ5kUccGgWIFAYh1pvNbO4QIbSBP/lyHnT8fYJC/h4DQKSIQkAl3TNHQ3zGevnQ7+KJbUphIQhS4UuL+LcDZO00YrAlx9rviILZVkHwggg+sBQFNsSlMEACIgp0BG486dySYEhfw/hDbYCj4lG8m5vRqmoqGCdgBsGYHhOmZB0nkRofLrUcQ25rIgW3vSPb2wpUENgBWokeU/OmDCJSDzrNoxCu8iZm0+VMXcaEJTmJvOg5VmjJgTa486YYJ4E6nyFLkI8NU4R2HhP6h9N/ejVms1zTlrHff7U04RiYCkn+o+xuPkaRYHb3o5lcOFNzIBsJ5j7CoNDI0rGKSBqPKimnc4JSqR0O4+81n/wCFJQo5yE7kSfISNPMRTbs3hUNMCAQSSVTqTpJ5WAtsABStDpjVC9JuaipybToa5LqNSY2+/wBKr7sFxEjwg5hNtp5aW0nlWXQrdEcZjUNpGY81AAEkhIk7adf3q7D4xtYSQpJBAi+vTztpS7jzRKHnTm+DIhKOapEzYb+l+ZFfKcOhxriCm3FKDjRIAKtCI06E+KR0NNGGSBkfeGUb1FaYJqrhuIUphsq+IoSSRuSBXmIxRStACfim6jHwxqADzqdE72Y3/EBCpaUlIGRxv4rA3IGto8V+QM7VtgjKlNoIAkDQdB0/alvHOGfxDZSsJykRZd46eE30qtZfaIbCC6hKEnOVX3ET+ogAHQa072qQUhnimwRP5PT1oDGNhIsL629PnXjPGWlqKCsBaQDB5HcX0qxag4JmyeW59PKlHSoHKZsIJnUjlH2r0M8z5fmtDYtxQJCCPLW8ken/AHQ+B4qgBRxUNEaZjYgfqn9KdPiimoNkuItS3IMqT4knruI5K0/6qGNwxCSVxJBgddgfzSheJ4kLKw2BA1ObKPKZkny/uY8JzYjCpLioAlNuSSbaWEQOdHwYzj+PcRiEx4kKK7GPhJnUDaANTpT1ptSjGw16TtXgwzYLjioIbjISNBCgSPIlIHpSftTwd1SEpTmDrsz+mwQSlClkyo5UwdiT5APpv2F6D8fxNtAymQTawmLb1JeBUE+cEW9fTSvm/COMLWUtvKKpWPEo7SJB3vzNfVMZilLZloBRhPlJIkxvlG25t5nkhg6ZoSyMx2i7QnDAZU5pjN4oiPQ6ifKmPDuMNvs5oKcyZveP+jWW7b4TKhAnW5UdQY0PIQB86a8CGZtKUgwEpNhBgj/iLaDnzouEfpp+TW8qHeEcSoEZgoxa+p0JjzoPhOHs6du+c+SiKH4AiHXLyjKAkm05ZmANpNF4ByEuDcvOmP8AzUPtUmqtfgYBxnDYOdk5FHUH4VHqOfUVUxjMoPeDuyNSrT0P6vS9GP4rMSEJ7xQMEzCE+ZGp6D5UE/g8xCnDnMyNkp6JG3KddadP+QH8Fb7y3P8ALltB/wD0V8ZH+kfo8zeqmcIhpKoTc3JOpMjUnUzRriCkWv6+XO21RaOcKAEqtY6i/KqRYjRU8wVYhgi38td9tEfPw/OocWTk5k7DzgCfU61fxB0srbVBKUJII3kgX8rUnx3aBtxYzLCFAZfhIi83/TrHttWUW2mjWkA8PWprEqEykGJ2k2j7T061qcS4CQNMwueesjpWaXD7iikzBHimxgg+ZtO29PscwpCASB8JN9hzNHkVtX2aIuxDBDqEo1Vp0AmfltQ/aLMFIQbZRMef/VD4btClkkrQSqTG1j85/tVfEMel9QcyxKRYm49d7zVIwknYrkug4Yk0Th2gfEbHn0/7obDLAyddfamLxiQm1vn5VNjIM4RjE5deYkg3i0094Y9ClKJ0H1+lZnDKCGx/pAUZ5SMx+SxWj4cuwzQTSTQyYyTjlIaypAhSiI6FRiDyiKN4YTlCSSSSSTrvb5WoFp/Mb2T9/OPz1p5gmBlKlKgxIvAHIVFschxVQQwYAzTrqRyURuJi1X4lRMgSTFvUH0rD9oe0LuHfCQpGQ3KlpzZZ/VYgkCt5hHEIw6EkpUlKAAowAUpA8XKIvas1SFIdosWlppZKQpBGZRzRvcAHnp618QwTK3cWHlIUG1LKgo+RIuOo0r6y4txxpCSRJChmF7pUQkg7ykA8ovas/wALZzsPMpXdlxeXy5zH9QmeZA0JqsHimhWtI3/ZtX8hvUnIItpuB6AgVa8gKWBB8KI1sAowepPhpLhO1LXdgZvGkBK20fpWBcEmBE6RqIIqtrtPmJIZJm3+ZFhflzqS82Li7tGhdw8iTGmhV1G0cxQfGeMZEpShtS1K8CQCEiSD8Sj8Nhr1qvA4xTgUe7CANTnm/IeEfnnStPaJjvFtOIhY0Coyk6AaRBJI/JrL4Gx9zA9u2XULJCiHEtlaig5UJSIMIvKrXJNzGtBdhOL4jMtRcX3cRJJPjkQB6G/pXdo8S7inCF5EZwSlSyUgpCiPCIvv7U97FcNUpJaGVJbX3ayIUnMlIMi1yc4PmTyrpuuOmtgq5G24BxJpLJVlkxPmTfXzPzrK9teONltQSAoqzJKUyoJSbeIjy5wTppT/ABoWz/nBTyDrlyhQ5GAB9aw3a7ElH8thENrAmTB8jN5tUoeoZoyWJ486lIaAyJCQIi5trfSdYrTdkO07ymy0vQGUEjnqAelvek/ZvgHeLW7iEw0gbmxVMR1gTPpR2K4ilo5UELASUjUf7bdJt6V0zwf2pbJxUu2bfheKQpSEkgeK++pB8rQfegP8QOPobCkQFETlve4srSnPDmg3g1OqAzkSYHyE3v8AtXx3tHiUuYhwpNiahxcanP8ABScsUEdn+zD2JIUBlbuSrp0HWvomDx4aQtkgyALzpF7f6tDPUdaSf4Z8RWph1tRkFYQCf0pASfYAmqX8WV4hwm2daiOkmw9BFPzNyk1LwLx0laBsWhWKKg6qAVWyjT3tJvT3h6O5R/LvYCVakD/qkZTlNraz0Mj739KftLSQAbpWkkem3nBFv9Jqc3qvA6WyrApOZxZiSPCNLGbD1vHShMqlAgylBUZSDckmTmVyk6D50ViHMviN7kW8zE+grNcLeK8a6hZkfEkbQCLj0I/BWjFtNgbo1TD4ACQmEjbSouOAiPpRaOEtxOWxr1fCm/6fnU7Q4tdT5ijuEEB0FQ6aXqWK4W2lsrIAmden0rI8PxeIaWVyooBMJVy1Bv5RVIRyTEk6HParEZlEpbtkJk23T9gbdOoFfNOJvFStZ69Pw1ouP9qluKWCiAoQI2Oh9CIHpSvhXCe9KZvnIyhJ2/Vm5QB712cEfpq5EeSWWke8BwToUlyYRrGuYco2nnX0t7FocU0IgWKpjYeEX6mb71mOCcOzpygDwKKfQEkT6Gj1cSRhFZVNzIidB5bxpv71HlechoRxQg7U4NKW3IymXMwUbqne/I8ulA4VCVJAVtp5QKj2qfS5HdphN1TGvT3qzD5GwIMggXidqvFNQViN/foscxAzpA/pM/8AEUxRjMxAuevlSzh7YLqzGlvv96aoeTIAPi5danNIZNjHHuAYdyNAg+wv+/vTLg+IzJCjoBefoKzXGSruFJST4vDf/UQPvVmKxag2GW7rIgeXwz0Fqnjcf7GT2M+H8eddx3gu38KhMATEabiB+GtzjsUUJSrYfEPlHn+1ZHsthEoUlKeqidzznygD1NabGqHdrEkai2tiY15gVHkSb0Ui35EHbbAtrZK8wunwmbcxA+dbHgzX/wBVpKv6Aet7wDttp0r58mO8BczOZSQkDNlT/wDzmP3FbbgHGgWxYCZsCBEGBlm21K7xoPmyrHNuLxC5K28OGkJRBg58ysxEH+gx6ClPZR8MuYggSJQgJJ3UopSZ53pnx3iLTjYkCZ1VawJHhJIGa3OxB3FZJHEUIQHcqyFqLc+E+MKRlXrqLnWLHmKeMb0LInw1xQcZxiIKH1KSobG9pnTQj1r6y3wxs3KR7CvjnZDEqxOHw2GTAyKJmdMvi/PMV9gexwbRJMyYHnzPIAAknkDQ5Y1KgJ2rQNj3+6WlIQO7hairRKMsST6CvmfaYk4vvFQkqYStCeSJWbg6qlKif9wFfQGsWl5hKpOVYKxI1QtaikEcspT71lO0TSXkuOhC1LbQtsLtH/6JJCQYCEXN7q9qHG8Xv8BatGS464XHW7WypSlI/TAVIG8TKvU19M7Jsd3hEo/UCZMRJgXr5O1xBKH2lLnKiJ3PKfr6V9W4DigUoBmCpUg7RlAEcyV/Sn5U0kjR9z3jnEgynM7nI5JSqPfLl+dZ0cUwuKWkrKJT4kpIsSf2var+0qgSWiE2OpAgiJ3toUnyIF4JGM4wnu21BKIlMZlQZB+JVraAAQTF76ACHHf5M5EeN8ezLypMp/p0TboNqN7JPNv4olwfzVKTl3AAAT76Uv4PwJDiFpMl1KtQbAGAB1uFXrZdk+ywZUHfEZIPMxawgfgNV5HCKcV2LHJ7GfabEr7lKEjwrQkzIkGRAA9OW/nXxR7/ADVCQYJGs6WtX2ftC4lbRZBAJK03SRIUlzIL3tnCv/E1824+UicrfdzfIEgQrRQ9DIEbRR/TOrQOVWNf8PnB3LwGqVKUfJXdpv6Zvails5HCIkyhU9Ar8FVdh2G0sJIX41OArvcJnKRG4CZN/wCqeUE8UXD0pH8uMl9bqIk9AUx5hXovJvkY0fSgPjS8gJTbMrw88ov+x9adpOVDU3IKDPVcJPvmV+aJuK4YBYBMyJF4pziUEtLV/QtQEbBClQfYDzmpvpDLsVceSpxbSG0kgOyrlkM5irkJCSCdZ6Ur4YlDONUk/qHhO4jUDzH0rUtNwFqSbqlUnkokx9KwnaF5JeWW1fCq0dDqDvVuJ5fb4Emq2fUUTAtaNP71NmM1zA5k2pZ2d4ol1hKjumI5KGo96IfSShRAlUKgAxPqfrXJKNOmVTsQcX46l3ENtJNt50tfT+qARHOvQ8FpUDaI9UhQEjnYiR18qWcD4GtWKLqlJCkpK8oG+k8pvf1priXwQ4kBJEXGpmQZkkeG25rqaUaSJbe2YbHxlAHIW3EW9oAPrRfZPF5HcvMGPuPv6Go8TJCSkBImASDJjfQQJ59ABSVnEFCwtOoMj9vaupLKDRGTxdn0zs/KHnFTIISY6zf6iqu3ODzIWoXiDRvBm86PCCCqEknkRNuWlAcd4mMiUFPiMpUDeALARzriV5JnR4MCw4JAVcDbr/3TTAtygQY1+tKnG4WqPhBNF8J4qlsKCpuZG9d8latHOnXYVw1yMx6/YVc0q9vU/egcC6LzRLavFynQdBvU5LbGQ4UcyQJjT5Eft86EW4Eud4TZTeUc7rVERykH0qTb9wCPDzP1qviFnEq1SkgRz5e6oHrUo90O/c0uBcdHwEBUXtPiJGvQEn8tTANuoWVuPZrBGUpCRJOtuZIFKOEY7IFA3VF43i+vmTVWJx6BCDlTnUCJVJM6kzy5+VQp9Dnq8YjOpRlJCiMoHiKk7HoDexiru0XaFTAQhBhQZa2+E6nXdOUf+07VUXih2Fup8QIQE7A+EuEA65JMnrR6sG08sOFAJWDBUSfDJA6RYbUypbaA7fQk7N8FViP5rnhQCE31MCwHpE+c6mi+1GHWEHISUoJzDN8OUEm205fkOQrQ4WP4dsIAgkcucW5CTM/vQ3aRtLeEekeJSVTF/EUkST7DoJoZtzNWjNdjv5LaXM3NR5XsBbpt519XeQVwkLywqdrjcGRpEz0mvln+HrKVd3nJyBSnIm3gMD5zW7XxIqUqxADaTBtAeUEj1CAo/wDlH6Zoc/8A0ZuP0jpjhMNqbbdcJTmJKzN1yQDbwxINoiRWH7Wd4jK0lxKW3UgxlCYKTlU2qDACSEn5ee44bj/jndSxfeHFiPRIT8qwXal/+IW73YzZUzG5A1IjQ2mNzFLD1B8GZZQBiWUnL8QKjaIKpmdPgCT0NfUDAS2tpKcmZLkkm+UAZhG0JTB3kGvmPYzBh7GJbUMwEmeltT5ExX1TGPAhSbR8MC0AjQ+4p+f1JGh0ZrimNLiwVNEqSo5ChyAUbBQJEwTadNtbqVBTrneLbcORQV3QGfNliCVAmRaImALaarsNxFagG4hSiAs5SSCN0hN802IGx61vcN/JwiykePLYqEkkC8gakcudpgTWdwMnZjOyXacNKdY7hRddUSCn4sy4OQzcJCpIM2m43rX9jmX2kPLxKzdWRtGbMEhBIJEWE6W2jpWR4E33mOadN1ZgSdMyTba1pt1EU+7P4+MIsG5Sp337xZ/ajyJO2vgESriOOzPOTBuhsKOoUVpQCP6TdQkdayn8I8+VoTcolapEETYDnMJPz5imjzav5qQMxK2AP9yytXuAUesVp+yuGbQh5RMrU6vvFEakGLDYawPKi5YRNWTM52R4QpKFJWQQorVIJ8IhtJsb6LnqCOdMuKgJQpQAkq8YHJYlXmpLwUf/ACFC5nsK+rEuCG3bLbBnKDEbRICUgx11gUZ2haEOEfqSINtCQLdZv6Ukm3KwpUhWEQ/3iz/KCAUkb5f0RzKtv9VOcxKEGIGaSCLyDInYHU/3vSrDJGQOK/SC4npmjvD5g+LoFRR+KxQ7oHQAyeU6Ek/mtLLsZAY8LY5JzJveMpKQfasFiyEp0kupkHrn+4T861/FsV/JWU/DdQ9rf8pPoKzGMe7l/DqInImw6JW4hP8AxSk9b11fp12yHKzbcAGVDbYIzJSAfQCVdb/WmmJUrLAuVkIG3xGLnYRN6zfZtCu+Lh+EpgblU3KvlTrC4oOOoSk+FK/dSYJ9gfryrmmtlY9EcUtOEcW+tdigJIiNJMaydfpWXxOOUshSZKSshIy/oWNyDe5zDe0UT28dzlSIVISld4gpBIJTvqb+VBPOzh0LHhHetkf7TBj0mrcUftUn2xZvdCfiylpUUr0/TAgEc/PnQnCMIHXghWlyeZjYcyf3rUusDEtkKEASUnfkPpNUf4e4L+c6tYu2Mt+ZJke6RXRHkS437ojKNyXsatl4tEZEq+FBGhyqOcXAJmc19NJmkPGsrqiVBSFKMLBmElIiZAumALW20vWiKiVqVE2iOZGa3/qFfKstx3EZlqShRIICdYH+1RFzA2JtFcnHbkXfRmXABafXn0/OVN8BwJtQ8RJMA6xr/eaTKZIgn4ZkxuN49K1DeAaSISkRPnyO87EV18ksVpkYq30ZlqxHOvc0LJUoybawf7Cqi5eqn0kkTVaJ2OGcciYCs3WPlRzriVJABsRHqdqRdxCRGtW4fCqJkEyNJvUpQj2mUUmPV4hPdBJVCiYsY8zPK1AuKSlxKyqYgCTmMChP4YgGQTHQfXlUsLw0qGZRt0pVGK8hbbHgbnIExC1Sc3QTcDX1MaWp4yFLdKnF5GAkQAYBygTm6a29KzzWGIKctgkEXvrAq3iT+VpKUpJzSPaDP196lV6Hs0yOPtFKgkZQkgpjzGsc9fT1pH2g4qp5Dok5Mi1n2GVInYKk9THIUrwGFWQYTAOWSek/uKMXwhZaVKwARBgGdNPKlUYxkG20WdmlEYVeVMy2G5G2eST/ANc6ft8dc/muPYZZ/RCQJyBRKScxBtMiB+o8xXvA8Ahho5j4AR5nZIA1M/eg+0HE+8C2WkkuLUCqBISIGvKldSk9GWkB4ftwlKlKUVAl1SgnKfhO01fwF8OPBSTmBQkWMifFadyJFXYTgzYYCCkFVr7z5aVcjgC8OMyDeZyCw9fa8DYVpYNPEyyvZl8TxNWB4g6toCYKb6DPlVoNxpV7nHMa+lRRJCzJUABMWtyFqScdwb3fKzoUVqJVzNz061oeFIUy0lBMxc+ZJP1NXmoqKlpsSLeTXgO4Q1B7x9EGZPdqufMEgA+tA9oO2BcKWW0FlqQlUwFFMiRayQQNtq2HhThlmAJAueZtNZbhnDUPOPKcSCnMEgcstvQ3PtUOOSdykikk+kF9nUw82pIsbg9ZzG2wmw96WcL4mlCMSCoBKsRAk3y5wpXy+tG9p8CjD4UBHhWTaJTAvOmtp96zGB4GXEBUmTfKBtJE+oBiqQUWnJiytOkNsR2hSlCoKi4txb0iDlzJKWxM6phKulW9ieJLQ6QtCsqhJUrN8XhAMq3hPzNXMYNtvKUJAvyv7m80x7gkFSjA2EC/X1+1LNxaaS7Ck7scdoMQ283BNv6ef9hrSZnGpXgoBzFs5CrmEyEmeUct5qOLwwWnKqMsRvIN9wbyYtUGme5aS3aBeP8AkCfX51GKpUO9spxOLDaAiSpQuUjqN+SbRG/pVLaVOJbaSMraFBSibqUZzBPRIBEm5kUrwmKS2rKrxQZUrLa8kqJ3JP0OtMsRj1d0HEgSpwJSOYkDQb3mOUVZxa6EuyfHAr+GMhKYka28cifQmsg+lTzjSBGYISgEnU3VfykjyFO+PYgrPdC8m19SOe2l/SruzvDQJX8SjN+g1I8yPaKrCWELfYklk6HTSFJQAmJACddAbW8hf0oLgC1MlCClRWk+KINznXE6fCctzy500QCBHOisA0E5yQAsj1PnXNlSZWjKdqX31rCygNpGaBIKjmEGYtptSx1J/hxJypUpMTNss5iD8x5mnPax0BoR8RNr3PO3naj1NISw2hUAJ1GugNVjOoJ0JJW2LeFG8IgpJudfP1vWh4eEoU4U6rgnzAifaKS8BUUtrcynKTCE6b9dBvNBcc4wpogIICovvr5ilcZSlig2krZoeMOqQ2ItmJVMxAAIE9DmJ9KyKWFLEJ0IMH+oC5jkmdTqSfYhjibmLT4wIQRJHTYDTSrTiVlS1IZUQoZEGwCUDmec3NUjFw0+wNqRY1hkOJCY2BJ5A7HrQziXGfABmTqOk7VZgSUgoV1WQL6RA+XtTHiOJCQg28QmOX5NBtp12ZIwiXLVwMqHS9Cg0Ww3ua9BqjkTsOQ7Aq9t0A67UDEirQhI3motIqmHHFZhNvLmeZ/ajQqAEjT9qWNtAjWBRuGZzXE1GSKIZNLt1J186tSU3B5FPuPnQQQrQGTXgekneDeJ19qnQwyZXlR6yenIewovPKLiAqIT58/2oNQlCQPy1SccyoSVEAARJPS9Ta2Gy/EY1aiAgDNMI3jmb6CmeDwiWEwDmUSSpZ3Jj2EWj60m4Y6kHNYn7UxL0gRtP2/ag1WkFe41wzgTLijMWE+V/wA60q/+QWt0ZjCYsehEzrrNvahuJ4gkJbBibdeZ+X0oHijvdhWmZfhFtt/qPlWUbM2X8AbSQpavEpREk31pp/8AHIKhY61Rw1GRsDl+E+9MC74qEnsZEuNozNNoFklXjOlgdB1t9aD7InMkqP6lqIHqa84tiMrE7gKPqqQPvRHDAGGEn+lE+oFD9hvJn+2T/f4pLKT4U+G239R9L024U2E9NbeRgR0j7Vm+Dt5lqdVvoek/f7VosJMzqSdfWqSVJR9hVvZNCUmCd7n53HmaufeBUNgLD85VSkg7k5Zi35yqmfETqbT+1I0FF7oSTfz/AD51QpUBS4zFRy+QBEX8hUsw0trcdL+/KvFEBKrgJsfIgjQedLQRC/w0LcJUkASDuRJGt97xyo8sHIgX1m5umR00ollZWkK0JO+ttPvUMQyUtjLqbHaYtffnVHJvTAl5ER4aFPyVGE3nY8h6g/WnnDEATslBhMdPsNPPyqvC4dMBu8jxT9fzailLCRA0CbW+VaU21QFGmWJftraQTG87fnWk+K4i6CtQyzPhG3zPpV7pJSRa2vSod2BBPPSOQ+dFUjCzD8PW47mcMnUaAT/anLyMwDYECQkq20v8o96qDnp9q9ZcMK6K+cUW3LsGkW8Qx2VuEi3wp5eZ9axLjK3nVbmfETtWjxaytJQLdeZHL82rzD4VKBA31n6mqcb+mvkWay0e8OwgSAhNgdT6XNMMTiQhtSQdEzG9UJXptU0I1nz9qm9vYy10dwZuJUoDMY9Og967G4lScoSnNEi3K0fI1YJq5tyBoaKe7asFao+cIZJopLRodldFV3ybOaNFzXlVyG/CRGtUpOlENqqTbKJE2WzMRpRTDSxNrbVXh1eI+Qpk25UZSY6R6w2U7VBDKs2YXnXb1+Xz6Ve4uU6xVeHegVNt9jUFotsarxTecQR5SLVJLoMV6Xb2/PyKmm7GaRY20TqPTlVqJESCB9arK7fmtSxD90jejkaibQJczqSYIt6/9VPHYZtxICgZBkWOvSp4d6Lkz9qvS8DrSuT7DQEHHM+XL4I5XkUbm85iKhhVi56n6miTiQBz8r0HINC7iDalhKRoCJF9AfKpcdcUtrIjU2O2+vtRzLo+dDLIN76kW86yZmgXD4cIATIAAijcKfARI5jb+9WJdTPMi+m9W4d0BXO00cgUDJQYiRqeXz9KgpkiIMib3BMR+/vTPPMflxrV2ex+f560GwmeyEEybazGw011Vb2NckiFZunh1J8Q2HSmb6gtZB0H5+1DupAvGlbI1FSViNtdvzqa818JIInnvzq8gZZkGb2sK9aEoBMSeVByowqU3CxB0m/Qg/2r3EK1j08rx62+Ypji0iOQGtUtOftRyT2agAJtEa6zf5e1eOoMpPr+fm9NiQAY01qFoJIv+9b6gMRQ4q838qiknIQbEz7H70ySZcQDpJPtMek/ejnFoABjWnUgNGaGHMCDU0pk3rSEJAukX6UpAzLWP9VvKtlZqBcm/wCa1MII/Pz8FWKbFwNQarS3J5U1gL0J39pojClMqBMRHzFRwWGClqkAgCI66/Si14NGyR1uaFoNHyhoGaJCjXV1elI40Wtqq5tw11dU2iiLmXb3otrFA11dU3FMdMJce8BqpvEgRXV1TxVDWWfxM3GtTTijr8q6uoYo1l6cXbSoPPEkQN9a6upUkHsPRiSALVYMYeVdXUjSGRUy+Y03J9zU0Ywja1dXVqNZNWM2i5rm8VCbdfrXV1CkEiX5ojCvyozyrq6gkYPQ/wC9R7+a6uoGBFYn+ao7W+33obiGMznu0yJ1PIb+ddXUYpWZvRz+JGUJ/TZPnb9qtYxggDkK6urYpo1nq3ApJB6j7T86FweIkSdzXV1BJUbyXuPCvQ8CTzArq6lpBK2v81HWT7C1H4lQCSSNjaurqokKcRJ9JpT3kLV5m/nXV1GKMU95eTvUVOcq6up6AMeFOn3kz6wIruJcSLeX/VPyiurqCinKg+D/2Q=="/>
          <p:cNvSpPr>
            <a:spLocks noChangeAspect="1" noChangeArrowheads="1"/>
          </p:cNvSpPr>
          <p:nvPr/>
        </p:nvSpPr>
        <p:spPr bwMode="auto">
          <a:xfrm>
            <a:off x="613674" y="160338"/>
            <a:ext cx="406294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558" name="Rectangle 1"/>
          <p:cNvSpPr>
            <a:spLocks noChangeArrowheads="1"/>
          </p:cNvSpPr>
          <p:nvPr/>
        </p:nvSpPr>
        <p:spPr bwMode="auto">
          <a:xfrm>
            <a:off x="381746" y="128212"/>
            <a:ext cx="7929246" cy="16619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3400" b="1" dirty="0" smtClean="0">
                <a:solidFill>
                  <a:srgbClr val="FFFF00"/>
                </a:solidFill>
              </a:rPr>
              <a:t>The </a:t>
            </a:r>
            <a:r>
              <a:rPr lang="en-US" sz="3400" b="1" dirty="0">
                <a:solidFill>
                  <a:srgbClr val="FFFF00"/>
                </a:solidFill>
              </a:rPr>
              <a:t>Titus Arch in Rome that celebrates the destruction of the Temple in 70 AD by Titus as Matthew 24 </a:t>
            </a:r>
            <a:r>
              <a:rPr lang="en-US" sz="3400" b="1" dirty="0" smtClean="0">
                <a:solidFill>
                  <a:srgbClr val="FFFF00"/>
                </a:solidFill>
              </a:rPr>
              <a:t>prophesied</a:t>
            </a:r>
            <a:endParaRPr lang="en-US" altLang="en-US" sz="3400" b="1" dirty="0">
              <a:solidFill>
                <a:srgbClr val="FFFF00"/>
              </a:solidFill>
            </a:endParaRPr>
          </a:p>
        </p:txBody>
      </p:sp>
      <p:pic>
        <p:nvPicPr>
          <p:cNvPr id="45058" name="Picture 2" descr="click to 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36" y="1888983"/>
            <a:ext cx="7864463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4" descr="RDRD Bible Study | A Date To Memorize: AD 7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992" y="2297289"/>
            <a:ext cx="386118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03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jewish population in palestine his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46" y="3237089"/>
            <a:ext cx="5850630" cy="329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www.zionistarchives.org.il/en/datelist/declaration%20of%20independence/PHG1009782%20(Small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03" y="76200"/>
            <a:ext cx="6042441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24964" y="381000"/>
            <a:ext cx="2829456" cy="175432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>
                <a:solidFill>
                  <a:srgbClr val="FFFF00"/>
                </a:solidFill>
              </a:rPr>
              <a:t>Birth of State of Israel </a:t>
            </a:r>
            <a:endParaRPr lang="en-US" altLang="en-US" sz="3600" b="1" dirty="0" smtClean="0">
              <a:solidFill>
                <a:srgbClr val="FFFF00"/>
              </a:solidFill>
            </a:endParaRPr>
          </a:p>
          <a:p>
            <a:pPr algn="ctr"/>
            <a:r>
              <a:rPr lang="en-US" altLang="en-US" sz="3600" b="1" dirty="0" smtClean="0">
                <a:solidFill>
                  <a:srgbClr val="FFFF00"/>
                </a:solidFill>
              </a:rPr>
              <a:t>1948 </a:t>
            </a:r>
            <a:r>
              <a:rPr lang="en-US" altLang="en-US" sz="3600" b="1" dirty="0">
                <a:solidFill>
                  <a:srgbClr val="FFFF00"/>
                </a:solidFill>
              </a:rPr>
              <a:t>May 14</a:t>
            </a:r>
            <a:endParaRPr lang="en-US" altLang="en-US" sz="36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95154" y="2286000"/>
            <a:ext cx="5615517" cy="387798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Isaiah 66:8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zh-TW" altLang="en-US" sz="29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國</a:t>
            </a:r>
            <a:r>
              <a:rPr lang="zh-TW" altLang="en-US" sz="29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豈能一日而生</a:t>
            </a:r>
            <a:r>
              <a:rPr lang="en-US" sz="29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?</a:t>
            </a:r>
            <a:r>
              <a:rPr lang="zh-TW" altLang="en-US" sz="29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民豈能一時而產</a:t>
            </a:r>
            <a:r>
              <a:rPr lang="en-US" sz="29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?</a:t>
            </a:r>
            <a:r>
              <a:rPr lang="zh-TW" altLang="en-US" sz="29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因為錫安一劬勞便生下兒女</a:t>
            </a:r>
            <a:r>
              <a:rPr lang="en-US" sz="29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29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這樣的事誰曾聽見</a:t>
            </a:r>
            <a:r>
              <a:rPr lang="en-US" sz="29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?</a:t>
            </a:r>
            <a:r>
              <a:rPr lang="zh-TW" altLang="en-US" sz="29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誰曾看見呢</a:t>
            </a:r>
            <a:r>
              <a:rPr lang="en-US" sz="29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?  </a:t>
            </a:r>
            <a:r>
              <a:rPr lang="en-US" sz="2600" dirty="0" smtClean="0">
                <a:solidFill>
                  <a:srgbClr val="FFFF00"/>
                </a:solidFill>
              </a:rPr>
              <a:t>/   </a:t>
            </a:r>
            <a:r>
              <a:rPr lang="en-US" sz="2600" baseline="30000" dirty="0" smtClean="0">
                <a:solidFill>
                  <a:srgbClr val="FFFF00"/>
                </a:solidFill>
              </a:rPr>
              <a:t>NIV </a:t>
            </a:r>
            <a:r>
              <a:rPr lang="en-US" sz="2600" dirty="0">
                <a:solidFill>
                  <a:schemeClr val="bg1"/>
                </a:solidFill>
              </a:rPr>
              <a:t>Who has ever heard of such a thing? Who has ever seen such things</a:t>
            </a:r>
            <a:r>
              <a:rPr lang="en-US" sz="2600" dirty="0" smtClean="0">
                <a:solidFill>
                  <a:schemeClr val="bg1"/>
                </a:solidFill>
              </a:rPr>
              <a:t>?  Can </a:t>
            </a:r>
            <a:r>
              <a:rPr lang="en-US" sz="2600" dirty="0">
                <a:solidFill>
                  <a:schemeClr val="bg1"/>
                </a:solidFill>
              </a:rPr>
              <a:t>a country be born in a day or a nation be brought forth in a moment? Yet no sooner is Zion in labor than she gives birth to her children. </a:t>
            </a:r>
          </a:p>
        </p:txBody>
      </p:sp>
    </p:spTree>
    <p:extLst>
      <p:ext uri="{BB962C8B-B14F-4D97-AF65-F5344CB8AC3E}">
        <p14:creationId xmlns:p14="http://schemas.microsoft.com/office/powerpoint/2010/main" val="73382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70" name="Picture 2" descr="Image result for 1950 the Law of Retu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6933"/>
            <a:ext cx="11537543" cy="649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://cdn2.spiegel.de/images/image-537695-galleryV9-lcj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2" y="42333"/>
            <a:ext cx="3843999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israel 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12" y="5235222"/>
            <a:ext cx="2860712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59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116394"/>
              </p:ext>
            </p:extLst>
          </p:nvPr>
        </p:nvGraphicFramePr>
        <p:xfrm>
          <a:off x="760412" y="1143000"/>
          <a:ext cx="4800600" cy="4851086"/>
        </p:xfrm>
        <a:graphic>
          <a:graphicData uri="http://schemas.openxmlformats.org/drawingml/2006/table">
            <a:tbl>
              <a:tblPr/>
              <a:tblGrid>
                <a:gridCol w="1536191"/>
                <a:gridCol w="3264409"/>
              </a:tblGrid>
              <a:tr h="55572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Year</a:t>
                      </a:r>
                    </a:p>
                  </a:txBody>
                  <a:tcPr marL="121875" marR="121875" marT="45726" marB="45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Population</a:t>
                      </a:r>
                    </a:p>
                  </a:txBody>
                  <a:tcPr marL="121875" marR="121875" marT="45726" marB="45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</a:tr>
              <a:tr h="555721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>
                          <a:solidFill>
                            <a:srgbClr val="FFFF00"/>
                          </a:solidFill>
                          <a:effectLst/>
                        </a:rPr>
                        <a:t>1880</a:t>
                      </a:r>
                    </a:p>
                  </a:txBody>
                  <a:tcPr marL="121875" marR="121875" marT="45726" marB="45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>
                          <a:solidFill>
                            <a:schemeClr val="bg1"/>
                          </a:solidFill>
                          <a:effectLst/>
                        </a:rPr>
                        <a:t>7,800,000</a:t>
                      </a:r>
                    </a:p>
                  </a:txBody>
                  <a:tcPr marL="121875" marR="121875" marT="45726" marB="45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</a:tr>
              <a:tr h="555721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>
                          <a:solidFill>
                            <a:srgbClr val="FFFF00"/>
                          </a:solidFill>
                          <a:effectLst/>
                        </a:rPr>
                        <a:t>1900</a:t>
                      </a:r>
                    </a:p>
                  </a:txBody>
                  <a:tcPr marL="121875" marR="121875" marT="45726" marB="45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>
                          <a:solidFill>
                            <a:schemeClr val="bg1"/>
                          </a:solidFill>
                          <a:effectLst/>
                        </a:rPr>
                        <a:t>10,600,000</a:t>
                      </a:r>
                    </a:p>
                  </a:txBody>
                  <a:tcPr marL="121875" marR="121875" marT="45726" marB="45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</a:tr>
              <a:tr h="555721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>
                          <a:solidFill>
                            <a:srgbClr val="FFFF00"/>
                          </a:solidFill>
                          <a:effectLst/>
                        </a:rPr>
                        <a:t>1922</a:t>
                      </a:r>
                    </a:p>
                  </a:txBody>
                  <a:tcPr marL="121875" marR="121875" marT="45726" marB="45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>
                          <a:solidFill>
                            <a:schemeClr val="bg1"/>
                          </a:solidFill>
                          <a:effectLst/>
                        </a:rPr>
                        <a:t>14,400,000</a:t>
                      </a:r>
                    </a:p>
                  </a:txBody>
                  <a:tcPr marL="121875" marR="121875" marT="45726" marB="45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</a:tr>
              <a:tr h="555721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>
                          <a:solidFill>
                            <a:srgbClr val="FFFF00"/>
                          </a:solidFill>
                          <a:effectLst/>
                        </a:rPr>
                        <a:t>1925</a:t>
                      </a:r>
                    </a:p>
                  </a:txBody>
                  <a:tcPr marL="121875" marR="121875" marT="45726" marB="45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>
                          <a:solidFill>
                            <a:schemeClr val="bg1"/>
                          </a:solidFill>
                          <a:effectLst/>
                        </a:rPr>
                        <a:t>14,800,000</a:t>
                      </a:r>
                    </a:p>
                  </a:txBody>
                  <a:tcPr marL="121875" marR="121875" marT="45726" marB="45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</a:tr>
              <a:tr h="555721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>
                          <a:solidFill>
                            <a:srgbClr val="FFFF00"/>
                          </a:solidFill>
                          <a:effectLst/>
                        </a:rPr>
                        <a:t>1939</a:t>
                      </a:r>
                    </a:p>
                  </a:txBody>
                  <a:tcPr marL="121875" marR="121875" marT="45726" marB="45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>
                          <a:solidFill>
                            <a:schemeClr val="bg1"/>
                          </a:solidFill>
                          <a:effectLst/>
                        </a:rPr>
                        <a:t>16,728,000</a:t>
                      </a:r>
                    </a:p>
                  </a:txBody>
                  <a:tcPr marL="121875" marR="121875" marT="45726" marB="45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</a:tr>
              <a:tr h="555721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>
                          <a:solidFill>
                            <a:srgbClr val="FFFF00"/>
                          </a:solidFill>
                          <a:effectLst/>
                        </a:rPr>
                        <a:t>1945</a:t>
                      </a:r>
                    </a:p>
                  </a:txBody>
                  <a:tcPr marL="121875" marR="121875" marT="45726" marB="45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>
                          <a:solidFill>
                            <a:schemeClr val="bg1"/>
                          </a:solidFill>
                          <a:effectLst/>
                        </a:rPr>
                        <a:t>11,000,000</a:t>
                      </a:r>
                    </a:p>
                  </a:txBody>
                  <a:tcPr marL="121875" marR="121875" marT="45726" marB="45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</a:tr>
              <a:tr h="614282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>
                          <a:solidFill>
                            <a:srgbClr val="FFFF00"/>
                          </a:solidFill>
                          <a:effectLst/>
                        </a:rPr>
                        <a:t>1950</a:t>
                      </a:r>
                    </a:p>
                  </a:txBody>
                  <a:tcPr marL="121875" marR="121875" marT="45726" marB="45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>
                          <a:solidFill>
                            <a:schemeClr val="bg1"/>
                          </a:solidFill>
                          <a:effectLst/>
                        </a:rPr>
                        <a:t>11,297,000</a:t>
                      </a:r>
                    </a:p>
                  </a:txBody>
                  <a:tcPr marL="121875" marR="121875" marT="45726" marB="45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798759"/>
              </p:ext>
            </p:extLst>
          </p:nvPr>
        </p:nvGraphicFramePr>
        <p:xfrm>
          <a:off x="5892705" y="1143000"/>
          <a:ext cx="4191000" cy="4876896"/>
        </p:xfrm>
        <a:graphic>
          <a:graphicData uri="http://schemas.openxmlformats.org/drawingml/2006/table">
            <a:tbl>
              <a:tblPr/>
              <a:tblGrid>
                <a:gridCol w="1219200"/>
                <a:gridCol w="2971800"/>
              </a:tblGrid>
              <a:tr h="533412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>
                          <a:solidFill>
                            <a:srgbClr val="FFFF00"/>
                          </a:solidFill>
                          <a:effectLst/>
                        </a:rPr>
                        <a:t>1955</a:t>
                      </a:r>
                    </a:p>
                  </a:txBody>
                  <a:tcPr marL="121888" marR="121888" marT="45726" marB="45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>
                          <a:solidFill>
                            <a:schemeClr val="bg1"/>
                          </a:solidFill>
                          <a:effectLst/>
                        </a:rPr>
                        <a:t>11,800,000</a:t>
                      </a:r>
                    </a:p>
                  </a:txBody>
                  <a:tcPr marL="121888" marR="121888" marT="45726" marB="45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</a:tr>
              <a:tr h="578273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>
                          <a:solidFill>
                            <a:srgbClr val="FFFF00"/>
                          </a:solidFill>
                          <a:effectLst/>
                        </a:rPr>
                        <a:t>1960</a:t>
                      </a:r>
                    </a:p>
                  </a:txBody>
                  <a:tcPr marL="121888" marR="121888" marT="45726" marB="45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>
                          <a:solidFill>
                            <a:schemeClr val="bg1"/>
                          </a:solidFill>
                          <a:effectLst/>
                        </a:rPr>
                        <a:t>12,079,000</a:t>
                      </a:r>
                    </a:p>
                  </a:txBody>
                  <a:tcPr marL="121888" marR="121888" marT="45726" marB="45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</a:tr>
              <a:tr h="578273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>
                          <a:solidFill>
                            <a:srgbClr val="FFFF00"/>
                          </a:solidFill>
                          <a:effectLst/>
                        </a:rPr>
                        <a:t>1970</a:t>
                      </a:r>
                    </a:p>
                  </a:txBody>
                  <a:tcPr marL="121888" marR="121888" marT="45726" marB="45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>
                          <a:solidFill>
                            <a:schemeClr val="bg1"/>
                          </a:solidFill>
                          <a:effectLst/>
                        </a:rPr>
                        <a:t>12,585,000</a:t>
                      </a:r>
                    </a:p>
                  </a:txBody>
                  <a:tcPr marL="121888" marR="121888" marT="45726" marB="45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</a:tr>
              <a:tr h="578273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>
                          <a:solidFill>
                            <a:srgbClr val="FFFF00"/>
                          </a:solidFill>
                          <a:effectLst/>
                        </a:rPr>
                        <a:t>1980</a:t>
                      </a:r>
                    </a:p>
                  </a:txBody>
                  <a:tcPr marL="121888" marR="121888" marT="45726" marB="45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>
                          <a:solidFill>
                            <a:schemeClr val="bg1"/>
                          </a:solidFill>
                          <a:effectLst/>
                        </a:rPr>
                        <a:t>12,819,000</a:t>
                      </a:r>
                    </a:p>
                  </a:txBody>
                  <a:tcPr marL="121888" marR="121888" marT="45726" marB="45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</a:tr>
              <a:tr h="578273"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rgbClr val="FFFF00"/>
                          </a:solidFill>
                          <a:effectLst/>
                        </a:rPr>
                        <a:t>1990</a:t>
                      </a:r>
                    </a:p>
                  </a:txBody>
                  <a:tcPr marL="121888" marR="121888" marT="45726" marB="45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>
                          <a:solidFill>
                            <a:schemeClr val="bg1"/>
                          </a:solidFill>
                          <a:effectLst/>
                        </a:rPr>
                        <a:t>12,868,000</a:t>
                      </a:r>
                    </a:p>
                  </a:txBody>
                  <a:tcPr marL="121888" marR="121888" marT="45726" marB="45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</a:tr>
              <a:tr h="578273"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rgbClr val="FFFF00"/>
                          </a:solidFill>
                          <a:effectLst/>
                        </a:rPr>
                        <a:t>2000</a:t>
                      </a:r>
                    </a:p>
                  </a:txBody>
                  <a:tcPr marL="121888" marR="121888" marT="45726" marB="45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>
                          <a:solidFill>
                            <a:schemeClr val="bg1"/>
                          </a:solidFill>
                          <a:effectLst/>
                        </a:rPr>
                        <a:t>12,900,000</a:t>
                      </a:r>
                    </a:p>
                  </a:txBody>
                  <a:tcPr marL="121888" marR="121888" marT="45726" marB="45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</a:tr>
              <a:tr h="578273"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rgbClr val="FFFF00"/>
                          </a:solidFill>
                          <a:effectLst/>
                        </a:rPr>
                        <a:t>2010</a:t>
                      </a:r>
                    </a:p>
                  </a:txBody>
                  <a:tcPr marL="121888" marR="121888" marT="45726" marB="45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>
                          <a:solidFill>
                            <a:schemeClr val="bg1"/>
                          </a:solidFill>
                          <a:effectLst/>
                        </a:rPr>
                        <a:t>13,428,300</a:t>
                      </a:r>
                    </a:p>
                  </a:txBody>
                  <a:tcPr marL="121888" marR="121888" marT="45726" marB="45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</a:tr>
              <a:tr h="600287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>
                          <a:solidFill>
                            <a:srgbClr val="FFFF00"/>
                          </a:solidFill>
                          <a:effectLst/>
                        </a:rPr>
                        <a:t>2014</a:t>
                      </a:r>
                    </a:p>
                  </a:txBody>
                  <a:tcPr marL="121888" marR="121888" marT="45726" marB="45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>
                          <a:solidFill>
                            <a:schemeClr val="bg1"/>
                          </a:solidFill>
                          <a:effectLst/>
                        </a:rPr>
                        <a:t>13,900,000</a:t>
                      </a:r>
                    </a:p>
                  </a:txBody>
                  <a:tcPr marL="121888" marR="121888" marT="45726" marB="45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854052" name="Rectangle 3"/>
          <p:cNvSpPr>
            <a:spLocks noChangeArrowheads="1"/>
          </p:cNvSpPr>
          <p:nvPr/>
        </p:nvSpPr>
        <p:spPr bwMode="auto">
          <a:xfrm>
            <a:off x="2055812" y="58738"/>
            <a:ext cx="5932393" cy="92333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sz="5400" b="1" dirty="0"/>
              <a:t> </a:t>
            </a:r>
            <a:r>
              <a:rPr lang="en-US" altLang="en-US" sz="4000" b="1" dirty="0" smtClean="0">
                <a:solidFill>
                  <a:srgbClr val="FFFF00"/>
                </a:solidFill>
              </a:rPr>
              <a:t>Historic </a:t>
            </a:r>
            <a:r>
              <a:rPr lang="en-US" altLang="en-US" sz="4000" b="1" dirty="0">
                <a:solidFill>
                  <a:srgbClr val="FFFF00"/>
                </a:solidFill>
              </a:rPr>
              <a:t>Jewish Population</a:t>
            </a:r>
            <a:endParaRPr lang="en-US" alt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6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No photo description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59267"/>
            <a:ext cx="5367908" cy="66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JewishWorldPop-16-1400x9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046" y="2064738"/>
            <a:ext cx="6568369" cy="448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42012" y="42333"/>
            <a:ext cx="2507225" cy="1938992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en-US" sz="4000" b="1" dirty="0" smtClean="0">
                <a:solidFill>
                  <a:srgbClr val="FFFF00"/>
                </a:solidFill>
              </a:rPr>
              <a:t>Jewish</a:t>
            </a:r>
          </a:p>
          <a:p>
            <a:pPr algn="ctr"/>
            <a:r>
              <a:rPr lang="en-US" altLang="en-US" sz="4000" b="1" dirty="0" smtClean="0">
                <a:solidFill>
                  <a:srgbClr val="FFFF00"/>
                </a:solidFill>
              </a:rPr>
              <a:t>Population</a:t>
            </a:r>
          </a:p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(2016)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1891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57756" cy="681725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altLang="zh-TW" sz="800" dirty="0" smtClean="0">
              <a:solidFill>
                <a:schemeClr val="bg1"/>
              </a:solidFill>
            </a:endParaRPr>
          </a:p>
          <a:p>
            <a:r>
              <a:rPr lang="zh-TW" altLang="en-US" sz="3200" dirty="0" smtClean="0">
                <a:solidFill>
                  <a:schemeClr val="bg1"/>
                </a:solidFill>
              </a:rPr>
              <a:t>            </a:t>
            </a:r>
            <a:r>
              <a:rPr lang="zh-TW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神必</a:t>
            </a:r>
            <a:r>
              <a:rPr lang="zh-TW" altLang="en-US" sz="3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使</a:t>
            </a:r>
            <a:r>
              <a:rPr lang="zh-TW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以</a:t>
            </a:r>
            <a:r>
              <a:rPr lang="zh-TW" altLang="en-US" sz="3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色列民</a:t>
            </a:r>
            <a:r>
              <a:rPr lang="zh-TW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分</a:t>
            </a:r>
            <a:r>
              <a:rPr lang="zh-TW" altLang="en-US" sz="3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散</a:t>
            </a:r>
            <a:r>
              <a:rPr lang="zh-TW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在</a:t>
            </a:r>
            <a:r>
              <a:rPr lang="zh-TW" altLang="en-US" sz="3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萬民</a:t>
            </a:r>
            <a:r>
              <a:rPr lang="zh-TW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中</a:t>
            </a:r>
            <a:r>
              <a:rPr lang="zh-TW" alt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zh-CN" altLang="en-US" sz="32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警告與</a:t>
            </a:r>
            <a:r>
              <a:rPr lang="zh-TW" altLang="en-US" sz="32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起誓</a:t>
            </a:r>
            <a:r>
              <a:rPr lang="en-US" sz="32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) </a:t>
            </a:r>
            <a:endParaRPr lang="en-US" altLang="ko-KR" sz="3200" b="1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sz="1000" b="1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sz="2700" b="1" dirty="0" smtClean="0">
                <a:solidFill>
                  <a:srgbClr val="FF0000"/>
                </a:solidFill>
              </a:rPr>
              <a:t>Leviticus </a:t>
            </a:r>
            <a:r>
              <a:rPr lang="en-US" sz="2700" b="1" dirty="0">
                <a:solidFill>
                  <a:srgbClr val="FF0000"/>
                </a:solidFill>
              </a:rPr>
              <a:t>26:33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zh-CN" altLang="en-US" sz="27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我</a:t>
            </a:r>
            <a:r>
              <a:rPr lang="zh-CN" altLang="en-US" sz="27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要把你們散在列邦中</a:t>
            </a:r>
            <a:r>
              <a:rPr lang="zh-CN" altLang="en-US" sz="27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、我也要拔刀追趕你們</a:t>
            </a:r>
            <a:r>
              <a:rPr lang="zh-CN" altLang="en-US" sz="27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．</a:t>
            </a:r>
            <a:endParaRPr lang="en-US" altLang="zh-CN" sz="2700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altLang="zh-CN" sz="27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zh-CN" sz="27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           </a:t>
            </a:r>
            <a:r>
              <a:rPr lang="zh-CN" altLang="en-US" sz="27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你</a:t>
            </a:r>
            <a:r>
              <a:rPr lang="zh-CN" altLang="en-US" sz="27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們的地要成為荒場、你們的城邑要變為荒</a:t>
            </a:r>
            <a:r>
              <a:rPr lang="zh-CN" altLang="en-US" sz="27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涼</a:t>
            </a:r>
            <a:r>
              <a:rPr lang="en-US" sz="27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.</a:t>
            </a:r>
          </a:p>
          <a:p>
            <a:r>
              <a:rPr lang="en-US" sz="2700" b="1" dirty="0" smtClean="0">
                <a:solidFill>
                  <a:srgbClr val="FF0000"/>
                </a:solidFill>
              </a:rPr>
              <a:t>Deuteronomy </a:t>
            </a:r>
            <a:r>
              <a:rPr lang="en-US" sz="2700" b="1" dirty="0">
                <a:solidFill>
                  <a:srgbClr val="FF0000"/>
                </a:solidFill>
              </a:rPr>
              <a:t>28:64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zh-TW" altLang="en-US" sz="27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耶</a:t>
            </a:r>
            <a:r>
              <a:rPr lang="zh-TW" altLang="en-US" sz="27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和華必使你們分散在萬民中</a:t>
            </a:r>
            <a:r>
              <a:rPr lang="zh-TW" altLang="en-US" sz="27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、從地這</a:t>
            </a:r>
            <a:r>
              <a:rPr lang="zh-TW" altLang="en-US" sz="27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邊</a:t>
            </a:r>
            <a:endParaRPr lang="en-US" altLang="zh-TW" sz="2700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altLang="zh-TW" sz="27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zh-TW" sz="27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27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到</a:t>
            </a:r>
            <a:r>
              <a:rPr lang="zh-TW" altLang="en-US" sz="27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地那邊、你必在那裡事奉你和你列祖素不認識木頭石頭的</a:t>
            </a:r>
            <a:r>
              <a:rPr lang="zh-TW" altLang="en-US" sz="27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神</a:t>
            </a:r>
            <a:r>
              <a:rPr lang="en-US" sz="27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. </a:t>
            </a:r>
          </a:p>
          <a:p>
            <a:r>
              <a:rPr lang="en-US" sz="2500" dirty="0" smtClean="0">
                <a:solidFill>
                  <a:schemeClr val="bg1"/>
                </a:solidFill>
              </a:rPr>
              <a:t>   </a:t>
            </a:r>
            <a:r>
              <a:rPr lang="en-US" sz="2500" dirty="0">
                <a:solidFill>
                  <a:schemeClr val="bg1"/>
                </a:solidFill>
              </a:rPr>
              <a:t>	</a:t>
            </a:r>
            <a:r>
              <a:rPr lang="en-US" sz="2500" dirty="0" smtClean="0">
                <a:solidFill>
                  <a:schemeClr val="bg1"/>
                </a:solidFill>
              </a:rPr>
              <a:t>*A </a:t>
            </a:r>
            <a:r>
              <a:rPr lang="en-US" sz="2500" dirty="0">
                <a:solidFill>
                  <a:schemeClr val="bg1"/>
                </a:solidFill>
              </a:rPr>
              <a:t>conditional </a:t>
            </a:r>
            <a:r>
              <a:rPr lang="en-US" sz="2500" dirty="0" smtClean="0">
                <a:solidFill>
                  <a:schemeClr val="bg1"/>
                </a:solidFill>
              </a:rPr>
              <a:t>warning </a:t>
            </a:r>
            <a:r>
              <a:rPr lang="en-US" sz="2500" dirty="0">
                <a:solidFill>
                  <a:schemeClr val="bg1"/>
                </a:solidFill>
              </a:rPr>
              <a:t>against disobedience rather than a </a:t>
            </a:r>
            <a:r>
              <a:rPr lang="en-US" sz="2500" dirty="0" smtClean="0">
                <a:solidFill>
                  <a:schemeClr val="bg1"/>
                </a:solidFill>
              </a:rPr>
              <a:t>prophecy</a:t>
            </a:r>
          </a:p>
          <a:p>
            <a:r>
              <a:rPr lang="en-US" sz="2700" b="1" dirty="0">
                <a:solidFill>
                  <a:srgbClr val="FF0000"/>
                </a:solidFill>
              </a:rPr>
              <a:t>Ezekiel </a:t>
            </a:r>
            <a:r>
              <a:rPr lang="en-US" sz="2700" b="1" dirty="0" smtClean="0">
                <a:solidFill>
                  <a:srgbClr val="FF0000"/>
                </a:solidFill>
              </a:rPr>
              <a:t>20:23 </a:t>
            </a:r>
            <a:r>
              <a:rPr lang="zh-TW" altLang="en-US" sz="27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並</a:t>
            </a:r>
            <a:r>
              <a:rPr lang="zh-TW" altLang="en-US" sz="27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且我在曠野向他們起誓</a:t>
            </a:r>
            <a:r>
              <a:rPr lang="en-US" sz="27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27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必將他們分散在列國</a:t>
            </a:r>
            <a:r>
              <a:rPr lang="en-US" sz="27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27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四散在列邦</a:t>
            </a:r>
            <a:r>
              <a:rPr lang="en-US" sz="27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. </a:t>
            </a:r>
            <a:endParaRPr lang="en-US" sz="2700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sz="2700" b="1" dirty="0">
                <a:solidFill>
                  <a:srgbClr val="FF0000"/>
                </a:solidFill>
              </a:rPr>
              <a:t>Psalm 106:27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zh-CN" altLang="en-US" sz="27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叫他們的後裔倒在列國之中、分散在各地</a:t>
            </a:r>
            <a:r>
              <a:rPr lang="en-US" altLang="zh-CN" sz="27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.</a:t>
            </a:r>
            <a:endParaRPr lang="en-US" sz="2700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sz="2500" dirty="0" smtClean="0">
                <a:solidFill>
                  <a:schemeClr val="bg1"/>
                </a:solidFill>
              </a:rPr>
              <a:t>	*A </a:t>
            </a:r>
            <a:r>
              <a:rPr lang="en-US" sz="2500" dirty="0">
                <a:solidFill>
                  <a:schemeClr val="bg1"/>
                </a:solidFill>
              </a:rPr>
              <a:t>solemn oath of YHWH about ‘dispersion of Israel among the nations’ </a:t>
            </a:r>
            <a:r>
              <a:rPr lang="en-US" sz="2500" dirty="0" smtClean="0">
                <a:solidFill>
                  <a:schemeClr val="bg1"/>
                </a:solidFill>
              </a:rPr>
              <a:t>in </a:t>
            </a:r>
            <a:r>
              <a:rPr lang="en-US" sz="2500" dirty="0">
                <a:solidFill>
                  <a:schemeClr val="bg1"/>
                </a:solidFill>
              </a:rPr>
              <a:t>connection with the rebellion of the people of Israel after the return of the 12 </a:t>
            </a:r>
            <a:r>
              <a:rPr lang="en-US" sz="2500" dirty="0" smtClean="0">
                <a:solidFill>
                  <a:schemeClr val="bg1"/>
                </a:solidFill>
              </a:rPr>
              <a:t>spies </a:t>
            </a:r>
            <a:r>
              <a:rPr lang="en-US" altLang="zh-CN" sz="2500" dirty="0" smtClean="0">
                <a:solidFill>
                  <a:schemeClr val="bg1"/>
                </a:solidFill>
              </a:rPr>
              <a:t>/ </a:t>
            </a:r>
            <a:r>
              <a:rPr lang="en-US" sz="2500" dirty="0" smtClean="0">
                <a:solidFill>
                  <a:schemeClr val="bg1"/>
                </a:solidFill>
              </a:rPr>
              <a:t>The </a:t>
            </a:r>
            <a:r>
              <a:rPr lang="en-US" sz="2500" dirty="0">
                <a:solidFill>
                  <a:schemeClr val="bg1"/>
                </a:solidFill>
              </a:rPr>
              <a:t>dispersion was the result of the rejection of the Promised Land by the people of Israel</a:t>
            </a:r>
            <a:r>
              <a:rPr lang="en-US" sz="25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2700" dirty="0" smtClean="0">
                <a:solidFill>
                  <a:schemeClr val="bg1"/>
                </a:solidFill>
              </a:rPr>
              <a:t>	Cf</a:t>
            </a:r>
            <a:r>
              <a:rPr lang="en-US" sz="2700" dirty="0">
                <a:solidFill>
                  <a:schemeClr val="bg1"/>
                </a:solidFill>
              </a:rPr>
              <a:t>. </a:t>
            </a:r>
            <a:r>
              <a:rPr lang="en-US" sz="2700" b="1" dirty="0">
                <a:solidFill>
                  <a:srgbClr val="FF0000"/>
                </a:solidFill>
              </a:rPr>
              <a:t>Numbers 14:1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zh-CN" altLang="en-US" sz="2700" dirty="0" smtClean="0">
                <a:solidFill>
                  <a:schemeClr val="bg1"/>
                </a:solidFill>
              </a:rPr>
              <a:t>當</a:t>
            </a:r>
            <a:r>
              <a:rPr lang="zh-CN" altLang="en-US" sz="2700" dirty="0">
                <a:solidFill>
                  <a:schemeClr val="bg1"/>
                </a:solidFill>
              </a:rPr>
              <a:t>下全會眾大聲喧嚷、那夜百姓都哭</a:t>
            </a:r>
            <a:r>
              <a:rPr lang="zh-CN" altLang="en-US" sz="2700" dirty="0" smtClean="0">
                <a:solidFill>
                  <a:schemeClr val="bg1"/>
                </a:solidFill>
              </a:rPr>
              <a:t>號</a:t>
            </a:r>
            <a:r>
              <a:rPr lang="en-US" sz="27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sz="2500" dirty="0" smtClean="0">
                <a:solidFill>
                  <a:schemeClr val="bg1"/>
                </a:solidFill>
              </a:rPr>
              <a:t>	*A </a:t>
            </a:r>
            <a:r>
              <a:rPr lang="en-US" sz="2500" dirty="0">
                <a:solidFill>
                  <a:schemeClr val="bg1"/>
                </a:solidFill>
              </a:rPr>
              <a:t>Jewish tradition makes </a:t>
            </a:r>
            <a:r>
              <a:rPr lang="en-US" sz="2500" b="1" dirty="0">
                <a:solidFill>
                  <a:srgbClr val="FFFF00"/>
                </a:solidFill>
              </a:rPr>
              <a:t>the ninth of </a:t>
            </a:r>
            <a:r>
              <a:rPr lang="en-US" sz="2500" b="1" dirty="0" err="1">
                <a:solidFill>
                  <a:srgbClr val="FFFF00"/>
                </a:solidFill>
              </a:rPr>
              <a:t>Ab</a:t>
            </a:r>
            <a:r>
              <a:rPr lang="en-US" sz="2500" dirty="0">
                <a:solidFill>
                  <a:srgbClr val="FFFF00"/>
                </a:solidFill>
              </a:rPr>
              <a:t> </a:t>
            </a:r>
            <a:r>
              <a:rPr lang="en-US" sz="2500" dirty="0">
                <a:solidFill>
                  <a:schemeClr val="bg1"/>
                </a:solidFill>
              </a:rPr>
              <a:t>the fateful date of this oath of YHWH in the wilderness (</a:t>
            </a:r>
            <a:r>
              <a:rPr lang="en-US" sz="2500" i="1" dirty="0" err="1">
                <a:solidFill>
                  <a:srgbClr val="FF0000"/>
                </a:solidFill>
              </a:rPr>
              <a:t>Taanit</a:t>
            </a:r>
            <a:r>
              <a:rPr lang="en-US" sz="2500" i="1" dirty="0">
                <a:solidFill>
                  <a:srgbClr val="FF0000"/>
                </a:solidFill>
              </a:rPr>
              <a:t> 29a</a:t>
            </a:r>
            <a:r>
              <a:rPr lang="en-US" sz="2500" dirty="0">
                <a:solidFill>
                  <a:schemeClr val="bg1"/>
                </a:solidFill>
              </a:rPr>
              <a:t>). On the same day, the 1</a:t>
            </a:r>
            <a:r>
              <a:rPr lang="en-US" sz="2500" baseline="30000" dirty="0">
                <a:solidFill>
                  <a:schemeClr val="bg1"/>
                </a:solidFill>
              </a:rPr>
              <a:t>st</a:t>
            </a:r>
            <a:r>
              <a:rPr lang="en-US" sz="2500" dirty="0">
                <a:solidFill>
                  <a:schemeClr val="bg1"/>
                </a:solidFill>
              </a:rPr>
              <a:t> and 2</a:t>
            </a:r>
            <a:r>
              <a:rPr lang="en-US" sz="2500" baseline="30000" dirty="0">
                <a:solidFill>
                  <a:schemeClr val="bg1"/>
                </a:solidFill>
              </a:rPr>
              <a:t>nd</a:t>
            </a:r>
            <a:r>
              <a:rPr lang="en-US" sz="2500" dirty="0">
                <a:solidFill>
                  <a:schemeClr val="bg1"/>
                </a:solidFill>
              </a:rPr>
              <a:t> temples were destroyed, too. </a:t>
            </a:r>
            <a:endParaRPr lang="en-US" sz="2500" b="1" dirty="0" smtClean="0">
              <a:solidFill>
                <a:schemeClr val="bg1"/>
              </a:solidFill>
            </a:endParaRPr>
          </a:p>
          <a:p>
            <a:endParaRPr lang="en-US" sz="1200" b="1" dirty="0" smtClean="0">
              <a:solidFill>
                <a:schemeClr val="bg1"/>
              </a:solidFill>
            </a:endParaRPr>
          </a:p>
          <a:p>
            <a:endParaRPr lang="en-US" sz="1200" b="1" dirty="0" smtClean="0">
              <a:solidFill>
                <a:schemeClr val="bg1"/>
              </a:solidFill>
            </a:endParaRPr>
          </a:p>
          <a:p>
            <a:endParaRPr lang="en-US" sz="1200" b="1" dirty="0" smtClean="0">
              <a:solidFill>
                <a:schemeClr val="bg1"/>
              </a:solidFill>
            </a:endParaRPr>
          </a:p>
          <a:p>
            <a:endParaRPr lang="en-US" sz="1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9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69" y="47978"/>
            <a:ext cx="12038013" cy="680186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altLang="zh-TW" sz="800" dirty="0" smtClean="0">
              <a:solidFill>
                <a:schemeClr val="bg1"/>
              </a:solidFill>
            </a:endParaRPr>
          </a:p>
          <a:p>
            <a:r>
              <a:rPr lang="zh-TW" altLang="en-US" sz="3200" dirty="0" smtClean="0">
                <a:solidFill>
                  <a:schemeClr val="bg1"/>
                </a:solidFill>
              </a:rPr>
              <a:t>                          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救回被擄</a:t>
            </a:r>
            <a:r>
              <a:rPr lang="zh-TW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分散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的</a:t>
            </a:r>
            <a:r>
              <a:rPr lang="zh-TW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子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民 </a:t>
            </a:r>
            <a:r>
              <a:rPr lang="en-US" sz="36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zh-CN" altLang="en-US" sz="36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應許</a:t>
            </a:r>
            <a:r>
              <a:rPr lang="en-US" sz="36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)</a:t>
            </a:r>
            <a:r>
              <a:rPr lang="en-US" sz="32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</a:t>
            </a:r>
            <a:endParaRPr lang="en-US" altLang="ko-KR" sz="3200" b="1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sz="1000" b="1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</a:rPr>
              <a:t>申命記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30:3 </a:t>
            </a:r>
            <a:r>
              <a:rPr lang="zh-TW" altLang="en-US" sz="26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那時、耶和華你的神必憐恤你、</a:t>
            </a:r>
            <a:r>
              <a:rPr lang="zh-TW" altLang="en-US" sz="2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救回你這被擄的子民</a:t>
            </a:r>
            <a:r>
              <a:rPr lang="zh-TW" altLang="en-US" sz="2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、</a:t>
            </a:r>
            <a:endParaRPr lang="en-US" altLang="zh-TW" sz="2600" b="1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2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耶</a:t>
            </a:r>
            <a:r>
              <a:rPr lang="zh-TW" altLang="en-US" sz="2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和華你的神要回轉過來、從分散你到的萬民中、將你招聚回來</a:t>
            </a:r>
            <a:r>
              <a:rPr lang="zh-TW" altLang="en-US" sz="26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。</a:t>
            </a:r>
            <a:endParaRPr lang="en-US" sz="2600" b="1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sz="2600" baseline="30000" dirty="0" smtClean="0">
                <a:solidFill>
                  <a:srgbClr val="FF0000"/>
                </a:solidFill>
              </a:rPr>
              <a:t>TNK </a:t>
            </a:r>
            <a:r>
              <a:rPr lang="en-US" sz="2600" dirty="0">
                <a:solidFill>
                  <a:srgbClr val="FF0000"/>
                </a:solidFill>
              </a:rPr>
              <a:t>(= </a:t>
            </a:r>
            <a:r>
              <a:rPr lang="en-US" sz="2600" baseline="30000" dirty="0" smtClean="0">
                <a:solidFill>
                  <a:srgbClr val="FF0000"/>
                </a:solidFill>
              </a:rPr>
              <a:t>NIV</a:t>
            </a:r>
            <a:r>
              <a:rPr lang="en-US" sz="2600" dirty="0" smtClean="0">
                <a:solidFill>
                  <a:srgbClr val="FF0000"/>
                </a:solidFill>
              </a:rPr>
              <a:t>) </a:t>
            </a:r>
            <a:r>
              <a:rPr lang="en-US" sz="2600" dirty="0" smtClean="0">
                <a:solidFill>
                  <a:schemeClr val="bg1"/>
                </a:solidFill>
              </a:rPr>
              <a:t>then </a:t>
            </a:r>
            <a:r>
              <a:rPr lang="en-US" sz="2600" dirty="0">
                <a:solidFill>
                  <a:schemeClr val="bg1"/>
                </a:solidFill>
              </a:rPr>
              <a:t>the LORD your God </a:t>
            </a:r>
            <a:r>
              <a:rPr lang="en-US" sz="2600" b="1" dirty="0">
                <a:solidFill>
                  <a:srgbClr val="FFFF00"/>
                </a:solidFill>
              </a:rPr>
              <a:t>will restore your </a:t>
            </a:r>
            <a:r>
              <a:rPr lang="en-US" sz="2600" b="1" dirty="0" smtClean="0">
                <a:solidFill>
                  <a:srgbClr val="FFFF00"/>
                </a:solidFill>
              </a:rPr>
              <a:t>fortunes</a:t>
            </a:r>
            <a:r>
              <a:rPr lang="en-US" sz="2600" dirty="0" smtClean="0">
                <a:solidFill>
                  <a:schemeClr val="bg1"/>
                </a:solidFill>
              </a:rPr>
              <a:t> ....... </a:t>
            </a:r>
          </a:p>
          <a:p>
            <a:r>
              <a:rPr lang="en-US" sz="2600" baseline="30000" dirty="0" smtClean="0">
                <a:solidFill>
                  <a:srgbClr val="FF0000"/>
                </a:solidFill>
              </a:rPr>
              <a:t>NKJ </a:t>
            </a:r>
            <a:r>
              <a:rPr lang="en-US" sz="2600" dirty="0" smtClean="0">
                <a:solidFill>
                  <a:schemeClr val="bg1"/>
                </a:solidFill>
              </a:rPr>
              <a:t>that </a:t>
            </a:r>
            <a:r>
              <a:rPr lang="en-US" sz="2600" dirty="0">
                <a:solidFill>
                  <a:schemeClr val="bg1"/>
                </a:solidFill>
              </a:rPr>
              <a:t>the LORD your God </a:t>
            </a:r>
            <a:r>
              <a:rPr lang="en-US" sz="2600" b="1" dirty="0">
                <a:solidFill>
                  <a:srgbClr val="FFFF00"/>
                </a:solidFill>
              </a:rPr>
              <a:t>will bring you back from captivity</a:t>
            </a:r>
            <a:r>
              <a:rPr lang="en-US" sz="2600" dirty="0">
                <a:solidFill>
                  <a:schemeClr val="bg1"/>
                </a:solidFill>
              </a:rPr>
              <a:t>, and have compassion </a:t>
            </a:r>
            <a:r>
              <a:rPr lang="en-US" sz="2600" dirty="0" smtClean="0">
                <a:solidFill>
                  <a:schemeClr val="bg1"/>
                </a:solidFill>
              </a:rPr>
              <a:t>......</a:t>
            </a:r>
            <a:endParaRPr lang="en-US" sz="2600" dirty="0">
              <a:solidFill>
                <a:schemeClr val="bg1"/>
              </a:solidFill>
            </a:endParaRPr>
          </a:p>
          <a:p>
            <a:pPr rtl="1"/>
            <a:r>
              <a:rPr lang="en-US" sz="2600" dirty="0">
                <a:solidFill>
                  <a:schemeClr val="bg1"/>
                </a:solidFill>
              </a:rPr>
              <a:t>‎</a:t>
            </a:r>
            <a:r>
              <a:rPr lang="he-IL" sz="2600" dirty="0">
                <a:solidFill>
                  <a:schemeClr val="bg1"/>
                </a:solidFill>
              </a:rPr>
              <a:t>ו</a:t>
            </a:r>
            <a:r>
              <a:rPr lang="he-IL" sz="2600" dirty="0">
                <a:solidFill>
                  <a:srgbClr val="FFFF00"/>
                </a:solidFill>
              </a:rPr>
              <a:t>ְשָׁ֙ב</a:t>
            </a:r>
            <a:r>
              <a:rPr lang="he-IL" sz="2600" dirty="0">
                <a:solidFill>
                  <a:schemeClr val="bg1"/>
                </a:solidFill>
              </a:rPr>
              <a:t> יְהוָ֧ה אֱלֹהֶ֛יךָ</a:t>
            </a:r>
            <a:r>
              <a:rPr lang="he-IL" sz="2600" dirty="0">
                <a:solidFill>
                  <a:srgbClr val="FFFF00"/>
                </a:solidFill>
              </a:rPr>
              <a:t> אֶת־שְׁבוּתְךָ֖ </a:t>
            </a:r>
            <a:r>
              <a:rPr lang="he-IL" sz="2600" dirty="0">
                <a:solidFill>
                  <a:schemeClr val="bg1"/>
                </a:solidFill>
              </a:rPr>
              <a:t>וְרִחֲמֶ֑ךָ וְשָׁ֗ב וְקִבֶּצְךָ֙ מִכָּל־הָ֣עַמִּ֔ים אֲשֶׁ֧ר הֱפִֽיצְךָ֛ יְהוָ֥ה אֱלֹהֶ֖יךָ שָֽׁמָּה׃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	*</a:t>
            </a:r>
            <a:r>
              <a:rPr lang="en-US" sz="2400" dirty="0">
                <a:solidFill>
                  <a:schemeClr val="bg1"/>
                </a:solidFill>
              </a:rPr>
              <a:t>This passage is an important prophecy on the restoration of </a:t>
            </a:r>
            <a:r>
              <a:rPr lang="en-US" sz="2400" dirty="0" smtClean="0">
                <a:solidFill>
                  <a:schemeClr val="bg1"/>
                </a:solidFill>
              </a:rPr>
              <a:t>Israel. </a:t>
            </a:r>
            <a:r>
              <a:rPr lang="en-US" altLang="zh-CN" sz="2400" dirty="0" smtClean="0">
                <a:solidFill>
                  <a:schemeClr val="bg1"/>
                </a:solidFill>
              </a:rPr>
              <a:t>The same prophecy is found also in </a:t>
            </a:r>
            <a:r>
              <a:rPr lang="en-US" sz="2400" b="1" dirty="0" smtClean="0">
                <a:solidFill>
                  <a:srgbClr val="FFFF00"/>
                </a:solidFill>
              </a:rPr>
              <a:t>Psalm </a:t>
            </a:r>
            <a:r>
              <a:rPr lang="en-US" sz="2400" b="1" dirty="0">
                <a:solidFill>
                  <a:srgbClr val="FFFF00"/>
                </a:solidFill>
              </a:rPr>
              <a:t>14:7; 53:6; 85:1; 126:1, 4; Jeremiah 29:14; 30:3, 18; 32:44; 33:7, 11, 26; 48:47; 49:6, 39; Lamentations 2:14; Ezekiel 16:53; 29:14; 39:25; Hosea 6:11; </a:t>
            </a:r>
            <a:r>
              <a:rPr lang="en-US" sz="2400" b="1" dirty="0" smtClean="0">
                <a:solidFill>
                  <a:srgbClr val="FFFF00"/>
                </a:solidFill>
              </a:rPr>
              <a:t>Joel </a:t>
            </a:r>
            <a:r>
              <a:rPr lang="en-US" sz="2400" b="1" dirty="0">
                <a:solidFill>
                  <a:srgbClr val="FFFF00"/>
                </a:solidFill>
              </a:rPr>
              <a:t>3:1[4:1]; Amos 9:14; </a:t>
            </a:r>
            <a:r>
              <a:rPr lang="en-US" sz="2400" b="1" dirty="0" smtClean="0">
                <a:solidFill>
                  <a:srgbClr val="FFFF00"/>
                </a:solidFill>
              </a:rPr>
              <a:t>Zephaniah </a:t>
            </a:r>
            <a:r>
              <a:rPr lang="en-US" sz="2400" b="1" dirty="0">
                <a:solidFill>
                  <a:srgbClr val="FFFF00"/>
                </a:solidFill>
              </a:rPr>
              <a:t>2:7; 3:20</a:t>
            </a:r>
            <a:r>
              <a:rPr lang="en-US" sz="2400" dirty="0" smtClean="0">
                <a:solidFill>
                  <a:schemeClr val="bg1"/>
                </a:solidFill>
              </a:rPr>
              <a:t>. / NIV</a:t>
            </a:r>
            <a:r>
              <a:rPr lang="zh-TW" altLang="en-US" sz="2400" dirty="0">
                <a:solidFill>
                  <a:schemeClr val="bg1"/>
                </a:solidFill>
              </a:rPr>
              <a:t>和其他一些英文版本，把“救回你這被擄的子民”翻譯為“恢復失去的產業</a:t>
            </a:r>
            <a:r>
              <a:rPr lang="zh-TW" altLang="en-US" sz="2400" dirty="0" smtClean="0">
                <a:solidFill>
                  <a:schemeClr val="bg1"/>
                </a:solidFill>
              </a:rPr>
              <a:t>”</a:t>
            </a: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en-US" sz="2400" dirty="0">
                <a:solidFill>
                  <a:schemeClr val="bg1"/>
                </a:solidFill>
              </a:rPr>
              <a:t>restore </a:t>
            </a:r>
            <a:r>
              <a:rPr lang="en-US" sz="2400" b="1" dirty="0">
                <a:solidFill>
                  <a:srgbClr val="FFFF00"/>
                </a:solidFill>
              </a:rPr>
              <a:t>your fortunes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  <a:r>
              <a:rPr lang="zh-TW" altLang="en-US" sz="2400" dirty="0" smtClean="0">
                <a:solidFill>
                  <a:schemeClr val="bg1"/>
                </a:solidFill>
              </a:rPr>
              <a:t>，</a:t>
            </a:r>
            <a:r>
              <a:rPr lang="zh-TW" altLang="en-US" sz="2400" dirty="0">
                <a:solidFill>
                  <a:schemeClr val="bg1"/>
                </a:solidFill>
              </a:rPr>
              <a:t>這是</a:t>
            </a:r>
            <a:r>
              <a:rPr lang="zh-TW" altLang="en-US" sz="2400" dirty="0" smtClean="0">
                <a:solidFill>
                  <a:schemeClr val="bg1"/>
                </a:solidFill>
              </a:rPr>
              <a:t>由於</a:t>
            </a:r>
            <a:r>
              <a:rPr lang="zh-CN" altLang="en-US" sz="2400" dirty="0">
                <a:solidFill>
                  <a:schemeClr val="bg1"/>
                </a:solidFill>
              </a:rPr>
              <a:t>美</a:t>
            </a:r>
            <a:r>
              <a:rPr lang="zh-CN" altLang="en-US" sz="2400" dirty="0" smtClean="0">
                <a:solidFill>
                  <a:schemeClr val="bg1"/>
                </a:solidFill>
              </a:rPr>
              <a:t>國猶太人</a:t>
            </a:r>
            <a:r>
              <a:rPr lang="zh-TW" altLang="en-US" sz="2400" dirty="0" smtClean="0">
                <a:solidFill>
                  <a:schemeClr val="bg1"/>
                </a:solidFill>
              </a:rPr>
              <a:t>的</a:t>
            </a:r>
            <a:r>
              <a:rPr lang="zh-TW" altLang="en-US" sz="2400" dirty="0">
                <a:solidFill>
                  <a:schemeClr val="bg1"/>
                </a:solidFill>
              </a:rPr>
              <a:t>影</a:t>
            </a:r>
            <a:r>
              <a:rPr lang="zh-TW" altLang="en-US" sz="2400" dirty="0" smtClean="0">
                <a:solidFill>
                  <a:schemeClr val="bg1"/>
                </a:solidFill>
              </a:rPr>
              <a:t>響</a:t>
            </a:r>
            <a:r>
              <a:rPr lang="en-US" altLang="zh-TW" sz="2400" dirty="0" smtClean="0">
                <a:solidFill>
                  <a:schemeClr val="bg1"/>
                </a:solidFill>
              </a:rPr>
              <a:t>,</a:t>
            </a:r>
            <a:r>
              <a:rPr lang="zh-CN" altLang="en-US" sz="2400" dirty="0" smtClean="0">
                <a:solidFill>
                  <a:schemeClr val="bg1"/>
                </a:solidFill>
              </a:rPr>
              <a:t>是不正確的</a:t>
            </a:r>
            <a:r>
              <a:rPr lang="zh-TW" altLang="en-US" sz="2400" dirty="0" smtClean="0">
                <a:solidFill>
                  <a:schemeClr val="bg1"/>
                </a:solidFill>
              </a:rPr>
              <a:t>。</a:t>
            </a:r>
            <a:endParaRPr lang="en-US" altLang="zh-TW" sz="24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    -</a:t>
            </a:r>
            <a:r>
              <a:rPr lang="en-US" sz="2400" b="1" dirty="0" smtClean="0">
                <a:solidFill>
                  <a:srgbClr val="FF0000"/>
                </a:solidFill>
              </a:rPr>
              <a:t>Psalm </a:t>
            </a:r>
            <a:r>
              <a:rPr lang="en-US" sz="2400" b="1" dirty="0">
                <a:solidFill>
                  <a:srgbClr val="FF0000"/>
                </a:solidFill>
              </a:rPr>
              <a:t>14:7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zh-TW" altLang="en-US" sz="2400" dirty="0">
                <a:solidFill>
                  <a:schemeClr val="bg1"/>
                </a:solidFill>
              </a:rPr>
              <a:t>但願以色列的救恩從錫安而出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r>
              <a:rPr lang="zh-TW" altLang="en-US" sz="2400" b="1" dirty="0">
                <a:solidFill>
                  <a:srgbClr val="FFFF00"/>
                </a:solidFill>
              </a:rPr>
              <a:t>耶和華救回他被擄的子民</a:t>
            </a:r>
            <a:r>
              <a:rPr lang="en-US" sz="2400" dirty="0">
                <a:solidFill>
                  <a:schemeClr val="bg1"/>
                </a:solidFill>
              </a:rPr>
              <a:t>,</a:t>
            </a:r>
            <a:r>
              <a:rPr lang="zh-TW" altLang="en-US" sz="2400" dirty="0">
                <a:solidFill>
                  <a:schemeClr val="bg1"/>
                </a:solidFill>
              </a:rPr>
              <a:t>那時雅各要快樂</a:t>
            </a:r>
            <a:r>
              <a:rPr lang="en-US" sz="2400" dirty="0">
                <a:solidFill>
                  <a:schemeClr val="bg1"/>
                </a:solidFill>
              </a:rPr>
              <a:t>,</a:t>
            </a:r>
            <a:r>
              <a:rPr lang="zh-TW" altLang="en-US" sz="2400" dirty="0">
                <a:solidFill>
                  <a:schemeClr val="bg1"/>
                </a:solidFill>
              </a:rPr>
              <a:t>以色列要歡喜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  /  </a:t>
            </a:r>
            <a:r>
              <a:rPr lang="en-US" sz="2400" b="1" dirty="0" smtClean="0">
                <a:solidFill>
                  <a:schemeClr val="bg1"/>
                </a:solidFill>
              </a:rPr>
              <a:t>  -</a:t>
            </a:r>
            <a:r>
              <a:rPr lang="en-US" sz="2400" b="1" dirty="0" smtClean="0">
                <a:solidFill>
                  <a:srgbClr val="FF0000"/>
                </a:solidFill>
              </a:rPr>
              <a:t>Hosea </a:t>
            </a:r>
            <a:r>
              <a:rPr lang="en-US" sz="2400" b="1" dirty="0">
                <a:solidFill>
                  <a:srgbClr val="FF0000"/>
                </a:solidFill>
              </a:rPr>
              <a:t>6:11</a:t>
            </a:r>
            <a:r>
              <a:rPr lang="en-US" sz="2400" dirty="0">
                <a:solidFill>
                  <a:srgbClr val="FF0000"/>
                </a:solidFill>
              </a:rPr>
              <a:t>  </a:t>
            </a:r>
            <a:r>
              <a:rPr lang="zh-TW" altLang="en-US" sz="2400" dirty="0">
                <a:solidFill>
                  <a:schemeClr val="bg1"/>
                </a:solidFill>
              </a:rPr>
              <a:t>猶大啊，</a:t>
            </a:r>
            <a:r>
              <a:rPr lang="zh-TW" altLang="en-US" sz="2400" b="1" dirty="0">
                <a:solidFill>
                  <a:srgbClr val="FFFF00"/>
                </a:solidFill>
              </a:rPr>
              <a:t>我使被擄之民歸回的時候</a:t>
            </a:r>
            <a:r>
              <a:rPr lang="zh-TW" altLang="en-US" sz="2400" dirty="0">
                <a:solidFill>
                  <a:schemeClr val="bg1"/>
                </a:solidFill>
              </a:rPr>
              <a:t>，必有為你所命定的收場。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1200" b="1" dirty="0">
              <a:solidFill>
                <a:schemeClr val="bg1"/>
              </a:solidFill>
            </a:endParaRPr>
          </a:p>
          <a:p>
            <a:endParaRPr lang="en-US" sz="1200" b="1" dirty="0" smtClean="0">
              <a:solidFill>
                <a:schemeClr val="bg1"/>
              </a:solidFill>
            </a:endParaRPr>
          </a:p>
          <a:p>
            <a:endParaRPr lang="en-US" sz="1200" b="1" dirty="0">
              <a:solidFill>
                <a:schemeClr val="bg1"/>
              </a:solidFill>
            </a:endParaRPr>
          </a:p>
          <a:p>
            <a:endParaRPr lang="en-US" sz="1200" b="1" dirty="0" smtClean="0">
              <a:solidFill>
                <a:schemeClr val="bg1"/>
              </a:solidFill>
            </a:endParaRPr>
          </a:p>
          <a:p>
            <a:endParaRPr lang="en-US" sz="1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5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3250</TotalTime>
  <Words>1778</Words>
  <Application>Microsoft Office PowerPoint</Application>
  <PresentationFormat>Custom</PresentationFormat>
  <Paragraphs>167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Testament Greek 新約希臘文</dc:title>
  <dc:creator>Microsoft</dc:creator>
  <cp:lastModifiedBy>Microsoft</cp:lastModifiedBy>
  <cp:revision>319</cp:revision>
  <dcterms:created xsi:type="dcterms:W3CDTF">2020-03-18T13:47:21Z</dcterms:created>
  <dcterms:modified xsi:type="dcterms:W3CDTF">2021-01-19T11:19:45Z</dcterms:modified>
</cp:coreProperties>
</file>