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656" r:id="rId2"/>
    <p:sldId id="668" r:id="rId3"/>
    <p:sldId id="716" r:id="rId4"/>
    <p:sldId id="720" r:id="rId5"/>
    <p:sldId id="722" r:id="rId6"/>
    <p:sldId id="723" r:id="rId7"/>
    <p:sldId id="725" r:id="rId8"/>
    <p:sldId id="726" r:id="rId9"/>
    <p:sldId id="730" r:id="rId10"/>
    <p:sldId id="655" r:id="rId11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1815" autoAdjust="0"/>
  </p:normalViewPr>
  <p:slideViewPr>
    <p:cSldViewPr>
      <p:cViewPr varScale="1">
        <p:scale>
          <a:sx n="70" d="100"/>
          <a:sy n="70" d="100"/>
        </p:scale>
        <p:origin x="888" y="4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0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6940361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000" b="1" dirty="0">
              <a:solidFill>
                <a:srgbClr val="FFFF00"/>
              </a:solidFill>
            </a:endParaRPr>
          </a:p>
          <a:p>
            <a:endParaRPr lang="en-US" sz="1000" b="1" dirty="0">
              <a:solidFill>
                <a:srgbClr val="FFFF00"/>
              </a:solidFill>
            </a:endParaRPr>
          </a:p>
          <a:p>
            <a:endParaRPr lang="en-US" sz="1000" b="1" dirty="0">
              <a:solidFill>
                <a:srgbClr val="FFFF00"/>
              </a:solidFill>
            </a:endParaRPr>
          </a:p>
          <a:p>
            <a:endParaRPr lang="en-US" sz="1000" b="1" dirty="0">
              <a:solidFill>
                <a:srgbClr val="FFFF00"/>
              </a:solidFill>
            </a:endParaRPr>
          </a:p>
          <a:p>
            <a:endParaRPr lang="en-US" sz="1000" b="1" dirty="0">
              <a:solidFill>
                <a:srgbClr val="FFFF00"/>
              </a:solidFill>
            </a:endParaRPr>
          </a:p>
          <a:p>
            <a:r>
              <a:rPr lang="zh-TW" altLang="en-US" sz="105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                  </a:t>
            </a:r>
            <a:r>
              <a:rPr lang="zh-CN" altLang="en-US" sz="12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浪子之父</a:t>
            </a:r>
            <a:endParaRPr lang="en-US" altLang="zh-TW" sz="12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50" b="1" dirty="0">
              <a:solidFill>
                <a:schemeClr val="bg1"/>
              </a:solidFill>
            </a:endParaRPr>
          </a:p>
          <a:p>
            <a:endParaRPr lang="en-US" sz="1050" b="1" dirty="0">
              <a:solidFill>
                <a:schemeClr val="bg1"/>
              </a:solidFill>
            </a:endParaRPr>
          </a:p>
          <a:p>
            <a:r>
              <a:rPr lang="en-US" sz="6000" b="1" dirty="0">
                <a:solidFill>
                  <a:schemeClr val="bg1"/>
                </a:solidFill>
              </a:rPr>
              <a:t>       Father of Prodigal Children</a:t>
            </a:r>
          </a:p>
          <a:p>
            <a:r>
              <a:rPr lang="en-US" sz="6000" b="1" dirty="0">
                <a:solidFill>
                  <a:schemeClr val="bg1"/>
                </a:solidFill>
                <a:ea typeface="DFKai-SB" pitchFamily="65" charset="-120"/>
              </a:rPr>
              <a:t>                        </a:t>
            </a:r>
            <a:r>
              <a:rPr lang="en-US" sz="5400" b="1" dirty="0">
                <a:solidFill>
                  <a:schemeClr val="bg1"/>
                </a:solidFill>
                <a:ea typeface="DFKai-SB" pitchFamily="65" charset="-120"/>
              </a:rPr>
              <a:t>(Luke 15)</a:t>
            </a: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r>
              <a:rPr lang="zh-TW" altLang="en-US" sz="4000" b="1" dirty="0">
                <a:solidFill>
                  <a:schemeClr val="bg1"/>
                </a:solidFill>
              </a:rPr>
              <a:t>              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金京來博士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54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434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8134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>
              <a:latin typeface="+mn-ea"/>
            </a:endParaRPr>
          </a:p>
          <a:p>
            <a:endParaRPr lang="en-US" sz="800" b="1" baseline="30000" dirty="0">
              <a:latin typeface="+mn-ea"/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4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如何命名路加福音</a:t>
            </a:r>
            <a:r>
              <a:rPr lang="en-US" sz="4200" b="1" dirty="0">
                <a:solidFill>
                  <a:srgbClr val="FFFF00"/>
                </a:solidFill>
              </a:rPr>
              <a:t>15:11-32</a:t>
            </a:r>
            <a:r>
              <a:rPr lang="zh-TW" altLang="en-US" sz="4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4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比喻</a:t>
            </a:r>
            <a:endParaRPr lang="en-US" altLang="ko-KR" sz="42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3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路加 </a:t>
            </a:r>
            <a:r>
              <a:rPr lang="en-US" sz="3000" b="1" dirty="0">
                <a:solidFill>
                  <a:srgbClr val="FF0000"/>
                </a:solidFill>
              </a:rPr>
              <a:t>15:11-16</a:t>
            </a:r>
            <a:r>
              <a:rPr lang="en-US" sz="3000" dirty="0">
                <a:solidFill>
                  <a:schemeClr val="bg1"/>
                </a:solidFill>
              </a:rPr>
              <a:t>.   11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耶穌又說：「</a:t>
            </a:r>
            <a:r>
              <a:rPr lang="zh-TW" altLang="en-US" sz="3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一個人有兩個兒子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sz="3000" dirty="0">
                <a:solidFill>
                  <a:schemeClr val="bg1"/>
                </a:solidFill>
              </a:rPr>
              <a:t>12 </a:t>
            </a:r>
            <a:r>
              <a:rPr lang="zh-TW" altLang="en-US" sz="3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小兒子對父親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說：</a:t>
            </a:r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父親，請你把我應得的家業分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給我。</a:t>
            </a:r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』</a:t>
            </a:r>
            <a:r>
              <a:rPr lang="zh-TW" altLang="en-US" sz="3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他父親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就把產業分給他們。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13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過了不多幾日，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小兒子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就把他一切所有的都收拾起來，往遠方去了。在那裡任意放蕩，浪費資財。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14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既耗盡了一切所有的，又遇著那地方大遭饑荒，就窮苦起來。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15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於是去投靠那地方的一個人；那人打發他到田裡去放豬。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sz="3000" dirty="0">
                <a:solidFill>
                  <a:schemeClr val="bg1"/>
                </a:solidFill>
              </a:rPr>
              <a:t>16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他恨不得拿豬所吃的豆莢充飢，也沒有人給他。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17 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………</a:t>
            </a: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-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浪子的比喻 </a:t>
            </a:r>
            <a:r>
              <a:rPr lang="en-US" sz="2800" b="1" dirty="0">
                <a:solidFill>
                  <a:schemeClr val="bg1"/>
                </a:solidFill>
              </a:rPr>
              <a:t>The Parable of </a:t>
            </a:r>
            <a:r>
              <a:rPr lang="en-US" sz="2800" b="1" dirty="0">
                <a:solidFill>
                  <a:srgbClr val="FFFF00"/>
                </a:solidFill>
              </a:rPr>
              <a:t>the Prodigal Son</a:t>
            </a:r>
            <a:endParaRPr lang="en-US" sz="2800" dirty="0">
              <a:solidFill>
                <a:srgbClr val="FFFF00"/>
              </a:solidFill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en-US" altLang="zh-CN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浪子之父的比喻 </a:t>
            </a:r>
            <a:r>
              <a:rPr lang="en-US" sz="2800" b="1" dirty="0">
                <a:solidFill>
                  <a:schemeClr val="bg1"/>
                </a:solidFill>
              </a:rPr>
              <a:t>1) The Parable of </a:t>
            </a:r>
            <a:r>
              <a:rPr lang="en-US" sz="2800" b="1" dirty="0">
                <a:solidFill>
                  <a:srgbClr val="FFFF00"/>
                </a:solidFill>
              </a:rPr>
              <a:t>the Father of the Prodigal Son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                   2) The Parable of </a:t>
            </a:r>
            <a:r>
              <a:rPr lang="en-US" sz="2800" b="1" dirty="0">
                <a:solidFill>
                  <a:srgbClr val="FFFF00"/>
                </a:solidFill>
              </a:rPr>
              <a:t>the Father of Prodigal Children</a:t>
            </a:r>
            <a:endParaRPr lang="en-US" altLang="ko-KR" sz="28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6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7108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為什麼命名浪子之父的比喻</a:t>
            </a:r>
            <a:endParaRPr lang="en-US" altLang="ko-KR" sz="40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en-US" altLang="zh-CN" sz="3200" b="1" dirty="0">
                <a:solidFill>
                  <a:srgbClr val="FFFF00"/>
                </a:solidFill>
                <a:latin typeface="+mj-lt"/>
                <a:ea typeface="DFKai-SB" pitchFamily="65" charset="-120"/>
              </a:rPr>
              <a:t>1.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路加福音</a:t>
            </a:r>
            <a:r>
              <a:rPr lang="en-US" sz="3200" b="1" dirty="0">
                <a:solidFill>
                  <a:srgbClr val="FFFF00"/>
                </a:solidFill>
              </a:rPr>
              <a:t>15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章的上下文</a:t>
            </a:r>
            <a:endParaRPr lang="en-US" altLang="zh-CN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15:1-</a:t>
            </a:r>
            <a:r>
              <a:rPr lang="en-US" altLang="zh-CN" sz="2800" b="1" dirty="0">
                <a:solidFill>
                  <a:srgbClr val="FF0000"/>
                </a:solidFill>
              </a:rPr>
              <a:t>3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en-US" sz="2800" b="1" dirty="0">
                <a:solidFill>
                  <a:schemeClr val="bg1"/>
                </a:solidFill>
              </a:rPr>
              <a:t>1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眾稅吏和罪人都挨近耶穌，要聽他講道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2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法利賽人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和文士私下議論說：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這個人接待罪人，又同他們吃飯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3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耶穌就用比喻說：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3200" b="1" dirty="0">
                <a:solidFill>
                  <a:srgbClr val="FFFF00"/>
                </a:solidFill>
                <a:ea typeface="DFKai-SB" pitchFamily="65" charset="-120"/>
              </a:rPr>
              <a:t>2.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路加福音</a:t>
            </a:r>
            <a:r>
              <a:rPr lang="en-US" sz="3200" b="1" dirty="0">
                <a:solidFill>
                  <a:srgbClr val="FFFF00"/>
                </a:solidFill>
              </a:rPr>
              <a:t>15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章裡頭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三個比喻</a:t>
            </a:r>
            <a:r>
              <a:rPr lang="en-US" altLang="zh-CN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共同主題</a:t>
            </a:r>
            <a:endParaRPr lang="en-US" altLang="zh-CN" sz="3200" b="1" dirty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   </a:t>
            </a:r>
            <a:r>
              <a:rPr lang="en-US" altLang="zh-TW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1)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迷失的羊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比喻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The Parable of the lost sheep (15:</a:t>
            </a:r>
            <a:r>
              <a:rPr lang="en-US" altLang="zh-CN" sz="2800" b="1" dirty="0">
                <a:solidFill>
                  <a:schemeClr val="bg1"/>
                </a:solidFill>
              </a:rPr>
              <a:t>4</a:t>
            </a:r>
            <a:r>
              <a:rPr lang="en-US" sz="2800" b="1" dirty="0">
                <a:solidFill>
                  <a:schemeClr val="bg1"/>
                </a:solidFill>
              </a:rPr>
              <a:t>-</a:t>
            </a:r>
            <a:r>
              <a:rPr lang="en-US" altLang="zh-CN" sz="2800" b="1" dirty="0">
                <a:solidFill>
                  <a:schemeClr val="bg1"/>
                </a:solidFill>
              </a:rPr>
              <a:t>7</a:t>
            </a:r>
            <a:r>
              <a:rPr lang="en-US" sz="2800" b="1" dirty="0">
                <a:solidFill>
                  <a:schemeClr val="bg1"/>
                </a:solidFill>
              </a:rPr>
              <a:t>) (</a:t>
            </a:r>
            <a:r>
              <a:rPr lang="en-US" sz="2800" b="1" dirty="0">
                <a:solidFill>
                  <a:srgbClr val="FFFF00"/>
                </a:solidFill>
              </a:rPr>
              <a:t>1/100</a:t>
            </a:r>
            <a:r>
              <a:rPr lang="en-US" sz="2800" b="1" dirty="0">
                <a:solidFill>
                  <a:schemeClr val="bg1"/>
                </a:solidFill>
              </a:rPr>
              <a:t>)</a:t>
            </a:r>
          </a:p>
          <a:p>
            <a:r>
              <a:rPr lang="en-US" sz="2600" b="1" dirty="0">
                <a:solidFill>
                  <a:schemeClr val="bg1"/>
                </a:solidFill>
              </a:rPr>
              <a:t>             (15:4)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你們中間誰有一百隻羊失去一隻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b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</a:b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不把這九十九隻撇在曠野、去找那失去的羊，直到找著呢？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   </a:t>
            </a:r>
            <a:r>
              <a:rPr lang="en-US" altLang="zh-TW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2)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遺失的錢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比喻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The Parable of the </a:t>
            </a:r>
            <a:r>
              <a:rPr lang="en-US" altLang="zh-CN" sz="2800" b="1" dirty="0">
                <a:solidFill>
                  <a:schemeClr val="bg1"/>
                </a:solidFill>
              </a:rPr>
              <a:t>L</a:t>
            </a:r>
            <a:r>
              <a:rPr lang="en-US" sz="2800" b="1" dirty="0">
                <a:solidFill>
                  <a:schemeClr val="bg1"/>
                </a:solidFill>
              </a:rPr>
              <a:t>ost Coin (15:</a:t>
            </a:r>
            <a:r>
              <a:rPr lang="en-US" altLang="zh-CN" sz="2800" b="1" dirty="0">
                <a:solidFill>
                  <a:schemeClr val="bg1"/>
                </a:solidFill>
              </a:rPr>
              <a:t>8</a:t>
            </a:r>
            <a:r>
              <a:rPr lang="en-US" sz="2800" b="1" dirty="0">
                <a:solidFill>
                  <a:schemeClr val="bg1"/>
                </a:solidFill>
              </a:rPr>
              <a:t>-</a:t>
            </a:r>
            <a:r>
              <a:rPr lang="en-US" altLang="zh-CN" sz="2800" b="1" dirty="0">
                <a:solidFill>
                  <a:schemeClr val="bg1"/>
                </a:solidFill>
              </a:rPr>
              <a:t>10</a:t>
            </a:r>
            <a:r>
              <a:rPr lang="en-US" sz="2800" b="1" dirty="0">
                <a:solidFill>
                  <a:schemeClr val="bg1"/>
                </a:solidFill>
              </a:rPr>
              <a:t>) (</a:t>
            </a:r>
            <a:r>
              <a:rPr lang="en-US" sz="2800" b="1" dirty="0">
                <a:solidFill>
                  <a:srgbClr val="FFFF00"/>
                </a:solidFill>
              </a:rPr>
              <a:t>1/10</a:t>
            </a:r>
            <a:r>
              <a:rPr lang="en-US" sz="2800" b="1" dirty="0">
                <a:solidFill>
                  <a:schemeClr val="bg1"/>
                </a:solidFill>
              </a:rPr>
              <a:t>)</a:t>
            </a:r>
          </a:p>
          <a:p>
            <a:r>
              <a:rPr lang="en-US" sz="2600" b="1" dirty="0">
                <a:solidFill>
                  <a:schemeClr val="bg1"/>
                </a:solidFill>
              </a:rPr>
              <a:t>             (15:8) 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或是一個婦人有十塊錢，若失落一塊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豈不點上燈，打掃屋子，細細的找，直到找著嗎？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2600" b="1" dirty="0">
              <a:solidFill>
                <a:schemeClr val="bg1"/>
              </a:solidFill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   </a:t>
            </a:r>
            <a:r>
              <a:rPr lang="en-US" altLang="zh-CN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3) 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浪子之父比喻 </a:t>
            </a:r>
            <a:r>
              <a:rPr lang="en-US" sz="2800" b="1" dirty="0">
                <a:solidFill>
                  <a:schemeClr val="bg1"/>
                </a:solidFill>
              </a:rPr>
              <a:t>The Parable of the Father of Prodigal Son (15:11-32) (</a:t>
            </a:r>
            <a:r>
              <a:rPr lang="en-US" sz="2800" b="1" dirty="0">
                <a:solidFill>
                  <a:srgbClr val="FFFF00"/>
                </a:solidFill>
              </a:rPr>
              <a:t>1/2</a:t>
            </a:r>
            <a:r>
              <a:rPr lang="en-US" sz="2800" b="1" dirty="0">
                <a:solidFill>
                  <a:schemeClr val="bg1"/>
                </a:solidFill>
              </a:rPr>
              <a:t>)</a:t>
            </a:r>
          </a:p>
          <a:p>
            <a:r>
              <a:rPr lang="en-US" sz="2600" b="1" dirty="0">
                <a:solidFill>
                  <a:schemeClr val="bg1"/>
                </a:solidFill>
              </a:rPr>
              <a:t>             (15:11-12)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耶穌又說：</a:t>
            </a:r>
            <a:r>
              <a:rPr lang="zh-TW" altLang="en-US" sz="2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一個人有兩個兒子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小兒子對父親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 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endParaRPr lang="en-US" altLang="ko-KR" sz="26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06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0186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CN" altLang="en-US" sz="4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為什麼命名浪子之父的比喻</a:t>
            </a:r>
            <a:endParaRPr lang="en-US" altLang="ko-KR" sz="44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3600" b="1" dirty="0">
                <a:solidFill>
                  <a:srgbClr val="FFFF00"/>
                </a:solidFill>
                <a:ea typeface="DFKai-SB" pitchFamily="65" charset="-120"/>
              </a:rPr>
              <a:t>3.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路加福音</a:t>
            </a:r>
            <a:r>
              <a:rPr lang="en-US" sz="3600" b="1" dirty="0">
                <a:solidFill>
                  <a:srgbClr val="FFFF00"/>
                </a:solidFill>
              </a:rPr>
              <a:t>15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章裡頭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三個比喻</a:t>
            </a:r>
            <a:r>
              <a:rPr lang="en-US" altLang="zh-CN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共同重點</a:t>
            </a:r>
            <a:endParaRPr lang="en-US" altLang="zh-CN" sz="3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    </a:t>
            </a:r>
            <a:r>
              <a:rPr lang="en-US" altLang="zh-CN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1) 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第一比喻</a:t>
            </a:r>
            <a:r>
              <a:rPr lang="en-US" altLang="zh-CN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  </a:t>
            </a:r>
            <a:r>
              <a:rPr lang="en-US" sz="2800" dirty="0">
                <a:solidFill>
                  <a:schemeClr val="bg1"/>
                </a:solidFill>
              </a:rPr>
              <a:t>5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找著了，就歡歡喜喜的扛在肩上，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回到家裡，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6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就請朋友鄰舍來，對他們說：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我失去的羊已經找著了，</a:t>
            </a:r>
            <a:endParaRPr lang="en-US" altLang="zh-TW" sz="2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你們和我一同歡喜吧！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』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7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我告訴你們，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一個罪人悔改，在天上也要這樣為他歡喜，較比為九十九個不用悔改的義人歡喜更大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en-US" altLang="zh-CN" sz="2800" b="1" dirty="0">
                <a:solidFill>
                  <a:schemeClr val="bg1"/>
                </a:solidFill>
                <a:ea typeface="DFKai-SB" pitchFamily="65" charset="-120"/>
              </a:rPr>
              <a:t>    2) 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第二比喻</a:t>
            </a:r>
            <a:r>
              <a:rPr lang="en-US" altLang="zh-CN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 </a:t>
            </a:r>
            <a:r>
              <a:rPr lang="en-US" sz="2800" dirty="0">
                <a:solidFill>
                  <a:schemeClr val="bg1"/>
                </a:solidFill>
              </a:rPr>
              <a:t>9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找著了，就請朋友鄰舍來，對他們說：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我失落的那塊錢已經找著了，你們和我一同歡喜吧！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』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10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我告訴你們，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一個罪人悔改，在神的使者面前也是這樣為他歡喜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800" b="1" dirty="0">
                <a:solidFill>
                  <a:schemeClr val="bg1"/>
                </a:solidFill>
                <a:ea typeface="DFKai-SB" pitchFamily="65" charset="-120"/>
              </a:rPr>
              <a:t>   </a:t>
            </a:r>
            <a:r>
              <a:rPr lang="en-US" altLang="zh-CN" sz="2800" b="1" dirty="0">
                <a:solidFill>
                  <a:schemeClr val="bg1"/>
                </a:solidFill>
                <a:ea typeface="DFKai-SB" pitchFamily="65" charset="-120"/>
              </a:rPr>
              <a:t>3) 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第三比喻</a:t>
            </a:r>
            <a:r>
              <a:rPr lang="en-US" altLang="zh-CN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24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因為我這個兒子是死而復活，失而又得的。他們就快樂起來。</a:t>
            </a:r>
            <a:r>
              <a:rPr lang="en-US" sz="2800" dirty="0">
                <a:solidFill>
                  <a:schemeClr val="bg1"/>
                </a:solidFill>
              </a:rPr>
              <a:t>32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只是你這個兄弟是死而復活、失而又得的，所以我們理當歡喜快樂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01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9419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路加福音第</a:t>
            </a:r>
            <a:r>
              <a:rPr lang="en-US" sz="4000" b="1" dirty="0">
                <a:solidFill>
                  <a:srgbClr val="FFFF00"/>
                </a:solidFill>
              </a:rPr>
              <a:t>15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章比喻中的浪子之父</a:t>
            </a:r>
            <a:endParaRPr lang="en-US" altLang="ko-KR" sz="4000" b="1" dirty="0">
              <a:solidFill>
                <a:srgbClr val="FFFF00"/>
              </a:solidFill>
              <a:latin typeface="+mn-ea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     </a:t>
            </a:r>
            <a:r>
              <a:rPr lang="en-US" altLang="zh-TW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1) 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失去孩子的父親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Father who lost his son </a:t>
            </a:r>
          </a:p>
          <a:p>
            <a:r>
              <a:rPr lang="en-US" altLang="zh-TW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     2)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渴望尋找並等待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子的父親 </a:t>
            </a:r>
            <a:endParaRPr lang="en-US" altLang="zh-TW" sz="2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en-US" sz="2800" b="1" dirty="0">
                <a:solidFill>
                  <a:schemeClr val="bg1"/>
                </a:solidFill>
              </a:rPr>
              <a:t>Father who is eagerly seeking and waiting for his prodigal son </a:t>
            </a:r>
          </a:p>
          <a:p>
            <a:r>
              <a:rPr lang="en-US" altLang="zh-CN" sz="28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     3)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當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子回到家時非常高興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父親 </a:t>
            </a:r>
            <a:endParaRPr lang="en-US" altLang="zh-TW" sz="2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en-US" sz="2800" b="1" dirty="0">
                <a:solidFill>
                  <a:schemeClr val="bg1"/>
                </a:solidFill>
              </a:rPr>
              <a:t>Father who is very happy when the lost son returns home </a:t>
            </a: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r>
              <a:rPr lang="en-US" altLang="zh-TW" sz="3600" b="1" dirty="0">
                <a:solidFill>
                  <a:schemeClr val="bg1"/>
                </a:solidFill>
                <a:ea typeface="DFKai-SB" pitchFamily="65" charset="-120"/>
              </a:rPr>
              <a:t>1.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失去孩子的父親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Father who lost his son  (15:</a:t>
            </a:r>
            <a:r>
              <a:rPr lang="en-US" altLang="zh-CN" sz="3200" b="1" dirty="0">
                <a:solidFill>
                  <a:schemeClr val="bg1"/>
                </a:solidFill>
              </a:rPr>
              <a:t>13</a:t>
            </a:r>
            <a:r>
              <a:rPr lang="en-US" sz="3200" b="1" dirty="0">
                <a:solidFill>
                  <a:schemeClr val="bg1"/>
                </a:solidFill>
              </a:rPr>
              <a:t>-16)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(</a:t>
            </a:r>
            <a:r>
              <a:rPr lang="en-US" sz="2800" b="1" dirty="0">
                <a:solidFill>
                  <a:srgbClr val="FF0000"/>
                </a:solidFill>
              </a:rPr>
              <a:t>15:13-16</a:t>
            </a:r>
            <a:r>
              <a:rPr lang="en-US" sz="2800" b="1" dirty="0">
                <a:solidFill>
                  <a:schemeClr val="bg1"/>
                </a:solidFill>
              </a:rPr>
              <a:t>)  </a:t>
            </a:r>
            <a:r>
              <a:rPr lang="en-US" sz="2800" dirty="0">
                <a:solidFill>
                  <a:schemeClr val="bg1"/>
                </a:solidFill>
              </a:rPr>
              <a:t>13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過了不多幾日，小兒子就把他一切所有的都收拾起來，往遠方去了。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在那裡任意放蕩，浪費資財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14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既耗盡了一切所有的，又遇著那地方大遭饑荒，就窮苦起來。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15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於是去投靠那地方的一個人；那人打發他到田裡去放豬。</a:t>
            </a:r>
            <a:r>
              <a:rPr lang="en-US" sz="2800" dirty="0">
                <a:solidFill>
                  <a:schemeClr val="bg1"/>
                </a:solidFill>
              </a:rPr>
              <a:t>16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他恨不得拿豬所吃的豆莢充飢，也沒有人給他。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	Cf.  </a:t>
            </a:r>
            <a:r>
              <a:rPr lang="en-US" sz="2600" b="1" dirty="0">
                <a:solidFill>
                  <a:srgbClr val="FF0000"/>
                </a:solidFill>
                <a:ea typeface="DFKai-SB" pitchFamily="65" charset="-120"/>
              </a:rPr>
              <a:t>15:24</a:t>
            </a:r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因為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我這個兒子是死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而復活，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失而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又得的。</a:t>
            </a:r>
            <a:r>
              <a:rPr lang="en-US" altLang="zh-TW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</a:p>
          <a:p>
            <a:r>
              <a:rPr 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</a:t>
            </a:r>
            <a:r>
              <a:rPr lang="en-US" sz="2600" b="1" dirty="0">
                <a:solidFill>
                  <a:srgbClr val="FF0000"/>
                </a:solidFill>
                <a:ea typeface="DFKai-SB" pitchFamily="65" charset="-120"/>
              </a:rPr>
              <a:t>15:</a:t>
            </a:r>
            <a:r>
              <a:rPr lang="en-US" sz="2600" b="1" dirty="0">
                <a:solidFill>
                  <a:srgbClr val="FF0000"/>
                </a:solidFill>
              </a:rPr>
              <a:t>32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只是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你這個兄弟是死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而復活、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失而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又得的，</a:t>
            </a:r>
            <a:r>
              <a:rPr lang="en-US" altLang="zh-TW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…… </a:t>
            </a:r>
            <a:endParaRPr lang="en-US" altLang="ko-KR" sz="26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06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1044"/>
            <a:ext cx="12188824" cy="68480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路加福音第</a:t>
            </a:r>
            <a:r>
              <a:rPr lang="en-US" sz="3800" b="1" dirty="0">
                <a:solidFill>
                  <a:srgbClr val="FFFF00"/>
                </a:solidFill>
              </a:rPr>
              <a:t>15</a:t>
            </a:r>
            <a:r>
              <a:rPr lang="zh-CN" altLang="en-US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章比喻中的浪子之父</a:t>
            </a:r>
            <a:endParaRPr lang="en-US" altLang="ko-KR" sz="3800" b="1" dirty="0">
              <a:solidFill>
                <a:srgbClr val="FFFF00"/>
              </a:solidFill>
              <a:latin typeface="+mn-ea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36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2.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渴望尋找並等待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子的父親 </a:t>
            </a:r>
            <a:r>
              <a:rPr lang="en-US" sz="3200" b="1" dirty="0">
                <a:solidFill>
                  <a:schemeClr val="bg1"/>
                </a:solidFill>
              </a:rPr>
              <a:t>(15:17-2</a:t>
            </a:r>
            <a:r>
              <a:rPr lang="en-US" altLang="zh-CN" sz="3200" b="1" dirty="0">
                <a:solidFill>
                  <a:schemeClr val="bg1"/>
                </a:solidFill>
              </a:rPr>
              <a:t>0</a:t>
            </a:r>
            <a:r>
              <a:rPr lang="en-US" sz="3200" b="1" dirty="0">
                <a:solidFill>
                  <a:schemeClr val="bg1"/>
                </a:solidFill>
              </a:rPr>
              <a:t>)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Father who is eagerly seeking and waiting for his prodigal son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900" b="1" dirty="0">
                <a:solidFill>
                  <a:schemeClr val="bg1"/>
                </a:solidFill>
              </a:rPr>
              <a:t>      (</a:t>
            </a:r>
            <a:r>
              <a:rPr lang="en-US" sz="2900" b="1" dirty="0">
                <a:solidFill>
                  <a:srgbClr val="FF0000"/>
                </a:solidFill>
              </a:rPr>
              <a:t>15:17-20</a:t>
            </a:r>
            <a:r>
              <a:rPr lang="en-US" sz="2900" b="1" dirty="0">
                <a:solidFill>
                  <a:schemeClr val="bg1"/>
                </a:solidFill>
              </a:rPr>
              <a:t>) 17 </a:t>
            </a:r>
            <a:r>
              <a:rPr lang="zh-TW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他醒悟過來，就說：</a:t>
            </a:r>
            <a:r>
              <a:rPr lang="en-US" altLang="zh-TW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我父親有多少的雇工，口糧有餘，我倒在這裡餓死嗎？</a:t>
            </a:r>
            <a:r>
              <a:rPr 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900" b="1" dirty="0">
                <a:solidFill>
                  <a:schemeClr val="bg1"/>
                </a:solidFill>
              </a:rPr>
              <a:t>18 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我要起來，到我父親那裡去，向他說：父親！我得罪了天，又得罪了你；</a:t>
            </a:r>
            <a:r>
              <a:rPr 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900" b="1" dirty="0">
                <a:solidFill>
                  <a:schemeClr val="bg1"/>
                </a:solidFill>
              </a:rPr>
              <a:t>19 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從今以後，我不配稱為你的兒子，把我當作一個雇工吧！</a:t>
            </a:r>
            <a:r>
              <a:rPr lang="en-US" altLang="zh-TW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』</a:t>
            </a:r>
            <a:r>
              <a:rPr 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900" b="1" dirty="0">
                <a:solidFill>
                  <a:schemeClr val="bg1"/>
                </a:solidFill>
              </a:rPr>
              <a:t>20 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於是起來，往他父親那裡去。</a:t>
            </a:r>
            <a:r>
              <a:rPr lang="zh-TW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相離還遠，他父親看見，就動了慈心，跑去抱著他的頸項，連連與他親嘴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9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>
                <a:solidFill>
                  <a:schemeClr val="bg1"/>
                </a:solidFill>
              </a:rPr>
              <a:t>            (15:4) ……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不把這九十九隻撇在曠野、去找那失去的羊，直到找著呢？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>
                <a:solidFill>
                  <a:schemeClr val="bg1"/>
                </a:solidFill>
              </a:rPr>
              <a:t>            (15:8) ……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豈不點上燈，打掃屋子，細細的找，直到找著嗎？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     Cf. </a:t>
            </a:r>
            <a:r>
              <a:rPr lang="zh-CN" altLang="en-US" sz="2600" b="1" dirty="0">
                <a:solidFill>
                  <a:srgbClr val="FF0000"/>
                </a:solidFill>
                <a:ea typeface="DFKai-SB" pitchFamily="65" charset="-120"/>
              </a:rPr>
              <a:t>馬太</a:t>
            </a:r>
            <a:r>
              <a:rPr lang="en-US" sz="2600" b="1" dirty="0">
                <a:solidFill>
                  <a:srgbClr val="FF0000"/>
                </a:solidFill>
                <a:ea typeface="DFKai-SB" pitchFamily="65" charset="-120"/>
              </a:rPr>
              <a:t> 15:24</a:t>
            </a:r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耶穌說：我奉差遣不過是到以色列家迷失的羊那裡去。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600" b="1" dirty="0">
                <a:solidFill>
                  <a:srgbClr val="FF0000"/>
                </a:solidFill>
                <a:ea typeface="DFKai-SB" pitchFamily="65" charset="-120"/>
              </a:rPr>
              <a:t>路加</a:t>
            </a:r>
            <a:r>
              <a:rPr lang="en-US" sz="2600" b="1" dirty="0">
                <a:solidFill>
                  <a:srgbClr val="FF0000"/>
                </a:solidFill>
                <a:ea typeface="DFKai-SB" pitchFamily="65" charset="-120"/>
              </a:rPr>
              <a:t> 19:10</a:t>
            </a:r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.</a:t>
            </a:r>
            <a:r>
              <a:rPr 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人子來，為要尋找，拯救失喪的人。 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600" b="1" dirty="0">
                <a:solidFill>
                  <a:srgbClr val="FF0000"/>
                </a:solidFill>
                <a:ea typeface="DFKai-SB" pitchFamily="65" charset="-120"/>
              </a:rPr>
              <a:t>           馬太</a:t>
            </a:r>
            <a:r>
              <a:rPr lang="en-US" sz="2600" b="1" dirty="0">
                <a:solidFill>
                  <a:srgbClr val="FF0000"/>
                </a:solidFill>
                <a:ea typeface="DFKai-SB" pitchFamily="65" charset="-120"/>
              </a:rPr>
              <a:t> 10:6</a:t>
            </a:r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.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寧可往以色列家迷失的羊那裡去。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04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9419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路加福音第</a:t>
            </a:r>
            <a:r>
              <a:rPr lang="en-US" sz="4000" b="1" dirty="0">
                <a:solidFill>
                  <a:srgbClr val="FFFF00"/>
                </a:solidFill>
              </a:rPr>
              <a:t>15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章比喻中的浪子之父</a:t>
            </a:r>
            <a:endParaRPr lang="en-US" altLang="ko-KR" sz="4000" b="1" dirty="0">
              <a:solidFill>
                <a:srgbClr val="FFFF00"/>
              </a:solidFill>
              <a:latin typeface="+mn-ea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altLang="zh-CN" sz="36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3.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當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子回到家時非常高興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父親 </a:t>
            </a:r>
            <a:r>
              <a:rPr lang="en-US" sz="3600" b="1" dirty="0">
                <a:solidFill>
                  <a:schemeClr val="bg1"/>
                </a:solidFill>
              </a:rPr>
              <a:t>(15:21-24)</a:t>
            </a:r>
          </a:p>
          <a:p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en-US" sz="2800" b="1" dirty="0">
                <a:solidFill>
                  <a:schemeClr val="bg1"/>
                </a:solidFill>
              </a:rPr>
              <a:t>Father who is very happy when the lost son returns home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      (</a:t>
            </a:r>
            <a:r>
              <a:rPr lang="en-US" sz="3200" b="1" dirty="0">
                <a:solidFill>
                  <a:srgbClr val="FF0000"/>
                </a:solidFill>
              </a:rPr>
              <a:t>15:21-24</a:t>
            </a:r>
            <a:r>
              <a:rPr lang="en-US" sz="3200" b="1" dirty="0">
                <a:solidFill>
                  <a:schemeClr val="bg1"/>
                </a:solidFill>
              </a:rPr>
              <a:t>)  21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兒子說：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父親！我得罪了天，又得罪了你；從今以後，我不配稱為你的兒子。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』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22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父親卻吩咐僕人說：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把那上好的袍子快拿出來給他穿；把戒指戴在他指頭上；把鞋穿在他腳上；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23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把那肥牛犢牽來宰了，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我們可以吃喝快樂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24 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因為我這個兒子是死而復活，失而又得的。</a:t>
            </a:r>
            <a:r>
              <a:rPr lang="en-US" altLang="zh-TW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』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他們就快樂起來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chemeClr val="bg1"/>
                </a:solidFill>
              </a:rPr>
              <a:t>       (15:32)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只是你這個兄弟是死而復活、失而又得的，所以我們理當歡喜快樂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  Cf.  </a:t>
            </a:r>
            <a:r>
              <a:rPr lang="zh-CN" altLang="en-US" sz="2600" b="1" dirty="0">
                <a:solidFill>
                  <a:srgbClr val="FF0000"/>
                </a:solidFill>
                <a:ea typeface="DFKai-SB" pitchFamily="65" charset="-120"/>
              </a:rPr>
              <a:t>路加</a:t>
            </a:r>
            <a:r>
              <a:rPr lang="en-US" sz="2600" b="1" dirty="0">
                <a:solidFill>
                  <a:srgbClr val="FF0000"/>
                </a:solidFill>
                <a:ea typeface="DFKai-SB" pitchFamily="65" charset="-120"/>
              </a:rPr>
              <a:t> 10:20</a:t>
            </a:r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.</a:t>
            </a:r>
            <a:r>
              <a:rPr 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然而，不要因鬼服了你們就歡喜，要因你們的名記錄在天上歡喜。</a:t>
            </a:r>
            <a:endParaRPr lang="en-US" altLang="ko-KR" sz="26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23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0186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我自己作為浪子之父的經歷</a:t>
            </a:r>
            <a:endParaRPr lang="en-US" altLang="ko-KR" sz="4000" b="1" dirty="0">
              <a:solidFill>
                <a:srgbClr val="FFFF00"/>
              </a:solidFill>
              <a:latin typeface="+mn-ea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zh-CN" altLang="en-US" sz="32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父神</a:t>
            </a:r>
            <a:r>
              <a:rPr lang="en-US" altLang="zh-CN" sz="32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: 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你有幾個浪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？</a:t>
            </a:r>
            <a:endParaRPr lang="en-US" altLang="zh-CN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</a:rPr>
              <a:t>我</a:t>
            </a:r>
            <a:r>
              <a:rPr lang="en-US" altLang="zh-CN" sz="3200" b="1" dirty="0">
                <a:solidFill>
                  <a:schemeClr val="bg1"/>
                </a:solidFill>
                <a:ea typeface="DFKai-SB" pitchFamily="65" charset="-120"/>
              </a:rPr>
              <a:t>: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有一個。我很痛苦。</a:t>
            </a:r>
            <a:endParaRPr lang="en-US" altLang="zh-CN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</a:rPr>
              <a:t>父神</a:t>
            </a:r>
            <a:r>
              <a:rPr lang="en-US" altLang="zh-CN" sz="3200" b="1" dirty="0">
                <a:solidFill>
                  <a:schemeClr val="bg1"/>
                </a:solidFill>
                <a:ea typeface="DFKai-SB" pitchFamily="65" charset="-120"/>
              </a:rPr>
              <a:t>: 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你知道我有幾個浪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嗎？</a:t>
            </a:r>
            <a:endParaRPr lang="en-US" altLang="zh-CN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</a:rPr>
              <a:t>我</a:t>
            </a:r>
            <a:r>
              <a:rPr lang="en-US" altLang="zh-CN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: </a:t>
            </a:r>
            <a:r>
              <a:rPr lang="en-US" altLang="zh-CN" sz="2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(</a:t>
            </a:r>
            <a:r>
              <a:rPr lang="zh-CN" altLang="en-US" sz="2600" b="1" i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我知道怎麼回答，但不能馬上回答。我只有一直哭</a:t>
            </a:r>
            <a:r>
              <a:rPr lang="en-US" altLang="zh-CN" sz="2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)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你有非常多的浪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CN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2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我從來沒想過這件事。你比我還可憐。我憐憫你。</a:t>
            </a:r>
            <a:r>
              <a:rPr lang="en-US" altLang="zh-CN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 </a:t>
            </a:r>
            <a:r>
              <a:rPr lang="en-US" altLang="zh-CN" sz="2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(</a:t>
            </a:r>
            <a:r>
              <a:rPr lang="zh-CN" altLang="en-US" sz="2600" b="1" i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我繼續哭</a:t>
            </a:r>
            <a:r>
              <a:rPr lang="en-US" altLang="zh-CN" sz="2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) </a:t>
            </a:r>
          </a:p>
          <a:p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</a:rPr>
              <a:t>父神</a:t>
            </a:r>
            <a:r>
              <a:rPr lang="en-US" altLang="zh-CN" sz="3200" b="1" dirty="0">
                <a:solidFill>
                  <a:schemeClr val="bg1"/>
                </a:solidFill>
                <a:ea typeface="DFKai-SB" pitchFamily="65" charset="-120"/>
              </a:rPr>
              <a:t>: 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我們做一個交易</a:t>
            </a:r>
            <a:r>
              <a:rPr lang="en-US" altLang="zh-CN" sz="3200" b="1" dirty="0">
                <a:solidFill>
                  <a:schemeClr val="bg1"/>
                </a:solidFill>
                <a:ea typeface="DFKai-SB" pitchFamily="65" charset="-120"/>
              </a:rPr>
              <a:t>(Deal)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，好不好？</a:t>
            </a:r>
            <a:endParaRPr lang="en-US" altLang="zh-CN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2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我來照顧你的浪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，你來照顧我的浪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CN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</a:rPr>
              <a:t>我</a:t>
            </a:r>
            <a:r>
              <a:rPr lang="en-US" altLang="zh-CN" sz="3200" b="1" dirty="0">
                <a:solidFill>
                  <a:schemeClr val="bg1"/>
                </a:solidFill>
                <a:ea typeface="DFKai-SB" pitchFamily="65" charset="-120"/>
              </a:rPr>
              <a:t>: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2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(</a:t>
            </a:r>
            <a:r>
              <a:rPr lang="zh-CN" altLang="en-US" sz="2600" b="1" i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這麽好的交易。神是全能的。我盡力。</a:t>
            </a:r>
            <a:r>
              <a:rPr lang="en-US" altLang="zh-CN" sz="2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) 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非常好哇！</a:t>
            </a:r>
            <a:r>
              <a:rPr lang="en-US" altLang="zh-CN" sz="2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(</a:t>
            </a:r>
            <a:r>
              <a:rPr lang="zh-CN" altLang="en-US" sz="2600" b="1" i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我繼續哭</a:t>
            </a:r>
            <a:r>
              <a:rPr lang="en-US" altLang="zh-CN" sz="2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) </a:t>
            </a:r>
          </a:p>
          <a:p>
            <a:endParaRPr lang="en-US" altLang="zh-TW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	*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我這天開始稱呼神 ‘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浪子的爸爸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’</a:t>
            </a:r>
            <a:endParaRPr lang="en-US" altLang="zh-CN" sz="3200" b="1" dirty="0">
              <a:solidFill>
                <a:schemeClr val="bg1"/>
              </a:solidFill>
              <a:ea typeface="DFKai-SB" pitchFamily="65" charset="-120"/>
              <a:sym typeface="Wingdings" pitchFamily="2" charset="2"/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09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4030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zh-CN" altLang="en-US" sz="4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兩位</a:t>
            </a:r>
            <a:r>
              <a:rPr lang="zh-CN" altLang="en-US" sz="44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‘</a:t>
            </a:r>
            <a:r>
              <a:rPr lang="zh-CN" altLang="en-US" sz="4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浪子之父</a:t>
            </a:r>
            <a:r>
              <a:rPr lang="zh-CN" altLang="en-US" sz="44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’</a:t>
            </a:r>
            <a:r>
              <a:rPr lang="zh-CN" altLang="en-US" sz="4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之間的交易</a:t>
            </a:r>
            <a:endParaRPr lang="en-US" altLang="ko-KR" sz="4400" b="1" dirty="0">
              <a:solidFill>
                <a:srgbClr val="FFFF00"/>
              </a:solidFill>
              <a:latin typeface="+mn-ea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CN" sz="8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latin typeface="+mj-lt"/>
                <a:ea typeface="DFKai-SB" pitchFamily="65" charset="-120"/>
              </a:rPr>
              <a:t>父神</a:t>
            </a:r>
            <a:r>
              <a:rPr lang="en-US" altLang="zh-CN" sz="36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:   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照顧我的浪</a:t>
            </a:r>
            <a:r>
              <a:rPr lang="zh-TW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，非常好</a:t>
            </a:r>
            <a:r>
              <a:rPr lang="en-US" altLang="zh-CN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（有一些主內弟兄姐妹自願，甘心樂意幫助 </a:t>
            </a:r>
            <a:r>
              <a:rPr lang="en-US" altLang="zh-CN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/ 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我的浪子已經回來了）</a:t>
            </a:r>
            <a:endParaRPr lang="en-US" altLang="zh-CN" sz="28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ea typeface="DFKai-SB" pitchFamily="65" charset="-120"/>
              </a:rPr>
              <a:t>我</a:t>
            </a:r>
            <a:r>
              <a:rPr lang="en-US" altLang="zh-CN" sz="3600" b="1" dirty="0">
                <a:solidFill>
                  <a:schemeClr val="bg1"/>
                </a:solidFill>
                <a:ea typeface="DFKai-SB" pitchFamily="65" charset="-120"/>
              </a:rPr>
              <a:t>:  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帶著</a:t>
            </a:r>
            <a:r>
              <a:rPr lang="zh-CN" altLang="en-US" sz="3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‘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浪子之父</a:t>
            </a:r>
            <a:r>
              <a:rPr lang="zh-CN" altLang="en-US" sz="3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’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的心，</a:t>
            </a:r>
            <a:r>
              <a:rPr lang="zh-CN" altLang="en-US" sz="36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繼續努力</a:t>
            </a:r>
            <a:endParaRPr lang="en-US" altLang="zh-CN" sz="3600" b="1" dirty="0">
              <a:solidFill>
                <a:schemeClr val="bg1"/>
              </a:solidFill>
              <a:ea typeface="DFKai-SB" pitchFamily="65" charset="-120"/>
              <a:sym typeface="Wingdings" pitchFamily="2" charset="2"/>
            </a:endParaRPr>
          </a:p>
          <a:p>
            <a:r>
              <a:rPr lang="en-US" altLang="zh-TW" sz="3200" b="1" dirty="0">
                <a:solidFill>
                  <a:schemeClr val="bg1"/>
                </a:solidFill>
                <a:ea typeface="DFKai-SB" pitchFamily="65" charset="-120"/>
              </a:rPr>
              <a:t> 	1)  </a:t>
            </a:r>
            <a:r>
              <a:rPr lang="zh-CN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  <a:sym typeface="Wingdings" pitchFamily="2" charset="2"/>
              </a:rPr>
              <a:t>不要忘記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‘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浪子之父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’，分享祂的痛苦</a:t>
            </a:r>
            <a:endParaRPr lang="en-US" altLang="zh-CN" sz="3200" b="1" dirty="0">
              <a:solidFill>
                <a:schemeClr val="bg1"/>
              </a:solidFill>
              <a:ea typeface="DFKai-SB" pitchFamily="65" charset="-120"/>
              <a:sym typeface="Wingdings" pitchFamily="2" charset="2"/>
            </a:endParaRPr>
          </a:p>
          <a:p>
            <a:r>
              <a:rPr lang="en-US" altLang="zh-TW" sz="3200" b="1" dirty="0">
                <a:solidFill>
                  <a:schemeClr val="bg1"/>
                </a:solidFill>
                <a:ea typeface="DFKai-SB" pitchFamily="65" charset="-120"/>
              </a:rPr>
              <a:t>	2)  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</a:rPr>
              <a:t>與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‘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浪子之父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’一起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尋找並等待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祂的</a:t>
            </a:r>
            <a:r>
              <a:rPr lang="zh-CN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浪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回來</a:t>
            </a:r>
            <a:endParaRPr lang="en-US" altLang="zh-TW" sz="32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3200" b="1" dirty="0">
                <a:solidFill>
                  <a:schemeClr val="bg1"/>
                </a:solidFill>
                <a:ea typeface="DFKai-SB" pitchFamily="65" charset="-120"/>
              </a:rPr>
              <a:t>	3)  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當</a:t>
            </a:r>
            <a:r>
              <a:rPr lang="zh-CN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浪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子回到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‘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浪子之父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’</a:t>
            </a:r>
            <a:r>
              <a:rPr lang="zh-CN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那裡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時</a:t>
            </a:r>
            <a:r>
              <a:rPr lang="zh-CN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</a:rPr>
              <a:t>與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祂一起歡喜快樂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	*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我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</a:rPr>
              <a:t>與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這位‘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浪子之父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’的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交易</a:t>
            </a:r>
            <a:r>
              <a:rPr lang="zh-CN" altLang="en-US" sz="3200" b="1" dirty="0">
                <a:solidFill>
                  <a:schemeClr val="bg1"/>
                </a:solidFill>
                <a:ea typeface="DFKai-SB" pitchFamily="65" charset="-120"/>
                <a:sym typeface="Wingdings" pitchFamily="2" charset="2"/>
              </a:rPr>
              <a:t>尚未完成！</a:t>
            </a:r>
            <a:endParaRPr lang="en-US" altLang="zh-CN" sz="3200" b="1" dirty="0">
              <a:solidFill>
                <a:schemeClr val="bg1"/>
              </a:solidFill>
              <a:ea typeface="DFKai-SB" pitchFamily="65" charset="-120"/>
              <a:sym typeface="Wingdings" pitchFamily="2" charset="2"/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0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7546</TotalTime>
  <Words>2129</Words>
  <Application>Microsoft Office PowerPoint</Application>
  <PresentationFormat>Custom</PresentationFormat>
  <Paragraphs>167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DFKai-SB</vt:lpstr>
      <vt:lpstr>맑은 고딕</vt:lpstr>
      <vt:lpstr>新細明體</vt:lpstr>
      <vt:lpstr>SimSun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Jung-Hyun (Daniel) Song</cp:lastModifiedBy>
  <cp:revision>677</cp:revision>
  <dcterms:created xsi:type="dcterms:W3CDTF">2020-03-18T13:47:21Z</dcterms:created>
  <dcterms:modified xsi:type="dcterms:W3CDTF">2021-04-13T02:00:10Z</dcterms:modified>
</cp:coreProperties>
</file>