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675" r:id="rId2"/>
    <p:sldId id="737" r:id="rId3"/>
    <p:sldId id="734" r:id="rId4"/>
    <p:sldId id="717" r:id="rId5"/>
    <p:sldId id="727" r:id="rId6"/>
    <p:sldId id="728" r:id="rId7"/>
    <p:sldId id="729" r:id="rId8"/>
    <p:sldId id="731" r:id="rId9"/>
    <p:sldId id="730" r:id="rId10"/>
    <p:sldId id="732" r:id="rId11"/>
    <p:sldId id="733" r:id="rId12"/>
    <p:sldId id="676" r:id="rId13"/>
    <p:sldId id="735" r:id="rId14"/>
    <p:sldId id="736" r:id="rId15"/>
    <p:sldId id="738" r:id="rId16"/>
    <p:sldId id="739" r:id="rId17"/>
  </p:sldIdLst>
  <p:sldSz cx="12188825" cy="6858000"/>
  <p:notesSz cx="6858000" cy="9144000"/>
  <p:defaultTextStyle>
    <a:defPPr>
      <a:defRPr lang="en-US"/>
    </a:defPPr>
    <a:lvl1pPr marL="0" algn="l" defTabSz="1088212" rtl="0" eaLnBrk="1" latinLnBrk="0" hangingPunct="1">
      <a:defRPr sz="2200" kern="1200">
        <a:solidFill>
          <a:schemeClr val="tx1"/>
        </a:solidFill>
        <a:latin typeface="+mn-lt"/>
        <a:ea typeface="+mn-ea"/>
        <a:cs typeface="+mn-cs"/>
      </a:defRPr>
    </a:lvl1pPr>
    <a:lvl2pPr marL="544106" algn="l" defTabSz="1088212" rtl="0" eaLnBrk="1" latinLnBrk="0" hangingPunct="1">
      <a:defRPr sz="2200" kern="1200">
        <a:solidFill>
          <a:schemeClr val="tx1"/>
        </a:solidFill>
        <a:latin typeface="+mn-lt"/>
        <a:ea typeface="+mn-ea"/>
        <a:cs typeface="+mn-cs"/>
      </a:defRPr>
    </a:lvl2pPr>
    <a:lvl3pPr marL="1088212" algn="l" defTabSz="1088212" rtl="0" eaLnBrk="1" latinLnBrk="0" hangingPunct="1">
      <a:defRPr sz="2200" kern="1200">
        <a:solidFill>
          <a:schemeClr val="tx1"/>
        </a:solidFill>
        <a:latin typeface="+mn-lt"/>
        <a:ea typeface="+mn-ea"/>
        <a:cs typeface="+mn-cs"/>
      </a:defRPr>
    </a:lvl3pPr>
    <a:lvl4pPr marL="1632319" algn="l" defTabSz="1088212" rtl="0" eaLnBrk="1" latinLnBrk="0" hangingPunct="1">
      <a:defRPr sz="2200" kern="1200">
        <a:solidFill>
          <a:schemeClr val="tx1"/>
        </a:solidFill>
        <a:latin typeface="+mn-lt"/>
        <a:ea typeface="+mn-ea"/>
        <a:cs typeface="+mn-cs"/>
      </a:defRPr>
    </a:lvl4pPr>
    <a:lvl5pPr marL="2176425" algn="l" defTabSz="1088212" rtl="0" eaLnBrk="1" latinLnBrk="0" hangingPunct="1">
      <a:defRPr sz="2200" kern="1200">
        <a:solidFill>
          <a:schemeClr val="tx1"/>
        </a:solidFill>
        <a:latin typeface="+mn-lt"/>
        <a:ea typeface="+mn-ea"/>
        <a:cs typeface="+mn-cs"/>
      </a:defRPr>
    </a:lvl5pPr>
    <a:lvl6pPr marL="2720531" algn="l" defTabSz="1088212" rtl="0" eaLnBrk="1" latinLnBrk="0" hangingPunct="1">
      <a:defRPr sz="2200" kern="1200">
        <a:solidFill>
          <a:schemeClr val="tx1"/>
        </a:solidFill>
        <a:latin typeface="+mn-lt"/>
        <a:ea typeface="+mn-ea"/>
        <a:cs typeface="+mn-cs"/>
      </a:defRPr>
    </a:lvl6pPr>
    <a:lvl7pPr marL="3264636" algn="l" defTabSz="1088212" rtl="0" eaLnBrk="1" latinLnBrk="0" hangingPunct="1">
      <a:defRPr sz="2200" kern="1200">
        <a:solidFill>
          <a:schemeClr val="tx1"/>
        </a:solidFill>
        <a:latin typeface="+mn-lt"/>
        <a:ea typeface="+mn-ea"/>
        <a:cs typeface="+mn-cs"/>
      </a:defRPr>
    </a:lvl7pPr>
    <a:lvl8pPr marL="3808742" algn="l" defTabSz="1088212" rtl="0" eaLnBrk="1" latinLnBrk="0" hangingPunct="1">
      <a:defRPr sz="2200" kern="1200">
        <a:solidFill>
          <a:schemeClr val="tx1"/>
        </a:solidFill>
        <a:latin typeface="+mn-lt"/>
        <a:ea typeface="+mn-ea"/>
        <a:cs typeface="+mn-cs"/>
      </a:defRPr>
    </a:lvl8pPr>
    <a:lvl9pPr marL="4352849" algn="l" defTabSz="1088212"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660"/>
  </p:normalViewPr>
  <p:slideViewPr>
    <p:cSldViewPr>
      <p:cViewPr varScale="1">
        <p:scale>
          <a:sx n="72" d="100"/>
          <a:sy n="72" d="100"/>
        </p:scale>
        <p:origin x="804" y="66"/>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BE11D8-83C4-4A94-9773-44143C2857FD}" type="datetimeFigureOut">
              <a:rPr lang="en-US" smtClean="0"/>
              <a:t>4/12/2021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D55B27-F3C0-4F3E-8F93-EF8E6AA0E003}" type="slidenum">
              <a:rPr lang="en-US" smtClean="0"/>
              <a:t>‹#›</a:t>
            </a:fld>
            <a:endParaRPr lang="en-US"/>
          </a:p>
        </p:txBody>
      </p:sp>
    </p:spTree>
    <p:extLst>
      <p:ext uri="{BB962C8B-B14F-4D97-AF65-F5344CB8AC3E}">
        <p14:creationId xmlns:p14="http://schemas.microsoft.com/office/powerpoint/2010/main" val="3778166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2</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15</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16</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4</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5</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7</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8</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9</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10</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11</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14</a:t>
            </a:fld>
            <a:endParaRPr lang="en-US"/>
          </a:p>
        </p:txBody>
      </p:sp>
    </p:spTree>
    <p:extLst>
      <p:ext uri="{BB962C8B-B14F-4D97-AF65-F5344CB8AC3E}">
        <p14:creationId xmlns:p14="http://schemas.microsoft.com/office/powerpoint/2010/main" val="1203589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909463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798067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767121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880597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51219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8F9C73-D3C2-4D1D-BE1A-64EF358B0269}"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531867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8F9C73-D3C2-4D1D-BE1A-64EF358B0269}" type="datetimeFigureOut">
              <a:rPr lang="en-US" smtClean="0"/>
              <a:t>4/12/2021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741934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8F9C73-D3C2-4D1D-BE1A-64EF358B0269}" type="datetimeFigureOut">
              <a:rPr lang="en-US" smtClean="0"/>
              <a:t>4/12/2021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049663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F9C73-D3C2-4D1D-BE1A-64EF358B0269}" type="datetimeFigureOut">
              <a:rPr lang="en-US" smtClean="0"/>
              <a:t>4/12/2021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24296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F9C73-D3C2-4D1D-BE1A-64EF358B0269}"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19838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F9C73-D3C2-4D1D-BE1A-64EF358B0269}"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563239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F9C73-D3C2-4D1D-BE1A-64EF358B0269}" type="datetimeFigureOut">
              <a:rPr lang="en-US" smtClean="0"/>
              <a:t>4/12/2021</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CB4DF-C93E-466B-BE0D-44CF39FC60A5}" type="slidenum">
              <a:rPr lang="en-US" smtClean="0"/>
              <a:t>‹#›</a:t>
            </a:fld>
            <a:endParaRPr lang="en-US"/>
          </a:p>
        </p:txBody>
      </p:sp>
    </p:spTree>
    <p:extLst>
      <p:ext uri="{BB962C8B-B14F-4D97-AF65-F5344CB8AC3E}">
        <p14:creationId xmlns:p14="http://schemas.microsoft.com/office/powerpoint/2010/main" val="37301782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
          <p:cNvSpPr>
            <a:spLocks noChangeArrowheads="1"/>
          </p:cNvSpPr>
          <p:nvPr/>
        </p:nvSpPr>
        <p:spPr bwMode="auto">
          <a:xfrm>
            <a:off x="2" y="25360"/>
            <a:ext cx="12190413" cy="6955750"/>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9600" b="1" dirty="0">
                <a:solidFill>
                  <a:srgbClr val="FFFF00"/>
                </a:solidFill>
                <a:latin typeface="DFKai-SB" pitchFamily="65" charset="-120"/>
                <a:ea typeface="DFKai-SB" pitchFamily="65" charset="-120"/>
              </a:rPr>
              <a:t>  神認可</a:t>
            </a:r>
            <a:endParaRPr lang="en-US" altLang="zh-CN" sz="9600" b="1" dirty="0">
              <a:solidFill>
                <a:srgbClr val="FFFF00"/>
              </a:solidFill>
              <a:latin typeface="DFKai-SB" pitchFamily="65" charset="-120"/>
              <a:ea typeface="DFKai-SB" pitchFamily="65" charset="-120"/>
            </a:endParaRPr>
          </a:p>
          <a:p>
            <a:r>
              <a:rPr lang="en-US" altLang="zh-CN" sz="9600" b="1" dirty="0">
                <a:solidFill>
                  <a:srgbClr val="FFFF00"/>
                </a:solidFill>
                <a:latin typeface="DFKai-SB" pitchFamily="65" charset="-120"/>
                <a:ea typeface="DFKai-SB" pitchFamily="65" charset="-120"/>
              </a:rPr>
              <a:t>    </a:t>
            </a:r>
            <a:r>
              <a:rPr lang="zh-CN" altLang="en-US" sz="9600" b="1" dirty="0">
                <a:solidFill>
                  <a:srgbClr val="FFFF00"/>
                </a:solidFill>
                <a:latin typeface="DFKai-SB" pitchFamily="65" charset="-120"/>
                <a:ea typeface="DFKai-SB" pitchFamily="65" charset="-120"/>
              </a:rPr>
              <a:t>並稱讚的信心</a:t>
            </a:r>
            <a:endParaRPr lang="en-US" sz="9600" dirty="0">
              <a:solidFill>
                <a:srgbClr val="FFFF00"/>
              </a:solidFill>
              <a:latin typeface="DFKai-SB" pitchFamily="65" charset="-120"/>
              <a:ea typeface="DFKai-SB" pitchFamily="65" charset="-120"/>
            </a:endParaRPr>
          </a:p>
          <a:p>
            <a:endParaRPr lang="en-US" sz="900" dirty="0">
              <a:solidFill>
                <a:schemeClr val="bg1"/>
              </a:solidFill>
            </a:endParaRPr>
          </a:p>
          <a:p>
            <a:endParaRPr lang="en-US" sz="900" dirty="0">
              <a:solidFill>
                <a:schemeClr val="bg1"/>
              </a:solidFill>
            </a:endParaRPr>
          </a:p>
          <a:p>
            <a:r>
              <a:rPr lang="en-US" sz="4800" b="1" dirty="0">
                <a:solidFill>
                  <a:schemeClr val="bg1"/>
                </a:solidFill>
              </a:rPr>
              <a:t> </a:t>
            </a:r>
            <a:r>
              <a:rPr lang="en-US" sz="5400" b="1" dirty="0">
                <a:solidFill>
                  <a:schemeClr val="bg1"/>
                </a:solidFill>
              </a:rPr>
              <a:t>Faith Approved and Commended by God</a:t>
            </a:r>
          </a:p>
          <a:p>
            <a:pPr algn="ctr"/>
            <a:r>
              <a:rPr lang="en-US" sz="4000" b="1" dirty="0">
                <a:solidFill>
                  <a:schemeClr val="bg1"/>
                </a:solidFill>
              </a:rPr>
              <a:t>(Hebrews Chapter 11)</a:t>
            </a:r>
          </a:p>
          <a:p>
            <a:pPr algn="ctr"/>
            <a:endParaRPr lang="en-US" sz="1000" b="1" dirty="0">
              <a:solidFill>
                <a:schemeClr val="bg1"/>
              </a:solidFill>
            </a:endParaRPr>
          </a:p>
          <a:p>
            <a:pPr algn="ctr"/>
            <a:endParaRPr lang="en-US" sz="1000" b="1" dirty="0">
              <a:solidFill>
                <a:schemeClr val="bg1"/>
              </a:solidFill>
            </a:endParaRPr>
          </a:p>
          <a:p>
            <a:pPr algn="ctr"/>
            <a:endParaRPr lang="en-US" sz="1000" b="1" dirty="0">
              <a:solidFill>
                <a:schemeClr val="bg1"/>
              </a:solidFill>
            </a:endParaRPr>
          </a:p>
          <a:p>
            <a:r>
              <a:rPr lang="zh-TW" altLang="en-US" sz="4000" b="1" dirty="0">
                <a:solidFill>
                  <a:schemeClr val="bg1"/>
                </a:solidFill>
                <a:latin typeface="DFKai-SB" pitchFamily="65" charset="-120"/>
                <a:ea typeface="DFKai-SB" pitchFamily="65" charset="-120"/>
              </a:rPr>
              <a:t>        金京來博士</a:t>
            </a:r>
            <a:r>
              <a:rPr lang="zh-TW" altLang="en-US" sz="4000" b="1" dirty="0">
                <a:solidFill>
                  <a:schemeClr val="bg1"/>
                </a:solidFill>
                <a:latin typeface="SimSun" pitchFamily="2" charset="-122"/>
                <a:ea typeface="SimSun" pitchFamily="2" charset="-122"/>
              </a:rPr>
              <a:t> </a:t>
            </a:r>
            <a:r>
              <a:rPr lang="en-US" sz="4000" b="1" dirty="0">
                <a:solidFill>
                  <a:schemeClr val="bg1"/>
                </a:solidFill>
                <a:latin typeface="SimSun" pitchFamily="2" charset="-122"/>
                <a:ea typeface="SimSun" pitchFamily="2" charset="-122"/>
              </a:rPr>
              <a:t>  </a:t>
            </a:r>
            <a:r>
              <a:rPr lang="en-US" sz="4000" b="1" dirty="0" err="1">
                <a:solidFill>
                  <a:schemeClr val="bg1"/>
                </a:solidFill>
              </a:rPr>
              <a:t>Kyungrae</a:t>
            </a:r>
            <a:r>
              <a:rPr lang="en-US" sz="4000" b="1" dirty="0">
                <a:solidFill>
                  <a:schemeClr val="bg1"/>
                </a:solidFill>
              </a:rPr>
              <a:t> Kim, Ph.D.</a:t>
            </a:r>
          </a:p>
          <a:p>
            <a:endParaRPr lang="en-US" sz="1000" b="1" dirty="0">
              <a:solidFill>
                <a:schemeClr val="bg1"/>
              </a:solidFill>
            </a:endParaRPr>
          </a:p>
          <a:p>
            <a:endParaRPr lang="en-US" sz="1000" b="1" dirty="0">
              <a:solidFill>
                <a:schemeClr val="bg1"/>
              </a:solidFill>
            </a:endParaRPr>
          </a:p>
          <a:p>
            <a:endParaRPr lang="en-US" sz="1000" b="1" dirty="0">
              <a:solidFill>
                <a:schemeClr val="bg1"/>
              </a:solidFill>
            </a:endParaRPr>
          </a:p>
          <a:p>
            <a:endParaRPr lang="en-US" sz="1000" b="1" dirty="0">
              <a:solidFill>
                <a:schemeClr val="bg1"/>
              </a:solidFill>
            </a:endParaRPr>
          </a:p>
          <a:p>
            <a:endParaRPr lang="en-US" sz="1000" b="1" dirty="0">
              <a:solidFill>
                <a:schemeClr val="bg1"/>
              </a:solidFill>
            </a:endParaRPr>
          </a:p>
          <a:p>
            <a:pPr algn="ctr"/>
            <a:endParaRPr lang="en-US" sz="1000" dirty="0">
              <a:solidFill>
                <a:schemeClr val="bg1"/>
              </a:solidFill>
            </a:endParaRPr>
          </a:p>
        </p:txBody>
      </p:sp>
    </p:spTree>
    <p:extLst>
      <p:ext uri="{BB962C8B-B14F-4D97-AF65-F5344CB8AC3E}">
        <p14:creationId xmlns:p14="http://schemas.microsoft.com/office/powerpoint/2010/main" val="318586461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863417"/>
          </a:xfrm>
          <a:prstGeom prst="rect">
            <a:avLst/>
          </a:prstGeom>
          <a:solidFill>
            <a:srgbClr val="002060"/>
          </a:solidFill>
        </p:spPr>
        <p:txBody>
          <a:bodyPr wrap="square">
            <a:spAutoFit/>
          </a:bodyPr>
          <a:lstStyle/>
          <a:p>
            <a:endParaRPr lang="en-US" altLang="zh-CN" sz="800" b="1" dirty="0">
              <a:solidFill>
                <a:schemeClr val="bg1"/>
              </a:solidFill>
            </a:endParaRPr>
          </a:p>
          <a:p>
            <a:endParaRPr lang="en-US" altLang="zh-CN" sz="800" b="1" dirty="0">
              <a:solidFill>
                <a:schemeClr val="bg1"/>
              </a:solidFill>
            </a:endParaRPr>
          </a:p>
          <a:p>
            <a:r>
              <a:rPr lang="zh-TW" altLang="en-US" sz="3200" b="1" dirty="0">
                <a:solidFill>
                  <a:srgbClr val="FFFF00"/>
                </a:solidFill>
                <a:latin typeface="DFKai-SB" pitchFamily="65" charset="-120"/>
                <a:ea typeface="DFKai-SB" pitchFamily="65" charset="-120"/>
              </a:rPr>
              <a:t>有</a:t>
            </a:r>
            <a:r>
              <a:rPr lang="zh-CN" altLang="en-US" sz="3400" b="1" dirty="0">
                <a:solidFill>
                  <a:srgbClr val="FFFF00"/>
                </a:solidFill>
                <a:latin typeface="DFKai-SB" pitchFamily="65" charset="-120"/>
                <a:ea typeface="DFKai-SB" pitchFamily="65" charset="-120"/>
              </a:rPr>
              <a:t>神認可信</a:t>
            </a:r>
            <a:r>
              <a:rPr lang="zh-CN" altLang="en-US" sz="3200" b="1" dirty="0">
                <a:solidFill>
                  <a:srgbClr val="FFFF00"/>
                </a:solidFill>
                <a:latin typeface="DFKai-SB" pitchFamily="65" charset="-120"/>
                <a:ea typeface="DFKai-SB" pitchFamily="65" charset="-120"/>
              </a:rPr>
              <a:t>心</a:t>
            </a:r>
            <a:r>
              <a:rPr lang="zh-CN" altLang="en-US" sz="3400" b="1" dirty="0">
                <a:solidFill>
                  <a:srgbClr val="FFFF00"/>
                </a:solidFill>
                <a:latin typeface="DFKai-SB" pitchFamily="65" charset="-120"/>
                <a:ea typeface="DFKai-SB" pitchFamily="65" charset="-120"/>
              </a:rPr>
              <a:t>的人</a:t>
            </a:r>
            <a:r>
              <a:rPr lang="en-US" altLang="zh-CN" sz="3400" b="1" dirty="0">
                <a:solidFill>
                  <a:srgbClr val="FFFF00"/>
                </a:solidFill>
                <a:latin typeface="DFKai-SB" pitchFamily="65" charset="-120"/>
                <a:ea typeface="DFKai-SB" pitchFamily="65" charset="-120"/>
              </a:rPr>
              <a:t>-</a:t>
            </a:r>
            <a:r>
              <a:rPr lang="zh-TW" altLang="en-US" sz="3400" b="1" dirty="0">
                <a:solidFill>
                  <a:srgbClr val="FFFF00"/>
                </a:solidFill>
                <a:latin typeface="DFKai-SB" pitchFamily="65" charset="-120"/>
                <a:ea typeface="DFKai-SB" pitchFamily="65" charset="-120"/>
              </a:rPr>
              <a:t>亞伯拉罕</a:t>
            </a:r>
            <a:r>
              <a:rPr lang="en-US" altLang="zh-CN" sz="3400" b="1" dirty="0">
                <a:solidFill>
                  <a:srgbClr val="FFFF00"/>
                </a:solidFill>
                <a:latin typeface="DFKai-SB" pitchFamily="65" charset="-120"/>
                <a:ea typeface="DFKai-SB" pitchFamily="65" charset="-120"/>
              </a:rPr>
              <a:t>(</a:t>
            </a:r>
            <a:r>
              <a:rPr lang="zh-CN" altLang="en-US" sz="3400" b="1" dirty="0">
                <a:solidFill>
                  <a:srgbClr val="FFFF00"/>
                </a:solidFill>
                <a:latin typeface="DFKai-SB" pitchFamily="65" charset="-120"/>
                <a:ea typeface="DFKai-SB" pitchFamily="65" charset="-120"/>
              </a:rPr>
              <a:t>希伯來書</a:t>
            </a:r>
            <a:r>
              <a:rPr lang="en-US" sz="3400" b="1" dirty="0">
                <a:solidFill>
                  <a:srgbClr val="FFFF00"/>
                </a:solidFill>
              </a:rPr>
              <a:t> 11:8-10</a:t>
            </a:r>
            <a:r>
              <a:rPr lang="en-US" altLang="zh-CN" sz="3400" b="1" dirty="0">
                <a:solidFill>
                  <a:srgbClr val="FFFF00"/>
                </a:solidFill>
                <a:latin typeface="DFKai-SB" pitchFamily="65" charset="-120"/>
                <a:ea typeface="DFKai-SB" pitchFamily="65" charset="-120"/>
              </a:rPr>
              <a:t>)</a:t>
            </a:r>
            <a:endParaRPr lang="en-US" sz="3400" b="1" dirty="0">
              <a:solidFill>
                <a:srgbClr val="FFFF00"/>
              </a:solidFill>
              <a:latin typeface="DFKai-SB" pitchFamily="65" charset="-120"/>
              <a:ea typeface="DFKai-SB" pitchFamily="65" charset="-120"/>
            </a:endParaRPr>
          </a:p>
          <a:p>
            <a:endParaRPr lang="en-US" sz="800" b="1" dirty="0">
              <a:solidFill>
                <a:schemeClr val="bg1"/>
              </a:solidFill>
            </a:endParaRPr>
          </a:p>
          <a:p>
            <a:r>
              <a:rPr lang="zh-CN" altLang="en-US" sz="3200" b="1" dirty="0">
                <a:solidFill>
                  <a:srgbClr val="FF0000"/>
                </a:solidFill>
                <a:latin typeface="DFKai-SB" pitchFamily="65" charset="-120"/>
                <a:ea typeface="DFKai-SB" pitchFamily="65" charset="-120"/>
              </a:rPr>
              <a:t> 希</a:t>
            </a:r>
            <a:r>
              <a:rPr lang="en-US" sz="3200" b="1" dirty="0">
                <a:solidFill>
                  <a:srgbClr val="FF0000"/>
                </a:solidFill>
              </a:rPr>
              <a:t> 11:8-10.  </a:t>
            </a:r>
            <a:r>
              <a:rPr lang="en-US" sz="3200" dirty="0">
                <a:solidFill>
                  <a:schemeClr val="bg1"/>
                </a:solidFill>
                <a:latin typeface="+mj-lt"/>
                <a:ea typeface="DFKai-SB" pitchFamily="65" charset="-120"/>
              </a:rPr>
              <a:t>8  </a:t>
            </a:r>
            <a:r>
              <a:rPr lang="zh-TW" altLang="en-US" sz="3200" b="1" dirty="0">
                <a:solidFill>
                  <a:srgbClr val="FFFF00"/>
                </a:solidFill>
                <a:latin typeface="DFKai-SB" pitchFamily="65" charset="-120"/>
                <a:ea typeface="DFKai-SB" pitchFamily="65" charset="-120"/>
              </a:rPr>
              <a:t>亞伯拉罕</a:t>
            </a:r>
            <a:r>
              <a:rPr lang="zh-TW" altLang="en-US" sz="3200" dirty="0">
                <a:solidFill>
                  <a:schemeClr val="bg1"/>
                </a:solidFill>
                <a:latin typeface="DFKai-SB" pitchFamily="65" charset="-120"/>
                <a:ea typeface="DFKai-SB" pitchFamily="65" charset="-120"/>
              </a:rPr>
              <a:t>因著信，蒙召的時候就遵命</a:t>
            </a:r>
            <a:endParaRPr lang="en-US" altLang="zh-TW" sz="3200" dirty="0">
              <a:solidFill>
                <a:schemeClr val="bg1"/>
              </a:solidFill>
              <a:latin typeface="DFKai-SB" pitchFamily="65" charset="-120"/>
              <a:ea typeface="DFKai-SB" pitchFamily="65" charset="-120"/>
            </a:endParaRPr>
          </a:p>
          <a:p>
            <a:r>
              <a:rPr lang="zh-TW" altLang="en-US" sz="3200" dirty="0">
                <a:solidFill>
                  <a:schemeClr val="bg1"/>
                </a:solidFill>
                <a:latin typeface="DFKai-SB" pitchFamily="65" charset="-120"/>
                <a:ea typeface="DFKai-SB" pitchFamily="65" charset="-120"/>
              </a:rPr>
              <a:t>出去，往將來要得為業的地方去；出去的時候，</a:t>
            </a:r>
            <a:endParaRPr lang="en-US" altLang="zh-TW" sz="3200" dirty="0">
              <a:solidFill>
                <a:schemeClr val="bg1"/>
              </a:solidFill>
              <a:latin typeface="DFKai-SB" pitchFamily="65" charset="-120"/>
              <a:ea typeface="DFKai-SB" pitchFamily="65" charset="-120"/>
            </a:endParaRPr>
          </a:p>
          <a:p>
            <a:r>
              <a:rPr lang="zh-TW" altLang="en-US" sz="3200" dirty="0">
                <a:solidFill>
                  <a:schemeClr val="bg1"/>
                </a:solidFill>
                <a:latin typeface="DFKai-SB" pitchFamily="65" charset="-120"/>
                <a:ea typeface="DFKai-SB" pitchFamily="65" charset="-120"/>
              </a:rPr>
              <a:t>還不知往</a:t>
            </a:r>
            <a:r>
              <a:rPr lang="zh-CN" altLang="en-US" sz="3200" dirty="0">
                <a:solidFill>
                  <a:schemeClr val="bg1"/>
                </a:solidFill>
                <a:latin typeface="DFKai-SB" pitchFamily="65" charset="-120"/>
                <a:ea typeface="DFKai-SB" pitchFamily="65" charset="-120"/>
              </a:rPr>
              <a:t>哪</a:t>
            </a:r>
            <a:r>
              <a:rPr lang="zh-TW" altLang="en-US" sz="3200" dirty="0">
                <a:solidFill>
                  <a:schemeClr val="bg1"/>
                </a:solidFill>
                <a:latin typeface="DFKai-SB" pitchFamily="65" charset="-120"/>
                <a:ea typeface="DFKai-SB" pitchFamily="65" charset="-120"/>
              </a:rPr>
              <a:t>裡去。</a:t>
            </a:r>
            <a:r>
              <a:rPr lang="en-US" sz="3200" dirty="0">
                <a:solidFill>
                  <a:schemeClr val="bg1"/>
                </a:solidFill>
                <a:latin typeface="DFKai-SB" pitchFamily="65" charset="-120"/>
                <a:ea typeface="DFKai-SB" pitchFamily="65" charset="-120"/>
              </a:rPr>
              <a:t> </a:t>
            </a:r>
            <a:r>
              <a:rPr lang="en-US" sz="3200" dirty="0">
                <a:solidFill>
                  <a:schemeClr val="bg1"/>
                </a:solidFill>
                <a:ea typeface="DFKai-SB" pitchFamily="65" charset="-120"/>
              </a:rPr>
              <a:t>9  </a:t>
            </a:r>
            <a:r>
              <a:rPr lang="zh-TW" altLang="en-US" sz="3200" dirty="0">
                <a:solidFill>
                  <a:schemeClr val="bg1"/>
                </a:solidFill>
                <a:latin typeface="DFKai-SB" pitchFamily="65" charset="-120"/>
                <a:ea typeface="DFKai-SB" pitchFamily="65" charset="-120"/>
              </a:rPr>
              <a:t>他因著信，就在所應許之地作客，</a:t>
            </a:r>
            <a:endParaRPr lang="en-US" altLang="zh-TW" sz="3200" dirty="0">
              <a:solidFill>
                <a:schemeClr val="bg1"/>
              </a:solidFill>
              <a:latin typeface="DFKai-SB" pitchFamily="65" charset="-120"/>
              <a:ea typeface="DFKai-SB" pitchFamily="65" charset="-120"/>
            </a:endParaRPr>
          </a:p>
          <a:p>
            <a:r>
              <a:rPr lang="zh-TW" altLang="en-US" sz="3200" dirty="0">
                <a:solidFill>
                  <a:schemeClr val="bg1"/>
                </a:solidFill>
                <a:latin typeface="DFKai-SB" pitchFamily="65" charset="-120"/>
                <a:ea typeface="DFKai-SB" pitchFamily="65" charset="-120"/>
              </a:rPr>
              <a:t>好像在異地居住帳棚，與那同蒙一個應許的以撒、雅各一樣。</a:t>
            </a:r>
            <a:r>
              <a:rPr lang="en-US" sz="3200" dirty="0">
                <a:solidFill>
                  <a:schemeClr val="bg1"/>
                </a:solidFill>
                <a:latin typeface="DFKai-SB" pitchFamily="65" charset="-120"/>
                <a:ea typeface="DFKai-SB" pitchFamily="65" charset="-120"/>
              </a:rPr>
              <a:t> </a:t>
            </a:r>
          </a:p>
          <a:p>
            <a:r>
              <a:rPr lang="en-US" sz="3200" dirty="0">
                <a:solidFill>
                  <a:schemeClr val="bg1"/>
                </a:solidFill>
                <a:ea typeface="DFKai-SB" pitchFamily="65" charset="-120"/>
              </a:rPr>
              <a:t>10 </a:t>
            </a:r>
            <a:r>
              <a:rPr lang="zh-TW" altLang="en-US" sz="3200" dirty="0">
                <a:solidFill>
                  <a:srgbClr val="FFFF00"/>
                </a:solidFill>
                <a:latin typeface="DFKai-SB" pitchFamily="65" charset="-120"/>
                <a:ea typeface="DFKai-SB" pitchFamily="65" charset="-120"/>
              </a:rPr>
              <a:t>因為他等候那座有根基的城，就是神所經營所建造的</a:t>
            </a:r>
            <a:r>
              <a:rPr lang="zh-TW" altLang="en-US" sz="3200" dirty="0">
                <a:solidFill>
                  <a:schemeClr val="bg1"/>
                </a:solidFill>
                <a:latin typeface="DFKai-SB" pitchFamily="65" charset="-120"/>
                <a:ea typeface="DFKai-SB" pitchFamily="65" charset="-120"/>
              </a:rPr>
              <a:t>。</a:t>
            </a:r>
            <a:r>
              <a:rPr lang="en-US" sz="3200" dirty="0">
                <a:solidFill>
                  <a:schemeClr val="bg1"/>
                </a:solidFill>
                <a:latin typeface="DFKai-SB" pitchFamily="65" charset="-120"/>
                <a:ea typeface="DFKai-SB" pitchFamily="65" charset="-120"/>
              </a:rPr>
              <a:t> </a:t>
            </a:r>
          </a:p>
          <a:p>
            <a:r>
              <a:rPr lang="en-US" altLang="zh-CN" sz="2600" dirty="0">
                <a:solidFill>
                  <a:schemeClr val="bg1"/>
                </a:solidFill>
                <a:latin typeface="+mj-lt"/>
                <a:ea typeface="DFKai-SB" pitchFamily="65" charset="-120"/>
              </a:rPr>
              <a:t>	1</a:t>
            </a:r>
            <a:r>
              <a:rPr lang="zh-CN" altLang="en-US" sz="2600" dirty="0">
                <a:solidFill>
                  <a:schemeClr val="bg1"/>
                </a:solidFill>
                <a:latin typeface="+mj-lt"/>
                <a:ea typeface="DFKai-SB" pitchFamily="65" charset="-120"/>
              </a:rPr>
              <a:t>）</a:t>
            </a:r>
            <a:r>
              <a:rPr lang="zh-CN" altLang="en-US" sz="2600" dirty="0">
                <a:solidFill>
                  <a:schemeClr val="bg1"/>
                </a:solidFill>
                <a:latin typeface="DFKai-SB" pitchFamily="65" charset="-120"/>
                <a:ea typeface="DFKai-SB" pitchFamily="65" charset="-120"/>
              </a:rPr>
              <a:t>失去了故鄉</a:t>
            </a:r>
            <a:endParaRPr lang="en-US" altLang="zh-CN" sz="2600" dirty="0">
              <a:solidFill>
                <a:schemeClr val="bg1"/>
              </a:solidFill>
              <a:latin typeface="DFKai-SB" pitchFamily="65" charset="-120"/>
              <a:ea typeface="DFKai-SB" pitchFamily="65" charset="-120"/>
            </a:endParaRPr>
          </a:p>
          <a:p>
            <a:r>
              <a:rPr lang="en-US" altLang="zh-CN" sz="2600" dirty="0">
                <a:solidFill>
                  <a:schemeClr val="bg1"/>
                </a:solidFill>
                <a:ea typeface="DFKai-SB" pitchFamily="65" charset="-120"/>
              </a:rPr>
              <a:t>	2</a:t>
            </a:r>
            <a:r>
              <a:rPr lang="zh-CN" altLang="en-US" sz="2600" dirty="0">
                <a:solidFill>
                  <a:schemeClr val="bg1"/>
                </a:solidFill>
                <a:ea typeface="DFKai-SB" pitchFamily="65" charset="-120"/>
              </a:rPr>
              <a:t>）</a:t>
            </a:r>
            <a:r>
              <a:rPr lang="zh-CN" altLang="en-US" sz="2600" dirty="0">
                <a:solidFill>
                  <a:schemeClr val="bg1"/>
                </a:solidFill>
                <a:latin typeface="DFKai-SB" pitchFamily="65" charset="-120"/>
                <a:ea typeface="DFKai-SB" pitchFamily="65" charset="-120"/>
              </a:rPr>
              <a:t>不知道往哪</a:t>
            </a:r>
            <a:r>
              <a:rPr lang="zh-TW" altLang="en-US" sz="2800" dirty="0">
                <a:solidFill>
                  <a:schemeClr val="bg1"/>
                </a:solidFill>
                <a:latin typeface="DFKai-SB" pitchFamily="65" charset="-120"/>
                <a:ea typeface="DFKai-SB" pitchFamily="65" charset="-120"/>
              </a:rPr>
              <a:t>裡</a:t>
            </a:r>
            <a:r>
              <a:rPr lang="zh-CN" altLang="en-US" sz="2600" dirty="0">
                <a:solidFill>
                  <a:schemeClr val="bg1"/>
                </a:solidFill>
                <a:latin typeface="DFKai-SB" pitchFamily="65" charset="-120"/>
                <a:ea typeface="DFKai-SB" pitchFamily="65" charset="-120"/>
              </a:rPr>
              <a:t>去</a:t>
            </a:r>
            <a:endParaRPr lang="en-US" altLang="zh-CN" sz="2600" dirty="0">
              <a:solidFill>
                <a:schemeClr val="bg1"/>
              </a:solidFill>
              <a:latin typeface="DFKai-SB" pitchFamily="65" charset="-120"/>
              <a:ea typeface="DFKai-SB" pitchFamily="65" charset="-120"/>
            </a:endParaRPr>
          </a:p>
          <a:p>
            <a:r>
              <a:rPr lang="en-US" altLang="zh-CN" sz="2600" dirty="0">
                <a:solidFill>
                  <a:schemeClr val="bg1"/>
                </a:solidFill>
                <a:ea typeface="DFKai-SB" pitchFamily="65" charset="-120"/>
              </a:rPr>
              <a:t>	3</a:t>
            </a:r>
            <a:r>
              <a:rPr lang="zh-CN" altLang="en-US" sz="2600" dirty="0">
                <a:solidFill>
                  <a:schemeClr val="bg1"/>
                </a:solidFill>
                <a:ea typeface="DFKai-SB" pitchFamily="65" charset="-120"/>
              </a:rPr>
              <a:t>）</a:t>
            </a:r>
            <a:r>
              <a:rPr lang="zh-CN" altLang="en-US" sz="2600" dirty="0">
                <a:solidFill>
                  <a:schemeClr val="bg1"/>
                </a:solidFill>
                <a:latin typeface="DFKai-SB" pitchFamily="65" charset="-120"/>
                <a:ea typeface="DFKai-SB" pitchFamily="65" charset="-120"/>
              </a:rPr>
              <a:t>仍然活著沒有得到應許之地</a:t>
            </a:r>
            <a:endParaRPr lang="en-US" sz="2600" dirty="0">
              <a:solidFill>
                <a:schemeClr val="bg1"/>
              </a:solidFill>
              <a:latin typeface="DFKai-SB" pitchFamily="65" charset="-120"/>
              <a:ea typeface="DFKai-SB" pitchFamily="65" charset="-120"/>
            </a:endParaRPr>
          </a:p>
          <a:p>
            <a:endParaRPr lang="en-US" sz="800" dirty="0">
              <a:solidFill>
                <a:schemeClr val="bg1"/>
              </a:solidFill>
            </a:endParaRPr>
          </a:p>
          <a:p>
            <a:r>
              <a:rPr lang="zh-TW" altLang="en-US" sz="2800" b="1" dirty="0">
                <a:solidFill>
                  <a:srgbClr val="FF0000"/>
                </a:solidFill>
                <a:latin typeface="DFKai-SB" pitchFamily="65" charset="-120"/>
                <a:ea typeface="DFKai-SB" pitchFamily="65" charset="-120"/>
              </a:rPr>
              <a:t>    </a:t>
            </a:r>
            <a:r>
              <a:rPr lang="en-US" altLang="zh-CN" sz="2800" b="1" dirty="0">
                <a:solidFill>
                  <a:srgbClr val="FF0000"/>
                </a:solidFill>
                <a:latin typeface="DFKai-SB" pitchFamily="65" charset="-120"/>
                <a:ea typeface="DFKai-SB" pitchFamily="65" charset="-120"/>
              </a:rPr>
              <a:t>-</a:t>
            </a:r>
            <a:r>
              <a:rPr lang="zh-TW" altLang="en-US" sz="2800" b="1" dirty="0">
                <a:solidFill>
                  <a:srgbClr val="FF0000"/>
                </a:solidFill>
                <a:latin typeface="DFKai-SB" pitchFamily="65" charset="-120"/>
                <a:ea typeface="DFKai-SB" pitchFamily="65" charset="-120"/>
              </a:rPr>
              <a:t>創世記</a:t>
            </a:r>
            <a:r>
              <a:rPr lang="en-US" sz="2800" b="1" dirty="0">
                <a:solidFill>
                  <a:srgbClr val="FF0000"/>
                </a:solidFill>
                <a:latin typeface="DFKai-SB" pitchFamily="65" charset="-120"/>
                <a:ea typeface="DFKai-SB" pitchFamily="65" charset="-120"/>
              </a:rPr>
              <a:t> </a:t>
            </a:r>
            <a:r>
              <a:rPr lang="en-US" sz="2800" b="1" dirty="0">
                <a:solidFill>
                  <a:srgbClr val="FF0000"/>
                </a:solidFill>
              </a:rPr>
              <a:t>23:1-4</a:t>
            </a:r>
            <a:r>
              <a:rPr lang="en-US" sz="2800" b="1" dirty="0">
                <a:solidFill>
                  <a:schemeClr val="bg1"/>
                </a:solidFill>
              </a:rPr>
              <a:t>.   </a:t>
            </a:r>
            <a:r>
              <a:rPr lang="zh-TW" altLang="en-US" sz="2800" dirty="0">
                <a:solidFill>
                  <a:schemeClr val="bg1"/>
                </a:solidFill>
                <a:latin typeface="DFKai-SB" pitchFamily="65" charset="-120"/>
                <a:ea typeface="DFKai-SB" pitchFamily="65" charset="-120"/>
              </a:rPr>
              <a:t>撒拉享壽一百二十七歲，這是撒拉一生的歲數。</a:t>
            </a:r>
            <a:r>
              <a:rPr lang="en-US" sz="2800" dirty="0">
                <a:solidFill>
                  <a:schemeClr val="bg1"/>
                </a:solidFill>
                <a:latin typeface="DFKai-SB" pitchFamily="65" charset="-120"/>
                <a:ea typeface="DFKai-SB" pitchFamily="65" charset="-120"/>
              </a:rPr>
              <a:t> …… </a:t>
            </a:r>
            <a:r>
              <a:rPr lang="zh-TW" altLang="en-US" sz="2800" dirty="0">
                <a:solidFill>
                  <a:schemeClr val="bg1"/>
                </a:solidFill>
                <a:latin typeface="DFKai-SB" pitchFamily="65" charset="-120"/>
                <a:ea typeface="DFKai-SB" pitchFamily="65" charset="-120"/>
              </a:rPr>
              <a:t>後來亞伯拉罕從死人面前起來，對赫人說：</a:t>
            </a:r>
            <a:r>
              <a:rPr lang="en-US" sz="2800" dirty="0">
                <a:solidFill>
                  <a:schemeClr val="bg1"/>
                </a:solidFill>
                <a:latin typeface="DFKai-SB" pitchFamily="65" charset="-120"/>
                <a:ea typeface="DFKai-SB" pitchFamily="65" charset="-120"/>
              </a:rPr>
              <a:t> </a:t>
            </a:r>
            <a:r>
              <a:rPr lang="zh-TW" altLang="en-US" sz="2800" b="1" dirty="0">
                <a:solidFill>
                  <a:srgbClr val="FFFF00"/>
                </a:solidFill>
                <a:latin typeface="DFKai-SB" pitchFamily="65" charset="-120"/>
                <a:ea typeface="DFKai-SB" pitchFamily="65" charset="-120"/>
              </a:rPr>
              <a:t>我在你們中間是外人，是寄居的</a:t>
            </a:r>
            <a:r>
              <a:rPr lang="zh-TW" altLang="en-US" sz="2800" dirty="0">
                <a:solidFill>
                  <a:schemeClr val="bg1"/>
                </a:solidFill>
                <a:latin typeface="DFKai-SB" pitchFamily="65" charset="-120"/>
                <a:ea typeface="DFKai-SB" pitchFamily="65" charset="-120"/>
              </a:rPr>
              <a:t>。求你們在這裡給我一塊地，我好埋葬我的死人，使他不在我眼前。</a:t>
            </a:r>
            <a:endParaRPr lang="en-US" altLang="zh-TW" sz="2800" dirty="0">
              <a:solidFill>
                <a:schemeClr val="bg1"/>
              </a:solidFill>
              <a:latin typeface="DFKai-SB" pitchFamily="65" charset="-120"/>
              <a:ea typeface="DFKai-SB" pitchFamily="65" charset="-120"/>
            </a:endParaRPr>
          </a:p>
          <a:p>
            <a:endParaRPr lang="en-US" altLang="ko-KR" sz="1000" b="1" dirty="0">
              <a:solidFill>
                <a:schemeClr val="bg1"/>
              </a:solidFill>
            </a:endParaRPr>
          </a:p>
          <a:p>
            <a:endParaRPr lang="en-US" altLang="ko-KR" sz="1000" b="1" dirty="0">
              <a:solidFill>
                <a:schemeClr val="bg1"/>
              </a:solidFill>
            </a:endParaRPr>
          </a:p>
          <a:p>
            <a:endParaRPr lang="en-US" altLang="ko-KR" sz="1000" b="1" dirty="0">
              <a:solidFill>
                <a:schemeClr val="bg1"/>
              </a:solidFill>
            </a:endParaRPr>
          </a:p>
          <a:p>
            <a:endParaRPr lang="en-US" altLang="ko-KR" sz="1000" b="1" dirty="0">
              <a:solidFill>
                <a:schemeClr val="bg1"/>
              </a:solidFill>
            </a:endParaRPr>
          </a:p>
          <a:p>
            <a:endParaRPr lang="en-US" altLang="ko-KR" sz="1000" b="1" dirty="0">
              <a:solidFill>
                <a:schemeClr val="bg1"/>
              </a:solidFill>
            </a:endParaRPr>
          </a:p>
        </p:txBody>
      </p:sp>
    </p:spTree>
    <p:extLst>
      <p:ext uri="{BB962C8B-B14F-4D97-AF65-F5344CB8AC3E}">
        <p14:creationId xmlns:p14="http://schemas.microsoft.com/office/powerpoint/2010/main" val="254932179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848029"/>
          </a:xfrm>
          <a:prstGeom prst="rect">
            <a:avLst/>
          </a:prstGeom>
          <a:solidFill>
            <a:srgbClr val="002060"/>
          </a:solidFill>
        </p:spPr>
        <p:txBody>
          <a:bodyPr wrap="square">
            <a:spAutoFit/>
          </a:bodyPr>
          <a:lstStyle/>
          <a:p>
            <a:endParaRPr lang="en-US" altLang="zh-CN" sz="800" b="1" dirty="0">
              <a:solidFill>
                <a:schemeClr val="bg1"/>
              </a:solidFill>
            </a:endParaRPr>
          </a:p>
          <a:p>
            <a:r>
              <a:rPr lang="zh-CN" altLang="en-US" sz="3600" b="1" dirty="0">
                <a:solidFill>
                  <a:srgbClr val="FFFF00"/>
                </a:solidFill>
                <a:latin typeface="DFKai-SB" pitchFamily="65" charset="-120"/>
                <a:ea typeface="DFKai-SB" pitchFamily="65" charset="-120"/>
              </a:rPr>
              <a:t>             神認可並稱讚的信心</a:t>
            </a:r>
            <a:endParaRPr lang="en-US" sz="3600" b="1" dirty="0">
              <a:solidFill>
                <a:srgbClr val="FFFF00"/>
              </a:solidFill>
              <a:latin typeface="DFKai-SB" pitchFamily="65" charset="-120"/>
              <a:ea typeface="DFKai-SB" pitchFamily="65" charset="-120"/>
            </a:endParaRPr>
          </a:p>
          <a:p>
            <a:endParaRPr lang="en-US" sz="800" b="1" dirty="0">
              <a:solidFill>
                <a:schemeClr val="bg1"/>
              </a:solidFill>
            </a:endParaRPr>
          </a:p>
          <a:p>
            <a:endParaRPr lang="en-US" sz="800" b="1" dirty="0">
              <a:solidFill>
                <a:schemeClr val="bg1"/>
              </a:solidFill>
            </a:endParaRPr>
          </a:p>
          <a:p>
            <a:r>
              <a:rPr lang="zh-CN" altLang="en-US" sz="3200" b="1" dirty="0">
                <a:solidFill>
                  <a:srgbClr val="FF0000"/>
                </a:solidFill>
                <a:latin typeface="DFKai-SB" pitchFamily="65" charset="-120"/>
                <a:ea typeface="DFKai-SB" pitchFamily="65" charset="-120"/>
              </a:rPr>
              <a:t>希</a:t>
            </a:r>
            <a:r>
              <a:rPr lang="en-US" sz="3200" b="1" dirty="0">
                <a:solidFill>
                  <a:srgbClr val="FF0000"/>
                </a:solidFill>
              </a:rPr>
              <a:t> 11:6.  </a:t>
            </a:r>
            <a:r>
              <a:rPr lang="zh-TW" altLang="en-US" sz="3200" b="1" dirty="0">
                <a:solidFill>
                  <a:srgbClr val="FFFF00"/>
                </a:solidFill>
                <a:latin typeface="DFKai-SB" pitchFamily="65" charset="-120"/>
                <a:ea typeface="DFKai-SB" pitchFamily="65" charset="-120"/>
              </a:rPr>
              <a:t>人非有信，就不能得神的喜悅</a:t>
            </a:r>
            <a:r>
              <a:rPr lang="zh-TW" altLang="en-US" sz="3200" dirty="0">
                <a:solidFill>
                  <a:schemeClr val="bg1"/>
                </a:solidFill>
                <a:latin typeface="DFKai-SB" pitchFamily="65" charset="-120"/>
                <a:ea typeface="DFKai-SB" pitchFamily="65" charset="-120"/>
              </a:rPr>
              <a:t>；因為到神</a:t>
            </a:r>
            <a:endParaRPr lang="en-US" altLang="zh-TW" sz="3200" dirty="0">
              <a:solidFill>
                <a:schemeClr val="bg1"/>
              </a:solidFill>
              <a:latin typeface="DFKai-SB" pitchFamily="65" charset="-120"/>
              <a:ea typeface="DFKai-SB" pitchFamily="65" charset="-120"/>
            </a:endParaRPr>
          </a:p>
          <a:p>
            <a:r>
              <a:rPr lang="en-US" altLang="zh-TW" sz="3200" dirty="0">
                <a:solidFill>
                  <a:schemeClr val="bg1"/>
                </a:solidFill>
                <a:latin typeface="DFKai-SB" pitchFamily="65" charset="-120"/>
                <a:ea typeface="DFKai-SB" pitchFamily="65" charset="-120"/>
              </a:rPr>
              <a:t> </a:t>
            </a:r>
            <a:r>
              <a:rPr lang="zh-TW" altLang="en-US" sz="3200" dirty="0">
                <a:solidFill>
                  <a:schemeClr val="bg1"/>
                </a:solidFill>
                <a:latin typeface="DFKai-SB" pitchFamily="65" charset="-120"/>
                <a:ea typeface="DFKai-SB" pitchFamily="65" charset="-120"/>
              </a:rPr>
              <a:t>面前來的人必須</a:t>
            </a:r>
            <a:r>
              <a:rPr lang="zh-TW" altLang="en-US" sz="3200" b="1" dirty="0">
                <a:solidFill>
                  <a:srgbClr val="FFFF00"/>
                </a:solidFill>
                <a:latin typeface="DFKai-SB" pitchFamily="65" charset="-120"/>
                <a:ea typeface="DFKai-SB" pitchFamily="65" charset="-120"/>
              </a:rPr>
              <a:t>信有神</a:t>
            </a:r>
            <a:r>
              <a:rPr lang="zh-TW" altLang="en-US" sz="3200" dirty="0">
                <a:solidFill>
                  <a:schemeClr val="bg1"/>
                </a:solidFill>
                <a:latin typeface="DFKai-SB" pitchFamily="65" charset="-120"/>
                <a:ea typeface="DFKai-SB" pitchFamily="65" charset="-120"/>
              </a:rPr>
              <a:t>，且</a:t>
            </a:r>
            <a:r>
              <a:rPr lang="zh-TW" altLang="en-US" sz="3200" b="1" dirty="0">
                <a:solidFill>
                  <a:srgbClr val="FFFF00"/>
                </a:solidFill>
                <a:latin typeface="DFKai-SB" pitchFamily="65" charset="-120"/>
                <a:ea typeface="DFKai-SB" pitchFamily="65" charset="-120"/>
              </a:rPr>
              <a:t>信他賞賜那尋求他的人</a:t>
            </a:r>
            <a:r>
              <a:rPr lang="zh-TW" altLang="en-US" sz="3200" dirty="0">
                <a:solidFill>
                  <a:schemeClr val="bg1"/>
                </a:solidFill>
                <a:latin typeface="DFKai-SB" pitchFamily="65" charset="-120"/>
                <a:ea typeface="DFKai-SB" pitchFamily="65" charset="-120"/>
              </a:rPr>
              <a:t>。</a:t>
            </a:r>
            <a:r>
              <a:rPr lang="en-US" sz="3200" dirty="0">
                <a:solidFill>
                  <a:schemeClr val="bg1"/>
                </a:solidFill>
                <a:latin typeface="DFKai-SB" pitchFamily="65" charset="-120"/>
                <a:ea typeface="DFKai-SB" pitchFamily="65" charset="-120"/>
              </a:rPr>
              <a:t> </a:t>
            </a:r>
          </a:p>
          <a:p>
            <a:endParaRPr lang="en-US" sz="800" dirty="0">
              <a:solidFill>
                <a:schemeClr val="bg1"/>
              </a:solidFill>
              <a:latin typeface="DFKai-SB" pitchFamily="65" charset="-120"/>
              <a:ea typeface="DFKai-SB" pitchFamily="65" charset="-120"/>
            </a:endParaRPr>
          </a:p>
          <a:p>
            <a:r>
              <a:rPr lang="ko-KR" altLang="en-US" sz="2700" b="1" dirty="0">
                <a:solidFill>
                  <a:schemeClr val="bg1"/>
                </a:solidFill>
                <a:latin typeface="Malgun Gothic" pitchFamily="34" charset="-127"/>
                <a:ea typeface="Malgun Gothic" pitchFamily="34" charset="-127"/>
              </a:rPr>
              <a:t>      </a:t>
            </a:r>
            <a:r>
              <a:rPr lang="en-US" altLang="ko-KR" sz="2700" b="1" dirty="0">
                <a:solidFill>
                  <a:schemeClr val="bg1"/>
                </a:solidFill>
                <a:latin typeface="Malgun Gothic" pitchFamily="34" charset="-127"/>
                <a:ea typeface="Malgun Gothic" pitchFamily="34" charset="-127"/>
              </a:rPr>
              <a:t>1) </a:t>
            </a:r>
            <a:r>
              <a:rPr lang="zh-TW" altLang="en-US" sz="2700" b="1" dirty="0">
                <a:solidFill>
                  <a:schemeClr val="bg1"/>
                </a:solidFill>
                <a:latin typeface="DFKai-SB" pitchFamily="65" charset="-120"/>
                <a:ea typeface="DFKai-SB" pitchFamily="65" charset="-120"/>
              </a:rPr>
              <a:t>對看不見的</a:t>
            </a:r>
            <a:r>
              <a:rPr lang="zh-CN" altLang="en-US" sz="2700" b="1" dirty="0">
                <a:solidFill>
                  <a:schemeClr val="bg1"/>
                </a:solidFill>
                <a:latin typeface="DFKai-SB" pitchFamily="65" charset="-120"/>
                <a:ea typeface="DFKai-SB" pitchFamily="65" charset="-120"/>
              </a:rPr>
              <a:t>將來的事好像看見一樣確信</a:t>
            </a:r>
            <a:r>
              <a:rPr lang="zh-TW" altLang="en-US" sz="2700" b="1" dirty="0">
                <a:solidFill>
                  <a:schemeClr val="bg1"/>
                </a:solidFill>
              </a:rPr>
              <a:t>（</a:t>
            </a:r>
            <a:r>
              <a:rPr lang="zh-TW" altLang="en-US" sz="2700" b="1" dirty="0">
                <a:solidFill>
                  <a:schemeClr val="bg1"/>
                </a:solidFill>
                <a:latin typeface="DFKai-SB" pitchFamily="65" charset="-120"/>
                <a:ea typeface="DFKai-SB" pitchFamily="65" charset="-120"/>
              </a:rPr>
              <a:t>第</a:t>
            </a:r>
            <a:r>
              <a:rPr lang="en-US" altLang="zh-TW" sz="2700" b="1" dirty="0">
                <a:solidFill>
                  <a:schemeClr val="bg1"/>
                </a:solidFill>
              </a:rPr>
              <a:t>1</a:t>
            </a:r>
            <a:r>
              <a:rPr lang="zh-TW" altLang="en-US" sz="2700" b="1" dirty="0">
                <a:solidFill>
                  <a:schemeClr val="bg1"/>
                </a:solidFill>
                <a:latin typeface="DFKai-SB" pitchFamily="65" charset="-120"/>
                <a:ea typeface="DFKai-SB" pitchFamily="65" charset="-120"/>
              </a:rPr>
              <a:t>節</a:t>
            </a:r>
            <a:r>
              <a:rPr lang="zh-TW" altLang="en-US" sz="2700" b="1" dirty="0">
                <a:solidFill>
                  <a:schemeClr val="bg1"/>
                </a:solidFill>
              </a:rPr>
              <a:t>）</a:t>
            </a:r>
            <a:endParaRPr lang="en-US" altLang="zh-TW" sz="2700" b="1" dirty="0">
              <a:solidFill>
                <a:schemeClr val="bg1"/>
              </a:solidFill>
            </a:endParaRPr>
          </a:p>
          <a:p>
            <a:r>
              <a:rPr lang="ko-KR" altLang="en-US" sz="2700" b="1" dirty="0">
                <a:solidFill>
                  <a:schemeClr val="bg1"/>
                </a:solidFill>
                <a:latin typeface="Malgun Gothic" pitchFamily="34" charset="-127"/>
                <a:ea typeface="Malgun Gothic" pitchFamily="34" charset="-127"/>
              </a:rPr>
              <a:t>      </a:t>
            </a:r>
            <a:r>
              <a:rPr lang="en-US" altLang="ko-KR" sz="2700" b="1" dirty="0">
                <a:solidFill>
                  <a:schemeClr val="bg1"/>
                </a:solidFill>
                <a:latin typeface="Malgun Gothic" pitchFamily="34" charset="-127"/>
                <a:ea typeface="Malgun Gothic" pitchFamily="34" charset="-127"/>
              </a:rPr>
              <a:t>2) </a:t>
            </a:r>
            <a:r>
              <a:rPr lang="zh-TW" altLang="en-US" sz="2700" b="1" dirty="0">
                <a:solidFill>
                  <a:schemeClr val="bg1"/>
                </a:solidFill>
                <a:latin typeface="DFKai-SB" pitchFamily="65" charset="-120"/>
                <a:ea typeface="DFKai-SB" pitchFamily="65" charset="-120"/>
              </a:rPr>
              <a:t>接受</a:t>
            </a:r>
            <a:r>
              <a:rPr lang="zh-CN" altLang="en-US" sz="2700" b="1" dirty="0">
                <a:solidFill>
                  <a:schemeClr val="bg1"/>
                </a:solidFill>
                <a:latin typeface="DFKai-SB" pitchFamily="65" charset="-120"/>
                <a:ea typeface="DFKai-SB" pitchFamily="65" charset="-120"/>
              </a:rPr>
              <a:t>神</a:t>
            </a:r>
            <a:r>
              <a:rPr lang="zh-TW" altLang="en-US" sz="2700" b="1" dirty="0">
                <a:solidFill>
                  <a:schemeClr val="bg1"/>
                </a:solidFill>
                <a:latin typeface="DFKai-SB" pitchFamily="65" charset="-120"/>
                <a:ea typeface="DFKai-SB" pitchFamily="65" charset="-120"/>
              </a:rPr>
              <a:t>的</a:t>
            </a:r>
            <a:r>
              <a:rPr lang="zh-CN" altLang="en-US" sz="2700" b="1" dirty="0">
                <a:solidFill>
                  <a:schemeClr val="bg1"/>
                </a:solidFill>
                <a:latin typeface="DFKai-SB" pitchFamily="65" charset="-120"/>
                <a:ea typeface="DFKai-SB" pitchFamily="65" charset="-120"/>
              </a:rPr>
              <a:t>一切</a:t>
            </a:r>
            <a:r>
              <a:rPr lang="zh-TW" altLang="en-US" sz="2700" b="1" dirty="0">
                <a:solidFill>
                  <a:schemeClr val="bg1"/>
                </a:solidFill>
                <a:latin typeface="DFKai-SB" pitchFamily="65" charset="-120"/>
                <a:ea typeface="DFKai-SB" pitchFamily="65" charset="-120"/>
              </a:rPr>
              <a:t>話</a:t>
            </a:r>
            <a:r>
              <a:rPr lang="zh-CN" altLang="en-US" sz="2700" b="1" dirty="0">
                <a:solidFill>
                  <a:schemeClr val="bg1"/>
                </a:solidFill>
                <a:latin typeface="DFKai-SB" pitchFamily="65" charset="-120"/>
                <a:ea typeface="DFKai-SB" pitchFamily="65" charset="-120"/>
              </a:rPr>
              <a:t>語</a:t>
            </a:r>
            <a:r>
              <a:rPr lang="zh-TW" altLang="en-US" sz="2700" b="1" dirty="0">
                <a:solidFill>
                  <a:schemeClr val="bg1"/>
                </a:solidFill>
                <a:latin typeface="DFKai-SB" pitchFamily="65" charset="-120"/>
                <a:ea typeface="DFKai-SB" pitchFamily="65" charset="-120"/>
              </a:rPr>
              <a:t>，並承認造物主</a:t>
            </a:r>
            <a:r>
              <a:rPr lang="zh-CN" altLang="en-US" sz="2700" b="1" dirty="0">
                <a:solidFill>
                  <a:schemeClr val="bg1"/>
                </a:solidFill>
                <a:latin typeface="DFKai-SB" pitchFamily="65" charset="-120"/>
                <a:ea typeface="DFKai-SB" pitchFamily="65" charset="-120"/>
              </a:rPr>
              <a:t>神</a:t>
            </a:r>
            <a:r>
              <a:rPr lang="zh-TW" altLang="en-US" sz="2700" b="1" dirty="0">
                <a:solidFill>
                  <a:schemeClr val="bg1"/>
                </a:solidFill>
                <a:latin typeface="DFKai-SB" pitchFamily="65" charset="-120"/>
                <a:ea typeface="DFKai-SB" pitchFamily="65" charset="-120"/>
              </a:rPr>
              <a:t>的</a:t>
            </a:r>
            <a:r>
              <a:rPr lang="zh-CN" altLang="en-US" sz="2700" b="1" dirty="0">
                <a:solidFill>
                  <a:schemeClr val="bg1"/>
                </a:solidFill>
                <a:latin typeface="DFKai-SB" pitchFamily="65" charset="-120"/>
                <a:ea typeface="DFKai-SB" pitchFamily="65" charset="-120"/>
              </a:rPr>
              <a:t>統治</a:t>
            </a:r>
            <a:r>
              <a:rPr lang="zh-TW" altLang="en-US" sz="2700" b="1" dirty="0">
                <a:solidFill>
                  <a:schemeClr val="bg1"/>
                </a:solidFill>
                <a:latin typeface="DFKai-SB" pitchFamily="65" charset="-120"/>
                <a:ea typeface="DFKai-SB" pitchFamily="65" charset="-120"/>
              </a:rPr>
              <a:t>（第</a:t>
            </a:r>
            <a:r>
              <a:rPr lang="en-US" altLang="zh-TW" sz="2700" b="1" dirty="0">
                <a:solidFill>
                  <a:schemeClr val="bg1"/>
                </a:solidFill>
                <a:latin typeface="DFKai-SB" pitchFamily="65" charset="-120"/>
                <a:ea typeface="DFKai-SB" pitchFamily="65" charset="-120"/>
              </a:rPr>
              <a:t>3</a:t>
            </a:r>
            <a:r>
              <a:rPr lang="zh-TW" altLang="en-US" sz="2700" b="1" dirty="0">
                <a:solidFill>
                  <a:schemeClr val="bg1"/>
                </a:solidFill>
                <a:latin typeface="DFKai-SB" pitchFamily="65" charset="-120"/>
                <a:ea typeface="DFKai-SB" pitchFamily="65" charset="-120"/>
              </a:rPr>
              <a:t>節）</a:t>
            </a:r>
            <a:endParaRPr lang="en-US" altLang="zh-TW" sz="2700" b="1" dirty="0">
              <a:solidFill>
                <a:schemeClr val="bg1"/>
              </a:solidFill>
              <a:latin typeface="DFKai-SB" pitchFamily="65" charset="-120"/>
              <a:ea typeface="DFKai-SB" pitchFamily="65" charset="-120"/>
            </a:endParaRPr>
          </a:p>
          <a:p>
            <a:r>
              <a:rPr lang="ko-KR" altLang="en-US" sz="2700" b="1" dirty="0">
                <a:solidFill>
                  <a:schemeClr val="bg1"/>
                </a:solidFill>
                <a:latin typeface="Malgun Gothic" pitchFamily="34" charset="-127"/>
                <a:ea typeface="Malgun Gothic" pitchFamily="34" charset="-127"/>
              </a:rPr>
              <a:t>      </a:t>
            </a:r>
            <a:r>
              <a:rPr lang="en-US" altLang="ko-KR" sz="2700" b="1" dirty="0">
                <a:solidFill>
                  <a:schemeClr val="bg1"/>
                </a:solidFill>
                <a:latin typeface="Malgun Gothic" pitchFamily="34" charset="-127"/>
                <a:ea typeface="Malgun Gothic" pitchFamily="34" charset="-127"/>
              </a:rPr>
              <a:t>3) </a:t>
            </a:r>
            <a:r>
              <a:rPr lang="zh-CN" altLang="en-US" sz="2700" b="1" dirty="0">
                <a:solidFill>
                  <a:schemeClr val="bg1"/>
                </a:solidFill>
                <a:latin typeface="DFKai-SB" pitchFamily="65" charset="-120"/>
                <a:ea typeface="DFKai-SB" pitchFamily="65" charset="-120"/>
              </a:rPr>
              <a:t>在</a:t>
            </a:r>
            <a:r>
              <a:rPr lang="zh-TW" altLang="en-US" sz="2700" b="1" dirty="0">
                <a:solidFill>
                  <a:schemeClr val="bg1"/>
                </a:solidFill>
                <a:latin typeface="DFKai-SB" pitchFamily="65" charset="-120"/>
                <a:ea typeface="DFKai-SB" pitchFamily="65" charset="-120"/>
              </a:rPr>
              <a:t>我</a:t>
            </a:r>
            <a:r>
              <a:rPr lang="zh-CN" altLang="en-US" sz="2700" b="1" dirty="0">
                <a:solidFill>
                  <a:schemeClr val="bg1"/>
                </a:solidFill>
                <a:latin typeface="DFKai-SB" pitchFamily="65" charset="-120"/>
                <a:ea typeface="DFKai-SB" pitchFamily="65" charset="-120"/>
              </a:rPr>
              <a:t>日常生活</a:t>
            </a:r>
            <a:r>
              <a:rPr lang="zh-TW" altLang="en-US" sz="2700" b="1" dirty="0">
                <a:solidFill>
                  <a:schemeClr val="bg1"/>
                </a:solidFill>
                <a:latin typeface="DFKai-SB" pitchFamily="65" charset="-120"/>
                <a:ea typeface="DFKai-SB" pitchFamily="65" charset="-120"/>
              </a:rPr>
              <a:t>中</a:t>
            </a:r>
            <a:r>
              <a:rPr lang="zh-CN" altLang="en-US" sz="2700" b="1" dirty="0">
                <a:solidFill>
                  <a:schemeClr val="bg1"/>
                </a:solidFill>
                <a:latin typeface="DFKai-SB" pitchFamily="65" charset="-120"/>
                <a:ea typeface="DFKai-SB" pitchFamily="65" charset="-120"/>
              </a:rPr>
              <a:t>確信</a:t>
            </a:r>
            <a:r>
              <a:rPr lang="zh-TW" altLang="en-US" sz="2700" b="1" dirty="0">
                <a:solidFill>
                  <a:schemeClr val="bg1"/>
                </a:solidFill>
                <a:latin typeface="DFKai-SB" pitchFamily="65" charset="-120"/>
                <a:ea typeface="DFKai-SB" pitchFamily="65" charset="-120"/>
              </a:rPr>
              <a:t>神的存在</a:t>
            </a:r>
            <a:r>
              <a:rPr lang="zh-CN" altLang="en-US" sz="2700" b="1" dirty="0">
                <a:solidFill>
                  <a:schemeClr val="bg1"/>
                </a:solidFill>
                <a:latin typeface="DFKai-SB" pitchFamily="65" charset="-120"/>
                <a:ea typeface="DFKai-SB" pitchFamily="65" charset="-120"/>
              </a:rPr>
              <a:t>和作為</a:t>
            </a:r>
            <a:r>
              <a:rPr lang="zh-TW" altLang="en-US" sz="2700" b="1" dirty="0">
                <a:solidFill>
                  <a:schemeClr val="bg1"/>
                </a:solidFill>
                <a:latin typeface="DFKai-SB" pitchFamily="65" charset="-120"/>
                <a:ea typeface="DFKai-SB" pitchFamily="65" charset="-120"/>
              </a:rPr>
              <a:t>（第</a:t>
            </a:r>
            <a:r>
              <a:rPr lang="en-US" altLang="zh-TW" sz="2700" b="1" dirty="0">
                <a:solidFill>
                  <a:schemeClr val="bg1"/>
                </a:solidFill>
                <a:latin typeface="DFKai-SB" pitchFamily="65" charset="-120"/>
                <a:ea typeface="DFKai-SB" pitchFamily="65" charset="-120"/>
              </a:rPr>
              <a:t>6</a:t>
            </a:r>
            <a:r>
              <a:rPr lang="zh-TW" altLang="en-US" sz="2700" b="1" dirty="0">
                <a:solidFill>
                  <a:schemeClr val="bg1"/>
                </a:solidFill>
                <a:latin typeface="DFKai-SB" pitchFamily="65" charset="-120"/>
                <a:ea typeface="DFKai-SB" pitchFamily="65" charset="-120"/>
              </a:rPr>
              <a:t>節）</a:t>
            </a:r>
            <a:endParaRPr lang="en-US" altLang="zh-TW" sz="2700" b="1" dirty="0">
              <a:solidFill>
                <a:schemeClr val="bg1"/>
              </a:solidFill>
              <a:latin typeface="DFKai-SB" pitchFamily="65" charset="-120"/>
              <a:ea typeface="DFKai-SB" pitchFamily="65" charset="-120"/>
            </a:endParaRPr>
          </a:p>
          <a:p>
            <a:r>
              <a:rPr lang="ko-KR" altLang="en-US" sz="2700" b="1" dirty="0">
                <a:solidFill>
                  <a:schemeClr val="bg1"/>
                </a:solidFill>
                <a:latin typeface="Malgun Gothic" pitchFamily="34" charset="-127"/>
                <a:ea typeface="Malgun Gothic" pitchFamily="34" charset="-127"/>
              </a:rPr>
              <a:t>      </a:t>
            </a:r>
            <a:r>
              <a:rPr lang="en-US" altLang="ko-KR" sz="2700" b="1" dirty="0">
                <a:solidFill>
                  <a:schemeClr val="bg1"/>
                </a:solidFill>
                <a:latin typeface="Malgun Gothic" pitchFamily="34" charset="-127"/>
                <a:ea typeface="Malgun Gothic" pitchFamily="34" charset="-127"/>
              </a:rPr>
              <a:t>4) </a:t>
            </a:r>
            <a:r>
              <a:rPr lang="zh-TW" altLang="en-US" sz="2700" b="1" dirty="0">
                <a:solidFill>
                  <a:schemeClr val="bg1"/>
                </a:solidFill>
                <a:latin typeface="DFKai-SB" pitchFamily="65" charset="-120"/>
                <a:ea typeface="DFKai-SB" pitchFamily="65" charset="-120"/>
              </a:rPr>
              <a:t>認真尋求​​</a:t>
            </a:r>
            <a:r>
              <a:rPr lang="zh-CN" altLang="en-US" sz="2700" b="1" dirty="0">
                <a:solidFill>
                  <a:schemeClr val="bg1"/>
                </a:solidFill>
                <a:latin typeface="DFKai-SB" pitchFamily="65" charset="-120"/>
                <a:ea typeface="DFKai-SB" pitchFamily="65" charset="-120"/>
              </a:rPr>
              <a:t>神</a:t>
            </a:r>
            <a:r>
              <a:rPr lang="zh-TW" altLang="en-US" sz="2700" b="1" dirty="0">
                <a:solidFill>
                  <a:schemeClr val="bg1"/>
                </a:solidFill>
                <a:latin typeface="DFKai-SB" pitchFamily="65" charset="-120"/>
                <a:ea typeface="DFKai-SB" pitchFamily="65" charset="-120"/>
              </a:rPr>
              <a:t>（第</a:t>
            </a:r>
            <a:r>
              <a:rPr lang="en-US" altLang="zh-TW" sz="2700" b="1" dirty="0">
                <a:solidFill>
                  <a:schemeClr val="bg1"/>
                </a:solidFill>
                <a:latin typeface="DFKai-SB" pitchFamily="65" charset="-120"/>
                <a:ea typeface="DFKai-SB" pitchFamily="65" charset="-120"/>
              </a:rPr>
              <a:t>6</a:t>
            </a:r>
            <a:r>
              <a:rPr lang="zh-TW" altLang="en-US" sz="2700" b="1" dirty="0">
                <a:solidFill>
                  <a:schemeClr val="bg1"/>
                </a:solidFill>
                <a:latin typeface="DFKai-SB" pitchFamily="65" charset="-120"/>
                <a:ea typeface="DFKai-SB" pitchFamily="65" charset="-120"/>
              </a:rPr>
              <a:t>節）</a:t>
            </a:r>
            <a:r>
              <a:rPr lang="ko-KR" altLang="en-US" sz="2700" b="1" dirty="0">
                <a:solidFill>
                  <a:schemeClr val="bg1"/>
                </a:solidFill>
                <a:latin typeface="Malgun Gothic" pitchFamily="34" charset="-127"/>
                <a:ea typeface="Malgun Gothic" pitchFamily="34" charset="-127"/>
              </a:rPr>
              <a:t>      </a:t>
            </a:r>
            <a:endParaRPr lang="en-US" altLang="ko-KR" sz="2700" b="1" dirty="0">
              <a:solidFill>
                <a:schemeClr val="bg1"/>
              </a:solidFill>
              <a:latin typeface="Malgun Gothic" pitchFamily="34" charset="-127"/>
              <a:ea typeface="Malgun Gothic" pitchFamily="34" charset="-127"/>
            </a:endParaRPr>
          </a:p>
          <a:p>
            <a:r>
              <a:rPr lang="en-US" altLang="ko-KR" sz="2700" b="1" dirty="0">
                <a:solidFill>
                  <a:schemeClr val="bg1"/>
                </a:solidFill>
                <a:latin typeface="Malgun Gothic" pitchFamily="34" charset="-127"/>
                <a:ea typeface="Malgun Gothic" pitchFamily="34" charset="-127"/>
              </a:rPr>
              <a:t>      5) </a:t>
            </a:r>
            <a:r>
              <a:rPr lang="zh-CN" altLang="en-US" sz="2700" b="1" dirty="0">
                <a:solidFill>
                  <a:schemeClr val="bg1"/>
                </a:solidFill>
                <a:latin typeface="DFKai-SB" pitchFamily="65" charset="-120"/>
                <a:ea typeface="DFKai-SB" pitchFamily="65" charset="-120"/>
              </a:rPr>
              <a:t>等候神的應許</a:t>
            </a:r>
            <a:r>
              <a:rPr lang="zh-TW" altLang="en-US" sz="2700" b="1" dirty="0">
                <a:solidFill>
                  <a:schemeClr val="bg1"/>
                </a:solidFill>
                <a:latin typeface="DFKai-SB" pitchFamily="65" charset="-120"/>
                <a:ea typeface="DFKai-SB" pitchFamily="65" charset="-120"/>
              </a:rPr>
              <a:t>在天上而不是在地上實現</a:t>
            </a:r>
            <a:r>
              <a:rPr lang="zh-TW" altLang="en-US" sz="2700" b="1" dirty="0">
                <a:solidFill>
                  <a:schemeClr val="bg1"/>
                </a:solidFill>
              </a:rPr>
              <a:t>（</a:t>
            </a:r>
            <a:r>
              <a:rPr lang="zh-TW" altLang="en-US" sz="2700" b="1" dirty="0">
                <a:solidFill>
                  <a:schemeClr val="bg1"/>
                </a:solidFill>
                <a:latin typeface="DFKai-SB" pitchFamily="65" charset="-120"/>
                <a:ea typeface="DFKai-SB" pitchFamily="65" charset="-120"/>
              </a:rPr>
              <a:t>第</a:t>
            </a:r>
            <a:r>
              <a:rPr lang="en-US" altLang="zh-TW" sz="2700" b="1" dirty="0">
                <a:solidFill>
                  <a:schemeClr val="bg1"/>
                </a:solidFill>
              </a:rPr>
              <a:t>38-40</a:t>
            </a:r>
            <a:r>
              <a:rPr lang="zh-TW" altLang="en-US" sz="2700" b="1" dirty="0">
                <a:solidFill>
                  <a:schemeClr val="bg1"/>
                </a:solidFill>
                <a:latin typeface="DFKai-SB" pitchFamily="65" charset="-120"/>
                <a:ea typeface="DFKai-SB" pitchFamily="65" charset="-120"/>
              </a:rPr>
              <a:t>節；林</a:t>
            </a:r>
            <a:r>
              <a:rPr lang="zh-CN" altLang="en-US" sz="2700" b="1" dirty="0">
                <a:solidFill>
                  <a:schemeClr val="bg1"/>
                </a:solidFill>
                <a:latin typeface="DFKai-SB" pitchFamily="65" charset="-120"/>
                <a:ea typeface="DFKai-SB" pitchFamily="65" charset="-120"/>
              </a:rPr>
              <a:t>前</a:t>
            </a:r>
            <a:r>
              <a:rPr lang="en-US" altLang="zh-TW" sz="2700" b="1" dirty="0">
                <a:solidFill>
                  <a:schemeClr val="bg1"/>
                </a:solidFill>
              </a:rPr>
              <a:t>15:19</a:t>
            </a:r>
            <a:r>
              <a:rPr lang="zh-TW" altLang="en-US" sz="2700" b="1" dirty="0">
                <a:solidFill>
                  <a:schemeClr val="bg1"/>
                </a:solidFill>
              </a:rPr>
              <a:t>）</a:t>
            </a:r>
            <a:endParaRPr lang="en-US" sz="2700" dirty="0">
              <a:solidFill>
                <a:schemeClr val="bg1"/>
              </a:solidFill>
            </a:endParaRPr>
          </a:p>
          <a:p>
            <a:endParaRPr lang="en-US" sz="800" dirty="0">
              <a:solidFill>
                <a:schemeClr val="bg1"/>
              </a:solidFill>
              <a:latin typeface="DFKai-SB" pitchFamily="65" charset="-120"/>
              <a:ea typeface="DFKai-SB" pitchFamily="65" charset="-120"/>
            </a:endParaRPr>
          </a:p>
          <a:p>
            <a:r>
              <a:rPr lang="en-US" sz="2800" b="1" dirty="0">
                <a:solidFill>
                  <a:srgbClr val="FF0000"/>
                </a:solidFill>
                <a:ea typeface="DFKai-SB" pitchFamily="65" charset="-120"/>
              </a:rPr>
              <a:t>            </a:t>
            </a:r>
            <a:r>
              <a:rPr lang="en-US" sz="2800" b="1" dirty="0">
                <a:solidFill>
                  <a:srgbClr val="FF0000"/>
                </a:solidFill>
                <a:latin typeface="+mj-lt"/>
                <a:ea typeface="DFKai-SB" pitchFamily="65" charset="-120"/>
              </a:rPr>
              <a:t>-</a:t>
            </a:r>
            <a:r>
              <a:rPr lang="zh-CN" altLang="en-US" sz="2800" b="1" dirty="0">
                <a:solidFill>
                  <a:srgbClr val="FF0000"/>
                </a:solidFill>
                <a:latin typeface="DFKai-SB" pitchFamily="65" charset="-120"/>
                <a:ea typeface="DFKai-SB" pitchFamily="65" charset="-120"/>
              </a:rPr>
              <a:t>希</a:t>
            </a:r>
            <a:r>
              <a:rPr lang="en-US" sz="2800" b="1" dirty="0">
                <a:solidFill>
                  <a:srgbClr val="FF0000"/>
                </a:solidFill>
              </a:rPr>
              <a:t> 11:38-40</a:t>
            </a:r>
            <a:r>
              <a:rPr lang="en-US" sz="2800" dirty="0">
                <a:solidFill>
                  <a:schemeClr val="bg1"/>
                </a:solidFill>
                <a:latin typeface="+mj-lt"/>
                <a:ea typeface="DFKai-SB" pitchFamily="65" charset="-120"/>
              </a:rPr>
              <a:t>.    </a:t>
            </a:r>
            <a:r>
              <a:rPr lang="en-US" sz="2800" dirty="0">
                <a:solidFill>
                  <a:schemeClr val="bg1"/>
                </a:solidFill>
              </a:rPr>
              <a:t>38</a:t>
            </a:r>
            <a:r>
              <a:rPr lang="en-US" sz="2800" dirty="0">
                <a:solidFill>
                  <a:schemeClr val="bg1"/>
                </a:solidFill>
                <a:latin typeface="DFKai-SB" pitchFamily="65" charset="-120"/>
                <a:ea typeface="DFKai-SB" pitchFamily="65" charset="-120"/>
              </a:rPr>
              <a:t> </a:t>
            </a:r>
            <a:r>
              <a:rPr lang="zh-TW" altLang="en-US" sz="2800" dirty="0">
                <a:solidFill>
                  <a:schemeClr val="bg1"/>
                </a:solidFill>
                <a:latin typeface="DFKai-SB" pitchFamily="65" charset="-120"/>
                <a:ea typeface="DFKai-SB" pitchFamily="65" charset="-120"/>
              </a:rPr>
              <a:t>在曠野、山嶺、山洞、地穴，飄流無定，本是</a:t>
            </a:r>
            <a:r>
              <a:rPr lang="zh-TW" altLang="en-US" sz="2800" b="1" dirty="0">
                <a:solidFill>
                  <a:srgbClr val="FFFF00"/>
                </a:solidFill>
                <a:latin typeface="DFKai-SB" pitchFamily="65" charset="-120"/>
                <a:ea typeface="DFKai-SB" pitchFamily="65" charset="-120"/>
              </a:rPr>
              <a:t>世界</a:t>
            </a:r>
            <a:endParaRPr lang="en-US" altLang="zh-TW" sz="2800" b="1" dirty="0">
              <a:solidFill>
                <a:srgbClr val="FFFF00"/>
              </a:solidFill>
              <a:latin typeface="DFKai-SB" pitchFamily="65" charset="-120"/>
              <a:ea typeface="DFKai-SB" pitchFamily="65" charset="-120"/>
            </a:endParaRPr>
          </a:p>
          <a:p>
            <a:r>
              <a:rPr lang="zh-TW" altLang="en-US" sz="2800" b="1" dirty="0">
                <a:solidFill>
                  <a:srgbClr val="FFFF00"/>
                </a:solidFill>
                <a:latin typeface="DFKai-SB" pitchFamily="65" charset="-120"/>
                <a:ea typeface="DFKai-SB" pitchFamily="65" charset="-120"/>
              </a:rPr>
              <a:t>不配有的人</a:t>
            </a:r>
            <a:r>
              <a:rPr lang="zh-TW" altLang="en-US" sz="2800" dirty="0">
                <a:solidFill>
                  <a:schemeClr val="bg1"/>
                </a:solidFill>
                <a:latin typeface="DFKai-SB" pitchFamily="65" charset="-120"/>
                <a:ea typeface="DFKai-SB" pitchFamily="65" charset="-120"/>
              </a:rPr>
              <a:t>。  </a:t>
            </a:r>
            <a:r>
              <a:rPr lang="en-US" sz="2800" dirty="0">
                <a:solidFill>
                  <a:schemeClr val="bg1"/>
                </a:solidFill>
              </a:rPr>
              <a:t>39  </a:t>
            </a:r>
            <a:r>
              <a:rPr lang="zh-TW" altLang="en-US" sz="2800" dirty="0">
                <a:solidFill>
                  <a:schemeClr val="bg1"/>
                </a:solidFill>
                <a:latin typeface="DFKai-SB" pitchFamily="65" charset="-120"/>
                <a:ea typeface="DFKai-SB" pitchFamily="65" charset="-120"/>
              </a:rPr>
              <a:t>這些人都是</a:t>
            </a:r>
            <a:r>
              <a:rPr lang="zh-TW" altLang="en-US" sz="2800" b="1" dirty="0">
                <a:solidFill>
                  <a:srgbClr val="FFFF00"/>
                </a:solidFill>
                <a:latin typeface="DFKai-SB" pitchFamily="65" charset="-120"/>
                <a:ea typeface="DFKai-SB" pitchFamily="65" charset="-120"/>
              </a:rPr>
              <a:t>因信得了美好的證據</a:t>
            </a:r>
            <a:r>
              <a:rPr lang="zh-TW" altLang="en-US" sz="2800" dirty="0">
                <a:solidFill>
                  <a:schemeClr val="bg1"/>
                </a:solidFill>
                <a:latin typeface="DFKai-SB" pitchFamily="65" charset="-120"/>
                <a:ea typeface="DFKai-SB" pitchFamily="65" charset="-120"/>
              </a:rPr>
              <a:t>，</a:t>
            </a:r>
            <a:r>
              <a:rPr lang="zh-TW" altLang="en-US" sz="2800" b="1" dirty="0">
                <a:solidFill>
                  <a:srgbClr val="FFFF00"/>
                </a:solidFill>
                <a:latin typeface="DFKai-SB" pitchFamily="65" charset="-120"/>
                <a:ea typeface="DFKai-SB" pitchFamily="65" charset="-120"/>
              </a:rPr>
              <a:t>卻仍未得著所應許的</a:t>
            </a:r>
            <a:r>
              <a:rPr lang="zh-TW" altLang="en-US" sz="2800" dirty="0">
                <a:solidFill>
                  <a:schemeClr val="bg1"/>
                </a:solidFill>
                <a:latin typeface="DFKai-SB" pitchFamily="65" charset="-120"/>
                <a:ea typeface="DFKai-SB" pitchFamily="65" charset="-120"/>
              </a:rPr>
              <a:t>； </a:t>
            </a:r>
            <a:r>
              <a:rPr lang="en-US" sz="2800" dirty="0">
                <a:solidFill>
                  <a:schemeClr val="bg1"/>
                </a:solidFill>
              </a:rPr>
              <a:t>40  </a:t>
            </a:r>
            <a:r>
              <a:rPr lang="zh-TW" altLang="en-US" sz="2800" dirty="0">
                <a:solidFill>
                  <a:schemeClr val="bg1"/>
                </a:solidFill>
                <a:latin typeface="DFKai-SB" pitchFamily="65" charset="-120"/>
                <a:ea typeface="DFKai-SB" pitchFamily="65" charset="-120"/>
              </a:rPr>
              <a:t>因為</a:t>
            </a:r>
            <a:r>
              <a:rPr lang="zh-TW" altLang="en-US" sz="2800" b="1" dirty="0">
                <a:solidFill>
                  <a:srgbClr val="FFFF00"/>
                </a:solidFill>
                <a:latin typeface="DFKai-SB" pitchFamily="65" charset="-120"/>
                <a:ea typeface="DFKai-SB" pitchFamily="65" charset="-120"/>
              </a:rPr>
              <a:t>神給我們預備了更美的事</a:t>
            </a:r>
            <a:r>
              <a:rPr lang="zh-TW" altLang="en-US" sz="2800" dirty="0">
                <a:solidFill>
                  <a:schemeClr val="bg1"/>
                </a:solidFill>
                <a:latin typeface="DFKai-SB" pitchFamily="65" charset="-120"/>
                <a:ea typeface="DFKai-SB" pitchFamily="65" charset="-120"/>
              </a:rPr>
              <a:t>，叫他們若不與我們同得，就不能完全。</a:t>
            </a:r>
            <a:r>
              <a:rPr lang="en-US" sz="2800" dirty="0">
                <a:solidFill>
                  <a:schemeClr val="bg1"/>
                </a:solidFill>
                <a:latin typeface="DFKai-SB" pitchFamily="65" charset="-120"/>
                <a:ea typeface="DFKai-SB" pitchFamily="65" charset="-120"/>
              </a:rPr>
              <a:t> </a:t>
            </a:r>
          </a:p>
          <a:p>
            <a:r>
              <a:rPr lang="en-US" sz="2800" dirty="0">
                <a:solidFill>
                  <a:schemeClr val="bg1"/>
                </a:solidFill>
                <a:latin typeface="DFKai-SB" pitchFamily="65" charset="-120"/>
                <a:ea typeface="DFKai-SB" pitchFamily="65" charset="-120"/>
              </a:rPr>
              <a:t>     </a:t>
            </a:r>
            <a:r>
              <a:rPr lang="en-US" sz="2800" b="1" dirty="0">
                <a:solidFill>
                  <a:srgbClr val="FF0000"/>
                </a:solidFill>
              </a:rPr>
              <a:t>-</a:t>
            </a:r>
            <a:r>
              <a:rPr lang="zh-CN" altLang="en-US" sz="2800" b="1" dirty="0">
                <a:solidFill>
                  <a:srgbClr val="FF0000"/>
                </a:solidFill>
                <a:latin typeface="DFKai-SB" pitchFamily="65" charset="-120"/>
                <a:ea typeface="DFKai-SB" pitchFamily="65" charset="-120"/>
              </a:rPr>
              <a:t>林前</a:t>
            </a:r>
            <a:r>
              <a:rPr lang="en-US" sz="2800" b="1" dirty="0">
                <a:solidFill>
                  <a:srgbClr val="FF0000"/>
                </a:solidFill>
                <a:latin typeface="DFKai-SB" pitchFamily="65" charset="-120"/>
                <a:ea typeface="DFKai-SB" pitchFamily="65" charset="-120"/>
              </a:rPr>
              <a:t> </a:t>
            </a:r>
            <a:r>
              <a:rPr lang="en-US" sz="2800" b="1" dirty="0">
                <a:solidFill>
                  <a:srgbClr val="FF0000"/>
                </a:solidFill>
              </a:rPr>
              <a:t>15:19</a:t>
            </a:r>
            <a:r>
              <a:rPr lang="en-US" sz="2800" b="1" dirty="0">
                <a:solidFill>
                  <a:schemeClr val="bg1"/>
                </a:solidFill>
              </a:rPr>
              <a:t>.</a:t>
            </a:r>
            <a:r>
              <a:rPr lang="en-US" sz="2800" dirty="0">
                <a:solidFill>
                  <a:schemeClr val="bg1"/>
                </a:solidFill>
              </a:rPr>
              <a:t> </a:t>
            </a:r>
            <a:r>
              <a:rPr lang="zh-TW" altLang="en-US" sz="2800" dirty="0">
                <a:solidFill>
                  <a:schemeClr val="bg1"/>
                </a:solidFill>
                <a:latin typeface="DFKai-SB" pitchFamily="65" charset="-120"/>
                <a:ea typeface="DFKai-SB" pitchFamily="65" charset="-120"/>
              </a:rPr>
              <a:t>我們若靠基督、</a:t>
            </a:r>
            <a:r>
              <a:rPr lang="zh-TW" altLang="en-US" sz="2800" b="1" dirty="0">
                <a:solidFill>
                  <a:srgbClr val="FFFF00"/>
                </a:solidFill>
                <a:latin typeface="DFKai-SB" pitchFamily="65" charset="-120"/>
                <a:ea typeface="DFKai-SB" pitchFamily="65" charset="-120"/>
              </a:rPr>
              <a:t>只在今生有指望、就算比眾人更可憐</a:t>
            </a:r>
            <a:r>
              <a:rPr lang="zh-TW" altLang="en-US" sz="2800" dirty="0">
                <a:solidFill>
                  <a:schemeClr val="bg1"/>
                </a:solidFill>
                <a:latin typeface="DFKai-SB" pitchFamily="65" charset="-120"/>
                <a:ea typeface="DFKai-SB" pitchFamily="65" charset="-120"/>
              </a:rPr>
              <a:t>。</a:t>
            </a:r>
            <a:endParaRPr lang="en-US" sz="2800" dirty="0">
              <a:solidFill>
                <a:schemeClr val="bg1"/>
              </a:solidFill>
              <a:latin typeface="DFKai-SB" pitchFamily="65" charset="-120"/>
              <a:ea typeface="DFKai-SB" pitchFamily="65" charset="-120"/>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altLang="ko-KR" sz="1000" b="1" dirty="0">
              <a:solidFill>
                <a:schemeClr val="bg1"/>
              </a:solidFill>
            </a:endParaRPr>
          </a:p>
          <a:p>
            <a:endParaRPr lang="en-US" altLang="ko-KR" sz="1000" b="1" dirty="0">
              <a:solidFill>
                <a:schemeClr val="bg1"/>
              </a:solidFill>
            </a:endParaRPr>
          </a:p>
        </p:txBody>
      </p:sp>
    </p:spTree>
    <p:extLst>
      <p:ext uri="{BB962C8B-B14F-4D97-AF65-F5344CB8AC3E}">
        <p14:creationId xmlns:p14="http://schemas.microsoft.com/office/powerpoint/2010/main" val="20168940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ChangeArrowheads="1"/>
          </p:cNvSpPr>
          <p:nvPr/>
        </p:nvSpPr>
        <p:spPr bwMode="auto">
          <a:xfrm>
            <a:off x="484188" y="2971800"/>
            <a:ext cx="11233150" cy="3341539"/>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821" tIns="54411" rIns="108821" bIns="54411">
            <a:spAutoFit/>
          </a:bodyPr>
          <a:lstStyle/>
          <a:p>
            <a:pPr rtl="1"/>
            <a:r>
              <a:rPr lang="en-US" sz="4800" b="1" dirty="0">
                <a:solidFill>
                  <a:schemeClr val="bg1"/>
                </a:solidFill>
              </a:rPr>
              <a:t> </a:t>
            </a:r>
            <a:r>
              <a:rPr lang="en-US" sz="4800" dirty="0">
                <a:solidFill>
                  <a:schemeClr val="bg1"/>
                </a:solidFill>
              </a:rPr>
              <a:t>‎  </a:t>
            </a:r>
            <a:r>
              <a:rPr lang="he-IL" sz="5400" b="1" dirty="0">
                <a:solidFill>
                  <a:schemeClr val="bg1"/>
                </a:solidFill>
              </a:rPr>
              <a:t>יְבָרֶכְךָ יְהוָה וְיִשְׁמְרֶךָ׃</a:t>
            </a:r>
            <a:r>
              <a:rPr lang="en-US" sz="5400" b="1" dirty="0">
                <a:solidFill>
                  <a:schemeClr val="bg1"/>
                </a:solidFill>
              </a:rPr>
              <a:t>    </a:t>
            </a:r>
            <a:r>
              <a:rPr lang="he-IL" sz="5400" b="1" dirty="0">
                <a:solidFill>
                  <a:schemeClr val="bg1"/>
                </a:solidFill>
              </a:rPr>
              <a:t> </a:t>
            </a:r>
            <a:r>
              <a:rPr lang="en-US" sz="3600" b="1" dirty="0">
                <a:solidFill>
                  <a:srgbClr val="FFFF00"/>
                </a:solidFill>
              </a:rPr>
              <a:t>Numbers 6:24-26</a:t>
            </a:r>
            <a:r>
              <a:rPr lang="el-GR" sz="3600" b="1" dirty="0">
                <a:solidFill>
                  <a:srgbClr val="FFFF00"/>
                </a:solidFill>
              </a:rPr>
              <a:t> </a:t>
            </a:r>
            <a:endParaRPr lang="en-US" sz="3600" b="1" dirty="0">
              <a:solidFill>
                <a:srgbClr val="FFFF00"/>
              </a:solidFill>
            </a:endParaRPr>
          </a:p>
          <a:p>
            <a:pPr rtl="1"/>
            <a:r>
              <a:rPr lang="he-IL" sz="5400" b="1" dirty="0">
                <a:solidFill>
                  <a:schemeClr val="bg1"/>
                </a:solidFill>
              </a:rPr>
              <a:t>יָאֵר יְהוָה פָּנָיו אֵלֶיךָ וִיחֻנֶּךָּ׃</a:t>
            </a:r>
            <a:r>
              <a:rPr lang="en-US" sz="5400" b="1" dirty="0">
                <a:solidFill>
                  <a:schemeClr val="bg1"/>
                </a:solidFill>
              </a:rPr>
              <a:t>                  </a:t>
            </a:r>
          </a:p>
          <a:p>
            <a:pPr rtl="1"/>
            <a:r>
              <a:rPr lang="en-US" sz="5400" b="1" dirty="0">
                <a:solidFill>
                  <a:schemeClr val="bg1"/>
                </a:solidFill>
              </a:rPr>
              <a:t>‎</a:t>
            </a:r>
            <a:r>
              <a:rPr lang="he-IL" sz="5400" b="1" dirty="0">
                <a:solidFill>
                  <a:schemeClr val="bg1"/>
                </a:solidFill>
              </a:rPr>
              <a:t>יִשָּׂא יְהוָה פָּנָיו אֵלֶיךָ וְיָשֵׂם לְךָ שָׁלוֹם׃</a:t>
            </a:r>
            <a:r>
              <a:rPr lang="en-US" sz="5400" b="1" dirty="0">
                <a:solidFill>
                  <a:schemeClr val="bg1"/>
                </a:solidFill>
              </a:rPr>
              <a:t>     </a:t>
            </a:r>
            <a:r>
              <a:rPr lang="he-IL" sz="5400" b="1" dirty="0">
                <a:solidFill>
                  <a:schemeClr val="bg1"/>
                </a:solidFill>
              </a:rPr>
              <a:t> </a:t>
            </a:r>
            <a:endParaRPr lang="en-US" sz="5400" b="1" dirty="0">
              <a:solidFill>
                <a:schemeClr val="bg1"/>
              </a:solidFill>
            </a:endParaRPr>
          </a:p>
          <a:p>
            <a:pPr algn="ctr" rtl="1"/>
            <a:endParaRPr lang="en-US" altLang="ko-KR" sz="1600" dirty="0"/>
          </a:p>
          <a:p>
            <a:pPr algn="ctr" rtl="1"/>
            <a:endParaRPr lang="en-US" altLang="ko-KR" sz="1600" dirty="0"/>
          </a:p>
          <a:p>
            <a:pPr algn="ctr" rtl="1"/>
            <a:endParaRPr lang="en-US" altLang="ko-KR" sz="1600" dirty="0"/>
          </a:p>
        </p:txBody>
      </p:sp>
      <p:sp>
        <p:nvSpPr>
          <p:cNvPr id="92163" name="Rectangle 2"/>
          <p:cNvSpPr>
            <a:spLocks noChangeArrowheads="1"/>
          </p:cNvSpPr>
          <p:nvPr/>
        </p:nvSpPr>
        <p:spPr bwMode="auto">
          <a:xfrm>
            <a:off x="826557" y="141513"/>
            <a:ext cx="8763000" cy="273921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latin typeface="DFKai-SB" pitchFamily="65" charset="-120"/>
                <a:ea typeface="DFKai-SB" pitchFamily="65" charset="-120"/>
              </a:rPr>
              <a:t>民數記</a:t>
            </a:r>
            <a:r>
              <a:rPr lang="ko-KR" altLang="en-US" sz="3600" b="1" dirty="0">
                <a:latin typeface="新細明體" pitchFamily="18" charset="-120"/>
              </a:rPr>
              <a:t> </a:t>
            </a:r>
            <a:r>
              <a:rPr lang="en-US" sz="3600" b="1" dirty="0"/>
              <a:t>6:24-26</a:t>
            </a:r>
          </a:p>
          <a:p>
            <a:r>
              <a:rPr lang="zh-TW" altLang="en-US" sz="3400" b="1" dirty="0">
                <a:solidFill>
                  <a:srgbClr val="FF0000"/>
                </a:solidFill>
                <a:latin typeface="DFKai-SB" pitchFamily="65" charset="-120"/>
                <a:ea typeface="DFKai-SB" pitchFamily="65" charset="-120"/>
              </a:rPr>
              <a:t>  </a:t>
            </a:r>
            <a:r>
              <a:rPr lang="zh-TW" altLang="en-US" sz="4000" b="1" dirty="0">
                <a:solidFill>
                  <a:srgbClr val="FF0000"/>
                </a:solidFill>
                <a:latin typeface="DFKai-SB" pitchFamily="65" charset="-120"/>
                <a:ea typeface="DFKai-SB" pitchFamily="65" charset="-120"/>
              </a:rPr>
              <a:t>願耶和華賜福給你</a:t>
            </a:r>
            <a:r>
              <a:rPr lang="en-US" altLang="zh-TW" sz="4000" b="1" dirty="0">
                <a:solidFill>
                  <a:srgbClr val="FF0000"/>
                </a:solidFill>
                <a:latin typeface="DFKai-SB" pitchFamily="65" charset="-120"/>
                <a:ea typeface="DFKai-SB" pitchFamily="65" charset="-120"/>
              </a:rPr>
              <a:t>,</a:t>
            </a:r>
            <a:r>
              <a:rPr lang="zh-TW" altLang="en-US" sz="4000" b="1" dirty="0">
                <a:solidFill>
                  <a:srgbClr val="FF0000"/>
                </a:solidFill>
                <a:latin typeface="DFKai-SB" pitchFamily="65" charset="-120"/>
                <a:ea typeface="DFKai-SB" pitchFamily="65" charset="-120"/>
              </a:rPr>
              <a:t>保護你</a:t>
            </a:r>
            <a:r>
              <a:rPr lang="en-US" altLang="zh-TW" sz="4000" b="1" dirty="0">
                <a:solidFill>
                  <a:srgbClr val="FF0000"/>
                </a:solidFill>
                <a:latin typeface="DFKai-SB" pitchFamily="65" charset="-120"/>
                <a:ea typeface="DFKai-SB" pitchFamily="65" charset="-120"/>
              </a:rPr>
              <a:t>.  </a:t>
            </a:r>
          </a:p>
          <a:p>
            <a:endParaRPr lang="en-US" altLang="zh-TW" sz="800" b="1" dirty="0">
              <a:solidFill>
                <a:srgbClr val="FF0000"/>
              </a:solidFill>
              <a:latin typeface="DFKai-SB" pitchFamily="65" charset="-120"/>
              <a:ea typeface="DFKai-SB" pitchFamily="65" charset="-120"/>
            </a:endParaRPr>
          </a:p>
          <a:p>
            <a:r>
              <a:rPr lang="zh-TW" altLang="en-US" sz="3400" b="1" dirty="0">
                <a:solidFill>
                  <a:srgbClr val="FF0000"/>
                </a:solidFill>
                <a:latin typeface="DFKai-SB" pitchFamily="65" charset="-120"/>
                <a:ea typeface="DFKai-SB" pitchFamily="65" charset="-120"/>
              </a:rPr>
              <a:t>  </a:t>
            </a:r>
            <a:r>
              <a:rPr lang="zh-TW" altLang="en-US" sz="4000" b="1" dirty="0">
                <a:solidFill>
                  <a:srgbClr val="FF0000"/>
                </a:solidFill>
                <a:latin typeface="DFKai-SB" pitchFamily="65" charset="-120"/>
                <a:ea typeface="DFKai-SB" pitchFamily="65" charset="-120"/>
              </a:rPr>
              <a:t>願耶和華使他的臉光照你</a:t>
            </a:r>
            <a:r>
              <a:rPr lang="en-US" altLang="zh-TW" sz="4000" b="1" dirty="0">
                <a:solidFill>
                  <a:srgbClr val="FF0000"/>
                </a:solidFill>
                <a:latin typeface="DFKai-SB" pitchFamily="65" charset="-120"/>
                <a:ea typeface="DFKai-SB" pitchFamily="65" charset="-120"/>
              </a:rPr>
              <a:t>,</a:t>
            </a:r>
            <a:r>
              <a:rPr lang="zh-TW" altLang="en-US" sz="4000" b="1" dirty="0">
                <a:solidFill>
                  <a:srgbClr val="FF0000"/>
                </a:solidFill>
                <a:latin typeface="DFKai-SB" pitchFamily="65" charset="-120"/>
                <a:ea typeface="DFKai-SB" pitchFamily="65" charset="-120"/>
              </a:rPr>
              <a:t>賜恩給你</a:t>
            </a:r>
            <a:r>
              <a:rPr lang="en-US" altLang="zh-CN" sz="4000" b="1" dirty="0">
                <a:solidFill>
                  <a:srgbClr val="FF0000"/>
                </a:solidFill>
                <a:latin typeface="DFKai-SB" pitchFamily="65" charset="-120"/>
                <a:ea typeface="DFKai-SB" pitchFamily="65" charset="-120"/>
              </a:rPr>
              <a:t>.</a:t>
            </a:r>
          </a:p>
          <a:p>
            <a:r>
              <a:rPr lang="en-US" altLang="zh-CN" sz="800" b="1" dirty="0">
                <a:solidFill>
                  <a:srgbClr val="FF0000"/>
                </a:solidFill>
                <a:latin typeface="DFKai-SB" pitchFamily="65" charset="-120"/>
                <a:ea typeface="DFKai-SB" pitchFamily="65" charset="-120"/>
              </a:rPr>
              <a:t> </a:t>
            </a:r>
          </a:p>
          <a:p>
            <a:r>
              <a:rPr lang="en-US" altLang="zh-TW" sz="3400" b="1" dirty="0">
                <a:solidFill>
                  <a:srgbClr val="FF0000"/>
                </a:solidFill>
                <a:latin typeface="DFKai-SB" pitchFamily="65" charset="-120"/>
                <a:ea typeface="DFKai-SB" pitchFamily="65" charset="-120"/>
              </a:rPr>
              <a:t>  </a:t>
            </a:r>
            <a:r>
              <a:rPr lang="zh-TW" altLang="en-US" sz="4000" b="1" dirty="0">
                <a:solidFill>
                  <a:srgbClr val="FF0000"/>
                </a:solidFill>
                <a:latin typeface="DFKai-SB" pitchFamily="65" charset="-120"/>
                <a:ea typeface="DFKai-SB" pitchFamily="65" charset="-120"/>
              </a:rPr>
              <a:t>願耶和華向你仰臉</a:t>
            </a:r>
            <a:r>
              <a:rPr lang="en-US" altLang="zh-TW" sz="4000" b="1" dirty="0">
                <a:solidFill>
                  <a:srgbClr val="FF0000"/>
                </a:solidFill>
                <a:latin typeface="DFKai-SB" pitchFamily="65" charset="-120"/>
                <a:ea typeface="DFKai-SB" pitchFamily="65" charset="-120"/>
              </a:rPr>
              <a:t>,</a:t>
            </a:r>
            <a:r>
              <a:rPr lang="zh-TW" altLang="en-US" sz="4000" b="1" dirty="0">
                <a:solidFill>
                  <a:srgbClr val="FF0000"/>
                </a:solidFill>
                <a:latin typeface="DFKai-SB" pitchFamily="65" charset="-120"/>
                <a:ea typeface="DFKai-SB" pitchFamily="65" charset="-120"/>
              </a:rPr>
              <a:t>賜你平安</a:t>
            </a:r>
            <a:r>
              <a:rPr lang="en-US" altLang="zh-TW" sz="4000" b="1" dirty="0">
                <a:solidFill>
                  <a:srgbClr val="FF0000"/>
                </a:solidFill>
                <a:latin typeface="DFKai-SB" pitchFamily="65" charset="-120"/>
                <a:ea typeface="DFKai-SB" pitchFamily="65" charset="-120"/>
              </a:rPr>
              <a:t>.</a:t>
            </a:r>
            <a:endParaRPr lang="en-US" sz="4000" b="1" dirty="0">
              <a:solidFill>
                <a:srgbClr val="FF0000"/>
              </a:solidFill>
              <a:latin typeface="DFKai-SB" pitchFamily="65" charset="-120"/>
              <a:ea typeface="DFKai-SB" pitchFamily="65" charset="-120"/>
            </a:endParaRPr>
          </a:p>
        </p:txBody>
      </p:sp>
    </p:spTree>
    <p:extLst>
      <p:ext uri="{BB962C8B-B14F-4D97-AF65-F5344CB8AC3E}">
        <p14:creationId xmlns:p14="http://schemas.microsoft.com/office/powerpoint/2010/main" val="101358510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826607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755696"/>
          </a:xfrm>
          <a:prstGeom prst="rect">
            <a:avLst/>
          </a:prstGeom>
          <a:solidFill>
            <a:srgbClr val="002060"/>
          </a:solidFill>
        </p:spPr>
        <p:txBody>
          <a:bodyPr wrap="square">
            <a:spAutoFit/>
          </a:bodyPr>
          <a:lstStyle/>
          <a:p>
            <a:endParaRPr lang="en-US" altLang="zh-CN" sz="800" b="1" dirty="0">
              <a:solidFill>
                <a:schemeClr val="bg1"/>
              </a:solidFill>
            </a:endParaRPr>
          </a:p>
          <a:p>
            <a:r>
              <a:rPr lang="zh-CN" altLang="en-US" sz="3600" b="1" dirty="0">
                <a:solidFill>
                  <a:srgbClr val="FFFF00"/>
                </a:solidFill>
                <a:latin typeface="DFKai-SB" pitchFamily="65" charset="-120"/>
                <a:ea typeface="DFKai-SB" pitchFamily="65" charset="-120"/>
              </a:rPr>
              <a:t>     希伯來書</a:t>
            </a:r>
            <a:r>
              <a:rPr lang="en-US" sz="3600" b="1" dirty="0">
                <a:solidFill>
                  <a:srgbClr val="FFFF00"/>
                </a:solidFill>
              </a:rPr>
              <a:t> </a:t>
            </a:r>
            <a:r>
              <a:rPr lang="zh-CN" altLang="en-US" sz="3600" b="1" dirty="0">
                <a:solidFill>
                  <a:srgbClr val="FFFF00"/>
                </a:solidFill>
                <a:latin typeface="DFKai-SB" pitchFamily="65" charset="-120"/>
                <a:ea typeface="DFKai-SB" pitchFamily="65" charset="-120"/>
              </a:rPr>
              <a:t>第</a:t>
            </a:r>
            <a:r>
              <a:rPr lang="en-US" sz="3600" b="1" dirty="0">
                <a:solidFill>
                  <a:srgbClr val="FFFF00"/>
                </a:solidFill>
              </a:rPr>
              <a:t>11</a:t>
            </a:r>
            <a:r>
              <a:rPr lang="zh-CN" altLang="en-US" sz="3600" b="1" dirty="0">
                <a:solidFill>
                  <a:srgbClr val="FFFF00"/>
                </a:solidFill>
                <a:latin typeface="DFKai-SB" pitchFamily="65" charset="-120"/>
                <a:ea typeface="DFKai-SB" pitchFamily="65" charset="-120"/>
              </a:rPr>
              <a:t>章：論</a:t>
            </a:r>
            <a:r>
              <a:rPr lang="zh-TW" altLang="en-US" sz="3600" b="1" dirty="0">
                <a:solidFill>
                  <a:srgbClr val="FFFF00"/>
                </a:solidFill>
                <a:latin typeface="DFKai-SB" pitchFamily="65" charset="-120"/>
                <a:ea typeface="DFKai-SB" pitchFamily="65" charset="-120"/>
              </a:rPr>
              <a:t>得到稱許</a:t>
            </a:r>
            <a:r>
              <a:rPr lang="zh-CN" altLang="en-US" sz="3600" b="1" dirty="0">
                <a:solidFill>
                  <a:srgbClr val="FFFF00"/>
                </a:solidFill>
                <a:latin typeface="DFKai-SB" pitchFamily="65" charset="-120"/>
                <a:ea typeface="DFKai-SB" pitchFamily="65" charset="-120"/>
              </a:rPr>
              <a:t>的信</a:t>
            </a:r>
            <a:r>
              <a:rPr lang="zh-TW" altLang="en-US" sz="3600" b="1" dirty="0">
                <a:solidFill>
                  <a:srgbClr val="FFFF00"/>
                </a:solidFill>
                <a:latin typeface="DFKai-SB" pitchFamily="65" charset="-120"/>
                <a:ea typeface="DFKai-SB" pitchFamily="65" charset="-120"/>
              </a:rPr>
              <a:t>心</a:t>
            </a:r>
            <a:endParaRPr lang="en-US" sz="3600" b="1" dirty="0">
              <a:solidFill>
                <a:srgbClr val="FFFF00"/>
              </a:solidFill>
              <a:latin typeface="DFKai-SB" pitchFamily="65" charset="-120"/>
              <a:ea typeface="DFKai-SB" pitchFamily="65" charset="-120"/>
            </a:endParaRPr>
          </a:p>
          <a:p>
            <a:endParaRPr lang="en-US" sz="800" b="1" dirty="0">
              <a:solidFill>
                <a:schemeClr val="bg1"/>
              </a:solidFill>
            </a:endParaRPr>
          </a:p>
          <a:p>
            <a:r>
              <a:rPr lang="zh-CN" altLang="en-US" sz="3000" b="1" dirty="0">
                <a:solidFill>
                  <a:srgbClr val="FFFF00"/>
                </a:solidFill>
                <a:latin typeface="DFKai-SB" pitchFamily="65" charset="-120"/>
                <a:ea typeface="DFKai-SB" pitchFamily="65" charset="-120"/>
              </a:rPr>
              <a:t>   </a:t>
            </a:r>
            <a:r>
              <a:rPr lang="en-US" altLang="zh-CN" sz="3000" b="1" dirty="0">
                <a:solidFill>
                  <a:srgbClr val="FFFF00"/>
                </a:solidFill>
                <a:latin typeface="DFKai-SB" pitchFamily="65" charset="-120"/>
                <a:ea typeface="DFKai-SB" pitchFamily="65" charset="-120"/>
              </a:rPr>
              <a:t>-</a:t>
            </a:r>
            <a:r>
              <a:rPr lang="zh-CN" altLang="en-US" sz="3000" b="1" dirty="0">
                <a:solidFill>
                  <a:srgbClr val="FFFF00"/>
                </a:solidFill>
                <a:latin typeface="DFKai-SB" pitchFamily="65" charset="-120"/>
                <a:ea typeface="DFKai-SB" pitchFamily="65" charset="-120"/>
              </a:rPr>
              <a:t>希臘文名詞 </a:t>
            </a:r>
            <a:r>
              <a:rPr lang="el-GR" sz="3000" b="1" dirty="0">
                <a:solidFill>
                  <a:srgbClr val="FFFF00"/>
                </a:solidFill>
              </a:rPr>
              <a:t>πίστις</a:t>
            </a:r>
            <a:r>
              <a:rPr lang="en-US" sz="3000" b="1" dirty="0">
                <a:solidFill>
                  <a:srgbClr val="FFFF00"/>
                </a:solidFill>
              </a:rPr>
              <a:t> (</a:t>
            </a:r>
            <a:r>
              <a:rPr lang="en-US" sz="3000" b="1" i="1" dirty="0" err="1">
                <a:solidFill>
                  <a:srgbClr val="FFFF00"/>
                </a:solidFill>
              </a:rPr>
              <a:t>pistis</a:t>
            </a:r>
            <a:r>
              <a:rPr lang="en-US" sz="3000" b="1" dirty="0">
                <a:solidFill>
                  <a:srgbClr val="FFFF00"/>
                </a:solidFill>
              </a:rPr>
              <a:t>)</a:t>
            </a:r>
            <a:r>
              <a:rPr lang="zh-CN" altLang="en-US" sz="3000" b="1" dirty="0">
                <a:solidFill>
                  <a:schemeClr val="bg1"/>
                </a:solidFill>
                <a:latin typeface="DFKai-SB" pitchFamily="65" charset="-120"/>
                <a:ea typeface="DFKai-SB" pitchFamily="65" charset="-120"/>
              </a:rPr>
              <a:t>：新約 大約 </a:t>
            </a:r>
            <a:r>
              <a:rPr lang="en-US" sz="3000" b="1" dirty="0">
                <a:solidFill>
                  <a:srgbClr val="FFFF00"/>
                </a:solidFill>
              </a:rPr>
              <a:t>244 </a:t>
            </a:r>
            <a:r>
              <a:rPr lang="zh-CN" altLang="en-US" sz="3000" b="1" dirty="0">
                <a:solidFill>
                  <a:schemeClr val="bg1"/>
                </a:solidFill>
                <a:latin typeface="DFKai-SB" pitchFamily="65" charset="-120"/>
                <a:ea typeface="DFKai-SB" pitchFamily="65" charset="-120"/>
              </a:rPr>
              <a:t>次</a:t>
            </a:r>
            <a:endParaRPr lang="en-US" altLang="zh-CN" sz="3000" b="1" dirty="0">
              <a:solidFill>
                <a:schemeClr val="bg1"/>
              </a:solidFill>
              <a:latin typeface="DFKai-SB" pitchFamily="65" charset="-120"/>
              <a:ea typeface="DFKai-SB" pitchFamily="65" charset="-120"/>
            </a:endParaRPr>
          </a:p>
          <a:p>
            <a:r>
              <a:rPr lang="en-US" altLang="zh-CN" sz="2700" b="1" dirty="0">
                <a:solidFill>
                  <a:schemeClr val="bg1"/>
                </a:solidFill>
                <a:latin typeface="+mj-lt"/>
                <a:ea typeface="DFKai-SB" pitchFamily="65" charset="-120"/>
              </a:rPr>
              <a:t>1</a:t>
            </a:r>
            <a:r>
              <a:rPr lang="zh-CN" altLang="en-US" sz="2700" b="1" dirty="0">
                <a:solidFill>
                  <a:schemeClr val="bg1"/>
                </a:solidFill>
                <a:latin typeface="+mj-lt"/>
                <a:ea typeface="DFKai-SB" pitchFamily="65" charset="-120"/>
              </a:rPr>
              <a:t>）</a:t>
            </a:r>
            <a:r>
              <a:rPr lang="zh-CN" altLang="en-US" sz="2700" b="1" dirty="0">
                <a:solidFill>
                  <a:schemeClr val="bg1"/>
                </a:solidFill>
                <a:latin typeface="DFKai-SB" pitchFamily="65" charset="-120"/>
                <a:ea typeface="DFKai-SB" pitchFamily="65" charset="-120"/>
              </a:rPr>
              <a:t>羅馬書 </a:t>
            </a:r>
            <a:r>
              <a:rPr lang="en-US" sz="2700" b="1" dirty="0">
                <a:solidFill>
                  <a:srgbClr val="FFFF00"/>
                </a:solidFill>
              </a:rPr>
              <a:t>4</a:t>
            </a:r>
            <a:r>
              <a:rPr lang="en-US" altLang="zh-CN" sz="2700" b="1" dirty="0">
                <a:solidFill>
                  <a:srgbClr val="FFFF00"/>
                </a:solidFill>
              </a:rPr>
              <a:t>0 </a:t>
            </a:r>
            <a:r>
              <a:rPr lang="zh-CN" altLang="en-US" sz="2700" b="1" dirty="0">
                <a:solidFill>
                  <a:schemeClr val="bg1"/>
                </a:solidFill>
                <a:latin typeface="DFKai-SB" pitchFamily="65" charset="-120"/>
                <a:ea typeface="DFKai-SB" pitchFamily="65" charset="-120"/>
              </a:rPr>
              <a:t>次   </a:t>
            </a:r>
            <a:r>
              <a:rPr lang="en-US" altLang="zh-CN" sz="2700" b="1" dirty="0">
                <a:solidFill>
                  <a:schemeClr val="bg1"/>
                </a:solidFill>
                <a:latin typeface="DFKai-SB" pitchFamily="65" charset="-120"/>
                <a:ea typeface="DFKai-SB" pitchFamily="65" charset="-120"/>
              </a:rPr>
              <a:t>  </a:t>
            </a:r>
            <a:r>
              <a:rPr lang="en-US" altLang="zh-CN" sz="2700" b="1" dirty="0">
                <a:solidFill>
                  <a:schemeClr val="bg1"/>
                </a:solidFill>
                <a:latin typeface="+mj-lt"/>
                <a:ea typeface="DFKai-SB" pitchFamily="65" charset="-120"/>
              </a:rPr>
              <a:t>2</a:t>
            </a:r>
            <a:r>
              <a:rPr lang="zh-CN" altLang="en-US" sz="2700" b="1" dirty="0">
                <a:solidFill>
                  <a:schemeClr val="bg1"/>
                </a:solidFill>
                <a:latin typeface="+mj-lt"/>
                <a:ea typeface="DFKai-SB" pitchFamily="65" charset="-120"/>
              </a:rPr>
              <a:t>）</a:t>
            </a:r>
            <a:r>
              <a:rPr lang="zh-CN" altLang="en-US" sz="2700" b="1" dirty="0">
                <a:solidFill>
                  <a:srgbClr val="FFFF00"/>
                </a:solidFill>
                <a:latin typeface="DFKai-SB" pitchFamily="65" charset="-120"/>
                <a:ea typeface="DFKai-SB" pitchFamily="65" charset="-120"/>
              </a:rPr>
              <a:t>希伯來書 </a:t>
            </a:r>
            <a:r>
              <a:rPr lang="en-US" altLang="zh-CN" sz="2700" b="1" dirty="0">
                <a:solidFill>
                  <a:srgbClr val="FFFF00"/>
                </a:solidFill>
              </a:rPr>
              <a:t>32</a:t>
            </a:r>
            <a:r>
              <a:rPr lang="en-US" sz="2700" b="1" dirty="0">
                <a:solidFill>
                  <a:srgbClr val="FFFF00"/>
                </a:solidFill>
              </a:rPr>
              <a:t> </a:t>
            </a:r>
            <a:r>
              <a:rPr lang="zh-CN" altLang="en-US" sz="2700" b="1" dirty="0">
                <a:solidFill>
                  <a:srgbClr val="FFFF00"/>
                </a:solidFill>
                <a:latin typeface="DFKai-SB" pitchFamily="65" charset="-120"/>
                <a:ea typeface="DFKai-SB" pitchFamily="65" charset="-120"/>
              </a:rPr>
              <a:t>次</a:t>
            </a:r>
            <a:r>
              <a:rPr lang="en-US" altLang="zh-CN" sz="2700" b="1" dirty="0">
                <a:solidFill>
                  <a:srgbClr val="FFFF00"/>
                </a:solidFill>
                <a:latin typeface="DFKai-SB" pitchFamily="65" charset="-120"/>
                <a:ea typeface="DFKai-SB" pitchFamily="65" charset="-120"/>
              </a:rPr>
              <a:t> (</a:t>
            </a:r>
            <a:r>
              <a:rPr lang="zh-CN" altLang="en-US" sz="2700" b="1" u="sng" dirty="0">
                <a:solidFill>
                  <a:srgbClr val="FFFF00"/>
                </a:solidFill>
                <a:latin typeface="DFKai-SB" pitchFamily="65" charset="-120"/>
                <a:ea typeface="DFKai-SB" pitchFamily="65" charset="-120"/>
              </a:rPr>
              <a:t>第</a:t>
            </a:r>
            <a:r>
              <a:rPr lang="en-US" sz="2700" b="1" u="sng" dirty="0">
                <a:solidFill>
                  <a:srgbClr val="FFFF00"/>
                </a:solidFill>
              </a:rPr>
              <a:t>11</a:t>
            </a:r>
            <a:r>
              <a:rPr lang="zh-CN" altLang="en-US" sz="2700" b="1" u="sng" dirty="0">
                <a:solidFill>
                  <a:srgbClr val="FFFF00"/>
                </a:solidFill>
                <a:latin typeface="DFKai-SB" pitchFamily="65" charset="-120"/>
                <a:ea typeface="DFKai-SB" pitchFamily="65" charset="-120"/>
              </a:rPr>
              <a:t>章 </a:t>
            </a:r>
            <a:r>
              <a:rPr lang="en-US" altLang="zh-CN" sz="2700" b="1" u="sng" dirty="0">
                <a:solidFill>
                  <a:srgbClr val="FFFF00"/>
                </a:solidFill>
              </a:rPr>
              <a:t>24</a:t>
            </a:r>
            <a:r>
              <a:rPr lang="en-US" sz="2700" b="1" u="sng" dirty="0">
                <a:solidFill>
                  <a:srgbClr val="FFFF00"/>
                </a:solidFill>
              </a:rPr>
              <a:t> </a:t>
            </a:r>
            <a:r>
              <a:rPr lang="zh-CN" altLang="en-US" sz="2700" b="1" u="sng" dirty="0">
                <a:solidFill>
                  <a:srgbClr val="FFFF00"/>
                </a:solidFill>
                <a:latin typeface="DFKai-SB" pitchFamily="65" charset="-120"/>
                <a:ea typeface="DFKai-SB" pitchFamily="65" charset="-120"/>
              </a:rPr>
              <a:t>次</a:t>
            </a:r>
            <a:r>
              <a:rPr lang="en-US" altLang="zh-CN" sz="2700" b="1" dirty="0">
                <a:solidFill>
                  <a:srgbClr val="FFFF00"/>
                </a:solidFill>
                <a:latin typeface="DFKai-SB" pitchFamily="65" charset="-120"/>
                <a:ea typeface="DFKai-SB" pitchFamily="65" charset="-120"/>
              </a:rPr>
              <a:t>)</a:t>
            </a:r>
          </a:p>
          <a:p>
            <a:r>
              <a:rPr lang="en-US" altLang="zh-CN" sz="2700" b="1" dirty="0">
                <a:solidFill>
                  <a:schemeClr val="bg1"/>
                </a:solidFill>
                <a:latin typeface="+mj-lt"/>
                <a:ea typeface="DFKai-SB" pitchFamily="65" charset="-120"/>
              </a:rPr>
              <a:t>3</a:t>
            </a:r>
            <a:r>
              <a:rPr lang="zh-CN" altLang="en-US" sz="2700" b="1" dirty="0">
                <a:solidFill>
                  <a:schemeClr val="bg1"/>
                </a:solidFill>
                <a:latin typeface="+mj-lt"/>
                <a:ea typeface="DFKai-SB" pitchFamily="65" charset="-120"/>
              </a:rPr>
              <a:t>）</a:t>
            </a:r>
            <a:r>
              <a:rPr lang="zh-CN" altLang="en-US" sz="2700" b="1" dirty="0">
                <a:solidFill>
                  <a:schemeClr val="bg1"/>
                </a:solidFill>
                <a:latin typeface="DFKai-SB" pitchFamily="65" charset="-120"/>
                <a:ea typeface="DFKai-SB" pitchFamily="65" charset="-120"/>
              </a:rPr>
              <a:t>加拉太書 </a:t>
            </a:r>
            <a:r>
              <a:rPr lang="en-US" sz="2700" b="1" dirty="0">
                <a:solidFill>
                  <a:srgbClr val="FFFF00"/>
                </a:solidFill>
              </a:rPr>
              <a:t>2</a:t>
            </a:r>
            <a:r>
              <a:rPr lang="en-US" altLang="zh-CN" sz="2700" b="1" dirty="0">
                <a:solidFill>
                  <a:srgbClr val="FFFF00"/>
                </a:solidFill>
              </a:rPr>
              <a:t>2 </a:t>
            </a:r>
            <a:r>
              <a:rPr lang="zh-CN" altLang="en-US" sz="2700" b="1" dirty="0">
                <a:solidFill>
                  <a:schemeClr val="bg1"/>
                </a:solidFill>
                <a:latin typeface="DFKai-SB" pitchFamily="65" charset="-120"/>
                <a:ea typeface="DFKai-SB" pitchFamily="65" charset="-120"/>
              </a:rPr>
              <a:t>次</a:t>
            </a:r>
            <a:r>
              <a:rPr lang="en-US" altLang="zh-CN" sz="2700" b="1" dirty="0">
                <a:solidFill>
                  <a:schemeClr val="bg1"/>
                </a:solidFill>
                <a:latin typeface="DFKai-SB" pitchFamily="65" charset="-120"/>
                <a:ea typeface="DFKai-SB" pitchFamily="65" charset="-120"/>
              </a:rPr>
              <a:t>   </a:t>
            </a:r>
            <a:r>
              <a:rPr lang="en-US" altLang="zh-CN" sz="2700" b="1" dirty="0">
                <a:solidFill>
                  <a:schemeClr val="bg1"/>
                </a:solidFill>
                <a:latin typeface="+mj-lt"/>
                <a:ea typeface="DFKai-SB" pitchFamily="65" charset="-120"/>
              </a:rPr>
              <a:t>4</a:t>
            </a:r>
            <a:r>
              <a:rPr lang="zh-CN" altLang="en-US" sz="2700" b="1" dirty="0">
                <a:solidFill>
                  <a:schemeClr val="bg1"/>
                </a:solidFill>
                <a:latin typeface="+mj-lt"/>
                <a:ea typeface="DFKai-SB" pitchFamily="65" charset="-120"/>
              </a:rPr>
              <a:t>）</a:t>
            </a:r>
            <a:r>
              <a:rPr lang="zh-CN" altLang="en-US" sz="2700" b="1" dirty="0">
                <a:solidFill>
                  <a:schemeClr val="bg1"/>
                </a:solidFill>
                <a:latin typeface="DFKai-SB" pitchFamily="65" charset="-120"/>
                <a:ea typeface="DFKai-SB" pitchFamily="65" charset="-120"/>
              </a:rPr>
              <a:t>提摩太前書 </a:t>
            </a:r>
            <a:r>
              <a:rPr lang="en-US" sz="2700" b="1" dirty="0">
                <a:solidFill>
                  <a:srgbClr val="FFFF00"/>
                </a:solidFill>
              </a:rPr>
              <a:t>19 </a:t>
            </a:r>
            <a:r>
              <a:rPr lang="zh-CN" altLang="en-US" sz="2700" b="1" dirty="0">
                <a:solidFill>
                  <a:schemeClr val="bg1"/>
                </a:solidFill>
                <a:latin typeface="DFKai-SB" pitchFamily="65" charset="-120"/>
                <a:ea typeface="DFKai-SB" pitchFamily="65" charset="-120"/>
              </a:rPr>
              <a:t>次 </a:t>
            </a:r>
            <a:r>
              <a:rPr lang="en-US" altLang="zh-CN" sz="2700" b="1" dirty="0">
                <a:solidFill>
                  <a:schemeClr val="bg1"/>
                </a:solidFill>
                <a:ea typeface="DFKai-SB" pitchFamily="65" charset="-120"/>
              </a:rPr>
              <a:t>     5</a:t>
            </a:r>
            <a:r>
              <a:rPr lang="zh-CN" altLang="en-US" sz="2700" b="1" dirty="0">
                <a:solidFill>
                  <a:schemeClr val="bg1"/>
                </a:solidFill>
                <a:ea typeface="DFKai-SB" pitchFamily="65" charset="-120"/>
              </a:rPr>
              <a:t>）</a:t>
            </a:r>
            <a:r>
              <a:rPr lang="zh-CN" altLang="en-US" sz="2700" b="1" dirty="0">
                <a:solidFill>
                  <a:schemeClr val="bg1"/>
                </a:solidFill>
                <a:latin typeface="DFKai-SB" pitchFamily="65" charset="-120"/>
                <a:ea typeface="DFKai-SB" pitchFamily="65" charset="-120"/>
              </a:rPr>
              <a:t>雅各書 </a:t>
            </a:r>
            <a:r>
              <a:rPr lang="en-US" sz="2700" b="1" dirty="0">
                <a:solidFill>
                  <a:srgbClr val="FFFF00"/>
                </a:solidFill>
              </a:rPr>
              <a:t>16 </a:t>
            </a:r>
            <a:r>
              <a:rPr lang="zh-CN" altLang="en-US" sz="2700" b="1" dirty="0">
                <a:solidFill>
                  <a:schemeClr val="bg1"/>
                </a:solidFill>
                <a:latin typeface="DFKai-SB" pitchFamily="65" charset="-120"/>
                <a:ea typeface="DFKai-SB" pitchFamily="65" charset="-120"/>
              </a:rPr>
              <a:t>次</a:t>
            </a:r>
            <a:endParaRPr lang="en-US" altLang="zh-CN" sz="2700" b="1" dirty="0">
              <a:solidFill>
                <a:schemeClr val="bg1"/>
              </a:solidFill>
              <a:latin typeface="DFKai-SB" pitchFamily="65" charset="-120"/>
              <a:ea typeface="DFKai-SB" pitchFamily="65" charset="-120"/>
            </a:endParaRPr>
          </a:p>
          <a:p>
            <a:endParaRPr lang="en-US" sz="800" dirty="0">
              <a:solidFill>
                <a:schemeClr val="bg1"/>
              </a:solidFill>
            </a:endParaRPr>
          </a:p>
          <a:p>
            <a:endParaRPr lang="en-US" sz="800" dirty="0">
              <a:solidFill>
                <a:schemeClr val="bg1"/>
              </a:solidFill>
            </a:endParaRPr>
          </a:p>
          <a:p>
            <a:r>
              <a:rPr lang="zh-CN" altLang="en-US" sz="3000" b="1" dirty="0">
                <a:solidFill>
                  <a:srgbClr val="FFFF00"/>
                </a:solidFill>
                <a:latin typeface="DFKai-SB" pitchFamily="65" charset="-120"/>
                <a:ea typeface="DFKai-SB" pitchFamily="65" charset="-120"/>
              </a:rPr>
              <a:t>   </a:t>
            </a:r>
            <a:r>
              <a:rPr lang="en-US" altLang="zh-CN" sz="3000" b="1" dirty="0">
                <a:solidFill>
                  <a:srgbClr val="FFFF00"/>
                </a:solidFill>
                <a:latin typeface="DFKai-SB" pitchFamily="65" charset="-120"/>
                <a:ea typeface="DFKai-SB" pitchFamily="65" charset="-120"/>
              </a:rPr>
              <a:t>-</a:t>
            </a:r>
            <a:r>
              <a:rPr lang="zh-CN" altLang="en-US" sz="3000" b="1" dirty="0">
                <a:solidFill>
                  <a:srgbClr val="FFFF00"/>
                </a:solidFill>
                <a:latin typeface="DFKai-SB" pitchFamily="65" charset="-120"/>
                <a:ea typeface="DFKai-SB" pitchFamily="65" charset="-120"/>
              </a:rPr>
              <a:t>希臘文動詞 </a:t>
            </a:r>
            <a:r>
              <a:rPr lang="el-GR" sz="3000" b="1" dirty="0">
                <a:solidFill>
                  <a:srgbClr val="FFFF00"/>
                </a:solidFill>
              </a:rPr>
              <a:t>μαρτυρέω</a:t>
            </a:r>
            <a:r>
              <a:rPr lang="zh-CN" altLang="en-US" sz="3000" b="1" dirty="0">
                <a:solidFill>
                  <a:schemeClr val="bg1"/>
                </a:solidFill>
                <a:latin typeface="DFKai-SB" pitchFamily="65" charset="-120"/>
                <a:ea typeface="DFKai-SB" pitchFamily="65" charset="-120"/>
              </a:rPr>
              <a:t>：新約 </a:t>
            </a:r>
            <a:r>
              <a:rPr lang="en-US" altLang="zh-CN" sz="3000" b="1" dirty="0">
                <a:solidFill>
                  <a:srgbClr val="FFFF00"/>
                </a:solidFill>
              </a:rPr>
              <a:t>76 </a:t>
            </a:r>
            <a:r>
              <a:rPr lang="zh-CN" altLang="en-US" sz="3000" b="1" dirty="0">
                <a:solidFill>
                  <a:schemeClr val="bg1"/>
                </a:solidFill>
                <a:latin typeface="DFKai-SB" pitchFamily="65" charset="-120"/>
                <a:ea typeface="DFKai-SB" pitchFamily="65" charset="-120"/>
              </a:rPr>
              <a:t>次</a:t>
            </a:r>
            <a:endParaRPr lang="en-US" altLang="zh-CN" sz="3000" b="1" dirty="0">
              <a:solidFill>
                <a:schemeClr val="bg1"/>
              </a:solidFill>
              <a:latin typeface="DFKai-SB" pitchFamily="65" charset="-120"/>
              <a:ea typeface="DFKai-SB" pitchFamily="65" charset="-120"/>
            </a:endParaRPr>
          </a:p>
          <a:p>
            <a:r>
              <a:rPr lang="en-US" sz="2500" dirty="0">
                <a:solidFill>
                  <a:schemeClr val="bg1"/>
                </a:solidFill>
              </a:rPr>
              <a:t>(</a:t>
            </a:r>
            <a:r>
              <a:rPr lang="zh-CN" altLang="en-US" sz="2500" b="1" dirty="0">
                <a:solidFill>
                  <a:schemeClr val="bg1"/>
                </a:solidFill>
                <a:latin typeface="DFKai-SB" pitchFamily="65" charset="-120"/>
                <a:ea typeface="DFKai-SB" pitchFamily="65" charset="-120"/>
              </a:rPr>
              <a:t>約翰福音 </a:t>
            </a:r>
            <a:r>
              <a:rPr lang="en-US" sz="2500" b="1" dirty="0">
                <a:solidFill>
                  <a:srgbClr val="FFFF00"/>
                </a:solidFill>
              </a:rPr>
              <a:t>33</a:t>
            </a:r>
            <a:r>
              <a:rPr lang="en-US" sz="2500" b="1" dirty="0">
                <a:solidFill>
                  <a:schemeClr val="bg1"/>
                </a:solidFill>
              </a:rPr>
              <a:t> </a:t>
            </a:r>
            <a:r>
              <a:rPr lang="zh-CN" altLang="en-US" sz="2500" b="1" dirty="0">
                <a:solidFill>
                  <a:schemeClr val="bg1"/>
                </a:solidFill>
                <a:latin typeface="DFKai-SB" pitchFamily="65" charset="-120"/>
                <a:ea typeface="DFKai-SB" pitchFamily="65" charset="-120"/>
              </a:rPr>
              <a:t>次， 使徒行傳 </a:t>
            </a:r>
            <a:r>
              <a:rPr lang="en-US" altLang="zh-CN" sz="2500" b="1" dirty="0">
                <a:solidFill>
                  <a:srgbClr val="FFFF00"/>
                </a:solidFill>
              </a:rPr>
              <a:t>11 </a:t>
            </a:r>
            <a:r>
              <a:rPr lang="zh-CN" altLang="en-US" sz="2500" b="1" dirty="0">
                <a:solidFill>
                  <a:schemeClr val="bg1"/>
                </a:solidFill>
                <a:latin typeface="DFKai-SB" pitchFamily="65" charset="-120"/>
                <a:ea typeface="DFKai-SB" pitchFamily="65" charset="-120"/>
              </a:rPr>
              <a:t>次，希伯來書 </a:t>
            </a:r>
            <a:r>
              <a:rPr lang="en-US" altLang="zh-CN" sz="2500" b="1" dirty="0">
                <a:solidFill>
                  <a:srgbClr val="FFFF00"/>
                </a:solidFill>
              </a:rPr>
              <a:t>8 </a:t>
            </a:r>
            <a:r>
              <a:rPr lang="zh-CN" altLang="en-US" sz="2500" b="1" dirty="0">
                <a:solidFill>
                  <a:schemeClr val="bg1"/>
                </a:solidFill>
                <a:latin typeface="DFKai-SB" pitchFamily="65" charset="-120"/>
                <a:ea typeface="DFKai-SB" pitchFamily="65" charset="-120"/>
              </a:rPr>
              <a:t>次， 約翰一書 </a:t>
            </a:r>
            <a:r>
              <a:rPr lang="en-US" altLang="zh-CN" sz="2500" b="1" dirty="0">
                <a:solidFill>
                  <a:srgbClr val="FFFF00"/>
                </a:solidFill>
              </a:rPr>
              <a:t>6 </a:t>
            </a:r>
            <a:r>
              <a:rPr lang="zh-CN" altLang="en-US" sz="2500" b="1" dirty="0">
                <a:solidFill>
                  <a:schemeClr val="bg1"/>
                </a:solidFill>
                <a:latin typeface="DFKai-SB" pitchFamily="65" charset="-120"/>
                <a:ea typeface="DFKai-SB" pitchFamily="65" charset="-120"/>
              </a:rPr>
              <a:t>次</a:t>
            </a:r>
            <a:r>
              <a:rPr lang="en-US" sz="2500" dirty="0">
                <a:solidFill>
                  <a:schemeClr val="bg1"/>
                </a:solidFill>
              </a:rPr>
              <a:t>……)</a:t>
            </a:r>
          </a:p>
          <a:p>
            <a:r>
              <a:rPr lang="en-US" sz="2800" b="1" dirty="0">
                <a:solidFill>
                  <a:schemeClr val="bg1"/>
                </a:solidFill>
              </a:rPr>
              <a:t>       </a:t>
            </a:r>
            <a:r>
              <a:rPr lang="en-US" sz="2800" b="1" dirty="0">
                <a:solidFill>
                  <a:srgbClr val="FFFF00"/>
                </a:solidFill>
              </a:rPr>
              <a:t>1. </a:t>
            </a:r>
            <a:r>
              <a:rPr lang="en-US" sz="2800" b="1" i="1" dirty="0">
                <a:solidFill>
                  <a:srgbClr val="FFFF00"/>
                </a:solidFill>
              </a:rPr>
              <a:t>bear witness, be a witness, testify, attest, declare, confirm </a:t>
            </a:r>
            <a:r>
              <a:rPr lang="zh-CN" altLang="en-US" sz="2800" b="1" dirty="0">
                <a:solidFill>
                  <a:srgbClr val="FFFF00"/>
                </a:solidFill>
                <a:latin typeface="DFKai-SB" pitchFamily="65" charset="-120"/>
                <a:ea typeface="DFKai-SB" pitchFamily="65" charset="-120"/>
              </a:rPr>
              <a:t>作見證，作證</a:t>
            </a:r>
            <a:endParaRPr lang="en-US" sz="2800" b="1" dirty="0">
              <a:solidFill>
                <a:srgbClr val="FFFF00"/>
              </a:solidFill>
              <a:latin typeface="DFKai-SB" pitchFamily="65" charset="-120"/>
              <a:ea typeface="DFKai-SB" pitchFamily="65" charset="-120"/>
            </a:endParaRPr>
          </a:p>
          <a:p>
            <a:r>
              <a:rPr lang="en-US" sz="2600" b="1" dirty="0">
                <a:solidFill>
                  <a:schemeClr val="bg1"/>
                </a:solidFill>
              </a:rPr>
              <a:t>(</a:t>
            </a:r>
            <a:r>
              <a:rPr lang="zh-CN" altLang="en-US" sz="2600" b="1" dirty="0">
                <a:solidFill>
                  <a:srgbClr val="FFFF00"/>
                </a:solidFill>
                <a:latin typeface="DFKai-SB" pitchFamily="65" charset="-120"/>
                <a:ea typeface="DFKai-SB" pitchFamily="65" charset="-120"/>
              </a:rPr>
              <a:t>主動</a:t>
            </a:r>
            <a:r>
              <a:rPr lang="en-US" sz="2600" b="1" dirty="0">
                <a:solidFill>
                  <a:schemeClr val="bg1"/>
                </a:solidFill>
              </a:rPr>
              <a:t>) </a:t>
            </a:r>
            <a:r>
              <a:rPr lang="en-US" sz="2600" dirty="0">
                <a:solidFill>
                  <a:schemeClr val="bg1"/>
                </a:solidFill>
              </a:rPr>
              <a:t>Matthew 23:31; John 1:7, 8, 15, 32, 34; 2:25 …….. Hebrews 10:15 ……..</a:t>
            </a:r>
          </a:p>
          <a:p>
            <a:r>
              <a:rPr lang="en-US" sz="2600" b="1" dirty="0">
                <a:solidFill>
                  <a:schemeClr val="bg1"/>
                </a:solidFill>
              </a:rPr>
              <a:t>(</a:t>
            </a:r>
            <a:r>
              <a:rPr lang="zh-CN" altLang="en-US" sz="2600" b="1" dirty="0">
                <a:solidFill>
                  <a:srgbClr val="FFFF00"/>
                </a:solidFill>
                <a:latin typeface="DFKai-SB" pitchFamily="65" charset="-120"/>
                <a:ea typeface="DFKai-SB" pitchFamily="65" charset="-120"/>
              </a:rPr>
              <a:t>被動</a:t>
            </a:r>
            <a:r>
              <a:rPr lang="en-US" sz="2600" b="1" dirty="0">
                <a:solidFill>
                  <a:schemeClr val="bg1"/>
                </a:solidFill>
              </a:rPr>
              <a:t>) </a:t>
            </a:r>
            <a:r>
              <a:rPr lang="en-US" sz="2600" i="1" dirty="0">
                <a:solidFill>
                  <a:schemeClr val="bg1"/>
                </a:solidFill>
              </a:rPr>
              <a:t>be witnessed, have witness borne </a:t>
            </a:r>
            <a:r>
              <a:rPr lang="en-US" sz="2600" dirty="0">
                <a:solidFill>
                  <a:schemeClr val="bg1"/>
                </a:solidFill>
              </a:rPr>
              <a:t>(Romans 3:21; Hebrews 7:8, 17)</a:t>
            </a:r>
          </a:p>
          <a:p>
            <a:r>
              <a:rPr lang="en-US" sz="2800" b="1" dirty="0">
                <a:solidFill>
                  <a:srgbClr val="FFFF00"/>
                </a:solidFill>
              </a:rPr>
              <a:t>        2.</a:t>
            </a:r>
            <a:r>
              <a:rPr lang="en-US" sz="2800" b="1" i="1" dirty="0">
                <a:solidFill>
                  <a:srgbClr val="FFFF00"/>
                </a:solidFill>
              </a:rPr>
              <a:t> testify favorably, speak well, approve </a:t>
            </a:r>
            <a:r>
              <a:rPr lang="zh-TW" altLang="en-US" sz="2800" b="1" dirty="0">
                <a:solidFill>
                  <a:srgbClr val="FFFF00"/>
                </a:solidFill>
                <a:latin typeface="DFKai-SB" pitchFamily="65" charset="-120"/>
                <a:ea typeface="DFKai-SB" pitchFamily="65" charset="-120"/>
              </a:rPr>
              <a:t>稱許</a:t>
            </a:r>
            <a:r>
              <a:rPr lang="zh-CN" altLang="en-US" sz="2800" b="1" dirty="0">
                <a:solidFill>
                  <a:srgbClr val="FFFF00"/>
                </a:solidFill>
                <a:latin typeface="DFKai-SB" pitchFamily="65" charset="-120"/>
                <a:ea typeface="DFKai-SB" pitchFamily="65" charset="-120"/>
              </a:rPr>
              <a:t>，認可，稱讚，作</a:t>
            </a:r>
            <a:r>
              <a:rPr lang="zh-TW" altLang="en-US" sz="2800" b="1" dirty="0">
                <a:solidFill>
                  <a:srgbClr val="FFFF00"/>
                </a:solidFill>
                <a:latin typeface="DFKai-SB" pitchFamily="65" charset="-120"/>
                <a:ea typeface="DFKai-SB" pitchFamily="65" charset="-120"/>
              </a:rPr>
              <a:t>好的</a:t>
            </a:r>
            <a:r>
              <a:rPr lang="zh-CN" altLang="en-US" sz="2800" b="1" dirty="0">
                <a:solidFill>
                  <a:srgbClr val="FFFF00"/>
                </a:solidFill>
                <a:latin typeface="DFKai-SB" pitchFamily="65" charset="-120"/>
                <a:ea typeface="DFKai-SB" pitchFamily="65" charset="-120"/>
              </a:rPr>
              <a:t>見證</a:t>
            </a:r>
            <a:endParaRPr lang="en-US" sz="2800" b="1" dirty="0">
              <a:solidFill>
                <a:srgbClr val="FFFF00"/>
              </a:solidFill>
              <a:latin typeface="DFKai-SB" pitchFamily="65" charset="-120"/>
              <a:ea typeface="DFKai-SB" pitchFamily="65" charset="-120"/>
            </a:endParaRPr>
          </a:p>
          <a:p>
            <a:r>
              <a:rPr lang="en-US" sz="2600" b="1" dirty="0">
                <a:solidFill>
                  <a:schemeClr val="bg1"/>
                </a:solidFill>
              </a:rPr>
              <a:t>(</a:t>
            </a:r>
            <a:r>
              <a:rPr lang="zh-CN" altLang="en-US" sz="2600" b="1" dirty="0">
                <a:solidFill>
                  <a:srgbClr val="FFFF00"/>
                </a:solidFill>
                <a:latin typeface="DFKai-SB" pitchFamily="65" charset="-120"/>
                <a:ea typeface="DFKai-SB" pitchFamily="65" charset="-120"/>
              </a:rPr>
              <a:t>主動</a:t>
            </a:r>
            <a:r>
              <a:rPr lang="en-US" sz="2600" b="1" dirty="0">
                <a:solidFill>
                  <a:schemeClr val="bg1"/>
                </a:solidFill>
              </a:rPr>
              <a:t>) </a:t>
            </a:r>
            <a:r>
              <a:rPr lang="en-US" sz="2600" dirty="0">
                <a:solidFill>
                  <a:schemeClr val="bg1"/>
                </a:solidFill>
              </a:rPr>
              <a:t>(</a:t>
            </a:r>
            <a:r>
              <a:rPr lang="en-US" sz="2600" b="1" dirty="0">
                <a:solidFill>
                  <a:schemeClr val="bg1"/>
                </a:solidFill>
              </a:rPr>
              <a:t>Luke 4:22; Acts 15:8; 3 John 12b</a:t>
            </a:r>
            <a:r>
              <a:rPr lang="en-US" sz="2600" dirty="0">
                <a:solidFill>
                  <a:schemeClr val="bg1"/>
                </a:solidFill>
              </a:rPr>
              <a:t>)</a:t>
            </a:r>
          </a:p>
          <a:p>
            <a:r>
              <a:rPr lang="en-US" sz="2600" b="1" dirty="0">
                <a:solidFill>
                  <a:schemeClr val="bg1"/>
                </a:solidFill>
              </a:rPr>
              <a:t>(</a:t>
            </a:r>
            <a:r>
              <a:rPr lang="zh-CN" altLang="en-US" sz="2600" b="1" dirty="0">
                <a:solidFill>
                  <a:srgbClr val="FFFF00"/>
                </a:solidFill>
                <a:latin typeface="DFKai-SB" pitchFamily="65" charset="-120"/>
                <a:ea typeface="DFKai-SB" pitchFamily="65" charset="-120"/>
              </a:rPr>
              <a:t>被動</a:t>
            </a:r>
            <a:r>
              <a:rPr lang="en-US" sz="2600" b="1" dirty="0">
                <a:solidFill>
                  <a:schemeClr val="bg1"/>
                </a:solidFill>
              </a:rPr>
              <a:t>) </a:t>
            </a:r>
            <a:r>
              <a:rPr lang="en-US" sz="2600" i="1" dirty="0">
                <a:solidFill>
                  <a:schemeClr val="bg1"/>
                </a:solidFill>
              </a:rPr>
              <a:t>be well spoken of, be approved </a:t>
            </a:r>
            <a:r>
              <a:rPr lang="en-US" sz="2600" dirty="0">
                <a:solidFill>
                  <a:schemeClr val="bg1"/>
                </a:solidFill>
              </a:rPr>
              <a:t>(</a:t>
            </a:r>
            <a:r>
              <a:rPr lang="en-US" sz="2600" b="1" dirty="0">
                <a:solidFill>
                  <a:schemeClr val="bg1"/>
                </a:solidFill>
              </a:rPr>
              <a:t>Acts 6:3; 10:22; 16:2; 22:12;</a:t>
            </a:r>
            <a:r>
              <a:rPr lang="en-US" sz="2600" dirty="0">
                <a:solidFill>
                  <a:schemeClr val="bg1"/>
                </a:solidFill>
              </a:rPr>
              <a:t> </a:t>
            </a:r>
            <a:r>
              <a:rPr lang="en-US" sz="2600" b="1" dirty="0">
                <a:solidFill>
                  <a:schemeClr val="bg1"/>
                </a:solidFill>
              </a:rPr>
              <a:t>1 Timothy 5:10;</a:t>
            </a:r>
            <a:r>
              <a:rPr lang="en-US" sz="2600" dirty="0">
                <a:solidFill>
                  <a:schemeClr val="bg1"/>
                </a:solidFill>
              </a:rPr>
              <a:t> </a:t>
            </a:r>
          </a:p>
          <a:p>
            <a:r>
              <a:rPr lang="en-US" sz="2600" b="1" dirty="0">
                <a:solidFill>
                  <a:schemeClr val="bg1"/>
                </a:solidFill>
              </a:rPr>
              <a:t>             </a:t>
            </a:r>
            <a:r>
              <a:rPr lang="en-US" sz="2600" b="1" dirty="0">
                <a:solidFill>
                  <a:srgbClr val="FFFF00"/>
                </a:solidFill>
              </a:rPr>
              <a:t>Hebrews 11:2, 4a, 4b, 5, 39</a:t>
            </a:r>
            <a:r>
              <a:rPr lang="en-US" sz="2600" b="1" dirty="0">
                <a:solidFill>
                  <a:schemeClr val="bg1"/>
                </a:solidFill>
              </a:rPr>
              <a:t>; 3 John 1:12a</a:t>
            </a:r>
            <a:r>
              <a:rPr lang="en-US" sz="2600" dirty="0">
                <a:solidFill>
                  <a:schemeClr val="bg1"/>
                </a:solidFill>
              </a:rPr>
              <a:t>)</a:t>
            </a:r>
          </a:p>
          <a:p>
            <a:endParaRPr lang="en-US" altLang="zh-CN" sz="800" b="1" dirty="0">
              <a:solidFill>
                <a:schemeClr val="bg1"/>
              </a:solidFill>
              <a:latin typeface="+mj-lt"/>
              <a:ea typeface="DFKai-SB" pitchFamily="65" charset="-120"/>
            </a:endParaRPr>
          </a:p>
          <a:p>
            <a:endParaRPr lang="en-US" altLang="zh-CN" sz="800" b="1" dirty="0">
              <a:solidFill>
                <a:schemeClr val="bg1"/>
              </a:solidFill>
              <a:latin typeface="+mj-lt"/>
              <a:ea typeface="DFKai-SB" pitchFamily="65" charset="-120"/>
            </a:endParaRPr>
          </a:p>
          <a:p>
            <a:endParaRPr lang="en-US" altLang="zh-CN" sz="800" b="1" dirty="0">
              <a:solidFill>
                <a:schemeClr val="bg1"/>
              </a:solidFill>
              <a:latin typeface="+mj-lt"/>
              <a:ea typeface="DFKai-SB" pitchFamily="65" charset="-120"/>
            </a:endParaRPr>
          </a:p>
          <a:p>
            <a:endParaRPr lang="en-US" altLang="zh-CN" sz="800" b="1" dirty="0">
              <a:solidFill>
                <a:schemeClr val="bg1"/>
              </a:solidFill>
              <a:latin typeface="+mj-lt"/>
              <a:ea typeface="DFKai-SB" pitchFamily="65" charset="-120"/>
            </a:endParaRPr>
          </a:p>
        </p:txBody>
      </p:sp>
    </p:spTree>
    <p:extLst>
      <p:ext uri="{BB962C8B-B14F-4D97-AF65-F5344CB8AC3E}">
        <p14:creationId xmlns:p14="http://schemas.microsoft.com/office/powerpoint/2010/main" val="169137967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878806"/>
          </a:xfrm>
          <a:prstGeom prst="rect">
            <a:avLst/>
          </a:prstGeom>
          <a:solidFill>
            <a:srgbClr val="002060"/>
          </a:solidFill>
        </p:spPr>
        <p:txBody>
          <a:bodyPr wrap="square">
            <a:spAutoFit/>
          </a:bodyPr>
          <a:lstStyle/>
          <a:p>
            <a:endParaRPr lang="en-US" altLang="zh-CN" sz="800" b="1" dirty="0">
              <a:solidFill>
                <a:schemeClr val="bg1"/>
              </a:solidFill>
            </a:endParaRPr>
          </a:p>
          <a:p>
            <a:r>
              <a:rPr lang="zh-TW" altLang="en-US" sz="3600" b="1" dirty="0">
                <a:solidFill>
                  <a:srgbClr val="FFFF00"/>
                </a:solidFill>
                <a:latin typeface="DFKai-SB" pitchFamily="65" charset="-120"/>
                <a:ea typeface="DFKai-SB" pitchFamily="65" charset="-120"/>
              </a:rPr>
              <a:t> 有</a:t>
            </a:r>
            <a:r>
              <a:rPr lang="zh-CN" altLang="en-US" sz="3600" b="1" dirty="0">
                <a:solidFill>
                  <a:srgbClr val="FFFF00"/>
                </a:solidFill>
                <a:latin typeface="DFKai-SB" pitchFamily="65" charset="-120"/>
                <a:ea typeface="DFKai-SB" pitchFamily="65" charset="-120"/>
              </a:rPr>
              <a:t>神認可信心的人</a:t>
            </a:r>
            <a:r>
              <a:rPr lang="en-US" altLang="zh-CN" sz="3600" b="1" dirty="0">
                <a:solidFill>
                  <a:srgbClr val="FFFF00"/>
                </a:solidFill>
                <a:latin typeface="DFKai-SB" pitchFamily="65" charset="-120"/>
                <a:ea typeface="DFKai-SB" pitchFamily="65" charset="-120"/>
              </a:rPr>
              <a:t>-</a:t>
            </a:r>
            <a:r>
              <a:rPr lang="zh-TW" altLang="en-US" sz="3600" b="1" dirty="0">
                <a:solidFill>
                  <a:srgbClr val="FFFF00"/>
                </a:solidFill>
                <a:latin typeface="DFKai-SB" pitchFamily="65" charset="-120"/>
                <a:ea typeface="DFKai-SB" pitchFamily="65" charset="-120"/>
              </a:rPr>
              <a:t>以諾</a:t>
            </a:r>
            <a:r>
              <a:rPr lang="en-US" altLang="zh-CN" sz="3600" b="1" dirty="0">
                <a:solidFill>
                  <a:srgbClr val="FFFF00"/>
                </a:solidFill>
                <a:latin typeface="DFKai-SB" pitchFamily="65" charset="-120"/>
                <a:ea typeface="DFKai-SB" pitchFamily="65" charset="-120"/>
              </a:rPr>
              <a:t>(</a:t>
            </a:r>
            <a:r>
              <a:rPr lang="zh-CN" altLang="en-US" sz="3600" b="1" dirty="0">
                <a:solidFill>
                  <a:srgbClr val="FFFF00"/>
                </a:solidFill>
                <a:latin typeface="DFKai-SB" pitchFamily="65" charset="-120"/>
                <a:ea typeface="DFKai-SB" pitchFamily="65" charset="-120"/>
              </a:rPr>
              <a:t>希伯來書</a:t>
            </a:r>
            <a:r>
              <a:rPr lang="en-US" sz="3600" b="1" dirty="0">
                <a:solidFill>
                  <a:srgbClr val="FFFF00"/>
                </a:solidFill>
              </a:rPr>
              <a:t> 11:5</a:t>
            </a:r>
            <a:r>
              <a:rPr lang="en-US" altLang="zh-CN" sz="3600" b="1" dirty="0">
                <a:solidFill>
                  <a:srgbClr val="FFFF00"/>
                </a:solidFill>
                <a:latin typeface="DFKai-SB" pitchFamily="65" charset="-120"/>
                <a:ea typeface="DFKai-SB" pitchFamily="65" charset="-120"/>
              </a:rPr>
              <a:t>)</a:t>
            </a:r>
            <a:endParaRPr lang="en-US" sz="3600" b="1" dirty="0">
              <a:solidFill>
                <a:srgbClr val="FFFF00"/>
              </a:solidFill>
              <a:latin typeface="DFKai-SB" pitchFamily="65" charset="-120"/>
              <a:ea typeface="DFKai-SB" pitchFamily="65" charset="-120"/>
            </a:endParaRPr>
          </a:p>
          <a:p>
            <a:endParaRPr lang="en-US" sz="800" b="1" dirty="0">
              <a:solidFill>
                <a:schemeClr val="bg1"/>
              </a:solidFill>
            </a:endParaRPr>
          </a:p>
          <a:p>
            <a:r>
              <a:rPr lang="zh-CN" altLang="en-US" sz="3000" b="1" dirty="0">
                <a:solidFill>
                  <a:srgbClr val="FF0000"/>
                </a:solidFill>
                <a:latin typeface="DFKai-SB" pitchFamily="65" charset="-120"/>
                <a:ea typeface="DFKai-SB" pitchFamily="65" charset="-120"/>
              </a:rPr>
              <a:t>希</a:t>
            </a:r>
            <a:r>
              <a:rPr lang="en-US" sz="3000" b="1" dirty="0">
                <a:solidFill>
                  <a:srgbClr val="FF0000"/>
                </a:solidFill>
              </a:rPr>
              <a:t> 11:5.    </a:t>
            </a:r>
            <a:r>
              <a:rPr lang="zh-TW" altLang="en-US" sz="3000" b="1" dirty="0">
                <a:solidFill>
                  <a:srgbClr val="FFFF00"/>
                </a:solidFill>
                <a:latin typeface="DFKai-SB" pitchFamily="65" charset="-120"/>
                <a:ea typeface="DFKai-SB" pitchFamily="65" charset="-120"/>
              </a:rPr>
              <a:t>以諾</a:t>
            </a:r>
            <a:r>
              <a:rPr lang="zh-TW" altLang="en-US" sz="3000" dirty="0">
                <a:solidFill>
                  <a:schemeClr val="bg1"/>
                </a:solidFill>
                <a:latin typeface="DFKai-SB" pitchFamily="65" charset="-120"/>
                <a:ea typeface="DFKai-SB" pitchFamily="65" charset="-120"/>
              </a:rPr>
              <a:t>因著信，被接去，不至於見死，</a:t>
            </a:r>
            <a:r>
              <a:rPr lang="zh-TW" altLang="en-US" sz="3000" b="1" dirty="0">
                <a:solidFill>
                  <a:srgbClr val="FFFF00"/>
                </a:solidFill>
                <a:latin typeface="DFKai-SB" pitchFamily="65" charset="-120"/>
                <a:ea typeface="DFKai-SB" pitchFamily="65" charset="-120"/>
              </a:rPr>
              <a:t>人也</a:t>
            </a:r>
            <a:endParaRPr lang="en-US" altLang="zh-TW" sz="3000" b="1" dirty="0">
              <a:solidFill>
                <a:srgbClr val="FFFF00"/>
              </a:solidFill>
              <a:latin typeface="DFKai-SB" pitchFamily="65" charset="-120"/>
              <a:ea typeface="DFKai-SB" pitchFamily="65" charset="-120"/>
            </a:endParaRPr>
          </a:p>
          <a:p>
            <a:r>
              <a:rPr lang="zh-TW" altLang="en-US" sz="3000" b="1" dirty="0">
                <a:solidFill>
                  <a:srgbClr val="FFFF00"/>
                </a:solidFill>
                <a:latin typeface="DFKai-SB" pitchFamily="65" charset="-120"/>
                <a:ea typeface="DFKai-SB" pitchFamily="65" charset="-120"/>
              </a:rPr>
              <a:t>  找不著他 </a:t>
            </a:r>
            <a:r>
              <a:rPr lang="en-US" sz="2600" dirty="0">
                <a:solidFill>
                  <a:schemeClr val="bg1"/>
                </a:solidFill>
                <a:ea typeface="DFKai-SB" pitchFamily="65" charset="-120"/>
              </a:rPr>
              <a:t>(</a:t>
            </a:r>
            <a:r>
              <a:rPr lang="el-GR" sz="2600" dirty="0">
                <a:solidFill>
                  <a:schemeClr val="bg1"/>
                </a:solidFill>
              </a:rPr>
              <a:t>καὶ οὐχ ηὑρίσκετο</a:t>
            </a:r>
            <a:r>
              <a:rPr lang="en-US" sz="2600" dirty="0">
                <a:solidFill>
                  <a:schemeClr val="bg1"/>
                </a:solidFill>
                <a:ea typeface="DFKai-SB" pitchFamily="65" charset="-120"/>
              </a:rPr>
              <a:t>)</a:t>
            </a:r>
            <a:r>
              <a:rPr lang="zh-TW" altLang="en-US" sz="3000" dirty="0">
                <a:solidFill>
                  <a:schemeClr val="bg1"/>
                </a:solidFill>
                <a:latin typeface="DFKai-SB" pitchFamily="65" charset="-120"/>
                <a:ea typeface="DFKai-SB" pitchFamily="65" charset="-120"/>
              </a:rPr>
              <a:t>，因為神已經把他接去了；</a:t>
            </a:r>
            <a:endParaRPr lang="en-US" altLang="zh-TW" sz="3000" dirty="0">
              <a:solidFill>
                <a:schemeClr val="bg1"/>
              </a:solidFill>
              <a:latin typeface="DFKai-SB" pitchFamily="65" charset="-120"/>
              <a:ea typeface="DFKai-SB" pitchFamily="65" charset="-120"/>
            </a:endParaRPr>
          </a:p>
          <a:p>
            <a:r>
              <a:rPr lang="zh-TW" altLang="en-US" sz="3000" dirty="0">
                <a:solidFill>
                  <a:schemeClr val="bg1"/>
                </a:solidFill>
                <a:latin typeface="DFKai-SB" pitchFamily="65" charset="-120"/>
                <a:ea typeface="DFKai-SB" pitchFamily="65" charset="-120"/>
              </a:rPr>
              <a:t>  只是他被接去以先，已經</a:t>
            </a:r>
            <a:r>
              <a:rPr lang="zh-TW" altLang="en-US" sz="3000" b="1" dirty="0">
                <a:solidFill>
                  <a:srgbClr val="FFFF00"/>
                </a:solidFill>
                <a:latin typeface="DFKai-SB" pitchFamily="65" charset="-120"/>
                <a:ea typeface="DFKai-SB" pitchFamily="65" charset="-120"/>
              </a:rPr>
              <a:t>得了神喜悅他的明證</a:t>
            </a:r>
            <a:r>
              <a:rPr lang="zh-TW" altLang="en-US" sz="3000" dirty="0">
                <a:solidFill>
                  <a:schemeClr val="bg1"/>
                </a:solidFill>
                <a:latin typeface="DFKai-SB" pitchFamily="65" charset="-120"/>
                <a:ea typeface="DFKai-SB" pitchFamily="65" charset="-120"/>
              </a:rPr>
              <a:t>。</a:t>
            </a:r>
            <a:endParaRPr lang="en-US" sz="3000" dirty="0">
              <a:solidFill>
                <a:schemeClr val="bg1"/>
              </a:solidFill>
              <a:ea typeface="DFKai-SB" pitchFamily="65" charset="-120"/>
            </a:endParaRPr>
          </a:p>
          <a:p>
            <a:r>
              <a:rPr lang="zh-TW" altLang="en-US" sz="2600" b="1" dirty="0">
                <a:solidFill>
                  <a:srgbClr val="FFFF00"/>
                </a:solidFill>
                <a:latin typeface="DFKai-SB" pitchFamily="65" charset="-120"/>
                <a:ea typeface="DFKai-SB" pitchFamily="65" charset="-120"/>
              </a:rPr>
              <a:t> </a:t>
            </a:r>
            <a:r>
              <a:rPr lang="en-US" sz="2600" b="1" dirty="0">
                <a:solidFill>
                  <a:srgbClr val="FFFF00"/>
                </a:solidFill>
                <a:latin typeface="DFKai-SB" pitchFamily="65" charset="-120"/>
                <a:ea typeface="DFKai-SB" pitchFamily="65" charset="-120"/>
              </a:rPr>
              <a:t> </a:t>
            </a:r>
            <a:r>
              <a:rPr lang="en-US" sz="2600" dirty="0">
                <a:solidFill>
                  <a:schemeClr val="bg1"/>
                </a:solidFill>
                <a:latin typeface="+mj-lt"/>
                <a:ea typeface="DFKai-SB" pitchFamily="65" charset="-120"/>
              </a:rPr>
              <a:t>(</a:t>
            </a:r>
            <a:r>
              <a:rPr lang="el-GR" sz="2600" dirty="0">
                <a:solidFill>
                  <a:schemeClr val="bg1"/>
                </a:solidFill>
              </a:rPr>
              <a:t>μεμαρτύρηται εὐαρεστηκέναι τῷ θεῷ</a:t>
            </a:r>
            <a:r>
              <a:rPr lang="en-US" sz="2600" dirty="0">
                <a:solidFill>
                  <a:schemeClr val="bg1"/>
                </a:solidFill>
              </a:rPr>
              <a:t> </a:t>
            </a:r>
            <a:r>
              <a:rPr lang="en-US" sz="2600" b="1" baseline="30000" dirty="0">
                <a:solidFill>
                  <a:srgbClr val="FF0000"/>
                </a:solidFill>
              </a:rPr>
              <a:t>ESV</a:t>
            </a:r>
            <a:r>
              <a:rPr lang="en-US" sz="2600" baseline="30000" dirty="0">
                <a:solidFill>
                  <a:schemeClr val="bg1"/>
                </a:solidFill>
              </a:rPr>
              <a:t> </a:t>
            </a:r>
            <a:r>
              <a:rPr lang="en-US" sz="2600" dirty="0">
                <a:solidFill>
                  <a:srgbClr val="FFFF00"/>
                </a:solidFill>
              </a:rPr>
              <a:t>he was commended as having pleased God</a:t>
            </a:r>
            <a:r>
              <a:rPr lang="en-US" sz="2600" dirty="0">
                <a:solidFill>
                  <a:schemeClr val="bg1"/>
                </a:solidFill>
                <a:latin typeface="+mj-lt"/>
                <a:ea typeface="DFKai-SB" pitchFamily="65" charset="-120"/>
              </a:rPr>
              <a:t>)</a:t>
            </a:r>
            <a:r>
              <a:rPr lang="zh-TW" altLang="en-US" sz="2600" dirty="0">
                <a:solidFill>
                  <a:schemeClr val="bg1"/>
                </a:solidFill>
                <a:latin typeface="DFKai-SB" pitchFamily="65" charset="-120"/>
                <a:ea typeface="DFKai-SB" pitchFamily="65" charset="-120"/>
              </a:rPr>
              <a:t> </a:t>
            </a:r>
            <a:endParaRPr lang="en-US" altLang="zh-TW" sz="2600" dirty="0">
              <a:solidFill>
                <a:schemeClr val="bg1"/>
              </a:solidFill>
              <a:latin typeface="DFKai-SB" pitchFamily="65" charset="-120"/>
              <a:ea typeface="DFKai-SB" pitchFamily="65" charset="-120"/>
            </a:endParaRPr>
          </a:p>
          <a:p>
            <a:endParaRPr lang="en-US" sz="800" b="1" dirty="0">
              <a:solidFill>
                <a:schemeClr val="bg1"/>
              </a:solidFill>
            </a:endParaRPr>
          </a:p>
          <a:p>
            <a:r>
              <a:rPr lang="en-US" sz="2600" dirty="0">
                <a:solidFill>
                  <a:schemeClr val="bg1"/>
                </a:solidFill>
              </a:rPr>
              <a:t>     *Genesis 5: </a:t>
            </a:r>
            <a:r>
              <a:rPr lang="zh-TW" altLang="en-US" sz="2400" b="1" dirty="0">
                <a:solidFill>
                  <a:srgbClr val="FF0000"/>
                </a:solidFill>
                <a:latin typeface="DFKai-SB" pitchFamily="65" charset="-120"/>
                <a:ea typeface="DFKai-SB" pitchFamily="65" charset="-120"/>
              </a:rPr>
              <a:t>創</a:t>
            </a:r>
            <a:r>
              <a:rPr lang="en-US" sz="2400" b="1" dirty="0">
                <a:solidFill>
                  <a:srgbClr val="FF0000"/>
                </a:solidFill>
              </a:rPr>
              <a:t>5:24</a:t>
            </a:r>
            <a:r>
              <a:rPr lang="en-US" sz="2400" b="1" dirty="0">
                <a:solidFill>
                  <a:schemeClr val="bg1"/>
                </a:solidFill>
              </a:rPr>
              <a:t>.  </a:t>
            </a:r>
            <a:r>
              <a:rPr lang="zh-TW" altLang="en-US" sz="2800" b="1" dirty="0">
                <a:solidFill>
                  <a:schemeClr val="bg1"/>
                </a:solidFill>
                <a:latin typeface="DFKai-SB" pitchFamily="65" charset="-120"/>
                <a:ea typeface="DFKai-SB" pitchFamily="65" charset="-120"/>
              </a:rPr>
              <a:t>以諾</a:t>
            </a:r>
            <a:r>
              <a:rPr lang="en-US" altLang="zh-TW" sz="2800" b="1" dirty="0">
                <a:solidFill>
                  <a:schemeClr val="bg1"/>
                </a:solidFill>
                <a:latin typeface="DFKai-SB" pitchFamily="65" charset="-120"/>
                <a:ea typeface="DFKai-SB" pitchFamily="65" charset="-120"/>
              </a:rPr>
              <a:t>: </a:t>
            </a:r>
            <a:r>
              <a:rPr lang="zh-TW" altLang="en-US" sz="2800" b="1" dirty="0">
                <a:solidFill>
                  <a:srgbClr val="FFFF00"/>
                </a:solidFill>
                <a:latin typeface="DFKai-SB" pitchFamily="65" charset="-120"/>
                <a:ea typeface="DFKai-SB" pitchFamily="65" charset="-120"/>
              </a:rPr>
              <a:t>他就不在世了</a:t>
            </a:r>
            <a:r>
              <a:rPr lang="he-IL" sz="2800" dirty="0">
                <a:solidFill>
                  <a:schemeClr val="bg1"/>
                </a:solidFill>
              </a:rPr>
              <a:t>‎ </a:t>
            </a:r>
            <a:r>
              <a:rPr lang="en-US" sz="2800" dirty="0">
                <a:solidFill>
                  <a:schemeClr val="bg1"/>
                </a:solidFill>
              </a:rPr>
              <a:t>(</a:t>
            </a:r>
            <a:r>
              <a:rPr lang="he-IL" sz="2800" dirty="0">
                <a:solidFill>
                  <a:srgbClr val="FFFF00"/>
                </a:solidFill>
              </a:rPr>
              <a:t>וְאֵינֶנּו</a:t>
            </a:r>
            <a:r>
              <a:rPr lang="he-IL" sz="2800" dirty="0">
                <a:solidFill>
                  <a:schemeClr val="bg1"/>
                </a:solidFill>
              </a:rPr>
              <a:t>ּ</a:t>
            </a:r>
            <a:r>
              <a:rPr lang="en-US" sz="2800" dirty="0">
                <a:solidFill>
                  <a:schemeClr val="bg1"/>
                </a:solidFill>
              </a:rPr>
              <a:t>) </a:t>
            </a:r>
            <a:r>
              <a:rPr lang="en-US" sz="2600" dirty="0">
                <a:solidFill>
                  <a:schemeClr val="bg1"/>
                </a:solidFill>
              </a:rPr>
              <a:t>/ </a:t>
            </a:r>
            <a:r>
              <a:rPr lang="zh-CN" altLang="en-US" sz="2800" b="1" dirty="0">
                <a:solidFill>
                  <a:schemeClr val="bg1"/>
                </a:solidFill>
                <a:latin typeface="DFKai-SB" pitchFamily="65" charset="-120"/>
                <a:ea typeface="DFKai-SB" pitchFamily="65" charset="-120"/>
              </a:rPr>
              <a:t>其他</a:t>
            </a:r>
            <a:r>
              <a:rPr lang="en-US" altLang="zh-CN" sz="2800" dirty="0">
                <a:solidFill>
                  <a:schemeClr val="bg1"/>
                </a:solidFill>
              </a:rPr>
              <a:t>:</a:t>
            </a:r>
            <a:r>
              <a:rPr lang="en-US" sz="2800" dirty="0">
                <a:solidFill>
                  <a:schemeClr val="bg1"/>
                </a:solidFill>
              </a:rPr>
              <a:t> "</a:t>
            </a:r>
            <a:r>
              <a:rPr lang="zh-TW" altLang="en-US" sz="2800" b="1" dirty="0">
                <a:solidFill>
                  <a:srgbClr val="FFFF00"/>
                </a:solidFill>
                <a:latin typeface="DFKai-SB" pitchFamily="65" charset="-120"/>
                <a:ea typeface="DFKai-SB" pitchFamily="65" charset="-120"/>
              </a:rPr>
              <a:t>他死了</a:t>
            </a:r>
            <a:r>
              <a:rPr lang="en-US" sz="2800" dirty="0">
                <a:solidFill>
                  <a:schemeClr val="bg1"/>
                </a:solidFill>
              </a:rPr>
              <a:t>" </a:t>
            </a:r>
            <a:r>
              <a:rPr lang="he-IL" sz="2800" dirty="0">
                <a:solidFill>
                  <a:schemeClr val="bg1"/>
                </a:solidFill>
              </a:rPr>
              <a:t>‎</a:t>
            </a:r>
            <a:r>
              <a:rPr lang="en-US" sz="2800" dirty="0">
                <a:solidFill>
                  <a:schemeClr val="bg1"/>
                </a:solidFill>
              </a:rPr>
              <a:t>(</a:t>
            </a:r>
            <a:r>
              <a:rPr lang="he-IL" sz="2800" dirty="0">
                <a:solidFill>
                  <a:srgbClr val="FFFF00"/>
                </a:solidFill>
              </a:rPr>
              <a:t>וַיָּמֹֽת</a:t>
            </a:r>
            <a:r>
              <a:rPr lang="en-US" sz="2800" dirty="0">
                <a:solidFill>
                  <a:schemeClr val="bg1"/>
                </a:solidFill>
              </a:rPr>
              <a:t>)  </a:t>
            </a:r>
          </a:p>
          <a:p>
            <a:r>
              <a:rPr lang="en-US" sz="2600" dirty="0">
                <a:solidFill>
                  <a:schemeClr val="bg1"/>
                </a:solidFill>
              </a:rPr>
              <a:t>     *</a:t>
            </a:r>
            <a:r>
              <a:rPr lang="zh-CN" altLang="en-US" sz="2800" dirty="0">
                <a:solidFill>
                  <a:schemeClr val="bg1"/>
                </a:solidFill>
                <a:latin typeface="DFKai-SB" pitchFamily="65" charset="-120"/>
                <a:ea typeface="DFKai-SB" pitchFamily="65" charset="-120"/>
              </a:rPr>
              <a:t>聖經中另外的</a:t>
            </a:r>
            <a:r>
              <a:rPr lang="zh-TW" altLang="en-US" sz="2800" b="1" dirty="0">
                <a:solidFill>
                  <a:srgbClr val="FFFF00"/>
                </a:solidFill>
                <a:latin typeface="DFKai-SB" pitchFamily="65" charset="-120"/>
                <a:ea typeface="DFKai-SB" pitchFamily="65" charset="-120"/>
              </a:rPr>
              <a:t>以諾 </a:t>
            </a:r>
            <a:r>
              <a:rPr lang="en-US" sz="2600" dirty="0">
                <a:solidFill>
                  <a:srgbClr val="FFFF00"/>
                </a:solidFill>
              </a:rPr>
              <a:t>‘Enoch’ (</a:t>
            </a:r>
            <a:r>
              <a:rPr lang="he-IL" sz="2600" dirty="0">
                <a:solidFill>
                  <a:srgbClr val="FFFF00"/>
                </a:solidFill>
              </a:rPr>
              <a:t>חֲנוֹךְ</a:t>
            </a:r>
            <a:r>
              <a:rPr lang="en-US" sz="2600" dirty="0">
                <a:solidFill>
                  <a:srgbClr val="FFFF00"/>
                </a:solidFill>
              </a:rPr>
              <a:t>)</a:t>
            </a:r>
            <a:r>
              <a:rPr lang="en-US" sz="2600" dirty="0">
                <a:solidFill>
                  <a:schemeClr val="bg1"/>
                </a:solidFill>
              </a:rPr>
              <a:t> </a:t>
            </a:r>
          </a:p>
          <a:p>
            <a:r>
              <a:rPr lang="en-US" altLang="zh-CN" sz="2800" b="1" dirty="0">
                <a:solidFill>
                  <a:schemeClr val="bg1"/>
                </a:solidFill>
                <a:latin typeface="+mj-lt"/>
                <a:ea typeface="DFKai-SB" pitchFamily="65" charset="-120"/>
              </a:rPr>
              <a:t>1</a:t>
            </a:r>
            <a:r>
              <a:rPr lang="zh-CN" altLang="en-US" sz="2800" b="1" dirty="0">
                <a:solidFill>
                  <a:schemeClr val="bg1"/>
                </a:solidFill>
                <a:latin typeface="+mj-lt"/>
                <a:ea typeface="DFKai-SB" pitchFamily="65" charset="-120"/>
              </a:rPr>
              <a:t>）</a:t>
            </a:r>
            <a:r>
              <a:rPr lang="zh-CN" altLang="en-US" sz="2800" dirty="0">
                <a:solidFill>
                  <a:schemeClr val="bg1"/>
                </a:solidFill>
                <a:latin typeface="DFKai-SB" pitchFamily="65" charset="-120"/>
                <a:ea typeface="DFKai-SB" pitchFamily="65" charset="-120"/>
              </a:rPr>
              <a:t>該隱的兒子 </a:t>
            </a:r>
            <a:r>
              <a:rPr lang="en-US" sz="2800" dirty="0">
                <a:solidFill>
                  <a:schemeClr val="bg1"/>
                </a:solidFill>
              </a:rPr>
              <a:t>(</a:t>
            </a:r>
            <a:r>
              <a:rPr lang="en-US" sz="2800" dirty="0">
                <a:solidFill>
                  <a:srgbClr val="FF0000"/>
                </a:solidFill>
              </a:rPr>
              <a:t>Genesis 4:17 </a:t>
            </a:r>
            <a:r>
              <a:rPr lang="zh-CN" altLang="en-US" sz="2800" dirty="0">
                <a:solidFill>
                  <a:schemeClr val="bg1"/>
                </a:solidFill>
                <a:latin typeface="DFKai-SB" pitchFamily="65" charset="-120"/>
                <a:ea typeface="DFKai-SB" pitchFamily="65" charset="-120"/>
              </a:rPr>
              <a:t>該隱與妻子同房、他妻子就懷孕、生了</a:t>
            </a:r>
            <a:r>
              <a:rPr lang="zh-CN" altLang="en-US" sz="2800" b="1" dirty="0">
                <a:solidFill>
                  <a:srgbClr val="FFFF00"/>
                </a:solidFill>
                <a:latin typeface="DFKai-SB" pitchFamily="65" charset="-120"/>
                <a:ea typeface="DFKai-SB" pitchFamily="65" charset="-120"/>
              </a:rPr>
              <a:t>以諾</a:t>
            </a:r>
            <a:r>
              <a:rPr lang="zh-CN" altLang="en-US" sz="2800" dirty="0">
                <a:solidFill>
                  <a:schemeClr val="bg1"/>
                </a:solidFill>
                <a:latin typeface="DFKai-SB" pitchFamily="65" charset="-120"/>
                <a:ea typeface="DFKai-SB" pitchFamily="65" charset="-120"/>
              </a:rPr>
              <a:t>、</a:t>
            </a:r>
            <a:endParaRPr lang="en-US" altLang="zh-CN" sz="2800" dirty="0">
              <a:solidFill>
                <a:schemeClr val="bg1"/>
              </a:solidFill>
              <a:latin typeface="DFKai-SB" pitchFamily="65" charset="-120"/>
              <a:ea typeface="DFKai-SB" pitchFamily="65" charset="-120"/>
            </a:endParaRPr>
          </a:p>
          <a:p>
            <a:r>
              <a:rPr lang="en-US" altLang="zh-CN" sz="2800" dirty="0">
                <a:solidFill>
                  <a:schemeClr val="bg1"/>
                </a:solidFill>
                <a:latin typeface="DFKai-SB" pitchFamily="65" charset="-120"/>
                <a:ea typeface="DFKai-SB" pitchFamily="65" charset="-120"/>
              </a:rPr>
              <a:t>   </a:t>
            </a:r>
            <a:r>
              <a:rPr lang="zh-CN" altLang="en-US" sz="2800" dirty="0">
                <a:solidFill>
                  <a:schemeClr val="bg1"/>
                </a:solidFill>
                <a:latin typeface="DFKai-SB" pitchFamily="65" charset="-120"/>
                <a:ea typeface="DFKai-SB" pitchFamily="65" charset="-120"/>
              </a:rPr>
              <a:t>該隱建造了一座城、就按著他兒子的名將那城叫作</a:t>
            </a:r>
            <a:r>
              <a:rPr lang="zh-CN" altLang="en-US" sz="2800" b="1" dirty="0">
                <a:solidFill>
                  <a:srgbClr val="FFFF00"/>
                </a:solidFill>
                <a:latin typeface="DFKai-SB" pitchFamily="65" charset="-120"/>
                <a:ea typeface="DFKai-SB" pitchFamily="65" charset="-120"/>
              </a:rPr>
              <a:t>以諾</a:t>
            </a:r>
            <a:r>
              <a:rPr lang="en-US" sz="2800" dirty="0">
                <a:solidFill>
                  <a:schemeClr val="bg1"/>
                </a:solidFill>
              </a:rPr>
              <a:t>). </a:t>
            </a:r>
          </a:p>
          <a:p>
            <a:r>
              <a:rPr lang="en-US" altLang="zh-CN" sz="2800" dirty="0">
                <a:solidFill>
                  <a:schemeClr val="bg1"/>
                </a:solidFill>
                <a:latin typeface="+mj-lt"/>
                <a:ea typeface="DFKai-SB" pitchFamily="65" charset="-120"/>
              </a:rPr>
              <a:t>2</a:t>
            </a:r>
            <a:r>
              <a:rPr lang="zh-CN" altLang="en-US" sz="2800" dirty="0">
                <a:solidFill>
                  <a:schemeClr val="bg1"/>
                </a:solidFill>
                <a:latin typeface="+mj-lt"/>
                <a:ea typeface="DFKai-SB" pitchFamily="65" charset="-120"/>
              </a:rPr>
              <a:t>）</a:t>
            </a:r>
            <a:r>
              <a:rPr lang="zh-TW" altLang="en-US" sz="2800" dirty="0">
                <a:solidFill>
                  <a:schemeClr val="bg1"/>
                </a:solidFill>
                <a:latin typeface="DFKai-SB" pitchFamily="65" charset="-120"/>
                <a:ea typeface="DFKai-SB" pitchFamily="65" charset="-120"/>
              </a:rPr>
              <a:t>瑪土撒拉</a:t>
            </a:r>
            <a:r>
              <a:rPr lang="zh-CN" altLang="en-US" sz="2800" dirty="0">
                <a:solidFill>
                  <a:schemeClr val="bg1"/>
                </a:solidFill>
                <a:latin typeface="DFKai-SB" pitchFamily="65" charset="-120"/>
                <a:ea typeface="DFKai-SB" pitchFamily="65" charset="-120"/>
              </a:rPr>
              <a:t>的父 </a:t>
            </a:r>
            <a:r>
              <a:rPr lang="en-US" sz="2600" dirty="0">
                <a:solidFill>
                  <a:schemeClr val="bg1"/>
                </a:solidFill>
              </a:rPr>
              <a:t>(</a:t>
            </a:r>
            <a:r>
              <a:rPr lang="en-US" sz="2600" dirty="0">
                <a:solidFill>
                  <a:srgbClr val="FF0000"/>
                </a:solidFill>
              </a:rPr>
              <a:t>Genesis 5:20-24</a:t>
            </a:r>
            <a:r>
              <a:rPr lang="en-US" sz="2600" dirty="0">
                <a:solidFill>
                  <a:schemeClr val="bg1"/>
                </a:solidFill>
              </a:rPr>
              <a:t>; 1 Chronicles 1:3; Hebrews 11:5; Jude 1:14-15):</a:t>
            </a:r>
          </a:p>
          <a:p>
            <a:endParaRPr lang="en-US" sz="800" dirty="0">
              <a:solidFill>
                <a:schemeClr val="bg1"/>
              </a:solidFill>
            </a:endParaRPr>
          </a:p>
          <a:p>
            <a:r>
              <a:rPr lang="zh-TW" altLang="en-US" sz="2700" b="1" dirty="0">
                <a:solidFill>
                  <a:srgbClr val="FF0000"/>
                </a:solidFill>
                <a:latin typeface="DFKai-SB" pitchFamily="65" charset="-120"/>
                <a:ea typeface="DFKai-SB" pitchFamily="65" charset="-120"/>
              </a:rPr>
              <a:t>   </a:t>
            </a:r>
            <a:r>
              <a:rPr lang="en-US" altLang="zh-CN" sz="2700" b="1" dirty="0">
                <a:solidFill>
                  <a:srgbClr val="FF0000"/>
                </a:solidFill>
                <a:latin typeface="DFKai-SB" pitchFamily="65" charset="-120"/>
                <a:ea typeface="DFKai-SB" pitchFamily="65" charset="-120"/>
              </a:rPr>
              <a:t>-</a:t>
            </a:r>
            <a:r>
              <a:rPr lang="zh-TW" altLang="en-US" sz="2700" b="1" dirty="0">
                <a:solidFill>
                  <a:srgbClr val="FF0000"/>
                </a:solidFill>
                <a:latin typeface="DFKai-SB" pitchFamily="65" charset="-120"/>
                <a:ea typeface="DFKai-SB" pitchFamily="65" charset="-120"/>
              </a:rPr>
              <a:t>創世記</a:t>
            </a:r>
            <a:r>
              <a:rPr lang="en-US" sz="2700" b="1" dirty="0">
                <a:solidFill>
                  <a:srgbClr val="FF0000"/>
                </a:solidFill>
                <a:latin typeface="DFKai-SB" pitchFamily="65" charset="-120"/>
                <a:ea typeface="DFKai-SB" pitchFamily="65" charset="-120"/>
              </a:rPr>
              <a:t> </a:t>
            </a:r>
            <a:r>
              <a:rPr lang="en-US" sz="2700" b="1" dirty="0">
                <a:solidFill>
                  <a:srgbClr val="FF0000"/>
                </a:solidFill>
              </a:rPr>
              <a:t>5:24</a:t>
            </a:r>
            <a:r>
              <a:rPr lang="en-US" sz="2700" b="1" dirty="0">
                <a:solidFill>
                  <a:schemeClr val="bg1"/>
                </a:solidFill>
              </a:rPr>
              <a:t>.   </a:t>
            </a:r>
            <a:r>
              <a:rPr lang="zh-TW" altLang="en-US" sz="2700" b="1" dirty="0">
                <a:solidFill>
                  <a:srgbClr val="FFFF00"/>
                </a:solidFill>
                <a:latin typeface="DFKai-SB" pitchFamily="65" charset="-120"/>
                <a:ea typeface="DFKai-SB" pitchFamily="65" charset="-120"/>
              </a:rPr>
              <a:t>以諾與神同行</a:t>
            </a:r>
            <a:r>
              <a:rPr lang="zh-TW" altLang="en-US" sz="2700" b="1" dirty="0">
                <a:solidFill>
                  <a:schemeClr val="bg1"/>
                </a:solidFill>
                <a:latin typeface="DFKai-SB" pitchFamily="65" charset="-120"/>
                <a:ea typeface="DFKai-SB" pitchFamily="65" charset="-120"/>
              </a:rPr>
              <a:t>、神將他取去、他就不在世了</a:t>
            </a:r>
            <a:r>
              <a:rPr lang="zh-TW" altLang="en-US" sz="2700" dirty="0">
                <a:solidFill>
                  <a:schemeClr val="bg1"/>
                </a:solidFill>
                <a:latin typeface="DFKai-SB" pitchFamily="65" charset="-120"/>
                <a:ea typeface="DFKai-SB" pitchFamily="65" charset="-120"/>
              </a:rPr>
              <a:t>。</a:t>
            </a:r>
            <a:endParaRPr lang="en-US" sz="2700" dirty="0">
              <a:solidFill>
                <a:schemeClr val="bg1"/>
              </a:solidFill>
              <a:latin typeface="DFKai-SB" pitchFamily="65" charset="-120"/>
              <a:ea typeface="DFKai-SB" pitchFamily="65" charset="-120"/>
            </a:endParaRPr>
          </a:p>
          <a:p>
            <a:r>
              <a:rPr lang="en-US" sz="2700" b="1" dirty="0">
                <a:solidFill>
                  <a:srgbClr val="FF0000"/>
                </a:solidFill>
              </a:rPr>
              <a:t>LXX </a:t>
            </a:r>
            <a:r>
              <a:rPr lang="el-GR" sz="2700" b="1" dirty="0">
                <a:solidFill>
                  <a:srgbClr val="FFFF00"/>
                </a:solidFill>
              </a:rPr>
              <a:t>καὶ εὐηρέστησεν Ενωχ τῷ θεῷ </a:t>
            </a:r>
            <a:r>
              <a:rPr lang="el-GR" sz="2700" dirty="0">
                <a:solidFill>
                  <a:schemeClr val="bg1"/>
                </a:solidFill>
              </a:rPr>
              <a:t>καὶ οὐχ ηὑρίσκετο ὅτι μετέθηκεν αὐτὸν ὁ θεός</a:t>
            </a:r>
            <a:r>
              <a:rPr lang="en-US" sz="2700" dirty="0">
                <a:solidFill>
                  <a:schemeClr val="bg1"/>
                </a:solidFill>
              </a:rPr>
              <a:t>.</a:t>
            </a:r>
          </a:p>
          <a:p>
            <a:r>
              <a:rPr lang="en-US" sz="2700" dirty="0">
                <a:solidFill>
                  <a:schemeClr val="bg1"/>
                </a:solidFill>
              </a:rPr>
              <a:t>       (</a:t>
            </a:r>
            <a:r>
              <a:rPr lang="zh-TW" altLang="en-US" sz="2700" b="1" dirty="0">
                <a:solidFill>
                  <a:srgbClr val="FFFF00"/>
                </a:solidFill>
                <a:latin typeface="DFKai-SB" pitchFamily="65" charset="-120"/>
                <a:ea typeface="DFKai-SB" pitchFamily="65" charset="-120"/>
              </a:rPr>
              <a:t>以諾</a:t>
            </a:r>
            <a:r>
              <a:rPr lang="zh-CN" altLang="en-US" sz="2700" b="1" dirty="0">
                <a:solidFill>
                  <a:srgbClr val="FFFF00"/>
                </a:solidFill>
                <a:latin typeface="DFKai-SB" pitchFamily="65" charset="-120"/>
                <a:ea typeface="DFKai-SB" pitchFamily="65" charset="-120"/>
              </a:rPr>
              <a:t>使</a:t>
            </a:r>
            <a:r>
              <a:rPr lang="zh-TW" altLang="en-US" sz="2700" b="1" dirty="0">
                <a:solidFill>
                  <a:srgbClr val="FFFF00"/>
                </a:solidFill>
                <a:latin typeface="DFKai-SB" pitchFamily="65" charset="-120"/>
                <a:ea typeface="DFKai-SB" pitchFamily="65" charset="-120"/>
              </a:rPr>
              <a:t>神喜悅</a:t>
            </a:r>
            <a:r>
              <a:rPr lang="en-US" sz="2700" dirty="0">
                <a:solidFill>
                  <a:schemeClr val="bg1"/>
                </a:solidFill>
              </a:rPr>
              <a:t>)        </a:t>
            </a:r>
            <a:r>
              <a:rPr lang="en-US" sz="2400" dirty="0">
                <a:solidFill>
                  <a:schemeClr val="bg1"/>
                </a:solidFill>
              </a:rPr>
              <a:t>(Hebrews 11:5 is similar to the LXX reading of Genesis 5:24.)</a:t>
            </a:r>
          </a:p>
          <a:p>
            <a:endParaRPr lang="en-US" sz="800" dirty="0">
              <a:solidFill>
                <a:schemeClr val="bg1"/>
              </a:solidFill>
            </a:endParaRPr>
          </a:p>
          <a:p>
            <a:endParaRPr lang="en-US" sz="800" dirty="0">
              <a:solidFill>
                <a:schemeClr val="bg1"/>
              </a:solidFill>
            </a:endParaRPr>
          </a:p>
          <a:p>
            <a:endParaRPr lang="en-US" altLang="ko-KR" sz="1000" b="1" dirty="0">
              <a:solidFill>
                <a:schemeClr val="bg1"/>
              </a:solidFill>
            </a:endParaRPr>
          </a:p>
          <a:p>
            <a:endParaRPr lang="en-US" altLang="ko-KR" sz="1000" b="1" dirty="0">
              <a:solidFill>
                <a:schemeClr val="bg1"/>
              </a:solidFill>
            </a:endParaRPr>
          </a:p>
        </p:txBody>
      </p:sp>
    </p:spTree>
    <p:extLst>
      <p:ext uri="{BB962C8B-B14F-4D97-AF65-F5344CB8AC3E}">
        <p14:creationId xmlns:p14="http://schemas.microsoft.com/office/powerpoint/2010/main" val="152455762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786473"/>
          </a:xfrm>
          <a:prstGeom prst="rect">
            <a:avLst/>
          </a:prstGeom>
          <a:solidFill>
            <a:srgbClr val="002060"/>
          </a:solidFill>
        </p:spPr>
        <p:txBody>
          <a:bodyPr wrap="square">
            <a:spAutoFit/>
          </a:bodyPr>
          <a:lstStyle/>
          <a:p>
            <a:endParaRPr lang="en-US" altLang="zh-CN" sz="800" b="1" dirty="0">
              <a:solidFill>
                <a:schemeClr val="bg1"/>
              </a:solidFill>
            </a:endParaRPr>
          </a:p>
          <a:p>
            <a:endParaRPr lang="en-US" altLang="zh-CN" sz="800" b="1" dirty="0">
              <a:solidFill>
                <a:schemeClr val="bg1"/>
              </a:solidFill>
            </a:endParaRPr>
          </a:p>
          <a:p>
            <a:r>
              <a:rPr lang="zh-TW" altLang="en-US" sz="3200" b="1" dirty="0">
                <a:solidFill>
                  <a:srgbClr val="FFFF00"/>
                </a:solidFill>
                <a:latin typeface="DFKai-SB" pitchFamily="65" charset="-120"/>
                <a:ea typeface="DFKai-SB" pitchFamily="65" charset="-120"/>
              </a:rPr>
              <a:t>有</a:t>
            </a:r>
            <a:r>
              <a:rPr lang="zh-CN" altLang="en-US" sz="3400" b="1" dirty="0">
                <a:solidFill>
                  <a:srgbClr val="FFFF00"/>
                </a:solidFill>
                <a:latin typeface="DFKai-SB" pitchFamily="65" charset="-120"/>
                <a:ea typeface="DFKai-SB" pitchFamily="65" charset="-120"/>
              </a:rPr>
              <a:t>神認可信</a:t>
            </a:r>
            <a:r>
              <a:rPr lang="zh-CN" altLang="en-US" sz="3200" b="1" dirty="0">
                <a:solidFill>
                  <a:srgbClr val="FFFF00"/>
                </a:solidFill>
                <a:latin typeface="DFKai-SB" pitchFamily="65" charset="-120"/>
                <a:ea typeface="DFKai-SB" pitchFamily="65" charset="-120"/>
              </a:rPr>
              <a:t>心</a:t>
            </a:r>
            <a:r>
              <a:rPr lang="zh-CN" altLang="en-US" sz="3400" b="1" dirty="0">
                <a:solidFill>
                  <a:srgbClr val="FFFF00"/>
                </a:solidFill>
                <a:latin typeface="DFKai-SB" pitchFamily="65" charset="-120"/>
                <a:ea typeface="DFKai-SB" pitchFamily="65" charset="-120"/>
              </a:rPr>
              <a:t>的人</a:t>
            </a:r>
            <a:r>
              <a:rPr lang="en-US" altLang="zh-CN" sz="3400" b="1" dirty="0">
                <a:solidFill>
                  <a:srgbClr val="FFFF00"/>
                </a:solidFill>
                <a:latin typeface="DFKai-SB" pitchFamily="65" charset="-120"/>
                <a:ea typeface="DFKai-SB" pitchFamily="65" charset="-120"/>
              </a:rPr>
              <a:t>-</a:t>
            </a:r>
            <a:r>
              <a:rPr lang="zh-TW" altLang="en-US" sz="3400" b="1" dirty="0">
                <a:solidFill>
                  <a:srgbClr val="FFFF00"/>
                </a:solidFill>
                <a:latin typeface="DFKai-SB" pitchFamily="65" charset="-120"/>
                <a:ea typeface="DFKai-SB" pitchFamily="65" charset="-120"/>
              </a:rPr>
              <a:t>亞伯拉罕</a:t>
            </a:r>
            <a:r>
              <a:rPr lang="en-US" altLang="zh-CN" sz="3400" b="1" dirty="0">
                <a:solidFill>
                  <a:srgbClr val="FFFF00"/>
                </a:solidFill>
                <a:latin typeface="DFKai-SB" pitchFamily="65" charset="-120"/>
                <a:ea typeface="DFKai-SB" pitchFamily="65" charset="-120"/>
              </a:rPr>
              <a:t>(</a:t>
            </a:r>
            <a:r>
              <a:rPr lang="zh-CN" altLang="en-US" sz="3400" b="1" dirty="0">
                <a:solidFill>
                  <a:srgbClr val="FFFF00"/>
                </a:solidFill>
                <a:latin typeface="DFKai-SB" pitchFamily="65" charset="-120"/>
                <a:ea typeface="DFKai-SB" pitchFamily="65" charset="-120"/>
              </a:rPr>
              <a:t>希伯來書</a:t>
            </a:r>
            <a:r>
              <a:rPr lang="en-US" sz="3400" b="1" dirty="0">
                <a:solidFill>
                  <a:srgbClr val="FFFF00"/>
                </a:solidFill>
              </a:rPr>
              <a:t> 11:8-10</a:t>
            </a:r>
            <a:r>
              <a:rPr lang="en-US" altLang="zh-CN" sz="3400" b="1" dirty="0">
                <a:solidFill>
                  <a:srgbClr val="FFFF00"/>
                </a:solidFill>
                <a:latin typeface="DFKai-SB" pitchFamily="65" charset="-120"/>
                <a:ea typeface="DFKai-SB" pitchFamily="65" charset="-120"/>
              </a:rPr>
              <a:t>)</a:t>
            </a:r>
            <a:endParaRPr lang="en-US" sz="3400" b="1" dirty="0">
              <a:solidFill>
                <a:srgbClr val="FFFF00"/>
              </a:solidFill>
              <a:latin typeface="DFKai-SB" pitchFamily="65" charset="-120"/>
              <a:ea typeface="DFKai-SB" pitchFamily="65" charset="-120"/>
            </a:endParaRPr>
          </a:p>
          <a:p>
            <a:endParaRPr lang="en-US" sz="800" b="1" dirty="0">
              <a:solidFill>
                <a:schemeClr val="bg1"/>
              </a:solidFill>
            </a:endParaRPr>
          </a:p>
          <a:p>
            <a:r>
              <a:rPr lang="zh-CN" altLang="en-US" sz="2900" b="1" dirty="0">
                <a:solidFill>
                  <a:srgbClr val="FF0000"/>
                </a:solidFill>
                <a:latin typeface="DFKai-SB" pitchFamily="65" charset="-120"/>
                <a:ea typeface="DFKai-SB" pitchFamily="65" charset="-120"/>
              </a:rPr>
              <a:t> 希</a:t>
            </a:r>
            <a:r>
              <a:rPr lang="en-US" sz="2900" b="1" dirty="0">
                <a:solidFill>
                  <a:srgbClr val="FF0000"/>
                </a:solidFill>
              </a:rPr>
              <a:t> 11:8-10.  </a:t>
            </a:r>
            <a:r>
              <a:rPr lang="en-US" sz="2900" dirty="0">
                <a:solidFill>
                  <a:schemeClr val="bg1"/>
                </a:solidFill>
                <a:latin typeface="+mj-lt"/>
                <a:ea typeface="DFKai-SB" pitchFamily="65" charset="-120"/>
              </a:rPr>
              <a:t>8  </a:t>
            </a:r>
            <a:r>
              <a:rPr lang="zh-TW" altLang="en-US" sz="2900" b="1" dirty="0">
                <a:solidFill>
                  <a:srgbClr val="FFFF00"/>
                </a:solidFill>
                <a:latin typeface="DFKai-SB" pitchFamily="65" charset="-120"/>
                <a:ea typeface="DFKai-SB" pitchFamily="65" charset="-120"/>
              </a:rPr>
              <a:t>亞伯拉罕</a:t>
            </a:r>
            <a:r>
              <a:rPr lang="zh-TW" altLang="en-US" sz="2900" dirty="0">
                <a:solidFill>
                  <a:schemeClr val="bg1"/>
                </a:solidFill>
                <a:latin typeface="DFKai-SB" pitchFamily="65" charset="-120"/>
                <a:ea typeface="DFKai-SB" pitchFamily="65" charset="-120"/>
              </a:rPr>
              <a:t>因著信，蒙召的時候就遵命出去，</a:t>
            </a:r>
            <a:endParaRPr lang="en-US" altLang="zh-TW" sz="2900" dirty="0">
              <a:solidFill>
                <a:schemeClr val="bg1"/>
              </a:solidFill>
              <a:latin typeface="DFKai-SB" pitchFamily="65" charset="-120"/>
              <a:ea typeface="DFKai-SB" pitchFamily="65" charset="-120"/>
            </a:endParaRPr>
          </a:p>
          <a:p>
            <a:r>
              <a:rPr lang="zh-TW" altLang="en-US" sz="2900" dirty="0">
                <a:solidFill>
                  <a:schemeClr val="bg1"/>
                </a:solidFill>
                <a:latin typeface="DFKai-SB" pitchFamily="65" charset="-120"/>
                <a:ea typeface="DFKai-SB" pitchFamily="65" charset="-120"/>
              </a:rPr>
              <a:t>往將來要得為業的地方去；出去的時候，還不知往那裡去。</a:t>
            </a:r>
            <a:r>
              <a:rPr lang="en-US" sz="2900" dirty="0">
                <a:solidFill>
                  <a:schemeClr val="bg1"/>
                </a:solidFill>
                <a:latin typeface="DFKai-SB" pitchFamily="65" charset="-120"/>
                <a:ea typeface="DFKai-SB" pitchFamily="65" charset="-120"/>
              </a:rPr>
              <a:t> </a:t>
            </a:r>
          </a:p>
          <a:p>
            <a:r>
              <a:rPr lang="en-US" sz="2900" dirty="0">
                <a:solidFill>
                  <a:schemeClr val="bg1"/>
                </a:solidFill>
                <a:ea typeface="DFKai-SB" pitchFamily="65" charset="-120"/>
              </a:rPr>
              <a:t>9  </a:t>
            </a:r>
            <a:r>
              <a:rPr lang="zh-TW" altLang="en-US" sz="2900" dirty="0">
                <a:solidFill>
                  <a:schemeClr val="bg1"/>
                </a:solidFill>
                <a:latin typeface="DFKai-SB" pitchFamily="65" charset="-120"/>
                <a:ea typeface="DFKai-SB" pitchFamily="65" charset="-120"/>
              </a:rPr>
              <a:t>他因著信，就在所應許之地作客，好像在異地居住帳棚，</a:t>
            </a:r>
            <a:endParaRPr lang="en-US" altLang="zh-TW" sz="2900" dirty="0">
              <a:solidFill>
                <a:schemeClr val="bg1"/>
              </a:solidFill>
              <a:latin typeface="DFKai-SB" pitchFamily="65" charset="-120"/>
              <a:ea typeface="DFKai-SB" pitchFamily="65" charset="-120"/>
            </a:endParaRPr>
          </a:p>
          <a:p>
            <a:r>
              <a:rPr lang="zh-TW" altLang="en-US" sz="2900" dirty="0">
                <a:solidFill>
                  <a:schemeClr val="bg1"/>
                </a:solidFill>
                <a:latin typeface="DFKai-SB" pitchFamily="65" charset="-120"/>
                <a:ea typeface="DFKai-SB" pitchFamily="65" charset="-120"/>
              </a:rPr>
              <a:t>與那同蒙一個應許的以撒、雅各一樣。</a:t>
            </a:r>
            <a:r>
              <a:rPr lang="en-US" sz="2900" dirty="0">
                <a:solidFill>
                  <a:schemeClr val="bg1"/>
                </a:solidFill>
                <a:latin typeface="DFKai-SB" pitchFamily="65" charset="-120"/>
                <a:ea typeface="DFKai-SB" pitchFamily="65" charset="-120"/>
              </a:rPr>
              <a:t> </a:t>
            </a:r>
            <a:r>
              <a:rPr lang="en-US" sz="2900" dirty="0">
                <a:solidFill>
                  <a:schemeClr val="bg1"/>
                </a:solidFill>
                <a:ea typeface="DFKai-SB" pitchFamily="65" charset="-120"/>
              </a:rPr>
              <a:t>10 </a:t>
            </a:r>
            <a:r>
              <a:rPr lang="zh-TW" altLang="en-US" sz="2900" dirty="0">
                <a:solidFill>
                  <a:srgbClr val="FFFF00"/>
                </a:solidFill>
                <a:latin typeface="DFKai-SB" pitchFamily="65" charset="-120"/>
                <a:ea typeface="DFKai-SB" pitchFamily="65" charset="-120"/>
              </a:rPr>
              <a:t>因為他等候那座有根基的城，就是神所經營所建造的</a:t>
            </a:r>
            <a:r>
              <a:rPr lang="zh-TW" altLang="en-US" sz="2900" dirty="0">
                <a:solidFill>
                  <a:schemeClr val="bg1"/>
                </a:solidFill>
                <a:latin typeface="DFKai-SB" pitchFamily="65" charset="-120"/>
                <a:ea typeface="DFKai-SB" pitchFamily="65" charset="-120"/>
              </a:rPr>
              <a:t>。</a:t>
            </a:r>
            <a:r>
              <a:rPr lang="en-US" sz="2900" dirty="0">
                <a:solidFill>
                  <a:schemeClr val="bg1"/>
                </a:solidFill>
                <a:latin typeface="DFKai-SB" pitchFamily="65" charset="-120"/>
                <a:ea typeface="DFKai-SB" pitchFamily="65" charset="-120"/>
              </a:rPr>
              <a:t> </a:t>
            </a:r>
          </a:p>
          <a:p>
            <a:endParaRPr lang="en-US" sz="800" dirty="0">
              <a:solidFill>
                <a:schemeClr val="bg1"/>
              </a:solidFill>
            </a:endParaRPr>
          </a:p>
          <a:p>
            <a:r>
              <a:rPr lang="zh-TW" altLang="en-US" sz="2600" b="1" dirty="0">
                <a:solidFill>
                  <a:srgbClr val="FF0000"/>
                </a:solidFill>
                <a:latin typeface="DFKai-SB" pitchFamily="65" charset="-120"/>
                <a:ea typeface="DFKai-SB" pitchFamily="65" charset="-120"/>
              </a:rPr>
              <a:t>    </a:t>
            </a:r>
            <a:r>
              <a:rPr lang="en-US" altLang="zh-CN" sz="2600" b="1" dirty="0">
                <a:solidFill>
                  <a:srgbClr val="FF0000"/>
                </a:solidFill>
                <a:latin typeface="DFKai-SB" pitchFamily="65" charset="-120"/>
                <a:ea typeface="DFKai-SB" pitchFamily="65" charset="-120"/>
              </a:rPr>
              <a:t>-</a:t>
            </a:r>
            <a:r>
              <a:rPr lang="zh-TW" altLang="en-US" sz="2600" b="1" dirty="0">
                <a:solidFill>
                  <a:srgbClr val="FF0000"/>
                </a:solidFill>
                <a:latin typeface="DFKai-SB" pitchFamily="65" charset="-120"/>
                <a:ea typeface="DFKai-SB" pitchFamily="65" charset="-120"/>
              </a:rPr>
              <a:t>創世記</a:t>
            </a:r>
            <a:r>
              <a:rPr lang="en-US" sz="2600" b="1" dirty="0">
                <a:solidFill>
                  <a:srgbClr val="FF0000"/>
                </a:solidFill>
                <a:latin typeface="DFKai-SB" pitchFamily="65" charset="-120"/>
                <a:ea typeface="DFKai-SB" pitchFamily="65" charset="-120"/>
              </a:rPr>
              <a:t> </a:t>
            </a:r>
            <a:r>
              <a:rPr lang="en-US" sz="2600" b="1" dirty="0">
                <a:solidFill>
                  <a:srgbClr val="FF0000"/>
                </a:solidFill>
              </a:rPr>
              <a:t>23:1-4</a:t>
            </a:r>
            <a:r>
              <a:rPr lang="en-US" sz="2600" b="1" dirty="0">
                <a:solidFill>
                  <a:schemeClr val="bg1"/>
                </a:solidFill>
              </a:rPr>
              <a:t>.   </a:t>
            </a:r>
            <a:r>
              <a:rPr lang="zh-TW" altLang="en-US" sz="2600" dirty="0">
                <a:solidFill>
                  <a:schemeClr val="bg1"/>
                </a:solidFill>
                <a:latin typeface="DFKai-SB" pitchFamily="65" charset="-120"/>
                <a:ea typeface="DFKai-SB" pitchFamily="65" charset="-120"/>
              </a:rPr>
              <a:t>撒拉享壽一百二十七歲，這是撒拉一生的歲數。</a:t>
            </a:r>
            <a:r>
              <a:rPr lang="en-US" sz="2600" dirty="0">
                <a:solidFill>
                  <a:schemeClr val="bg1"/>
                </a:solidFill>
                <a:latin typeface="DFKai-SB" pitchFamily="65" charset="-120"/>
                <a:ea typeface="DFKai-SB" pitchFamily="65" charset="-120"/>
              </a:rPr>
              <a:t> …… </a:t>
            </a:r>
            <a:r>
              <a:rPr lang="zh-TW" altLang="en-US" sz="2600" dirty="0">
                <a:solidFill>
                  <a:schemeClr val="bg1"/>
                </a:solidFill>
                <a:latin typeface="DFKai-SB" pitchFamily="65" charset="-120"/>
                <a:ea typeface="DFKai-SB" pitchFamily="65" charset="-120"/>
              </a:rPr>
              <a:t>後來亞伯拉罕從死人面前起來，對赫人說：</a:t>
            </a:r>
            <a:r>
              <a:rPr lang="en-US" sz="2600" dirty="0">
                <a:solidFill>
                  <a:schemeClr val="bg1"/>
                </a:solidFill>
                <a:latin typeface="DFKai-SB" pitchFamily="65" charset="-120"/>
                <a:ea typeface="DFKai-SB" pitchFamily="65" charset="-120"/>
              </a:rPr>
              <a:t> </a:t>
            </a:r>
            <a:r>
              <a:rPr lang="zh-TW" altLang="en-US" sz="2600" b="1" dirty="0">
                <a:solidFill>
                  <a:srgbClr val="FFFF00"/>
                </a:solidFill>
                <a:latin typeface="DFKai-SB" pitchFamily="65" charset="-120"/>
                <a:ea typeface="DFKai-SB" pitchFamily="65" charset="-120"/>
              </a:rPr>
              <a:t>我在你們中間是外人，是寄居的</a:t>
            </a:r>
            <a:r>
              <a:rPr lang="zh-TW" altLang="en-US" sz="2600" dirty="0">
                <a:solidFill>
                  <a:schemeClr val="bg1"/>
                </a:solidFill>
                <a:latin typeface="DFKai-SB" pitchFamily="65" charset="-120"/>
                <a:ea typeface="DFKai-SB" pitchFamily="65" charset="-120"/>
              </a:rPr>
              <a:t>。求你們在這裡給我一塊地，我好埋葬我的死人，使他不在我眼前。</a:t>
            </a:r>
            <a:endParaRPr lang="en-US" altLang="zh-TW" sz="2600" dirty="0">
              <a:solidFill>
                <a:schemeClr val="bg1"/>
              </a:solidFill>
              <a:latin typeface="DFKai-SB" pitchFamily="65" charset="-120"/>
              <a:ea typeface="DFKai-SB" pitchFamily="65" charset="-120"/>
            </a:endParaRPr>
          </a:p>
          <a:p>
            <a:r>
              <a:rPr lang="en-US" sz="2600" b="1" dirty="0">
                <a:solidFill>
                  <a:srgbClr val="FF0000"/>
                </a:solidFill>
                <a:latin typeface="+mj-lt"/>
                <a:ea typeface="DFKai-SB" pitchFamily="65" charset="-120"/>
              </a:rPr>
              <a:t>         -Joshua 24:2-3</a:t>
            </a:r>
            <a:r>
              <a:rPr lang="en-US" sz="2600" b="1" dirty="0">
                <a:solidFill>
                  <a:schemeClr val="bg1"/>
                </a:solidFill>
                <a:latin typeface="+mj-lt"/>
                <a:ea typeface="DFKai-SB" pitchFamily="65" charset="-120"/>
              </a:rPr>
              <a:t>. </a:t>
            </a:r>
            <a:r>
              <a:rPr lang="en-US" sz="2600" b="1" dirty="0">
                <a:solidFill>
                  <a:srgbClr val="FF0000"/>
                </a:solidFill>
                <a:latin typeface="+mj-lt"/>
                <a:ea typeface="DFKai-SB" pitchFamily="65" charset="-120"/>
              </a:rPr>
              <a:t> </a:t>
            </a:r>
            <a:r>
              <a:rPr lang="zh-TW" altLang="en-US" sz="2600" dirty="0">
                <a:solidFill>
                  <a:schemeClr val="bg1"/>
                </a:solidFill>
                <a:latin typeface="DFKai-SB" pitchFamily="65" charset="-120"/>
                <a:ea typeface="DFKai-SB" pitchFamily="65" charset="-120"/>
              </a:rPr>
              <a:t>約書亞對眾民說：「耶和華以色列的神如此說：</a:t>
            </a:r>
            <a:r>
              <a:rPr lang="en-US" altLang="zh-TW" sz="2600" dirty="0">
                <a:solidFill>
                  <a:schemeClr val="bg1"/>
                </a:solidFill>
                <a:latin typeface="DFKai-SB" pitchFamily="65" charset="-120"/>
                <a:ea typeface="DFKai-SB" pitchFamily="65" charset="-120"/>
              </a:rPr>
              <a:t>『</a:t>
            </a:r>
            <a:r>
              <a:rPr lang="zh-TW" altLang="en-US" sz="2600" dirty="0">
                <a:solidFill>
                  <a:schemeClr val="bg1"/>
                </a:solidFill>
                <a:latin typeface="DFKai-SB" pitchFamily="65" charset="-120"/>
                <a:ea typeface="DFKai-SB" pitchFamily="65" charset="-120"/>
              </a:rPr>
              <a:t>古時你們的列祖，就是亞伯拉罕和拿鶴的父親</a:t>
            </a:r>
            <a:r>
              <a:rPr lang="zh-TW" altLang="en-US" sz="2600" b="1" dirty="0">
                <a:solidFill>
                  <a:srgbClr val="FFFF00"/>
                </a:solidFill>
                <a:latin typeface="DFKai-SB" pitchFamily="65" charset="-120"/>
                <a:ea typeface="DFKai-SB" pitchFamily="65" charset="-120"/>
              </a:rPr>
              <a:t>他拉，住在大河那邊事奉別神</a:t>
            </a:r>
            <a:r>
              <a:rPr lang="zh-TW" altLang="en-US" sz="2600" dirty="0">
                <a:solidFill>
                  <a:schemeClr val="bg1"/>
                </a:solidFill>
                <a:latin typeface="DFKai-SB" pitchFamily="65" charset="-120"/>
                <a:ea typeface="DFKai-SB" pitchFamily="65" charset="-120"/>
              </a:rPr>
              <a:t>，</a:t>
            </a:r>
            <a:r>
              <a:rPr lang="en-US" sz="2600" dirty="0">
                <a:solidFill>
                  <a:schemeClr val="bg1"/>
                </a:solidFill>
                <a:latin typeface="DFKai-SB" pitchFamily="65" charset="-120"/>
                <a:ea typeface="DFKai-SB" pitchFamily="65" charset="-120"/>
              </a:rPr>
              <a:t> </a:t>
            </a:r>
            <a:r>
              <a:rPr lang="zh-TW" altLang="en-US" sz="2600" b="1" dirty="0">
                <a:solidFill>
                  <a:srgbClr val="FFFF00"/>
                </a:solidFill>
                <a:latin typeface="DFKai-SB" pitchFamily="65" charset="-120"/>
                <a:ea typeface="DFKai-SB" pitchFamily="65" charset="-120"/>
              </a:rPr>
              <a:t>我將你們的祖宗亞伯拉罕從大河那邊帶來</a:t>
            </a:r>
            <a:r>
              <a:rPr lang="zh-TW" altLang="en-US" sz="2600" dirty="0">
                <a:solidFill>
                  <a:schemeClr val="bg1"/>
                </a:solidFill>
                <a:latin typeface="DFKai-SB" pitchFamily="65" charset="-120"/>
                <a:ea typeface="DFKai-SB" pitchFamily="65" charset="-120"/>
              </a:rPr>
              <a:t>，領他走遍迦南全地，</a:t>
            </a:r>
            <a:r>
              <a:rPr lang="en-US" sz="2600" dirty="0">
                <a:solidFill>
                  <a:schemeClr val="bg1"/>
                </a:solidFill>
                <a:latin typeface="DFKai-SB" pitchFamily="65" charset="-120"/>
                <a:ea typeface="DFKai-SB" pitchFamily="65" charset="-120"/>
              </a:rPr>
              <a:t> …… </a:t>
            </a:r>
          </a:p>
          <a:p>
            <a:r>
              <a:rPr lang="en-US" sz="2800" dirty="0">
                <a:solidFill>
                  <a:schemeClr val="bg1"/>
                </a:solidFill>
                <a:latin typeface="DFKai-SB" pitchFamily="65" charset="-120"/>
                <a:ea typeface="DFKai-SB" pitchFamily="65" charset="-120"/>
              </a:rPr>
              <a:t>	</a:t>
            </a:r>
            <a:r>
              <a:rPr lang="en-US" sz="2800" dirty="0">
                <a:solidFill>
                  <a:schemeClr val="bg1"/>
                </a:solidFill>
              </a:rPr>
              <a:t>*Cf. An interesting </a:t>
            </a:r>
            <a:r>
              <a:rPr lang="en-US" sz="2800" i="1" dirty="0">
                <a:solidFill>
                  <a:schemeClr val="bg1"/>
                </a:solidFill>
              </a:rPr>
              <a:t>midrash</a:t>
            </a:r>
            <a:r>
              <a:rPr lang="en-US" sz="2800" dirty="0">
                <a:solidFill>
                  <a:schemeClr val="bg1"/>
                </a:solidFill>
              </a:rPr>
              <a:t> in </a:t>
            </a:r>
            <a:r>
              <a:rPr lang="en-US" sz="2800" b="1" dirty="0">
                <a:solidFill>
                  <a:srgbClr val="FFFF00"/>
                </a:solidFill>
              </a:rPr>
              <a:t>Jubilees 12:1-23</a:t>
            </a:r>
            <a:r>
              <a:rPr lang="en-US" sz="2800" b="1" dirty="0">
                <a:solidFill>
                  <a:schemeClr val="bg1"/>
                </a:solidFill>
              </a:rPr>
              <a:t>.</a:t>
            </a:r>
            <a:endParaRPr lang="en-US" sz="2800" dirty="0">
              <a:solidFill>
                <a:schemeClr val="bg1"/>
              </a:solidFill>
            </a:endParaRPr>
          </a:p>
          <a:p>
            <a:endParaRPr lang="en-US" altLang="ko-KR" sz="1000" b="1" dirty="0">
              <a:solidFill>
                <a:schemeClr val="bg1"/>
              </a:solidFill>
            </a:endParaRPr>
          </a:p>
          <a:p>
            <a:endParaRPr lang="en-US" altLang="ko-KR" sz="1000" b="1" dirty="0">
              <a:solidFill>
                <a:schemeClr val="bg1"/>
              </a:solidFill>
            </a:endParaRPr>
          </a:p>
          <a:p>
            <a:endParaRPr lang="en-US" altLang="ko-KR" sz="1000" b="1" dirty="0">
              <a:solidFill>
                <a:schemeClr val="bg1"/>
              </a:solidFill>
            </a:endParaRPr>
          </a:p>
          <a:p>
            <a:endParaRPr lang="en-US" altLang="ko-KR" sz="1000" b="1" dirty="0">
              <a:solidFill>
                <a:schemeClr val="bg1"/>
              </a:solidFill>
            </a:endParaRPr>
          </a:p>
        </p:txBody>
      </p:sp>
    </p:spTree>
    <p:extLst>
      <p:ext uri="{BB962C8B-B14F-4D97-AF65-F5344CB8AC3E}">
        <p14:creationId xmlns:p14="http://schemas.microsoft.com/office/powerpoint/2010/main" val="711894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771084"/>
          </a:xfrm>
          <a:prstGeom prst="rect">
            <a:avLst/>
          </a:prstGeom>
          <a:solidFill>
            <a:srgbClr val="002060"/>
          </a:solidFill>
        </p:spPr>
        <p:txBody>
          <a:bodyPr wrap="square">
            <a:spAutoFit/>
          </a:bodyPr>
          <a:lstStyle/>
          <a:p>
            <a:endParaRPr lang="en-US" altLang="zh-CN" sz="800" b="1" dirty="0">
              <a:solidFill>
                <a:schemeClr val="bg1"/>
              </a:solidFill>
            </a:endParaRPr>
          </a:p>
          <a:p>
            <a:r>
              <a:rPr lang="zh-CN" altLang="en-US" sz="3600" b="1" dirty="0">
                <a:solidFill>
                  <a:srgbClr val="FFFF00"/>
                </a:solidFill>
                <a:latin typeface="DFKai-SB" pitchFamily="65" charset="-120"/>
                <a:ea typeface="DFKai-SB" pitchFamily="65" charset="-120"/>
              </a:rPr>
              <a:t> </a:t>
            </a:r>
            <a:r>
              <a:rPr lang="zh-CN" altLang="en-US" sz="4400" b="1" dirty="0">
                <a:solidFill>
                  <a:srgbClr val="FFFF00"/>
                </a:solidFill>
                <a:latin typeface="DFKai-SB" pitchFamily="65" charset="-120"/>
                <a:ea typeface="DFKai-SB" pitchFamily="65" charset="-120"/>
              </a:rPr>
              <a:t>希伯來書</a:t>
            </a:r>
            <a:r>
              <a:rPr lang="en-US" sz="4400" b="1" dirty="0">
                <a:solidFill>
                  <a:srgbClr val="FFFF00"/>
                </a:solidFill>
              </a:rPr>
              <a:t> </a:t>
            </a:r>
            <a:r>
              <a:rPr lang="zh-CN" altLang="en-US" sz="4400" b="1" dirty="0">
                <a:solidFill>
                  <a:srgbClr val="FFFF00"/>
                </a:solidFill>
                <a:latin typeface="DFKai-SB" pitchFamily="65" charset="-120"/>
                <a:ea typeface="DFKai-SB" pitchFamily="65" charset="-120"/>
              </a:rPr>
              <a:t>第</a:t>
            </a:r>
            <a:r>
              <a:rPr lang="en-US" sz="4400" b="1" dirty="0">
                <a:solidFill>
                  <a:srgbClr val="FFFF00"/>
                </a:solidFill>
              </a:rPr>
              <a:t>11</a:t>
            </a:r>
            <a:r>
              <a:rPr lang="zh-CN" altLang="en-US" sz="4400" b="1" dirty="0">
                <a:solidFill>
                  <a:srgbClr val="FFFF00"/>
                </a:solidFill>
                <a:latin typeface="DFKai-SB" pitchFamily="65" charset="-120"/>
                <a:ea typeface="DFKai-SB" pitchFamily="65" charset="-120"/>
              </a:rPr>
              <a:t>章：論</a:t>
            </a:r>
            <a:r>
              <a:rPr lang="zh-TW" altLang="en-US" sz="4400" b="1" dirty="0">
                <a:solidFill>
                  <a:srgbClr val="FFFF00"/>
                </a:solidFill>
                <a:latin typeface="DFKai-SB" pitchFamily="65" charset="-120"/>
                <a:ea typeface="DFKai-SB" pitchFamily="65" charset="-120"/>
              </a:rPr>
              <a:t>得到稱許</a:t>
            </a:r>
            <a:r>
              <a:rPr lang="zh-CN" altLang="en-US" sz="4400" b="1" dirty="0">
                <a:solidFill>
                  <a:srgbClr val="FFFF00"/>
                </a:solidFill>
                <a:latin typeface="DFKai-SB" pitchFamily="65" charset="-120"/>
                <a:ea typeface="DFKai-SB" pitchFamily="65" charset="-120"/>
              </a:rPr>
              <a:t>的信</a:t>
            </a:r>
            <a:r>
              <a:rPr lang="zh-TW" altLang="en-US" sz="4400" b="1" dirty="0">
                <a:solidFill>
                  <a:srgbClr val="FFFF00"/>
                </a:solidFill>
                <a:latin typeface="DFKai-SB" pitchFamily="65" charset="-120"/>
                <a:ea typeface="DFKai-SB" pitchFamily="65" charset="-120"/>
              </a:rPr>
              <a:t>心</a:t>
            </a:r>
            <a:endParaRPr lang="en-US" sz="4400" b="1" dirty="0">
              <a:solidFill>
                <a:srgbClr val="FFFF00"/>
              </a:solidFill>
              <a:latin typeface="DFKai-SB" pitchFamily="65" charset="-120"/>
              <a:ea typeface="DFKai-SB" pitchFamily="65" charset="-120"/>
            </a:endParaRPr>
          </a:p>
          <a:p>
            <a:endParaRPr lang="en-US" sz="800" b="1" dirty="0">
              <a:solidFill>
                <a:schemeClr val="bg1"/>
              </a:solidFill>
            </a:endParaRPr>
          </a:p>
          <a:p>
            <a:endParaRPr lang="en-US" sz="800" b="1" dirty="0">
              <a:solidFill>
                <a:schemeClr val="bg1"/>
              </a:solidFill>
            </a:endParaRPr>
          </a:p>
          <a:p>
            <a:endParaRPr lang="en-US" sz="800" b="1" dirty="0">
              <a:solidFill>
                <a:schemeClr val="bg1"/>
              </a:solidFill>
            </a:endParaRPr>
          </a:p>
          <a:p>
            <a:r>
              <a:rPr lang="en-US" altLang="zh-CN" sz="4000" b="1" dirty="0">
                <a:solidFill>
                  <a:srgbClr val="FFFF00"/>
                </a:solidFill>
                <a:latin typeface="DFKai-SB" pitchFamily="65" charset="-120"/>
                <a:ea typeface="DFKai-SB" pitchFamily="65" charset="-120"/>
              </a:rPr>
              <a:t>-</a:t>
            </a:r>
            <a:r>
              <a:rPr lang="zh-CN" altLang="en-US" sz="4000" b="1" dirty="0">
                <a:solidFill>
                  <a:srgbClr val="FFFF00"/>
                </a:solidFill>
                <a:latin typeface="DFKai-SB" pitchFamily="65" charset="-120"/>
                <a:ea typeface="DFKai-SB" pitchFamily="65" charset="-120"/>
              </a:rPr>
              <a:t>希臘文名詞 </a:t>
            </a:r>
            <a:r>
              <a:rPr lang="el-GR" sz="4000" b="1" dirty="0">
                <a:solidFill>
                  <a:srgbClr val="FFFF00"/>
                </a:solidFill>
              </a:rPr>
              <a:t>πίστις</a:t>
            </a:r>
            <a:r>
              <a:rPr lang="en-US" sz="4000" b="1" dirty="0">
                <a:solidFill>
                  <a:srgbClr val="FFFF00"/>
                </a:solidFill>
              </a:rPr>
              <a:t> (</a:t>
            </a:r>
            <a:r>
              <a:rPr lang="en-US" sz="4000" b="1" i="1" dirty="0" err="1">
                <a:solidFill>
                  <a:srgbClr val="FFFF00"/>
                </a:solidFill>
              </a:rPr>
              <a:t>pistis</a:t>
            </a:r>
            <a:r>
              <a:rPr lang="en-US" sz="4000" b="1" dirty="0">
                <a:solidFill>
                  <a:srgbClr val="FFFF00"/>
                </a:solidFill>
              </a:rPr>
              <a:t>)</a:t>
            </a:r>
            <a:r>
              <a:rPr lang="zh-CN" altLang="en-US" sz="4000" b="1" dirty="0">
                <a:solidFill>
                  <a:srgbClr val="FFFF00"/>
                </a:solidFill>
                <a:latin typeface="DFKai-SB" pitchFamily="65" charset="-120"/>
                <a:ea typeface="DFKai-SB" pitchFamily="65" charset="-120"/>
              </a:rPr>
              <a:t>：</a:t>
            </a:r>
            <a:endParaRPr lang="en-US" altLang="zh-CN" sz="4000" b="1" dirty="0">
              <a:solidFill>
                <a:srgbClr val="FFFF00"/>
              </a:solidFill>
              <a:latin typeface="DFKai-SB" pitchFamily="65" charset="-120"/>
              <a:ea typeface="DFKai-SB" pitchFamily="65" charset="-120"/>
            </a:endParaRPr>
          </a:p>
          <a:p>
            <a:r>
              <a:rPr lang="en-US" altLang="zh-CN" sz="4000" b="1" dirty="0">
                <a:solidFill>
                  <a:schemeClr val="bg1"/>
                </a:solidFill>
                <a:latin typeface="DFKai-SB" pitchFamily="65" charset="-120"/>
                <a:ea typeface="DFKai-SB" pitchFamily="65" charset="-120"/>
              </a:rPr>
              <a:t>   </a:t>
            </a:r>
            <a:r>
              <a:rPr lang="zh-CN" altLang="en-US" sz="4000" b="1" dirty="0">
                <a:solidFill>
                  <a:schemeClr val="bg1"/>
                </a:solidFill>
                <a:latin typeface="DFKai-SB" pitchFamily="65" charset="-120"/>
                <a:ea typeface="DFKai-SB" pitchFamily="65" charset="-120"/>
              </a:rPr>
              <a:t>新約 大約 </a:t>
            </a:r>
            <a:r>
              <a:rPr lang="en-US" sz="4000" b="1" dirty="0">
                <a:solidFill>
                  <a:schemeClr val="bg1"/>
                </a:solidFill>
              </a:rPr>
              <a:t>244 </a:t>
            </a:r>
            <a:r>
              <a:rPr lang="zh-CN" altLang="en-US" sz="4000" b="1" dirty="0">
                <a:solidFill>
                  <a:schemeClr val="bg1"/>
                </a:solidFill>
                <a:latin typeface="DFKai-SB" pitchFamily="65" charset="-120"/>
                <a:ea typeface="DFKai-SB" pitchFamily="65" charset="-120"/>
              </a:rPr>
              <a:t>次</a:t>
            </a:r>
            <a:endParaRPr lang="en-US" altLang="zh-CN" sz="4000" b="1" dirty="0">
              <a:solidFill>
                <a:schemeClr val="bg1"/>
              </a:solidFill>
              <a:latin typeface="DFKai-SB" pitchFamily="65" charset="-120"/>
              <a:ea typeface="DFKai-SB" pitchFamily="65" charset="-120"/>
            </a:endParaRPr>
          </a:p>
          <a:p>
            <a:r>
              <a:rPr lang="en-US" altLang="zh-CN" sz="4000" b="1" dirty="0">
                <a:solidFill>
                  <a:schemeClr val="bg1"/>
                </a:solidFill>
                <a:latin typeface="DFKai-SB" pitchFamily="65" charset="-120"/>
                <a:ea typeface="DFKai-SB" pitchFamily="65" charset="-120"/>
              </a:rPr>
              <a:t>   </a:t>
            </a:r>
            <a:r>
              <a:rPr lang="zh-CN" altLang="en-US" sz="4000" b="1" dirty="0">
                <a:solidFill>
                  <a:srgbClr val="FFFF00"/>
                </a:solidFill>
                <a:latin typeface="DFKai-SB" pitchFamily="65" charset="-120"/>
                <a:ea typeface="DFKai-SB" pitchFamily="65" charset="-120"/>
              </a:rPr>
              <a:t>希伯來書</a:t>
            </a:r>
            <a:r>
              <a:rPr lang="zh-CN" altLang="en-US" sz="4000" b="1" dirty="0">
                <a:solidFill>
                  <a:schemeClr val="bg1"/>
                </a:solidFill>
                <a:latin typeface="DFKai-SB" pitchFamily="65" charset="-120"/>
                <a:ea typeface="DFKai-SB" pitchFamily="65" charset="-120"/>
              </a:rPr>
              <a:t> </a:t>
            </a:r>
            <a:r>
              <a:rPr lang="en-US" altLang="zh-CN" sz="4000" b="1" dirty="0">
                <a:solidFill>
                  <a:schemeClr val="bg1"/>
                </a:solidFill>
              </a:rPr>
              <a:t>32</a:t>
            </a:r>
            <a:r>
              <a:rPr lang="en-US" sz="4000" b="1" dirty="0">
                <a:solidFill>
                  <a:schemeClr val="bg1"/>
                </a:solidFill>
              </a:rPr>
              <a:t> </a:t>
            </a:r>
            <a:r>
              <a:rPr lang="zh-CN" altLang="en-US" sz="4000" b="1" dirty="0">
                <a:solidFill>
                  <a:schemeClr val="bg1"/>
                </a:solidFill>
                <a:latin typeface="DFKai-SB" pitchFamily="65" charset="-120"/>
                <a:ea typeface="DFKai-SB" pitchFamily="65" charset="-120"/>
              </a:rPr>
              <a:t>次</a:t>
            </a:r>
            <a:r>
              <a:rPr lang="en-US" altLang="zh-CN" sz="4000" b="1" dirty="0">
                <a:solidFill>
                  <a:schemeClr val="bg1"/>
                </a:solidFill>
                <a:latin typeface="DFKai-SB" pitchFamily="65" charset="-120"/>
                <a:ea typeface="DFKai-SB" pitchFamily="65" charset="-120"/>
              </a:rPr>
              <a:t> (</a:t>
            </a:r>
            <a:r>
              <a:rPr lang="zh-CN" altLang="en-US" sz="4000" b="1" dirty="0">
                <a:solidFill>
                  <a:srgbClr val="FFFF00"/>
                </a:solidFill>
                <a:latin typeface="DFKai-SB" pitchFamily="65" charset="-120"/>
                <a:ea typeface="DFKai-SB" pitchFamily="65" charset="-120"/>
              </a:rPr>
              <a:t>第</a:t>
            </a:r>
            <a:r>
              <a:rPr lang="en-US" sz="4000" b="1" dirty="0">
                <a:solidFill>
                  <a:srgbClr val="FFFF00"/>
                </a:solidFill>
              </a:rPr>
              <a:t>11</a:t>
            </a:r>
            <a:r>
              <a:rPr lang="zh-CN" altLang="en-US" sz="4000" b="1" dirty="0">
                <a:solidFill>
                  <a:srgbClr val="FFFF00"/>
                </a:solidFill>
                <a:latin typeface="DFKai-SB" pitchFamily="65" charset="-120"/>
                <a:ea typeface="DFKai-SB" pitchFamily="65" charset="-120"/>
              </a:rPr>
              <a:t>章 </a:t>
            </a:r>
            <a:r>
              <a:rPr lang="en-US" altLang="zh-CN" sz="4000" b="1" dirty="0">
                <a:solidFill>
                  <a:srgbClr val="FFFF00"/>
                </a:solidFill>
              </a:rPr>
              <a:t>24</a:t>
            </a:r>
            <a:r>
              <a:rPr lang="en-US" sz="4000" b="1" dirty="0">
                <a:solidFill>
                  <a:srgbClr val="FFFF00"/>
                </a:solidFill>
              </a:rPr>
              <a:t> </a:t>
            </a:r>
            <a:r>
              <a:rPr lang="zh-CN" altLang="en-US" sz="4000" b="1" dirty="0">
                <a:solidFill>
                  <a:srgbClr val="FFFF00"/>
                </a:solidFill>
                <a:latin typeface="DFKai-SB" pitchFamily="65" charset="-120"/>
                <a:ea typeface="DFKai-SB" pitchFamily="65" charset="-120"/>
              </a:rPr>
              <a:t>次</a:t>
            </a:r>
            <a:r>
              <a:rPr lang="en-US" altLang="zh-CN" sz="4000" b="1" dirty="0">
                <a:solidFill>
                  <a:schemeClr val="bg1"/>
                </a:solidFill>
                <a:latin typeface="DFKai-SB" pitchFamily="65" charset="-120"/>
                <a:ea typeface="DFKai-SB" pitchFamily="65" charset="-120"/>
              </a:rPr>
              <a:t>)</a:t>
            </a:r>
          </a:p>
          <a:p>
            <a:endParaRPr lang="en-US" sz="800" dirty="0">
              <a:solidFill>
                <a:schemeClr val="bg1"/>
              </a:solidFill>
            </a:endParaRPr>
          </a:p>
          <a:p>
            <a:endParaRPr lang="en-US" sz="800" dirty="0">
              <a:solidFill>
                <a:schemeClr val="bg1"/>
              </a:solidFill>
            </a:endParaRPr>
          </a:p>
          <a:p>
            <a:endParaRPr lang="en-US" sz="1000" dirty="0">
              <a:solidFill>
                <a:schemeClr val="bg1"/>
              </a:solidFill>
            </a:endParaRPr>
          </a:p>
          <a:p>
            <a:r>
              <a:rPr lang="en-US" altLang="zh-CN" sz="4000" b="1" dirty="0">
                <a:solidFill>
                  <a:srgbClr val="FFFF00"/>
                </a:solidFill>
                <a:latin typeface="DFKai-SB" pitchFamily="65" charset="-120"/>
                <a:ea typeface="DFKai-SB" pitchFamily="65" charset="-120"/>
              </a:rPr>
              <a:t>-</a:t>
            </a:r>
            <a:r>
              <a:rPr lang="zh-CN" altLang="en-US" sz="4000" b="1" dirty="0">
                <a:solidFill>
                  <a:srgbClr val="FFFF00"/>
                </a:solidFill>
                <a:latin typeface="DFKai-SB" pitchFamily="65" charset="-120"/>
                <a:ea typeface="DFKai-SB" pitchFamily="65" charset="-120"/>
              </a:rPr>
              <a:t>希臘文動詞 </a:t>
            </a:r>
            <a:r>
              <a:rPr lang="el-GR" sz="4000" b="1" dirty="0">
                <a:solidFill>
                  <a:srgbClr val="FFFF00"/>
                </a:solidFill>
              </a:rPr>
              <a:t>μαρτυρέω</a:t>
            </a:r>
            <a:r>
              <a:rPr lang="zh-CN" altLang="en-US" sz="4000" b="1" dirty="0">
                <a:solidFill>
                  <a:srgbClr val="FFFF00"/>
                </a:solidFill>
                <a:latin typeface="DFKai-SB" pitchFamily="65" charset="-120"/>
                <a:ea typeface="DFKai-SB" pitchFamily="65" charset="-120"/>
              </a:rPr>
              <a:t>：</a:t>
            </a:r>
            <a:endParaRPr lang="en-US" altLang="zh-CN" sz="4000" b="1" dirty="0">
              <a:solidFill>
                <a:srgbClr val="FFFF00"/>
              </a:solidFill>
              <a:latin typeface="DFKai-SB" pitchFamily="65" charset="-120"/>
              <a:ea typeface="DFKai-SB" pitchFamily="65" charset="-120"/>
            </a:endParaRPr>
          </a:p>
          <a:p>
            <a:r>
              <a:rPr lang="en-US" altLang="zh-CN" sz="4000" b="1" dirty="0">
                <a:solidFill>
                  <a:schemeClr val="bg1"/>
                </a:solidFill>
                <a:latin typeface="+mj-lt"/>
                <a:ea typeface="DFKai-SB" pitchFamily="65" charset="-120"/>
              </a:rPr>
              <a:t>1. </a:t>
            </a:r>
            <a:r>
              <a:rPr lang="zh-CN" altLang="en-US" sz="4000" b="1" dirty="0">
                <a:solidFill>
                  <a:srgbClr val="FFFF00"/>
                </a:solidFill>
                <a:latin typeface="DFKai-SB" pitchFamily="65" charset="-120"/>
                <a:ea typeface="DFKai-SB" pitchFamily="65" charset="-120"/>
              </a:rPr>
              <a:t>作見證，作證</a:t>
            </a:r>
            <a:r>
              <a:rPr lang="zh-CN" altLang="en-US" sz="4000" b="1" dirty="0">
                <a:solidFill>
                  <a:schemeClr val="bg1"/>
                </a:solidFill>
                <a:latin typeface="DFKai-SB" pitchFamily="65" charset="-120"/>
                <a:ea typeface="DFKai-SB" pitchFamily="65" charset="-120"/>
              </a:rPr>
              <a:t> </a:t>
            </a:r>
            <a:r>
              <a:rPr lang="en-US" altLang="zh-CN" sz="3600" b="1" dirty="0">
                <a:solidFill>
                  <a:schemeClr val="bg1"/>
                </a:solidFill>
                <a:latin typeface="DFKai-SB" pitchFamily="65" charset="-120"/>
                <a:ea typeface="DFKai-SB" pitchFamily="65" charset="-120"/>
              </a:rPr>
              <a:t>(</a:t>
            </a:r>
            <a:r>
              <a:rPr lang="en-US" sz="3600" b="1" i="1" dirty="0">
                <a:solidFill>
                  <a:schemeClr val="bg1"/>
                </a:solidFill>
              </a:rPr>
              <a:t>bear witness, testify, attest, confirm</a:t>
            </a:r>
            <a:r>
              <a:rPr lang="en-US" altLang="zh-CN" sz="3600" b="1" dirty="0">
                <a:solidFill>
                  <a:schemeClr val="bg1"/>
                </a:solidFill>
                <a:latin typeface="DFKai-SB" pitchFamily="65" charset="-120"/>
                <a:ea typeface="DFKai-SB" pitchFamily="65" charset="-120"/>
              </a:rPr>
              <a:t>)</a:t>
            </a:r>
            <a:endParaRPr lang="en-US" sz="3600" b="1" dirty="0">
              <a:solidFill>
                <a:schemeClr val="bg1"/>
              </a:solidFill>
              <a:latin typeface="DFKai-SB" pitchFamily="65" charset="-120"/>
              <a:ea typeface="DFKai-SB" pitchFamily="65" charset="-120"/>
            </a:endParaRPr>
          </a:p>
          <a:p>
            <a:r>
              <a:rPr lang="en-US" sz="4000" b="1" dirty="0">
                <a:solidFill>
                  <a:schemeClr val="bg1"/>
                </a:solidFill>
              </a:rPr>
              <a:t>2.</a:t>
            </a:r>
            <a:r>
              <a:rPr lang="en-US" sz="4000" b="1" i="1" dirty="0">
                <a:solidFill>
                  <a:schemeClr val="bg1"/>
                </a:solidFill>
              </a:rPr>
              <a:t> </a:t>
            </a:r>
            <a:r>
              <a:rPr lang="zh-TW" altLang="en-US" sz="4000" b="1" dirty="0">
                <a:solidFill>
                  <a:srgbClr val="FFFF00"/>
                </a:solidFill>
                <a:latin typeface="DFKai-SB" pitchFamily="65" charset="-120"/>
                <a:ea typeface="DFKai-SB" pitchFamily="65" charset="-120"/>
              </a:rPr>
              <a:t>稱許</a:t>
            </a:r>
            <a:r>
              <a:rPr lang="zh-CN" altLang="en-US" sz="4000" b="1" dirty="0">
                <a:solidFill>
                  <a:srgbClr val="FFFF00"/>
                </a:solidFill>
                <a:latin typeface="DFKai-SB" pitchFamily="65" charset="-120"/>
                <a:ea typeface="DFKai-SB" pitchFamily="65" charset="-120"/>
              </a:rPr>
              <a:t>，認可，稱讚，作</a:t>
            </a:r>
            <a:r>
              <a:rPr lang="zh-TW" altLang="en-US" sz="4000" b="1" dirty="0">
                <a:solidFill>
                  <a:srgbClr val="FFFF00"/>
                </a:solidFill>
                <a:latin typeface="DFKai-SB" pitchFamily="65" charset="-120"/>
                <a:ea typeface="DFKai-SB" pitchFamily="65" charset="-120"/>
              </a:rPr>
              <a:t>好的</a:t>
            </a:r>
            <a:r>
              <a:rPr lang="zh-CN" altLang="en-US" sz="4000" b="1" dirty="0">
                <a:solidFill>
                  <a:srgbClr val="FFFF00"/>
                </a:solidFill>
                <a:latin typeface="DFKai-SB" pitchFamily="65" charset="-120"/>
                <a:ea typeface="DFKai-SB" pitchFamily="65" charset="-120"/>
              </a:rPr>
              <a:t>見證 </a:t>
            </a:r>
            <a:r>
              <a:rPr lang="en-US" altLang="zh-CN" sz="3600" b="1" dirty="0">
                <a:solidFill>
                  <a:schemeClr val="bg1"/>
                </a:solidFill>
                <a:latin typeface="DFKai-SB" pitchFamily="65" charset="-120"/>
                <a:ea typeface="DFKai-SB" pitchFamily="65" charset="-120"/>
              </a:rPr>
              <a:t>(</a:t>
            </a:r>
            <a:r>
              <a:rPr lang="zh-CN" altLang="en-US" sz="3600" b="1" dirty="0">
                <a:solidFill>
                  <a:schemeClr val="bg1"/>
                </a:solidFill>
                <a:latin typeface="DFKai-SB" pitchFamily="65" charset="-120"/>
                <a:ea typeface="DFKai-SB" pitchFamily="65" charset="-120"/>
              </a:rPr>
              <a:t>希伯來書第</a:t>
            </a:r>
            <a:r>
              <a:rPr lang="en-US" sz="3600" b="1" dirty="0">
                <a:solidFill>
                  <a:schemeClr val="bg1"/>
                </a:solidFill>
              </a:rPr>
              <a:t>11</a:t>
            </a:r>
            <a:r>
              <a:rPr lang="zh-CN" altLang="en-US" sz="3600" b="1" dirty="0">
                <a:solidFill>
                  <a:schemeClr val="bg1"/>
                </a:solidFill>
                <a:latin typeface="DFKai-SB" pitchFamily="65" charset="-120"/>
                <a:ea typeface="DFKai-SB" pitchFamily="65" charset="-120"/>
              </a:rPr>
              <a:t>章</a:t>
            </a:r>
            <a:r>
              <a:rPr lang="en-US" altLang="zh-CN" sz="3600" b="1" dirty="0">
                <a:solidFill>
                  <a:schemeClr val="bg1"/>
                </a:solidFill>
                <a:latin typeface="DFKai-SB" pitchFamily="65" charset="-120"/>
                <a:ea typeface="DFKai-SB" pitchFamily="65" charset="-120"/>
              </a:rPr>
              <a:t>)</a:t>
            </a:r>
          </a:p>
          <a:p>
            <a:r>
              <a:rPr lang="en-US" altLang="zh-CN" sz="3600" b="1" dirty="0">
                <a:solidFill>
                  <a:schemeClr val="bg1"/>
                </a:solidFill>
                <a:latin typeface="DFKai-SB" pitchFamily="65" charset="-120"/>
                <a:ea typeface="DFKai-SB" pitchFamily="65" charset="-120"/>
              </a:rPr>
              <a:t> </a:t>
            </a:r>
            <a:r>
              <a:rPr lang="zh-CN" altLang="en-US" sz="3600" b="1" dirty="0">
                <a:solidFill>
                  <a:schemeClr val="bg1"/>
                </a:solidFill>
                <a:latin typeface="DFKai-SB" pitchFamily="65" charset="-120"/>
                <a:ea typeface="DFKai-SB" pitchFamily="65" charset="-120"/>
              </a:rPr>
              <a:t>  </a:t>
            </a:r>
            <a:r>
              <a:rPr lang="en-US" altLang="zh-CN" sz="3600" b="1" dirty="0">
                <a:solidFill>
                  <a:schemeClr val="bg1"/>
                </a:solidFill>
                <a:latin typeface="DFKai-SB" pitchFamily="65" charset="-120"/>
                <a:ea typeface="DFKai-SB" pitchFamily="65" charset="-120"/>
              </a:rPr>
              <a:t>(</a:t>
            </a:r>
            <a:r>
              <a:rPr lang="en-US" sz="3600" b="1" i="1" dirty="0">
                <a:solidFill>
                  <a:schemeClr val="bg1"/>
                </a:solidFill>
              </a:rPr>
              <a:t>testify favorably, speak well, approve</a:t>
            </a:r>
            <a:r>
              <a:rPr lang="en-US" altLang="zh-CN" sz="3600" b="1" dirty="0">
                <a:solidFill>
                  <a:schemeClr val="bg1"/>
                </a:solidFill>
                <a:latin typeface="DFKai-SB" pitchFamily="65" charset="-120"/>
                <a:ea typeface="DFKai-SB" pitchFamily="65" charset="-120"/>
              </a:rPr>
              <a:t>)</a:t>
            </a:r>
            <a:endParaRPr lang="en-US" sz="3600" b="1" dirty="0">
              <a:solidFill>
                <a:schemeClr val="bg1"/>
              </a:solidFill>
              <a:latin typeface="DFKai-SB" pitchFamily="65" charset="-120"/>
              <a:ea typeface="DFKai-SB" pitchFamily="65" charset="-120"/>
            </a:endParaRPr>
          </a:p>
          <a:p>
            <a:endParaRPr lang="en-US" altLang="zh-CN" sz="800" b="1" dirty="0">
              <a:solidFill>
                <a:schemeClr val="bg1"/>
              </a:solidFill>
              <a:latin typeface="+mj-lt"/>
              <a:ea typeface="DFKai-SB" pitchFamily="65" charset="-120"/>
            </a:endParaRPr>
          </a:p>
          <a:p>
            <a:endParaRPr lang="en-US" altLang="zh-CN" sz="800" b="1" dirty="0">
              <a:solidFill>
                <a:schemeClr val="bg1"/>
              </a:solidFill>
              <a:latin typeface="+mj-lt"/>
              <a:ea typeface="DFKai-SB" pitchFamily="65" charset="-120"/>
            </a:endParaRPr>
          </a:p>
          <a:p>
            <a:endParaRPr lang="en-US" altLang="zh-CN" sz="800" b="1" dirty="0">
              <a:solidFill>
                <a:schemeClr val="bg1"/>
              </a:solidFill>
              <a:latin typeface="+mj-lt"/>
              <a:ea typeface="DFKai-SB" pitchFamily="65" charset="-120"/>
            </a:endParaRPr>
          </a:p>
          <a:p>
            <a:endParaRPr lang="en-US" altLang="zh-CN" sz="800" b="1" dirty="0">
              <a:solidFill>
                <a:schemeClr val="bg1"/>
              </a:solidFill>
              <a:latin typeface="+mj-lt"/>
              <a:ea typeface="DFKai-SB" pitchFamily="65" charset="-120"/>
            </a:endParaRPr>
          </a:p>
          <a:p>
            <a:endParaRPr lang="en-US" altLang="zh-CN" sz="800" b="1" dirty="0">
              <a:solidFill>
                <a:schemeClr val="bg1"/>
              </a:solidFill>
              <a:latin typeface="+mj-lt"/>
              <a:ea typeface="DFKai-SB" pitchFamily="65" charset="-120"/>
            </a:endParaRPr>
          </a:p>
          <a:p>
            <a:endParaRPr lang="en-US" altLang="zh-CN" sz="800" b="1" dirty="0">
              <a:solidFill>
                <a:schemeClr val="bg1"/>
              </a:solidFill>
              <a:latin typeface="+mj-lt"/>
              <a:ea typeface="DFKai-SB" pitchFamily="65" charset="-120"/>
            </a:endParaRPr>
          </a:p>
          <a:p>
            <a:endParaRPr lang="en-US" altLang="zh-CN" sz="800" b="1" dirty="0">
              <a:solidFill>
                <a:schemeClr val="bg1"/>
              </a:solidFill>
              <a:latin typeface="+mj-lt"/>
              <a:ea typeface="DFKai-SB" pitchFamily="65" charset="-120"/>
            </a:endParaRPr>
          </a:p>
        </p:txBody>
      </p:sp>
    </p:spTree>
    <p:extLst>
      <p:ext uri="{BB962C8B-B14F-4D97-AF65-F5344CB8AC3E}">
        <p14:creationId xmlns:p14="http://schemas.microsoft.com/office/powerpoint/2010/main" val="192157415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740307"/>
          </a:xfrm>
          <a:prstGeom prst="rect">
            <a:avLst/>
          </a:prstGeom>
          <a:solidFill>
            <a:srgbClr val="002060"/>
          </a:solidFill>
        </p:spPr>
        <p:txBody>
          <a:bodyPr wrap="square">
            <a:spAutoFit/>
          </a:bodyPr>
          <a:lstStyle/>
          <a:p>
            <a:r>
              <a:rPr lang="zh-CN" altLang="en-US" sz="800" b="1" dirty="0">
                <a:solidFill>
                  <a:srgbClr val="FFFF00"/>
                </a:solidFill>
                <a:latin typeface="DFKai-SB" pitchFamily="65" charset="-120"/>
                <a:ea typeface="DFKai-SB" pitchFamily="65" charset="-120"/>
              </a:rPr>
              <a:t> </a:t>
            </a:r>
            <a:endParaRPr lang="en-US" altLang="zh-CN" sz="800" b="1" dirty="0">
              <a:solidFill>
                <a:srgbClr val="FFFF00"/>
              </a:solidFill>
              <a:latin typeface="+mj-lt"/>
              <a:ea typeface="DFKai-SB" pitchFamily="65" charset="-120"/>
            </a:endParaRPr>
          </a:p>
          <a:p>
            <a:r>
              <a:rPr lang="zh-CN" altLang="en-US" sz="3200" b="1" dirty="0">
                <a:solidFill>
                  <a:srgbClr val="FFFF00"/>
                </a:solidFill>
                <a:latin typeface="DFKai-SB" pitchFamily="65" charset="-120"/>
                <a:ea typeface="DFKai-SB" pitchFamily="65" charset="-120"/>
              </a:rPr>
              <a:t> </a:t>
            </a:r>
            <a:r>
              <a:rPr lang="zh-CN" altLang="en-US" sz="3600" b="1" dirty="0">
                <a:solidFill>
                  <a:srgbClr val="FFFF00"/>
                </a:solidFill>
                <a:latin typeface="DFKai-SB" pitchFamily="65" charset="-120"/>
                <a:ea typeface="DFKai-SB" pitchFamily="65" charset="-120"/>
              </a:rPr>
              <a:t>人的</a:t>
            </a:r>
            <a:r>
              <a:rPr lang="zh-TW" altLang="en-US" sz="3600" b="1" dirty="0">
                <a:solidFill>
                  <a:srgbClr val="FFFF00"/>
                </a:solidFill>
                <a:latin typeface="DFKai-SB" pitchFamily="65" charset="-120"/>
                <a:ea typeface="DFKai-SB" pitchFamily="65" charset="-120"/>
              </a:rPr>
              <a:t>見證</a:t>
            </a:r>
            <a:r>
              <a:rPr lang="en-US" altLang="zh-TW" sz="3600" b="1" dirty="0">
                <a:solidFill>
                  <a:srgbClr val="FFFF00"/>
                </a:solidFill>
                <a:latin typeface="DFKai-SB" pitchFamily="65" charset="-120"/>
                <a:ea typeface="DFKai-SB" pitchFamily="65" charset="-120"/>
              </a:rPr>
              <a:t>:</a:t>
            </a:r>
            <a:r>
              <a:rPr lang="zh-TW" altLang="en-US" sz="3600" b="1" dirty="0">
                <a:solidFill>
                  <a:srgbClr val="FFFF00"/>
                </a:solidFill>
                <a:latin typeface="DFKai-SB" pitchFamily="65" charset="-120"/>
                <a:ea typeface="DFKai-SB" pitchFamily="65" charset="-120"/>
              </a:rPr>
              <a:t>得到</a:t>
            </a:r>
            <a:r>
              <a:rPr lang="zh-CN" altLang="en-US" sz="3600" b="1" dirty="0">
                <a:solidFill>
                  <a:srgbClr val="FFFF00"/>
                </a:solidFill>
                <a:latin typeface="DFKai-SB" pitchFamily="65" charset="-120"/>
                <a:ea typeface="DFKai-SB" pitchFamily="65" charset="-120"/>
              </a:rPr>
              <a:t>人的</a:t>
            </a:r>
            <a:r>
              <a:rPr lang="zh-TW" altLang="en-US" sz="3600" b="1" dirty="0">
                <a:solidFill>
                  <a:srgbClr val="FFFF00"/>
                </a:solidFill>
                <a:latin typeface="DFKai-SB" pitchFamily="65" charset="-120"/>
                <a:ea typeface="DFKai-SB" pitchFamily="65" charset="-120"/>
              </a:rPr>
              <a:t>稱讚</a:t>
            </a:r>
            <a:r>
              <a:rPr lang="zh-CN" altLang="en-US" sz="3600" b="1" dirty="0">
                <a:solidFill>
                  <a:srgbClr val="FFFF00"/>
                </a:solidFill>
                <a:latin typeface="DFKai-SB" pitchFamily="65" charset="-120"/>
                <a:ea typeface="DFKai-SB" pitchFamily="65" charset="-120"/>
              </a:rPr>
              <a:t> </a:t>
            </a:r>
            <a:r>
              <a:rPr lang="en-US" altLang="ko-KR" sz="3200" b="1" dirty="0">
                <a:solidFill>
                  <a:srgbClr val="FFFF00"/>
                </a:solidFill>
              </a:rPr>
              <a:t>(</a:t>
            </a:r>
            <a:r>
              <a:rPr lang="el-GR" sz="3200" b="1" dirty="0">
                <a:solidFill>
                  <a:srgbClr val="FFFF00"/>
                </a:solidFill>
              </a:rPr>
              <a:t>μαρτυρέω</a:t>
            </a:r>
            <a:r>
              <a:rPr lang="en-US" altLang="ko-KR" sz="3200" b="1" dirty="0">
                <a:solidFill>
                  <a:srgbClr val="FFFF00"/>
                </a:solidFill>
              </a:rPr>
              <a:t>) </a:t>
            </a:r>
            <a:r>
              <a:rPr lang="en-US" altLang="zh-CN" sz="3200" b="1" dirty="0">
                <a:solidFill>
                  <a:schemeClr val="bg1"/>
                </a:solidFill>
              </a:rPr>
              <a:t>- </a:t>
            </a:r>
            <a:r>
              <a:rPr lang="zh-CN" altLang="en-US" sz="3200" b="1" dirty="0">
                <a:solidFill>
                  <a:schemeClr val="bg1"/>
                </a:solidFill>
                <a:latin typeface="DFKai-SB" pitchFamily="65" charset="-120"/>
                <a:ea typeface="DFKai-SB" pitchFamily="65" charset="-120"/>
              </a:rPr>
              <a:t>使徒行傳 </a:t>
            </a:r>
            <a:endParaRPr lang="en-US" sz="3200" b="1" dirty="0">
              <a:solidFill>
                <a:schemeClr val="bg1"/>
              </a:solidFill>
            </a:endParaRPr>
          </a:p>
          <a:p>
            <a:endParaRPr lang="en-US" sz="800" b="1" dirty="0">
              <a:solidFill>
                <a:schemeClr val="bg1"/>
              </a:solidFill>
            </a:endParaRPr>
          </a:p>
          <a:p>
            <a:endParaRPr lang="en-US" sz="800" b="1" dirty="0">
              <a:solidFill>
                <a:schemeClr val="bg1"/>
              </a:solidFill>
            </a:endParaRPr>
          </a:p>
          <a:p>
            <a:r>
              <a:rPr lang="zh-CN" altLang="en-US" sz="2800" b="1" dirty="0">
                <a:solidFill>
                  <a:srgbClr val="FF0000"/>
                </a:solidFill>
                <a:latin typeface="DFKai-SB" pitchFamily="65" charset="-120"/>
                <a:ea typeface="DFKai-SB" pitchFamily="65" charset="-120"/>
              </a:rPr>
              <a:t>行</a:t>
            </a:r>
            <a:r>
              <a:rPr lang="en-US" sz="2800" b="1" dirty="0">
                <a:solidFill>
                  <a:srgbClr val="FF0000"/>
                </a:solidFill>
              </a:rPr>
              <a:t>6:3</a:t>
            </a:r>
            <a:r>
              <a:rPr lang="en-US" sz="2800" dirty="0">
                <a:solidFill>
                  <a:srgbClr val="FF0000"/>
                </a:solidFill>
              </a:rPr>
              <a:t> </a:t>
            </a:r>
            <a:r>
              <a:rPr lang="en-US" altLang="zh-TW" sz="2800" dirty="0">
                <a:solidFill>
                  <a:schemeClr val="bg1"/>
                </a:solidFill>
                <a:ea typeface="DFKai-SB" pitchFamily="65" charset="-120"/>
              </a:rPr>
              <a:t>…… </a:t>
            </a:r>
            <a:r>
              <a:rPr lang="zh-TW" altLang="en-US" sz="2800" dirty="0">
                <a:solidFill>
                  <a:schemeClr val="bg1"/>
                </a:solidFill>
                <a:latin typeface="DFKai-SB" pitchFamily="65" charset="-120"/>
                <a:ea typeface="DFKai-SB" pitchFamily="65" charset="-120"/>
              </a:rPr>
              <a:t>當從你們中間選出七個</a:t>
            </a:r>
            <a:r>
              <a:rPr lang="zh-TW" altLang="en-US" sz="2800" b="1" dirty="0">
                <a:solidFill>
                  <a:srgbClr val="FFFF00"/>
                </a:solidFill>
                <a:latin typeface="DFKai-SB" pitchFamily="65" charset="-120"/>
                <a:ea typeface="DFKai-SB" pitchFamily="65" charset="-120"/>
              </a:rPr>
              <a:t>有好名聲</a:t>
            </a:r>
            <a:r>
              <a:rPr lang="zh-TW" altLang="en-US" sz="2800" dirty="0">
                <a:solidFill>
                  <a:schemeClr val="bg1"/>
                </a:solidFill>
                <a:latin typeface="DFKai-SB" pitchFamily="65" charset="-120"/>
                <a:ea typeface="DFKai-SB" pitchFamily="65" charset="-120"/>
              </a:rPr>
              <a:t>、被聖靈充滿 </a:t>
            </a:r>
            <a:r>
              <a:rPr lang="en-US" altLang="zh-TW" sz="2800" dirty="0">
                <a:solidFill>
                  <a:schemeClr val="bg1"/>
                </a:solidFill>
                <a:latin typeface="+mj-lt"/>
                <a:ea typeface="DFKai-SB" pitchFamily="65" charset="-120"/>
              </a:rPr>
              <a:t>…… </a:t>
            </a:r>
          </a:p>
          <a:p>
            <a:r>
              <a:rPr lang="en-US" altLang="zh-CN" sz="2800" dirty="0">
                <a:solidFill>
                  <a:schemeClr val="bg1"/>
                </a:solidFill>
                <a:latin typeface="DFKai-SB" pitchFamily="65" charset="-120"/>
                <a:ea typeface="DFKai-SB" pitchFamily="65" charset="-120"/>
              </a:rPr>
              <a:t>  </a:t>
            </a:r>
            <a:r>
              <a:rPr lang="en-US" sz="2800" b="1" dirty="0">
                <a:solidFill>
                  <a:srgbClr val="FF0000"/>
                </a:solidFill>
              </a:rPr>
              <a:t>10:22</a:t>
            </a:r>
            <a:r>
              <a:rPr lang="en-US" sz="2800" dirty="0">
                <a:solidFill>
                  <a:srgbClr val="FF0000"/>
                </a:solidFill>
              </a:rPr>
              <a:t> </a:t>
            </a:r>
            <a:r>
              <a:rPr lang="en-US" altLang="zh-TW" sz="2800" dirty="0">
                <a:solidFill>
                  <a:schemeClr val="bg1"/>
                </a:solidFill>
                <a:ea typeface="DFKai-SB" pitchFamily="65" charset="-120"/>
              </a:rPr>
              <a:t>……</a:t>
            </a:r>
            <a:r>
              <a:rPr lang="zh-TW" altLang="en-US" sz="2800" dirty="0">
                <a:solidFill>
                  <a:schemeClr val="bg1"/>
                </a:solidFill>
                <a:latin typeface="DFKai-SB" pitchFamily="65" charset="-120"/>
                <a:ea typeface="DFKai-SB" pitchFamily="65" charset="-120"/>
              </a:rPr>
              <a:t>哥尼流是個義人、敬畏神、為猶太通國</a:t>
            </a:r>
            <a:r>
              <a:rPr lang="zh-TW" altLang="en-US" sz="2800" b="1" dirty="0">
                <a:solidFill>
                  <a:srgbClr val="FFFF00"/>
                </a:solidFill>
                <a:latin typeface="DFKai-SB" pitchFamily="65" charset="-120"/>
                <a:ea typeface="DFKai-SB" pitchFamily="65" charset="-120"/>
              </a:rPr>
              <a:t>所稱讚</a:t>
            </a:r>
            <a:r>
              <a:rPr lang="zh-TW" altLang="en-US" sz="2800" dirty="0">
                <a:solidFill>
                  <a:schemeClr val="bg1"/>
                </a:solidFill>
                <a:latin typeface="DFKai-SB" pitchFamily="65" charset="-120"/>
                <a:ea typeface="DFKai-SB" pitchFamily="65" charset="-120"/>
              </a:rPr>
              <a:t> </a:t>
            </a:r>
            <a:r>
              <a:rPr lang="en-US" altLang="zh-TW" sz="2800" dirty="0">
                <a:solidFill>
                  <a:schemeClr val="bg1"/>
                </a:solidFill>
                <a:ea typeface="DFKai-SB" pitchFamily="65" charset="-120"/>
              </a:rPr>
              <a:t>……</a:t>
            </a:r>
            <a:r>
              <a:rPr lang="en-US" altLang="zh-TW" sz="2800" dirty="0">
                <a:solidFill>
                  <a:schemeClr val="bg1"/>
                </a:solidFill>
                <a:latin typeface="DFKai-SB" pitchFamily="65" charset="-120"/>
                <a:ea typeface="DFKai-SB" pitchFamily="65" charset="-120"/>
              </a:rPr>
              <a:t>    </a:t>
            </a:r>
          </a:p>
          <a:p>
            <a:r>
              <a:rPr lang="en-US" sz="2800" b="1" dirty="0">
                <a:solidFill>
                  <a:schemeClr val="bg1"/>
                </a:solidFill>
                <a:latin typeface="DFKai-SB" pitchFamily="65" charset="-120"/>
                <a:ea typeface="DFKai-SB" pitchFamily="65" charset="-120"/>
              </a:rPr>
              <a:t>  </a:t>
            </a:r>
            <a:r>
              <a:rPr lang="en-US" sz="2800" b="1" dirty="0">
                <a:solidFill>
                  <a:srgbClr val="FF0000"/>
                </a:solidFill>
                <a:ea typeface="DFKai-SB" pitchFamily="65" charset="-120"/>
              </a:rPr>
              <a:t>16:2</a:t>
            </a:r>
            <a:r>
              <a:rPr lang="en-US" sz="2800" dirty="0">
                <a:solidFill>
                  <a:srgbClr val="FF0000"/>
                </a:solidFill>
                <a:ea typeface="DFKai-SB" pitchFamily="65" charset="-120"/>
              </a:rPr>
              <a:t> </a:t>
            </a:r>
            <a:r>
              <a:rPr lang="zh-TW" altLang="en-US" sz="2800" dirty="0">
                <a:solidFill>
                  <a:schemeClr val="bg1"/>
                </a:solidFill>
                <a:latin typeface="DFKai-SB" pitchFamily="65" charset="-120"/>
                <a:ea typeface="DFKai-SB" pitchFamily="65" charset="-120"/>
              </a:rPr>
              <a:t>路司得和以哥念的弟兄、都</a:t>
            </a:r>
            <a:r>
              <a:rPr lang="zh-TW" altLang="en-US" sz="2800" b="1" dirty="0">
                <a:solidFill>
                  <a:srgbClr val="FFFF00"/>
                </a:solidFill>
                <a:latin typeface="DFKai-SB" pitchFamily="65" charset="-120"/>
                <a:ea typeface="DFKai-SB" pitchFamily="65" charset="-120"/>
              </a:rPr>
              <a:t>稱讚</a:t>
            </a:r>
            <a:r>
              <a:rPr lang="zh-TW" altLang="en-US" sz="2800" dirty="0">
                <a:solidFill>
                  <a:schemeClr val="bg1"/>
                </a:solidFill>
                <a:latin typeface="DFKai-SB" pitchFamily="65" charset="-120"/>
                <a:ea typeface="DFKai-SB" pitchFamily="65" charset="-120"/>
              </a:rPr>
              <a:t>他。 </a:t>
            </a:r>
            <a:endParaRPr lang="en-US" altLang="zh-TW" sz="2800" dirty="0">
              <a:solidFill>
                <a:schemeClr val="bg1"/>
              </a:solidFill>
              <a:latin typeface="DFKai-SB" pitchFamily="65" charset="-120"/>
              <a:ea typeface="DFKai-SB" pitchFamily="65" charset="-120"/>
            </a:endParaRPr>
          </a:p>
          <a:p>
            <a:r>
              <a:rPr lang="en-US" altLang="zh-CN" sz="2800" dirty="0">
                <a:solidFill>
                  <a:schemeClr val="bg1"/>
                </a:solidFill>
                <a:latin typeface="DFKai-SB" pitchFamily="65" charset="-120"/>
                <a:ea typeface="DFKai-SB" pitchFamily="65" charset="-120"/>
              </a:rPr>
              <a:t>  </a:t>
            </a:r>
            <a:r>
              <a:rPr lang="en-US" sz="2800" b="1" dirty="0">
                <a:solidFill>
                  <a:srgbClr val="FF0000"/>
                </a:solidFill>
                <a:ea typeface="DFKai-SB" pitchFamily="65" charset="-120"/>
              </a:rPr>
              <a:t>22:12</a:t>
            </a:r>
            <a:r>
              <a:rPr lang="en-US" sz="2800" dirty="0">
                <a:solidFill>
                  <a:schemeClr val="bg1"/>
                </a:solidFill>
                <a:ea typeface="DFKai-SB" pitchFamily="65" charset="-120"/>
              </a:rPr>
              <a:t> </a:t>
            </a:r>
            <a:r>
              <a:rPr lang="en-US" altLang="zh-TW" sz="2800" dirty="0">
                <a:solidFill>
                  <a:schemeClr val="bg1"/>
                </a:solidFill>
                <a:latin typeface="+mj-lt"/>
                <a:ea typeface="DFKai-SB" pitchFamily="65" charset="-120"/>
              </a:rPr>
              <a:t>…… </a:t>
            </a:r>
            <a:r>
              <a:rPr lang="zh-TW" altLang="en-US" sz="2800" dirty="0">
                <a:solidFill>
                  <a:schemeClr val="bg1"/>
                </a:solidFill>
                <a:latin typeface="DFKai-SB" pitchFamily="65" charset="-120"/>
                <a:ea typeface="DFKai-SB" pitchFamily="65" charset="-120"/>
              </a:rPr>
              <a:t>亞拿尼亞、按著律法是虔誠人、為一切住在那裡的猶太人</a:t>
            </a:r>
            <a:r>
              <a:rPr lang="zh-TW" altLang="en-US" sz="2800" b="1" dirty="0">
                <a:solidFill>
                  <a:srgbClr val="FFFF00"/>
                </a:solidFill>
                <a:latin typeface="DFKai-SB" pitchFamily="65" charset="-120"/>
                <a:ea typeface="DFKai-SB" pitchFamily="65" charset="-120"/>
              </a:rPr>
              <a:t>所稱讚</a:t>
            </a:r>
            <a:r>
              <a:rPr lang="zh-TW" altLang="en-US" sz="2800" dirty="0">
                <a:solidFill>
                  <a:schemeClr val="bg1"/>
                </a:solidFill>
                <a:latin typeface="DFKai-SB" pitchFamily="65" charset="-120"/>
                <a:ea typeface="DFKai-SB" pitchFamily="65" charset="-120"/>
              </a:rPr>
              <a:t>。</a:t>
            </a:r>
            <a:r>
              <a:rPr lang="en-US" sz="2800" dirty="0">
                <a:solidFill>
                  <a:schemeClr val="bg1"/>
                </a:solidFill>
                <a:latin typeface="DFKai-SB" pitchFamily="65" charset="-120"/>
                <a:ea typeface="DFKai-SB" pitchFamily="65" charset="-120"/>
              </a:rPr>
              <a:t> </a:t>
            </a: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r>
              <a:rPr lang="zh-CN" altLang="en-US" sz="3600" b="1" dirty="0">
                <a:solidFill>
                  <a:srgbClr val="FFFF00"/>
                </a:solidFill>
                <a:latin typeface="DFKai-SB" pitchFamily="65" charset="-120"/>
                <a:ea typeface="DFKai-SB" pitchFamily="65" charset="-120"/>
              </a:rPr>
              <a:t>神的</a:t>
            </a:r>
            <a:r>
              <a:rPr lang="zh-TW" altLang="en-US" sz="3600" b="1" dirty="0">
                <a:solidFill>
                  <a:srgbClr val="FFFF00"/>
                </a:solidFill>
                <a:latin typeface="DFKai-SB" pitchFamily="65" charset="-120"/>
                <a:ea typeface="DFKai-SB" pitchFamily="65" charset="-120"/>
              </a:rPr>
              <a:t>見證</a:t>
            </a:r>
            <a:r>
              <a:rPr lang="en-US" altLang="zh-TW" sz="3600" b="1" dirty="0">
                <a:solidFill>
                  <a:srgbClr val="FFFF00"/>
                </a:solidFill>
                <a:latin typeface="DFKai-SB" pitchFamily="65" charset="-120"/>
                <a:ea typeface="DFKai-SB" pitchFamily="65" charset="-120"/>
              </a:rPr>
              <a:t>:</a:t>
            </a:r>
            <a:r>
              <a:rPr lang="zh-TW" altLang="en-US" sz="3600" b="1" dirty="0">
                <a:solidFill>
                  <a:srgbClr val="FFFF00"/>
                </a:solidFill>
                <a:latin typeface="DFKai-SB" pitchFamily="65" charset="-120"/>
                <a:ea typeface="DFKai-SB" pitchFamily="65" charset="-120"/>
              </a:rPr>
              <a:t>得到</a:t>
            </a:r>
            <a:r>
              <a:rPr lang="zh-CN" altLang="en-US" sz="3600" b="1" dirty="0">
                <a:solidFill>
                  <a:srgbClr val="FFFF00"/>
                </a:solidFill>
                <a:latin typeface="DFKai-SB" pitchFamily="65" charset="-120"/>
                <a:ea typeface="DFKai-SB" pitchFamily="65" charset="-120"/>
              </a:rPr>
              <a:t>神的認可和</a:t>
            </a:r>
            <a:r>
              <a:rPr lang="zh-TW" altLang="en-US" sz="3600" b="1" dirty="0">
                <a:solidFill>
                  <a:srgbClr val="FFFF00"/>
                </a:solidFill>
                <a:latin typeface="DFKai-SB" pitchFamily="65" charset="-120"/>
                <a:ea typeface="DFKai-SB" pitchFamily="65" charset="-120"/>
              </a:rPr>
              <a:t>稱讚</a:t>
            </a:r>
            <a:r>
              <a:rPr lang="zh-CN" altLang="en-US" sz="3600" b="1" dirty="0">
                <a:solidFill>
                  <a:srgbClr val="FFFF00"/>
                </a:solidFill>
                <a:latin typeface="DFKai-SB" pitchFamily="65" charset="-120"/>
                <a:ea typeface="DFKai-SB" pitchFamily="65" charset="-120"/>
              </a:rPr>
              <a:t> </a:t>
            </a:r>
            <a:r>
              <a:rPr lang="en-US" altLang="ko-KR" sz="3200" b="1" dirty="0">
                <a:solidFill>
                  <a:srgbClr val="FFFF00"/>
                </a:solidFill>
              </a:rPr>
              <a:t>(</a:t>
            </a:r>
            <a:r>
              <a:rPr lang="el-GR" sz="3200" b="1" dirty="0">
                <a:solidFill>
                  <a:srgbClr val="FFFF00"/>
                </a:solidFill>
              </a:rPr>
              <a:t>μαρτυρέω</a:t>
            </a:r>
            <a:r>
              <a:rPr lang="en-US" altLang="ko-KR" sz="3200" b="1" dirty="0">
                <a:solidFill>
                  <a:srgbClr val="FFFF00"/>
                </a:solidFill>
              </a:rPr>
              <a:t>) </a:t>
            </a:r>
            <a:r>
              <a:rPr lang="en-US" altLang="zh-CN" sz="3200" b="1" dirty="0">
                <a:solidFill>
                  <a:schemeClr val="bg1"/>
                </a:solidFill>
              </a:rPr>
              <a:t>- </a:t>
            </a:r>
            <a:r>
              <a:rPr lang="zh-CN" altLang="en-US" sz="3200" b="1" dirty="0">
                <a:solidFill>
                  <a:schemeClr val="bg1"/>
                </a:solidFill>
                <a:latin typeface="DFKai-SB" pitchFamily="65" charset="-120"/>
                <a:ea typeface="DFKai-SB" pitchFamily="65" charset="-120"/>
              </a:rPr>
              <a:t>希伯來書</a:t>
            </a:r>
            <a:r>
              <a:rPr lang="en-US" sz="3200" b="1" dirty="0">
                <a:solidFill>
                  <a:schemeClr val="bg1"/>
                </a:solidFill>
              </a:rPr>
              <a:t> </a:t>
            </a:r>
            <a:r>
              <a:rPr lang="zh-CN" altLang="en-US" sz="3200" b="1" dirty="0">
                <a:solidFill>
                  <a:schemeClr val="bg1"/>
                </a:solidFill>
                <a:latin typeface="DFKai-SB" pitchFamily="65" charset="-120"/>
                <a:ea typeface="DFKai-SB" pitchFamily="65" charset="-120"/>
              </a:rPr>
              <a:t>第</a:t>
            </a:r>
            <a:r>
              <a:rPr lang="en-US" sz="3200" b="1" dirty="0">
                <a:solidFill>
                  <a:schemeClr val="bg1"/>
                </a:solidFill>
              </a:rPr>
              <a:t>11</a:t>
            </a:r>
            <a:r>
              <a:rPr lang="zh-CN" altLang="en-US" sz="3200" b="1" dirty="0">
                <a:solidFill>
                  <a:schemeClr val="bg1"/>
                </a:solidFill>
                <a:latin typeface="DFKai-SB" pitchFamily="65" charset="-120"/>
                <a:ea typeface="DFKai-SB" pitchFamily="65" charset="-120"/>
              </a:rPr>
              <a:t>章</a:t>
            </a:r>
            <a:endParaRPr lang="en-US" sz="3200" b="1" dirty="0">
              <a:solidFill>
                <a:schemeClr val="bg1"/>
              </a:solidFill>
            </a:endParaRPr>
          </a:p>
          <a:p>
            <a:endParaRPr lang="en-US" sz="800" b="1" dirty="0">
              <a:solidFill>
                <a:schemeClr val="bg1"/>
              </a:solidFill>
              <a:ea typeface="DFKai-SB" pitchFamily="65" charset="-120"/>
            </a:endParaRPr>
          </a:p>
          <a:p>
            <a:r>
              <a:rPr lang="zh-CN" altLang="en-US" sz="2800" b="1" dirty="0">
                <a:solidFill>
                  <a:srgbClr val="FF0000"/>
                </a:solidFill>
                <a:latin typeface="DFKai-SB" pitchFamily="65" charset="-120"/>
                <a:ea typeface="DFKai-SB" pitchFamily="65" charset="-120"/>
              </a:rPr>
              <a:t>希</a:t>
            </a:r>
            <a:r>
              <a:rPr lang="en-US" sz="2800" b="1" dirty="0">
                <a:solidFill>
                  <a:srgbClr val="FF0000"/>
                </a:solidFill>
                <a:ea typeface="DFKai-SB" pitchFamily="65" charset="-120"/>
              </a:rPr>
              <a:t>11:</a:t>
            </a:r>
            <a:r>
              <a:rPr lang="en-US" altLang="zh-CN" sz="2800" b="1" dirty="0">
                <a:solidFill>
                  <a:srgbClr val="FF0000"/>
                </a:solidFill>
                <a:ea typeface="DFKai-SB" pitchFamily="65" charset="-120"/>
              </a:rPr>
              <a:t>2</a:t>
            </a:r>
            <a:r>
              <a:rPr lang="en-US" sz="2800" dirty="0">
                <a:solidFill>
                  <a:srgbClr val="FF0000"/>
                </a:solidFill>
                <a:ea typeface="DFKai-SB" pitchFamily="65" charset="-120"/>
              </a:rPr>
              <a:t> </a:t>
            </a:r>
            <a:r>
              <a:rPr lang="en-US" sz="2800" baseline="30000" dirty="0">
                <a:solidFill>
                  <a:schemeClr val="bg1"/>
                </a:solidFill>
              </a:rPr>
              <a:t>CUV </a:t>
            </a:r>
            <a:r>
              <a:rPr lang="zh-TW" altLang="en-US" sz="2800" dirty="0">
                <a:solidFill>
                  <a:schemeClr val="bg1"/>
                </a:solidFill>
                <a:latin typeface="DFKai-SB" pitchFamily="65" charset="-120"/>
                <a:ea typeface="DFKai-SB" pitchFamily="65" charset="-120"/>
              </a:rPr>
              <a:t>古人在這信上</a:t>
            </a:r>
            <a:r>
              <a:rPr lang="zh-TW" altLang="en-US" sz="2800" b="1" dirty="0">
                <a:solidFill>
                  <a:srgbClr val="FFFF00"/>
                </a:solidFill>
                <a:latin typeface="DFKai-SB" pitchFamily="65" charset="-120"/>
                <a:ea typeface="DFKai-SB" pitchFamily="65" charset="-120"/>
              </a:rPr>
              <a:t>得了美好的證據</a:t>
            </a:r>
            <a:r>
              <a:rPr lang="zh-TW" altLang="en-US" sz="2800" dirty="0">
                <a:solidFill>
                  <a:schemeClr val="bg1"/>
                </a:solidFill>
                <a:latin typeface="DFKai-SB" pitchFamily="65" charset="-120"/>
                <a:ea typeface="DFKai-SB" pitchFamily="65" charset="-120"/>
              </a:rPr>
              <a:t>。</a:t>
            </a:r>
            <a:r>
              <a:rPr lang="en-US" sz="2800" dirty="0">
                <a:solidFill>
                  <a:schemeClr val="bg1"/>
                </a:solidFill>
              </a:rPr>
              <a:t>/ </a:t>
            </a:r>
            <a:r>
              <a:rPr lang="en-US" sz="2800" baseline="30000" dirty="0">
                <a:solidFill>
                  <a:schemeClr val="bg1"/>
                </a:solidFill>
              </a:rPr>
              <a:t>CNV </a:t>
            </a:r>
            <a:r>
              <a:rPr lang="en-US" altLang="zh-TW" sz="2800" dirty="0">
                <a:solidFill>
                  <a:schemeClr val="bg1"/>
                </a:solidFill>
                <a:latin typeface="DFKai-SB" pitchFamily="65" charset="-120"/>
                <a:ea typeface="DFKai-SB" pitchFamily="65" charset="-120"/>
              </a:rPr>
              <a:t>……</a:t>
            </a:r>
            <a:r>
              <a:rPr lang="zh-TW" altLang="en-US" sz="2800" dirty="0">
                <a:solidFill>
                  <a:schemeClr val="bg1"/>
                </a:solidFill>
                <a:latin typeface="DFKai-SB" pitchFamily="65" charset="-120"/>
                <a:ea typeface="DFKai-SB" pitchFamily="65" charset="-120"/>
              </a:rPr>
              <a:t>古人</a:t>
            </a:r>
            <a:r>
              <a:rPr lang="zh-TW" altLang="en-US" sz="2800" b="1" dirty="0">
                <a:solidFill>
                  <a:srgbClr val="FFFF00"/>
                </a:solidFill>
                <a:latin typeface="DFKai-SB" pitchFamily="65" charset="-120"/>
                <a:ea typeface="DFKai-SB" pitchFamily="65" charset="-120"/>
              </a:rPr>
              <a:t>得到了稱許</a:t>
            </a:r>
            <a:r>
              <a:rPr lang="zh-TW" altLang="en-US" sz="2800" dirty="0">
                <a:solidFill>
                  <a:schemeClr val="bg1"/>
                </a:solidFill>
                <a:latin typeface="DFKai-SB" pitchFamily="65" charset="-120"/>
                <a:ea typeface="DFKai-SB" pitchFamily="65" charset="-120"/>
              </a:rPr>
              <a:t>。 </a:t>
            </a:r>
            <a:endParaRPr lang="en-US" altLang="zh-TW" sz="2800" dirty="0">
              <a:solidFill>
                <a:schemeClr val="bg1"/>
              </a:solidFill>
              <a:latin typeface="DFKai-SB" pitchFamily="65" charset="-120"/>
              <a:ea typeface="DFKai-SB" pitchFamily="65" charset="-120"/>
            </a:endParaRPr>
          </a:p>
          <a:p>
            <a:r>
              <a:rPr lang="en-US" sz="2800" b="1" dirty="0">
                <a:solidFill>
                  <a:srgbClr val="FF0000"/>
                </a:solidFill>
                <a:ea typeface="DFKai-SB" pitchFamily="65" charset="-120"/>
              </a:rPr>
              <a:t>    11:</a:t>
            </a:r>
            <a:r>
              <a:rPr lang="en-US" altLang="zh-CN" sz="2800" b="1" dirty="0">
                <a:solidFill>
                  <a:srgbClr val="FF0000"/>
                </a:solidFill>
                <a:ea typeface="DFKai-SB" pitchFamily="65" charset="-120"/>
              </a:rPr>
              <a:t>4 </a:t>
            </a:r>
            <a:r>
              <a:rPr lang="en-US" altLang="zh-TW" sz="2800" dirty="0">
                <a:solidFill>
                  <a:schemeClr val="bg1"/>
                </a:solidFill>
                <a:latin typeface="DFKai-SB" pitchFamily="65" charset="-120"/>
                <a:ea typeface="DFKai-SB" pitchFamily="65" charset="-120"/>
              </a:rPr>
              <a:t>…… </a:t>
            </a:r>
            <a:r>
              <a:rPr lang="zh-TW" altLang="en-US" sz="2800" dirty="0">
                <a:solidFill>
                  <a:schemeClr val="bg1"/>
                </a:solidFill>
                <a:latin typeface="DFKai-SB" pitchFamily="65" charset="-120"/>
                <a:ea typeface="DFKai-SB" pitchFamily="65" charset="-120"/>
              </a:rPr>
              <a:t>因此便</a:t>
            </a:r>
            <a:r>
              <a:rPr lang="zh-TW" altLang="en-US" sz="2800" b="1" dirty="0">
                <a:solidFill>
                  <a:srgbClr val="FFFF00"/>
                </a:solidFill>
                <a:latin typeface="DFKai-SB" pitchFamily="65" charset="-120"/>
                <a:ea typeface="DFKai-SB" pitchFamily="65" charset="-120"/>
              </a:rPr>
              <a:t>得了</a:t>
            </a:r>
            <a:r>
              <a:rPr lang="zh-TW" altLang="en-US" sz="2800" dirty="0">
                <a:solidFill>
                  <a:schemeClr val="bg1"/>
                </a:solidFill>
                <a:latin typeface="DFKai-SB" pitchFamily="65" charset="-120"/>
                <a:ea typeface="DFKai-SB" pitchFamily="65" charset="-120"/>
              </a:rPr>
              <a:t>稱義的</a:t>
            </a:r>
            <a:r>
              <a:rPr lang="zh-TW" altLang="en-US" sz="2800" b="1" dirty="0">
                <a:solidFill>
                  <a:srgbClr val="FFFF00"/>
                </a:solidFill>
                <a:latin typeface="DFKai-SB" pitchFamily="65" charset="-120"/>
                <a:ea typeface="DFKai-SB" pitchFamily="65" charset="-120"/>
              </a:rPr>
              <a:t>見證</a:t>
            </a:r>
            <a:r>
              <a:rPr lang="zh-TW" altLang="en-US" sz="2800" dirty="0">
                <a:solidFill>
                  <a:schemeClr val="bg1"/>
                </a:solidFill>
                <a:latin typeface="DFKai-SB" pitchFamily="65" charset="-120"/>
                <a:ea typeface="DFKai-SB" pitchFamily="65" charset="-120"/>
              </a:rPr>
              <a:t>、就是神指他禮物</a:t>
            </a:r>
            <a:r>
              <a:rPr lang="zh-TW" altLang="en-US" sz="2800" b="1" dirty="0">
                <a:solidFill>
                  <a:srgbClr val="FFFF00"/>
                </a:solidFill>
                <a:latin typeface="DFKai-SB" pitchFamily="65" charset="-120"/>
                <a:ea typeface="DFKai-SB" pitchFamily="65" charset="-120"/>
              </a:rPr>
              <a:t>作的見證</a:t>
            </a:r>
            <a:r>
              <a:rPr lang="zh-TW" altLang="en-US" sz="2800" dirty="0">
                <a:solidFill>
                  <a:schemeClr val="bg1"/>
                </a:solidFill>
                <a:latin typeface="DFKai-SB" pitchFamily="65" charset="-120"/>
                <a:ea typeface="DFKai-SB" pitchFamily="65" charset="-120"/>
              </a:rPr>
              <a:t>．</a:t>
            </a:r>
            <a:r>
              <a:rPr lang="en-US" altLang="zh-TW" sz="2400" dirty="0">
                <a:solidFill>
                  <a:schemeClr val="bg1"/>
                </a:solidFill>
                <a:latin typeface="DFKai-SB" pitchFamily="65" charset="-120"/>
                <a:ea typeface="DFKai-SB" pitchFamily="65" charset="-120"/>
              </a:rPr>
              <a:t>…… </a:t>
            </a:r>
          </a:p>
          <a:p>
            <a:r>
              <a:rPr lang="en-US" sz="2400" dirty="0">
                <a:solidFill>
                  <a:schemeClr val="bg1"/>
                </a:solidFill>
                <a:latin typeface="DFKai-SB" pitchFamily="65" charset="-120"/>
                <a:ea typeface="DFKai-SB" pitchFamily="65" charset="-120"/>
              </a:rPr>
              <a:t>    </a:t>
            </a:r>
            <a:r>
              <a:rPr lang="en-US" sz="2400" dirty="0">
                <a:solidFill>
                  <a:schemeClr val="bg1"/>
                </a:solidFill>
              </a:rPr>
              <a:t>(</a:t>
            </a:r>
            <a:r>
              <a:rPr lang="en-US" sz="2400" baseline="30000" dirty="0">
                <a:solidFill>
                  <a:schemeClr val="bg1"/>
                </a:solidFill>
              </a:rPr>
              <a:t>NIV </a:t>
            </a:r>
            <a:r>
              <a:rPr lang="en-US" sz="2400" dirty="0">
                <a:solidFill>
                  <a:schemeClr val="bg1"/>
                </a:solidFill>
              </a:rPr>
              <a:t>By faith </a:t>
            </a:r>
            <a:r>
              <a:rPr lang="en-US" sz="2400" b="1" dirty="0">
                <a:solidFill>
                  <a:srgbClr val="FFFF00"/>
                </a:solidFill>
              </a:rPr>
              <a:t>he was commended</a:t>
            </a:r>
            <a:r>
              <a:rPr lang="en-US" sz="2400" dirty="0">
                <a:solidFill>
                  <a:srgbClr val="FFFF00"/>
                </a:solidFill>
              </a:rPr>
              <a:t> </a:t>
            </a:r>
            <a:r>
              <a:rPr lang="en-US" sz="2400" dirty="0">
                <a:solidFill>
                  <a:schemeClr val="bg1"/>
                </a:solidFill>
              </a:rPr>
              <a:t>as righteous, when God </a:t>
            </a:r>
            <a:r>
              <a:rPr lang="en-US" sz="2400" b="1" dirty="0">
                <a:solidFill>
                  <a:srgbClr val="FFFF00"/>
                </a:solidFill>
              </a:rPr>
              <a:t>spoke well of</a:t>
            </a:r>
            <a:r>
              <a:rPr lang="en-US" sz="2400" dirty="0">
                <a:solidFill>
                  <a:schemeClr val="bg1"/>
                </a:solidFill>
              </a:rPr>
              <a:t> his offerings.)</a:t>
            </a:r>
          </a:p>
          <a:p>
            <a:r>
              <a:rPr lang="en-US" sz="2800" b="1" dirty="0">
                <a:solidFill>
                  <a:srgbClr val="FF0000"/>
                </a:solidFill>
                <a:ea typeface="DFKai-SB" pitchFamily="65" charset="-120"/>
              </a:rPr>
              <a:t>    11:</a:t>
            </a:r>
            <a:r>
              <a:rPr lang="en-US" altLang="zh-CN" sz="2800" b="1" dirty="0">
                <a:solidFill>
                  <a:srgbClr val="FF0000"/>
                </a:solidFill>
                <a:ea typeface="DFKai-SB" pitchFamily="65" charset="-120"/>
              </a:rPr>
              <a:t>5 </a:t>
            </a:r>
            <a:r>
              <a:rPr lang="zh-TW" altLang="en-US" sz="2800" dirty="0">
                <a:solidFill>
                  <a:schemeClr val="bg1"/>
                </a:solidFill>
                <a:latin typeface="DFKai-SB" pitchFamily="65" charset="-120"/>
                <a:ea typeface="DFKai-SB" pitchFamily="65" charset="-120"/>
              </a:rPr>
              <a:t>以諾因著信被接去</a:t>
            </a:r>
            <a:r>
              <a:rPr lang="en-US" altLang="zh-TW" sz="2800" dirty="0">
                <a:solidFill>
                  <a:schemeClr val="bg1"/>
                </a:solidFill>
                <a:latin typeface="DFKai-SB" pitchFamily="65" charset="-120"/>
                <a:ea typeface="DFKai-SB" pitchFamily="65" charset="-120"/>
              </a:rPr>
              <a:t>……</a:t>
            </a:r>
            <a:r>
              <a:rPr lang="zh-TW" altLang="en-US" sz="2800" dirty="0">
                <a:solidFill>
                  <a:schemeClr val="bg1"/>
                </a:solidFill>
                <a:latin typeface="DFKai-SB" pitchFamily="65" charset="-120"/>
                <a:ea typeface="DFKai-SB" pitchFamily="65" charset="-120"/>
              </a:rPr>
              <a:t>只是他被接去以先、已經</a:t>
            </a:r>
            <a:r>
              <a:rPr lang="zh-TW" altLang="en-US" sz="2800" b="1" dirty="0">
                <a:solidFill>
                  <a:srgbClr val="FFFF00"/>
                </a:solidFill>
                <a:latin typeface="DFKai-SB" pitchFamily="65" charset="-120"/>
                <a:ea typeface="DFKai-SB" pitchFamily="65" charset="-120"/>
              </a:rPr>
              <a:t>得了</a:t>
            </a:r>
            <a:r>
              <a:rPr lang="zh-TW" altLang="en-US" sz="2800" dirty="0">
                <a:solidFill>
                  <a:schemeClr val="bg1"/>
                </a:solidFill>
                <a:latin typeface="DFKai-SB" pitchFamily="65" charset="-120"/>
                <a:ea typeface="DFKai-SB" pitchFamily="65" charset="-120"/>
              </a:rPr>
              <a:t>神喜悅他的</a:t>
            </a:r>
            <a:r>
              <a:rPr lang="zh-TW" altLang="en-US" sz="2800" b="1" dirty="0">
                <a:solidFill>
                  <a:srgbClr val="FFFF00"/>
                </a:solidFill>
                <a:latin typeface="DFKai-SB" pitchFamily="65" charset="-120"/>
                <a:ea typeface="DFKai-SB" pitchFamily="65" charset="-120"/>
              </a:rPr>
              <a:t>明證</a:t>
            </a:r>
            <a:r>
              <a:rPr lang="zh-TW" altLang="en-US" sz="2800" dirty="0">
                <a:solidFill>
                  <a:schemeClr val="bg1"/>
                </a:solidFill>
                <a:latin typeface="DFKai-SB" pitchFamily="65" charset="-120"/>
                <a:ea typeface="DFKai-SB" pitchFamily="65" charset="-120"/>
              </a:rPr>
              <a:t>。</a:t>
            </a:r>
            <a:r>
              <a:rPr lang="en-US" sz="2800" dirty="0">
                <a:solidFill>
                  <a:schemeClr val="bg1"/>
                </a:solidFill>
                <a:latin typeface="DFKai-SB" pitchFamily="65" charset="-120"/>
                <a:ea typeface="DFKai-SB" pitchFamily="65" charset="-120"/>
              </a:rPr>
              <a:t> </a:t>
            </a:r>
          </a:p>
          <a:p>
            <a:r>
              <a:rPr lang="en-US" sz="2800" b="1" dirty="0">
                <a:solidFill>
                  <a:srgbClr val="FF0000"/>
                </a:solidFill>
                <a:ea typeface="DFKai-SB" pitchFamily="65" charset="-120"/>
              </a:rPr>
              <a:t>    11:</a:t>
            </a:r>
            <a:r>
              <a:rPr lang="en-US" altLang="zh-CN" sz="2800" b="1" dirty="0">
                <a:solidFill>
                  <a:srgbClr val="FF0000"/>
                </a:solidFill>
                <a:ea typeface="DFKai-SB" pitchFamily="65" charset="-120"/>
              </a:rPr>
              <a:t>39 </a:t>
            </a:r>
            <a:r>
              <a:rPr lang="zh-TW" altLang="en-US" sz="2800" dirty="0">
                <a:solidFill>
                  <a:schemeClr val="bg1"/>
                </a:solidFill>
                <a:latin typeface="DFKai-SB" pitchFamily="65" charset="-120"/>
                <a:ea typeface="DFKai-SB" pitchFamily="65" charset="-120"/>
              </a:rPr>
              <a:t>這些人都是因信</a:t>
            </a:r>
            <a:r>
              <a:rPr lang="zh-TW" altLang="en-US" sz="2800" b="1" dirty="0">
                <a:solidFill>
                  <a:srgbClr val="FFFF00"/>
                </a:solidFill>
                <a:latin typeface="DFKai-SB" pitchFamily="65" charset="-120"/>
                <a:ea typeface="DFKai-SB" pitchFamily="65" charset="-120"/>
              </a:rPr>
              <a:t>得了美好的證據</a:t>
            </a:r>
            <a:r>
              <a:rPr lang="zh-TW" altLang="en-US" sz="2800" dirty="0">
                <a:solidFill>
                  <a:schemeClr val="bg1"/>
                </a:solidFill>
                <a:latin typeface="DFKai-SB" pitchFamily="65" charset="-120"/>
                <a:ea typeface="DFKai-SB" pitchFamily="65" charset="-120"/>
              </a:rPr>
              <a:t>、卻仍未得著所應許的．</a:t>
            </a:r>
            <a:r>
              <a:rPr lang="en-US" sz="2800" dirty="0">
                <a:solidFill>
                  <a:schemeClr val="bg1"/>
                </a:solidFill>
                <a:latin typeface="DFKai-SB" pitchFamily="65" charset="-120"/>
                <a:ea typeface="DFKai-SB" pitchFamily="65" charset="-120"/>
              </a:rPr>
              <a:t> </a:t>
            </a: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p:txBody>
      </p:sp>
    </p:spTree>
    <p:extLst>
      <p:ext uri="{BB962C8B-B14F-4D97-AF65-F5344CB8AC3E}">
        <p14:creationId xmlns:p14="http://schemas.microsoft.com/office/powerpoint/2010/main" val="402694845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678751"/>
          </a:xfrm>
          <a:prstGeom prst="rect">
            <a:avLst/>
          </a:prstGeom>
          <a:solidFill>
            <a:srgbClr val="002060"/>
          </a:solidFill>
        </p:spPr>
        <p:txBody>
          <a:bodyPr wrap="square">
            <a:spAutoFit/>
          </a:bodyPr>
          <a:lstStyle/>
          <a:p>
            <a:endParaRPr lang="en-US" altLang="zh-CN" sz="800" b="1" dirty="0">
              <a:solidFill>
                <a:schemeClr val="bg1"/>
              </a:solidFill>
            </a:endParaRPr>
          </a:p>
          <a:p>
            <a:endParaRPr lang="en-US" altLang="zh-CN" sz="800" b="1" dirty="0">
              <a:solidFill>
                <a:schemeClr val="bg1"/>
              </a:solidFill>
            </a:endParaRPr>
          </a:p>
          <a:p>
            <a:r>
              <a:rPr lang="zh-CN" altLang="en-US" sz="3600" b="1" dirty="0">
                <a:solidFill>
                  <a:srgbClr val="FFFF00"/>
                </a:solidFill>
                <a:latin typeface="+mj-lt"/>
                <a:ea typeface="DFKai-SB" pitchFamily="65" charset="-120"/>
              </a:rPr>
              <a:t>  </a:t>
            </a:r>
            <a:r>
              <a:rPr lang="zh-CN" altLang="en-US" sz="4000" b="1" dirty="0">
                <a:solidFill>
                  <a:srgbClr val="FFFF00"/>
                </a:solidFill>
                <a:latin typeface="+mj-lt"/>
                <a:ea typeface="DFKai-SB" pitchFamily="65" charset="-120"/>
              </a:rPr>
              <a:t>和‘</a:t>
            </a:r>
            <a:r>
              <a:rPr lang="zh-CN" altLang="en-US" sz="4000" b="1" dirty="0">
                <a:solidFill>
                  <a:srgbClr val="FFFF00"/>
                </a:solidFill>
                <a:latin typeface="DFKai-SB" pitchFamily="65" charset="-120"/>
                <a:ea typeface="DFKai-SB" pitchFamily="65" charset="-120"/>
              </a:rPr>
              <a:t>信’有關的問題：誰認可你的信心</a:t>
            </a:r>
            <a:endParaRPr lang="en-US" altLang="ko-KR" sz="4000" b="1" dirty="0">
              <a:solidFill>
                <a:srgbClr val="FFFF00"/>
              </a:solidFill>
              <a:latin typeface="DFKai-SB" pitchFamily="65" charset="-120"/>
              <a:ea typeface="DFKai-SB" pitchFamily="65" charset="-120"/>
            </a:endParaRPr>
          </a:p>
          <a:p>
            <a:endParaRPr lang="en-US" altLang="ko-KR" sz="800" b="1" dirty="0">
              <a:solidFill>
                <a:srgbClr val="FFFF00"/>
              </a:solidFill>
              <a:latin typeface="DFKai-SB" pitchFamily="65" charset="-120"/>
              <a:ea typeface="DFKai-SB" pitchFamily="65" charset="-120"/>
            </a:endParaRPr>
          </a:p>
          <a:p>
            <a:endParaRPr lang="en-US" altLang="ko-KR" sz="800" b="1" dirty="0">
              <a:solidFill>
                <a:srgbClr val="FFFF00"/>
              </a:solidFill>
              <a:latin typeface="DFKai-SB" pitchFamily="65" charset="-120"/>
              <a:ea typeface="DFKai-SB" pitchFamily="65" charset="-120"/>
            </a:endParaRPr>
          </a:p>
          <a:p>
            <a:endParaRPr lang="en-US" altLang="ko-KR" sz="800" b="1" dirty="0">
              <a:solidFill>
                <a:srgbClr val="FFFF00"/>
              </a:solidFill>
              <a:latin typeface="DFKai-SB" pitchFamily="65" charset="-120"/>
              <a:ea typeface="DFKai-SB" pitchFamily="65" charset="-120"/>
            </a:endParaRPr>
          </a:p>
          <a:p>
            <a:endParaRPr lang="en-US" altLang="ko-KR" sz="800" b="1" dirty="0">
              <a:solidFill>
                <a:srgbClr val="FFFF00"/>
              </a:solidFill>
              <a:latin typeface="DFKai-SB" pitchFamily="65" charset="-120"/>
              <a:ea typeface="DFKai-SB" pitchFamily="65" charset="-120"/>
            </a:endParaRPr>
          </a:p>
          <a:p>
            <a:r>
              <a:rPr lang="en-US" altLang="ko-KR" sz="3600" b="1" dirty="0">
                <a:solidFill>
                  <a:srgbClr val="FFFF00"/>
                </a:solidFill>
                <a:latin typeface="+mj-lt"/>
                <a:ea typeface="DFKai-SB" pitchFamily="65" charset="-120"/>
              </a:rPr>
              <a:t>1) </a:t>
            </a:r>
            <a:r>
              <a:rPr lang="zh-CN" altLang="en-US" sz="3600" b="1" dirty="0">
                <a:solidFill>
                  <a:srgbClr val="FFFF00"/>
                </a:solidFill>
                <a:latin typeface="DFKai-SB" pitchFamily="65" charset="-120"/>
                <a:ea typeface="DFKai-SB" pitchFamily="65" charset="-120"/>
              </a:rPr>
              <a:t>你自己認可的信心</a:t>
            </a:r>
            <a:endParaRPr lang="en-US" altLang="ko-KR" sz="3600" b="1" dirty="0">
              <a:solidFill>
                <a:srgbClr val="FFFF00"/>
              </a:solidFill>
              <a:latin typeface="DFKai-SB" pitchFamily="65" charset="-120"/>
              <a:ea typeface="DFKai-SB" pitchFamily="65" charset="-120"/>
            </a:endParaRPr>
          </a:p>
          <a:p>
            <a:r>
              <a:rPr lang="zh-CN" altLang="en-US" sz="3200" dirty="0">
                <a:solidFill>
                  <a:schemeClr val="bg1"/>
                </a:solidFill>
                <a:latin typeface="DFKai-SB" pitchFamily="65" charset="-120"/>
                <a:ea typeface="DFKai-SB" pitchFamily="65" charset="-120"/>
              </a:rPr>
              <a:t>  雖然你</a:t>
            </a:r>
            <a:r>
              <a:rPr lang="zh-TW" altLang="en-US" sz="3200" dirty="0">
                <a:solidFill>
                  <a:schemeClr val="bg1"/>
                </a:solidFill>
                <a:latin typeface="DFKai-SB" pitchFamily="65" charset="-120"/>
                <a:ea typeface="DFKai-SB" pitchFamily="65" charset="-120"/>
              </a:rPr>
              <a:t>自己認為是真誠的， 這是不是</a:t>
            </a:r>
            <a:r>
              <a:rPr lang="zh-CN" altLang="en-US" sz="3200" dirty="0">
                <a:solidFill>
                  <a:schemeClr val="bg1"/>
                </a:solidFill>
                <a:latin typeface="DFKai-SB" pitchFamily="65" charset="-120"/>
                <a:ea typeface="DFKai-SB" pitchFamily="65" charset="-120"/>
              </a:rPr>
              <a:t>神</a:t>
            </a:r>
            <a:r>
              <a:rPr lang="zh-TW" altLang="en-US" sz="3200" dirty="0">
                <a:solidFill>
                  <a:schemeClr val="bg1"/>
                </a:solidFill>
                <a:latin typeface="DFKai-SB" pitchFamily="65" charset="-120"/>
                <a:ea typeface="DFKai-SB" pitchFamily="65" charset="-120"/>
              </a:rPr>
              <a:t>認可的信</a:t>
            </a:r>
            <a:r>
              <a:rPr lang="zh-CN" altLang="en-US" sz="3200" dirty="0">
                <a:solidFill>
                  <a:schemeClr val="bg1"/>
                </a:solidFill>
                <a:latin typeface="DFKai-SB" pitchFamily="65" charset="-120"/>
                <a:ea typeface="DFKai-SB" pitchFamily="65" charset="-120"/>
              </a:rPr>
              <a:t>心</a:t>
            </a:r>
            <a:r>
              <a:rPr lang="zh-TW" altLang="en-US" sz="3200" dirty="0">
                <a:solidFill>
                  <a:schemeClr val="bg1"/>
                </a:solidFill>
                <a:latin typeface="DFKai-SB" pitchFamily="65" charset="-120"/>
                <a:ea typeface="DFKai-SB" pitchFamily="65" charset="-120"/>
              </a:rPr>
              <a:t>？</a:t>
            </a:r>
            <a:endParaRPr lang="en-US" altLang="zh-TW" sz="3200" dirty="0">
              <a:solidFill>
                <a:schemeClr val="bg1"/>
              </a:solidFill>
              <a:latin typeface="DFKai-SB" pitchFamily="65" charset="-120"/>
              <a:ea typeface="DFKai-SB" pitchFamily="65" charset="-120"/>
            </a:endParaRPr>
          </a:p>
          <a:p>
            <a:endParaRPr lang="en-US" altLang="zh-TW" sz="800" dirty="0">
              <a:solidFill>
                <a:schemeClr val="bg1"/>
              </a:solidFill>
              <a:latin typeface="DFKai-SB" pitchFamily="65" charset="-120"/>
              <a:ea typeface="DFKai-SB" pitchFamily="65" charset="-120"/>
            </a:endParaRPr>
          </a:p>
          <a:p>
            <a:endParaRPr lang="en-US" altLang="zh-TW" sz="800" dirty="0">
              <a:solidFill>
                <a:schemeClr val="bg1"/>
              </a:solidFill>
              <a:latin typeface="DFKai-SB" pitchFamily="65" charset="-120"/>
              <a:ea typeface="DFKai-SB" pitchFamily="65" charset="-120"/>
            </a:endParaRPr>
          </a:p>
          <a:p>
            <a:r>
              <a:rPr lang="en-US" altLang="ko-KR" sz="3600" b="1" dirty="0">
                <a:solidFill>
                  <a:srgbClr val="FFFF00"/>
                </a:solidFill>
                <a:latin typeface="+mj-lt"/>
                <a:ea typeface="DFKai-SB" pitchFamily="65" charset="-120"/>
              </a:rPr>
              <a:t>2) </a:t>
            </a:r>
            <a:r>
              <a:rPr lang="zh-TW" altLang="en-US" sz="3600" b="1" dirty="0">
                <a:solidFill>
                  <a:srgbClr val="FFFF00"/>
                </a:solidFill>
                <a:latin typeface="DFKai-SB" pitchFamily="65" charset="-120"/>
                <a:ea typeface="DFKai-SB" pitchFamily="65" charset="-120"/>
              </a:rPr>
              <a:t>他人</a:t>
            </a:r>
            <a:r>
              <a:rPr lang="zh-CN" altLang="en-US" sz="3600" b="1" dirty="0">
                <a:solidFill>
                  <a:srgbClr val="FFFF00"/>
                </a:solidFill>
                <a:latin typeface="DFKai-SB" pitchFamily="65" charset="-120"/>
                <a:ea typeface="DFKai-SB" pitchFamily="65" charset="-120"/>
              </a:rPr>
              <a:t>認可並稱讚的信心</a:t>
            </a:r>
            <a:endParaRPr lang="en-US" altLang="ko-KR" sz="3600" b="1" dirty="0">
              <a:solidFill>
                <a:srgbClr val="FFFF00"/>
              </a:solidFill>
              <a:latin typeface="DFKai-SB" pitchFamily="65" charset="-120"/>
              <a:ea typeface="DFKai-SB" pitchFamily="65" charset="-120"/>
            </a:endParaRPr>
          </a:p>
          <a:p>
            <a:r>
              <a:rPr lang="zh-CN" altLang="en-US" sz="3200" dirty="0">
                <a:solidFill>
                  <a:schemeClr val="bg1"/>
                </a:solidFill>
                <a:latin typeface="DFKai-SB" pitchFamily="65" charset="-120"/>
                <a:ea typeface="DFKai-SB" pitchFamily="65" charset="-120"/>
              </a:rPr>
              <a:t>  雖然你自己認可</a:t>
            </a:r>
            <a:r>
              <a:rPr lang="zh-TW" altLang="en-US" sz="3200" dirty="0">
                <a:solidFill>
                  <a:schemeClr val="bg1"/>
                </a:solidFill>
                <a:latin typeface="DFKai-SB" pitchFamily="65" charset="-120"/>
                <a:ea typeface="DFKai-SB" pitchFamily="65" charset="-120"/>
              </a:rPr>
              <a:t>，而且受到他人的稱讚， </a:t>
            </a:r>
            <a:endParaRPr lang="en-US" altLang="zh-TW" sz="3200" dirty="0">
              <a:solidFill>
                <a:schemeClr val="bg1"/>
              </a:solidFill>
              <a:latin typeface="DFKai-SB" pitchFamily="65" charset="-120"/>
              <a:ea typeface="DFKai-SB" pitchFamily="65" charset="-120"/>
            </a:endParaRPr>
          </a:p>
          <a:p>
            <a:r>
              <a:rPr lang="en-US" altLang="zh-TW" sz="3200" dirty="0">
                <a:solidFill>
                  <a:schemeClr val="bg1"/>
                </a:solidFill>
                <a:latin typeface="DFKai-SB" pitchFamily="65" charset="-120"/>
                <a:ea typeface="DFKai-SB" pitchFamily="65" charset="-120"/>
              </a:rPr>
              <a:t>  </a:t>
            </a:r>
            <a:r>
              <a:rPr lang="zh-TW" altLang="en-US" sz="3200" dirty="0">
                <a:solidFill>
                  <a:schemeClr val="bg1"/>
                </a:solidFill>
                <a:latin typeface="DFKai-SB" pitchFamily="65" charset="-120"/>
                <a:ea typeface="DFKai-SB" pitchFamily="65" charset="-120"/>
              </a:rPr>
              <a:t>這是不是</a:t>
            </a:r>
            <a:r>
              <a:rPr lang="zh-CN" altLang="en-US" sz="3200" dirty="0">
                <a:solidFill>
                  <a:schemeClr val="bg1"/>
                </a:solidFill>
                <a:latin typeface="DFKai-SB" pitchFamily="65" charset="-120"/>
                <a:ea typeface="DFKai-SB" pitchFamily="65" charset="-120"/>
              </a:rPr>
              <a:t>神</a:t>
            </a:r>
            <a:r>
              <a:rPr lang="zh-TW" altLang="en-US" sz="3200" dirty="0">
                <a:solidFill>
                  <a:schemeClr val="bg1"/>
                </a:solidFill>
                <a:latin typeface="DFKai-SB" pitchFamily="65" charset="-120"/>
                <a:ea typeface="DFKai-SB" pitchFamily="65" charset="-120"/>
              </a:rPr>
              <a:t>認可的信</a:t>
            </a:r>
            <a:r>
              <a:rPr lang="zh-CN" altLang="en-US" sz="3200" dirty="0">
                <a:solidFill>
                  <a:schemeClr val="bg1"/>
                </a:solidFill>
                <a:latin typeface="DFKai-SB" pitchFamily="65" charset="-120"/>
                <a:ea typeface="DFKai-SB" pitchFamily="65" charset="-120"/>
              </a:rPr>
              <a:t>心</a:t>
            </a:r>
            <a:r>
              <a:rPr lang="zh-TW" altLang="en-US" sz="3200" dirty="0">
                <a:solidFill>
                  <a:schemeClr val="bg1"/>
                </a:solidFill>
                <a:latin typeface="DFKai-SB" pitchFamily="65" charset="-120"/>
                <a:ea typeface="DFKai-SB" pitchFamily="65" charset="-120"/>
              </a:rPr>
              <a:t>？</a:t>
            </a:r>
            <a:endParaRPr lang="en-US" altLang="zh-TW" sz="3200" dirty="0">
              <a:solidFill>
                <a:schemeClr val="bg1"/>
              </a:solidFill>
              <a:latin typeface="DFKai-SB" pitchFamily="65" charset="-120"/>
              <a:ea typeface="DFKai-SB" pitchFamily="65" charset="-120"/>
            </a:endParaRPr>
          </a:p>
          <a:p>
            <a:endParaRPr lang="en-US" altLang="ko-KR" sz="800" b="1" dirty="0">
              <a:solidFill>
                <a:schemeClr val="bg1"/>
              </a:solidFill>
              <a:latin typeface="DFKai-SB" pitchFamily="65" charset="-120"/>
              <a:ea typeface="DFKai-SB" pitchFamily="65" charset="-120"/>
            </a:endParaRPr>
          </a:p>
          <a:p>
            <a:endParaRPr lang="en-US" altLang="ko-KR" sz="800" b="1" dirty="0">
              <a:solidFill>
                <a:schemeClr val="bg1"/>
              </a:solidFill>
              <a:latin typeface="DFKai-SB" pitchFamily="65" charset="-120"/>
              <a:ea typeface="DFKai-SB" pitchFamily="65" charset="-120"/>
            </a:endParaRPr>
          </a:p>
          <a:p>
            <a:r>
              <a:rPr lang="en-US" altLang="ko-KR" sz="3600" b="1" dirty="0">
                <a:solidFill>
                  <a:srgbClr val="FFFF00"/>
                </a:solidFill>
                <a:latin typeface="+mj-lt"/>
                <a:ea typeface="DFKai-SB" pitchFamily="65" charset="-120"/>
              </a:rPr>
              <a:t>3) </a:t>
            </a:r>
            <a:r>
              <a:rPr lang="zh-CN" altLang="en-US" sz="3600" b="1" dirty="0">
                <a:solidFill>
                  <a:srgbClr val="FFFF00"/>
                </a:solidFill>
                <a:latin typeface="DFKai-SB" pitchFamily="65" charset="-120"/>
                <a:ea typeface="DFKai-SB" pitchFamily="65" charset="-120"/>
              </a:rPr>
              <a:t>神認可並稱讚的信心</a:t>
            </a:r>
            <a:endParaRPr lang="en-US" sz="3600" b="1" dirty="0">
              <a:solidFill>
                <a:srgbClr val="FFFF00"/>
              </a:solidFill>
              <a:latin typeface="DFKai-SB" pitchFamily="65" charset="-120"/>
              <a:ea typeface="DFKai-SB" pitchFamily="65" charset="-120"/>
            </a:endParaRPr>
          </a:p>
          <a:p>
            <a:r>
              <a:rPr lang="zh-TW" altLang="en-US" sz="3200" dirty="0">
                <a:solidFill>
                  <a:schemeClr val="bg1"/>
                </a:solidFill>
                <a:latin typeface="DFKai-SB" pitchFamily="65" charset="-120"/>
                <a:ea typeface="DFKai-SB" pitchFamily="65" charset="-120"/>
              </a:rPr>
              <a:t>  不管你或別人怎麼說， 這是</a:t>
            </a:r>
            <a:r>
              <a:rPr lang="zh-CN" altLang="en-US" sz="3200" dirty="0">
                <a:solidFill>
                  <a:schemeClr val="bg1"/>
                </a:solidFill>
                <a:latin typeface="DFKai-SB" pitchFamily="65" charset="-120"/>
                <a:ea typeface="DFKai-SB" pitchFamily="65" charset="-120"/>
              </a:rPr>
              <a:t>神</a:t>
            </a:r>
            <a:r>
              <a:rPr lang="zh-TW" altLang="en-US" sz="3200" dirty="0">
                <a:solidFill>
                  <a:schemeClr val="bg1"/>
                </a:solidFill>
                <a:latin typeface="DFKai-SB" pitchFamily="65" charset="-120"/>
                <a:ea typeface="DFKai-SB" pitchFamily="65" charset="-120"/>
              </a:rPr>
              <a:t>認可並讚美的信</a:t>
            </a:r>
            <a:r>
              <a:rPr lang="zh-CN" altLang="en-US" sz="3200" dirty="0">
                <a:solidFill>
                  <a:schemeClr val="bg1"/>
                </a:solidFill>
                <a:latin typeface="DFKai-SB" pitchFamily="65" charset="-120"/>
                <a:ea typeface="DFKai-SB" pitchFamily="65" charset="-120"/>
              </a:rPr>
              <a:t>心</a:t>
            </a:r>
            <a:r>
              <a:rPr lang="zh-TW" altLang="en-US" sz="3200" dirty="0">
                <a:solidFill>
                  <a:schemeClr val="bg1"/>
                </a:solidFill>
                <a:latin typeface="DFKai-SB" pitchFamily="65" charset="-120"/>
                <a:ea typeface="DFKai-SB" pitchFamily="65" charset="-120"/>
              </a:rPr>
              <a:t>嗎？</a:t>
            </a:r>
            <a:endParaRPr lang="en-US" altLang="ko-KR" sz="3200" dirty="0">
              <a:solidFill>
                <a:schemeClr val="bg1"/>
              </a:solidFill>
              <a:latin typeface="DFKai-SB" pitchFamily="65" charset="-120"/>
              <a:ea typeface="DFKai-SB" pitchFamily="65" charset="-120"/>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p:txBody>
      </p:sp>
    </p:spTree>
    <p:extLst>
      <p:ext uri="{BB962C8B-B14F-4D97-AF65-F5344CB8AC3E}">
        <p14:creationId xmlns:p14="http://schemas.microsoft.com/office/powerpoint/2010/main" val="124568922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771084"/>
          </a:xfrm>
          <a:prstGeom prst="rect">
            <a:avLst/>
          </a:prstGeom>
          <a:solidFill>
            <a:srgbClr val="002060"/>
          </a:solidFill>
        </p:spPr>
        <p:txBody>
          <a:bodyPr wrap="square">
            <a:spAutoFit/>
          </a:bodyPr>
          <a:lstStyle/>
          <a:p>
            <a:endParaRPr lang="en-US" altLang="zh-CN" sz="800" b="1" dirty="0">
              <a:solidFill>
                <a:schemeClr val="bg1"/>
              </a:solidFill>
            </a:endParaRPr>
          </a:p>
          <a:p>
            <a:r>
              <a:rPr lang="zh-CN" altLang="en-US" sz="3600" b="1" dirty="0">
                <a:solidFill>
                  <a:srgbClr val="FFFF00"/>
                </a:solidFill>
                <a:latin typeface="DFKai-SB" pitchFamily="65" charset="-120"/>
                <a:ea typeface="DFKai-SB" pitchFamily="65" charset="-120"/>
              </a:rPr>
              <a:t>       </a:t>
            </a:r>
            <a:r>
              <a:rPr lang="zh-CN" altLang="en-US" sz="3500" b="1" dirty="0">
                <a:solidFill>
                  <a:srgbClr val="FFFF00"/>
                </a:solidFill>
                <a:latin typeface="DFKai-SB" pitchFamily="65" charset="-120"/>
                <a:ea typeface="DFKai-SB" pitchFamily="65" charset="-120"/>
              </a:rPr>
              <a:t>什麽是信</a:t>
            </a:r>
            <a:r>
              <a:rPr lang="zh-TW" altLang="en-US" sz="3500" b="1" dirty="0">
                <a:solidFill>
                  <a:srgbClr val="FFFF00"/>
                </a:solidFill>
                <a:latin typeface="DFKai-SB" pitchFamily="65" charset="-120"/>
                <a:ea typeface="DFKai-SB" pitchFamily="65" charset="-120"/>
              </a:rPr>
              <a:t> </a:t>
            </a:r>
            <a:r>
              <a:rPr lang="en-US" altLang="zh-TW" sz="3500" b="1" dirty="0">
                <a:solidFill>
                  <a:srgbClr val="FFFF00"/>
                </a:solidFill>
                <a:latin typeface="DFKai-SB" pitchFamily="65" charset="-120"/>
                <a:ea typeface="DFKai-SB" pitchFamily="65" charset="-120"/>
              </a:rPr>
              <a:t>(</a:t>
            </a:r>
            <a:r>
              <a:rPr lang="zh-TW" altLang="en-US" sz="3500" b="1" dirty="0">
                <a:solidFill>
                  <a:srgbClr val="FFFF00"/>
                </a:solidFill>
                <a:latin typeface="DFKai-SB" pitchFamily="65" charset="-120"/>
                <a:ea typeface="DFKai-SB" pitchFamily="65" charset="-120"/>
              </a:rPr>
              <a:t>信</a:t>
            </a:r>
            <a:r>
              <a:rPr lang="zh-CN" altLang="en-US" sz="3200" b="1" dirty="0">
                <a:solidFill>
                  <a:srgbClr val="FFFF00"/>
                </a:solidFill>
                <a:latin typeface="DFKai-SB" pitchFamily="65" charset="-120"/>
                <a:ea typeface="DFKai-SB" pitchFamily="65" charset="-120"/>
              </a:rPr>
              <a:t>心</a:t>
            </a:r>
            <a:r>
              <a:rPr lang="en-US" altLang="zh-TW" sz="3500" b="1" dirty="0">
                <a:solidFill>
                  <a:srgbClr val="FFFF00"/>
                </a:solidFill>
                <a:latin typeface="DFKai-SB" pitchFamily="65" charset="-120"/>
                <a:ea typeface="DFKai-SB" pitchFamily="65" charset="-120"/>
              </a:rPr>
              <a:t>)</a:t>
            </a:r>
            <a:r>
              <a:rPr lang="zh-CN" altLang="en-US" sz="3500" b="1" dirty="0">
                <a:solidFill>
                  <a:srgbClr val="FFFF00"/>
                </a:solidFill>
                <a:latin typeface="DFKai-SB" pitchFamily="65" charset="-120"/>
                <a:ea typeface="DFKai-SB" pitchFamily="65" charset="-120"/>
              </a:rPr>
              <a:t>？（希伯來書</a:t>
            </a:r>
            <a:r>
              <a:rPr lang="en-US" sz="3500" b="1" dirty="0">
                <a:solidFill>
                  <a:srgbClr val="FFFF00"/>
                </a:solidFill>
              </a:rPr>
              <a:t> 11:1</a:t>
            </a:r>
            <a:r>
              <a:rPr lang="zh-CN" altLang="en-US" sz="3500" b="1" dirty="0">
                <a:solidFill>
                  <a:srgbClr val="FFFF00"/>
                </a:solidFill>
                <a:latin typeface="DFKai-SB" pitchFamily="65" charset="-120"/>
                <a:ea typeface="DFKai-SB" pitchFamily="65" charset="-120"/>
              </a:rPr>
              <a:t>）</a:t>
            </a:r>
            <a:endParaRPr lang="en-US" sz="3500" b="1" dirty="0">
              <a:solidFill>
                <a:srgbClr val="FFFF00"/>
              </a:solidFill>
              <a:latin typeface="DFKai-SB" pitchFamily="65" charset="-120"/>
              <a:ea typeface="DFKai-SB" pitchFamily="65" charset="-120"/>
            </a:endParaRPr>
          </a:p>
          <a:p>
            <a:endParaRPr lang="en-US" sz="800" b="1" dirty="0">
              <a:solidFill>
                <a:schemeClr val="bg1"/>
              </a:solidFill>
            </a:endParaRPr>
          </a:p>
          <a:p>
            <a:endParaRPr lang="en-US" sz="800" b="1" dirty="0">
              <a:solidFill>
                <a:schemeClr val="bg1"/>
              </a:solidFill>
            </a:endParaRPr>
          </a:p>
          <a:p>
            <a:r>
              <a:rPr lang="en-US" sz="3200" b="1" baseline="30000" dirty="0">
                <a:solidFill>
                  <a:srgbClr val="FFFF00"/>
                </a:solidFill>
              </a:rPr>
              <a:t>CUV </a:t>
            </a:r>
            <a:r>
              <a:rPr lang="zh-TW" altLang="en-US" sz="3200" b="1" dirty="0">
                <a:solidFill>
                  <a:srgbClr val="FFFF00"/>
                </a:solidFill>
                <a:latin typeface="DFKai-SB" pitchFamily="65" charset="-120"/>
                <a:ea typeface="DFKai-SB" pitchFamily="65" charset="-120"/>
              </a:rPr>
              <a:t>信</a:t>
            </a:r>
            <a:r>
              <a:rPr lang="zh-TW" altLang="en-US" sz="3200" b="1" dirty="0">
                <a:solidFill>
                  <a:schemeClr val="bg1"/>
                </a:solidFill>
                <a:latin typeface="DFKai-SB" pitchFamily="65" charset="-120"/>
                <a:ea typeface="DFKai-SB" pitchFamily="65" charset="-120"/>
              </a:rPr>
              <a:t>就是所望之事的</a:t>
            </a:r>
            <a:r>
              <a:rPr lang="zh-TW" altLang="en-US" sz="3200" b="1" dirty="0">
                <a:solidFill>
                  <a:srgbClr val="FFFF00"/>
                </a:solidFill>
                <a:latin typeface="DFKai-SB" pitchFamily="65" charset="-120"/>
                <a:ea typeface="DFKai-SB" pitchFamily="65" charset="-120"/>
              </a:rPr>
              <a:t>實底</a:t>
            </a:r>
            <a:r>
              <a:rPr lang="zh-TW" altLang="en-US" sz="3200" b="1" dirty="0">
                <a:solidFill>
                  <a:schemeClr val="bg1"/>
                </a:solidFill>
                <a:latin typeface="DFKai-SB" pitchFamily="65" charset="-120"/>
                <a:ea typeface="DFKai-SB" pitchFamily="65" charset="-120"/>
              </a:rPr>
              <a:t>、是</a:t>
            </a:r>
            <a:r>
              <a:rPr lang="zh-TW" altLang="en-US" sz="3200" dirty="0">
                <a:solidFill>
                  <a:schemeClr val="bg1"/>
                </a:solidFill>
                <a:latin typeface="DFKai-SB" pitchFamily="65" charset="-120"/>
                <a:ea typeface="DFKai-SB" pitchFamily="65" charset="-120"/>
              </a:rPr>
              <a:t>未見之事的</a:t>
            </a:r>
            <a:r>
              <a:rPr lang="zh-TW" altLang="en-US" sz="3200" b="1" dirty="0">
                <a:solidFill>
                  <a:srgbClr val="FFFF00"/>
                </a:solidFill>
                <a:latin typeface="DFKai-SB" pitchFamily="65" charset="-120"/>
                <a:ea typeface="DFKai-SB" pitchFamily="65" charset="-120"/>
              </a:rPr>
              <a:t>確據</a:t>
            </a:r>
            <a:r>
              <a:rPr lang="zh-TW" altLang="en-US" sz="3200" b="1" dirty="0">
                <a:solidFill>
                  <a:schemeClr val="bg1"/>
                </a:solidFill>
                <a:latin typeface="DFKai-SB" pitchFamily="65" charset="-120"/>
                <a:ea typeface="DFKai-SB" pitchFamily="65" charset="-120"/>
              </a:rPr>
              <a:t>。</a:t>
            </a:r>
            <a:endParaRPr lang="en-US" sz="3200" b="1" dirty="0">
              <a:solidFill>
                <a:schemeClr val="bg1"/>
              </a:solidFill>
              <a:latin typeface="DFKai-SB" pitchFamily="65" charset="-120"/>
              <a:ea typeface="DFKai-SB" pitchFamily="65" charset="-120"/>
            </a:endParaRPr>
          </a:p>
          <a:p>
            <a:r>
              <a:rPr lang="en-US" sz="3200" b="1" baseline="30000" dirty="0">
                <a:solidFill>
                  <a:srgbClr val="FFFF00"/>
                </a:solidFill>
              </a:rPr>
              <a:t>CNV </a:t>
            </a:r>
            <a:r>
              <a:rPr lang="zh-TW" altLang="en-US" sz="3000" b="1" dirty="0">
                <a:solidFill>
                  <a:srgbClr val="FFFF00"/>
                </a:solidFill>
                <a:latin typeface="DFKai-SB" pitchFamily="65" charset="-120"/>
                <a:ea typeface="DFKai-SB" pitchFamily="65" charset="-120"/>
              </a:rPr>
              <a:t>信</a:t>
            </a:r>
            <a:r>
              <a:rPr lang="zh-TW" altLang="en-US" sz="3000" b="1" dirty="0">
                <a:solidFill>
                  <a:schemeClr val="bg1"/>
                </a:solidFill>
                <a:latin typeface="DFKai-SB" pitchFamily="65" charset="-120"/>
                <a:ea typeface="DFKai-SB" pitchFamily="65" charset="-120"/>
              </a:rPr>
              <a:t>就是對所盼望的事的</a:t>
            </a:r>
            <a:r>
              <a:rPr lang="zh-TW" altLang="en-US" sz="3000" b="1" dirty="0">
                <a:solidFill>
                  <a:srgbClr val="FFFF00"/>
                </a:solidFill>
                <a:latin typeface="DFKai-SB" pitchFamily="65" charset="-120"/>
                <a:ea typeface="DFKai-SB" pitchFamily="65" charset="-120"/>
              </a:rPr>
              <a:t>把握</a:t>
            </a:r>
            <a:r>
              <a:rPr lang="zh-TW" altLang="en-US" sz="3000" b="1" dirty="0">
                <a:solidFill>
                  <a:schemeClr val="bg1"/>
                </a:solidFill>
                <a:latin typeface="DFKai-SB" pitchFamily="65" charset="-120"/>
                <a:ea typeface="DFKai-SB" pitchFamily="65" charset="-120"/>
              </a:rPr>
              <a:t>，是</a:t>
            </a:r>
            <a:r>
              <a:rPr lang="zh-TW" altLang="en-US" sz="3000" dirty="0">
                <a:solidFill>
                  <a:schemeClr val="bg1"/>
                </a:solidFill>
                <a:latin typeface="DFKai-SB" pitchFamily="65" charset="-120"/>
                <a:ea typeface="DFKai-SB" pitchFamily="65" charset="-120"/>
              </a:rPr>
              <a:t>看不見之事的</a:t>
            </a:r>
            <a:r>
              <a:rPr lang="zh-TW" altLang="en-US" sz="3000" b="1" dirty="0">
                <a:solidFill>
                  <a:srgbClr val="FFFF00"/>
                </a:solidFill>
                <a:latin typeface="DFKai-SB" pitchFamily="65" charset="-120"/>
                <a:ea typeface="DFKai-SB" pitchFamily="65" charset="-120"/>
              </a:rPr>
              <a:t>明證</a:t>
            </a:r>
            <a:r>
              <a:rPr lang="zh-TW" altLang="en-US" sz="3000" b="1" dirty="0">
                <a:solidFill>
                  <a:schemeClr val="bg1"/>
                </a:solidFill>
                <a:latin typeface="DFKai-SB" pitchFamily="65" charset="-120"/>
                <a:ea typeface="DFKai-SB" pitchFamily="65" charset="-120"/>
              </a:rPr>
              <a:t>。</a:t>
            </a:r>
            <a:endParaRPr lang="en-US" sz="3000" b="1" dirty="0">
              <a:solidFill>
                <a:schemeClr val="bg1"/>
              </a:solidFill>
              <a:latin typeface="DFKai-SB" pitchFamily="65" charset="-120"/>
              <a:ea typeface="DFKai-SB" pitchFamily="65" charset="-120"/>
            </a:endParaRPr>
          </a:p>
          <a:p>
            <a:r>
              <a:rPr lang="en-US" sz="2700" baseline="30000" dirty="0">
                <a:solidFill>
                  <a:schemeClr val="bg1"/>
                </a:solidFill>
              </a:rPr>
              <a:t>NKJ </a:t>
            </a:r>
            <a:r>
              <a:rPr lang="en-US" sz="2700" dirty="0">
                <a:solidFill>
                  <a:schemeClr val="bg1"/>
                </a:solidFill>
              </a:rPr>
              <a:t>Now </a:t>
            </a:r>
            <a:r>
              <a:rPr lang="en-US" sz="2700" b="1" dirty="0">
                <a:solidFill>
                  <a:srgbClr val="FFFF00"/>
                </a:solidFill>
              </a:rPr>
              <a:t>faith</a:t>
            </a:r>
            <a:r>
              <a:rPr lang="en-US" sz="2700" dirty="0">
                <a:solidFill>
                  <a:schemeClr val="bg1"/>
                </a:solidFill>
              </a:rPr>
              <a:t> is </a:t>
            </a:r>
            <a:r>
              <a:rPr lang="en-US" sz="2700" b="1" dirty="0">
                <a:solidFill>
                  <a:srgbClr val="FFFF00"/>
                </a:solidFill>
              </a:rPr>
              <a:t>the substance </a:t>
            </a:r>
            <a:r>
              <a:rPr lang="en-US" sz="2700" dirty="0">
                <a:solidFill>
                  <a:schemeClr val="bg1"/>
                </a:solidFill>
              </a:rPr>
              <a:t>of things hoped for, </a:t>
            </a:r>
            <a:r>
              <a:rPr lang="en-US" sz="2700" dirty="0">
                <a:solidFill>
                  <a:srgbClr val="FFFF00"/>
                </a:solidFill>
              </a:rPr>
              <a:t>the </a:t>
            </a:r>
            <a:r>
              <a:rPr lang="en-US" sz="2700" b="1" dirty="0">
                <a:solidFill>
                  <a:srgbClr val="FFFF00"/>
                </a:solidFill>
              </a:rPr>
              <a:t>evidence</a:t>
            </a:r>
            <a:r>
              <a:rPr lang="en-US" sz="2700" dirty="0">
                <a:solidFill>
                  <a:srgbClr val="FFFF00"/>
                </a:solidFill>
              </a:rPr>
              <a:t> </a:t>
            </a:r>
            <a:r>
              <a:rPr lang="en-US" sz="2700" dirty="0">
                <a:solidFill>
                  <a:schemeClr val="bg1"/>
                </a:solidFill>
              </a:rPr>
              <a:t>of things not seen.</a:t>
            </a:r>
          </a:p>
          <a:p>
            <a:endParaRPr lang="en-US" sz="800" dirty="0">
              <a:solidFill>
                <a:schemeClr val="bg1"/>
              </a:solidFill>
            </a:endParaRPr>
          </a:p>
          <a:p>
            <a:r>
              <a:rPr lang="en-US" sz="2400" dirty="0">
                <a:solidFill>
                  <a:schemeClr val="bg1"/>
                </a:solidFill>
              </a:rPr>
              <a:t>      *</a:t>
            </a:r>
            <a:r>
              <a:rPr lang="zh-TW" altLang="en-US" sz="2400" b="1" dirty="0">
                <a:solidFill>
                  <a:srgbClr val="FFFF00"/>
                </a:solidFill>
                <a:latin typeface="DFKai-SB" pitchFamily="65" charset="-120"/>
                <a:ea typeface="DFKai-SB" pitchFamily="65" charset="-120"/>
              </a:rPr>
              <a:t>實底</a:t>
            </a:r>
            <a:r>
              <a:rPr lang="en-US" altLang="zh-TW" sz="2400" b="1" dirty="0">
                <a:solidFill>
                  <a:srgbClr val="FFFF00"/>
                </a:solidFill>
                <a:latin typeface="DFKai-SB" pitchFamily="65" charset="-120"/>
                <a:ea typeface="DFKai-SB" pitchFamily="65" charset="-120"/>
              </a:rPr>
              <a:t>/</a:t>
            </a:r>
            <a:r>
              <a:rPr lang="zh-TW" altLang="en-US" sz="2400" b="1" dirty="0">
                <a:solidFill>
                  <a:srgbClr val="FFFF00"/>
                </a:solidFill>
                <a:latin typeface="DFKai-SB" pitchFamily="65" charset="-120"/>
                <a:ea typeface="DFKai-SB" pitchFamily="65" charset="-120"/>
              </a:rPr>
              <a:t>把握 </a:t>
            </a:r>
            <a:r>
              <a:rPr lang="el-GR" sz="2400" b="1" dirty="0">
                <a:solidFill>
                  <a:srgbClr val="FFFF00"/>
                </a:solidFill>
              </a:rPr>
              <a:t>ὑπόστασις</a:t>
            </a:r>
            <a:r>
              <a:rPr lang="en-US" sz="2400" dirty="0">
                <a:solidFill>
                  <a:srgbClr val="FFFF00"/>
                </a:solidFill>
              </a:rPr>
              <a:t> (</a:t>
            </a:r>
            <a:r>
              <a:rPr lang="en-US" sz="2400" i="1" dirty="0">
                <a:solidFill>
                  <a:srgbClr val="FFFF00"/>
                </a:solidFill>
              </a:rPr>
              <a:t>plan, project</a:t>
            </a:r>
            <a:r>
              <a:rPr lang="en-US" sz="2400" dirty="0">
                <a:solidFill>
                  <a:srgbClr val="FFFF00"/>
                </a:solidFill>
              </a:rPr>
              <a:t>; </a:t>
            </a:r>
            <a:r>
              <a:rPr lang="en-US" sz="2400" i="1" dirty="0">
                <a:solidFill>
                  <a:srgbClr val="FFFF00"/>
                </a:solidFill>
              </a:rPr>
              <a:t>real being, essence</a:t>
            </a:r>
            <a:r>
              <a:rPr lang="en-US" sz="2400" dirty="0">
                <a:solidFill>
                  <a:srgbClr val="FFFF00"/>
                </a:solidFill>
              </a:rPr>
              <a:t>; </a:t>
            </a:r>
            <a:r>
              <a:rPr lang="en-US" sz="2400" i="1" dirty="0">
                <a:solidFill>
                  <a:srgbClr val="FFFF00"/>
                </a:solidFill>
              </a:rPr>
              <a:t>substance, foundation</a:t>
            </a:r>
            <a:r>
              <a:rPr lang="en-US" sz="2400" dirty="0">
                <a:solidFill>
                  <a:srgbClr val="FFFF00"/>
                </a:solidFill>
              </a:rPr>
              <a:t>) </a:t>
            </a:r>
            <a:r>
              <a:rPr lang="zh-CN" altLang="en-US" sz="2400" b="1" dirty="0">
                <a:solidFill>
                  <a:schemeClr val="bg1"/>
                </a:solidFill>
                <a:latin typeface="DFKai-SB" pitchFamily="65" charset="-120"/>
                <a:ea typeface="DFKai-SB" pitchFamily="65" charset="-120"/>
              </a:rPr>
              <a:t>新約 </a:t>
            </a:r>
            <a:r>
              <a:rPr lang="en-US" altLang="zh-CN" sz="2400" b="1" dirty="0">
                <a:solidFill>
                  <a:srgbClr val="FFFF00"/>
                </a:solidFill>
              </a:rPr>
              <a:t>5</a:t>
            </a:r>
            <a:r>
              <a:rPr lang="zh-CN" altLang="en-US" sz="2400" b="1" dirty="0">
                <a:solidFill>
                  <a:schemeClr val="bg1"/>
                </a:solidFill>
                <a:latin typeface="DFKai-SB" pitchFamily="65" charset="-120"/>
                <a:ea typeface="DFKai-SB" pitchFamily="65" charset="-120"/>
              </a:rPr>
              <a:t>次</a:t>
            </a:r>
            <a:r>
              <a:rPr lang="en-US" sz="2400" dirty="0">
                <a:solidFill>
                  <a:schemeClr val="bg1"/>
                </a:solidFill>
              </a:rPr>
              <a:t>: </a:t>
            </a:r>
            <a:r>
              <a:rPr lang="en-US" sz="2500" b="1" dirty="0">
                <a:solidFill>
                  <a:srgbClr val="FF0000"/>
                </a:solidFill>
              </a:rPr>
              <a:t>2 Corinthians 9:4</a:t>
            </a:r>
            <a:r>
              <a:rPr lang="en-US" sz="2500" dirty="0">
                <a:solidFill>
                  <a:srgbClr val="FF0000"/>
                </a:solidFill>
              </a:rPr>
              <a:t> </a:t>
            </a:r>
            <a:r>
              <a:rPr lang="en-US" sz="2500" dirty="0">
                <a:solidFill>
                  <a:schemeClr val="bg1"/>
                </a:solidFill>
              </a:rPr>
              <a:t>(</a:t>
            </a:r>
            <a:r>
              <a:rPr lang="zh-TW" altLang="en-US" sz="2500" dirty="0">
                <a:solidFill>
                  <a:schemeClr val="bg1"/>
                </a:solidFill>
                <a:latin typeface="DFKai-SB" pitchFamily="65" charset="-120"/>
                <a:ea typeface="DFKai-SB" pitchFamily="65" charset="-120"/>
              </a:rPr>
              <a:t>萬一有馬其頓人與我同去，見你們沒有預備，就叫我們</a:t>
            </a:r>
            <a:r>
              <a:rPr lang="zh-TW" altLang="en-US" sz="2500" b="1" dirty="0">
                <a:solidFill>
                  <a:srgbClr val="FFFF00"/>
                </a:solidFill>
                <a:latin typeface="DFKai-SB" pitchFamily="65" charset="-120"/>
                <a:ea typeface="DFKai-SB" pitchFamily="65" charset="-120"/>
              </a:rPr>
              <a:t>所確信的</a:t>
            </a:r>
            <a:r>
              <a:rPr lang="zh-TW" altLang="en-US" sz="2500" dirty="0">
                <a:solidFill>
                  <a:schemeClr val="bg1"/>
                </a:solidFill>
                <a:latin typeface="DFKai-SB" pitchFamily="65" charset="-120"/>
                <a:ea typeface="DFKai-SB" pitchFamily="65" charset="-120"/>
              </a:rPr>
              <a:t>，反成了羞愧；你們羞愧，更不用說了</a:t>
            </a:r>
            <a:r>
              <a:rPr lang="en-US" sz="2500" dirty="0">
                <a:solidFill>
                  <a:schemeClr val="bg1"/>
                </a:solidFill>
              </a:rPr>
              <a:t>); </a:t>
            </a:r>
            <a:r>
              <a:rPr lang="en-US" sz="2500" b="1" dirty="0">
                <a:solidFill>
                  <a:srgbClr val="FF0000"/>
                </a:solidFill>
              </a:rPr>
              <a:t>11:17</a:t>
            </a:r>
            <a:r>
              <a:rPr lang="en-US" sz="2500" dirty="0">
                <a:solidFill>
                  <a:schemeClr val="bg1"/>
                </a:solidFill>
              </a:rPr>
              <a:t> (</a:t>
            </a:r>
            <a:r>
              <a:rPr lang="zh-TW" altLang="en-US" sz="2500" dirty="0">
                <a:solidFill>
                  <a:schemeClr val="bg1"/>
                </a:solidFill>
                <a:latin typeface="DFKai-SB" pitchFamily="65" charset="-120"/>
                <a:ea typeface="DFKai-SB" pitchFamily="65" charset="-120"/>
              </a:rPr>
              <a:t>我說的話、不是奉主命說的、乃是像愚妄人</a:t>
            </a:r>
            <a:r>
              <a:rPr lang="zh-TW" altLang="en-US" sz="2500" b="1" dirty="0">
                <a:solidFill>
                  <a:srgbClr val="FFFF00"/>
                </a:solidFill>
                <a:latin typeface="DFKai-SB" pitchFamily="65" charset="-120"/>
                <a:ea typeface="DFKai-SB" pitchFamily="65" charset="-120"/>
              </a:rPr>
              <a:t>放膽</a:t>
            </a:r>
            <a:r>
              <a:rPr lang="zh-TW" altLang="en-US" sz="2500" dirty="0">
                <a:solidFill>
                  <a:schemeClr val="bg1"/>
                </a:solidFill>
                <a:latin typeface="DFKai-SB" pitchFamily="65" charset="-120"/>
                <a:ea typeface="DFKai-SB" pitchFamily="65" charset="-120"/>
              </a:rPr>
              <a:t>自誇</a:t>
            </a:r>
            <a:r>
              <a:rPr lang="en-US" sz="2500" dirty="0">
                <a:solidFill>
                  <a:schemeClr val="bg1"/>
                </a:solidFill>
              </a:rPr>
              <a:t>); </a:t>
            </a:r>
            <a:r>
              <a:rPr lang="en-US" sz="2500" b="1" dirty="0">
                <a:solidFill>
                  <a:srgbClr val="FF0000"/>
                </a:solidFill>
              </a:rPr>
              <a:t>Hebrews 1:3</a:t>
            </a:r>
            <a:r>
              <a:rPr lang="en-US" sz="2500" dirty="0">
                <a:solidFill>
                  <a:srgbClr val="FF0000"/>
                </a:solidFill>
              </a:rPr>
              <a:t> </a:t>
            </a:r>
            <a:r>
              <a:rPr lang="en-US" sz="2500" dirty="0">
                <a:solidFill>
                  <a:schemeClr val="bg1"/>
                </a:solidFill>
              </a:rPr>
              <a:t>(</a:t>
            </a:r>
            <a:r>
              <a:rPr lang="zh-TW" altLang="en-US" sz="2500" dirty="0">
                <a:solidFill>
                  <a:schemeClr val="bg1"/>
                </a:solidFill>
                <a:latin typeface="DFKai-SB" pitchFamily="65" charset="-120"/>
                <a:ea typeface="DFKai-SB" pitchFamily="65" charset="-120"/>
              </a:rPr>
              <a:t>他是神榮耀所發的光輝、是神</a:t>
            </a:r>
            <a:r>
              <a:rPr lang="zh-TW" altLang="en-US" sz="2500" b="1" dirty="0">
                <a:solidFill>
                  <a:srgbClr val="FFFF00"/>
                </a:solidFill>
                <a:latin typeface="DFKai-SB" pitchFamily="65" charset="-120"/>
                <a:ea typeface="DFKai-SB" pitchFamily="65" charset="-120"/>
              </a:rPr>
              <a:t>本體</a:t>
            </a:r>
            <a:r>
              <a:rPr lang="zh-TW" altLang="en-US" sz="2500" dirty="0">
                <a:solidFill>
                  <a:schemeClr val="bg1"/>
                </a:solidFill>
                <a:latin typeface="DFKai-SB" pitchFamily="65" charset="-120"/>
                <a:ea typeface="DFKai-SB" pitchFamily="65" charset="-120"/>
              </a:rPr>
              <a:t>的真像、常用他權能的命令托住萬有、他洗淨了人的罪、就坐在高天至大者的右邊</a:t>
            </a:r>
            <a:r>
              <a:rPr lang="en-US" sz="2500" dirty="0">
                <a:solidFill>
                  <a:schemeClr val="bg1"/>
                </a:solidFill>
              </a:rPr>
              <a:t>); </a:t>
            </a:r>
            <a:r>
              <a:rPr lang="en-US" sz="2500" b="1" dirty="0">
                <a:solidFill>
                  <a:srgbClr val="FF0000"/>
                </a:solidFill>
              </a:rPr>
              <a:t>3:14</a:t>
            </a:r>
            <a:r>
              <a:rPr lang="en-US" sz="2500" dirty="0">
                <a:solidFill>
                  <a:srgbClr val="FF0000"/>
                </a:solidFill>
              </a:rPr>
              <a:t> </a:t>
            </a:r>
            <a:r>
              <a:rPr lang="en-US" sz="2500" dirty="0">
                <a:solidFill>
                  <a:schemeClr val="bg1"/>
                </a:solidFill>
              </a:rPr>
              <a:t>(</a:t>
            </a:r>
            <a:r>
              <a:rPr lang="zh-TW" altLang="en-US" sz="2500" dirty="0">
                <a:solidFill>
                  <a:schemeClr val="bg1"/>
                </a:solidFill>
                <a:latin typeface="DFKai-SB" pitchFamily="65" charset="-120"/>
                <a:ea typeface="DFKai-SB" pitchFamily="65" charset="-120"/>
              </a:rPr>
              <a:t>我們若將起初</a:t>
            </a:r>
            <a:r>
              <a:rPr lang="zh-TW" altLang="en-US" sz="2500" b="1" dirty="0">
                <a:solidFill>
                  <a:srgbClr val="FFFF00"/>
                </a:solidFill>
                <a:latin typeface="DFKai-SB" pitchFamily="65" charset="-120"/>
                <a:ea typeface="DFKai-SB" pitchFamily="65" charset="-120"/>
              </a:rPr>
              <a:t>確實的信心</a:t>
            </a:r>
            <a:r>
              <a:rPr lang="zh-TW" altLang="en-US" sz="2500" dirty="0">
                <a:solidFill>
                  <a:schemeClr val="bg1"/>
                </a:solidFill>
                <a:latin typeface="DFKai-SB" pitchFamily="65" charset="-120"/>
                <a:ea typeface="DFKai-SB" pitchFamily="65" charset="-120"/>
              </a:rPr>
              <a:t>、堅持到底、就在基督裡有分了</a:t>
            </a:r>
            <a:r>
              <a:rPr lang="en-US" sz="2500" dirty="0">
                <a:solidFill>
                  <a:schemeClr val="bg1"/>
                </a:solidFill>
              </a:rPr>
              <a:t>); </a:t>
            </a:r>
            <a:r>
              <a:rPr lang="en-US" sz="2500" b="1" dirty="0">
                <a:solidFill>
                  <a:srgbClr val="FF0000"/>
                </a:solidFill>
              </a:rPr>
              <a:t>11:1</a:t>
            </a:r>
            <a:r>
              <a:rPr lang="en-US" sz="2500" dirty="0">
                <a:solidFill>
                  <a:schemeClr val="bg1"/>
                </a:solidFill>
              </a:rPr>
              <a:t> (</a:t>
            </a:r>
            <a:r>
              <a:rPr lang="zh-TW" altLang="en-US" sz="2500" dirty="0">
                <a:solidFill>
                  <a:schemeClr val="bg1"/>
                </a:solidFill>
                <a:latin typeface="DFKai-SB" pitchFamily="65" charset="-120"/>
                <a:ea typeface="DFKai-SB" pitchFamily="65" charset="-120"/>
              </a:rPr>
              <a:t>信就是所望之事的</a:t>
            </a:r>
            <a:r>
              <a:rPr lang="zh-TW" altLang="en-US" sz="2500" b="1" dirty="0">
                <a:solidFill>
                  <a:srgbClr val="FFFF00"/>
                </a:solidFill>
                <a:latin typeface="DFKai-SB" pitchFamily="65" charset="-120"/>
                <a:ea typeface="DFKai-SB" pitchFamily="65" charset="-120"/>
              </a:rPr>
              <a:t>實底 </a:t>
            </a:r>
            <a:r>
              <a:rPr lang="en-US" altLang="zh-TW" sz="2500" dirty="0">
                <a:solidFill>
                  <a:schemeClr val="bg1"/>
                </a:solidFill>
                <a:latin typeface="DFKai-SB" pitchFamily="65" charset="-120"/>
                <a:ea typeface="DFKai-SB" pitchFamily="65" charset="-120"/>
              </a:rPr>
              <a:t>……</a:t>
            </a:r>
            <a:r>
              <a:rPr lang="en-US" sz="2500" dirty="0">
                <a:solidFill>
                  <a:schemeClr val="bg1"/>
                </a:solidFill>
              </a:rPr>
              <a:t>). </a:t>
            </a:r>
          </a:p>
          <a:p>
            <a:r>
              <a:rPr lang="en-US" sz="2400" dirty="0">
                <a:solidFill>
                  <a:schemeClr val="bg1"/>
                </a:solidFill>
              </a:rPr>
              <a:t>      *</a:t>
            </a:r>
            <a:r>
              <a:rPr lang="zh-TW" altLang="en-US" sz="2400" b="1" dirty="0">
                <a:solidFill>
                  <a:srgbClr val="FFFF00"/>
                </a:solidFill>
                <a:latin typeface="DFKai-SB" pitchFamily="65" charset="-120"/>
                <a:ea typeface="DFKai-SB" pitchFamily="65" charset="-120"/>
              </a:rPr>
              <a:t>確據</a:t>
            </a:r>
            <a:r>
              <a:rPr lang="en-US" altLang="zh-TW" sz="2400" b="1" dirty="0">
                <a:solidFill>
                  <a:srgbClr val="FFFF00"/>
                </a:solidFill>
                <a:latin typeface="DFKai-SB" pitchFamily="65" charset="-120"/>
                <a:ea typeface="DFKai-SB" pitchFamily="65" charset="-120"/>
              </a:rPr>
              <a:t>/</a:t>
            </a:r>
            <a:r>
              <a:rPr lang="zh-TW" altLang="en-US" sz="2400" b="1" dirty="0">
                <a:solidFill>
                  <a:srgbClr val="FFFF00"/>
                </a:solidFill>
                <a:latin typeface="DFKai-SB" pitchFamily="65" charset="-120"/>
                <a:ea typeface="DFKai-SB" pitchFamily="65" charset="-120"/>
              </a:rPr>
              <a:t>明證 </a:t>
            </a:r>
            <a:r>
              <a:rPr lang="el-GR" sz="2400" b="1" dirty="0">
                <a:solidFill>
                  <a:srgbClr val="FFFF00"/>
                </a:solidFill>
              </a:rPr>
              <a:t>ἔλεγχος</a:t>
            </a:r>
            <a:r>
              <a:rPr lang="en-US" sz="2400" dirty="0">
                <a:solidFill>
                  <a:srgbClr val="FFFF00"/>
                </a:solidFill>
              </a:rPr>
              <a:t> (</a:t>
            </a:r>
            <a:r>
              <a:rPr lang="en-US" sz="2400" b="1" dirty="0">
                <a:solidFill>
                  <a:srgbClr val="FFFF00"/>
                </a:solidFill>
              </a:rPr>
              <a:t>evidence, proof</a:t>
            </a:r>
            <a:r>
              <a:rPr lang="en-US" sz="2400" dirty="0">
                <a:solidFill>
                  <a:srgbClr val="FFFF00"/>
                </a:solidFill>
              </a:rPr>
              <a:t>) </a:t>
            </a:r>
            <a:r>
              <a:rPr lang="zh-CN" altLang="en-US" sz="2400" b="1" dirty="0">
                <a:solidFill>
                  <a:schemeClr val="bg1"/>
                </a:solidFill>
                <a:latin typeface="DFKai-SB" pitchFamily="65" charset="-120"/>
                <a:ea typeface="DFKai-SB" pitchFamily="65" charset="-120"/>
              </a:rPr>
              <a:t>新約 </a:t>
            </a:r>
            <a:r>
              <a:rPr lang="en-US" altLang="zh-CN" sz="2400" b="1" dirty="0">
                <a:solidFill>
                  <a:srgbClr val="FFFF00"/>
                </a:solidFill>
              </a:rPr>
              <a:t>1</a:t>
            </a:r>
            <a:r>
              <a:rPr lang="zh-CN" altLang="en-US" sz="2400" b="1" dirty="0">
                <a:solidFill>
                  <a:schemeClr val="bg1"/>
                </a:solidFill>
                <a:latin typeface="DFKai-SB" pitchFamily="65" charset="-120"/>
                <a:ea typeface="DFKai-SB" pitchFamily="65" charset="-120"/>
              </a:rPr>
              <a:t>次</a:t>
            </a:r>
            <a:endParaRPr lang="en-US" sz="2400" dirty="0">
              <a:solidFill>
                <a:schemeClr val="bg1"/>
              </a:solidFill>
            </a:endParaRPr>
          </a:p>
          <a:p>
            <a:endParaRPr lang="en-US" sz="800" dirty="0">
              <a:solidFill>
                <a:schemeClr val="bg1"/>
              </a:solidFill>
            </a:endParaRPr>
          </a:p>
          <a:p>
            <a:r>
              <a:rPr lang="en-US" sz="2800" dirty="0">
                <a:solidFill>
                  <a:schemeClr val="bg1"/>
                </a:solidFill>
              </a:rPr>
              <a:t>  -</a:t>
            </a:r>
            <a:r>
              <a:rPr lang="en-US" sz="2800" b="1" dirty="0">
                <a:solidFill>
                  <a:srgbClr val="FF0000"/>
                </a:solidFill>
              </a:rPr>
              <a:t>2 Corinthians 4:18</a:t>
            </a:r>
            <a:r>
              <a:rPr lang="en-US" sz="2800" b="1" dirty="0">
                <a:solidFill>
                  <a:schemeClr val="bg1"/>
                </a:solidFill>
              </a:rPr>
              <a:t>.</a:t>
            </a:r>
            <a:r>
              <a:rPr lang="en-US" sz="2800" dirty="0">
                <a:solidFill>
                  <a:schemeClr val="bg1"/>
                </a:solidFill>
              </a:rPr>
              <a:t>  </a:t>
            </a:r>
            <a:r>
              <a:rPr lang="zh-TW" altLang="en-US" sz="2800" dirty="0">
                <a:solidFill>
                  <a:schemeClr val="bg1"/>
                </a:solidFill>
                <a:latin typeface="DFKai-SB" pitchFamily="65" charset="-120"/>
                <a:ea typeface="DFKai-SB" pitchFamily="65" charset="-120"/>
              </a:rPr>
              <a:t>原來我們不是顧念所見的、乃是顧念</a:t>
            </a:r>
            <a:r>
              <a:rPr lang="zh-TW" altLang="en-US" sz="2800" b="1" dirty="0">
                <a:solidFill>
                  <a:srgbClr val="FFFF00"/>
                </a:solidFill>
                <a:latin typeface="DFKai-SB" pitchFamily="65" charset="-120"/>
                <a:ea typeface="DFKai-SB" pitchFamily="65" charset="-120"/>
              </a:rPr>
              <a:t>所不見的</a:t>
            </a:r>
            <a:r>
              <a:rPr lang="zh-TW" altLang="en-US" sz="2800" dirty="0">
                <a:solidFill>
                  <a:schemeClr val="bg1"/>
                </a:solidFill>
                <a:latin typeface="DFKai-SB" pitchFamily="65" charset="-120"/>
                <a:ea typeface="DFKai-SB" pitchFamily="65" charset="-120"/>
              </a:rPr>
              <a:t>．</a:t>
            </a:r>
            <a:endParaRPr lang="en-US" altLang="zh-TW" sz="2800" dirty="0">
              <a:solidFill>
                <a:schemeClr val="bg1"/>
              </a:solidFill>
              <a:latin typeface="DFKai-SB" pitchFamily="65" charset="-120"/>
              <a:ea typeface="DFKai-SB" pitchFamily="65" charset="-120"/>
            </a:endParaRPr>
          </a:p>
          <a:p>
            <a:r>
              <a:rPr lang="en-US" altLang="zh-TW" sz="2800" dirty="0">
                <a:solidFill>
                  <a:schemeClr val="bg1"/>
                </a:solidFill>
                <a:latin typeface="DFKai-SB" pitchFamily="65" charset="-120"/>
                <a:ea typeface="DFKai-SB" pitchFamily="65" charset="-120"/>
              </a:rPr>
              <a:t>                  </a:t>
            </a:r>
            <a:r>
              <a:rPr lang="zh-TW" altLang="en-US" sz="2800" dirty="0">
                <a:solidFill>
                  <a:schemeClr val="bg1"/>
                </a:solidFill>
                <a:latin typeface="DFKai-SB" pitchFamily="65" charset="-120"/>
                <a:ea typeface="DFKai-SB" pitchFamily="65" charset="-120"/>
              </a:rPr>
              <a:t>因為所見的是暫時的、</a:t>
            </a:r>
            <a:r>
              <a:rPr lang="zh-TW" altLang="en-US" sz="2800" b="1" dirty="0">
                <a:solidFill>
                  <a:srgbClr val="FFFF00"/>
                </a:solidFill>
                <a:latin typeface="DFKai-SB" pitchFamily="65" charset="-120"/>
                <a:ea typeface="DFKai-SB" pitchFamily="65" charset="-120"/>
              </a:rPr>
              <a:t>所不見的</a:t>
            </a:r>
            <a:r>
              <a:rPr lang="zh-TW" altLang="en-US" sz="2800" dirty="0">
                <a:solidFill>
                  <a:schemeClr val="bg1"/>
                </a:solidFill>
                <a:latin typeface="DFKai-SB" pitchFamily="65" charset="-120"/>
                <a:ea typeface="DFKai-SB" pitchFamily="65" charset="-120"/>
              </a:rPr>
              <a:t>是永遠的</a:t>
            </a:r>
            <a:r>
              <a:rPr lang="en-US" sz="2800" dirty="0">
                <a:solidFill>
                  <a:schemeClr val="bg1"/>
                </a:solidFill>
              </a:rPr>
              <a:t>.</a:t>
            </a:r>
          </a:p>
          <a:p>
            <a:endParaRPr lang="en-US" altLang="ko-KR" sz="1000" b="1" dirty="0">
              <a:solidFill>
                <a:schemeClr val="bg1"/>
              </a:solidFill>
            </a:endParaRPr>
          </a:p>
          <a:p>
            <a:endParaRPr lang="en-US" altLang="ko-KR" sz="1000" b="1" dirty="0">
              <a:solidFill>
                <a:schemeClr val="bg1"/>
              </a:solidFill>
            </a:endParaRPr>
          </a:p>
          <a:p>
            <a:endParaRPr lang="en-US" altLang="ko-KR" sz="1000" b="1" dirty="0">
              <a:solidFill>
                <a:schemeClr val="bg1"/>
              </a:solidFill>
            </a:endParaRPr>
          </a:p>
          <a:p>
            <a:endParaRPr lang="en-US" altLang="ko-KR" sz="1000" b="1" dirty="0">
              <a:solidFill>
                <a:schemeClr val="bg1"/>
              </a:solidFill>
            </a:endParaRPr>
          </a:p>
        </p:txBody>
      </p:sp>
    </p:spTree>
    <p:extLst>
      <p:ext uri="{BB962C8B-B14F-4D97-AF65-F5344CB8AC3E}">
        <p14:creationId xmlns:p14="http://schemas.microsoft.com/office/powerpoint/2010/main" val="138891575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832640"/>
          </a:xfrm>
          <a:prstGeom prst="rect">
            <a:avLst/>
          </a:prstGeom>
          <a:solidFill>
            <a:srgbClr val="002060"/>
          </a:solidFill>
        </p:spPr>
        <p:txBody>
          <a:bodyPr wrap="square">
            <a:spAutoFit/>
          </a:bodyPr>
          <a:lstStyle/>
          <a:p>
            <a:endParaRPr lang="en-US" altLang="zh-CN" sz="800" b="1" dirty="0">
              <a:solidFill>
                <a:srgbClr val="FFFF00"/>
              </a:solidFill>
              <a:latin typeface="+mj-lt"/>
              <a:ea typeface="DFKai-SB" pitchFamily="65" charset="-120"/>
            </a:endParaRPr>
          </a:p>
          <a:p>
            <a:r>
              <a:rPr lang="zh-CN" altLang="en-US" sz="3600" b="1" dirty="0">
                <a:solidFill>
                  <a:srgbClr val="FFFF00"/>
                </a:solidFill>
                <a:latin typeface="DFKai-SB" pitchFamily="65" charset="-120"/>
                <a:ea typeface="DFKai-SB" pitchFamily="65" charset="-120"/>
              </a:rPr>
              <a:t>    神認可並稱讚的信心（希伯來書</a:t>
            </a:r>
            <a:r>
              <a:rPr lang="en-US" sz="3600" b="1" dirty="0">
                <a:solidFill>
                  <a:srgbClr val="FFFF00"/>
                </a:solidFill>
              </a:rPr>
              <a:t> 11:</a:t>
            </a:r>
            <a:r>
              <a:rPr lang="en-US" altLang="zh-CN" sz="3600" b="1" dirty="0">
                <a:solidFill>
                  <a:srgbClr val="FFFF00"/>
                </a:solidFill>
              </a:rPr>
              <a:t>2-3</a:t>
            </a:r>
            <a:r>
              <a:rPr lang="zh-CN" altLang="en-US" sz="3600" b="1" dirty="0">
                <a:solidFill>
                  <a:srgbClr val="FFFF00"/>
                </a:solidFill>
                <a:latin typeface="DFKai-SB" pitchFamily="65" charset="-120"/>
                <a:ea typeface="DFKai-SB" pitchFamily="65" charset="-120"/>
              </a:rPr>
              <a:t>）</a:t>
            </a:r>
            <a:endParaRPr lang="en-US" sz="3600" b="1" dirty="0">
              <a:solidFill>
                <a:srgbClr val="FFFF00"/>
              </a:solidFill>
              <a:latin typeface="DFKai-SB" pitchFamily="65" charset="-120"/>
              <a:ea typeface="DFKai-SB" pitchFamily="65" charset="-120"/>
            </a:endParaRPr>
          </a:p>
          <a:p>
            <a:endParaRPr lang="en-US" sz="800" b="1" dirty="0">
              <a:solidFill>
                <a:schemeClr val="bg1"/>
              </a:solidFill>
            </a:endParaRPr>
          </a:p>
          <a:p>
            <a:r>
              <a:rPr lang="en-US" sz="3200" b="1" dirty="0">
                <a:solidFill>
                  <a:srgbClr val="FF0000"/>
                </a:solidFill>
              </a:rPr>
              <a:t>Hebrews 11:2</a:t>
            </a:r>
            <a:r>
              <a:rPr lang="en-US" sz="3200" b="1" dirty="0">
                <a:solidFill>
                  <a:schemeClr val="bg1"/>
                </a:solidFill>
              </a:rPr>
              <a:t>. </a:t>
            </a:r>
            <a:r>
              <a:rPr lang="en-US" sz="3200" baseline="30000" dirty="0">
                <a:solidFill>
                  <a:schemeClr val="bg1"/>
                </a:solidFill>
              </a:rPr>
              <a:t>CUV </a:t>
            </a:r>
            <a:r>
              <a:rPr lang="zh-TW" altLang="en-US" sz="3200" dirty="0">
                <a:solidFill>
                  <a:schemeClr val="bg1"/>
                </a:solidFill>
                <a:latin typeface="DFKai-SB" pitchFamily="65" charset="-120"/>
                <a:ea typeface="DFKai-SB" pitchFamily="65" charset="-120"/>
              </a:rPr>
              <a:t>古人在這信上</a:t>
            </a:r>
            <a:r>
              <a:rPr lang="zh-TW" altLang="en-US" sz="3200" b="1" dirty="0">
                <a:solidFill>
                  <a:srgbClr val="FFFF00"/>
                </a:solidFill>
                <a:latin typeface="DFKai-SB" pitchFamily="65" charset="-120"/>
                <a:ea typeface="DFKai-SB" pitchFamily="65" charset="-120"/>
              </a:rPr>
              <a:t>得了美好的證據</a:t>
            </a:r>
            <a:r>
              <a:rPr lang="zh-TW" altLang="en-US" sz="3200" dirty="0">
                <a:solidFill>
                  <a:schemeClr val="bg1"/>
                </a:solidFill>
                <a:latin typeface="DFKai-SB" pitchFamily="65" charset="-120"/>
                <a:ea typeface="DFKai-SB" pitchFamily="65" charset="-120"/>
              </a:rPr>
              <a:t>。</a:t>
            </a:r>
            <a:endParaRPr lang="en-US" sz="3200" dirty="0">
              <a:solidFill>
                <a:schemeClr val="bg1"/>
              </a:solidFill>
            </a:endParaRPr>
          </a:p>
          <a:p>
            <a:r>
              <a:rPr lang="en-US" sz="3200" baseline="30000" dirty="0">
                <a:solidFill>
                  <a:schemeClr val="bg1"/>
                </a:solidFill>
              </a:rPr>
              <a:t>                                         CNV </a:t>
            </a:r>
            <a:r>
              <a:rPr lang="zh-TW" altLang="en-US" sz="3200" dirty="0">
                <a:solidFill>
                  <a:schemeClr val="bg1"/>
                </a:solidFill>
                <a:latin typeface="DFKai-SB" pitchFamily="65" charset="-120"/>
                <a:ea typeface="DFKai-SB" pitchFamily="65" charset="-120"/>
              </a:rPr>
              <a:t>因著這信心，古人</a:t>
            </a:r>
            <a:r>
              <a:rPr lang="zh-TW" altLang="en-US" sz="3200" b="1" dirty="0">
                <a:solidFill>
                  <a:srgbClr val="FFFF00"/>
                </a:solidFill>
                <a:latin typeface="DFKai-SB" pitchFamily="65" charset="-120"/>
                <a:ea typeface="DFKai-SB" pitchFamily="65" charset="-120"/>
              </a:rPr>
              <a:t>得到了稱許</a:t>
            </a:r>
            <a:r>
              <a:rPr lang="zh-TW" altLang="en-US" sz="3200" dirty="0">
                <a:solidFill>
                  <a:schemeClr val="bg1"/>
                </a:solidFill>
                <a:latin typeface="DFKai-SB" pitchFamily="65" charset="-120"/>
                <a:ea typeface="DFKai-SB" pitchFamily="65" charset="-120"/>
              </a:rPr>
              <a:t>。</a:t>
            </a:r>
            <a:endParaRPr lang="en-US" altLang="zh-TW" sz="3200" dirty="0">
              <a:solidFill>
                <a:schemeClr val="bg1"/>
              </a:solidFill>
              <a:latin typeface="DFKai-SB" pitchFamily="65" charset="-120"/>
              <a:ea typeface="DFKai-SB" pitchFamily="65" charset="-120"/>
            </a:endParaRPr>
          </a:p>
          <a:p>
            <a:r>
              <a:rPr lang="el-GR" sz="3000" dirty="0">
                <a:solidFill>
                  <a:schemeClr val="bg1"/>
                </a:solidFill>
              </a:rPr>
              <a:t>ἐν ταύτῃ γὰρ </a:t>
            </a:r>
            <a:r>
              <a:rPr lang="el-GR" sz="3000" b="1" dirty="0">
                <a:solidFill>
                  <a:srgbClr val="FFFF00"/>
                </a:solidFill>
              </a:rPr>
              <a:t>ἐμαρτυρήθησαν </a:t>
            </a:r>
            <a:r>
              <a:rPr lang="el-GR" sz="3000" dirty="0">
                <a:solidFill>
                  <a:schemeClr val="bg1"/>
                </a:solidFill>
              </a:rPr>
              <a:t>οἱ πρεσβύτεροι.</a:t>
            </a:r>
            <a:endParaRPr lang="en-US" sz="3000" dirty="0">
              <a:solidFill>
                <a:schemeClr val="bg1"/>
              </a:solidFill>
            </a:endParaRPr>
          </a:p>
          <a:p>
            <a:r>
              <a:rPr lang="en-US" sz="2600" baseline="30000" dirty="0">
                <a:solidFill>
                  <a:schemeClr val="bg1"/>
                </a:solidFill>
              </a:rPr>
              <a:t>ESV </a:t>
            </a:r>
            <a:r>
              <a:rPr lang="en-US" sz="2600" dirty="0">
                <a:solidFill>
                  <a:schemeClr val="bg1"/>
                </a:solidFill>
              </a:rPr>
              <a:t>For by it the people of old </a:t>
            </a:r>
            <a:r>
              <a:rPr lang="en-US" sz="2600" b="1" dirty="0">
                <a:solidFill>
                  <a:srgbClr val="FFFF00"/>
                </a:solidFill>
              </a:rPr>
              <a:t>received their commendation</a:t>
            </a:r>
            <a:r>
              <a:rPr lang="en-US" sz="2600" dirty="0">
                <a:solidFill>
                  <a:schemeClr val="bg1"/>
                </a:solidFill>
              </a:rPr>
              <a:t>.  /  </a:t>
            </a:r>
            <a:r>
              <a:rPr lang="en-US" sz="2600" baseline="30000" dirty="0">
                <a:solidFill>
                  <a:schemeClr val="bg1"/>
                </a:solidFill>
              </a:rPr>
              <a:t>NKJ </a:t>
            </a:r>
            <a:r>
              <a:rPr lang="en-US" sz="2600" dirty="0">
                <a:solidFill>
                  <a:schemeClr val="bg1"/>
                </a:solidFill>
              </a:rPr>
              <a:t>For by it the elders </a:t>
            </a:r>
            <a:r>
              <a:rPr lang="en-US" sz="2600" b="1" dirty="0">
                <a:solidFill>
                  <a:srgbClr val="FFFF00"/>
                </a:solidFill>
              </a:rPr>
              <a:t>obtained a </a:t>
            </a:r>
            <a:r>
              <a:rPr lang="en-US" sz="2600" b="1" i="1" dirty="0">
                <a:solidFill>
                  <a:srgbClr val="FFFF00"/>
                </a:solidFill>
              </a:rPr>
              <a:t>good </a:t>
            </a:r>
            <a:r>
              <a:rPr lang="en-US" sz="2600" b="1" dirty="0">
                <a:solidFill>
                  <a:srgbClr val="FFFF00"/>
                </a:solidFill>
              </a:rPr>
              <a:t>testimony</a:t>
            </a:r>
            <a:r>
              <a:rPr lang="en-US" sz="2600" dirty="0">
                <a:solidFill>
                  <a:schemeClr val="bg1"/>
                </a:solidFill>
              </a:rPr>
              <a:t>. / </a:t>
            </a:r>
            <a:r>
              <a:rPr lang="en-US" sz="2600" baseline="30000" dirty="0">
                <a:solidFill>
                  <a:schemeClr val="bg1"/>
                </a:solidFill>
              </a:rPr>
              <a:t>NIV </a:t>
            </a:r>
            <a:r>
              <a:rPr lang="en-US" sz="2600" dirty="0">
                <a:solidFill>
                  <a:schemeClr val="bg1"/>
                </a:solidFill>
              </a:rPr>
              <a:t>This is what the ancients </a:t>
            </a:r>
            <a:r>
              <a:rPr lang="en-US" sz="2600" b="1" dirty="0">
                <a:solidFill>
                  <a:srgbClr val="FFFF00"/>
                </a:solidFill>
              </a:rPr>
              <a:t>were commended</a:t>
            </a:r>
            <a:r>
              <a:rPr lang="en-US" sz="2600" dirty="0">
                <a:solidFill>
                  <a:srgbClr val="FFFF00"/>
                </a:solidFill>
              </a:rPr>
              <a:t> </a:t>
            </a:r>
            <a:r>
              <a:rPr lang="en-US" sz="2600" dirty="0">
                <a:solidFill>
                  <a:schemeClr val="bg1"/>
                </a:solidFill>
              </a:rPr>
              <a:t>for. </a:t>
            </a:r>
          </a:p>
          <a:p>
            <a:endParaRPr lang="en-US" altLang="zh-TW" sz="800" dirty="0">
              <a:solidFill>
                <a:schemeClr val="bg1"/>
              </a:solidFill>
              <a:latin typeface="DFKai-SB" pitchFamily="65" charset="-120"/>
              <a:ea typeface="DFKai-SB" pitchFamily="65" charset="-120"/>
            </a:endParaRPr>
          </a:p>
          <a:p>
            <a:endParaRPr lang="en-US" altLang="zh-TW" sz="800" dirty="0">
              <a:solidFill>
                <a:schemeClr val="bg1"/>
              </a:solidFill>
              <a:latin typeface="DFKai-SB" pitchFamily="65" charset="-120"/>
              <a:ea typeface="DFKai-SB" pitchFamily="65" charset="-120"/>
            </a:endParaRPr>
          </a:p>
          <a:p>
            <a:r>
              <a:rPr lang="en-US" sz="3200" b="1" dirty="0">
                <a:solidFill>
                  <a:srgbClr val="FF0000"/>
                </a:solidFill>
              </a:rPr>
              <a:t>Hebrews 11:</a:t>
            </a:r>
            <a:r>
              <a:rPr lang="en-US" altLang="zh-CN" sz="3200" b="1" dirty="0">
                <a:solidFill>
                  <a:srgbClr val="FF0000"/>
                </a:solidFill>
              </a:rPr>
              <a:t>3</a:t>
            </a:r>
            <a:r>
              <a:rPr lang="en-US" sz="3200" b="1" dirty="0">
                <a:solidFill>
                  <a:schemeClr val="bg1"/>
                </a:solidFill>
              </a:rPr>
              <a:t>. </a:t>
            </a:r>
            <a:r>
              <a:rPr lang="zh-TW" altLang="en-US" sz="3200" b="1" dirty="0">
                <a:solidFill>
                  <a:srgbClr val="FFFF00"/>
                </a:solidFill>
                <a:latin typeface="DFKai-SB" pitchFamily="65" charset="-120"/>
                <a:ea typeface="DFKai-SB" pitchFamily="65" charset="-120"/>
              </a:rPr>
              <a:t>我們因著信、就知道諸世界是藉神話造成的</a:t>
            </a:r>
            <a:r>
              <a:rPr lang="zh-TW" altLang="en-US" sz="3200" dirty="0">
                <a:solidFill>
                  <a:schemeClr val="bg1"/>
                </a:solidFill>
                <a:latin typeface="DFKai-SB" pitchFamily="65" charset="-120"/>
                <a:ea typeface="DFKai-SB" pitchFamily="65" charset="-120"/>
              </a:rPr>
              <a:t>．</a:t>
            </a:r>
            <a:endParaRPr lang="en-US" altLang="zh-TW" sz="3200" dirty="0">
              <a:solidFill>
                <a:schemeClr val="bg1"/>
              </a:solidFill>
              <a:latin typeface="DFKai-SB" pitchFamily="65" charset="-120"/>
              <a:ea typeface="DFKai-SB" pitchFamily="65" charset="-120"/>
            </a:endParaRPr>
          </a:p>
          <a:p>
            <a:r>
              <a:rPr lang="en-US" altLang="zh-TW" sz="3200" dirty="0">
                <a:solidFill>
                  <a:schemeClr val="bg1"/>
                </a:solidFill>
                <a:latin typeface="DFKai-SB" pitchFamily="65" charset="-120"/>
                <a:ea typeface="DFKai-SB" pitchFamily="65" charset="-120"/>
              </a:rPr>
              <a:t>            </a:t>
            </a:r>
            <a:r>
              <a:rPr lang="zh-TW" altLang="en-US" sz="3200" dirty="0">
                <a:solidFill>
                  <a:schemeClr val="bg1"/>
                </a:solidFill>
                <a:latin typeface="DFKai-SB" pitchFamily="65" charset="-120"/>
                <a:ea typeface="DFKai-SB" pitchFamily="65" charset="-120"/>
              </a:rPr>
              <a:t>這樣、所看見的、並不是從顯然之物造出來的。 </a:t>
            </a:r>
            <a:endParaRPr lang="en-US" altLang="zh-TW" sz="3200" dirty="0">
              <a:solidFill>
                <a:schemeClr val="bg1"/>
              </a:solidFill>
              <a:latin typeface="DFKai-SB" pitchFamily="65" charset="-120"/>
              <a:ea typeface="DFKai-SB" pitchFamily="65" charset="-120"/>
            </a:endParaRPr>
          </a:p>
          <a:p>
            <a:r>
              <a:rPr lang="en-US" sz="2800" dirty="0">
                <a:solidFill>
                  <a:schemeClr val="bg1"/>
                </a:solidFill>
              </a:rPr>
              <a:t>	*</a:t>
            </a:r>
            <a:r>
              <a:rPr lang="zh-TW" altLang="en-US" sz="2800" b="1" dirty="0">
                <a:solidFill>
                  <a:srgbClr val="FFFF00"/>
                </a:solidFill>
                <a:latin typeface="DFKai-SB" pitchFamily="65" charset="-120"/>
                <a:ea typeface="DFKai-SB" pitchFamily="65" charset="-120"/>
              </a:rPr>
              <a:t>諸世界是造成的</a:t>
            </a:r>
            <a:r>
              <a:rPr lang="ko-KR" altLang="en-US" sz="2800" b="1" dirty="0">
                <a:solidFill>
                  <a:srgbClr val="FFFF00"/>
                </a:solidFill>
              </a:rPr>
              <a:t> </a:t>
            </a:r>
            <a:r>
              <a:rPr lang="en-US" sz="2800" dirty="0">
                <a:solidFill>
                  <a:schemeClr val="bg1"/>
                </a:solidFill>
              </a:rPr>
              <a:t>(</a:t>
            </a:r>
            <a:r>
              <a:rPr lang="el-GR" sz="2800" b="1" dirty="0">
                <a:solidFill>
                  <a:srgbClr val="FFFF00"/>
                </a:solidFill>
              </a:rPr>
              <a:t>κατηρτίσθαι τοὺς αἰῶνας</a:t>
            </a:r>
            <a:r>
              <a:rPr lang="en-US" sz="2800" b="1" dirty="0">
                <a:solidFill>
                  <a:srgbClr val="FFFF00"/>
                </a:solidFill>
              </a:rPr>
              <a:t> </a:t>
            </a:r>
            <a:r>
              <a:rPr lang="el-GR" sz="2800" dirty="0">
                <a:solidFill>
                  <a:schemeClr val="bg1"/>
                </a:solidFill>
              </a:rPr>
              <a:t>ῥήματι θεοῦ</a:t>
            </a:r>
            <a:r>
              <a:rPr lang="en-US" sz="2800" dirty="0">
                <a:solidFill>
                  <a:schemeClr val="bg1"/>
                </a:solidFill>
              </a:rPr>
              <a:t>)</a:t>
            </a:r>
          </a:p>
          <a:p>
            <a:r>
              <a:rPr lang="en-US" sz="2800" dirty="0">
                <a:solidFill>
                  <a:schemeClr val="bg1"/>
                </a:solidFill>
              </a:rPr>
              <a:t>                      </a:t>
            </a:r>
            <a:r>
              <a:rPr lang="en-US" sz="2800" b="1" baseline="30000" dirty="0">
                <a:solidFill>
                  <a:srgbClr val="FF0000"/>
                </a:solidFill>
              </a:rPr>
              <a:t>ESV </a:t>
            </a:r>
            <a:r>
              <a:rPr lang="en-US" sz="2800" dirty="0">
                <a:solidFill>
                  <a:schemeClr val="bg1"/>
                </a:solidFill>
              </a:rPr>
              <a:t>the universe was created / </a:t>
            </a:r>
            <a:r>
              <a:rPr lang="en-US" sz="2800" b="1" baseline="30000" dirty="0">
                <a:solidFill>
                  <a:srgbClr val="FF0000"/>
                </a:solidFill>
              </a:rPr>
              <a:t> NIV  </a:t>
            </a:r>
            <a:r>
              <a:rPr lang="en-US" sz="2800" dirty="0">
                <a:solidFill>
                  <a:schemeClr val="bg1"/>
                </a:solidFill>
              </a:rPr>
              <a:t>the universe was formed</a:t>
            </a:r>
          </a:p>
          <a:p>
            <a:r>
              <a:rPr lang="en-US" sz="2800" dirty="0">
                <a:solidFill>
                  <a:schemeClr val="bg1"/>
                </a:solidFill>
              </a:rPr>
              <a:t>	*Anselm, the 11</a:t>
            </a:r>
            <a:r>
              <a:rPr lang="en-US" sz="2800" baseline="30000" dirty="0">
                <a:solidFill>
                  <a:schemeClr val="bg1"/>
                </a:solidFill>
              </a:rPr>
              <a:t>th</a:t>
            </a:r>
            <a:r>
              <a:rPr lang="en-US" sz="2800" dirty="0">
                <a:solidFill>
                  <a:schemeClr val="bg1"/>
                </a:solidFill>
              </a:rPr>
              <a:t> century Christian theologian, said: </a:t>
            </a:r>
          </a:p>
          <a:p>
            <a:r>
              <a:rPr lang="en-US" sz="2800" dirty="0">
                <a:solidFill>
                  <a:schemeClr val="bg1"/>
                </a:solidFill>
              </a:rPr>
              <a:t>                     “</a:t>
            </a:r>
            <a:r>
              <a:rPr lang="en-US" sz="2800" b="1" i="1" dirty="0">
                <a:solidFill>
                  <a:srgbClr val="FFFF00"/>
                </a:solidFill>
              </a:rPr>
              <a:t>Credo </a:t>
            </a:r>
            <a:r>
              <a:rPr lang="en-US" sz="2800" b="1" i="1" dirty="0" err="1">
                <a:solidFill>
                  <a:srgbClr val="FFFF00"/>
                </a:solidFill>
              </a:rPr>
              <a:t>ut</a:t>
            </a:r>
            <a:r>
              <a:rPr lang="en-US" sz="2800" b="1" i="1" dirty="0">
                <a:solidFill>
                  <a:srgbClr val="FFFF00"/>
                </a:solidFill>
              </a:rPr>
              <a:t> </a:t>
            </a:r>
            <a:r>
              <a:rPr lang="en-US" sz="2800" b="1" i="1" dirty="0" err="1">
                <a:solidFill>
                  <a:srgbClr val="FFFF00"/>
                </a:solidFill>
              </a:rPr>
              <a:t>intelligam</a:t>
            </a:r>
            <a:r>
              <a:rPr lang="en-US" sz="2800" b="1" i="1" dirty="0">
                <a:solidFill>
                  <a:srgbClr val="FFFF00"/>
                </a:solidFill>
              </a:rPr>
              <a:t>.</a:t>
            </a:r>
            <a:r>
              <a:rPr lang="en-US" sz="2800" dirty="0">
                <a:solidFill>
                  <a:schemeClr val="bg1"/>
                </a:solidFill>
              </a:rPr>
              <a:t>” (“</a:t>
            </a:r>
            <a:r>
              <a:rPr lang="en-US" sz="2800" b="1" dirty="0">
                <a:solidFill>
                  <a:srgbClr val="FFFF00"/>
                </a:solidFill>
              </a:rPr>
              <a:t>I believe in order to understand</a:t>
            </a:r>
            <a:r>
              <a:rPr lang="en-US" sz="2800" dirty="0">
                <a:solidFill>
                  <a:schemeClr val="bg1"/>
                </a:solidFill>
              </a:rPr>
              <a:t>”)</a:t>
            </a: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p:txBody>
      </p:sp>
    </p:spTree>
    <p:extLst>
      <p:ext uri="{BB962C8B-B14F-4D97-AF65-F5344CB8AC3E}">
        <p14:creationId xmlns:p14="http://schemas.microsoft.com/office/powerpoint/2010/main" val="253683871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801862"/>
          </a:xfrm>
          <a:prstGeom prst="rect">
            <a:avLst/>
          </a:prstGeom>
          <a:solidFill>
            <a:srgbClr val="002060"/>
          </a:solidFill>
        </p:spPr>
        <p:txBody>
          <a:bodyPr wrap="square">
            <a:spAutoFit/>
          </a:bodyPr>
          <a:lstStyle/>
          <a:p>
            <a:endParaRPr lang="en-US" altLang="zh-CN" sz="800" b="1" dirty="0">
              <a:solidFill>
                <a:schemeClr val="bg1"/>
              </a:solidFill>
            </a:endParaRPr>
          </a:p>
          <a:p>
            <a:endParaRPr lang="en-US" altLang="zh-CN" sz="800" b="1" dirty="0">
              <a:solidFill>
                <a:schemeClr val="bg1"/>
              </a:solidFill>
            </a:endParaRPr>
          </a:p>
          <a:p>
            <a:r>
              <a:rPr lang="zh-CN" altLang="en-US" sz="3600" b="1" dirty="0">
                <a:solidFill>
                  <a:srgbClr val="FFFF00"/>
                </a:solidFill>
                <a:latin typeface="DFKai-SB" pitchFamily="65" charset="-120"/>
                <a:ea typeface="DFKai-SB" pitchFamily="65" charset="-120"/>
              </a:rPr>
              <a:t>  </a:t>
            </a:r>
            <a:r>
              <a:rPr lang="zh-TW" altLang="en-US" sz="4000" b="1" dirty="0">
                <a:solidFill>
                  <a:srgbClr val="FFFF00"/>
                </a:solidFill>
                <a:latin typeface="DFKai-SB" pitchFamily="65" charset="-120"/>
                <a:ea typeface="DFKai-SB" pitchFamily="65" charset="-120"/>
              </a:rPr>
              <a:t>有</a:t>
            </a:r>
            <a:r>
              <a:rPr lang="zh-CN" altLang="en-US" sz="4000" b="1" dirty="0">
                <a:solidFill>
                  <a:srgbClr val="FFFF00"/>
                </a:solidFill>
                <a:latin typeface="DFKai-SB" pitchFamily="65" charset="-120"/>
                <a:ea typeface="DFKai-SB" pitchFamily="65" charset="-120"/>
              </a:rPr>
              <a:t>神認可信心的人</a:t>
            </a:r>
            <a:r>
              <a:rPr lang="en-US" altLang="zh-CN" sz="4000" b="1" dirty="0">
                <a:solidFill>
                  <a:srgbClr val="FFFF00"/>
                </a:solidFill>
                <a:latin typeface="DFKai-SB" pitchFamily="65" charset="-120"/>
                <a:ea typeface="DFKai-SB" pitchFamily="65" charset="-120"/>
              </a:rPr>
              <a:t>-</a:t>
            </a:r>
            <a:r>
              <a:rPr lang="zh-TW" altLang="en-US" sz="4000" b="1" dirty="0">
                <a:solidFill>
                  <a:srgbClr val="FFFF00"/>
                </a:solidFill>
                <a:latin typeface="DFKai-SB" pitchFamily="65" charset="-120"/>
                <a:ea typeface="DFKai-SB" pitchFamily="65" charset="-120"/>
              </a:rPr>
              <a:t>亞伯</a:t>
            </a:r>
            <a:r>
              <a:rPr lang="en-US" altLang="zh-CN" sz="4000" b="1" dirty="0">
                <a:solidFill>
                  <a:srgbClr val="FFFF00"/>
                </a:solidFill>
                <a:latin typeface="DFKai-SB" pitchFamily="65" charset="-120"/>
                <a:ea typeface="DFKai-SB" pitchFamily="65" charset="-120"/>
              </a:rPr>
              <a:t>(</a:t>
            </a:r>
            <a:r>
              <a:rPr lang="zh-CN" altLang="en-US" sz="4000" b="1" dirty="0">
                <a:solidFill>
                  <a:srgbClr val="FFFF00"/>
                </a:solidFill>
                <a:latin typeface="DFKai-SB" pitchFamily="65" charset="-120"/>
                <a:ea typeface="DFKai-SB" pitchFamily="65" charset="-120"/>
              </a:rPr>
              <a:t>希伯來書</a:t>
            </a:r>
            <a:r>
              <a:rPr lang="en-US" sz="4000" b="1" dirty="0">
                <a:solidFill>
                  <a:srgbClr val="FFFF00"/>
                </a:solidFill>
              </a:rPr>
              <a:t> 11:4</a:t>
            </a:r>
            <a:r>
              <a:rPr lang="en-US" altLang="zh-CN" sz="4000" b="1" dirty="0">
                <a:solidFill>
                  <a:srgbClr val="FFFF00"/>
                </a:solidFill>
                <a:latin typeface="DFKai-SB" pitchFamily="65" charset="-120"/>
                <a:ea typeface="DFKai-SB" pitchFamily="65" charset="-120"/>
              </a:rPr>
              <a:t>)</a:t>
            </a:r>
            <a:endParaRPr lang="en-US" sz="4000" b="1" dirty="0">
              <a:solidFill>
                <a:srgbClr val="FFFF00"/>
              </a:solidFill>
              <a:latin typeface="DFKai-SB" pitchFamily="65" charset="-120"/>
              <a:ea typeface="DFKai-SB" pitchFamily="65" charset="-120"/>
            </a:endParaRPr>
          </a:p>
          <a:p>
            <a:endParaRPr lang="en-US" sz="800" b="1" dirty="0">
              <a:solidFill>
                <a:schemeClr val="bg1"/>
              </a:solidFill>
            </a:endParaRPr>
          </a:p>
          <a:p>
            <a:endParaRPr lang="en-US" sz="800" b="1" dirty="0">
              <a:solidFill>
                <a:schemeClr val="bg1"/>
              </a:solidFill>
            </a:endParaRPr>
          </a:p>
          <a:p>
            <a:r>
              <a:rPr lang="zh-CN" altLang="en-US" sz="3000" b="1" dirty="0">
                <a:solidFill>
                  <a:srgbClr val="FF0000"/>
                </a:solidFill>
                <a:latin typeface="DFKai-SB" pitchFamily="65" charset="-120"/>
                <a:ea typeface="DFKai-SB" pitchFamily="65" charset="-120"/>
              </a:rPr>
              <a:t>希</a:t>
            </a:r>
            <a:r>
              <a:rPr lang="en-US" sz="3000" b="1" dirty="0">
                <a:solidFill>
                  <a:srgbClr val="FF0000"/>
                </a:solidFill>
              </a:rPr>
              <a:t> 11:4. </a:t>
            </a:r>
            <a:r>
              <a:rPr lang="zh-TW" altLang="en-US" sz="3200" b="1" dirty="0">
                <a:solidFill>
                  <a:srgbClr val="FFFF00"/>
                </a:solidFill>
                <a:latin typeface="DFKai-SB" pitchFamily="65" charset="-120"/>
                <a:ea typeface="DFKai-SB" pitchFamily="65" charset="-120"/>
              </a:rPr>
              <a:t>亞伯</a:t>
            </a:r>
            <a:r>
              <a:rPr lang="zh-TW" altLang="en-US" sz="3200" dirty="0">
                <a:solidFill>
                  <a:schemeClr val="bg1"/>
                </a:solidFill>
                <a:latin typeface="DFKai-SB" pitchFamily="65" charset="-120"/>
                <a:ea typeface="DFKai-SB" pitchFamily="65" charset="-120"/>
              </a:rPr>
              <a:t>因著信，獻祭與神，比該隱所獻的更美，</a:t>
            </a:r>
            <a:endParaRPr lang="en-US" altLang="zh-TW" sz="3200" dirty="0">
              <a:solidFill>
                <a:schemeClr val="bg1"/>
              </a:solidFill>
              <a:latin typeface="DFKai-SB" pitchFamily="65" charset="-120"/>
              <a:ea typeface="DFKai-SB" pitchFamily="65" charset="-120"/>
            </a:endParaRPr>
          </a:p>
          <a:p>
            <a:r>
              <a:rPr lang="zh-TW" altLang="en-US" sz="3200" dirty="0">
                <a:solidFill>
                  <a:schemeClr val="bg1"/>
                </a:solidFill>
                <a:latin typeface="DFKai-SB" pitchFamily="65" charset="-120"/>
                <a:ea typeface="DFKai-SB" pitchFamily="65" charset="-120"/>
              </a:rPr>
              <a:t>   因此便</a:t>
            </a:r>
            <a:r>
              <a:rPr lang="zh-TW" altLang="en-US" sz="3200" b="1" dirty="0">
                <a:solidFill>
                  <a:srgbClr val="FFFF00"/>
                </a:solidFill>
                <a:latin typeface="DFKai-SB" pitchFamily="65" charset="-120"/>
                <a:ea typeface="DFKai-SB" pitchFamily="65" charset="-120"/>
              </a:rPr>
              <a:t>得了</a:t>
            </a:r>
            <a:r>
              <a:rPr lang="zh-TW" altLang="en-US" sz="3200" dirty="0">
                <a:solidFill>
                  <a:schemeClr val="bg1"/>
                </a:solidFill>
                <a:latin typeface="DFKai-SB" pitchFamily="65" charset="-120"/>
                <a:ea typeface="DFKai-SB" pitchFamily="65" charset="-120"/>
              </a:rPr>
              <a:t>稱義的</a:t>
            </a:r>
            <a:r>
              <a:rPr lang="zh-TW" altLang="en-US" sz="3200" b="1" dirty="0">
                <a:solidFill>
                  <a:srgbClr val="FFFF00"/>
                </a:solidFill>
                <a:latin typeface="DFKai-SB" pitchFamily="65" charset="-120"/>
                <a:ea typeface="DFKai-SB" pitchFamily="65" charset="-120"/>
              </a:rPr>
              <a:t>見證</a:t>
            </a:r>
            <a:r>
              <a:rPr lang="zh-TW" altLang="en-US" sz="3200" dirty="0">
                <a:solidFill>
                  <a:schemeClr val="bg1"/>
                </a:solidFill>
                <a:latin typeface="DFKai-SB" pitchFamily="65" charset="-120"/>
                <a:ea typeface="DFKai-SB" pitchFamily="65" charset="-120"/>
              </a:rPr>
              <a:t>，就是神指他禮物</a:t>
            </a:r>
            <a:endParaRPr lang="en-US" altLang="zh-TW" sz="3200" dirty="0">
              <a:solidFill>
                <a:schemeClr val="bg1"/>
              </a:solidFill>
              <a:latin typeface="DFKai-SB" pitchFamily="65" charset="-120"/>
              <a:ea typeface="DFKai-SB" pitchFamily="65" charset="-120"/>
            </a:endParaRPr>
          </a:p>
          <a:p>
            <a:r>
              <a:rPr lang="en-US" altLang="zh-TW" sz="3200" b="1" dirty="0">
                <a:solidFill>
                  <a:schemeClr val="bg1"/>
                </a:solidFill>
                <a:latin typeface="DFKai-SB" pitchFamily="65" charset="-120"/>
                <a:ea typeface="DFKai-SB" pitchFamily="65" charset="-120"/>
              </a:rPr>
              <a:t>   </a:t>
            </a:r>
            <a:r>
              <a:rPr lang="zh-TW" altLang="en-US" sz="3200" b="1" dirty="0">
                <a:solidFill>
                  <a:srgbClr val="FFFF00"/>
                </a:solidFill>
                <a:latin typeface="DFKai-SB" pitchFamily="65" charset="-120"/>
                <a:ea typeface="DFKai-SB" pitchFamily="65" charset="-120"/>
              </a:rPr>
              <a:t>作的見證</a:t>
            </a:r>
            <a:r>
              <a:rPr lang="zh-TW" altLang="en-US" sz="3200" dirty="0">
                <a:solidFill>
                  <a:schemeClr val="bg1"/>
                </a:solidFill>
                <a:latin typeface="DFKai-SB" pitchFamily="65" charset="-120"/>
                <a:ea typeface="DFKai-SB" pitchFamily="65" charset="-120"/>
              </a:rPr>
              <a:t>。他雖然死了，卻因這信，仍舊說話。</a:t>
            </a:r>
            <a:r>
              <a:rPr lang="en-US" sz="3200" dirty="0">
                <a:solidFill>
                  <a:schemeClr val="bg1"/>
                </a:solidFill>
                <a:latin typeface="DFKai-SB" pitchFamily="65" charset="-120"/>
                <a:ea typeface="DFKai-SB" pitchFamily="65" charset="-120"/>
              </a:rPr>
              <a:t> </a:t>
            </a:r>
          </a:p>
          <a:p>
            <a:r>
              <a:rPr lang="en-US" sz="2800" b="1" baseline="30000" dirty="0">
                <a:solidFill>
                  <a:srgbClr val="FF0000"/>
                </a:solidFill>
              </a:rPr>
              <a:t>NIV</a:t>
            </a:r>
            <a:r>
              <a:rPr lang="en-US" sz="2800" baseline="30000" dirty="0">
                <a:solidFill>
                  <a:schemeClr val="bg1"/>
                </a:solidFill>
              </a:rPr>
              <a:t> </a:t>
            </a:r>
            <a:r>
              <a:rPr lang="en-US" sz="2800" dirty="0">
                <a:solidFill>
                  <a:schemeClr val="bg1"/>
                </a:solidFill>
              </a:rPr>
              <a:t>By faith Abel brought God a better offering than Cain did.  By faith</a:t>
            </a:r>
          </a:p>
          <a:p>
            <a:r>
              <a:rPr lang="en-US" sz="2800" dirty="0">
                <a:solidFill>
                  <a:schemeClr val="bg1"/>
                </a:solidFill>
              </a:rPr>
              <a:t>     </a:t>
            </a:r>
            <a:r>
              <a:rPr lang="en-US" sz="2800" b="1" dirty="0">
                <a:solidFill>
                  <a:srgbClr val="FFFF00"/>
                </a:solidFill>
              </a:rPr>
              <a:t>he was commended</a:t>
            </a:r>
            <a:r>
              <a:rPr lang="en-US" sz="2800" dirty="0">
                <a:solidFill>
                  <a:srgbClr val="FFFF00"/>
                </a:solidFill>
              </a:rPr>
              <a:t> </a:t>
            </a:r>
            <a:r>
              <a:rPr lang="en-US" sz="2800" dirty="0">
                <a:solidFill>
                  <a:schemeClr val="bg1"/>
                </a:solidFill>
              </a:rPr>
              <a:t>as righteous, when God </a:t>
            </a:r>
            <a:r>
              <a:rPr lang="en-US" sz="2800" b="1" dirty="0">
                <a:solidFill>
                  <a:srgbClr val="FFFF00"/>
                </a:solidFill>
              </a:rPr>
              <a:t>spoke well of</a:t>
            </a:r>
            <a:r>
              <a:rPr lang="en-US" sz="2800" dirty="0">
                <a:solidFill>
                  <a:srgbClr val="FFFF00"/>
                </a:solidFill>
              </a:rPr>
              <a:t> </a:t>
            </a:r>
            <a:r>
              <a:rPr lang="en-US" sz="2800" dirty="0">
                <a:solidFill>
                  <a:schemeClr val="bg1"/>
                </a:solidFill>
              </a:rPr>
              <a:t>his offerings. …...</a:t>
            </a:r>
          </a:p>
          <a:p>
            <a:endParaRPr lang="en-US" sz="800" dirty="0">
              <a:solidFill>
                <a:schemeClr val="bg1"/>
              </a:solidFill>
              <a:latin typeface="DFKai-SB" pitchFamily="65" charset="-120"/>
              <a:ea typeface="DFKai-SB" pitchFamily="65" charset="-120"/>
            </a:endParaRPr>
          </a:p>
          <a:p>
            <a:endParaRPr lang="en-US" sz="800" dirty="0">
              <a:solidFill>
                <a:schemeClr val="bg1"/>
              </a:solidFill>
              <a:latin typeface="DFKai-SB" pitchFamily="65" charset="-120"/>
              <a:ea typeface="DFKai-SB" pitchFamily="65" charset="-120"/>
            </a:endParaRPr>
          </a:p>
          <a:p>
            <a:r>
              <a:rPr lang="en-US" sz="3200" b="1" dirty="0">
                <a:solidFill>
                  <a:srgbClr val="FF0000"/>
                </a:solidFill>
                <a:latin typeface="+mj-lt"/>
                <a:ea typeface="DFKai-SB" pitchFamily="65" charset="-120"/>
              </a:rPr>
              <a:t>     -Genesis 4:8-10</a:t>
            </a:r>
            <a:r>
              <a:rPr lang="en-US" sz="3200" dirty="0">
                <a:solidFill>
                  <a:schemeClr val="bg1"/>
                </a:solidFill>
                <a:latin typeface="+mj-lt"/>
                <a:ea typeface="DFKai-SB" pitchFamily="65" charset="-120"/>
              </a:rPr>
              <a:t>.   8  </a:t>
            </a:r>
            <a:r>
              <a:rPr lang="zh-TW" altLang="en-US" sz="3200" b="1" dirty="0">
                <a:solidFill>
                  <a:srgbClr val="FFFF00"/>
                </a:solidFill>
                <a:latin typeface="DFKai-SB" pitchFamily="65" charset="-120"/>
                <a:ea typeface="DFKai-SB" pitchFamily="65" charset="-120"/>
              </a:rPr>
              <a:t>該隱與他兄弟亞伯說話</a:t>
            </a:r>
            <a:r>
              <a:rPr lang="zh-TW" altLang="en-US" sz="3200" dirty="0">
                <a:solidFill>
                  <a:schemeClr val="bg1"/>
                </a:solidFill>
                <a:latin typeface="DFKai-SB" pitchFamily="65" charset="-120"/>
                <a:ea typeface="DFKai-SB" pitchFamily="65" charset="-120"/>
              </a:rPr>
              <a:t>；二人正在田間。該隱起來打他兄弟亞伯，把他殺了。</a:t>
            </a:r>
            <a:r>
              <a:rPr lang="en-US" sz="3200" dirty="0">
                <a:solidFill>
                  <a:schemeClr val="bg1"/>
                </a:solidFill>
                <a:latin typeface="DFKai-SB" pitchFamily="65" charset="-120"/>
                <a:ea typeface="DFKai-SB" pitchFamily="65" charset="-120"/>
              </a:rPr>
              <a:t> </a:t>
            </a:r>
            <a:r>
              <a:rPr lang="en-US" sz="3200" dirty="0">
                <a:solidFill>
                  <a:schemeClr val="bg1"/>
                </a:solidFill>
                <a:ea typeface="DFKai-SB" pitchFamily="65" charset="-120"/>
              </a:rPr>
              <a:t>9</a:t>
            </a:r>
            <a:r>
              <a:rPr lang="en-US" sz="3200" dirty="0">
                <a:solidFill>
                  <a:schemeClr val="bg1"/>
                </a:solidFill>
                <a:latin typeface="DFKai-SB" pitchFamily="65" charset="-120"/>
                <a:ea typeface="DFKai-SB" pitchFamily="65" charset="-120"/>
              </a:rPr>
              <a:t> </a:t>
            </a:r>
            <a:r>
              <a:rPr lang="zh-TW" altLang="en-US" sz="3200" dirty="0">
                <a:solidFill>
                  <a:schemeClr val="bg1"/>
                </a:solidFill>
                <a:latin typeface="DFKai-SB" pitchFamily="65" charset="-120"/>
                <a:ea typeface="DFKai-SB" pitchFamily="65" charset="-120"/>
              </a:rPr>
              <a:t>耶和華對該隱說：「你兄弟亞伯在那裡？」他說：「我不知道！我豈是看守我兄弟的嗎？」</a:t>
            </a:r>
            <a:r>
              <a:rPr lang="en-US" sz="3200" dirty="0">
                <a:solidFill>
                  <a:schemeClr val="bg1"/>
                </a:solidFill>
                <a:latin typeface="DFKai-SB" pitchFamily="65" charset="-120"/>
                <a:ea typeface="DFKai-SB" pitchFamily="65" charset="-120"/>
              </a:rPr>
              <a:t> </a:t>
            </a:r>
            <a:r>
              <a:rPr lang="en-US" sz="3200" dirty="0">
                <a:solidFill>
                  <a:schemeClr val="bg1"/>
                </a:solidFill>
                <a:ea typeface="DFKai-SB" pitchFamily="65" charset="-120"/>
              </a:rPr>
              <a:t>10</a:t>
            </a:r>
            <a:r>
              <a:rPr lang="en-US" sz="3200" dirty="0">
                <a:solidFill>
                  <a:schemeClr val="bg1"/>
                </a:solidFill>
                <a:latin typeface="DFKai-SB" pitchFamily="65" charset="-120"/>
                <a:ea typeface="DFKai-SB" pitchFamily="65" charset="-120"/>
              </a:rPr>
              <a:t> </a:t>
            </a:r>
            <a:r>
              <a:rPr lang="zh-TW" altLang="en-US" sz="3200" dirty="0">
                <a:solidFill>
                  <a:schemeClr val="bg1"/>
                </a:solidFill>
                <a:latin typeface="DFKai-SB" pitchFamily="65" charset="-120"/>
                <a:ea typeface="DFKai-SB" pitchFamily="65" charset="-120"/>
              </a:rPr>
              <a:t>耶和華說：「你做了什麼事呢？</a:t>
            </a:r>
            <a:r>
              <a:rPr lang="zh-TW" altLang="en-US" sz="3200" b="1" dirty="0">
                <a:solidFill>
                  <a:srgbClr val="FFFF00"/>
                </a:solidFill>
                <a:latin typeface="DFKai-SB" pitchFamily="65" charset="-120"/>
                <a:ea typeface="DFKai-SB" pitchFamily="65" charset="-120"/>
              </a:rPr>
              <a:t>你兄弟的血有聲音從地裡向我哀告</a:t>
            </a:r>
            <a:r>
              <a:rPr lang="zh-TW" altLang="en-US" sz="3200" dirty="0">
                <a:solidFill>
                  <a:schemeClr val="bg1"/>
                </a:solidFill>
                <a:latin typeface="DFKai-SB" pitchFamily="65" charset="-120"/>
                <a:ea typeface="DFKai-SB" pitchFamily="65" charset="-120"/>
              </a:rPr>
              <a:t>。</a:t>
            </a:r>
            <a:r>
              <a:rPr lang="en-US" sz="3200" dirty="0">
                <a:solidFill>
                  <a:schemeClr val="bg1"/>
                </a:solidFill>
                <a:latin typeface="DFKai-SB" pitchFamily="65" charset="-120"/>
                <a:ea typeface="DFKai-SB" pitchFamily="65" charset="-120"/>
              </a:rPr>
              <a:t> </a:t>
            </a: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altLang="ko-KR" sz="1000" b="1" dirty="0">
              <a:solidFill>
                <a:schemeClr val="bg1"/>
              </a:solidFill>
            </a:endParaRPr>
          </a:p>
          <a:p>
            <a:endParaRPr lang="en-US" altLang="ko-KR" sz="1000" b="1" dirty="0">
              <a:solidFill>
                <a:schemeClr val="bg1"/>
              </a:solidFill>
            </a:endParaRPr>
          </a:p>
        </p:txBody>
      </p:sp>
    </p:spTree>
    <p:extLst>
      <p:ext uri="{BB962C8B-B14F-4D97-AF65-F5344CB8AC3E}">
        <p14:creationId xmlns:p14="http://schemas.microsoft.com/office/powerpoint/2010/main" val="155060634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863417"/>
          </a:xfrm>
          <a:prstGeom prst="rect">
            <a:avLst/>
          </a:prstGeom>
          <a:solidFill>
            <a:srgbClr val="002060"/>
          </a:solidFill>
        </p:spPr>
        <p:txBody>
          <a:bodyPr wrap="square">
            <a:spAutoFit/>
          </a:bodyPr>
          <a:lstStyle/>
          <a:p>
            <a:endParaRPr lang="en-US" altLang="zh-CN" sz="800" b="1" dirty="0">
              <a:solidFill>
                <a:schemeClr val="bg1"/>
              </a:solidFill>
            </a:endParaRPr>
          </a:p>
          <a:p>
            <a:r>
              <a:rPr lang="zh-TW" altLang="en-US" sz="3600" b="1" dirty="0">
                <a:solidFill>
                  <a:srgbClr val="FFFF00"/>
                </a:solidFill>
                <a:latin typeface="DFKai-SB" pitchFamily="65" charset="-120"/>
                <a:ea typeface="DFKai-SB" pitchFamily="65" charset="-120"/>
              </a:rPr>
              <a:t> 有</a:t>
            </a:r>
            <a:r>
              <a:rPr lang="zh-CN" altLang="en-US" sz="3600" b="1" dirty="0">
                <a:solidFill>
                  <a:srgbClr val="FFFF00"/>
                </a:solidFill>
                <a:latin typeface="DFKai-SB" pitchFamily="65" charset="-120"/>
                <a:ea typeface="DFKai-SB" pitchFamily="65" charset="-120"/>
              </a:rPr>
              <a:t>神認可信心的人</a:t>
            </a:r>
            <a:r>
              <a:rPr lang="en-US" altLang="zh-CN" sz="3600" b="1" dirty="0">
                <a:solidFill>
                  <a:srgbClr val="FFFF00"/>
                </a:solidFill>
                <a:latin typeface="DFKai-SB" pitchFamily="65" charset="-120"/>
                <a:ea typeface="DFKai-SB" pitchFamily="65" charset="-120"/>
              </a:rPr>
              <a:t>-</a:t>
            </a:r>
            <a:r>
              <a:rPr lang="zh-TW" altLang="en-US" sz="3600" b="1" dirty="0">
                <a:solidFill>
                  <a:srgbClr val="FFFF00"/>
                </a:solidFill>
                <a:latin typeface="DFKai-SB" pitchFamily="65" charset="-120"/>
                <a:ea typeface="DFKai-SB" pitchFamily="65" charset="-120"/>
              </a:rPr>
              <a:t>以諾</a:t>
            </a:r>
            <a:r>
              <a:rPr lang="en-US" altLang="zh-CN" sz="3600" b="1" dirty="0">
                <a:solidFill>
                  <a:srgbClr val="FFFF00"/>
                </a:solidFill>
                <a:latin typeface="DFKai-SB" pitchFamily="65" charset="-120"/>
                <a:ea typeface="DFKai-SB" pitchFamily="65" charset="-120"/>
              </a:rPr>
              <a:t>(</a:t>
            </a:r>
            <a:r>
              <a:rPr lang="zh-CN" altLang="en-US" sz="3600" b="1" dirty="0">
                <a:solidFill>
                  <a:srgbClr val="FFFF00"/>
                </a:solidFill>
                <a:latin typeface="DFKai-SB" pitchFamily="65" charset="-120"/>
                <a:ea typeface="DFKai-SB" pitchFamily="65" charset="-120"/>
              </a:rPr>
              <a:t>希伯來書</a:t>
            </a:r>
            <a:r>
              <a:rPr lang="en-US" sz="3600" b="1" dirty="0">
                <a:solidFill>
                  <a:srgbClr val="FFFF00"/>
                </a:solidFill>
              </a:rPr>
              <a:t> 11:5</a:t>
            </a:r>
            <a:r>
              <a:rPr lang="en-US" altLang="zh-CN" sz="3600" b="1" dirty="0">
                <a:solidFill>
                  <a:srgbClr val="FFFF00"/>
                </a:solidFill>
                <a:latin typeface="DFKai-SB" pitchFamily="65" charset="-120"/>
                <a:ea typeface="DFKai-SB" pitchFamily="65" charset="-120"/>
              </a:rPr>
              <a:t>)</a:t>
            </a:r>
            <a:endParaRPr lang="en-US" sz="3600" b="1" dirty="0">
              <a:solidFill>
                <a:srgbClr val="FFFF00"/>
              </a:solidFill>
              <a:latin typeface="DFKai-SB" pitchFamily="65" charset="-120"/>
              <a:ea typeface="DFKai-SB" pitchFamily="65" charset="-120"/>
            </a:endParaRPr>
          </a:p>
          <a:p>
            <a:endParaRPr lang="en-US" sz="800" b="1" dirty="0">
              <a:solidFill>
                <a:schemeClr val="bg1"/>
              </a:solidFill>
            </a:endParaRPr>
          </a:p>
          <a:p>
            <a:r>
              <a:rPr lang="zh-CN" altLang="en-US" sz="3200" b="1" dirty="0">
                <a:solidFill>
                  <a:srgbClr val="FF0000"/>
                </a:solidFill>
                <a:latin typeface="DFKai-SB" pitchFamily="65" charset="-120"/>
                <a:ea typeface="DFKai-SB" pitchFamily="65" charset="-120"/>
              </a:rPr>
              <a:t>希</a:t>
            </a:r>
            <a:r>
              <a:rPr lang="en-US" sz="3200" b="1" dirty="0">
                <a:solidFill>
                  <a:srgbClr val="FF0000"/>
                </a:solidFill>
              </a:rPr>
              <a:t> 11:5.    </a:t>
            </a:r>
            <a:r>
              <a:rPr lang="zh-TW" altLang="en-US" sz="3200" b="1" dirty="0">
                <a:solidFill>
                  <a:srgbClr val="FFFF00"/>
                </a:solidFill>
                <a:latin typeface="DFKai-SB" pitchFamily="65" charset="-120"/>
                <a:ea typeface="DFKai-SB" pitchFamily="65" charset="-120"/>
              </a:rPr>
              <a:t>以諾</a:t>
            </a:r>
            <a:r>
              <a:rPr lang="zh-TW" altLang="en-US" sz="3200" dirty="0">
                <a:solidFill>
                  <a:schemeClr val="bg1"/>
                </a:solidFill>
                <a:latin typeface="DFKai-SB" pitchFamily="65" charset="-120"/>
                <a:ea typeface="DFKai-SB" pitchFamily="65" charset="-120"/>
              </a:rPr>
              <a:t>因著信，被接去，不至於見死，</a:t>
            </a:r>
            <a:endParaRPr lang="en-US" altLang="zh-TW" sz="3200" dirty="0">
              <a:solidFill>
                <a:schemeClr val="bg1"/>
              </a:solidFill>
              <a:latin typeface="DFKai-SB" pitchFamily="65" charset="-120"/>
              <a:ea typeface="DFKai-SB" pitchFamily="65" charset="-120"/>
            </a:endParaRPr>
          </a:p>
          <a:p>
            <a:r>
              <a:rPr lang="zh-TW" altLang="en-US" sz="3200" b="1" dirty="0">
                <a:solidFill>
                  <a:srgbClr val="FFFF00"/>
                </a:solidFill>
                <a:latin typeface="DFKai-SB" pitchFamily="65" charset="-120"/>
                <a:ea typeface="DFKai-SB" pitchFamily="65" charset="-120"/>
              </a:rPr>
              <a:t>人也找不著他 </a:t>
            </a:r>
            <a:r>
              <a:rPr lang="en-US" sz="3200" dirty="0">
                <a:solidFill>
                  <a:schemeClr val="bg1"/>
                </a:solidFill>
                <a:ea typeface="DFKai-SB" pitchFamily="65" charset="-120"/>
              </a:rPr>
              <a:t>(</a:t>
            </a:r>
            <a:r>
              <a:rPr lang="el-GR" sz="3200" dirty="0">
                <a:solidFill>
                  <a:schemeClr val="bg1"/>
                </a:solidFill>
              </a:rPr>
              <a:t>καὶ οὐχ ηὑρίσκετο</a:t>
            </a:r>
            <a:r>
              <a:rPr lang="en-US" sz="3200" dirty="0">
                <a:solidFill>
                  <a:schemeClr val="bg1"/>
                </a:solidFill>
                <a:ea typeface="DFKai-SB" pitchFamily="65" charset="-120"/>
              </a:rPr>
              <a:t>)</a:t>
            </a:r>
            <a:r>
              <a:rPr lang="zh-TW" altLang="en-US" sz="3200" dirty="0">
                <a:solidFill>
                  <a:schemeClr val="bg1"/>
                </a:solidFill>
                <a:latin typeface="DFKai-SB" pitchFamily="65" charset="-120"/>
                <a:ea typeface="DFKai-SB" pitchFamily="65" charset="-120"/>
              </a:rPr>
              <a:t>，因為神已經把他</a:t>
            </a:r>
            <a:endParaRPr lang="en-US" altLang="zh-TW" sz="3200" dirty="0">
              <a:solidFill>
                <a:schemeClr val="bg1"/>
              </a:solidFill>
              <a:latin typeface="DFKai-SB" pitchFamily="65" charset="-120"/>
              <a:ea typeface="DFKai-SB" pitchFamily="65" charset="-120"/>
            </a:endParaRPr>
          </a:p>
          <a:p>
            <a:r>
              <a:rPr lang="zh-TW" altLang="en-US" sz="3200" dirty="0">
                <a:solidFill>
                  <a:schemeClr val="bg1"/>
                </a:solidFill>
                <a:latin typeface="DFKai-SB" pitchFamily="65" charset="-120"/>
                <a:ea typeface="DFKai-SB" pitchFamily="65" charset="-120"/>
              </a:rPr>
              <a:t>接去了；只是他被接去以先，已經</a:t>
            </a:r>
            <a:r>
              <a:rPr lang="zh-TW" altLang="en-US" sz="3200" b="1" dirty="0">
                <a:solidFill>
                  <a:srgbClr val="FFFF00"/>
                </a:solidFill>
                <a:latin typeface="DFKai-SB" pitchFamily="65" charset="-120"/>
                <a:ea typeface="DFKai-SB" pitchFamily="65" charset="-120"/>
              </a:rPr>
              <a:t>得了神喜悅他的明證</a:t>
            </a:r>
            <a:r>
              <a:rPr lang="zh-TW" altLang="en-US" sz="3200" dirty="0">
                <a:solidFill>
                  <a:schemeClr val="bg1"/>
                </a:solidFill>
                <a:latin typeface="DFKai-SB" pitchFamily="65" charset="-120"/>
                <a:ea typeface="DFKai-SB" pitchFamily="65" charset="-120"/>
              </a:rPr>
              <a:t>。</a:t>
            </a:r>
            <a:endParaRPr lang="en-US" sz="3200" dirty="0">
              <a:solidFill>
                <a:schemeClr val="bg1"/>
              </a:solidFill>
              <a:ea typeface="DFKai-SB" pitchFamily="65" charset="-120"/>
            </a:endParaRPr>
          </a:p>
          <a:p>
            <a:r>
              <a:rPr lang="zh-TW" altLang="en-US" sz="2600" b="1" dirty="0">
                <a:solidFill>
                  <a:srgbClr val="FFFF00"/>
                </a:solidFill>
                <a:latin typeface="DFKai-SB" pitchFamily="65" charset="-120"/>
                <a:ea typeface="DFKai-SB" pitchFamily="65" charset="-120"/>
              </a:rPr>
              <a:t> </a:t>
            </a:r>
            <a:r>
              <a:rPr lang="en-US" sz="2600" b="1" dirty="0">
                <a:solidFill>
                  <a:srgbClr val="FFFF00"/>
                </a:solidFill>
                <a:latin typeface="DFKai-SB" pitchFamily="65" charset="-120"/>
                <a:ea typeface="DFKai-SB" pitchFamily="65" charset="-120"/>
              </a:rPr>
              <a:t> </a:t>
            </a:r>
            <a:r>
              <a:rPr lang="en-US" sz="2600" dirty="0">
                <a:solidFill>
                  <a:schemeClr val="bg1"/>
                </a:solidFill>
                <a:latin typeface="+mj-lt"/>
                <a:ea typeface="DFKai-SB" pitchFamily="65" charset="-120"/>
              </a:rPr>
              <a:t>(</a:t>
            </a:r>
            <a:r>
              <a:rPr lang="el-GR" sz="2600" dirty="0">
                <a:solidFill>
                  <a:schemeClr val="bg1"/>
                </a:solidFill>
              </a:rPr>
              <a:t>μεμαρτύρηται εὐαρεστηκέναι τῷ θεῷ</a:t>
            </a:r>
            <a:r>
              <a:rPr lang="en-US" sz="2600" dirty="0">
                <a:solidFill>
                  <a:schemeClr val="bg1"/>
                </a:solidFill>
              </a:rPr>
              <a:t> </a:t>
            </a:r>
            <a:r>
              <a:rPr lang="en-US" sz="2600" b="1" baseline="30000" dirty="0">
                <a:solidFill>
                  <a:srgbClr val="FF0000"/>
                </a:solidFill>
              </a:rPr>
              <a:t>ESV</a:t>
            </a:r>
            <a:r>
              <a:rPr lang="en-US" sz="2600" baseline="30000" dirty="0">
                <a:solidFill>
                  <a:schemeClr val="bg1"/>
                </a:solidFill>
              </a:rPr>
              <a:t> </a:t>
            </a:r>
            <a:r>
              <a:rPr lang="en-US" sz="2600" dirty="0">
                <a:solidFill>
                  <a:srgbClr val="FFFF00"/>
                </a:solidFill>
              </a:rPr>
              <a:t>he was commended as having pleased God</a:t>
            </a:r>
            <a:r>
              <a:rPr lang="en-US" sz="2600" dirty="0">
                <a:solidFill>
                  <a:schemeClr val="bg1"/>
                </a:solidFill>
                <a:latin typeface="+mj-lt"/>
                <a:ea typeface="DFKai-SB" pitchFamily="65" charset="-120"/>
              </a:rPr>
              <a:t>)</a:t>
            </a:r>
            <a:r>
              <a:rPr lang="zh-TW" altLang="en-US" sz="2600" dirty="0">
                <a:solidFill>
                  <a:schemeClr val="bg1"/>
                </a:solidFill>
                <a:latin typeface="DFKai-SB" pitchFamily="65" charset="-120"/>
                <a:ea typeface="DFKai-SB" pitchFamily="65" charset="-120"/>
              </a:rPr>
              <a:t> </a:t>
            </a:r>
            <a:endParaRPr lang="en-US" altLang="zh-TW" sz="2600" dirty="0">
              <a:solidFill>
                <a:schemeClr val="bg1"/>
              </a:solidFill>
              <a:latin typeface="DFKai-SB" pitchFamily="65" charset="-120"/>
              <a:ea typeface="DFKai-SB" pitchFamily="65" charset="-120"/>
            </a:endParaRPr>
          </a:p>
          <a:p>
            <a:endParaRPr lang="en-US" sz="800" b="1" dirty="0">
              <a:solidFill>
                <a:schemeClr val="bg1"/>
              </a:solidFill>
            </a:endParaRPr>
          </a:p>
          <a:p>
            <a:r>
              <a:rPr lang="en-US" sz="3200" dirty="0">
                <a:solidFill>
                  <a:schemeClr val="bg1"/>
                </a:solidFill>
              </a:rPr>
              <a:t>     *</a:t>
            </a:r>
            <a:r>
              <a:rPr lang="zh-TW" altLang="en-US" sz="3200" b="1" dirty="0">
                <a:solidFill>
                  <a:srgbClr val="FF0000"/>
                </a:solidFill>
                <a:latin typeface="DFKai-SB" pitchFamily="65" charset="-120"/>
                <a:ea typeface="DFKai-SB" pitchFamily="65" charset="-120"/>
              </a:rPr>
              <a:t>創</a:t>
            </a:r>
            <a:r>
              <a:rPr lang="en-US" sz="3200" b="1" dirty="0">
                <a:solidFill>
                  <a:srgbClr val="FF0000"/>
                </a:solidFill>
              </a:rPr>
              <a:t>5:24</a:t>
            </a:r>
            <a:r>
              <a:rPr lang="en-US" sz="3200" b="1" dirty="0">
                <a:solidFill>
                  <a:schemeClr val="bg1"/>
                </a:solidFill>
              </a:rPr>
              <a:t>.  </a:t>
            </a:r>
            <a:r>
              <a:rPr lang="zh-TW" altLang="en-US" sz="3200" b="1" dirty="0">
                <a:solidFill>
                  <a:schemeClr val="bg1"/>
                </a:solidFill>
                <a:latin typeface="DFKai-SB" pitchFamily="65" charset="-120"/>
                <a:ea typeface="DFKai-SB" pitchFamily="65" charset="-120"/>
              </a:rPr>
              <a:t>以諾</a:t>
            </a:r>
            <a:r>
              <a:rPr lang="en-US" altLang="zh-TW" sz="3200" b="1" dirty="0">
                <a:solidFill>
                  <a:schemeClr val="bg1"/>
                </a:solidFill>
                <a:latin typeface="DFKai-SB" pitchFamily="65" charset="-120"/>
                <a:ea typeface="DFKai-SB" pitchFamily="65" charset="-120"/>
              </a:rPr>
              <a:t>: </a:t>
            </a:r>
            <a:r>
              <a:rPr lang="zh-TW" altLang="en-US" sz="3200" b="1" dirty="0">
                <a:solidFill>
                  <a:srgbClr val="FFFF00"/>
                </a:solidFill>
                <a:latin typeface="DFKai-SB" pitchFamily="65" charset="-120"/>
                <a:ea typeface="DFKai-SB" pitchFamily="65" charset="-120"/>
              </a:rPr>
              <a:t>他就不在世了</a:t>
            </a:r>
            <a:r>
              <a:rPr lang="he-IL" sz="3200" dirty="0">
                <a:solidFill>
                  <a:schemeClr val="bg1"/>
                </a:solidFill>
              </a:rPr>
              <a:t>‎ </a:t>
            </a:r>
            <a:r>
              <a:rPr lang="en-US" sz="3200" dirty="0">
                <a:solidFill>
                  <a:schemeClr val="bg1"/>
                </a:solidFill>
              </a:rPr>
              <a:t>(</a:t>
            </a:r>
            <a:r>
              <a:rPr lang="he-IL" sz="3200" dirty="0">
                <a:solidFill>
                  <a:srgbClr val="FFFF00"/>
                </a:solidFill>
              </a:rPr>
              <a:t>וְאֵינֶנּו</a:t>
            </a:r>
            <a:r>
              <a:rPr lang="he-IL" sz="3200" dirty="0">
                <a:solidFill>
                  <a:schemeClr val="bg1"/>
                </a:solidFill>
              </a:rPr>
              <a:t>ּ</a:t>
            </a:r>
            <a:r>
              <a:rPr lang="en-US" sz="3200" dirty="0">
                <a:solidFill>
                  <a:schemeClr val="bg1"/>
                </a:solidFill>
              </a:rPr>
              <a:t>) / </a:t>
            </a:r>
            <a:r>
              <a:rPr lang="zh-CN" altLang="en-US" sz="3200" b="1" dirty="0">
                <a:solidFill>
                  <a:schemeClr val="bg1"/>
                </a:solidFill>
                <a:latin typeface="DFKai-SB" pitchFamily="65" charset="-120"/>
                <a:ea typeface="DFKai-SB" pitchFamily="65" charset="-120"/>
              </a:rPr>
              <a:t>其他</a:t>
            </a:r>
            <a:r>
              <a:rPr lang="en-US" altLang="zh-CN" sz="3200" dirty="0">
                <a:solidFill>
                  <a:schemeClr val="bg1"/>
                </a:solidFill>
              </a:rPr>
              <a:t>:</a:t>
            </a:r>
            <a:r>
              <a:rPr lang="en-US" sz="3200" dirty="0">
                <a:solidFill>
                  <a:schemeClr val="bg1"/>
                </a:solidFill>
              </a:rPr>
              <a:t> "</a:t>
            </a:r>
            <a:r>
              <a:rPr lang="zh-TW" altLang="en-US" sz="3200" b="1" dirty="0">
                <a:solidFill>
                  <a:srgbClr val="FFFF00"/>
                </a:solidFill>
                <a:latin typeface="DFKai-SB" pitchFamily="65" charset="-120"/>
                <a:ea typeface="DFKai-SB" pitchFamily="65" charset="-120"/>
              </a:rPr>
              <a:t>他死了</a:t>
            </a:r>
            <a:r>
              <a:rPr lang="en-US" sz="3200" dirty="0">
                <a:solidFill>
                  <a:schemeClr val="bg1"/>
                </a:solidFill>
              </a:rPr>
              <a:t>" </a:t>
            </a:r>
            <a:r>
              <a:rPr lang="he-IL" sz="3200" dirty="0">
                <a:solidFill>
                  <a:schemeClr val="bg1"/>
                </a:solidFill>
              </a:rPr>
              <a:t>‎</a:t>
            </a:r>
            <a:r>
              <a:rPr lang="en-US" sz="3200" dirty="0">
                <a:solidFill>
                  <a:schemeClr val="bg1"/>
                </a:solidFill>
              </a:rPr>
              <a:t>(</a:t>
            </a:r>
            <a:r>
              <a:rPr lang="he-IL" sz="3200" dirty="0">
                <a:solidFill>
                  <a:srgbClr val="FFFF00"/>
                </a:solidFill>
              </a:rPr>
              <a:t>וַיָּמֹֽת</a:t>
            </a:r>
            <a:r>
              <a:rPr lang="en-US" sz="3200" dirty="0">
                <a:solidFill>
                  <a:schemeClr val="bg1"/>
                </a:solidFill>
              </a:rPr>
              <a:t>)  </a:t>
            </a:r>
          </a:p>
          <a:p>
            <a:endParaRPr lang="en-US" sz="800" dirty="0">
              <a:solidFill>
                <a:schemeClr val="bg1"/>
              </a:solidFill>
            </a:endParaRPr>
          </a:p>
          <a:p>
            <a:r>
              <a:rPr lang="en-US" sz="2600" dirty="0">
                <a:solidFill>
                  <a:schemeClr val="bg1"/>
                </a:solidFill>
              </a:rPr>
              <a:t>      *</a:t>
            </a:r>
            <a:r>
              <a:rPr lang="zh-CN" altLang="en-US" sz="2800" dirty="0">
                <a:solidFill>
                  <a:schemeClr val="bg1"/>
                </a:solidFill>
                <a:latin typeface="DFKai-SB" pitchFamily="65" charset="-120"/>
                <a:ea typeface="DFKai-SB" pitchFamily="65" charset="-120"/>
              </a:rPr>
              <a:t>聖經中另外的</a:t>
            </a:r>
            <a:r>
              <a:rPr lang="zh-TW" altLang="en-US" sz="2800" b="1" dirty="0">
                <a:solidFill>
                  <a:srgbClr val="FFFF00"/>
                </a:solidFill>
                <a:latin typeface="DFKai-SB" pitchFamily="65" charset="-120"/>
                <a:ea typeface="DFKai-SB" pitchFamily="65" charset="-120"/>
              </a:rPr>
              <a:t>以諾 </a:t>
            </a:r>
            <a:r>
              <a:rPr lang="en-US" sz="2600" dirty="0">
                <a:solidFill>
                  <a:srgbClr val="FFFF00"/>
                </a:solidFill>
              </a:rPr>
              <a:t>‘Enoch’ (</a:t>
            </a:r>
            <a:r>
              <a:rPr lang="he-IL" sz="2600" dirty="0">
                <a:solidFill>
                  <a:srgbClr val="FFFF00"/>
                </a:solidFill>
              </a:rPr>
              <a:t>חֲנוֹךְ</a:t>
            </a:r>
            <a:r>
              <a:rPr lang="en-US" sz="2600" dirty="0">
                <a:solidFill>
                  <a:srgbClr val="FFFF00"/>
                </a:solidFill>
              </a:rPr>
              <a:t>)</a:t>
            </a:r>
            <a:r>
              <a:rPr lang="en-US" altLang="zh-CN" sz="2800" dirty="0">
                <a:solidFill>
                  <a:schemeClr val="bg1"/>
                </a:solidFill>
                <a:latin typeface="DFKai-SB" pitchFamily="65" charset="-120"/>
                <a:ea typeface="DFKai-SB" pitchFamily="65" charset="-120"/>
              </a:rPr>
              <a:t>: </a:t>
            </a:r>
            <a:r>
              <a:rPr lang="zh-CN" altLang="en-US" sz="2800" dirty="0">
                <a:solidFill>
                  <a:schemeClr val="bg1"/>
                </a:solidFill>
                <a:latin typeface="DFKai-SB" pitchFamily="65" charset="-120"/>
                <a:ea typeface="DFKai-SB" pitchFamily="65" charset="-120"/>
              </a:rPr>
              <a:t>該隱的兒子</a:t>
            </a:r>
            <a:endParaRPr lang="en-US" altLang="zh-CN" sz="2800" dirty="0">
              <a:solidFill>
                <a:schemeClr val="bg1"/>
              </a:solidFill>
              <a:latin typeface="DFKai-SB" pitchFamily="65" charset="-120"/>
              <a:ea typeface="DFKai-SB" pitchFamily="65" charset="-120"/>
            </a:endParaRPr>
          </a:p>
          <a:p>
            <a:r>
              <a:rPr lang="zh-TW" altLang="en-US" sz="2800" b="1" dirty="0">
                <a:solidFill>
                  <a:srgbClr val="FF0000"/>
                </a:solidFill>
                <a:latin typeface="DFKai-SB" pitchFamily="65" charset="-120"/>
                <a:ea typeface="DFKai-SB" pitchFamily="65" charset="-120"/>
              </a:rPr>
              <a:t>   </a:t>
            </a:r>
            <a:r>
              <a:rPr lang="en-US" altLang="zh-CN" sz="2800" b="1" dirty="0">
                <a:solidFill>
                  <a:srgbClr val="FF0000"/>
                </a:solidFill>
                <a:latin typeface="DFKai-SB" pitchFamily="65" charset="-120"/>
                <a:ea typeface="DFKai-SB" pitchFamily="65" charset="-120"/>
              </a:rPr>
              <a:t>-</a:t>
            </a:r>
            <a:r>
              <a:rPr lang="zh-TW" altLang="en-US" sz="2800" b="1" dirty="0">
                <a:solidFill>
                  <a:srgbClr val="FF0000"/>
                </a:solidFill>
                <a:latin typeface="DFKai-SB" pitchFamily="65" charset="-120"/>
                <a:ea typeface="DFKai-SB" pitchFamily="65" charset="-120"/>
              </a:rPr>
              <a:t>創世記</a:t>
            </a:r>
            <a:r>
              <a:rPr lang="en-US" sz="2800" b="1" dirty="0">
                <a:solidFill>
                  <a:srgbClr val="FF0000"/>
                </a:solidFill>
                <a:latin typeface="DFKai-SB" pitchFamily="65" charset="-120"/>
                <a:ea typeface="DFKai-SB" pitchFamily="65" charset="-120"/>
              </a:rPr>
              <a:t> </a:t>
            </a:r>
            <a:r>
              <a:rPr lang="en-US" sz="2800" dirty="0">
                <a:solidFill>
                  <a:srgbClr val="FF0000"/>
                </a:solidFill>
              </a:rPr>
              <a:t>4:17 </a:t>
            </a:r>
            <a:r>
              <a:rPr lang="zh-CN" altLang="en-US" sz="2800" dirty="0">
                <a:solidFill>
                  <a:schemeClr val="bg1"/>
                </a:solidFill>
                <a:latin typeface="DFKai-SB" pitchFamily="65" charset="-120"/>
                <a:ea typeface="DFKai-SB" pitchFamily="65" charset="-120"/>
              </a:rPr>
              <a:t>該隱與妻子同房、他妻子就懷孕、生了</a:t>
            </a:r>
            <a:r>
              <a:rPr lang="zh-CN" altLang="en-US" sz="2800" b="1" dirty="0">
                <a:solidFill>
                  <a:srgbClr val="FFFF00"/>
                </a:solidFill>
                <a:latin typeface="DFKai-SB" pitchFamily="65" charset="-120"/>
                <a:ea typeface="DFKai-SB" pitchFamily="65" charset="-120"/>
              </a:rPr>
              <a:t>以諾</a:t>
            </a:r>
            <a:r>
              <a:rPr lang="zh-CN" altLang="en-US" sz="2800" dirty="0">
                <a:solidFill>
                  <a:schemeClr val="bg1"/>
                </a:solidFill>
                <a:latin typeface="DFKai-SB" pitchFamily="65" charset="-120"/>
                <a:ea typeface="DFKai-SB" pitchFamily="65" charset="-120"/>
              </a:rPr>
              <a:t>、</a:t>
            </a:r>
            <a:endParaRPr lang="en-US" altLang="zh-CN" sz="2800" dirty="0">
              <a:solidFill>
                <a:schemeClr val="bg1"/>
              </a:solidFill>
              <a:latin typeface="DFKai-SB" pitchFamily="65" charset="-120"/>
              <a:ea typeface="DFKai-SB" pitchFamily="65" charset="-120"/>
            </a:endParaRPr>
          </a:p>
          <a:p>
            <a:r>
              <a:rPr lang="en-US" altLang="zh-CN" sz="2800" dirty="0">
                <a:solidFill>
                  <a:schemeClr val="bg1"/>
                </a:solidFill>
                <a:latin typeface="DFKai-SB" pitchFamily="65" charset="-120"/>
                <a:ea typeface="DFKai-SB" pitchFamily="65" charset="-120"/>
              </a:rPr>
              <a:t>          </a:t>
            </a:r>
            <a:r>
              <a:rPr lang="zh-CN" altLang="en-US" sz="2800" dirty="0">
                <a:solidFill>
                  <a:schemeClr val="bg1"/>
                </a:solidFill>
                <a:latin typeface="DFKai-SB" pitchFamily="65" charset="-120"/>
                <a:ea typeface="DFKai-SB" pitchFamily="65" charset="-120"/>
              </a:rPr>
              <a:t>該隱建造了一座城、就按著他兒子的名將那城叫作</a:t>
            </a:r>
            <a:r>
              <a:rPr lang="zh-CN" altLang="en-US" sz="2800" b="1" dirty="0">
                <a:solidFill>
                  <a:srgbClr val="FFFF00"/>
                </a:solidFill>
                <a:latin typeface="DFKai-SB" pitchFamily="65" charset="-120"/>
                <a:ea typeface="DFKai-SB" pitchFamily="65" charset="-120"/>
              </a:rPr>
              <a:t>以諾</a:t>
            </a:r>
            <a:r>
              <a:rPr lang="en-US" sz="2800" dirty="0">
                <a:solidFill>
                  <a:schemeClr val="bg1"/>
                </a:solidFill>
              </a:rPr>
              <a:t>. </a:t>
            </a:r>
          </a:p>
          <a:p>
            <a:endParaRPr lang="en-US" sz="800" dirty="0">
              <a:solidFill>
                <a:schemeClr val="bg1"/>
              </a:solidFill>
            </a:endParaRPr>
          </a:p>
          <a:p>
            <a:r>
              <a:rPr lang="zh-TW" altLang="en-US" sz="2900" b="1" dirty="0">
                <a:solidFill>
                  <a:srgbClr val="FF0000"/>
                </a:solidFill>
                <a:latin typeface="DFKai-SB" pitchFamily="65" charset="-120"/>
                <a:ea typeface="DFKai-SB" pitchFamily="65" charset="-120"/>
              </a:rPr>
              <a:t>   </a:t>
            </a:r>
            <a:r>
              <a:rPr lang="en-US" sz="2900" dirty="0">
                <a:solidFill>
                  <a:schemeClr val="bg1"/>
                </a:solidFill>
              </a:rPr>
              <a:t>*</a:t>
            </a:r>
            <a:r>
              <a:rPr lang="zh-TW" altLang="en-US" sz="2900" b="1" dirty="0">
                <a:solidFill>
                  <a:srgbClr val="FF0000"/>
                </a:solidFill>
                <a:latin typeface="DFKai-SB" pitchFamily="65" charset="-120"/>
                <a:ea typeface="DFKai-SB" pitchFamily="65" charset="-120"/>
              </a:rPr>
              <a:t>創世記</a:t>
            </a:r>
            <a:r>
              <a:rPr lang="en-US" sz="2900" b="1" dirty="0">
                <a:solidFill>
                  <a:srgbClr val="FF0000"/>
                </a:solidFill>
                <a:latin typeface="DFKai-SB" pitchFamily="65" charset="-120"/>
                <a:ea typeface="DFKai-SB" pitchFamily="65" charset="-120"/>
              </a:rPr>
              <a:t> </a:t>
            </a:r>
            <a:r>
              <a:rPr lang="en-US" sz="2900" b="1" dirty="0">
                <a:solidFill>
                  <a:srgbClr val="FF0000"/>
                </a:solidFill>
              </a:rPr>
              <a:t>5:24</a:t>
            </a:r>
            <a:r>
              <a:rPr lang="en-US" sz="2900" b="1" dirty="0">
                <a:solidFill>
                  <a:schemeClr val="bg1"/>
                </a:solidFill>
              </a:rPr>
              <a:t>.   </a:t>
            </a:r>
            <a:r>
              <a:rPr lang="zh-TW" altLang="en-US" sz="2900" b="1" dirty="0">
                <a:solidFill>
                  <a:srgbClr val="FFFF00"/>
                </a:solidFill>
                <a:latin typeface="DFKai-SB" pitchFamily="65" charset="-120"/>
                <a:ea typeface="DFKai-SB" pitchFamily="65" charset="-120"/>
              </a:rPr>
              <a:t>以諾與神同行</a:t>
            </a:r>
            <a:r>
              <a:rPr lang="zh-TW" altLang="en-US" sz="2900" b="1" dirty="0">
                <a:solidFill>
                  <a:schemeClr val="bg1"/>
                </a:solidFill>
                <a:latin typeface="DFKai-SB" pitchFamily="65" charset="-120"/>
                <a:ea typeface="DFKai-SB" pitchFamily="65" charset="-120"/>
              </a:rPr>
              <a:t>、神將他取去、他就不在世了</a:t>
            </a:r>
            <a:r>
              <a:rPr lang="zh-TW" altLang="en-US" sz="2900" dirty="0">
                <a:solidFill>
                  <a:schemeClr val="bg1"/>
                </a:solidFill>
                <a:latin typeface="DFKai-SB" pitchFamily="65" charset="-120"/>
                <a:ea typeface="DFKai-SB" pitchFamily="65" charset="-120"/>
              </a:rPr>
              <a:t>。</a:t>
            </a:r>
            <a:endParaRPr lang="en-US" sz="2900" dirty="0">
              <a:solidFill>
                <a:schemeClr val="bg1"/>
              </a:solidFill>
              <a:latin typeface="DFKai-SB" pitchFamily="65" charset="-120"/>
              <a:ea typeface="DFKai-SB" pitchFamily="65" charset="-120"/>
            </a:endParaRPr>
          </a:p>
          <a:p>
            <a:r>
              <a:rPr lang="en-US" sz="2700" b="1" dirty="0">
                <a:solidFill>
                  <a:srgbClr val="FF0000"/>
                </a:solidFill>
              </a:rPr>
              <a:t>LXX </a:t>
            </a:r>
            <a:r>
              <a:rPr lang="el-GR" sz="2700" b="1" dirty="0">
                <a:solidFill>
                  <a:srgbClr val="FFFF00"/>
                </a:solidFill>
              </a:rPr>
              <a:t>καὶ εὐηρέστησεν Ενωχ τῷ θεῷ </a:t>
            </a:r>
            <a:r>
              <a:rPr lang="el-GR" sz="2700" dirty="0">
                <a:solidFill>
                  <a:schemeClr val="bg1"/>
                </a:solidFill>
              </a:rPr>
              <a:t>καὶ οὐχ ηὑρίσκετο ὅτι μετέθηκεν αὐτὸν ὁ θεός</a:t>
            </a:r>
            <a:r>
              <a:rPr lang="en-US" sz="2700" dirty="0">
                <a:solidFill>
                  <a:schemeClr val="bg1"/>
                </a:solidFill>
              </a:rPr>
              <a:t>.</a:t>
            </a:r>
          </a:p>
          <a:p>
            <a:r>
              <a:rPr lang="en-US" sz="2700" dirty="0">
                <a:solidFill>
                  <a:schemeClr val="bg1"/>
                </a:solidFill>
              </a:rPr>
              <a:t>       (</a:t>
            </a:r>
            <a:r>
              <a:rPr lang="zh-TW" altLang="en-US" sz="2700" b="1" dirty="0">
                <a:solidFill>
                  <a:srgbClr val="FFFF00"/>
                </a:solidFill>
                <a:latin typeface="DFKai-SB" pitchFamily="65" charset="-120"/>
                <a:ea typeface="DFKai-SB" pitchFamily="65" charset="-120"/>
              </a:rPr>
              <a:t>以諾</a:t>
            </a:r>
            <a:r>
              <a:rPr lang="zh-CN" altLang="en-US" sz="2700" b="1" dirty="0">
                <a:solidFill>
                  <a:srgbClr val="FFFF00"/>
                </a:solidFill>
                <a:latin typeface="DFKai-SB" pitchFamily="65" charset="-120"/>
                <a:ea typeface="DFKai-SB" pitchFamily="65" charset="-120"/>
              </a:rPr>
              <a:t>使</a:t>
            </a:r>
            <a:r>
              <a:rPr lang="zh-TW" altLang="en-US" sz="2700" b="1" dirty="0">
                <a:solidFill>
                  <a:srgbClr val="FFFF00"/>
                </a:solidFill>
                <a:latin typeface="DFKai-SB" pitchFamily="65" charset="-120"/>
                <a:ea typeface="DFKai-SB" pitchFamily="65" charset="-120"/>
              </a:rPr>
              <a:t>神喜悅</a:t>
            </a:r>
            <a:r>
              <a:rPr lang="en-US" sz="2700" dirty="0">
                <a:solidFill>
                  <a:schemeClr val="bg1"/>
                </a:solidFill>
              </a:rPr>
              <a:t>)        </a:t>
            </a:r>
            <a:r>
              <a:rPr lang="en-US" sz="2400" dirty="0">
                <a:solidFill>
                  <a:schemeClr val="bg1"/>
                </a:solidFill>
              </a:rPr>
              <a:t>(Hebrews 11:5 is similar to the LXX reading of Genesis 5:24.)</a:t>
            </a:r>
          </a:p>
          <a:p>
            <a:endParaRPr lang="en-US" sz="800" dirty="0">
              <a:solidFill>
                <a:schemeClr val="bg1"/>
              </a:solidFill>
            </a:endParaRPr>
          </a:p>
          <a:p>
            <a:endParaRPr lang="en-US" sz="800" dirty="0">
              <a:solidFill>
                <a:schemeClr val="bg1"/>
              </a:solidFill>
            </a:endParaRPr>
          </a:p>
          <a:p>
            <a:endParaRPr lang="en-US" altLang="ko-KR" sz="800" b="1" dirty="0">
              <a:solidFill>
                <a:schemeClr val="bg1"/>
              </a:solidFill>
            </a:endParaRPr>
          </a:p>
          <a:p>
            <a:endParaRPr lang="en-US" altLang="ko-KR" sz="800" b="1" dirty="0">
              <a:solidFill>
                <a:schemeClr val="bg1"/>
              </a:solidFill>
            </a:endParaRPr>
          </a:p>
          <a:p>
            <a:endParaRPr lang="en-US" altLang="ko-KR" sz="800" b="1" dirty="0">
              <a:solidFill>
                <a:schemeClr val="bg1"/>
              </a:solidFill>
            </a:endParaRPr>
          </a:p>
        </p:txBody>
      </p:sp>
    </p:spTree>
    <p:extLst>
      <p:ext uri="{BB962C8B-B14F-4D97-AF65-F5344CB8AC3E}">
        <p14:creationId xmlns:p14="http://schemas.microsoft.com/office/powerpoint/2010/main" val="285758113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044"/>
            <a:ext cx="12188824" cy="6878806"/>
          </a:xfrm>
          <a:prstGeom prst="rect">
            <a:avLst/>
          </a:prstGeom>
          <a:solidFill>
            <a:srgbClr val="002060"/>
          </a:solidFill>
        </p:spPr>
        <p:txBody>
          <a:bodyPr wrap="square">
            <a:spAutoFit/>
          </a:bodyPr>
          <a:lstStyle/>
          <a:p>
            <a:endParaRPr lang="en-US" altLang="zh-CN" sz="800" b="1" dirty="0">
              <a:solidFill>
                <a:schemeClr val="bg1"/>
              </a:solidFill>
            </a:endParaRPr>
          </a:p>
          <a:p>
            <a:endParaRPr lang="en-US" altLang="zh-CN" sz="800" b="1" dirty="0">
              <a:solidFill>
                <a:schemeClr val="bg1"/>
              </a:solidFill>
            </a:endParaRPr>
          </a:p>
          <a:p>
            <a:r>
              <a:rPr lang="zh-TW" altLang="en-US" sz="3600" b="1" dirty="0">
                <a:solidFill>
                  <a:srgbClr val="FFFF00"/>
                </a:solidFill>
                <a:latin typeface="DFKai-SB" pitchFamily="65" charset="-120"/>
                <a:ea typeface="DFKai-SB" pitchFamily="65" charset="-120"/>
              </a:rPr>
              <a:t>有</a:t>
            </a:r>
            <a:r>
              <a:rPr lang="zh-CN" altLang="en-US" sz="3600" b="1" dirty="0">
                <a:solidFill>
                  <a:srgbClr val="FFFF00"/>
                </a:solidFill>
                <a:latin typeface="DFKai-SB" pitchFamily="65" charset="-120"/>
                <a:ea typeface="DFKai-SB" pitchFamily="65" charset="-120"/>
              </a:rPr>
              <a:t>神認可信心的人</a:t>
            </a:r>
            <a:r>
              <a:rPr lang="en-US" altLang="zh-CN" sz="3600" b="1" dirty="0">
                <a:solidFill>
                  <a:srgbClr val="FFFF00"/>
                </a:solidFill>
                <a:latin typeface="DFKai-SB" pitchFamily="65" charset="-120"/>
                <a:ea typeface="DFKai-SB" pitchFamily="65" charset="-120"/>
              </a:rPr>
              <a:t>-</a:t>
            </a:r>
            <a:r>
              <a:rPr lang="zh-TW" altLang="en-US" sz="3600" b="1" dirty="0">
                <a:solidFill>
                  <a:srgbClr val="FFFF00"/>
                </a:solidFill>
                <a:latin typeface="DFKai-SB" pitchFamily="65" charset="-120"/>
                <a:ea typeface="DFKai-SB" pitchFamily="65" charset="-120"/>
              </a:rPr>
              <a:t>挪亞</a:t>
            </a:r>
            <a:r>
              <a:rPr lang="en-US" altLang="zh-CN" sz="3600" b="1" dirty="0">
                <a:solidFill>
                  <a:srgbClr val="FFFF00"/>
                </a:solidFill>
                <a:latin typeface="DFKai-SB" pitchFamily="65" charset="-120"/>
                <a:ea typeface="DFKai-SB" pitchFamily="65" charset="-120"/>
              </a:rPr>
              <a:t>(</a:t>
            </a:r>
            <a:r>
              <a:rPr lang="zh-CN" altLang="en-US" sz="3600" b="1" dirty="0">
                <a:solidFill>
                  <a:srgbClr val="FFFF00"/>
                </a:solidFill>
                <a:latin typeface="DFKai-SB" pitchFamily="65" charset="-120"/>
                <a:ea typeface="DFKai-SB" pitchFamily="65" charset="-120"/>
              </a:rPr>
              <a:t>希伯來書</a:t>
            </a:r>
            <a:r>
              <a:rPr lang="en-US" sz="3600" b="1" dirty="0">
                <a:solidFill>
                  <a:srgbClr val="FFFF00"/>
                </a:solidFill>
              </a:rPr>
              <a:t> 11:7</a:t>
            </a:r>
            <a:r>
              <a:rPr lang="en-US" altLang="zh-CN" sz="3600" b="1" dirty="0">
                <a:solidFill>
                  <a:srgbClr val="FFFF00"/>
                </a:solidFill>
                <a:latin typeface="DFKai-SB" pitchFamily="65" charset="-120"/>
                <a:ea typeface="DFKai-SB" pitchFamily="65" charset="-120"/>
              </a:rPr>
              <a:t>)</a:t>
            </a:r>
            <a:endParaRPr lang="en-US" sz="3600" b="1" dirty="0">
              <a:solidFill>
                <a:srgbClr val="FFFF00"/>
              </a:solidFill>
              <a:latin typeface="DFKai-SB" pitchFamily="65" charset="-120"/>
              <a:ea typeface="DFKai-SB" pitchFamily="65" charset="-120"/>
            </a:endParaRPr>
          </a:p>
          <a:p>
            <a:endParaRPr lang="en-US" sz="800" b="1" dirty="0">
              <a:solidFill>
                <a:schemeClr val="bg1"/>
              </a:solidFill>
            </a:endParaRPr>
          </a:p>
          <a:p>
            <a:r>
              <a:rPr lang="zh-CN" altLang="en-US" sz="3000" b="1" dirty="0">
                <a:solidFill>
                  <a:srgbClr val="FF0000"/>
                </a:solidFill>
                <a:latin typeface="DFKai-SB" pitchFamily="65" charset="-120"/>
                <a:ea typeface="DFKai-SB" pitchFamily="65" charset="-120"/>
              </a:rPr>
              <a:t>  希</a:t>
            </a:r>
            <a:r>
              <a:rPr lang="en-US" sz="3000" b="1" dirty="0">
                <a:solidFill>
                  <a:srgbClr val="FF0000"/>
                </a:solidFill>
              </a:rPr>
              <a:t> 11:7.   </a:t>
            </a:r>
            <a:r>
              <a:rPr lang="zh-TW" altLang="en-US" sz="3200" b="1" dirty="0">
                <a:solidFill>
                  <a:srgbClr val="FFFF00"/>
                </a:solidFill>
                <a:latin typeface="DFKai-SB" pitchFamily="65" charset="-120"/>
                <a:ea typeface="DFKai-SB" pitchFamily="65" charset="-120"/>
              </a:rPr>
              <a:t>挪亞</a:t>
            </a:r>
            <a:r>
              <a:rPr lang="zh-TW" altLang="en-US" sz="3200" dirty="0">
                <a:solidFill>
                  <a:schemeClr val="bg1"/>
                </a:solidFill>
                <a:latin typeface="DFKai-SB" pitchFamily="65" charset="-120"/>
                <a:ea typeface="DFKai-SB" pitchFamily="65" charset="-120"/>
              </a:rPr>
              <a:t>因著信，既蒙神指示他未見的事，</a:t>
            </a:r>
            <a:endParaRPr lang="en-US" altLang="zh-TW" sz="3200" dirty="0">
              <a:solidFill>
                <a:schemeClr val="bg1"/>
              </a:solidFill>
              <a:latin typeface="DFKai-SB" pitchFamily="65" charset="-120"/>
              <a:ea typeface="DFKai-SB" pitchFamily="65" charset="-120"/>
            </a:endParaRPr>
          </a:p>
          <a:p>
            <a:r>
              <a:rPr lang="zh-TW" altLang="en-US" sz="3200" dirty="0">
                <a:solidFill>
                  <a:schemeClr val="bg1"/>
                </a:solidFill>
                <a:latin typeface="DFKai-SB" pitchFamily="65" charset="-120"/>
                <a:ea typeface="DFKai-SB" pitchFamily="65" charset="-120"/>
              </a:rPr>
              <a:t>動了敬畏的心，預備了一隻方舟，使他全家得救。</a:t>
            </a:r>
            <a:endParaRPr lang="en-US" altLang="zh-TW" sz="3200" dirty="0">
              <a:solidFill>
                <a:schemeClr val="bg1"/>
              </a:solidFill>
              <a:latin typeface="DFKai-SB" pitchFamily="65" charset="-120"/>
              <a:ea typeface="DFKai-SB" pitchFamily="65" charset="-120"/>
            </a:endParaRPr>
          </a:p>
          <a:p>
            <a:r>
              <a:rPr lang="zh-TW" altLang="en-US" sz="3200" dirty="0">
                <a:solidFill>
                  <a:schemeClr val="bg1"/>
                </a:solidFill>
                <a:latin typeface="DFKai-SB" pitchFamily="65" charset="-120"/>
                <a:ea typeface="DFKai-SB" pitchFamily="65" charset="-120"/>
              </a:rPr>
              <a:t>因此就定了那世代的罪，自己也承受了那從信而來的義。</a:t>
            </a:r>
            <a:r>
              <a:rPr lang="en-US" sz="3200" dirty="0">
                <a:solidFill>
                  <a:schemeClr val="bg1"/>
                </a:solidFill>
                <a:latin typeface="DFKai-SB" pitchFamily="65" charset="-120"/>
                <a:ea typeface="DFKai-SB" pitchFamily="65" charset="-120"/>
              </a:rPr>
              <a:t> </a:t>
            </a:r>
          </a:p>
          <a:p>
            <a:endParaRPr lang="en-US" sz="800" dirty="0">
              <a:solidFill>
                <a:schemeClr val="bg1"/>
              </a:solidFill>
            </a:endParaRPr>
          </a:p>
          <a:p>
            <a:r>
              <a:rPr lang="en-US" sz="2700" dirty="0">
                <a:solidFill>
                  <a:schemeClr val="bg1"/>
                </a:solidFill>
              </a:rPr>
              <a:t>	*Noah and his family were the only survivors of the Great Flood Judgment. The experience he had to go through was by no means pleasant. All humans are dead and there are only eight people left in the whole world. I can imagine emptiness, loneliness and some degree of fear.</a:t>
            </a:r>
          </a:p>
          <a:p>
            <a:endParaRPr lang="en-US" sz="900" dirty="0">
              <a:solidFill>
                <a:schemeClr val="bg1"/>
              </a:solidFill>
            </a:endParaRPr>
          </a:p>
          <a:p>
            <a:r>
              <a:rPr lang="zh-TW" altLang="en-US" sz="2800" b="1" dirty="0">
                <a:solidFill>
                  <a:srgbClr val="FF0000"/>
                </a:solidFill>
                <a:latin typeface="DFKai-SB" pitchFamily="65" charset="-120"/>
                <a:ea typeface="DFKai-SB" pitchFamily="65" charset="-120"/>
              </a:rPr>
              <a:t> </a:t>
            </a:r>
            <a:r>
              <a:rPr lang="en-US" altLang="zh-CN" sz="2800" b="1" dirty="0">
                <a:solidFill>
                  <a:srgbClr val="FF0000"/>
                </a:solidFill>
                <a:latin typeface="DFKai-SB" pitchFamily="65" charset="-120"/>
                <a:ea typeface="DFKai-SB" pitchFamily="65" charset="-120"/>
              </a:rPr>
              <a:t>-</a:t>
            </a:r>
            <a:r>
              <a:rPr lang="zh-TW" altLang="en-US" sz="2800" b="1" dirty="0">
                <a:solidFill>
                  <a:srgbClr val="FF0000"/>
                </a:solidFill>
                <a:latin typeface="DFKai-SB" pitchFamily="65" charset="-120"/>
                <a:ea typeface="DFKai-SB" pitchFamily="65" charset="-120"/>
              </a:rPr>
              <a:t>創世記</a:t>
            </a:r>
            <a:r>
              <a:rPr lang="en-US" sz="2800" b="1" dirty="0">
                <a:solidFill>
                  <a:srgbClr val="FF0000"/>
                </a:solidFill>
                <a:latin typeface="DFKai-SB" pitchFamily="65" charset="-120"/>
                <a:ea typeface="DFKai-SB" pitchFamily="65" charset="-120"/>
              </a:rPr>
              <a:t> </a:t>
            </a:r>
            <a:r>
              <a:rPr lang="en-US" sz="2800" b="1" dirty="0">
                <a:solidFill>
                  <a:srgbClr val="FF0000"/>
                </a:solidFill>
              </a:rPr>
              <a:t>9:20-29</a:t>
            </a:r>
            <a:r>
              <a:rPr lang="en-US" sz="2800" b="1" dirty="0">
                <a:solidFill>
                  <a:schemeClr val="bg1"/>
                </a:solidFill>
              </a:rPr>
              <a:t>.  </a:t>
            </a:r>
            <a:r>
              <a:rPr lang="zh-TW" altLang="en-US" sz="2800" b="1" dirty="0">
                <a:solidFill>
                  <a:srgbClr val="FFFF00"/>
                </a:solidFill>
                <a:latin typeface="DFKai-SB" pitchFamily="65" charset="-120"/>
                <a:ea typeface="DFKai-SB" pitchFamily="65" charset="-120"/>
              </a:rPr>
              <a:t>挪亞作起農夫來，栽了一個葡萄園。</a:t>
            </a:r>
            <a:r>
              <a:rPr lang="en-US" sz="2800" b="1" dirty="0">
                <a:solidFill>
                  <a:srgbClr val="FFFF00"/>
                </a:solidFill>
                <a:latin typeface="DFKai-SB" pitchFamily="65" charset="-120"/>
                <a:ea typeface="DFKai-SB" pitchFamily="65" charset="-120"/>
              </a:rPr>
              <a:t> </a:t>
            </a:r>
            <a:r>
              <a:rPr lang="zh-TW" altLang="en-US" sz="2800" b="1" dirty="0">
                <a:solidFill>
                  <a:srgbClr val="FFFF00"/>
                </a:solidFill>
                <a:latin typeface="DFKai-SB" pitchFamily="65" charset="-120"/>
                <a:ea typeface="DFKai-SB" pitchFamily="65" charset="-120"/>
              </a:rPr>
              <a:t>他喝了園中的酒便醉了，在帳棚裡赤著身子</a:t>
            </a:r>
            <a:r>
              <a:rPr lang="zh-TW" altLang="en-US" sz="2800" dirty="0">
                <a:solidFill>
                  <a:schemeClr val="bg1"/>
                </a:solidFill>
                <a:latin typeface="DFKai-SB" pitchFamily="65" charset="-120"/>
                <a:ea typeface="DFKai-SB" pitchFamily="65" charset="-120"/>
              </a:rPr>
              <a:t>。</a:t>
            </a:r>
            <a:r>
              <a:rPr lang="en-US" sz="2800" dirty="0">
                <a:solidFill>
                  <a:schemeClr val="bg1"/>
                </a:solidFill>
                <a:latin typeface="DFKai-SB" pitchFamily="65" charset="-120"/>
                <a:ea typeface="DFKai-SB" pitchFamily="65" charset="-120"/>
              </a:rPr>
              <a:t> </a:t>
            </a:r>
            <a:r>
              <a:rPr lang="zh-TW" altLang="en-US" sz="2800" dirty="0">
                <a:solidFill>
                  <a:schemeClr val="bg1"/>
                </a:solidFill>
                <a:latin typeface="DFKai-SB" pitchFamily="65" charset="-120"/>
                <a:ea typeface="DFKai-SB" pitchFamily="65" charset="-120"/>
              </a:rPr>
              <a:t>迦南的父親含看見他父親赤身，就到外邊告訴他兩個弟兄。</a:t>
            </a:r>
            <a:r>
              <a:rPr lang="en-US" sz="2800" dirty="0">
                <a:solidFill>
                  <a:schemeClr val="bg1"/>
                </a:solidFill>
                <a:latin typeface="DFKai-SB" pitchFamily="65" charset="-120"/>
                <a:ea typeface="DFKai-SB" pitchFamily="65" charset="-120"/>
              </a:rPr>
              <a:t> …… </a:t>
            </a:r>
            <a:r>
              <a:rPr lang="zh-TW" altLang="en-US" sz="2800" dirty="0">
                <a:solidFill>
                  <a:schemeClr val="bg1"/>
                </a:solidFill>
                <a:latin typeface="DFKai-SB" pitchFamily="65" charset="-120"/>
                <a:ea typeface="DFKai-SB" pitchFamily="65" charset="-120"/>
              </a:rPr>
              <a:t>就說：迦南當受咒詛，必給他弟兄作奴僕的奴僕；</a:t>
            </a:r>
            <a:r>
              <a:rPr lang="en-US" sz="2800" dirty="0">
                <a:solidFill>
                  <a:schemeClr val="bg1"/>
                </a:solidFill>
                <a:latin typeface="DFKai-SB" pitchFamily="65" charset="-120"/>
                <a:ea typeface="DFKai-SB" pitchFamily="65" charset="-120"/>
              </a:rPr>
              <a:t>…… </a:t>
            </a:r>
            <a:r>
              <a:rPr lang="zh-TW" altLang="en-US" sz="2800" dirty="0">
                <a:solidFill>
                  <a:schemeClr val="bg1"/>
                </a:solidFill>
                <a:latin typeface="DFKai-SB" pitchFamily="65" charset="-120"/>
                <a:ea typeface="DFKai-SB" pitchFamily="65" charset="-120"/>
              </a:rPr>
              <a:t>洪水以後，挪亞又活了三百五十年。</a:t>
            </a:r>
            <a:r>
              <a:rPr lang="en-US" sz="2800" dirty="0">
                <a:solidFill>
                  <a:schemeClr val="bg1"/>
                </a:solidFill>
                <a:latin typeface="DFKai-SB" pitchFamily="65" charset="-120"/>
                <a:ea typeface="DFKai-SB" pitchFamily="65" charset="-120"/>
              </a:rPr>
              <a:t> </a:t>
            </a:r>
            <a:r>
              <a:rPr lang="zh-TW" altLang="en-US" sz="2800" dirty="0">
                <a:solidFill>
                  <a:schemeClr val="bg1"/>
                </a:solidFill>
                <a:latin typeface="DFKai-SB" pitchFamily="65" charset="-120"/>
                <a:ea typeface="DFKai-SB" pitchFamily="65" charset="-120"/>
              </a:rPr>
              <a:t>挪亞共活了九百五十歲就死了。</a:t>
            </a:r>
            <a:r>
              <a:rPr lang="en-US" sz="2800" dirty="0">
                <a:solidFill>
                  <a:schemeClr val="bg1"/>
                </a:solidFill>
                <a:latin typeface="DFKai-SB" pitchFamily="65" charset="-120"/>
                <a:ea typeface="DFKai-SB" pitchFamily="65" charset="-120"/>
              </a:rPr>
              <a:t> </a:t>
            </a:r>
          </a:p>
          <a:p>
            <a:endParaRPr lang="en-US" sz="800" dirty="0">
              <a:solidFill>
                <a:schemeClr val="bg1"/>
              </a:solidFill>
            </a:endParaRPr>
          </a:p>
          <a:p>
            <a:endParaRPr lang="en-US" altLang="ko-KR" sz="1000" b="1" dirty="0">
              <a:solidFill>
                <a:schemeClr val="bg1"/>
              </a:solidFill>
            </a:endParaRPr>
          </a:p>
          <a:p>
            <a:endParaRPr lang="en-US" altLang="ko-KR" sz="1000" b="1" dirty="0">
              <a:solidFill>
                <a:schemeClr val="bg1"/>
              </a:solidFill>
            </a:endParaRPr>
          </a:p>
          <a:p>
            <a:endParaRPr lang="en-US" altLang="ko-KR" sz="1000" b="1" dirty="0">
              <a:solidFill>
                <a:schemeClr val="bg1"/>
              </a:solidFill>
            </a:endParaRPr>
          </a:p>
          <a:p>
            <a:endParaRPr lang="en-US" altLang="ko-KR" sz="1000" b="1" dirty="0">
              <a:solidFill>
                <a:schemeClr val="bg1"/>
              </a:solidFill>
            </a:endParaRPr>
          </a:p>
        </p:txBody>
      </p:sp>
    </p:spTree>
    <p:extLst>
      <p:ext uri="{BB962C8B-B14F-4D97-AF65-F5344CB8AC3E}">
        <p14:creationId xmlns:p14="http://schemas.microsoft.com/office/powerpoint/2010/main" val="406634710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7386</TotalTime>
  <Words>3381</Words>
  <Application>Microsoft Office PowerPoint</Application>
  <PresentationFormat>Custom</PresentationFormat>
  <Paragraphs>279</Paragraphs>
  <Slides>16</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DFKai-SB</vt:lpstr>
      <vt:lpstr>Malgun Gothic</vt:lpstr>
      <vt:lpstr>新細明體</vt:lpstr>
      <vt:lpstr>SimSun</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Testament Greek 新約希臘文</dc:title>
  <dc:creator>Microsoft</dc:creator>
  <cp:lastModifiedBy>Jung-Hyun (Daniel) Song</cp:lastModifiedBy>
  <cp:revision>633</cp:revision>
  <dcterms:created xsi:type="dcterms:W3CDTF">2020-03-18T13:47:21Z</dcterms:created>
  <dcterms:modified xsi:type="dcterms:W3CDTF">2021-04-13T02:00:27Z</dcterms:modified>
</cp:coreProperties>
</file>