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17"/>
  </p:notesMasterIdLst>
  <p:sldIdLst>
    <p:sldId id="790" r:id="rId2"/>
    <p:sldId id="762" r:id="rId3"/>
    <p:sldId id="789" r:id="rId4"/>
    <p:sldId id="768" r:id="rId5"/>
    <p:sldId id="770" r:id="rId6"/>
    <p:sldId id="766" r:id="rId7"/>
    <p:sldId id="772" r:id="rId8"/>
    <p:sldId id="774" r:id="rId9"/>
    <p:sldId id="777" r:id="rId10"/>
    <p:sldId id="787" r:id="rId11"/>
    <p:sldId id="778" r:id="rId12"/>
    <p:sldId id="785" r:id="rId13"/>
    <p:sldId id="776" r:id="rId14"/>
    <p:sldId id="788" r:id="rId15"/>
    <p:sldId id="791" r:id="rId16"/>
  </p:sldIdLst>
  <p:sldSz cx="12188825" cy="6858000"/>
  <p:notesSz cx="6858000" cy="9144000"/>
  <p:defaultTextStyle>
    <a:defPPr>
      <a:defRPr lang="en-US"/>
    </a:defPPr>
    <a:lvl1pPr marL="0" algn="l" defTabSz="1088212" rtl="0" eaLnBrk="1" latinLnBrk="0" hangingPunct="1">
      <a:defRPr sz="2200" kern="1200">
        <a:solidFill>
          <a:schemeClr val="tx1"/>
        </a:solidFill>
        <a:latin typeface="+mn-lt"/>
        <a:ea typeface="+mn-ea"/>
        <a:cs typeface="+mn-cs"/>
      </a:defRPr>
    </a:lvl1pPr>
    <a:lvl2pPr marL="544106" algn="l" defTabSz="1088212" rtl="0" eaLnBrk="1" latinLnBrk="0" hangingPunct="1">
      <a:defRPr sz="2200" kern="1200">
        <a:solidFill>
          <a:schemeClr val="tx1"/>
        </a:solidFill>
        <a:latin typeface="+mn-lt"/>
        <a:ea typeface="+mn-ea"/>
        <a:cs typeface="+mn-cs"/>
      </a:defRPr>
    </a:lvl2pPr>
    <a:lvl3pPr marL="1088212" algn="l" defTabSz="1088212" rtl="0" eaLnBrk="1" latinLnBrk="0" hangingPunct="1">
      <a:defRPr sz="2200" kern="1200">
        <a:solidFill>
          <a:schemeClr val="tx1"/>
        </a:solidFill>
        <a:latin typeface="+mn-lt"/>
        <a:ea typeface="+mn-ea"/>
        <a:cs typeface="+mn-cs"/>
      </a:defRPr>
    </a:lvl3pPr>
    <a:lvl4pPr marL="1632319" algn="l" defTabSz="1088212" rtl="0" eaLnBrk="1" latinLnBrk="0" hangingPunct="1">
      <a:defRPr sz="2200" kern="1200">
        <a:solidFill>
          <a:schemeClr val="tx1"/>
        </a:solidFill>
        <a:latin typeface="+mn-lt"/>
        <a:ea typeface="+mn-ea"/>
        <a:cs typeface="+mn-cs"/>
      </a:defRPr>
    </a:lvl4pPr>
    <a:lvl5pPr marL="2176425" algn="l" defTabSz="1088212" rtl="0" eaLnBrk="1" latinLnBrk="0" hangingPunct="1">
      <a:defRPr sz="2200" kern="1200">
        <a:solidFill>
          <a:schemeClr val="tx1"/>
        </a:solidFill>
        <a:latin typeface="+mn-lt"/>
        <a:ea typeface="+mn-ea"/>
        <a:cs typeface="+mn-cs"/>
      </a:defRPr>
    </a:lvl5pPr>
    <a:lvl6pPr marL="2720531" algn="l" defTabSz="1088212" rtl="0" eaLnBrk="1" latinLnBrk="0" hangingPunct="1">
      <a:defRPr sz="2200" kern="1200">
        <a:solidFill>
          <a:schemeClr val="tx1"/>
        </a:solidFill>
        <a:latin typeface="+mn-lt"/>
        <a:ea typeface="+mn-ea"/>
        <a:cs typeface="+mn-cs"/>
      </a:defRPr>
    </a:lvl6pPr>
    <a:lvl7pPr marL="3264636" algn="l" defTabSz="1088212" rtl="0" eaLnBrk="1" latinLnBrk="0" hangingPunct="1">
      <a:defRPr sz="2200" kern="1200">
        <a:solidFill>
          <a:schemeClr val="tx1"/>
        </a:solidFill>
        <a:latin typeface="+mn-lt"/>
        <a:ea typeface="+mn-ea"/>
        <a:cs typeface="+mn-cs"/>
      </a:defRPr>
    </a:lvl7pPr>
    <a:lvl8pPr marL="3808742" algn="l" defTabSz="1088212" rtl="0" eaLnBrk="1" latinLnBrk="0" hangingPunct="1">
      <a:defRPr sz="2200" kern="1200">
        <a:solidFill>
          <a:schemeClr val="tx1"/>
        </a:solidFill>
        <a:latin typeface="+mn-lt"/>
        <a:ea typeface="+mn-ea"/>
        <a:cs typeface="+mn-cs"/>
      </a:defRPr>
    </a:lvl8pPr>
    <a:lvl9pPr marL="4352849" algn="l" defTabSz="1088212" rtl="0" eaLnBrk="1" latinLnBrk="0" hangingPunct="1">
      <a:defRPr sz="2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56" autoAdjust="0"/>
    <p:restoredTop sz="94660"/>
  </p:normalViewPr>
  <p:slideViewPr>
    <p:cSldViewPr>
      <p:cViewPr varScale="1">
        <p:scale>
          <a:sx n="72" d="100"/>
          <a:sy n="72" d="100"/>
        </p:scale>
        <p:origin x="804" y="66"/>
      </p:cViewPr>
      <p:guideLst>
        <p:guide orient="horz" pos="2160"/>
        <p:guide pos="383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3BE11D8-83C4-4A94-9773-44143C2857FD}" type="datetimeFigureOut">
              <a:rPr lang="en-US" smtClean="0"/>
              <a:t>4/12/2021</a:t>
            </a:fld>
            <a:endParaRPr lang="en-US"/>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D55B27-F3C0-4F3E-8F93-EF8E6AA0E003}" type="slidenum">
              <a:rPr lang="en-US" smtClean="0"/>
              <a:t>‹#›</a:t>
            </a:fld>
            <a:endParaRPr lang="en-US"/>
          </a:p>
        </p:txBody>
      </p:sp>
    </p:spTree>
    <p:extLst>
      <p:ext uri="{BB962C8B-B14F-4D97-AF65-F5344CB8AC3E}">
        <p14:creationId xmlns:p14="http://schemas.microsoft.com/office/powerpoint/2010/main" val="37781668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A27A74A-B007-44D8-BF40-2829ED278998}" type="slidenum">
              <a:rPr lang="en-US" smtClean="0"/>
              <a:pPr eaLnBrk="1" hangingPunct="1"/>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D55B27-F3C0-4F3E-8F93-EF8E6AA0E003}" type="slidenum">
              <a:rPr lang="en-US" smtClean="0"/>
              <a:t>13</a:t>
            </a:fld>
            <a:endParaRPr lang="en-US"/>
          </a:p>
        </p:txBody>
      </p:sp>
    </p:spTree>
    <p:extLst>
      <p:ext uri="{BB962C8B-B14F-4D97-AF65-F5344CB8AC3E}">
        <p14:creationId xmlns:p14="http://schemas.microsoft.com/office/powerpoint/2010/main" val="12035892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D55B27-F3C0-4F3E-8F93-EF8E6AA0E003}" type="slidenum">
              <a:rPr lang="en-US" smtClean="0"/>
              <a:t>2</a:t>
            </a:fld>
            <a:endParaRPr lang="en-US"/>
          </a:p>
        </p:txBody>
      </p:sp>
    </p:spTree>
    <p:extLst>
      <p:ext uri="{BB962C8B-B14F-4D97-AF65-F5344CB8AC3E}">
        <p14:creationId xmlns:p14="http://schemas.microsoft.com/office/powerpoint/2010/main" val="12035892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D55B27-F3C0-4F3E-8F93-EF8E6AA0E003}" type="slidenum">
              <a:rPr lang="en-US" smtClean="0"/>
              <a:t>3</a:t>
            </a:fld>
            <a:endParaRPr lang="en-US"/>
          </a:p>
        </p:txBody>
      </p:sp>
    </p:spTree>
    <p:extLst>
      <p:ext uri="{BB962C8B-B14F-4D97-AF65-F5344CB8AC3E}">
        <p14:creationId xmlns:p14="http://schemas.microsoft.com/office/powerpoint/2010/main" val="12035892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D55B27-F3C0-4F3E-8F93-EF8E6AA0E003}" type="slidenum">
              <a:rPr lang="en-US" smtClean="0"/>
              <a:t>4</a:t>
            </a:fld>
            <a:endParaRPr lang="en-US"/>
          </a:p>
        </p:txBody>
      </p:sp>
    </p:spTree>
    <p:extLst>
      <p:ext uri="{BB962C8B-B14F-4D97-AF65-F5344CB8AC3E}">
        <p14:creationId xmlns:p14="http://schemas.microsoft.com/office/powerpoint/2010/main" val="12035892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D55B27-F3C0-4F3E-8F93-EF8E6AA0E003}" type="slidenum">
              <a:rPr lang="en-US" smtClean="0"/>
              <a:t>5</a:t>
            </a:fld>
            <a:endParaRPr lang="en-US"/>
          </a:p>
        </p:txBody>
      </p:sp>
    </p:spTree>
    <p:extLst>
      <p:ext uri="{BB962C8B-B14F-4D97-AF65-F5344CB8AC3E}">
        <p14:creationId xmlns:p14="http://schemas.microsoft.com/office/powerpoint/2010/main" val="12035892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D55B27-F3C0-4F3E-8F93-EF8E6AA0E003}" type="slidenum">
              <a:rPr lang="en-US" smtClean="0"/>
              <a:t>6</a:t>
            </a:fld>
            <a:endParaRPr lang="en-US"/>
          </a:p>
        </p:txBody>
      </p:sp>
    </p:spTree>
    <p:extLst>
      <p:ext uri="{BB962C8B-B14F-4D97-AF65-F5344CB8AC3E}">
        <p14:creationId xmlns:p14="http://schemas.microsoft.com/office/powerpoint/2010/main" val="12035892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D55B27-F3C0-4F3E-8F93-EF8E6AA0E003}" type="slidenum">
              <a:rPr lang="en-US" smtClean="0"/>
              <a:t>7</a:t>
            </a:fld>
            <a:endParaRPr lang="en-US"/>
          </a:p>
        </p:txBody>
      </p:sp>
    </p:spTree>
    <p:extLst>
      <p:ext uri="{BB962C8B-B14F-4D97-AF65-F5344CB8AC3E}">
        <p14:creationId xmlns:p14="http://schemas.microsoft.com/office/powerpoint/2010/main" val="12035892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D55B27-F3C0-4F3E-8F93-EF8E6AA0E003}" type="slidenum">
              <a:rPr lang="en-US" smtClean="0"/>
              <a:t>8</a:t>
            </a:fld>
            <a:endParaRPr lang="en-US"/>
          </a:p>
        </p:txBody>
      </p:sp>
    </p:spTree>
    <p:extLst>
      <p:ext uri="{BB962C8B-B14F-4D97-AF65-F5344CB8AC3E}">
        <p14:creationId xmlns:p14="http://schemas.microsoft.com/office/powerpoint/2010/main" val="12035892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Ash Wednesday</a:t>
            </a:r>
            <a:r>
              <a:rPr lang="en-US" sz="1200" kern="1200" dirty="0">
                <a:solidFill>
                  <a:schemeClr val="tx1"/>
                </a:solidFill>
                <a:effectLst/>
                <a:latin typeface="+mn-lt"/>
                <a:ea typeface="+mn-ea"/>
                <a:cs typeface="+mn-cs"/>
              </a:rPr>
              <a:t> is a Christian holy day of prayer and fasting. It falls on the first day of Lent, the six weeks of penitence before Easter. Ash Wednesday is traditionally observed by Western Christians. Ash Wednesday derives its name from the placing of repentance ashes on the foreheads of participants to either the words "Repent, and believe in the Gospel" or the dictum "Remember that you are dust, and to dust you shall return." The ashes are prepared by burning palm leaves from the previous year's Palm Sunday celebrations.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Lent</a:t>
            </a:r>
            <a:r>
              <a:rPr lang="en-US" sz="1200" kern="1200" dirty="0">
                <a:solidFill>
                  <a:schemeClr val="tx1"/>
                </a:solidFill>
                <a:effectLst/>
                <a:latin typeface="+mn-lt"/>
                <a:ea typeface="+mn-ea"/>
                <a:cs typeface="+mn-cs"/>
              </a:rPr>
              <a:t> is a solemn religious observance in the Christian liturgical calendar that begins on Ash Wednesday and ends approximately six weeks later, the night before Easter Sunday. The purpose of Lent is the preparation of the believer for Easter through prayer, mortifying the flesh, repentance of sins, almsgiving, simple living and self-denial.  The last week of Lent is Holy Week, starting with Palm Sunday. Jesus' crucifixion is commemorated on Good Friday, and at the beginning of the next week the joyful celebration of Easter Sunday recalls the Resurrection of Jesus Christ. </a:t>
            </a:r>
          </a:p>
        </p:txBody>
      </p:sp>
      <p:sp>
        <p:nvSpPr>
          <p:cNvPr id="4" name="Slide Number Placeholder 3"/>
          <p:cNvSpPr>
            <a:spLocks noGrp="1"/>
          </p:cNvSpPr>
          <p:nvPr>
            <p:ph type="sldNum" sz="quarter" idx="10"/>
          </p:nvPr>
        </p:nvSpPr>
        <p:spPr/>
        <p:txBody>
          <a:bodyPr/>
          <a:lstStyle/>
          <a:p>
            <a:fld id="{62D55B27-F3C0-4F3E-8F93-EF8E6AA0E003}" type="slidenum">
              <a:rPr lang="en-US" smtClean="0"/>
              <a:t>9</a:t>
            </a:fld>
            <a:endParaRPr lang="en-US"/>
          </a:p>
        </p:txBody>
      </p:sp>
    </p:spTree>
    <p:extLst>
      <p:ext uri="{BB962C8B-B14F-4D97-AF65-F5344CB8AC3E}">
        <p14:creationId xmlns:p14="http://schemas.microsoft.com/office/powerpoint/2010/main" val="18540261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36"/>
            <a:ext cx="10360501" cy="1470025"/>
          </a:xfrm>
        </p:spPr>
        <p:txBody>
          <a:bodyPr/>
          <a:lstStyle/>
          <a:p>
            <a:r>
              <a:rPr lang="en-US"/>
              <a:t>Click to edit Master title style</a:t>
            </a:r>
          </a:p>
        </p:txBody>
      </p:sp>
      <p:sp>
        <p:nvSpPr>
          <p:cNvPr id="3" name="Subtitle 2"/>
          <p:cNvSpPr>
            <a:spLocks noGrp="1"/>
          </p:cNvSpPr>
          <p:nvPr>
            <p:ph type="subTitle" idx="1"/>
          </p:nvPr>
        </p:nvSpPr>
        <p:spPr>
          <a:xfrm>
            <a:off x="1828324" y="3886200"/>
            <a:ext cx="8532178"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48F9C73-D3C2-4D1D-BE1A-64EF358B0269}" type="datetimeFigureOut">
              <a:rPr lang="en-US" smtClean="0"/>
              <a:t>4/12/2021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4CB4DF-C93E-466B-BE0D-44CF39FC60A5}" type="slidenum">
              <a:rPr lang="en-US" smtClean="0"/>
              <a:t>‹#›</a:t>
            </a:fld>
            <a:endParaRPr lang="en-US"/>
          </a:p>
        </p:txBody>
      </p:sp>
    </p:spTree>
    <p:extLst>
      <p:ext uri="{BB962C8B-B14F-4D97-AF65-F5344CB8AC3E}">
        <p14:creationId xmlns:p14="http://schemas.microsoft.com/office/powerpoint/2010/main" val="10734563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8F9C73-D3C2-4D1D-BE1A-64EF358B0269}" type="datetimeFigureOut">
              <a:rPr lang="en-US" smtClean="0"/>
              <a:t>4/12/2021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4CB4DF-C93E-466B-BE0D-44CF39FC60A5}" type="slidenum">
              <a:rPr lang="en-US" smtClean="0"/>
              <a:t>‹#›</a:t>
            </a:fld>
            <a:endParaRPr lang="en-US"/>
          </a:p>
        </p:txBody>
      </p:sp>
    </p:spTree>
    <p:extLst>
      <p:ext uri="{BB962C8B-B14F-4D97-AF65-F5344CB8AC3E}">
        <p14:creationId xmlns:p14="http://schemas.microsoft.com/office/powerpoint/2010/main" val="21461207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74649"/>
            <a:ext cx="2742486"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441" y="274649"/>
            <a:ext cx="802431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8F9C73-D3C2-4D1D-BE1A-64EF358B0269}" type="datetimeFigureOut">
              <a:rPr lang="en-US" smtClean="0"/>
              <a:t>4/12/2021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4CB4DF-C93E-466B-BE0D-44CF39FC60A5}" type="slidenum">
              <a:rPr lang="en-US" smtClean="0"/>
              <a:t>‹#›</a:t>
            </a:fld>
            <a:endParaRPr lang="en-US"/>
          </a:p>
        </p:txBody>
      </p:sp>
    </p:spTree>
    <p:extLst>
      <p:ext uri="{BB962C8B-B14F-4D97-AF65-F5344CB8AC3E}">
        <p14:creationId xmlns:p14="http://schemas.microsoft.com/office/powerpoint/2010/main" val="3954385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8F9C73-D3C2-4D1D-BE1A-64EF358B0269}" type="datetimeFigureOut">
              <a:rPr lang="en-US" smtClean="0"/>
              <a:t>4/12/2021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4CB4DF-C93E-466B-BE0D-44CF39FC60A5}" type="slidenum">
              <a:rPr lang="en-US" smtClean="0"/>
              <a:t>‹#›</a:t>
            </a:fld>
            <a:endParaRPr lang="en-US"/>
          </a:p>
        </p:txBody>
      </p:sp>
    </p:spTree>
    <p:extLst>
      <p:ext uri="{BB962C8B-B14F-4D97-AF65-F5344CB8AC3E}">
        <p14:creationId xmlns:p14="http://schemas.microsoft.com/office/powerpoint/2010/main" val="23705341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11"/>
            <a:ext cx="10360501"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2833" y="2906713"/>
            <a:ext cx="1036050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48F9C73-D3C2-4D1D-BE1A-64EF358B0269}" type="datetimeFigureOut">
              <a:rPr lang="en-US" smtClean="0"/>
              <a:t>4/12/2021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4CB4DF-C93E-466B-BE0D-44CF39FC60A5}" type="slidenum">
              <a:rPr lang="en-US" smtClean="0"/>
              <a:t>‹#›</a:t>
            </a:fld>
            <a:endParaRPr lang="en-US"/>
          </a:p>
        </p:txBody>
      </p:sp>
    </p:spTree>
    <p:extLst>
      <p:ext uri="{BB962C8B-B14F-4D97-AF65-F5344CB8AC3E}">
        <p14:creationId xmlns:p14="http://schemas.microsoft.com/office/powerpoint/2010/main" val="38764149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441" y="1600206"/>
            <a:ext cx="538339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5986" y="1600206"/>
            <a:ext cx="538339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48F9C73-D3C2-4D1D-BE1A-64EF358B0269}" type="datetimeFigureOut">
              <a:rPr lang="en-US" smtClean="0"/>
              <a:t>4/12/2021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4CB4DF-C93E-466B-BE0D-44CF39FC60A5}" type="slidenum">
              <a:rPr lang="en-US" smtClean="0"/>
              <a:t>‹#›</a:t>
            </a:fld>
            <a:endParaRPr lang="en-US"/>
          </a:p>
        </p:txBody>
      </p:sp>
    </p:spTree>
    <p:extLst>
      <p:ext uri="{BB962C8B-B14F-4D97-AF65-F5344CB8AC3E}">
        <p14:creationId xmlns:p14="http://schemas.microsoft.com/office/powerpoint/2010/main" val="24722086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441" y="1535113"/>
            <a:ext cx="538551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441" y="2174875"/>
            <a:ext cx="538551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1754" y="1535113"/>
            <a:ext cx="538763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1754" y="2174875"/>
            <a:ext cx="538763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48F9C73-D3C2-4D1D-BE1A-64EF358B0269}" type="datetimeFigureOut">
              <a:rPr lang="en-US" smtClean="0"/>
              <a:t>4/12/2021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4CB4DF-C93E-466B-BE0D-44CF39FC60A5}" type="slidenum">
              <a:rPr lang="en-US" smtClean="0"/>
              <a:t>‹#›</a:t>
            </a:fld>
            <a:endParaRPr lang="en-US"/>
          </a:p>
        </p:txBody>
      </p:sp>
    </p:spTree>
    <p:extLst>
      <p:ext uri="{BB962C8B-B14F-4D97-AF65-F5344CB8AC3E}">
        <p14:creationId xmlns:p14="http://schemas.microsoft.com/office/powerpoint/2010/main" val="1314891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48F9C73-D3C2-4D1D-BE1A-64EF358B0269}" type="datetimeFigureOut">
              <a:rPr lang="en-US" smtClean="0"/>
              <a:t>4/12/2021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4CB4DF-C93E-466B-BE0D-44CF39FC60A5}" type="slidenum">
              <a:rPr lang="en-US" smtClean="0"/>
              <a:t>‹#›</a:t>
            </a:fld>
            <a:endParaRPr lang="en-US"/>
          </a:p>
        </p:txBody>
      </p:sp>
    </p:spTree>
    <p:extLst>
      <p:ext uri="{BB962C8B-B14F-4D97-AF65-F5344CB8AC3E}">
        <p14:creationId xmlns:p14="http://schemas.microsoft.com/office/powerpoint/2010/main" val="3618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8F9C73-D3C2-4D1D-BE1A-64EF358B0269}" type="datetimeFigureOut">
              <a:rPr lang="en-US" smtClean="0"/>
              <a:t>4/12/2021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4CB4DF-C93E-466B-BE0D-44CF39FC60A5}" type="slidenum">
              <a:rPr lang="en-US" smtClean="0"/>
              <a:t>‹#›</a:t>
            </a:fld>
            <a:endParaRPr lang="en-US"/>
          </a:p>
        </p:txBody>
      </p:sp>
    </p:spTree>
    <p:extLst>
      <p:ext uri="{BB962C8B-B14F-4D97-AF65-F5344CB8AC3E}">
        <p14:creationId xmlns:p14="http://schemas.microsoft.com/office/powerpoint/2010/main" val="21938555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9" y="273050"/>
            <a:ext cx="4010039"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5492" y="273061"/>
            <a:ext cx="681389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449" y="1435103"/>
            <a:ext cx="401003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48F9C73-D3C2-4D1D-BE1A-64EF358B0269}" type="datetimeFigureOut">
              <a:rPr lang="en-US" smtClean="0"/>
              <a:t>4/12/2021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4CB4DF-C93E-466B-BE0D-44CF39FC60A5}" type="slidenum">
              <a:rPr lang="en-US" smtClean="0"/>
              <a:t>‹#›</a:t>
            </a:fld>
            <a:endParaRPr lang="en-US"/>
          </a:p>
        </p:txBody>
      </p:sp>
    </p:spTree>
    <p:extLst>
      <p:ext uri="{BB962C8B-B14F-4D97-AF65-F5344CB8AC3E}">
        <p14:creationId xmlns:p14="http://schemas.microsoft.com/office/powerpoint/2010/main" val="359958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0"/>
            <a:ext cx="7313295"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095" y="612775"/>
            <a:ext cx="731329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095" y="5367338"/>
            <a:ext cx="731329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48F9C73-D3C2-4D1D-BE1A-64EF358B0269}" type="datetimeFigureOut">
              <a:rPr lang="en-US" smtClean="0"/>
              <a:t>4/12/2021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4CB4DF-C93E-466B-BE0D-44CF39FC60A5}" type="slidenum">
              <a:rPr lang="en-US" smtClean="0"/>
              <a:t>‹#›</a:t>
            </a:fld>
            <a:endParaRPr lang="en-US"/>
          </a:p>
        </p:txBody>
      </p:sp>
    </p:spTree>
    <p:extLst>
      <p:ext uri="{BB962C8B-B14F-4D97-AF65-F5344CB8AC3E}">
        <p14:creationId xmlns:p14="http://schemas.microsoft.com/office/powerpoint/2010/main" val="27418256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274638"/>
            <a:ext cx="10969943"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441" y="1600206"/>
            <a:ext cx="10969943"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441" y="6356361"/>
            <a:ext cx="2844059"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8F9C73-D3C2-4D1D-BE1A-64EF358B0269}" type="datetimeFigureOut">
              <a:rPr lang="en-US" smtClean="0"/>
              <a:t>4/12/2021</a:t>
            </a:fld>
            <a:endParaRPr lang="en-US"/>
          </a:p>
        </p:txBody>
      </p:sp>
      <p:sp>
        <p:nvSpPr>
          <p:cNvPr id="5" name="Footer Placeholder 4"/>
          <p:cNvSpPr>
            <a:spLocks noGrp="1"/>
          </p:cNvSpPr>
          <p:nvPr>
            <p:ph type="ftr" sz="quarter" idx="3"/>
          </p:nvPr>
        </p:nvSpPr>
        <p:spPr>
          <a:xfrm>
            <a:off x="4164515" y="6356361"/>
            <a:ext cx="385979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5326" y="6356361"/>
            <a:ext cx="284405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4CB4DF-C93E-466B-BE0D-44CF39FC60A5}" type="slidenum">
              <a:rPr lang="en-US" smtClean="0"/>
              <a:t>‹#›</a:t>
            </a:fld>
            <a:endParaRPr lang="en-US"/>
          </a:p>
        </p:txBody>
      </p:sp>
    </p:spTree>
    <p:extLst>
      <p:ext uri="{BB962C8B-B14F-4D97-AF65-F5344CB8AC3E}">
        <p14:creationId xmlns:p14="http://schemas.microsoft.com/office/powerpoint/2010/main" val="1174094715"/>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215438" y="304800"/>
            <a:ext cx="2887662" cy="2338388"/>
          </a:xfrm>
          <a:prstGeom prst="rect">
            <a:avLst/>
          </a:prstGeom>
        </p:spPr>
        <p:txBody>
          <a:bodyPr>
            <a:spAutoFit/>
          </a:bodyPr>
          <a:lstStyle/>
          <a:p>
            <a:pPr algn="ctr">
              <a:defRPr/>
            </a:pPr>
            <a:r>
              <a:rPr lang="he-IL" b="1" dirty="0">
                <a:solidFill>
                  <a:srgbClr val="C00000"/>
                </a:solidFill>
              </a:rPr>
              <a:t>מְקוֹר מַיִם חַיִּים </a:t>
            </a:r>
            <a:endParaRPr lang="en-US" b="1" dirty="0">
              <a:solidFill>
                <a:srgbClr val="C00000"/>
              </a:solidFill>
            </a:endParaRPr>
          </a:p>
          <a:p>
            <a:pPr algn="ctr">
              <a:defRPr/>
            </a:pPr>
            <a:r>
              <a:rPr lang="el-GR" sz="1600" b="1" dirty="0"/>
              <a:t>ἡ πηγή ὕδατος ζωῆς </a:t>
            </a:r>
            <a:endParaRPr lang="en-US" sz="1600" dirty="0"/>
          </a:p>
          <a:p>
            <a:pPr algn="ctr">
              <a:defRPr/>
            </a:pPr>
            <a:r>
              <a:rPr lang="en-US" sz="1600" b="1" i="1" dirty="0">
                <a:solidFill>
                  <a:srgbClr val="7030A0"/>
                </a:solidFill>
              </a:rPr>
              <a:t>The Spring of Living Water </a:t>
            </a:r>
            <a:endParaRPr lang="en-US" sz="1600" dirty="0">
              <a:solidFill>
                <a:srgbClr val="7030A0"/>
              </a:solidFill>
            </a:endParaRPr>
          </a:p>
          <a:p>
            <a:pPr algn="ctr">
              <a:defRPr/>
            </a:pPr>
            <a:r>
              <a:rPr lang="ko-KR" altLang="en-US" sz="1600" b="1" dirty="0">
                <a:solidFill>
                  <a:srgbClr val="00B050"/>
                </a:solidFill>
              </a:rPr>
              <a:t>생명수 샘</a:t>
            </a:r>
            <a:r>
              <a:rPr lang="ko-KR" altLang="en-US" sz="1600" dirty="0">
                <a:solidFill>
                  <a:srgbClr val="00B050"/>
                </a:solidFill>
              </a:rPr>
              <a:t>  </a:t>
            </a:r>
            <a:r>
              <a:rPr lang="zh-TW" altLang="en-US" sz="1600" b="1" dirty="0">
                <a:latin typeface="SimSun" panose="02010600030101010101" pitchFamily="2" charset="-122"/>
                <a:ea typeface="SimSun" panose="02010600030101010101" pitchFamily="2" charset="-122"/>
              </a:rPr>
              <a:t>生命水的泉源</a:t>
            </a:r>
            <a:endParaRPr lang="en-US" sz="1600" dirty="0">
              <a:latin typeface="SimSun" panose="02010600030101010101" pitchFamily="2" charset="-122"/>
              <a:ea typeface="SimSun" panose="02010600030101010101" pitchFamily="2" charset="-122"/>
            </a:endParaRPr>
          </a:p>
          <a:p>
            <a:pPr algn="ctr">
              <a:defRPr/>
            </a:pPr>
            <a:r>
              <a:rPr lang="en-US" sz="1600" b="1" i="1" dirty="0">
                <a:solidFill>
                  <a:srgbClr val="C00000"/>
                </a:solidFill>
              </a:rPr>
              <a:t>La Fuente de Agua Viva </a:t>
            </a:r>
          </a:p>
          <a:p>
            <a:pPr algn="ctr">
              <a:defRPr/>
            </a:pPr>
            <a:r>
              <a:rPr lang="en-US" sz="1600" b="1" i="1" dirty="0"/>
              <a:t>La Source </a:t>
            </a:r>
            <a:r>
              <a:rPr lang="en-US" sz="1600" b="1" i="1" dirty="0" err="1"/>
              <a:t>d'Eau</a:t>
            </a:r>
            <a:r>
              <a:rPr lang="en-US" sz="1600" b="1" i="1" dirty="0"/>
              <a:t> Vive</a:t>
            </a:r>
            <a:endParaRPr lang="en-US" sz="1600" dirty="0"/>
          </a:p>
          <a:p>
            <a:pPr algn="ctr">
              <a:defRPr/>
            </a:pPr>
            <a:r>
              <a:rPr lang="en-US" sz="1600" b="1" i="1" dirty="0">
                <a:solidFill>
                  <a:schemeClr val="accent6">
                    <a:lumMod val="75000"/>
                  </a:schemeClr>
                </a:solidFill>
              </a:rPr>
              <a:t>Die </a:t>
            </a:r>
            <a:r>
              <a:rPr lang="en-US" sz="1600" b="1" i="1" dirty="0" err="1">
                <a:solidFill>
                  <a:schemeClr val="accent6">
                    <a:lumMod val="75000"/>
                  </a:schemeClr>
                </a:solidFill>
              </a:rPr>
              <a:t>Quelle</a:t>
            </a:r>
            <a:r>
              <a:rPr lang="en-US" sz="1600" b="1" i="1" dirty="0">
                <a:solidFill>
                  <a:schemeClr val="accent6">
                    <a:lumMod val="75000"/>
                  </a:schemeClr>
                </a:solidFill>
              </a:rPr>
              <a:t> </a:t>
            </a:r>
            <a:r>
              <a:rPr lang="en-US" sz="1600" b="1" i="1" dirty="0" err="1">
                <a:solidFill>
                  <a:schemeClr val="accent6">
                    <a:lumMod val="75000"/>
                  </a:schemeClr>
                </a:solidFill>
              </a:rPr>
              <a:t>Lebendigen</a:t>
            </a:r>
            <a:r>
              <a:rPr lang="en-US" sz="1600" b="1" i="1" dirty="0">
                <a:solidFill>
                  <a:schemeClr val="accent6">
                    <a:lumMod val="75000"/>
                  </a:schemeClr>
                </a:solidFill>
              </a:rPr>
              <a:t> </a:t>
            </a:r>
            <a:r>
              <a:rPr lang="en-US" sz="1600" b="1" i="1" dirty="0" err="1">
                <a:solidFill>
                  <a:schemeClr val="accent6">
                    <a:lumMod val="75000"/>
                  </a:schemeClr>
                </a:solidFill>
              </a:rPr>
              <a:t>Wassers</a:t>
            </a:r>
            <a:r>
              <a:rPr lang="en-US" sz="1600" b="1" i="1" dirty="0">
                <a:solidFill>
                  <a:schemeClr val="accent6">
                    <a:lumMod val="75000"/>
                  </a:schemeClr>
                </a:solidFill>
              </a:rPr>
              <a:t> </a:t>
            </a:r>
            <a:endParaRPr lang="en-US" sz="1600" dirty="0">
              <a:solidFill>
                <a:schemeClr val="accent6">
                  <a:lumMod val="75000"/>
                </a:schemeClr>
              </a:solidFill>
            </a:endParaRPr>
          </a:p>
          <a:p>
            <a:pPr algn="ctr">
              <a:defRPr/>
            </a:pPr>
            <a:r>
              <a:rPr lang="en-US" sz="1600" b="1" i="1" dirty="0"/>
              <a:t>Fonte de </a:t>
            </a:r>
            <a:r>
              <a:rPr lang="en-US" sz="1600" b="1" i="1" dirty="0" err="1"/>
              <a:t>Água</a:t>
            </a:r>
            <a:r>
              <a:rPr lang="en-US" sz="1600" b="1" i="1" dirty="0"/>
              <a:t> Viva</a:t>
            </a:r>
            <a:endParaRPr lang="en-US" sz="1600" dirty="0"/>
          </a:p>
          <a:p>
            <a:pPr algn="ctr">
              <a:defRPr/>
            </a:pPr>
            <a:r>
              <a:rPr lang="en-US" sz="1600" b="1" dirty="0">
                <a:solidFill>
                  <a:srgbClr val="C00000"/>
                </a:solidFill>
              </a:rPr>
              <a:t>‎ </a:t>
            </a:r>
            <a:r>
              <a:rPr lang="ar-SA" sz="1600" b="1" dirty="0">
                <a:solidFill>
                  <a:srgbClr val="C00000"/>
                </a:solidFill>
              </a:rPr>
              <a:t>يَنْبُوعَ الْمِيَاهِ الْحَيَّةِ،</a:t>
            </a:r>
            <a:endParaRPr lang="en-US" sz="1600" b="1" dirty="0">
              <a:solidFill>
                <a:srgbClr val="C00000"/>
              </a:solidFill>
            </a:endParaRPr>
          </a:p>
        </p:txBody>
      </p:sp>
      <p:sp>
        <p:nvSpPr>
          <p:cNvPr id="3" name="Rectangle 2"/>
          <p:cNvSpPr/>
          <p:nvPr/>
        </p:nvSpPr>
        <p:spPr>
          <a:xfrm>
            <a:off x="150813" y="53975"/>
            <a:ext cx="8991600" cy="4278094"/>
          </a:xfrm>
          <a:prstGeom prst="rect">
            <a:avLst/>
          </a:prstGeom>
          <a:solidFill>
            <a:schemeClr val="accent6">
              <a:lumMod val="50000"/>
            </a:schemeClr>
          </a:solidFill>
          <a:ln>
            <a:solidFill>
              <a:srgbClr val="C00000"/>
            </a:solidFill>
          </a:ln>
        </p:spPr>
        <p:txBody>
          <a:bodyPr>
            <a:spAutoFit/>
          </a:bodyPr>
          <a:lstStyle/>
          <a:p>
            <a:pPr>
              <a:defRPr/>
            </a:pPr>
            <a:endParaRPr lang="en-US" altLang="ko-KR" sz="1000" b="1" dirty="0">
              <a:solidFill>
                <a:srgbClr val="FFFF00"/>
              </a:solidFill>
            </a:endParaRPr>
          </a:p>
          <a:p>
            <a:pPr algn="ctr"/>
            <a:r>
              <a:rPr lang="ko-KR" altLang="en-US" sz="6800" b="1" dirty="0">
                <a:solidFill>
                  <a:srgbClr val="FFFF00"/>
                </a:solidFill>
              </a:rPr>
              <a:t>기념종교가 아니라</a:t>
            </a:r>
            <a:endParaRPr lang="en-US" altLang="ko-KR" sz="6800" b="1" dirty="0">
              <a:solidFill>
                <a:srgbClr val="FFFF00"/>
              </a:solidFill>
            </a:endParaRPr>
          </a:p>
          <a:p>
            <a:pPr algn="ctr"/>
            <a:r>
              <a:rPr lang="ko-KR" altLang="en-US" sz="8800" b="1" dirty="0">
                <a:solidFill>
                  <a:srgbClr val="FFFF00"/>
                </a:solidFill>
              </a:rPr>
              <a:t>부 활  생 명</a:t>
            </a:r>
            <a:endParaRPr lang="en-US" sz="1000" b="1" dirty="0">
              <a:solidFill>
                <a:schemeClr val="bg1"/>
              </a:solidFill>
            </a:endParaRPr>
          </a:p>
          <a:p>
            <a:pPr algn="ctr">
              <a:defRPr/>
            </a:pPr>
            <a:endParaRPr lang="en-US" sz="1000" b="1" dirty="0">
              <a:solidFill>
                <a:schemeClr val="bg1"/>
              </a:solidFill>
            </a:endParaRPr>
          </a:p>
          <a:p>
            <a:pPr algn="ctr"/>
            <a:r>
              <a:rPr lang="en-US" sz="4800" b="1" dirty="0">
                <a:solidFill>
                  <a:schemeClr val="bg1"/>
                </a:solidFill>
              </a:rPr>
              <a:t>Not A Memorial Religion </a:t>
            </a:r>
          </a:p>
          <a:p>
            <a:pPr algn="ctr"/>
            <a:r>
              <a:rPr lang="en-US" sz="4800" b="1" dirty="0">
                <a:solidFill>
                  <a:schemeClr val="bg1"/>
                </a:solidFill>
              </a:rPr>
              <a:t>But Resurrection Life</a:t>
            </a:r>
          </a:p>
        </p:txBody>
      </p:sp>
      <p:pic>
        <p:nvPicPr>
          <p:cNvPr id="205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86875" y="2892425"/>
            <a:ext cx="2743200"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53" name="Rectangle 3"/>
          <p:cNvSpPr>
            <a:spLocks noChangeArrowheads="1"/>
          </p:cNvSpPr>
          <p:nvPr/>
        </p:nvSpPr>
        <p:spPr bwMode="auto">
          <a:xfrm>
            <a:off x="150813" y="4449902"/>
            <a:ext cx="8991600" cy="1938338"/>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rtl="1"/>
            <a:r>
              <a:rPr lang="en-US" sz="2400" dirty="0">
                <a:solidFill>
                  <a:schemeClr val="bg1"/>
                </a:solidFill>
              </a:rPr>
              <a:t>  ‎</a:t>
            </a:r>
            <a:r>
              <a:rPr lang="he-IL" sz="2400" b="1" dirty="0">
                <a:solidFill>
                  <a:schemeClr val="bg1"/>
                </a:solidFill>
              </a:rPr>
              <a:t>כִּֽי־שְׁתַּ֥יִם רָע֖וֹת עָשָׂ֣ה עַמִּ֑י אֹתִ֙י עָזְב֜וּ </a:t>
            </a:r>
            <a:r>
              <a:rPr lang="he-IL" sz="2400" b="1" dirty="0">
                <a:solidFill>
                  <a:srgbClr val="FFFF00"/>
                </a:solidFill>
              </a:rPr>
              <a:t>מְק֣וֹר מַ֣יִם חַיִּ֗ים</a:t>
            </a:r>
            <a:endParaRPr lang="en-US" sz="2400" b="1" dirty="0">
              <a:solidFill>
                <a:srgbClr val="FFFF00"/>
              </a:solidFill>
            </a:endParaRPr>
          </a:p>
          <a:p>
            <a:pPr algn="r" rtl="1"/>
            <a:r>
              <a:rPr lang="he-IL" sz="2400" b="1" dirty="0">
                <a:solidFill>
                  <a:schemeClr val="bg1"/>
                </a:solidFill>
              </a:rPr>
              <a:t> לַחְצֹ֤ב לָהֶם֙ בֹּאר֔וֹת בֹּארֹת֙ נִשְׁבָּרִ֔ים אֲשֶׁ֥ר לֹא־יָכִ֖לוּ הַמָּֽיִם׃ </a:t>
            </a:r>
          </a:p>
          <a:p>
            <a:r>
              <a:rPr lang="en-US" altLang="en-US" sz="2400" b="1" dirty="0">
                <a:solidFill>
                  <a:srgbClr val="C00000"/>
                </a:solidFill>
              </a:rPr>
              <a:t>  (Jeremiah 2:13)</a:t>
            </a:r>
            <a:r>
              <a:rPr lang="en-US" altLang="en-US" sz="2400" b="1" dirty="0">
                <a:solidFill>
                  <a:srgbClr val="FFFF00"/>
                </a:solidFill>
              </a:rPr>
              <a:t>     </a:t>
            </a:r>
            <a:r>
              <a:rPr lang="en-US" altLang="en-US" sz="2400" b="1" dirty="0">
                <a:solidFill>
                  <a:schemeClr val="bg1"/>
                </a:solidFill>
              </a:rPr>
              <a:t>My people have committed two sins: They have </a:t>
            </a:r>
          </a:p>
          <a:p>
            <a:r>
              <a:rPr lang="en-US" altLang="en-US" sz="2400" b="1" dirty="0">
                <a:solidFill>
                  <a:schemeClr val="bg1"/>
                </a:solidFill>
              </a:rPr>
              <a:t>                forsaken me, </a:t>
            </a:r>
            <a:r>
              <a:rPr lang="en-US" altLang="en-US" sz="2400" b="1" dirty="0">
                <a:solidFill>
                  <a:srgbClr val="FFFF00"/>
                </a:solidFill>
              </a:rPr>
              <a:t>the spring of living water</a:t>
            </a:r>
            <a:r>
              <a:rPr lang="en-US" altLang="en-US" sz="2400" b="1" dirty="0">
                <a:solidFill>
                  <a:schemeClr val="bg1"/>
                </a:solidFill>
              </a:rPr>
              <a:t>, and have dug their </a:t>
            </a:r>
          </a:p>
          <a:p>
            <a:r>
              <a:rPr lang="en-US" altLang="en-US" sz="2400" b="1" dirty="0">
                <a:solidFill>
                  <a:schemeClr val="bg1"/>
                </a:solidFill>
              </a:rPr>
              <a:t>                own cisterns, broken cisterns that cannot hold water.</a:t>
            </a:r>
            <a:endParaRPr lang="en-US" sz="2400" b="1" dirty="0">
              <a:solidFill>
                <a:schemeClr val="bg1"/>
              </a:solidFill>
            </a:endParaRPr>
          </a:p>
        </p:txBody>
      </p:sp>
      <p:sp>
        <p:nvSpPr>
          <p:cNvPr id="6" name="Rectangle 5"/>
          <p:cNvSpPr/>
          <p:nvPr/>
        </p:nvSpPr>
        <p:spPr>
          <a:xfrm>
            <a:off x="150813" y="4416510"/>
            <a:ext cx="2414588" cy="492125"/>
          </a:xfrm>
          <a:prstGeom prst="rect">
            <a:avLst/>
          </a:prstGeom>
          <a:solidFill>
            <a:schemeClr val="accent3">
              <a:lumMod val="50000"/>
            </a:schemeClr>
          </a:solidFill>
        </p:spPr>
        <p:txBody>
          <a:bodyPr>
            <a:spAutoFit/>
          </a:bodyPr>
          <a:lstStyle/>
          <a:p>
            <a:pPr algn="ctr">
              <a:defRPr/>
            </a:pPr>
            <a:r>
              <a:rPr lang="ko-KR" altLang="en-US" sz="2600" b="1" dirty="0">
                <a:solidFill>
                  <a:schemeClr val="bg1"/>
                </a:solidFill>
              </a:rPr>
              <a:t>김 경 래</a:t>
            </a:r>
            <a:r>
              <a:rPr lang="en-US" sz="2600" b="1" dirty="0">
                <a:solidFill>
                  <a:schemeClr val="bg1"/>
                </a:solidFill>
              </a:rPr>
              <a:t>  Ph.D. </a:t>
            </a:r>
          </a:p>
        </p:txBody>
      </p:sp>
    </p:spTree>
    <p:extLst>
      <p:ext uri="{BB962C8B-B14F-4D97-AF65-F5344CB8AC3E}">
        <p14:creationId xmlns:p14="http://schemas.microsoft.com/office/powerpoint/2010/main" val="71699362"/>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637212" y="2957611"/>
            <a:ext cx="5791201" cy="646331"/>
          </a:xfrm>
          <a:prstGeom prst="rect">
            <a:avLst/>
          </a:prstGeom>
          <a:solidFill>
            <a:srgbClr val="002060"/>
          </a:solidFill>
        </p:spPr>
        <p:txBody>
          <a:bodyPr wrap="square">
            <a:spAutoFit/>
          </a:bodyPr>
          <a:lstStyle/>
          <a:p>
            <a:r>
              <a:rPr lang="ko-KR" altLang="en-US" sz="3600" b="1" dirty="0">
                <a:solidFill>
                  <a:srgbClr val="FFFF00"/>
                </a:solidFill>
                <a:latin typeface="+mj-ea"/>
              </a:rPr>
              <a:t>고난주 금요일 </a:t>
            </a:r>
            <a:r>
              <a:rPr lang="en-US" sz="3600" b="1" dirty="0">
                <a:solidFill>
                  <a:srgbClr val="FFFF00"/>
                </a:solidFill>
              </a:rPr>
              <a:t>Good Friday</a:t>
            </a:r>
          </a:p>
        </p:txBody>
      </p:sp>
      <p:pic>
        <p:nvPicPr>
          <p:cNvPr id="6148" name="Picture 4" descr="In photos: Christians celebrate Palm Sunday in Jerusalem - All Photos -  UPI.c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631" y="3735902"/>
            <a:ext cx="4449979" cy="2834640"/>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Ministry Matters™ | What happened on Palm Sund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159" y="122971"/>
            <a:ext cx="4251959" cy="2834640"/>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Orthodox Christians mark Good Friday in Jerusalem | The Times of Israe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01721" y="138737"/>
            <a:ext cx="4899484" cy="27432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50812" y="3019677"/>
            <a:ext cx="4687758" cy="646331"/>
          </a:xfrm>
          <a:prstGeom prst="rect">
            <a:avLst/>
          </a:prstGeom>
          <a:solidFill>
            <a:srgbClr val="002060"/>
          </a:solidFill>
        </p:spPr>
        <p:txBody>
          <a:bodyPr wrap="none">
            <a:spAutoFit/>
          </a:bodyPr>
          <a:lstStyle/>
          <a:p>
            <a:r>
              <a:rPr lang="ko-KR" altLang="en-US" sz="3600" b="1" dirty="0">
                <a:solidFill>
                  <a:srgbClr val="FFFF00"/>
                </a:solidFill>
                <a:latin typeface="+mj-ea"/>
                <a:ea typeface="+mj-ea"/>
              </a:rPr>
              <a:t>종려주일</a:t>
            </a:r>
            <a:r>
              <a:rPr lang="zh-TW" altLang="en-US" sz="3600" b="1" dirty="0">
                <a:solidFill>
                  <a:srgbClr val="FFFF00"/>
                </a:solidFill>
                <a:latin typeface="DFKai-SB" pitchFamily="65" charset="-120"/>
                <a:ea typeface="DFKai-SB" pitchFamily="65" charset="-120"/>
              </a:rPr>
              <a:t> </a:t>
            </a:r>
            <a:r>
              <a:rPr lang="en-US" sz="3600" b="1" dirty="0">
                <a:solidFill>
                  <a:srgbClr val="FFFF00"/>
                </a:solidFill>
              </a:rPr>
              <a:t>Palm Sunday</a:t>
            </a:r>
          </a:p>
        </p:txBody>
      </p:sp>
      <p:pic>
        <p:nvPicPr>
          <p:cNvPr id="6154" name="Picture 10" descr="Good Friday 2012 in Jerusalem - Watch the VIDEO from Jerusale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96228" y="3640728"/>
            <a:ext cx="5852160" cy="2926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9321566"/>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The Church of the Holy Sepulchr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756" y="152400"/>
            <a:ext cx="4681689" cy="32004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Holy Sepulcher, Jerusalem | Jerusalem, Holy land israel, Holy la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55790" y="3291840"/>
            <a:ext cx="2424543" cy="32004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Church of the Holy Sepulcher (BiblePlaces.co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7555" y="243840"/>
            <a:ext cx="4267199" cy="32004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69060" y="3541986"/>
            <a:ext cx="2207081" cy="2739211"/>
          </a:xfrm>
          <a:prstGeom prst="rect">
            <a:avLst/>
          </a:prstGeom>
          <a:solidFill>
            <a:srgbClr val="002060"/>
          </a:solidFill>
        </p:spPr>
        <p:txBody>
          <a:bodyPr wrap="square">
            <a:spAutoFit/>
          </a:bodyPr>
          <a:lstStyle/>
          <a:p>
            <a:r>
              <a:rPr lang="ko-KR" altLang="en-US" sz="2800" b="1" dirty="0">
                <a:solidFill>
                  <a:srgbClr val="FFFF00"/>
                </a:solidFill>
                <a:latin typeface="+mj-ea"/>
              </a:rPr>
              <a:t>무덤교회</a:t>
            </a:r>
            <a:endParaRPr lang="en-US" altLang="ko-KR" sz="2800" b="1" dirty="0">
              <a:solidFill>
                <a:srgbClr val="FFFF00"/>
              </a:solidFill>
              <a:latin typeface="+mj-ea"/>
            </a:endParaRPr>
          </a:p>
          <a:p>
            <a:r>
              <a:rPr lang="en-US" sz="3600" b="1" dirty="0">
                <a:solidFill>
                  <a:srgbClr val="FFFF00"/>
                </a:solidFill>
              </a:rPr>
              <a:t>Church of the Holy Sepulcher, Jerusalem</a:t>
            </a:r>
          </a:p>
        </p:txBody>
      </p:sp>
      <p:sp>
        <p:nvSpPr>
          <p:cNvPr id="5" name="Rectangle 4"/>
          <p:cNvSpPr/>
          <p:nvPr/>
        </p:nvSpPr>
        <p:spPr>
          <a:xfrm>
            <a:off x="5713412" y="3614767"/>
            <a:ext cx="3262742" cy="2123658"/>
          </a:xfrm>
          <a:prstGeom prst="rect">
            <a:avLst/>
          </a:prstGeom>
          <a:solidFill>
            <a:srgbClr val="002060"/>
          </a:solidFill>
        </p:spPr>
        <p:txBody>
          <a:bodyPr wrap="square">
            <a:spAutoFit/>
          </a:bodyPr>
          <a:lstStyle/>
          <a:p>
            <a:r>
              <a:rPr lang="ko-KR" altLang="en-US" sz="2800" b="1" dirty="0">
                <a:solidFill>
                  <a:srgbClr val="FFFF00"/>
                </a:solidFill>
                <a:latin typeface="+mj-ea"/>
              </a:rPr>
              <a:t>제</a:t>
            </a:r>
            <a:r>
              <a:rPr lang="en-US" altLang="ko-KR" sz="2800" b="1" dirty="0">
                <a:solidFill>
                  <a:srgbClr val="FFFF00"/>
                </a:solidFill>
                <a:latin typeface="+mj-ea"/>
              </a:rPr>
              <a:t>12</a:t>
            </a:r>
            <a:r>
              <a:rPr lang="ko-KR" altLang="en-US" sz="2800" b="1" dirty="0">
                <a:solidFill>
                  <a:srgbClr val="FFFF00"/>
                </a:solidFill>
                <a:latin typeface="+mj-ea"/>
              </a:rPr>
              <a:t>지점</a:t>
            </a:r>
            <a:r>
              <a:rPr lang="en-US" altLang="ko-KR" sz="2800" b="1" dirty="0">
                <a:solidFill>
                  <a:srgbClr val="FFFF00"/>
                </a:solidFill>
                <a:latin typeface="+mj-ea"/>
              </a:rPr>
              <a:t>:</a:t>
            </a:r>
            <a:r>
              <a:rPr lang="ko-KR" altLang="en-US" sz="2800" b="1" dirty="0">
                <a:solidFill>
                  <a:srgbClr val="FFFF00"/>
                </a:solidFill>
                <a:latin typeface="+mj-ea"/>
              </a:rPr>
              <a:t>골고다</a:t>
            </a:r>
            <a:r>
              <a:rPr lang="en-US" altLang="zh-TW" sz="2800" dirty="0">
                <a:solidFill>
                  <a:srgbClr val="FFFF00"/>
                </a:solidFill>
              </a:rPr>
              <a:t> </a:t>
            </a:r>
          </a:p>
          <a:p>
            <a:endParaRPr lang="en-US" altLang="zh-TW" sz="800" dirty="0">
              <a:solidFill>
                <a:srgbClr val="FFFF00"/>
              </a:solidFill>
            </a:endParaRPr>
          </a:p>
          <a:p>
            <a:r>
              <a:rPr lang="en-US" sz="3200" b="1" dirty="0">
                <a:solidFill>
                  <a:srgbClr val="FFFF00"/>
                </a:solidFill>
              </a:rPr>
              <a:t>The 12</a:t>
            </a:r>
            <a:r>
              <a:rPr lang="en-US" sz="3200" b="1" baseline="30000" dirty="0">
                <a:solidFill>
                  <a:srgbClr val="FFFF00"/>
                </a:solidFill>
              </a:rPr>
              <a:t>th</a:t>
            </a:r>
            <a:r>
              <a:rPr lang="en-US" sz="3200" b="1" dirty="0">
                <a:solidFill>
                  <a:srgbClr val="FFFF00"/>
                </a:solidFill>
              </a:rPr>
              <a:t> Station:</a:t>
            </a:r>
          </a:p>
          <a:p>
            <a:r>
              <a:rPr lang="en-US" sz="3200" b="1" dirty="0">
                <a:solidFill>
                  <a:srgbClr val="FFFF00"/>
                </a:solidFill>
              </a:rPr>
              <a:t>Jesus Dies on the Cross (Golgotha)</a:t>
            </a:r>
            <a:endParaRPr lang="en-US" sz="3200" dirty="0"/>
          </a:p>
        </p:txBody>
      </p:sp>
      <p:pic>
        <p:nvPicPr>
          <p:cNvPr id="15" name="Picture 14" descr="330 Israel ideas | israel, holy land, jerusalem israe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98495" y="2286000"/>
            <a:ext cx="2794801" cy="4206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9890119"/>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18611" y="2535621"/>
            <a:ext cx="3817657" cy="954107"/>
          </a:xfrm>
          <a:prstGeom prst="rect">
            <a:avLst/>
          </a:prstGeom>
          <a:solidFill>
            <a:srgbClr val="002060"/>
          </a:solidFill>
        </p:spPr>
        <p:txBody>
          <a:bodyPr wrap="square">
            <a:spAutoFit/>
          </a:bodyPr>
          <a:lstStyle/>
          <a:p>
            <a:r>
              <a:rPr lang="ko-KR" altLang="en-US" sz="2800" b="1" dirty="0">
                <a:solidFill>
                  <a:srgbClr val="FFFF00"/>
                </a:solidFill>
                <a:latin typeface="+mj-ea"/>
              </a:rPr>
              <a:t>예수님의 무덤</a:t>
            </a:r>
            <a:r>
              <a:rPr lang="en-US" altLang="ko-KR" sz="2800" b="1" dirty="0">
                <a:solidFill>
                  <a:srgbClr val="FFFF00"/>
                </a:solidFill>
                <a:latin typeface="+mj-ea"/>
              </a:rPr>
              <a:t>:  </a:t>
            </a:r>
            <a:r>
              <a:rPr lang="en-US" sz="2800" b="1" dirty="0">
                <a:solidFill>
                  <a:srgbClr val="FFFF00"/>
                </a:solidFill>
              </a:rPr>
              <a:t>Tomb of Jesus, Holy Sepulcher</a:t>
            </a:r>
          </a:p>
        </p:txBody>
      </p:sp>
      <p:pic>
        <p:nvPicPr>
          <p:cNvPr id="12" name="Picture 6" descr="Church of the Holy Sepulchre | History, Significance, &amp; Facts | Britannic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31425" y="2535621"/>
            <a:ext cx="2549360" cy="374904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8" descr="Cámara del Sepulcro | Jesus tomb, Christ tomb, Holy land isra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5812" y="53076"/>
            <a:ext cx="3566160" cy="237744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Taking the time | Corresponden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36576" y="3810000"/>
            <a:ext cx="3561866" cy="237744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7844" y="302171"/>
            <a:ext cx="1945431" cy="6063198"/>
          </a:xfrm>
          <a:prstGeom prst="rect">
            <a:avLst/>
          </a:prstGeom>
          <a:solidFill>
            <a:srgbClr val="002060"/>
          </a:solidFill>
        </p:spPr>
        <p:txBody>
          <a:bodyPr wrap="square">
            <a:spAutoFit/>
          </a:bodyPr>
          <a:lstStyle/>
          <a:p>
            <a:r>
              <a:rPr lang="ko-KR" altLang="en-US" sz="2800" b="1" dirty="0">
                <a:solidFill>
                  <a:srgbClr val="FFFF00"/>
                </a:solidFill>
                <a:latin typeface="+mj-ea"/>
              </a:rPr>
              <a:t>제</a:t>
            </a:r>
            <a:r>
              <a:rPr lang="en-US" altLang="ko-KR" sz="2800" b="1" dirty="0">
                <a:solidFill>
                  <a:srgbClr val="FFFF00"/>
                </a:solidFill>
                <a:latin typeface="+mj-ea"/>
              </a:rPr>
              <a:t>13</a:t>
            </a:r>
            <a:r>
              <a:rPr lang="ko-KR" altLang="en-US" sz="2800" b="1" dirty="0">
                <a:solidFill>
                  <a:srgbClr val="FFFF00"/>
                </a:solidFill>
                <a:latin typeface="+mj-ea"/>
              </a:rPr>
              <a:t>지점</a:t>
            </a:r>
            <a:r>
              <a:rPr lang="en-US" altLang="ko-KR" sz="2800" b="1" dirty="0">
                <a:solidFill>
                  <a:srgbClr val="FFFF00"/>
                </a:solidFill>
                <a:latin typeface="+mj-ea"/>
              </a:rPr>
              <a:t>:</a:t>
            </a:r>
          </a:p>
          <a:p>
            <a:r>
              <a:rPr lang="en-US" sz="2800" b="1" dirty="0">
                <a:solidFill>
                  <a:srgbClr val="FFFF00"/>
                </a:solidFill>
              </a:rPr>
              <a:t>The 13</a:t>
            </a:r>
            <a:r>
              <a:rPr lang="en-US" sz="2800" b="1" baseline="30000" dirty="0">
                <a:solidFill>
                  <a:srgbClr val="FFFF00"/>
                </a:solidFill>
              </a:rPr>
              <a:t>th</a:t>
            </a:r>
            <a:r>
              <a:rPr lang="en-US" sz="2800" b="1" dirty="0">
                <a:solidFill>
                  <a:srgbClr val="FFFF00"/>
                </a:solidFill>
              </a:rPr>
              <a:t> Station</a:t>
            </a:r>
          </a:p>
          <a:p>
            <a:endParaRPr lang="en-US" sz="800" b="1" dirty="0">
              <a:solidFill>
                <a:srgbClr val="FFFF00"/>
              </a:solidFill>
            </a:endParaRPr>
          </a:p>
          <a:p>
            <a:r>
              <a:rPr lang="en-US" sz="2600" b="1" dirty="0">
                <a:solidFill>
                  <a:srgbClr val="FFFF00"/>
                </a:solidFill>
              </a:rPr>
              <a:t>The Stone of Anointing</a:t>
            </a:r>
          </a:p>
          <a:p>
            <a:r>
              <a:rPr lang="en-US" sz="2600" b="1" dirty="0">
                <a:solidFill>
                  <a:srgbClr val="FFFF00"/>
                </a:solidFill>
              </a:rPr>
              <a:t>(Unction)</a:t>
            </a:r>
          </a:p>
          <a:p>
            <a:endParaRPr lang="en-US" sz="1000" b="1" dirty="0">
              <a:solidFill>
                <a:schemeClr val="bg1"/>
              </a:solidFill>
            </a:endParaRPr>
          </a:p>
          <a:p>
            <a:r>
              <a:rPr lang="en-US" sz="2800" b="1" dirty="0">
                <a:solidFill>
                  <a:srgbClr val="FFFF00"/>
                </a:solidFill>
              </a:rPr>
              <a:t>John 19:40</a:t>
            </a:r>
            <a:r>
              <a:rPr lang="en-US" sz="2800" dirty="0">
                <a:solidFill>
                  <a:srgbClr val="FFFF00"/>
                </a:solidFill>
              </a:rPr>
              <a:t> </a:t>
            </a:r>
            <a:r>
              <a:rPr lang="ko-KR" altLang="en-US" dirty="0">
                <a:solidFill>
                  <a:schemeClr val="bg1"/>
                </a:solidFill>
              </a:rPr>
              <a:t>이에 예수의 시체를 가져다가 유대인의 장례 법대로 그 향품과 함께 세마포로 쌌더라</a:t>
            </a:r>
            <a:r>
              <a:rPr lang="en-US" dirty="0">
                <a:solidFill>
                  <a:schemeClr val="bg1"/>
                </a:solidFill>
              </a:rPr>
              <a:t>.</a:t>
            </a:r>
            <a:endParaRPr lang="en-US" b="1" dirty="0">
              <a:solidFill>
                <a:schemeClr val="bg1"/>
              </a:solidFill>
              <a:latin typeface="DFKai-SB" pitchFamily="65" charset="-120"/>
              <a:ea typeface="DFKai-SB" pitchFamily="65" charset="-120"/>
            </a:endParaRPr>
          </a:p>
        </p:txBody>
      </p:sp>
      <p:pic>
        <p:nvPicPr>
          <p:cNvPr id="16" name="Picture 2" descr="Just inside the entrance is The Stone of Anointing, also known as The Stone  of Unction, which trad… | Joseph of arimathea, Archaeological discoveries,  Bible histor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53597" y="302171"/>
            <a:ext cx="3658395" cy="27432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0" descr="A Modern Rome to Jerusalem Pilgrimage: Pt 3 - Turkey To Israel | Australian  Friends of the Camin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067438" y="3276600"/>
            <a:ext cx="3416458" cy="2560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4030829"/>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 y="31045"/>
            <a:ext cx="12188824" cy="6832640"/>
          </a:xfrm>
          <a:prstGeom prst="rect">
            <a:avLst/>
          </a:prstGeom>
          <a:solidFill>
            <a:srgbClr val="00B050"/>
          </a:solidFill>
        </p:spPr>
        <p:txBody>
          <a:bodyPr wrap="square">
            <a:spAutoFit/>
          </a:bodyPr>
          <a:lstStyle/>
          <a:p>
            <a:endParaRPr lang="en-US" altLang="zh-CN" sz="800" b="1" dirty="0"/>
          </a:p>
          <a:p>
            <a:pPr lvl="0"/>
            <a:r>
              <a:rPr lang="zh-TW" altLang="en-US" sz="4000" b="1" dirty="0">
                <a:solidFill>
                  <a:srgbClr val="FFFF00"/>
                </a:solidFill>
                <a:latin typeface="DFKai-SB" pitchFamily="65" charset="-120"/>
                <a:ea typeface="DFKai-SB" pitchFamily="65" charset="-120"/>
              </a:rPr>
              <a:t>       </a:t>
            </a:r>
            <a:r>
              <a:rPr lang="ko-KR" altLang="en-US" sz="3600" b="1" dirty="0">
                <a:solidFill>
                  <a:srgbClr val="FFFF00"/>
                </a:solidFill>
                <a:latin typeface="Malgun Gothic" pitchFamily="34" charset="-127"/>
                <a:ea typeface="Malgun Gothic" pitchFamily="34" charset="-127"/>
              </a:rPr>
              <a:t>부활생명과 부활 </a:t>
            </a:r>
            <a:r>
              <a:rPr lang="en-US" altLang="zh-TW" sz="3600" b="1" dirty="0">
                <a:solidFill>
                  <a:srgbClr val="FFFF00"/>
                </a:solidFill>
                <a:ea typeface="DFKai-SB" pitchFamily="65" charset="-120"/>
              </a:rPr>
              <a:t>(</a:t>
            </a:r>
            <a:r>
              <a:rPr lang="ko-KR" altLang="en-US" sz="3600" b="1" dirty="0">
                <a:solidFill>
                  <a:srgbClr val="FFFF00"/>
                </a:solidFill>
                <a:latin typeface="Malgun Gothic" pitchFamily="34" charset="-127"/>
                <a:ea typeface="Malgun Gothic" pitchFamily="34" charset="-127"/>
              </a:rPr>
              <a:t>다시 일어남</a:t>
            </a:r>
            <a:r>
              <a:rPr lang="en-US" altLang="zh-TW" sz="3600" b="1" dirty="0">
                <a:solidFill>
                  <a:srgbClr val="FFFF00"/>
                </a:solidFill>
                <a:ea typeface="DFKai-SB" pitchFamily="65" charset="-120"/>
              </a:rPr>
              <a:t>)</a:t>
            </a:r>
            <a:endParaRPr lang="en-US" altLang="zh-CN" sz="3600" b="1" dirty="0">
              <a:solidFill>
                <a:srgbClr val="FFFF00"/>
              </a:solidFill>
              <a:latin typeface="DFKai-SB" pitchFamily="65" charset="-120"/>
              <a:ea typeface="DFKai-SB" pitchFamily="65" charset="-120"/>
            </a:endParaRPr>
          </a:p>
          <a:p>
            <a:endParaRPr lang="en-US" sz="800" b="1" dirty="0">
              <a:latin typeface="DFKai-SB" pitchFamily="65" charset="-120"/>
              <a:ea typeface="DFKai-SB" pitchFamily="65" charset="-120"/>
            </a:endParaRPr>
          </a:p>
          <a:p>
            <a:r>
              <a:rPr lang="en-US" sz="2800" b="1" dirty="0"/>
              <a:t>   John 5:28-29.</a:t>
            </a:r>
            <a:r>
              <a:rPr lang="en-US" sz="2800" dirty="0"/>
              <a:t> </a:t>
            </a:r>
            <a:r>
              <a:rPr lang="ko-KR" altLang="en-US" sz="2800" dirty="0"/>
              <a:t>이를 놀랍게 여기지 말라</a:t>
            </a:r>
            <a:r>
              <a:rPr lang="en-US" sz="2800" dirty="0"/>
              <a:t>. </a:t>
            </a:r>
            <a:r>
              <a:rPr lang="ko-KR" altLang="en-US" sz="2800" b="1" dirty="0"/>
              <a:t>무덤 속에 있는 자가 </a:t>
            </a:r>
            <a:endParaRPr lang="en-US" altLang="ko-KR" sz="2800" b="1" dirty="0"/>
          </a:p>
          <a:p>
            <a:r>
              <a:rPr lang="ko-KR" altLang="en-US" sz="2800" b="1" dirty="0"/>
              <a:t>다 그의 음성을 들을 때가 </a:t>
            </a:r>
            <a:r>
              <a:rPr lang="ko-KR" altLang="en-US" sz="2800" dirty="0"/>
              <a:t>오나니</a:t>
            </a:r>
            <a:r>
              <a:rPr lang="en-US" sz="2800" dirty="0"/>
              <a:t>, </a:t>
            </a:r>
            <a:r>
              <a:rPr lang="ko-KR" altLang="en-US" sz="2800" dirty="0"/>
              <a:t>선한 일을 행한 자는 </a:t>
            </a:r>
            <a:r>
              <a:rPr lang="ko-KR" altLang="en-US" sz="2800" b="1" dirty="0"/>
              <a:t>생명의 </a:t>
            </a:r>
            <a:endParaRPr lang="en-US" altLang="ko-KR" sz="2800" b="1" dirty="0"/>
          </a:p>
          <a:p>
            <a:r>
              <a:rPr lang="ko-KR" altLang="en-US" sz="2800" b="1" dirty="0"/>
              <a:t>부활로</a:t>
            </a:r>
            <a:r>
              <a:rPr lang="en-US" sz="2800" dirty="0"/>
              <a:t>, </a:t>
            </a:r>
            <a:r>
              <a:rPr lang="ko-KR" altLang="en-US" sz="2800" dirty="0"/>
              <a:t>악한 일을 행한 자는 </a:t>
            </a:r>
            <a:r>
              <a:rPr lang="ko-KR" altLang="en-US" sz="2800" b="1" dirty="0"/>
              <a:t>심판의 부활로 나오리라</a:t>
            </a:r>
            <a:r>
              <a:rPr lang="en-US" sz="2800" dirty="0"/>
              <a:t>. /  </a:t>
            </a:r>
            <a:r>
              <a:rPr lang="en-US" sz="2800" baseline="30000" dirty="0"/>
              <a:t>NIV </a:t>
            </a:r>
            <a:r>
              <a:rPr lang="en-US" sz="2800" b="1" dirty="0"/>
              <a:t>28</a:t>
            </a:r>
            <a:r>
              <a:rPr lang="en-US" sz="2800" dirty="0"/>
              <a:t> …… </a:t>
            </a:r>
          </a:p>
          <a:p>
            <a:r>
              <a:rPr lang="en-US" sz="2800" b="1" dirty="0"/>
              <a:t>in their graves will hear</a:t>
            </a:r>
            <a:r>
              <a:rPr lang="en-US" sz="2800" dirty="0"/>
              <a:t> his voice </a:t>
            </a:r>
            <a:r>
              <a:rPr lang="en-US" sz="2800" b="1" dirty="0"/>
              <a:t>29</a:t>
            </a:r>
            <a:r>
              <a:rPr lang="en-US" sz="2800" dirty="0"/>
              <a:t> and </a:t>
            </a:r>
            <a:r>
              <a:rPr lang="en-US" sz="2800" b="1" dirty="0"/>
              <a:t>come out</a:t>
            </a:r>
            <a:r>
              <a:rPr lang="en-US" sz="2800" dirty="0"/>
              <a:t>-- those who have done good </a:t>
            </a:r>
            <a:r>
              <a:rPr lang="en-US" sz="2800" b="1" dirty="0">
                <a:solidFill>
                  <a:srgbClr val="FFFF00"/>
                </a:solidFill>
              </a:rPr>
              <a:t>will rise to live</a:t>
            </a:r>
            <a:r>
              <a:rPr lang="en-US" sz="2800" dirty="0"/>
              <a:t>, and those who have done evil </a:t>
            </a:r>
            <a:r>
              <a:rPr lang="en-US" sz="2800" b="1" dirty="0">
                <a:solidFill>
                  <a:srgbClr val="FFFF00"/>
                </a:solidFill>
              </a:rPr>
              <a:t>will rise </a:t>
            </a:r>
            <a:r>
              <a:rPr lang="en-US" sz="2800" b="1" dirty="0"/>
              <a:t>to be condemned</a:t>
            </a:r>
            <a:r>
              <a:rPr lang="en-US" sz="2800" dirty="0"/>
              <a:t>. </a:t>
            </a:r>
          </a:p>
          <a:p>
            <a:endParaRPr lang="en-US" sz="800" dirty="0">
              <a:latin typeface="DFKai-SB" pitchFamily="65" charset="-120"/>
              <a:ea typeface="DFKai-SB" pitchFamily="65" charset="-120"/>
            </a:endParaRPr>
          </a:p>
          <a:p>
            <a:r>
              <a:rPr lang="en-US" sz="2800" b="1" dirty="0"/>
              <a:t>       -</a:t>
            </a:r>
            <a:r>
              <a:rPr lang="ko-KR" altLang="en-US" sz="2800" b="1" dirty="0"/>
              <a:t>고전 </a:t>
            </a:r>
            <a:r>
              <a:rPr lang="en-US" sz="2800" b="1" dirty="0"/>
              <a:t>15:52</a:t>
            </a:r>
            <a:r>
              <a:rPr lang="en-US" sz="2800" dirty="0"/>
              <a:t> </a:t>
            </a:r>
            <a:r>
              <a:rPr lang="ko-KR" altLang="en-US" sz="2800" b="1" dirty="0"/>
              <a:t>나팔 소리가 나매 죽은 자들이 썩지 아니할 것으로 다시 살아나고 우리도 변화되리라</a:t>
            </a:r>
            <a:r>
              <a:rPr lang="en-US" sz="2800" dirty="0"/>
              <a:t>.</a:t>
            </a:r>
          </a:p>
          <a:p>
            <a:r>
              <a:rPr lang="en-US" sz="2800" b="1" dirty="0"/>
              <a:t>       -</a:t>
            </a:r>
            <a:r>
              <a:rPr lang="ko-KR" altLang="en-US" sz="2800" b="1" dirty="0"/>
              <a:t>계시록</a:t>
            </a:r>
            <a:r>
              <a:rPr lang="en-US" sz="2800" b="1" dirty="0"/>
              <a:t>2:11</a:t>
            </a:r>
            <a:r>
              <a:rPr lang="en-US" sz="2800" dirty="0"/>
              <a:t> ……</a:t>
            </a:r>
            <a:r>
              <a:rPr lang="ko-KR" altLang="en-US" sz="2800" dirty="0"/>
              <a:t> 이기는 자는 </a:t>
            </a:r>
            <a:r>
              <a:rPr lang="ko-KR" altLang="en-US" sz="2800" b="1" dirty="0"/>
              <a:t>둘째 사망의 해를 받지 아니하리라</a:t>
            </a:r>
            <a:r>
              <a:rPr lang="en-US" sz="2800" dirty="0"/>
              <a:t>. </a:t>
            </a:r>
          </a:p>
          <a:p>
            <a:r>
              <a:rPr lang="en-US" sz="2400" dirty="0"/>
              <a:t>	</a:t>
            </a:r>
            <a:r>
              <a:rPr lang="en-US" sz="2600" dirty="0"/>
              <a:t>*</a:t>
            </a:r>
            <a:r>
              <a:rPr lang="ko-KR" altLang="en-US" sz="2400" b="1" dirty="0"/>
              <a:t>둘째 사망</a:t>
            </a:r>
            <a:r>
              <a:rPr lang="zh-CN" altLang="en-US" sz="2600" b="1" dirty="0">
                <a:latin typeface="DFKai-SB" pitchFamily="65" charset="-120"/>
                <a:ea typeface="DFKai-SB" pitchFamily="65" charset="-120"/>
              </a:rPr>
              <a:t> </a:t>
            </a:r>
            <a:r>
              <a:rPr lang="en-US" sz="2600" dirty="0"/>
              <a:t>(</a:t>
            </a:r>
            <a:r>
              <a:rPr lang="en-US" sz="2600" b="1" dirty="0"/>
              <a:t>The second death</a:t>
            </a:r>
            <a:r>
              <a:rPr lang="en-US" sz="2600" dirty="0"/>
              <a:t>): 4 times in the Bible - </a:t>
            </a:r>
            <a:r>
              <a:rPr lang="en-US" sz="2600" b="1" dirty="0"/>
              <a:t>Revelation 2:11;</a:t>
            </a:r>
            <a:r>
              <a:rPr lang="en-US" sz="2600" dirty="0"/>
              <a:t> </a:t>
            </a:r>
            <a:r>
              <a:rPr lang="en-US" sz="2600" b="1" dirty="0"/>
              <a:t>20:6</a:t>
            </a:r>
            <a:r>
              <a:rPr lang="en-US" sz="2600" dirty="0"/>
              <a:t>; </a:t>
            </a:r>
            <a:r>
              <a:rPr lang="en-US" sz="2600" b="1" dirty="0"/>
              <a:t>20:14</a:t>
            </a:r>
            <a:r>
              <a:rPr lang="en-US" sz="2600" dirty="0"/>
              <a:t>; </a:t>
            </a:r>
            <a:r>
              <a:rPr lang="en-US" sz="2600" b="1" dirty="0"/>
              <a:t>21:8</a:t>
            </a:r>
            <a:r>
              <a:rPr lang="en-US" sz="2600" dirty="0"/>
              <a:t>  /  (</a:t>
            </a:r>
            <a:r>
              <a:rPr lang="en-US" sz="2600" b="1" dirty="0"/>
              <a:t>Rev 21:8. </a:t>
            </a:r>
            <a:r>
              <a:rPr lang="en-US" sz="2800" dirty="0"/>
              <a:t>……</a:t>
            </a:r>
            <a:r>
              <a:rPr lang="ko-KR" altLang="en-US" sz="2800" dirty="0"/>
              <a:t> 믿지 아니하는 자들과 흉악한 자들과 살인자들과 음행하는 자들과 점술가들과 우상 숭배자들과 거짓말하는 모든 자들은 </a:t>
            </a:r>
            <a:r>
              <a:rPr lang="ko-KR" altLang="en-US" sz="2800" b="1" dirty="0"/>
              <a:t>불과 유황으로 타는 못에 던져지리니 이것이 둘째 사망이라</a:t>
            </a:r>
            <a:r>
              <a:rPr lang="en-US" sz="2600" dirty="0"/>
              <a:t>). </a:t>
            </a:r>
            <a:endParaRPr lang="en-US" altLang="zh-CN" sz="2600" b="1" dirty="0">
              <a:latin typeface="+mj-lt"/>
              <a:ea typeface="DFKai-SB" pitchFamily="65" charset="-120"/>
            </a:endParaRPr>
          </a:p>
          <a:p>
            <a:endParaRPr lang="en-US" altLang="zh-CN" sz="800" b="1" dirty="0">
              <a:latin typeface="+mj-lt"/>
              <a:ea typeface="DFKai-SB" pitchFamily="65" charset="-120"/>
            </a:endParaRPr>
          </a:p>
          <a:p>
            <a:endParaRPr lang="en-US" altLang="zh-CN" sz="800" b="1" dirty="0">
              <a:latin typeface="+mj-lt"/>
              <a:ea typeface="DFKai-SB" pitchFamily="65" charset="-120"/>
            </a:endParaRPr>
          </a:p>
          <a:p>
            <a:endParaRPr lang="en-US" altLang="zh-CN" sz="800" b="1" dirty="0">
              <a:latin typeface="+mj-lt"/>
              <a:ea typeface="DFKai-SB" pitchFamily="65" charset="-120"/>
            </a:endParaRPr>
          </a:p>
          <a:p>
            <a:endParaRPr lang="en-US" altLang="zh-CN" sz="800" b="1" dirty="0">
              <a:latin typeface="+mj-lt"/>
              <a:ea typeface="DFKai-SB" pitchFamily="65" charset="-120"/>
            </a:endParaRPr>
          </a:p>
        </p:txBody>
      </p:sp>
    </p:spTree>
    <p:extLst>
      <p:ext uri="{BB962C8B-B14F-4D97-AF65-F5344CB8AC3E}">
        <p14:creationId xmlns:p14="http://schemas.microsoft.com/office/powerpoint/2010/main" val="2759836646"/>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The Story of the Garden Tomb: site of Christian worship in Jerusale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887" y="3169542"/>
            <a:ext cx="4532756" cy="301752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Garden Tomb, Jerusalem: When they looked up,they saw that the stone had  been rolled back;it was very large. On ent… | Natural landmarks, Stations  of the cross, Tom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006" y="177099"/>
            <a:ext cx="4876800" cy="2743200"/>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The Garden Tomb Burial Cave - Madain Project (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77969" y="10510"/>
            <a:ext cx="3864630" cy="256032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722812" y="2954753"/>
            <a:ext cx="2066871" cy="3447098"/>
          </a:xfrm>
          <a:prstGeom prst="rect">
            <a:avLst/>
          </a:prstGeom>
          <a:solidFill>
            <a:srgbClr val="002060"/>
          </a:solidFill>
        </p:spPr>
        <p:txBody>
          <a:bodyPr wrap="square">
            <a:spAutoFit/>
          </a:bodyPr>
          <a:lstStyle/>
          <a:p>
            <a:pPr algn="ctr"/>
            <a:r>
              <a:rPr lang="en-US" sz="3800" b="1" dirty="0">
                <a:solidFill>
                  <a:srgbClr val="FFFF00"/>
                </a:solidFill>
              </a:rPr>
              <a:t>Garden </a:t>
            </a:r>
          </a:p>
          <a:p>
            <a:pPr algn="ctr"/>
            <a:r>
              <a:rPr lang="en-US" sz="3800" b="1" dirty="0">
                <a:solidFill>
                  <a:srgbClr val="FFFF00"/>
                </a:solidFill>
              </a:rPr>
              <a:t>Tomb</a:t>
            </a:r>
          </a:p>
          <a:p>
            <a:endParaRPr lang="en-US" sz="1400" b="1" dirty="0">
              <a:solidFill>
                <a:srgbClr val="FFFF00"/>
              </a:solidFill>
            </a:endParaRPr>
          </a:p>
          <a:p>
            <a:pPr algn="ctr"/>
            <a:r>
              <a:rPr lang="en-US" sz="3200" b="1" dirty="0">
                <a:solidFill>
                  <a:srgbClr val="FFFF00"/>
                </a:solidFill>
              </a:rPr>
              <a:t>Jesus is Risen.</a:t>
            </a:r>
          </a:p>
          <a:p>
            <a:pPr algn="ctr"/>
            <a:r>
              <a:rPr lang="en-US" sz="3200" b="1" dirty="0">
                <a:solidFill>
                  <a:srgbClr val="FFFF00"/>
                </a:solidFill>
              </a:rPr>
              <a:t>He is  </a:t>
            </a:r>
          </a:p>
          <a:p>
            <a:pPr algn="ctr"/>
            <a:r>
              <a:rPr lang="en-US" sz="3200" b="1" dirty="0">
                <a:solidFill>
                  <a:srgbClr val="FFFF00"/>
                </a:solidFill>
              </a:rPr>
              <a:t>not Here.</a:t>
            </a:r>
            <a:endParaRPr lang="en-US" sz="3200" dirty="0"/>
          </a:p>
        </p:txBody>
      </p:sp>
      <p:sp>
        <p:nvSpPr>
          <p:cNvPr id="3" name="Rectangle 2"/>
          <p:cNvSpPr/>
          <p:nvPr/>
        </p:nvSpPr>
        <p:spPr>
          <a:xfrm>
            <a:off x="6932612" y="2636520"/>
            <a:ext cx="5006394" cy="3662541"/>
          </a:xfrm>
          <a:prstGeom prst="rect">
            <a:avLst/>
          </a:prstGeom>
          <a:solidFill>
            <a:srgbClr val="92D050"/>
          </a:solidFill>
        </p:spPr>
        <p:txBody>
          <a:bodyPr wrap="square">
            <a:spAutoFit/>
          </a:bodyPr>
          <a:lstStyle/>
          <a:p>
            <a:r>
              <a:rPr lang="en-US" sz="4000" b="1" dirty="0"/>
              <a:t>Galatians 2:20</a:t>
            </a:r>
            <a:r>
              <a:rPr lang="en-US" sz="4000" dirty="0"/>
              <a:t> </a:t>
            </a:r>
          </a:p>
          <a:p>
            <a:r>
              <a:rPr lang="ko-KR" altLang="en-US" sz="3200" dirty="0"/>
              <a:t>내가 그리스도와 함께 십자가에 못 박혔나니</a:t>
            </a:r>
            <a:r>
              <a:rPr lang="en-US" altLang="ko-KR" sz="3200" dirty="0"/>
              <a:t>,</a:t>
            </a:r>
            <a:r>
              <a:rPr lang="ko-KR" altLang="en-US" sz="3200" dirty="0"/>
              <a:t> 그런즉 </a:t>
            </a:r>
            <a:r>
              <a:rPr lang="ko-KR" altLang="en-US" sz="3200" b="1" dirty="0"/>
              <a:t>이제는 내가 사는 것이 아니요</a:t>
            </a:r>
            <a:r>
              <a:rPr lang="en-US" altLang="ko-KR" sz="3200" b="1" dirty="0"/>
              <a:t>,</a:t>
            </a:r>
            <a:r>
              <a:rPr lang="ko-KR" altLang="en-US" sz="3200" b="1" dirty="0"/>
              <a:t> 오직 내 안에 그리스도께서 사시는 것이라</a:t>
            </a:r>
            <a:r>
              <a:rPr lang="en-US" altLang="ko-KR" sz="3200" dirty="0"/>
              <a:t>.</a:t>
            </a:r>
            <a:r>
              <a:rPr lang="ko-KR" altLang="en-US" sz="3200" dirty="0"/>
              <a:t> </a:t>
            </a:r>
            <a:r>
              <a:rPr lang="en-US" altLang="zh-TW" sz="3200" b="1" dirty="0">
                <a:latin typeface="DFKai-SB" pitchFamily="65" charset="-120"/>
                <a:ea typeface="DFKai-SB" pitchFamily="65" charset="-120"/>
              </a:rPr>
              <a:t>……</a:t>
            </a:r>
            <a:endParaRPr lang="en-US" b="1" dirty="0"/>
          </a:p>
        </p:txBody>
      </p:sp>
    </p:spTree>
    <p:extLst>
      <p:ext uri="{BB962C8B-B14F-4D97-AF65-F5344CB8AC3E}">
        <p14:creationId xmlns:p14="http://schemas.microsoft.com/office/powerpoint/2010/main" val="3496013260"/>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
          <p:cNvSpPr>
            <a:spLocks noChangeArrowheads="1"/>
          </p:cNvSpPr>
          <p:nvPr/>
        </p:nvSpPr>
        <p:spPr bwMode="auto">
          <a:xfrm>
            <a:off x="455613" y="3124200"/>
            <a:ext cx="11277600" cy="3033713"/>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8821" tIns="54411" rIns="108821" bIns="54411">
            <a:spAutoFit/>
          </a:bodyPr>
          <a:lstStyle/>
          <a:p>
            <a:pPr rtl="1"/>
            <a:r>
              <a:rPr lang="en-US" sz="4800" b="1">
                <a:solidFill>
                  <a:schemeClr val="bg1"/>
                </a:solidFill>
              </a:rPr>
              <a:t> </a:t>
            </a:r>
            <a:r>
              <a:rPr lang="en-US" sz="4800">
                <a:solidFill>
                  <a:schemeClr val="bg1"/>
                </a:solidFill>
              </a:rPr>
              <a:t>‎  </a:t>
            </a:r>
            <a:r>
              <a:rPr lang="he-IL" sz="5400" b="1">
                <a:solidFill>
                  <a:schemeClr val="bg1"/>
                </a:solidFill>
              </a:rPr>
              <a:t>יְבָרֶכְךָ יְהוָה וְיִשְׁמְרֶךָ׃</a:t>
            </a:r>
            <a:r>
              <a:rPr lang="en-US" sz="5400" b="1">
                <a:solidFill>
                  <a:schemeClr val="bg1"/>
                </a:solidFill>
              </a:rPr>
              <a:t>    </a:t>
            </a:r>
            <a:r>
              <a:rPr lang="he-IL" sz="5400" b="1">
                <a:solidFill>
                  <a:schemeClr val="bg1"/>
                </a:solidFill>
              </a:rPr>
              <a:t> </a:t>
            </a:r>
            <a:r>
              <a:rPr lang="en-US" sz="3600" b="1">
                <a:solidFill>
                  <a:srgbClr val="FFFF00"/>
                </a:solidFill>
              </a:rPr>
              <a:t>Numbers 6:24-26</a:t>
            </a:r>
            <a:r>
              <a:rPr lang="el-GR" sz="3600" b="1">
                <a:solidFill>
                  <a:srgbClr val="FFFF00"/>
                </a:solidFill>
              </a:rPr>
              <a:t> </a:t>
            </a:r>
            <a:endParaRPr lang="en-US" sz="3600" b="1">
              <a:solidFill>
                <a:srgbClr val="FFFF00"/>
              </a:solidFill>
            </a:endParaRPr>
          </a:p>
          <a:p>
            <a:pPr rtl="1"/>
            <a:r>
              <a:rPr lang="he-IL" sz="5400" b="1">
                <a:solidFill>
                  <a:schemeClr val="bg1"/>
                </a:solidFill>
              </a:rPr>
              <a:t>יָאֵר יְהוָה פָּנָיו אֵלֶיךָ וִיחֻנֶּךָּ׃</a:t>
            </a:r>
            <a:r>
              <a:rPr lang="en-US" sz="5400" b="1">
                <a:solidFill>
                  <a:schemeClr val="bg1"/>
                </a:solidFill>
              </a:rPr>
              <a:t>                  </a:t>
            </a:r>
          </a:p>
          <a:p>
            <a:pPr rtl="1"/>
            <a:r>
              <a:rPr lang="en-US" sz="5400" b="1">
                <a:solidFill>
                  <a:schemeClr val="bg1"/>
                </a:solidFill>
              </a:rPr>
              <a:t>‎</a:t>
            </a:r>
            <a:r>
              <a:rPr lang="he-IL" sz="5400" b="1">
                <a:solidFill>
                  <a:schemeClr val="bg1"/>
                </a:solidFill>
              </a:rPr>
              <a:t>יִשָּׂא יְהוָה פָּנָיו אֵלֶיךָ וְיָשֵׂם לְךָ שָׁלוֹם׃</a:t>
            </a:r>
            <a:r>
              <a:rPr lang="en-US" sz="5400" b="1">
                <a:solidFill>
                  <a:schemeClr val="bg1"/>
                </a:solidFill>
              </a:rPr>
              <a:t>     </a:t>
            </a:r>
            <a:r>
              <a:rPr lang="he-IL" sz="5400" b="1">
                <a:solidFill>
                  <a:schemeClr val="bg1"/>
                </a:solidFill>
              </a:rPr>
              <a:t> </a:t>
            </a:r>
            <a:endParaRPr lang="en-US" sz="5400" b="1">
              <a:solidFill>
                <a:schemeClr val="bg1"/>
              </a:solidFill>
            </a:endParaRPr>
          </a:p>
          <a:p>
            <a:pPr algn="ctr" rtl="1"/>
            <a:endParaRPr lang="en-US" altLang="ko-KR" sz="2800"/>
          </a:p>
        </p:txBody>
      </p:sp>
      <p:sp>
        <p:nvSpPr>
          <p:cNvPr id="3" name="Rectangle 2"/>
          <p:cNvSpPr/>
          <p:nvPr/>
        </p:nvSpPr>
        <p:spPr>
          <a:xfrm>
            <a:off x="150813" y="228600"/>
            <a:ext cx="9525000" cy="2554288"/>
          </a:xfrm>
          <a:prstGeom prst="rect">
            <a:avLst/>
          </a:prstGeom>
          <a:solidFill>
            <a:schemeClr val="accent6">
              <a:lumMod val="75000"/>
            </a:schemeClr>
          </a:solidFill>
        </p:spPr>
        <p:txBody>
          <a:bodyPr>
            <a:spAutoFit/>
          </a:bodyPr>
          <a:lstStyle/>
          <a:p>
            <a:pPr algn="ctr">
              <a:defRPr/>
            </a:pPr>
            <a:r>
              <a:rPr lang="ko-KR" altLang="en-US" sz="3200" b="1" dirty="0"/>
              <a:t>민수기 </a:t>
            </a:r>
            <a:r>
              <a:rPr lang="en-US" sz="3200" b="1" dirty="0"/>
              <a:t>6:24-26</a:t>
            </a:r>
          </a:p>
          <a:p>
            <a:pPr>
              <a:defRPr/>
            </a:pPr>
            <a:r>
              <a:rPr lang="ko-KR" altLang="en-US" sz="3200" dirty="0">
                <a:solidFill>
                  <a:schemeClr val="bg1"/>
                </a:solidFill>
              </a:rPr>
              <a:t>여호와는 네게 복을 주시고 너를 지키시기를 원하며</a:t>
            </a:r>
            <a:r>
              <a:rPr lang="en-US" altLang="ko-KR" sz="3200" dirty="0">
                <a:solidFill>
                  <a:schemeClr val="bg1"/>
                </a:solidFill>
              </a:rPr>
              <a:t>, </a:t>
            </a:r>
            <a:r>
              <a:rPr lang="ko-KR" altLang="en-US" sz="3200" dirty="0">
                <a:solidFill>
                  <a:schemeClr val="bg1"/>
                </a:solidFill>
              </a:rPr>
              <a:t>여호와는 그의 얼굴을 네게 비추사 은혜 베푸시기를 원하며</a:t>
            </a:r>
            <a:r>
              <a:rPr lang="en-US" altLang="ko-KR" sz="3200" dirty="0">
                <a:solidFill>
                  <a:schemeClr val="bg1"/>
                </a:solidFill>
              </a:rPr>
              <a:t>, </a:t>
            </a:r>
            <a:r>
              <a:rPr lang="ko-KR" altLang="en-US" sz="3200" dirty="0">
                <a:solidFill>
                  <a:schemeClr val="bg1"/>
                </a:solidFill>
              </a:rPr>
              <a:t>여호와는 그 얼굴을 네게로 향하여 드사 평강 주시기를 원하노라 할지니라 하라</a:t>
            </a:r>
            <a:r>
              <a:rPr lang="en-US" altLang="ko-KR" sz="3200" dirty="0">
                <a:solidFill>
                  <a:schemeClr val="bg1"/>
                </a:solidFill>
              </a:rPr>
              <a:t>.</a:t>
            </a:r>
            <a:endParaRPr lang="en-US" sz="3200" dirty="0">
              <a:solidFill>
                <a:schemeClr val="bg1"/>
              </a:solidFill>
            </a:endParaRPr>
          </a:p>
        </p:txBody>
      </p:sp>
    </p:spTree>
    <p:extLst>
      <p:ext uri="{BB962C8B-B14F-4D97-AF65-F5344CB8AC3E}">
        <p14:creationId xmlns:p14="http://schemas.microsoft.com/office/powerpoint/2010/main" val="218649335"/>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 y="31045"/>
            <a:ext cx="12188824" cy="6740307"/>
          </a:xfrm>
          <a:prstGeom prst="rect">
            <a:avLst/>
          </a:prstGeom>
          <a:solidFill>
            <a:srgbClr val="00B050"/>
          </a:solidFill>
        </p:spPr>
        <p:txBody>
          <a:bodyPr wrap="square">
            <a:spAutoFit/>
          </a:bodyPr>
          <a:lstStyle/>
          <a:p>
            <a:endParaRPr lang="en-US" altLang="zh-CN" sz="800" b="1" dirty="0"/>
          </a:p>
          <a:p>
            <a:r>
              <a:rPr lang="zh-TW" altLang="en-US" sz="3600" b="1" dirty="0">
                <a:latin typeface="DFKai-SB" pitchFamily="65" charset="-120"/>
                <a:ea typeface="DFKai-SB" pitchFamily="65" charset="-120"/>
              </a:rPr>
              <a:t>         </a:t>
            </a:r>
            <a:r>
              <a:rPr lang="ko-KR" altLang="en-US" sz="4400" b="1" dirty="0">
                <a:solidFill>
                  <a:srgbClr val="FFFF00"/>
                </a:solidFill>
                <a:latin typeface="+mn-ea"/>
              </a:rPr>
              <a:t>부활에 대한 몇 가지 입장</a:t>
            </a:r>
            <a:endParaRPr lang="en-US" altLang="zh-TW" sz="4400" b="1" dirty="0">
              <a:solidFill>
                <a:srgbClr val="FFFF00"/>
              </a:solidFill>
              <a:latin typeface="+mn-ea"/>
            </a:endParaRPr>
          </a:p>
          <a:p>
            <a:pPr lvl="0"/>
            <a:endParaRPr lang="en-US" altLang="zh-TW" sz="800" b="1" dirty="0">
              <a:latin typeface="+mj-lt"/>
              <a:ea typeface="DFKai-SB" pitchFamily="65" charset="-120"/>
            </a:endParaRPr>
          </a:p>
          <a:p>
            <a:r>
              <a:rPr lang="ko-KR" altLang="en-US" sz="3200" b="1" dirty="0">
                <a:latin typeface="+mj-ea"/>
                <a:ea typeface="+mj-ea"/>
              </a:rPr>
              <a:t>부활에 대한 질문과 대답</a:t>
            </a:r>
            <a:r>
              <a:rPr lang="en-US" altLang="zh-TW" sz="3600" b="1" dirty="0">
                <a:latin typeface="+mj-ea"/>
                <a:ea typeface="+mj-ea"/>
              </a:rPr>
              <a:t>:</a:t>
            </a:r>
          </a:p>
          <a:p>
            <a:r>
              <a:rPr lang="en-US" altLang="zh-CN" sz="3600" b="1" dirty="0">
                <a:latin typeface="Malgun Gothic" pitchFamily="34" charset="-127"/>
                <a:ea typeface="Malgun Gothic" pitchFamily="34" charset="-127"/>
              </a:rPr>
              <a:t>	</a:t>
            </a:r>
            <a:r>
              <a:rPr lang="ko-KR" altLang="en-US" sz="3600" dirty="0">
                <a:latin typeface="Malgun Gothic" pitchFamily="34" charset="-127"/>
                <a:ea typeface="Malgun Gothic" pitchFamily="34" charset="-127"/>
              </a:rPr>
              <a:t>마태</a:t>
            </a:r>
            <a:r>
              <a:rPr lang="en-US" sz="3200" dirty="0">
                <a:latin typeface="Malgun Gothic" pitchFamily="34" charset="-127"/>
                <a:ea typeface="Malgun Gothic" pitchFamily="34" charset="-127"/>
              </a:rPr>
              <a:t>22:23-33; </a:t>
            </a:r>
            <a:r>
              <a:rPr lang="ko-KR" altLang="en-US" sz="3200" dirty="0">
                <a:latin typeface="Malgun Gothic" pitchFamily="34" charset="-127"/>
                <a:ea typeface="Malgun Gothic" pitchFamily="34" charset="-127"/>
              </a:rPr>
              <a:t>마가</a:t>
            </a:r>
            <a:r>
              <a:rPr lang="en-US" sz="3200" dirty="0">
                <a:latin typeface="Malgun Gothic" pitchFamily="34" charset="-127"/>
                <a:ea typeface="Malgun Gothic" pitchFamily="34" charset="-127"/>
              </a:rPr>
              <a:t>12:18-27; </a:t>
            </a:r>
            <a:r>
              <a:rPr lang="ko-KR" altLang="en-US" sz="3200" dirty="0">
                <a:latin typeface="Malgun Gothic" pitchFamily="34" charset="-127"/>
                <a:ea typeface="Malgun Gothic" pitchFamily="34" charset="-127"/>
              </a:rPr>
              <a:t>누가</a:t>
            </a:r>
            <a:r>
              <a:rPr lang="en-US" sz="3200" dirty="0">
                <a:latin typeface="Malgun Gothic" pitchFamily="34" charset="-127"/>
                <a:ea typeface="Malgun Gothic" pitchFamily="34" charset="-127"/>
              </a:rPr>
              <a:t>20:27-40</a:t>
            </a:r>
          </a:p>
          <a:p>
            <a:pPr lvl="0"/>
            <a:endParaRPr lang="en-US" altLang="zh-TW" sz="800" b="1" dirty="0">
              <a:latin typeface="Malgun Gothic" pitchFamily="34" charset="-127"/>
              <a:ea typeface="Malgun Gothic" pitchFamily="34" charset="-127"/>
            </a:endParaRPr>
          </a:p>
          <a:p>
            <a:pPr lvl="0"/>
            <a:r>
              <a:rPr lang="en-US" altLang="zh-TW" sz="3600" b="1" dirty="0">
                <a:latin typeface="Malgun Gothic" pitchFamily="34" charset="-127"/>
                <a:ea typeface="Malgun Gothic" pitchFamily="34" charset="-127"/>
              </a:rPr>
              <a:t>   1) </a:t>
            </a:r>
            <a:r>
              <a:rPr lang="ko-KR" altLang="en-US" sz="3600" b="1" dirty="0">
                <a:latin typeface="Malgun Gothic" pitchFamily="34" charset="-127"/>
                <a:ea typeface="Malgun Gothic" pitchFamily="34" charset="-127"/>
              </a:rPr>
              <a:t>부활이 없다</a:t>
            </a:r>
            <a:r>
              <a:rPr lang="en-US" altLang="zh-TW" sz="3600" b="1" dirty="0">
                <a:latin typeface="Malgun Gothic" pitchFamily="34" charset="-127"/>
                <a:ea typeface="Malgun Gothic" pitchFamily="34" charset="-127"/>
              </a:rPr>
              <a:t>: (</a:t>
            </a:r>
            <a:r>
              <a:rPr lang="ko-KR" altLang="en-US" sz="3600" b="1" dirty="0">
                <a:latin typeface="Malgun Gothic" pitchFamily="34" charset="-127"/>
                <a:ea typeface="Malgun Gothic" pitchFamily="34" charset="-127"/>
              </a:rPr>
              <a:t>예</a:t>
            </a:r>
            <a:r>
              <a:rPr lang="en-US" altLang="zh-TW" sz="3600" b="1" dirty="0">
                <a:latin typeface="Malgun Gothic" pitchFamily="34" charset="-127"/>
                <a:ea typeface="Malgun Gothic" pitchFamily="34" charset="-127"/>
              </a:rPr>
              <a:t>) </a:t>
            </a:r>
            <a:r>
              <a:rPr lang="ko-KR" altLang="en-US" sz="3600" b="1" dirty="0">
                <a:latin typeface="Malgun Gothic" pitchFamily="34" charset="-127"/>
                <a:ea typeface="Malgun Gothic" pitchFamily="34" charset="-127"/>
              </a:rPr>
              <a:t>사두개인</a:t>
            </a:r>
            <a:endParaRPr lang="en-US" altLang="zh-TW" sz="3600" b="1" dirty="0">
              <a:latin typeface="Malgun Gothic" pitchFamily="34" charset="-127"/>
              <a:ea typeface="Malgun Gothic" pitchFamily="34" charset="-127"/>
            </a:endParaRPr>
          </a:p>
          <a:p>
            <a:pPr lvl="0"/>
            <a:endParaRPr lang="en-US" altLang="zh-TW" sz="800" b="1" dirty="0">
              <a:latin typeface="Malgun Gothic" pitchFamily="34" charset="-127"/>
              <a:ea typeface="Malgun Gothic" pitchFamily="34" charset="-127"/>
            </a:endParaRPr>
          </a:p>
          <a:p>
            <a:pPr lvl="0"/>
            <a:r>
              <a:rPr lang="en-US" altLang="zh-CN" sz="3600" b="1" dirty="0">
                <a:latin typeface="Malgun Gothic" pitchFamily="34" charset="-127"/>
                <a:ea typeface="Malgun Gothic" pitchFamily="34" charset="-127"/>
              </a:rPr>
              <a:t>   2) </a:t>
            </a:r>
            <a:r>
              <a:rPr lang="ko-KR" altLang="en-US" sz="3600" b="1" dirty="0">
                <a:latin typeface="Malgun Gothic" pitchFamily="34" charset="-127"/>
                <a:ea typeface="Malgun Gothic" pitchFamily="34" charset="-127"/>
              </a:rPr>
              <a:t>부활을 이해하지 못했던 제자들</a:t>
            </a:r>
            <a:endParaRPr lang="en-US" altLang="zh-TW" sz="3600" b="1" dirty="0">
              <a:latin typeface="Malgun Gothic" pitchFamily="34" charset="-127"/>
              <a:ea typeface="Malgun Gothic" pitchFamily="34" charset="-127"/>
            </a:endParaRPr>
          </a:p>
          <a:p>
            <a:pPr lvl="0"/>
            <a:endParaRPr lang="en-US" altLang="zh-TW" sz="800" b="1" dirty="0">
              <a:latin typeface="Malgun Gothic" pitchFamily="34" charset="-127"/>
              <a:ea typeface="Malgun Gothic" pitchFamily="34" charset="-127"/>
            </a:endParaRPr>
          </a:p>
          <a:p>
            <a:pPr lvl="0"/>
            <a:r>
              <a:rPr lang="en-US" altLang="zh-CN" sz="3600" b="1" dirty="0">
                <a:latin typeface="Malgun Gothic" pitchFamily="34" charset="-127"/>
                <a:ea typeface="Malgun Gothic" pitchFamily="34" charset="-127"/>
              </a:rPr>
              <a:t>   3) </a:t>
            </a:r>
            <a:r>
              <a:rPr lang="ko-KR" altLang="en-US" sz="3600" b="1" dirty="0">
                <a:latin typeface="Malgun Gothic" pitchFamily="34" charset="-127"/>
                <a:ea typeface="Malgun Gothic" pitchFamily="34" charset="-127"/>
              </a:rPr>
              <a:t>부활생명이 없어서 부활의 중요성을 모르는 이들</a:t>
            </a:r>
            <a:endParaRPr lang="en-US" altLang="zh-TW" sz="800" b="1" dirty="0">
              <a:latin typeface="DFKai-SB" pitchFamily="65" charset="-120"/>
              <a:ea typeface="DFKai-SB" pitchFamily="65" charset="-120"/>
            </a:endParaRPr>
          </a:p>
          <a:p>
            <a:pPr lvl="0"/>
            <a:r>
              <a:rPr lang="en-US" altLang="zh-TW" sz="3000" b="1" dirty="0">
                <a:latin typeface="DFKai-SB" pitchFamily="65" charset="-120"/>
                <a:ea typeface="DFKai-SB" pitchFamily="65" charset="-120"/>
              </a:rPr>
              <a:t>  </a:t>
            </a:r>
            <a:r>
              <a:rPr lang="en-US" altLang="zh-TW" sz="3000" b="1" dirty="0">
                <a:ea typeface="DFKai-SB" pitchFamily="65" charset="-120"/>
              </a:rPr>
              <a:t>-(</a:t>
            </a:r>
            <a:r>
              <a:rPr lang="ko-KR" altLang="en-US" sz="3000" b="1" dirty="0">
                <a:latin typeface="+mj-ea"/>
                <a:ea typeface="+mj-ea"/>
              </a:rPr>
              <a:t>한자말</a:t>
            </a:r>
            <a:r>
              <a:rPr lang="en-US" altLang="zh-TW" sz="3000" b="1" dirty="0">
                <a:ea typeface="DFKai-SB" pitchFamily="65" charset="-120"/>
              </a:rPr>
              <a:t>) </a:t>
            </a:r>
            <a:r>
              <a:rPr lang="ko-KR" altLang="en-US" sz="3000" b="1" dirty="0">
                <a:solidFill>
                  <a:srgbClr val="FFFF00"/>
                </a:solidFill>
                <a:latin typeface="+mn-ea"/>
              </a:rPr>
              <a:t>부활</a:t>
            </a:r>
            <a:r>
              <a:rPr lang="en-US" altLang="ko-KR" sz="3200" b="1" dirty="0">
                <a:solidFill>
                  <a:srgbClr val="FFFF00"/>
                </a:solidFill>
                <a:latin typeface="+mn-ea"/>
              </a:rPr>
              <a:t>(</a:t>
            </a:r>
            <a:r>
              <a:rPr lang="zh-TW" altLang="en-US" sz="3200" b="1" dirty="0">
                <a:solidFill>
                  <a:srgbClr val="FFFF00"/>
                </a:solidFill>
                <a:latin typeface="DFKai-SB" pitchFamily="65" charset="-120"/>
                <a:ea typeface="DFKai-SB" pitchFamily="65" charset="-120"/>
              </a:rPr>
              <a:t>復活</a:t>
            </a:r>
            <a:r>
              <a:rPr lang="en-US" altLang="ko-KR" sz="3200" b="1" dirty="0">
                <a:solidFill>
                  <a:srgbClr val="FFFF00"/>
                </a:solidFill>
                <a:latin typeface="+mn-ea"/>
              </a:rPr>
              <a:t>)</a:t>
            </a:r>
            <a:r>
              <a:rPr lang="zh-TW" altLang="en-US" sz="3200" b="1" dirty="0">
                <a:latin typeface="DFKai-SB" pitchFamily="65" charset="-120"/>
                <a:ea typeface="DFKai-SB" pitchFamily="65" charset="-120"/>
              </a:rPr>
              <a:t> </a:t>
            </a:r>
            <a:r>
              <a:rPr lang="en-US" altLang="zh-TW" sz="3200" b="1" dirty="0">
                <a:latin typeface="+mj-lt"/>
                <a:ea typeface="DFKai-SB" pitchFamily="65" charset="-120"/>
              </a:rPr>
              <a:t>= (Verb) Revive</a:t>
            </a:r>
          </a:p>
          <a:p>
            <a:pPr lvl="0"/>
            <a:r>
              <a:rPr lang="en-US" altLang="zh-TW" sz="3000" b="1" dirty="0">
                <a:latin typeface="+mj-lt"/>
                <a:ea typeface="DFKai-SB" pitchFamily="65" charset="-120"/>
              </a:rPr>
              <a:t>    </a:t>
            </a:r>
            <a:r>
              <a:rPr lang="en-US" altLang="zh-TW" sz="3000" b="1" dirty="0">
                <a:ea typeface="DFKai-SB" pitchFamily="65" charset="-120"/>
              </a:rPr>
              <a:t>-(</a:t>
            </a:r>
            <a:r>
              <a:rPr lang="ko-KR" altLang="en-US" sz="3000" b="1" dirty="0">
                <a:latin typeface="+mj-ea"/>
                <a:ea typeface="+mj-ea"/>
              </a:rPr>
              <a:t>영어</a:t>
            </a:r>
            <a:r>
              <a:rPr lang="en-US" altLang="zh-TW" sz="3000" b="1" dirty="0">
                <a:ea typeface="DFKai-SB" pitchFamily="65" charset="-120"/>
              </a:rPr>
              <a:t>) </a:t>
            </a:r>
            <a:r>
              <a:rPr lang="en-US" altLang="zh-TW" sz="3200" b="1" dirty="0">
                <a:solidFill>
                  <a:srgbClr val="FFFF00"/>
                </a:solidFill>
                <a:latin typeface="+mj-lt"/>
                <a:ea typeface="DFKai-SB" pitchFamily="65" charset="-120"/>
              </a:rPr>
              <a:t>Resurrection</a:t>
            </a:r>
            <a:r>
              <a:rPr lang="en-US" altLang="zh-TW" sz="3200" b="1" dirty="0">
                <a:latin typeface="+mj-lt"/>
                <a:ea typeface="DFKai-SB" pitchFamily="65" charset="-120"/>
              </a:rPr>
              <a:t> </a:t>
            </a:r>
            <a:r>
              <a:rPr lang="en-US" altLang="zh-TW" sz="3200" b="1" dirty="0">
                <a:ea typeface="DFKai-SB" pitchFamily="65" charset="-120"/>
              </a:rPr>
              <a:t>= (from Latin </a:t>
            </a:r>
            <a:r>
              <a:rPr lang="en-US" altLang="zh-TW" sz="3200" b="1" i="1" dirty="0" err="1">
                <a:ea typeface="DFKai-SB" pitchFamily="65" charset="-120"/>
              </a:rPr>
              <a:t>resurgere</a:t>
            </a:r>
            <a:r>
              <a:rPr lang="en-US" altLang="zh-TW" sz="3200" b="1" dirty="0">
                <a:ea typeface="DFKai-SB" pitchFamily="65" charset="-120"/>
              </a:rPr>
              <a:t>: rise again) </a:t>
            </a:r>
            <a:r>
              <a:rPr lang="ko-KR" altLang="en-US" sz="2800" b="1" dirty="0">
                <a:latin typeface="+mj-ea"/>
              </a:rPr>
              <a:t>다시 일어나다</a:t>
            </a:r>
            <a:endParaRPr lang="en-US" altLang="zh-CN" sz="2800" b="1" dirty="0">
              <a:latin typeface="DFKai-SB" pitchFamily="65" charset="-120"/>
              <a:ea typeface="DFKai-SB" pitchFamily="65" charset="-120"/>
            </a:endParaRPr>
          </a:p>
          <a:p>
            <a:r>
              <a:rPr lang="en-US" altLang="zh-TW" sz="3000" b="1" dirty="0">
                <a:ea typeface="DFKai-SB" pitchFamily="65" charset="-120"/>
              </a:rPr>
              <a:t>    -(</a:t>
            </a:r>
            <a:r>
              <a:rPr lang="ko-KR" altLang="en-US" sz="3000" b="1" dirty="0">
                <a:latin typeface="+mj-ea"/>
              </a:rPr>
              <a:t>헬라어</a:t>
            </a:r>
            <a:r>
              <a:rPr lang="en-US" altLang="zh-TW" sz="3000" b="1" dirty="0">
                <a:ea typeface="DFKai-SB" pitchFamily="65" charset="-120"/>
              </a:rPr>
              <a:t>) </a:t>
            </a:r>
            <a:r>
              <a:rPr lang="en-US" altLang="zh-TW" sz="3200" b="1" dirty="0">
                <a:ea typeface="DFKai-SB" pitchFamily="65" charset="-120"/>
              </a:rPr>
              <a:t>Verb </a:t>
            </a:r>
            <a:r>
              <a:rPr lang="el-GR" sz="3200" b="1" dirty="0">
                <a:solidFill>
                  <a:srgbClr val="FFFF00"/>
                </a:solidFill>
              </a:rPr>
              <a:t>ἐγείρω</a:t>
            </a:r>
            <a:r>
              <a:rPr lang="en-US" sz="3200" b="1" dirty="0">
                <a:solidFill>
                  <a:srgbClr val="FFFF00"/>
                </a:solidFill>
              </a:rPr>
              <a:t> </a:t>
            </a:r>
            <a:r>
              <a:rPr lang="en-US" altLang="zh-TW" sz="3200" dirty="0">
                <a:ea typeface="DFKai-SB" pitchFamily="65" charset="-120"/>
              </a:rPr>
              <a:t> (mostly </a:t>
            </a:r>
            <a:r>
              <a:rPr lang="en-US" altLang="zh-TW" sz="3200" b="1" dirty="0">
                <a:ea typeface="DFKai-SB" pitchFamily="65" charset="-120"/>
              </a:rPr>
              <a:t>passive</a:t>
            </a:r>
            <a:r>
              <a:rPr lang="en-US" altLang="zh-TW" sz="3200" dirty="0">
                <a:ea typeface="DFKai-SB" pitchFamily="65" charset="-120"/>
              </a:rPr>
              <a:t>) </a:t>
            </a:r>
            <a:r>
              <a:rPr lang="en-US" altLang="zh-TW" sz="3200" b="1" dirty="0">
                <a:ea typeface="DFKai-SB" pitchFamily="65" charset="-120"/>
              </a:rPr>
              <a:t>or </a:t>
            </a:r>
            <a:r>
              <a:rPr lang="el-GR" sz="3200" b="1" dirty="0">
                <a:solidFill>
                  <a:srgbClr val="FFFF00"/>
                </a:solidFill>
              </a:rPr>
              <a:t>ἀνίστημι</a:t>
            </a:r>
            <a:r>
              <a:rPr lang="en-US" sz="3200" b="1" dirty="0">
                <a:solidFill>
                  <a:srgbClr val="FFFF00"/>
                </a:solidFill>
              </a:rPr>
              <a:t> </a:t>
            </a:r>
            <a:r>
              <a:rPr lang="en-US" altLang="zh-TW" sz="3200" b="1" dirty="0">
                <a:ea typeface="DFKai-SB" pitchFamily="65" charset="-120"/>
              </a:rPr>
              <a:t>= raise, rise, arise</a:t>
            </a:r>
            <a:endParaRPr lang="el-GR" sz="3200" b="1" dirty="0">
              <a:solidFill>
                <a:srgbClr val="FFFF00"/>
              </a:solidFill>
            </a:endParaRPr>
          </a:p>
          <a:p>
            <a:r>
              <a:rPr lang="en-US" sz="3200" b="1" dirty="0">
                <a:solidFill>
                  <a:srgbClr val="FFFF00"/>
                </a:solidFill>
              </a:rPr>
              <a:t>	        </a:t>
            </a:r>
            <a:r>
              <a:rPr lang="en-US" sz="3200" b="1" dirty="0"/>
              <a:t>Noun</a:t>
            </a:r>
            <a:r>
              <a:rPr lang="en-US" sz="3200" b="1" dirty="0">
                <a:solidFill>
                  <a:srgbClr val="FFFF00"/>
                </a:solidFill>
              </a:rPr>
              <a:t> </a:t>
            </a:r>
            <a:r>
              <a:rPr lang="el-GR" sz="3200" b="1" dirty="0">
                <a:solidFill>
                  <a:srgbClr val="FFFF00"/>
                </a:solidFill>
              </a:rPr>
              <a:t>ἀνάστασις</a:t>
            </a:r>
            <a:r>
              <a:rPr lang="en-US" sz="3200" b="1" dirty="0">
                <a:solidFill>
                  <a:srgbClr val="FFFF00"/>
                </a:solidFill>
              </a:rPr>
              <a:t> </a:t>
            </a:r>
            <a:r>
              <a:rPr lang="en-US" altLang="zh-TW" sz="3200" b="1" dirty="0">
                <a:ea typeface="DFKai-SB" pitchFamily="65" charset="-120"/>
              </a:rPr>
              <a:t>= arising, resurrection</a:t>
            </a:r>
            <a:endParaRPr lang="el-GR" sz="3200" b="1" dirty="0"/>
          </a:p>
          <a:p>
            <a:pPr lvl="0"/>
            <a:endParaRPr lang="en-US" altLang="zh-CN" sz="800" b="1" dirty="0">
              <a:latin typeface="+mj-lt"/>
              <a:ea typeface="DFKai-SB" pitchFamily="65" charset="-120"/>
            </a:endParaRPr>
          </a:p>
          <a:p>
            <a:pPr lvl="0"/>
            <a:endParaRPr lang="en-US" altLang="zh-CN" sz="800" b="1" dirty="0">
              <a:latin typeface="+mj-lt"/>
              <a:ea typeface="DFKai-SB" pitchFamily="65" charset="-120"/>
            </a:endParaRPr>
          </a:p>
          <a:p>
            <a:pPr lvl="0"/>
            <a:endParaRPr lang="en-US" altLang="zh-CN" sz="800" b="1" dirty="0">
              <a:latin typeface="+mj-lt"/>
              <a:ea typeface="DFKai-SB" pitchFamily="65" charset="-120"/>
            </a:endParaRPr>
          </a:p>
          <a:p>
            <a:pPr lvl="0"/>
            <a:endParaRPr lang="en-US" altLang="zh-CN" sz="800" b="1" dirty="0">
              <a:latin typeface="+mj-lt"/>
              <a:ea typeface="DFKai-SB" pitchFamily="65" charset="-120"/>
            </a:endParaRPr>
          </a:p>
          <a:p>
            <a:pPr lvl="0"/>
            <a:endParaRPr lang="en-US" altLang="zh-CN" sz="800" b="1" dirty="0">
              <a:latin typeface="+mj-lt"/>
              <a:ea typeface="DFKai-SB" pitchFamily="65" charset="-120"/>
            </a:endParaRPr>
          </a:p>
        </p:txBody>
      </p:sp>
    </p:spTree>
    <p:extLst>
      <p:ext uri="{BB962C8B-B14F-4D97-AF65-F5344CB8AC3E}">
        <p14:creationId xmlns:p14="http://schemas.microsoft.com/office/powerpoint/2010/main" val="4218619967"/>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 y="31045"/>
            <a:ext cx="12188824" cy="6740307"/>
          </a:xfrm>
          <a:prstGeom prst="rect">
            <a:avLst/>
          </a:prstGeom>
          <a:solidFill>
            <a:srgbClr val="00B050"/>
          </a:solidFill>
        </p:spPr>
        <p:txBody>
          <a:bodyPr wrap="square">
            <a:spAutoFit/>
          </a:bodyPr>
          <a:lstStyle/>
          <a:p>
            <a:endParaRPr lang="en-US" altLang="zh-CN" sz="800" b="1" dirty="0"/>
          </a:p>
          <a:p>
            <a:endParaRPr lang="en-US" altLang="zh-CN" sz="800" b="1" dirty="0"/>
          </a:p>
          <a:p>
            <a:r>
              <a:rPr lang="zh-TW" altLang="en-US" sz="3600" b="1" dirty="0">
                <a:latin typeface="DFKai-SB" pitchFamily="65" charset="-120"/>
                <a:ea typeface="DFKai-SB" pitchFamily="65" charset="-120"/>
              </a:rPr>
              <a:t>      </a:t>
            </a:r>
            <a:r>
              <a:rPr lang="ko-KR" altLang="en-US" sz="4000" b="1" dirty="0">
                <a:solidFill>
                  <a:srgbClr val="FFFF00"/>
                </a:solidFill>
              </a:rPr>
              <a:t>부활이 없다고 주장하는 사두개인</a:t>
            </a:r>
            <a:endParaRPr lang="en-US" altLang="zh-TW" sz="4000" b="1" dirty="0">
              <a:solidFill>
                <a:srgbClr val="FFFF00"/>
              </a:solidFill>
              <a:latin typeface="DFKai-SB" pitchFamily="65" charset="-120"/>
              <a:ea typeface="DFKai-SB" pitchFamily="65" charset="-120"/>
            </a:endParaRPr>
          </a:p>
          <a:p>
            <a:endParaRPr lang="en-US" sz="800" dirty="0">
              <a:latin typeface="SimSun" pitchFamily="2" charset="-122"/>
              <a:ea typeface="SimSun" pitchFamily="2" charset="-122"/>
            </a:endParaRPr>
          </a:p>
          <a:p>
            <a:endParaRPr lang="en-US" sz="800" dirty="0">
              <a:latin typeface="SimSun" pitchFamily="2" charset="-122"/>
              <a:ea typeface="SimSun" pitchFamily="2" charset="-122"/>
            </a:endParaRPr>
          </a:p>
          <a:p>
            <a:endParaRPr lang="en-US" sz="800" dirty="0">
              <a:latin typeface="SimSun" pitchFamily="2" charset="-122"/>
              <a:ea typeface="SimSun" pitchFamily="2" charset="-122"/>
            </a:endParaRPr>
          </a:p>
          <a:p>
            <a:r>
              <a:rPr lang="en-US" sz="3600" b="1" dirty="0"/>
              <a:t>Luke 20:27</a:t>
            </a:r>
            <a:r>
              <a:rPr lang="en-US" sz="3600" dirty="0"/>
              <a:t> </a:t>
            </a:r>
            <a:r>
              <a:rPr lang="ko-KR" altLang="en-US" sz="3400" b="1" dirty="0"/>
              <a:t>부활이 없다고 </a:t>
            </a:r>
            <a:r>
              <a:rPr lang="ko-KR" altLang="en-US" sz="3400" dirty="0"/>
              <a:t>주장하는 사두개인 </a:t>
            </a:r>
            <a:r>
              <a:rPr lang="en-US" sz="3200" dirty="0"/>
              <a:t>……</a:t>
            </a:r>
            <a:endParaRPr lang="en-US" sz="3200" dirty="0">
              <a:latin typeface="DFKai-SB" pitchFamily="65" charset="-120"/>
              <a:ea typeface="DFKai-SB" pitchFamily="65" charset="-120"/>
            </a:endParaRPr>
          </a:p>
          <a:p>
            <a:pPr lvl="0"/>
            <a:endParaRPr lang="en-US" altLang="zh-CN" sz="800" b="1" dirty="0">
              <a:latin typeface="DFKai-SB" pitchFamily="65" charset="-120"/>
              <a:ea typeface="DFKai-SB" pitchFamily="65" charset="-120"/>
            </a:endParaRPr>
          </a:p>
          <a:p>
            <a:r>
              <a:rPr lang="en-US" altLang="zh-TW" sz="3600" b="1" dirty="0"/>
              <a:t>Acts 5:17</a:t>
            </a:r>
            <a:r>
              <a:rPr lang="zh-TW" altLang="en-US" sz="3600" dirty="0"/>
              <a:t> </a:t>
            </a:r>
            <a:r>
              <a:rPr lang="ko-KR" altLang="en-US" sz="3200" b="1" dirty="0"/>
              <a:t>대제사장들과 그와 함께 있는 사람 즉 </a:t>
            </a:r>
            <a:endParaRPr lang="en-US" altLang="ko-KR" sz="3200" b="1" dirty="0"/>
          </a:p>
          <a:p>
            <a:r>
              <a:rPr lang="en-US" altLang="ko-KR" sz="3200" b="1" dirty="0"/>
              <a:t>                   </a:t>
            </a:r>
            <a:r>
              <a:rPr lang="ko-KR" altLang="en-US" sz="3200" b="1" dirty="0"/>
              <a:t>사두개인의 당파가 </a:t>
            </a:r>
            <a:r>
              <a:rPr lang="ko-KR" altLang="en-US" sz="3200" dirty="0"/>
              <a:t>다 마음에 시기가 가득하여 일어나서</a:t>
            </a:r>
            <a:r>
              <a:rPr lang="en-US" sz="3200" dirty="0"/>
              <a:t>.</a:t>
            </a:r>
          </a:p>
          <a:p>
            <a:endParaRPr lang="en-US" sz="800" dirty="0">
              <a:latin typeface="+mj-lt"/>
              <a:ea typeface="DFKai-SB" pitchFamily="65" charset="-120"/>
            </a:endParaRPr>
          </a:p>
          <a:p>
            <a:r>
              <a:rPr lang="en-US" sz="3600" b="1" dirty="0"/>
              <a:t>Acts 23:8 </a:t>
            </a:r>
            <a:r>
              <a:rPr lang="ko-KR" altLang="en-US" sz="3200" dirty="0"/>
              <a:t>이는 </a:t>
            </a:r>
            <a:r>
              <a:rPr lang="ko-KR" altLang="en-US" sz="3200" b="1" dirty="0"/>
              <a:t>사두개인은 부활도 없고 천사도 없고 영도 없다 </a:t>
            </a:r>
            <a:r>
              <a:rPr lang="ko-KR" altLang="en-US" sz="3200" dirty="0"/>
              <a:t>하고</a:t>
            </a:r>
            <a:r>
              <a:rPr lang="en-US" altLang="ko-KR" sz="3200" dirty="0"/>
              <a:t>,</a:t>
            </a:r>
          </a:p>
          <a:p>
            <a:r>
              <a:rPr lang="en-US" altLang="ko-KR" sz="3200" dirty="0"/>
              <a:t>                   </a:t>
            </a:r>
            <a:r>
              <a:rPr lang="ko-KR" altLang="en-US" sz="3200" dirty="0"/>
              <a:t> 바리새인은 다 있다 함이라</a:t>
            </a:r>
            <a:r>
              <a:rPr lang="en-US" sz="3200" dirty="0"/>
              <a:t>.</a:t>
            </a:r>
            <a:endParaRPr lang="en-US" sz="3200" baseline="30000" dirty="0"/>
          </a:p>
          <a:p>
            <a:r>
              <a:rPr lang="en-US" sz="3200" baseline="30000" dirty="0"/>
              <a:t>              RSV</a:t>
            </a:r>
            <a:r>
              <a:rPr lang="en-US" sz="3200" dirty="0"/>
              <a:t> </a:t>
            </a:r>
            <a:r>
              <a:rPr lang="en-US" sz="3200" b="1" dirty="0"/>
              <a:t>For the Sadducees say that there is no resurrection, </a:t>
            </a:r>
          </a:p>
          <a:p>
            <a:r>
              <a:rPr lang="en-US" sz="3200" b="1" dirty="0"/>
              <a:t>               nor angel, nor spirit</a:t>
            </a:r>
            <a:r>
              <a:rPr lang="en-US" sz="3200" dirty="0"/>
              <a:t>; </a:t>
            </a:r>
          </a:p>
          <a:p>
            <a:r>
              <a:rPr lang="en-US" sz="3200" dirty="0"/>
              <a:t>               but the Pharisees acknowledge </a:t>
            </a:r>
            <a:r>
              <a:rPr lang="en-US" sz="3200" b="1" dirty="0"/>
              <a:t>them all</a:t>
            </a:r>
            <a:r>
              <a:rPr lang="en-US" sz="3200" dirty="0"/>
              <a:t>.</a:t>
            </a:r>
            <a:endParaRPr lang="en-US" altLang="zh-CN" sz="800" dirty="0">
              <a:latin typeface="+mj-lt"/>
              <a:ea typeface="DFKai-SB" pitchFamily="65" charset="-120"/>
            </a:endParaRPr>
          </a:p>
          <a:p>
            <a:endParaRPr lang="en-US" altLang="zh-CN" sz="800" b="1" dirty="0">
              <a:latin typeface="+mj-lt"/>
              <a:ea typeface="DFKai-SB" pitchFamily="65" charset="-120"/>
            </a:endParaRPr>
          </a:p>
          <a:p>
            <a:endParaRPr lang="en-US" altLang="zh-CN" sz="800" b="1" dirty="0">
              <a:latin typeface="+mj-lt"/>
              <a:ea typeface="DFKai-SB" pitchFamily="65" charset="-120"/>
            </a:endParaRPr>
          </a:p>
          <a:p>
            <a:endParaRPr lang="en-US" altLang="zh-CN" sz="800" b="1" dirty="0">
              <a:latin typeface="+mj-lt"/>
              <a:ea typeface="DFKai-SB" pitchFamily="65" charset="-120"/>
            </a:endParaRPr>
          </a:p>
          <a:p>
            <a:endParaRPr lang="en-US" altLang="zh-CN" sz="800" b="1" dirty="0">
              <a:latin typeface="+mj-lt"/>
              <a:ea typeface="DFKai-SB" pitchFamily="65" charset="-120"/>
            </a:endParaRPr>
          </a:p>
          <a:p>
            <a:endParaRPr lang="en-US" altLang="zh-CN" sz="800" b="1" dirty="0">
              <a:latin typeface="+mj-lt"/>
              <a:ea typeface="DFKai-SB" pitchFamily="65" charset="-120"/>
            </a:endParaRPr>
          </a:p>
          <a:p>
            <a:endParaRPr lang="en-US" altLang="zh-CN" sz="800" b="1" dirty="0">
              <a:latin typeface="+mj-lt"/>
              <a:ea typeface="DFKai-SB" pitchFamily="65" charset="-120"/>
            </a:endParaRPr>
          </a:p>
          <a:p>
            <a:endParaRPr lang="en-US" altLang="zh-CN" sz="800" b="1" dirty="0">
              <a:latin typeface="+mj-lt"/>
              <a:ea typeface="DFKai-SB" pitchFamily="65" charset="-120"/>
            </a:endParaRPr>
          </a:p>
          <a:p>
            <a:endParaRPr lang="en-US" altLang="zh-CN" sz="800" b="1" dirty="0">
              <a:latin typeface="+mj-lt"/>
              <a:ea typeface="DFKai-SB" pitchFamily="65" charset="-120"/>
            </a:endParaRPr>
          </a:p>
        </p:txBody>
      </p:sp>
    </p:spTree>
    <p:extLst>
      <p:ext uri="{BB962C8B-B14F-4D97-AF65-F5344CB8AC3E}">
        <p14:creationId xmlns:p14="http://schemas.microsoft.com/office/powerpoint/2010/main" val="4294634095"/>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 y="31045"/>
            <a:ext cx="12188824" cy="6986528"/>
          </a:xfrm>
          <a:prstGeom prst="rect">
            <a:avLst/>
          </a:prstGeom>
          <a:solidFill>
            <a:srgbClr val="00B050"/>
          </a:solidFill>
        </p:spPr>
        <p:txBody>
          <a:bodyPr wrap="square">
            <a:spAutoFit/>
          </a:bodyPr>
          <a:lstStyle/>
          <a:p>
            <a:endParaRPr lang="en-US" altLang="zh-CN" sz="800" b="1" dirty="0"/>
          </a:p>
          <a:p>
            <a:pPr lvl="0"/>
            <a:r>
              <a:rPr lang="zh-TW" altLang="en-US" sz="3700" b="1" dirty="0">
                <a:latin typeface="DFKai-SB" pitchFamily="65" charset="-120"/>
                <a:ea typeface="DFKai-SB" pitchFamily="65" charset="-120"/>
              </a:rPr>
              <a:t>       </a:t>
            </a:r>
            <a:r>
              <a:rPr lang="ko-KR" altLang="en-US" sz="4000" b="1" dirty="0">
                <a:solidFill>
                  <a:srgbClr val="FFFF00"/>
                </a:solidFill>
                <a:latin typeface="Malgun Gothic" pitchFamily="34" charset="-127"/>
                <a:ea typeface="Malgun Gothic" pitchFamily="34" charset="-127"/>
              </a:rPr>
              <a:t>부활을 이해하지 못했던 제자들</a:t>
            </a:r>
            <a:endParaRPr lang="en-US" altLang="zh-TW" sz="4000" b="1" dirty="0">
              <a:solidFill>
                <a:srgbClr val="FFFF00"/>
              </a:solidFill>
              <a:latin typeface="DFKai-SB" pitchFamily="65" charset="-120"/>
              <a:ea typeface="DFKai-SB" pitchFamily="65" charset="-120"/>
            </a:endParaRPr>
          </a:p>
          <a:p>
            <a:endParaRPr lang="en-US" sz="800" dirty="0">
              <a:latin typeface="SimSun" pitchFamily="2" charset="-122"/>
              <a:ea typeface="SimSun" pitchFamily="2" charset="-122"/>
            </a:endParaRPr>
          </a:p>
          <a:p>
            <a:pPr lvl="0"/>
            <a:endParaRPr lang="en-US" altLang="zh-CN" sz="800" b="1" dirty="0">
              <a:latin typeface="DFKai-SB" pitchFamily="65" charset="-120"/>
              <a:ea typeface="DFKai-SB" pitchFamily="65" charset="-120"/>
            </a:endParaRPr>
          </a:p>
          <a:p>
            <a:r>
              <a:rPr lang="en-US" sz="2800" i="1" dirty="0"/>
              <a:t>Jesus taught his disciples about his imminent suffering, death and </a:t>
            </a:r>
          </a:p>
          <a:p>
            <a:r>
              <a:rPr lang="en-US" sz="2800" i="1" dirty="0"/>
              <a:t>resurrection. They did not understand about resurrection, though. </a:t>
            </a:r>
          </a:p>
          <a:p>
            <a:r>
              <a:rPr lang="en-US" sz="2800" dirty="0"/>
              <a:t>   </a:t>
            </a:r>
            <a:r>
              <a:rPr lang="en-US" sz="2800" b="1" dirty="0"/>
              <a:t>1) In the region of Caesarea Philippi </a:t>
            </a:r>
            <a:r>
              <a:rPr lang="en-US" sz="2800" dirty="0"/>
              <a:t>(Mt 16:21-28 = Mk 8:31-39 = Luke 9:22-27)</a:t>
            </a:r>
          </a:p>
          <a:p>
            <a:r>
              <a:rPr lang="en-US" sz="2800" dirty="0"/>
              <a:t>   </a:t>
            </a:r>
            <a:r>
              <a:rPr lang="en-US" sz="2800" b="1" dirty="0"/>
              <a:t>2) On the mountain of transfiguration </a:t>
            </a:r>
            <a:r>
              <a:rPr lang="en-US" sz="2800" dirty="0"/>
              <a:t>(Mt 17:12 = Mk 9:9-13 = Luke 9:44)</a:t>
            </a:r>
          </a:p>
          <a:p>
            <a:r>
              <a:rPr lang="en-US" sz="2800" b="1" dirty="0"/>
              <a:t>       -Mark 9:9-10</a:t>
            </a:r>
            <a:r>
              <a:rPr lang="en-US" sz="2800" dirty="0"/>
              <a:t> </a:t>
            </a:r>
            <a:r>
              <a:rPr lang="ko-KR" altLang="en-US" sz="2800" dirty="0"/>
              <a:t>그들이 산에서 내려올 때에 예수께서 경고하시되 인자가 죽은 자 가운데서 살아날 때까지는 본 것을 아무에게도 이르지 말라 하시니</a:t>
            </a:r>
            <a:r>
              <a:rPr lang="en-US" sz="2800" dirty="0"/>
              <a:t>. </a:t>
            </a:r>
            <a:r>
              <a:rPr lang="ko-KR" altLang="en-US" sz="2800" dirty="0"/>
              <a:t>그들이 </a:t>
            </a:r>
            <a:r>
              <a:rPr lang="en-US" altLang="ko-KR" sz="2800" dirty="0"/>
              <a:t>……. </a:t>
            </a:r>
            <a:r>
              <a:rPr lang="ko-KR" altLang="en-US" sz="2800" dirty="0"/>
              <a:t>서로 문의하되 </a:t>
            </a:r>
            <a:r>
              <a:rPr lang="ko-KR" altLang="en-US" sz="2800" b="1" dirty="0"/>
              <a:t>죽은 자 가운데서 살아나는 것이 무엇일까 </a:t>
            </a:r>
            <a:r>
              <a:rPr lang="ko-KR" altLang="en-US" sz="2800" dirty="0"/>
              <a:t>하고</a:t>
            </a:r>
            <a:r>
              <a:rPr lang="en-US" sz="2800" dirty="0"/>
              <a:t>.</a:t>
            </a:r>
          </a:p>
          <a:p>
            <a:r>
              <a:rPr lang="en-US" sz="2800" dirty="0"/>
              <a:t>   </a:t>
            </a:r>
            <a:r>
              <a:rPr lang="en-US" sz="2800" b="1" dirty="0"/>
              <a:t>3) In Galilee </a:t>
            </a:r>
            <a:r>
              <a:rPr lang="en-US" sz="2800" dirty="0"/>
              <a:t>(Mt 17:22-23 = Mk 9:30-32)</a:t>
            </a:r>
          </a:p>
          <a:p>
            <a:r>
              <a:rPr lang="en-US" sz="2800" b="1" dirty="0"/>
              <a:t>       -Mark 9:31-32. </a:t>
            </a:r>
            <a:r>
              <a:rPr lang="ko-KR" altLang="en-US" sz="2800" dirty="0"/>
              <a:t>이는 제자들을 가르치시며 또 인자가 사람들의 손에 넘겨져 죽임을 당하고 죽은 지 삼 일만에 살아나리라는 것을 말씀하셨기 때문이더라</a:t>
            </a:r>
            <a:r>
              <a:rPr lang="en-US" sz="2800" dirty="0"/>
              <a:t>. </a:t>
            </a:r>
            <a:r>
              <a:rPr lang="ko-KR" altLang="en-US" sz="2800" dirty="0"/>
              <a:t>그러나 제자들은 </a:t>
            </a:r>
            <a:r>
              <a:rPr lang="ko-KR" altLang="en-US" sz="2800" b="1" dirty="0"/>
              <a:t>이 말씀을 깨닫지 못하고 묻기도 두려워하더라</a:t>
            </a:r>
            <a:r>
              <a:rPr lang="en-US" sz="2800" dirty="0"/>
              <a:t>.</a:t>
            </a:r>
          </a:p>
          <a:p>
            <a:r>
              <a:rPr lang="en-US" sz="2800" dirty="0"/>
              <a:t>   </a:t>
            </a:r>
            <a:r>
              <a:rPr lang="en-US" sz="2800" b="1" dirty="0"/>
              <a:t>4) On the way up to Jerusalem </a:t>
            </a:r>
            <a:r>
              <a:rPr lang="en-US" sz="2800" dirty="0"/>
              <a:t>(Mt 20:17-19 = Mk 10:32-34 = Luke 18:31-34)</a:t>
            </a:r>
          </a:p>
          <a:p>
            <a:endParaRPr lang="en-US" altLang="zh-CN" sz="800" b="1" dirty="0">
              <a:latin typeface="+mj-lt"/>
              <a:ea typeface="DFKai-SB" pitchFamily="65" charset="-120"/>
            </a:endParaRPr>
          </a:p>
          <a:p>
            <a:endParaRPr lang="en-US" altLang="zh-CN" sz="800" b="1" dirty="0">
              <a:latin typeface="+mj-lt"/>
              <a:ea typeface="DFKai-SB" pitchFamily="65" charset="-120"/>
            </a:endParaRPr>
          </a:p>
          <a:p>
            <a:endParaRPr lang="en-US" altLang="zh-CN" sz="800" b="1" dirty="0">
              <a:latin typeface="+mj-lt"/>
              <a:ea typeface="DFKai-SB" pitchFamily="65" charset="-120"/>
            </a:endParaRPr>
          </a:p>
          <a:p>
            <a:endParaRPr lang="en-US" altLang="zh-CN" sz="800" b="1" dirty="0">
              <a:latin typeface="+mj-lt"/>
              <a:ea typeface="DFKai-SB" pitchFamily="65" charset="-120"/>
            </a:endParaRPr>
          </a:p>
          <a:p>
            <a:endParaRPr lang="en-US" altLang="zh-CN" sz="800" b="1" dirty="0">
              <a:latin typeface="+mj-lt"/>
              <a:ea typeface="DFKai-SB" pitchFamily="65" charset="-120"/>
            </a:endParaRPr>
          </a:p>
          <a:p>
            <a:endParaRPr lang="en-US" altLang="zh-CN" sz="800" b="1" dirty="0">
              <a:latin typeface="+mj-lt"/>
              <a:ea typeface="DFKai-SB" pitchFamily="65" charset="-120"/>
            </a:endParaRPr>
          </a:p>
        </p:txBody>
      </p:sp>
    </p:spTree>
    <p:extLst>
      <p:ext uri="{BB962C8B-B14F-4D97-AF65-F5344CB8AC3E}">
        <p14:creationId xmlns:p14="http://schemas.microsoft.com/office/powerpoint/2010/main" val="2833093162"/>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 y="31045"/>
            <a:ext cx="12188824" cy="6894195"/>
          </a:xfrm>
          <a:prstGeom prst="rect">
            <a:avLst/>
          </a:prstGeom>
          <a:solidFill>
            <a:srgbClr val="00B050"/>
          </a:solidFill>
        </p:spPr>
        <p:txBody>
          <a:bodyPr wrap="square">
            <a:spAutoFit/>
          </a:bodyPr>
          <a:lstStyle/>
          <a:p>
            <a:endParaRPr lang="en-US" altLang="zh-CN" sz="800" b="1" dirty="0"/>
          </a:p>
          <a:p>
            <a:pPr lvl="0"/>
            <a:r>
              <a:rPr lang="zh-CN" altLang="en-US" sz="3600" b="1" dirty="0">
                <a:solidFill>
                  <a:srgbClr val="FFFF00"/>
                </a:solidFill>
                <a:latin typeface="DFKai-SB" pitchFamily="65" charset="-120"/>
                <a:ea typeface="DFKai-SB" pitchFamily="65" charset="-120"/>
              </a:rPr>
              <a:t>        </a:t>
            </a:r>
            <a:r>
              <a:rPr lang="ko-KR" altLang="en-US" sz="4000" b="1" dirty="0">
                <a:solidFill>
                  <a:srgbClr val="FFFF00"/>
                </a:solidFill>
                <a:latin typeface="Malgun Gothic" pitchFamily="34" charset="-127"/>
                <a:ea typeface="Malgun Gothic" pitchFamily="34" charset="-127"/>
              </a:rPr>
              <a:t>부활생명이란 무엇인가</a:t>
            </a:r>
            <a:r>
              <a:rPr lang="en-US" altLang="ko-KR" sz="4000" b="1" dirty="0">
                <a:solidFill>
                  <a:srgbClr val="FFFF00"/>
                </a:solidFill>
                <a:latin typeface="Malgun Gothic" pitchFamily="34" charset="-127"/>
                <a:ea typeface="Malgun Gothic" pitchFamily="34" charset="-127"/>
              </a:rPr>
              <a:t>?</a:t>
            </a:r>
            <a:endParaRPr lang="en-US" altLang="zh-CN" sz="4000" b="1" dirty="0">
              <a:solidFill>
                <a:srgbClr val="FFFF00"/>
              </a:solidFill>
              <a:latin typeface="DFKai-SB" pitchFamily="65" charset="-120"/>
              <a:ea typeface="DFKai-SB" pitchFamily="65" charset="-120"/>
            </a:endParaRPr>
          </a:p>
          <a:p>
            <a:pPr lvl="0"/>
            <a:r>
              <a:rPr lang="zh-CN" altLang="en-US" sz="3400" b="1" dirty="0">
                <a:solidFill>
                  <a:srgbClr val="FFFF00"/>
                </a:solidFill>
                <a:latin typeface="DFKai-SB" pitchFamily="65" charset="-120"/>
                <a:ea typeface="DFKai-SB" pitchFamily="65" charset="-120"/>
              </a:rPr>
              <a:t> </a:t>
            </a:r>
            <a:r>
              <a:rPr lang="ko-KR" altLang="en-US" sz="3200" b="1" dirty="0">
                <a:solidFill>
                  <a:srgbClr val="FFFF00"/>
                </a:solidFill>
                <a:latin typeface="Malgun Gothic" pitchFamily="34" charset="-127"/>
                <a:ea typeface="Malgun Gothic" pitchFamily="34" charset="-127"/>
              </a:rPr>
              <a:t>부활생명이 없어서 부활의 중요성을 모르는 이들</a:t>
            </a:r>
            <a:endParaRPr lang="en-US" altLang="zh-TW" sz="3400" b="1" dirty="0">
              <a:solidFill>
                <a:srgbClr val="FFFF00"/>
              </a:solidFill>
              <a:latin typeface="DFKai-SB" pitchFamily="65" charset="-120"/>
              <a:ea typeface="DFKai-SB" pitchFamily="65" charset="-120"/>
            </a:endParaRPr>
          </a:p>
          <a:p>
            <a:endParaRPr lang="en-US" sz="800" dirty="0">
              <a:latin typeface="SimSun" pitchFamily="2" charset="-122"/>
              <a:ea typeface="SimSun" pitchFamily="2" charset="-122"/>
            </a:endParaRPr>
          </a:p>
          <a:p>
            <a:r>
              <a:rPr lang="en-US" sz="3000" b="1" dirty="0"/>
              <a:t>   -</a:t>
            </a:r>
            <a:r>
              <a:rPr lang="ko-KR" altLang="en-US" sz="3000" b="1" dirty="0"/>
              <a:t>마태</a:t>
            </a:r>
            <a:r>
              <a:rPr lang="en-US" sz="3000" b="1" dirty="0"/>
              <a:t>8:22 </a:t>
            </a:r>
            <a:r>
              <a:rPr lang="ko-KR" altLang="en-US" sz="3200" dirty="0"/>
              <a:t>예수께서 이르시되 </a:t>
            </a:r>
            <a:r>
              <a:rPr lang="ko-KR" altLang="en-US" sz="3200" b="1" dirty="0"/>
              <a:t>죽은 자들</a:t>
            </a:r>
            <a:r>
              <a:rPr lang="ko-KR" altLang="en-US" sz="3200" dirty="0"/>
              <a:t>이 그들의 </a:t>
            </a:r>
            <a:endParaRPr lang="en-US" altLang="ko-KR" sz="3200" dirty="0"/>
          </a:p>
          <a:p>
            <a:r>
              <a:rPr lang="ko-KR" altLang="en-US" sz="3200" b="1" dirty="0"/>
              <a:t>죽은 자들</a:t>
            </a:r>
            <a:r>
              <a:rPr lang="ko-KR" altLang="en-US" sz="3200" dirty="0"/>
              <a:t>을 장사하게 하고 너는 나를 따르라 하시니라</a:t>
            </a:r>
            <a:r>
              <a:rPr lang="en-US" sz="3200" dirty="0"/>
              <a:t>. </a:t>
            </a:r>
            <a:endParaRPr lang="en-US" altLang="zh-TW" sz="2800" dirty="0">
              <a:latin typeface="+mj-lt"/>
              <a:ea typeface="DFKai-SB" pitchFamily="65" charset="-120"/>
            </a:endParaRPr>
          </a:p>
          <a:p>
            <a:endParaRPr lang="en-US" sz="800" b="1" dirty="0"/>
          </a:p>
          <a:p>
            <a:r>
              <a:rPr lang="en-US" sz="3000" b="1" dirty="0"/>
              <a:t>   </a:t>
            </a:r>
            <a:r>
              <a:rPr lang="en-US" altLang="zh-CN" sz="3000" b="1" dirty="0"/>
              <a:t>-</a:t>
            </a:r>
            <a:r>
              <a:rPr lang="en-US" sz="3000" b="1" dirty="0"/>
              <a:t>Ephesians 2:1 </a:t>
            </a:r>
            <a:r>
              <a:rPr lang="ko-KR" altLang="en-US" sz="3200" dirty="0"/>
              <a:t>그는 </a:t>
            </a:r>
            <a:r>
              <a:rPr lang="ko-KR" altLang="en-US" sz="3200" b="1" dirty="0"/>
              <a:t>허물과 죄로 죽었던 너희를 </a:t>
            </a:r>
            <a:r>
              <a:rPr lang="ko-KR" altLang="en-US" sz="3200" dirty="0"/>
              <a:t>살리셨도다</a:t>
            </a:r>
            <a:r>
              <a:rPr lang="en-US" sz="3200" dirty="0"/>
              <a:t>.</a:t>
            </a:r>
            <a:endParaRPr lang="en-US" sz="3200" dirty="0">
              <a:latin typeface="DFKai-SB" pitchFamily="65" charset="-120"/>
              <a:ea typeface="DFKai-SB" pitchFamily="65" charset="-120"/>
            </a:endParaRPr>
          </a:p>
          <a:p>
            <a:r>
              <a:rPr lang="en-US" sz="3000" b="1" dirty="0"/>
              <a:t>   </a:t>
            </a:r>
            <a:r>
              <a:rPr lang="en-US" altLang="zh-CN" sz="3000" b="1" dirty="0"/>
              <a:t>-</a:t>
            </a:r>
            <a:r>
              <a:rPr lang="en-US" sz="3000" b="1" dirty="0"/>
              <a:t>John 5:24-25</a:t>
            </a:r>
            <a:r>
              <a:rPr lang="en-US" sz="3000" dirty="0"/>
              <a:t> </a:t>
            </a:r>
            <a:r>
              <a:rPr lang="ko-KR" altLang="en-US" sz="3000" dirty="0"/>
              <a:t>내가 진실로 진실로 너희에게 이르노니 내 말을 듣고 또 나 보내신 이를 믿는 자는 영생을 얻었고 심판에 이르지 아니하나니 </a:t>
            </a:r>
            <a:r>
              <a:rPr lang="ko-KR" altLang="en-US" sz="3000" b="1" dirty="0"/>
              <a:t>사망에서 생명으로 옮겼느니라</a:t>
            </a:r>
            <a:r>
              <a:rPr lang="en-US" sz="3000" dirty="0"/>
              <a:t>. </a:t>
            </a:r>
            <a:r>
              <a:rPr lang="ko-KR" altLang="en-US" sz="3000" dirty="0"/>
              <a:t>진실로 진실로 너희에게 이르노니 </a:t>
            </a:r>
            <a:r>
              <a:rPr lang="ko-KR" altLang="en-US" sz="3000" b="1" dirty="0"/>
              <a:t>죽은 자들이 하나님의 아들의 음성을 들을 때가 </a:t>
            </a:r>
            <a:r>
              <a:rPr lang="ko-KR" altLang="en-US" sz="3000" dirty="0"/>
              <a:t>오나니 곧 이 때라 듣는 자는 살아나리라</a:t>
            </a:r>
            <a:r>
              <a:rPr lang="en-US" sz="3000" dirty="0"/>
              <a:t>.</a:t>
            </a:r>
          </a:p>
          <a:p>
            <a:r>
              <a:rPr lang="en-US" sz="3000" b="1" dirty="0"/>
              <a:t>   -1 John 3:14 </a:t>
            </a:r>
            <a:r>
              <a:rPr lang="ko-KR" altLang="en-US" sz="2800" dirty="0"/>
              <a:t>우리는 형제를 사랑함으로 </a:t>
            </a:r>
            <a:r>
              <a:rPr lang="ko-KR" altLang="en-US" sz="2800" b="1" dirty="0"/>
              <a:t>사망에서 옮겨 생명으로 들어간 줄을 </a:t>
            </a:r>
            <a:r>
              <a:rPr lang="ko-KR" altLang="en-US" sz="2800" dirty="0"/>
              <a:t>알거니와 사랑하지 아니하는 자는 사망에 머물러 있느니라</a:t>
            </a:r>
            <a:r>
              <a:rPr lang="en-US" sz="2800" dirty="0"/>
              <a:t>.</a:t>
            </a:r>
          </a:p>
          <a:p>
            <a:endParaRPr lang="en-US" altLang="zh-CN" sz="800" b="1" dirty="0">
              <a:latin typeface="+mj-lt"/>
              <a:ea typeface="DFKai-SB" pitchFamily="65" charset="-120"/>
            </a:endParaRPr>
          </a:p>
          <a:p>
            <a:endParaRPr lang="en-US" altLang="zh-CN" sz="800" b="1" dirty="0">
              <a:latin typeface="+mj-lt"/>
              <a:ea typeface="DFKai-SB" pitchFamily="65" charset="-120"/>
            </a:endParaRPr>
          </a:p>
          <a:p>
            <a:endParaRPr lang="en-US" altLang="zh-CN" sz="800" b="1" dirty="0">
              <a:latin typeface="+mj-lt"/>
              <a:ea typeface="DFKai-SB" pitchFamily="65" charset="-120"/>
            </a:endParaRPr>
          </a:p>
        </p:txBody>
      </p:sp>
    </p:spTree>
    <p:extLst>
      <p:ext uri="{BB962C8B-B14F-4D97-AF65-F5344CB8AC3E}">
        <p14:creationId xmlns:p14="http://schemas.microsoft.com/office/powerpoint/2010/main" val="2963846563"/>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 y="31045"/>
            <a:ext cx="12188824" cy="6863417"/>
          </a:xfrm>
          <a:prstGeom prst="rect">
            <a:avLst/>
          </a:prstGeom>
          <a:solidFill>
            <a:srgbClr val="00B050"/>
          </a:solidFill>
        </p:spPr>
        <p:txBody>
          <a:bodyPr wrap="square">
            <a:spAutoFit/>
          </a:bodyPr>
          <a:lstStyle/>
          <a:p>
            <a:endParaRPr lang="en-US" altLang="zh-CN" sz="800" b="1" dirty="0"/>
          </a:p>
          <a:p>
            <a:r>
              <a:rPr lang="zh-TW" altLang="en-US" sz="3600" b="1" dirty="0">
                <a:solidFill>
                  <a:srgbClr val="FFFF00"/>
                </a:solidFill>
                <a:latin typeface="DFKai-SB" pitchFamily="65" charset="-120"/>
                <a:ea typeface="DFKai-SB" pitchFamily="65" charset="-120"/>
              </a:rPr>
              <a:t>         </a:t>
            </a:r>
            <a:r>
              <a:rPr lang="ko-KR" altLang="en-US" sz="3600" b="1" dirty="0">
                <a:solidFill>
                  <a:srgbClr val="FFFF00"/>
                </a:solidFill>
                <a:latin typeface="Malgun Gothic" pitchFamily="34" charset="-127"/>
                <a:ea typeface="Malgun Gothic" pitchFamily="34" charset="-127"/>
              </a:rPr>
              <a:t>부활생명이 없는 이들과 성경</a:t>
            </a:r>
            <a:endParaRPr lang="en-US" altLang="zh-TW" sz="4000" b="1" dirty="0">
              <a:solidFill>
                <a:srgbClr val="FFFF00"/>
              </a:solidFill>
              <a:latin typeface="DFKai-SB" pitchFamily="65" charset="-120"/>
              <a:ea typeface="DFKai-SB" pitchFamily="65" charset="-120"/>
            </a:endParaRPr>
          </a:p>
          <a:p>
            <a:endParaRPr lang="en-US" sz="800" dirty="0">
              <a:latin typeface="SimSun" pitchFamily="2" charset="-122"/>
              <a:ea typeface="SimSun" pitchFamily="2" charset="-122"/>
            </a:endParaRPr>
          </a:p>
          <a:p>
            <a:r>
              <a:rPr lang="en-US" sz="3200" b="1" dirty="0"/>
              <a:t>    Luke 20:27-33.    </a:t>
            </a:r>
            <a:r>
              <a:rPr lang="en-US" sz="2800" b="1" dirty="0"/>
              <a:t>27 </a:t>
            </a:r>
            <a:r>
              <a:rPr lang="ko-KR" altLang="en-US" sz="2800" dirty="0"/>
              <a:t>부활이 없다고 주장하는 사두개인 </a:t>
            </a:r>
            <a:endParaRPr lang="en-US" altLang="ko-KR" sz="2800" dirty="0"/>
          </a:p>
          <a:p>
            <a:r>
              <a:rPr lang="ko-KR" altLang="en-US" sz="2800" dirty="0"/>
              <a:t>중 어떤 이들이 와서</a:t>
            </a:r>
            <a:r>
              <a:rPr lang="en-US" altLang="ko-KR" sz="2800" dirty="0"/>
              <a:t>, </a:t>
            </a:r>
            <a:r>
              <a:rPr lang="en-US" sz="2800" dirty="0"/>
              <a:t> </a:t>
            </a:r>
            <a:r>
              <a:rPr lang="en-US" sz="2800" b="1" dirty="0"/>
              <a:t>28 </a:t>
            </a:r>
            <a:r>
              <a:rPr lang="ko-KR" altLang="en-US" sz="2800" dirty="0"/>
              <a:t>물어 이르되 선생님이여 </a:t>
            </a:r>
            <a:r>
              <a:rPr lang="ko-KR" altLang="en-US" sz="2800" b="1" dirty="0"/>
              <a:t>모세가 </a:t>
            </a:r>
            <a:endParaRPr lang="en-US" altLang="ko-KR" sz="2800" b="1" dirty="0"/>
          </a:p>
          <a:p>
            <a:r>
              <a:rPr lang="ko-KR" altLang="en-US" sz="2800" b="1" dirty="0"/>
              <a:t>우리에게 써 주기를</a:t>
            </a:r>
            <a:r>
              <a:rPr lang="ko-KR" altLang="en-US" sz="2800" dirty="0"/>
              <a:t> 만일 어떤 사람의 형이 아내를 두고 </a:t>
            </a:r>
            <a:endParaRPr lang="en-US" altLang="ko-KR" sz="2800" dirty="0"/>
          </a:p>
          <a:p>
            <a:r>
              <a:rPr lang="ko-KR" altLang="en-US" sz="2800" dirty="0"/>
              <a:t>자식이 없이 죽으면 그 동생이 그 아내를 취하여 형을 위하여 </a:t>
            </a:r>
            <a:r>
              <a:rPr lang="en-US" altLang="zh-TW" sz="2800" dirty="0"/>
              <a:t>……</a:t>
            </a:r>
            <a:r>
              <a:rPr lang="zh-TW" altLang="en-US" sz="2800" dirty="0">
                <a:latin typeface="DFKai-SB" pitchFamily="65" charset="-120"/>
                <a:ea typeface="DFKai-SB" pitchFamily="65" charset="-120"/>
              </a:rPr>
              <a:t> </a:t>
            </a:r>
            <a:r>
              <a:rPr lang="en-US" sz="2800" b="1" dirty="0"/>
              <a:t>33 </a:t>
            </a:r>
            <a:r>
              <a:rPr lang="ko-KR" altLang="en-US" sz="2800" dirty="0"/>
              <a:t>일곱이 다 그를 아내로 취하였으니 </a:t>
            </a:r>
            <a:r>
              <a:rPr lang="ko-KR" altLang="en-US" sz="2800" b="1" dirty="0"/>
              <a:t>부활 때에 </a:t>
            </a:r>
            <a:r>
              <a:rPr lang="ko-KR" altLang="en-US" sz="2800" dirty="0"/>
              <a:t>그 중에 누구의 아내가 되리이까</a:t>
            </a:r>
            <a:r>
              <a:rPr lang="en-US" sz="2800" dirty="0"/>
              <a:t>.</a:t>
            </a:r>
            <a:endParaRPr lang="en-US" altLang="zh-TW" sz="2800" dirty="0"/>
          </a:p>
          <a:p>
            <a:r>
              <a:rPr lang="zh-TW" altLang="en-US" sz="800" dirty="0">
                <a:latin typeface="DFKai-SB" pitchFamily="65" charset="-120"/>
                <a:ea typeface="DFKai-SB" pitchFamily="65" charset="-120"/>
              </a:rPr>
              <a:t> </a:t>
            </a:r>
            <a:endParaRPr lang="en-US" sz="800" dirty="0"/>
          </a:p>
          <a:p>
            <a:r>
              <a:rPr lang="zh-TW" altLang="en-US" sz="3200" b="1" dirty="0">
                <a:latin typeface="+mj-lt"/>
                <a:ea typeface="DFKai-SB" pitchFamily="65" charset="-120"/>
              </a:rPr>
              <a:t>  </a:t>
            </a:r>
            <a:r>
              <a:rPr lang="en-US" altLang="zh-TW" sz="3200" b="1" dirty="0">
                <a:latin typeface="+mj-lt"/>
                <a:ea typeface="DFKai-SB" pitchFamily="65" charset="-120"/>
              </a:rPr>
              <a:t>*</a:t>
            </a:r>
            <a:r>
              <a:rPr lang="ko-KR" altLang="en-US" sz="3200" b="1" dirty="0">
                <a:solidFill>
                  <a:srgbClr val="FFFF00"/>
                </a:solidFill>
                <a:latin typeface="Malgun Gothic" pitchFamily="34" charset="-127"/>
                <a:ea typeface="Malgun Gothic" pitchFamily="34" charset="-127"/>
              </a:rPr>
              <a:t>부활생명이 없는 이름뿐인 기독교인의 경향</a:t>
            </a:r>
            <a:endParaRPr lang="en-US" sz="3200" dirty="0">
              <a:solidFill>
                <a:srgbClr val="FFFF00"/>
              </a:solidFill>
              <a:latin typeface="SimSun" pitchFamily="2" charset="-122"/>
              <a:ea typeface="SimSun" pitchFamily="2" charset="-122"/>
            </a:endParaRPr>
          </a:p>
          <a:p>
            <a:pPr lvl="0"/>
            <a:r>
              <a:rPr lang="zh-TW" altLang="en-US" sz="3000" b="1" dirty="0">
                <a:latin typeface="+mj-lt"/>
                <a:ea typeface="DFKai-SB" pitchFamily="65" charset="-120"/>
              </a:rPr>
              <a:t>  </a:t>
            </a:r>
            <a:r>
              <a:rPr lang="en-US" altLang="zh-TW" sz="3000" b="1" dirty="0">
                <a:latin typeface="+mj-lt"/>
                <a:ea typeface="DFKai-SB" pitchFamily="65" charset="-120"/>
              </a:rPr>
              <a:t>	1) </a:t>
            </a:r>
            <a:r>
              <a:rPr lang="ko-KR" altLang="en-US" sz="2800" b="1" dirty="0">
                <a:latin typeface="Malgun Gothic" pitchFamily="34" charset="-127"/>
                <a:ea typeface="Malgun Gothic" pitchFamily="34" charset="-127"/>
              </a:rPr>
              <a:t>현세의 눈에 보이는 것들만 구하는 경향이 있음</a:t>
            </a:r>
            <a:endParaRPr lang="en-US" sz="3000" dirty="0">
              <a:latin typeface="DFKai-SB" pitchFamily="65" charset="-120"/>
              <a:ea typeface="DFKai-SB" pitchFamily="65" charset="-120"/>
            </a:endParaRPr>
          </a:p>
          <a:p>
            <a:pPr lvl="0"/>
            <a:r>
              <a:rPr lang="zh-TW" altLang="en-US" sz="3000" b="1" dirty="0">
                <a:ea typeface="DFKai-SB" pitchFamily="65" charset="-120"/>
              </a:rPr>
              <a:t>  </a:t>
            </a:r>
            <a:r>
              <a:rPr lang="en-US" altLang="zh-TW" sz="3000" b="1" dirty="0">
                <a:ea typeface="DFKai-SB" pitchFamily="65" charset="-120"/>
              </a:rPr>
              <a:t>	2) </a:t>
            </a:r>
            <a:r>
              <a:rPr lang="ko-KR" altLang="en-US" sz="2800" b="1" dirty="0">
                <a:latin typeface="Malgun Gothic" pitchFamily="34" charset="-127"/>
                <a:ea typeface="Malgun Gothic" pitchFamily="34" charset="-127"/>
              </a:rPr>
              <a:t>성경 진리에는 관심없고 기념종교에 빠지기 쉬움</a:t>
            </a:r>
            <a:endParaRPr lang="en-US" altLang="zh-TW" sz="3000" dirty="0">
              <a:latin typeface="DFKai-SB" pitchFamily="65" charset="-120"/>
              <a:ea typeface="DFKai-SB" pitchFamily="65" charset="-120"/>
            </a:endParaRPr>
          </a:p>
          <a:p>
            <a:r>
              <a:rPr lang="en-US" sz="2800" b="1" dirty="0"/>
              <a:t>  -Mark 10:30</a:t>
            </a:r>
            <a:r>
              <a:rPr lang="en-US" sz="2800" dirty="0"/>
              <a:t> </a:t>
            </a:r>
            <a:r>
              <a:rPr lang="ko-KR" altLang="en-US" sz="2800" b="1" dirty="0"/>
              <a:t>현세</a:t>
            </a:r>
            <a:r>
              <a:rPr lang="ko-KR" altLang="en-US" sz="2800" dirty="0"/>
              <a:t>에 있어 집과 형제와 자매와 어머니와 자식과 전토를 백 배나 받되 박해를 겸하여 받고 </a:t>
            </a:r>
            <a:r>
              <a:rPr lang="ko-KR" altLang="en-US" sz="2800" b="1" dirty="0"/>
              <a:t>내세</a:t>
            </a:r>
            <a:r>
              <a:rPr lang="ko-KR" altLang="en-US" sz="2800" dirty="0"/>
              <a:t>에 영생을 받지 못할 자가 없느니라</a:t>
            </a:r>
            <a:r>
              <a:rPr lang="en-US" sz="2800" dirty="0"/>
              <a:t>.</a:t>
            </a:r>
          </a:p>
          <a:p>
            <a:r>
              <a:rPr lang="en-US" sz="2800" b="1" dirty="0"/>
              <a:t> -</a:t>
            </a:r>
            <a:r>
              <a:rPr lang="ko-KR" altLang="en-US" sz="2800" b="1" dirty="0"/>
              <a:t>고전</a:t>
            </a:r>
            <a:r>
              <a:rPr lang="en-US" sz="2800" b="1" dirty="0"/>
              <a:t>15:19 </a:t>
            </a:r>
            <a:r>
              <a:rPr lang="ko-KR" altLang="en-US" sz="2800" dirty="0"/>
              <a:t>만일 그리스도 안에서 </a:t>
            </a:r>
            <a:r>
              <a:rPr lang="ko-KR" altLang="en-US" sz="2800" b="1" dirty="0"/>
              <a:t>우리의 바라는 것이 다만 이 세상의 삶뿐이면 </a:t>
            </a:r>
            <a:r>
              <a:rPr lang="ko-KR" altLang="en-US" sz="2800" dirty="0"/>
              <a:t>모든 사람 가운데 우리가 더욱 불쌍한 자이리라</a:t>
            </a:r>
            <a:r>
              <a:rPr lang="en-US" sz="2800" dirty="0"/>
              <a:t>.</a:t>
            </a:r>
          </a:p>
          <a:p>
            <a:endParaRPr lang="en-US" altLang="zh-CN" sz="800" b="1" dirty="0">
              <a:latin typeface="+mj-lt"/>
              <a:ea typeface="DFKai-SB" pitchFamily="65" charset="-120"/>
            </a:endParaRPr>
          </a:p>
          <a:p>
            <a:endParaRPr lang="en-US" altLang="zh-CN" sz="800" b="1" dirty="0">
              <a:latin typeface="+mj-lt"/>
              <a:ea typeface="DFKai-SB" pitchFamily="65" charset="-120"/>
            </a:endParaRPr>
          </a:p>
          <a:p>
            <a:endParaRPr lang="en-US" altLang="zh-CN" sz="800" b="1" dirty="0">
              <a:latin typeface="+mj-lt"/>
              <a:ea typeface="DFKai-SB" pitchFamily="65" charset="-120"/>
            </a:endParaRPr>
          </a:p>
          <a:p>
            <a:endParaRPr lang="en-US" altLang="zh-CN" sz="800" b="1" dirty="0">
              <a:latin typeface="+mj-lt"/>
              <a:ea typeface="DFKai-SB" pitchFamily="65" charset="-120"/>
            </a:endParaRPr>
          </a:p>
        </p:txBody>
      </p:sp>
    </p:spTree>
    <p:extLst>
      <p:ext uri="{BB962C8B-B14F-4D97-AF65-F5344CB8AC3E}">
        <p14:creationId xmlns:p14="http://schemas.microsoft.com/office/powerpoint/2010/main" val="936665989"/>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 y="31045"/>
            <a:ext cx="12188824" cy="7171194"/>
          </a:xfrm>
          <a:prstGeom prst="rect">
            <a:avLst/>
          </a:prstGeom>
          <a:solidFill>
            <a:srgbClr val="00B050"/>
          </a:solidFill>
        </p:spPr>
        <p:txBody>
          <a:bodyPr wrap="square">
            <a:spAutoFit/>
          </a:bodyPr>
          <a:lstStyle/>
          <a:p>
            <a:endParaRPr lang="en-US" altLang="zh-CN" sz="800" b="1" dirty="0"/>
          </a:p>
          <a:p>
            <a:r>
              <a:rPr lang="zh-TW" altLang="en-US" sz="3600" b="1" dirty="0">
                <a:latin typeface="DFKai-SB" pitchFamily="65" charset="-120"/>
                <a:ea typeface="DFKai-SB" pitchFamily="65" charset="-120"/>
              </a:rPr>
              <a:t>    </a:t>
            </a:r>
            <a:r>
              <a:rPr lang="zh-TW" altLang="en-US" sz="4000" b="1" dirty="0">
                <a:latin typeface="DFKai-SB" pitchFamily="65" charset="-120"/>
                <a:ea typeface="DFKai-SB" pitchFamily="65" charset="-120"/>
              </a:rPr>
              <a:t>    </a:t>
            </a:r>
            <a:r>
              <a:rPr lang="ko-KR" altLang="en-US" sz="4000" b="1" dirty="0">
                <a:solidFill>
                  <a:srgbClr val="FFFF00"/>
                </a:solidFill>
                <a:latin typeface="Malgun Gothic" pitchFamily="34" charset="-127"/>
                <a:ea typeface="Malgun Gothic" pitchFamily="34" charset="-127"/>
              </a:rPr>
              <a:t>부활에 관한 예수님의 가르침</a:t>
            </a:r>
            <a:endParaRPr lang="en-US" sz="4000" dirty="0">
              <a:solidFill>
                <a:srgbClr val="FFFF00"/>
              </a:solidFill>
              <a:latin typeface="SimSun" pitchFamily="2" charset="-122"/>
              <a:ea typeface="SimSun" pitchFamily="2" charset="-122"/>
            </a:endParaRPr>
          </a:p>
          <a:p>
            <a:endParaRPr lang="en-US" sz="800" b="1" dirty="0"/>
          </a:p>
          <a:p>
            <a:r>
              <a:rPr lang="en-US" sz="3200" b="1" dirty="0"/>
              <a:t>    Luke 20:</a:t>
            </a:r>
            <a:r>
              <a:rPr lang="en-US" altLang="zh-CN" sz="3200" b="1" dirty="0"/>
              <a:t>34</a:t>
            </a:r>
            <a:r>
              <a:rPr lang="en-US" sz="3200" b="1" dirty="0"/>
              <a:t>-4</a:t>
            </a:r>
            <a:r>
              <a:rPr lang="en-US" altLang="zh-CN" sz="3200" b="1" dirty="0"/>
              <a:t>0</a:t>
            </a:r>
            <a:r>
              <a:rPr lang="en-US" sz="3200" b="1" dirty="0"/>
              <a:t>.   </a:t>
            </a:r>
            <a:r>
              <a:rPr lang="en-US" altLang="zh-CN" sz="3000" b="1" dirty="0"/>
              <a:t>34 </a:t>
            </a:r>
            <a:r>
              <a:rPr lang="ko-KR" altLang="en-US" sz="3000" dirty="0"/>
              <a:t>예수께서 이르시되 </a:t>
            </a:r>
            <a:r>
              <a:rPr lang="ko-KR" altLang="en-US" sz="3000" b="1" dirty="0">
                <a:solidFill>
                  <a:srgbClr val="FFFF00"/>
                </a:solidFill>
              </a:rPr>
              <a:t>이 세상</a:t>
            </a:r>
            <a:r>
              <a:rPr lang="ko-KR" altLang="en-US" sz="3000" dirty="0"/>
              <a:t>의 </a:t>
            </a:r>
            <a:endParaRPr lang="en-US" altLang="ko-KR" sz="3000" dirty="0"/>
          </a:p>
          <a:p>
            <a:r>
              <a:rPr lang="ko-KR" altLang="en-US" sz="3000" dirty="0"/>
              <a:t>자녀들은 장가도 가고 시집도 가되</a:t>
            </a:r>
            <a:r>
              <a:rPr lang="en-US" altLang="ko-KR" sz="3000" dirty="0"/>
              <a:t>, </a:t>
            </a:r>
            <a:r>
              <a:rPr lang="en-US" sz="3000" b="1" dirty="0"/>
              <a:t>35</a:t>
            </a:r>
            <a:r>
              <a:rPr lang="en-US" sz="3000" dirty="0"/>
              <a:t> </a:t>
            </a:r>
            <a:r>
              <a:rPr lang="ko-KR" altLang="en-US" sz="3000" b="1" dirty="0">
                <a:solidFill>
                  <a:srgbClr val="FFFF00"/>
                </a:solidFill>
              </a:rPr>
              <a:t>저 세상</a:t>
            </a:r>
            <a:r>
              <a:rPr lang="ko-KR" altLang="en-US" sz="3000" dirty="0"/>
              <a:t>과 및 </a:t>
            </a:r>
            <a:endParaRPr lang="en-US" altLang="ko-KR" sz="3000" dirty="0"/>
          </a:p>
          <a:p>
            <a:r>
              <a:rPr lang="ko-KR" altLang="en-US" sz="3000" dirty="0"/>
              <a:t>죽은 자 가운데서 부활함을 얻기에 합당히 여김을 받은 </a:t>
            </a:r>
            <a:endParaRPr lang="en-US" altLang="ko-KR" sz="3000" dirty="0"/>
          </a:p>
          <a:p>
            <a:r>
              <a:rPr lang="ko-KR" altLang="en-US" sz="3000" dirty="0"/>
              <a:t>자들은 장가 가고 시집 가는 일이 없으며</a:t>
            </a:r>
            <a:r>
              <a:rPr lang="en-US" altLang="ko-KR" sz="3000" dirty="0"/>
              <a:t>, </a:t>
            </a:r>
            <a:r>
              <a:rPr lang="en-US" sz="3000" b="1" dirty="0"/>
              <a:t>36</a:t>
            </a:r>
            <a:r>
              <a:rPr lang="en-US" sz="3000" dirty="0"/>
              <a:t> </a:t>
            </a:r>
            <a:r>
              <a:rPr lang="ko-KR" altLang="en-US" sz="3000" dirty="0"/>
              <a:t>그들은 다시 죽을 수도 없나니 이는 천사와 동등이요 부활의 자녀로서 하나님의 자녀임이라</a:t>
            </a:r>
            <a:r>
              <a:rPr lang="en-US" sz="3000" dirty="0"/>
              <a:t>. </a:t>
            </a:r>
            <a:r>
              <a:rPr lang="en-US" altLang="zh-TW" sz="2800" dirty="0"/>
              <a:t>…...</a:t>
            </a:r>
          </a:p>
          <a:p>
            <a:endParaRPr lang="en-US" sz="800" b="1" dirty="0"/>
          </a:p>
          <a:p>
            <a:endParaRPr lang="en-US" sz="800" b="1" dirty="0"/>
          </a:p>
          <a:p>
            <a:r>
              <a:rPr lang="en-US" sz="3600" b="1" dirty="0"/>
              <a:t>  -</a:t>
            </a:r>
            <a:r>
              <a:rPr lang="ko-KR" altLang="en-US" sz="3200" b="1" dirty="0">
                <a:solidFill>
                  <a:srgbClr val="FFFF00"/>
                </a:solidFill>
                <a:latin typeface="Malgun Gothic" pitchFamily="34" charset="-127"/>
                <a:ea typeface="Malgun Gothic" pitchFamily="34" charset="-127"/>
              </a:rPr>
              <a:t>부활을 이해하기 위한 열쇠</a:t>
            </a:r>
            <a:r>
              <a:rPr lang="zh-TW" altLang="en-US" sz="3200" b="1" dirty="0">
                <a:latin typeface="DFKai-SB" pitchFamily="65" charset="-120"/>
                <a:ea typeface="DFKai-SB" pitchFamily="65" charset="-120"/>
              </a:rPr>
              <a:t> </a:t>
            </a:r>
            <a:r>
              <a:rPr lang="en-US" sz="3600" dirty="0"/>
              <a:t>(</a:t>
            </a:r>
            <a:r>
              <a:rPr lang="en-US" sz="3600" b="1" dirty="0"/>
              <a:t>Matthew 22:29 </a:t>
            </a:r>
            <a:r>
              <a:rPr lang="en-US" sz="3600" dirty="0"/>
              <a:t>= Mark 12:24) </a:t>
            </a:r>
          </a:p>
          <a:p>
            <a:r>
              <a:rPr lang="ko-KR" altLang="en-US" sz="3200" dirty="0"/>
              <a:t>예수께서 대답하여 이르시되 너희가 </a:t>
            </a:r>
            <a:r>
              <a:rPr lang="ko-KR" altLang="en-US" sz="3200" b="1" dirty="0"/>
              <a:t>성경도</a:t>
            </a:r>
            <a:r>
              <a:rPr lang="en-US" sz="3200" b="1" dirty="0"/>
              <a:t>, </a:t>
            </a:r>
            <a:r>
              <a:rPr lang="ko-KR" altLang="en-US" sz="3200" b="1" dirty="0"/>
              <a:t>하나님의 능력도 </a:t>
            </a:r>
            <a:r>
              <a:rPr lang="ko-KR" altLang="en-US" sz="3200" dirty="0"/>
              <a:t>알지 못하는고로 오해하였도다</a:t>
            </a:r>
            <a:r>
              <a:rPr lang="en-US" altLang="ko-KR" sz="3200" dirty="0"/>
              <a:t>.</a:t>
            </a:r>
            <a:endParaRPr lang="en-US" altLang="zh-TW" sz="2800" dirty="0"/>
          </a:p>
          <a:p>
            <a:endParaRPr lang="en-US" sz="800" dirty="0"/>
          </a:p>
          <a:p>
            <a:pPr lvl="0"/>
            <a:r>
              <a:rPr lang="zh-TW" altLang="en-US" sz="3200" b="1" dirty="0">
                <a:latin typeface="+mj-lt"/>
                <a:ea typeface="DFKai-SB" pitchFamily="65" charset="-120"/>
              </a:rPr>
              <a:t>  </a:t>
            </a:r>
            <a:r>
              <a:rPr lang="en-US" altLang="zh-TW" sz="3200" b="1" dirty="0">
                <a:latin typeface="+mj-lt"/>
                <a:ea typeface="DFKai-SB" pitchFamily="65" charset="-120"/>
              </a:rPr>
              <a:t>	1) </a:t>
            </a:r>
            <a:r>
              <a:rPr lang="ko-KR" altLang="en-US" sz="3200" b="1" dirty="0"/>
              <a:t>성경</a:t>
            </a:r>
            <a:r>
              <a:rPr lang="zh-TW" altLang="en-US" sz="3200" dirty="0">
                <a:latin typeface="DFKai-SB" pitchFamily="65" charset="-120"/>
                <a:ea typeface="DFKai-SB" pitchFamily="65" charset="-120"/>
              </a:rPr>
              <a:t>  </a:t>
            </a:r>
            <a:r>
              <a:rPr lang="en-US" sz="3200" b="1" dirty="0"/>
              <a:t>the Scriptures</a:t>
            </a:r>
            <a:endParaRPr lang="en-US" sz="3200" dirty="0"/>
          </a:p>
          <a:p>
            <a:pPr lvl="0"/>
            <a:r>
              <a:rPr lang="zh-TW" altLang="en-US" sz="3200" b="1" dirty="0">
                <a:ea typeface="DFKai-SB" pitchFamily="65" charset="-120"/>
              </a:rPr>
              <a:t>  </a:t>
            </a:r>
            <a:r>
              <a:rPr lang="en-US" altLang="zh-TW" sz="3200" b="1" dirty="0">
                <a:ea typeface="DFKai-SB" pitchFamily="65" charset="-120"/>
              </a:rPr>
              <a:t>	2) </a:t>
            </a:r>
            <a:r>
              <a:rPr lang="ko-KR" altLang="en-US" sz="3200" b="1" dirty="0"/>
              <a:t>하나님의 능력</a:t>
            </a:r>
            <a:r>
              <a:rPr lang="zh-TW" altLang="en-US" sz="3200" b="1" dirty="0">
                <a:latin typeface="DFKai-SB" pitchFamily="65" charset="-120"/>
                <a:ea typeface="DFKai-SB" pitchFamily="65" charset="-120"/>
              </a:rPr>
              <a:t> </a:t>
            </a:r>
            <a:r>
              <a:rPr lang="en-US" sz="3200" b="1" dirty="0"/>
              <a:t>the power of God </a:t>
            </a:r>
            <a:endParaRPr lang="en-US" sz="3200" dirty="0"/>
          </a:p>
          <a:p>
            <a:endParaRPr lang="en-US" altLang="zh-CN" sz="800" dirty="0">
              <a:latin typeface="DFKai-SB" pitchFamily="65" charset="-120"/>
              <a:ea typeface="DFKai-SB" pitchFamily="65" charset="-120"/>
            </a:endParaRPr>
          </a:p>
          <a:p>
            <a:endParaRPr lang="en-US" altLang="zh-CN" sz="800" b="1" dirty="0">
              <a:latin typeface="DFKai-SB" pitchFamily="65" charset="-120"/>
              <a:ea typeface="DFKai-SB" pitchFamily="65" charset="-120"/>
            </a:endParaRPr>
          </a:p>
          <a:p>
            <a:endParaRPr lang="en-US" altLang="zh-CN" sz="800" b="1" dirty="0">
              <a:latin typeface="DFKai-SB" pitchFamily="65" charset="-120"/>
              <a:ea typeface="DFKai-SB" pitchFamily="65" charset="-120"/>
            </a:endParaRPr>
          </a:p>
          <a:p>
            <a:endParaRPr lang="en-US" altLang="zh-CN" sz="800" b="1" dirty="0">
              <a:latin typeface="DFKai-SB" pitchFamily="65" charset="-120"/>
              <a:ea typeface="DFKai-SB" pitchFamily="65" charset="-120"/>
            </a:endParaRPr>
          </a:p>
          <a:p>
            <a:endParaRPr lang="en-US" altLang="zh-CN" sz="800" b="1" dirty="0">
              <a:latin typeface="DFKai-SB" pitchFamily="65" charset="-120"/>
              <a:ea typeface="DFKai-SB" pitchFamily="65" charset="-120"/>
            </a:endParaRPr>
          </a:p>
          <a:p>
            <a:endParaRPr lang="en-US" altLang="zh-CN" sz="800" b="1" dirty="0">
              <a:latin typeface="DFKai-SB" pitchFamily="65" charset="-120"/>
              <a:ea typeface="DFKai-SB" pitchFamily="65" charset="-120"/>
            </a:endParaRPr>
          </a:p>
          <a:p>
            <a:endParaRPr lang="en-US" altLang="zh-CN" sz="800" b="1" dirty="0">
              <a:latin typeface="DFKai-SB" pitchFamily="65" charset="-120"/>
              <a:ea typeface="DFKai-SB" pitchFamily="65" charset="-120"/>
            </a:endParaRPr>
          </a:p>
          <a:p>
            <a:endParaRPr lang="en-US" altLang="zh-CN" sz="800" b="1" dirty="0">
              <a:latin typeface="+mj-lt"/>
              <a:ea typeface="DFKai-SB" pitchFamily="65" charset="-120"/>
            </a:endParaRPr>
          </a:p>
        </p:txBody>
      </p:sp>
    </p:spTree>
    <p:extLst>
      <p:ext uri="{BB962C8B-B14F-4D97-AF65-F5344CB8AC3E}">
        <p14:creationId xmlns:p14="http://schemas.microsoft.com/office/powerpoint/2010/main" val="3253340539"/>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 y="31045"/>
            <a:ext cx="12188824" cy="6832640"/>
          </a:xfrm>
          <a:prstGeom prst="rect">
            <a:avLst/>
          </a:prstGeom>
          <a:solidFill>
            <a:srgbClr val="00B050"/>
          </a:solidFill>
        </p:spPr>
        <p:txBody>
          <a:bodyPr wrap="square">
            <a:spAutoFit/>
          </a:bodyPr>
          <a:lstStyle/>
          <a:p>
            <a:endParaRPr lang="en-US" altLang="ko-KR" sz="800" b="1" dirty="0">
              <a:solidFill>
                <a:srgbClr val="FFFF00"/>
              </a:solidFill>
            </a:endParaRPr>
          </a:p>
          <a:p>
            <a:endParaRPr lang="en-US" altLang="ko-KR" sz="800" b="1" dirty="0">
              <a:solidFill>
                <a:srgbClr val="FFFF00"/>
              </a:solidFill>
            </a:endParaRPr>
          </a:p>
          <a:p>
            <a:r>
              <a:rPr lang="ko-KR" altLang="en-US" sz="4000" b="1" dirty="0">
                <a:solidFill>
                  <a:srgbClr val="FFFF00"/>
                </a:solidFill>
              </a:rPr>
              <a:t>               기념종교가 아니라 부활생명</a:t>
            </a:r>
            <a:endParaRPr lang="en-US" sz="4000" b="1" dirty="0">
              <a:solidFill>
                <a:schemeClr val="bg1"/>
              </a:solidFill>
            </a:endParaRPr>
          </a:p>
          <a:p>
            <a:endParaRPr lang="en-US" sz="800" b="1" dirty="0">
              <a:latin typeface="DFKai-SB" pitchFamily="65" charset="-120"/>
              <a:ea typeface="DFKai-SB" pitchFamily="65" charset="-120"/>
            </a:endParaRPr>
          </a:p>
          <a:p>
            <a:endParaRPr lang="en-US" sz="800" b="1" dirty="0">
              <a:latin typeface="DFKai-SB" pitchFamily="65" charset="-120"/>
              <a:ea typeface="DFKai-SB" pitchFamily="65" charset="-120"/>
            </a:endParaRPr>
          </a:p>
          <a:p>
            <a:r>
              <a:rPr lang="en-US" sz="3200" b="1" dirty="0"/>
              <a:t> Luke 20:</a:t>
            </a:r>
            <a:r>
              <a:rPr lang="en-US" altLang="zh-CN" sz="3200" b="1" dirty="0"/>
              <a:t>37</a:t>
            </a:r>
            <a:r>
              <a:rPr lang="en-US" sz="3200" b="1" dirty="0"/>
              <a:t>-38.  </a:t>
            </a:r>
            <a:r>
              <a:rPr lang="en-US" sz="3000" b="1" dirty="0"/>
              <a:t>37 </a:t>
            </a:r>
            <a:r>
              <a:rPr lang="ko-KR" altLang="en-US" sz="3000" b="1" dirty="0">
                <a:solidFill>
                  <a:srgbClr val="FFFF00"/>
                </a:solidFill>
              </a:rPr>
              <a:t>죽은 자가 살아난다는 </a:t>
            </a:r>
            <a:r>
              <a:rPr lang="ko-KR" altLang="en-US" sz="3000" dirty="0"/>
              <a:t>것은 모세도 </a:t>
            </a:r>
            <a:endParaRPr lang="en-US" altLang="ko-KR" sz="3000" dirty="0"/>
          </a:p>
          <a:p>
            <a:r>
              <a:rPr lang="ko-KR" altLang="en-US" sz="3000" dirty="0"/>
              <a:t>가시나무 떨기에 관한 글에서 </a:t>
            </a:r>
            <a:r>
              <a:rPr lang="ko-KR" altLang="en-US" sz="3000" b="1" dirty="0"/>
              <a:t>주를 아브라함의 하나님</a:t>
            </a:r>
            <a:endParaRPr lang="en-US" altLang="ko-KR" sz="3000" b="1" dirty="0"/>
          </a:p>
          <a:p>
            <a:r>
              <a:rPr lang="ko-KR" altLang="en-US" sz="3000" b="1" dirty="0"/>
              <a:t>이요 이삭의 하나님이요 야곱의 하나님이시라 </a:t>
            </a:r>
            <a:r>
              <a:rPr lang="ko-KR" altLang="en-US" sz="3000" dirty="0"/>
              <a:t>칭하였나니</a:t>
            </a:r>
            <a:r>
              <a:rPr lang="en-US" sz="3000" dirty="0"/>
              <a:t>.</a:t>
            </a:r>
          </a:p>
          <a:p>
            <a:r>
              <a:rPr lang="en-US" sz="3000" b="1" dirty="0"/>
              <a:t>38 </a:t>
            </a:r>
            <a:r>
              <a:rPr lang="ko-KR" altLang="en-US" sz="3000" b="1" dirty="0"/>
              <a:t>하나님은 죽은 자의 하나님이 아니요 살아 있는 자의 하나님이시라</a:t>
            </a:r>
            <a:r>
              <a:rPr lang="en-US" altLang="ko-KR" sz="3000" dirty="0"/>
              <a:t>.</a:t>
            </a:r>
            <a:r>
              <a:rPr lang="ko-KR" altLang="en-US" sz="3000" dirty="0"/>
              <a:t> 하나님에게는 모든 사람이 살았느니라 하시니</a:t>
            </a:r>
            <a:r>
              <a:rPr lang="en-US" sz="3000" dirty="0"/>
              <a:t>. </a:t>
            </a:r>
            <a:r>
              <a:rPr lang="en-US" altLang="zh-TW" sz="3400" b="1" dirty="0">
                <a:latin typeface="+mj-lt"/>
                <a:ea typeface="DFKai-SB" pitchFamily="65" charset="-120"/>
              </a:rPr>
              <a:t>(</a:t>
            </a:r>
            <a:r>
              <a:rPr lang="el-GR" sz="3600" b="1" dirty="0">
                <a:solidFill>
                  <a:srgbClr val="FFFF00"/>
                </a:solidFill>
              </a:rPr>
              <a:t>ἐγείρονται οἱ νεκροί</a:t>
            </a:r>
            <a:r>
              <a:rPr lang="en-US" sz="3600" dirty="0"/>
              <a:t>)</a:t>
            </a:r>
            <a:endParaRPr lang="en-US" altLang="zh-TW" sz="3400" dirty="0">
              <a:latin typeface="DFKai-SB" pitchFamily="65" charset="-120"/>
              <a:ea typeface="DFKai-SB" pitchFamily="65" charset="-120"/>
            </a:endParaRPr>
          </a:p>
          <a:p>
            <a:endParaRPr lang="en-US" sz="800" dirty="0"/>
          </a:p>
          <a:p>
            <a:endParaRPr lang="en-US" sz="800" dirty="0"/>
          </a:p>
          <a:p>
            <a:endParaRPr lang="en-US" sz="800" dirty="0"/>
          </a:p>
          <a:p>
            <a:r>
              <a:rPr lang="zh-CN" altLang="en-US" sz="3600" b="1" dirty="0">
                <a:latin typeface="DFKai-SB" pitchFamily="65" charset="-120"/>
                <a:ea typeface="DFKai-SB" pitchFamily="65" charset="-120"/>
              </a:rPr>
              <a:t> </a:t>
            </a:r>
            <a:r>
              <a:rPr lang="ko-KR" altLang="en-US" sz="3400" b="1" dirty="0">
                <a:solidFill>
                  <a:srgbClr val="FFFF00"/>
                </a:solidFill>
              </a:rPr>
              <a:t>기념종교란</a:t>
            </a:r>
            <a:r>
              <a:rPr lang="en-US" altLang="ko-KR" sz="3400" b="1" dirty="0">
                <a:solidFill>
                  <a:srgbClr val="FFFF00"/>
                </a:solidFill>
              </a:rPr>
              <a:t>?</a:t>
            </a:r>
            <a:r>
              <a:rPr lang="en-US" altLang="zh-TW" sz="3400" b="1" dirty="0">
                <a:solidFill>
                  <a:srgbClr val="FFFF00"/>
                </a:solidFill>
                <a:latin typeface="DFKai-SB" pitchFamily="65" charset="-120"/>
                <a:ea typeface="DFKai-SB" pitchFamily="65" charset="-120"/>
              </a:rPr>
              <a:t> </a:t>
            </a:r>
            <a:r>
              <a:rPr lang="en-US" sz="3400" b="1" dirty="0">
                <a:solidFill>
                  <a:srgbClr val="FFFF00"/>
                </a:solidFill>
              </a:rPr>
              <a:t> </a:t>
            </a:r>
            <a:r>
              <a:rPr lang="en-US" sz="3200" b="1" dirty="0">
                <a:solidFill>
                  <a:srgbClr val="FFFF00"/>
                </a:solidFill>
              </a:rPr>
              <a:t>What is a Memorial Religion?</a:t>
            </a:r>
            <a:endParaRPr lang="en-US" sz="3200" b="1" dirty="0">
              <a:solidFill>
                <a:srgbClr val="FFFF00"/>
              </a:solidFill>
              <a:latin typeface="DFKai-SB" pitchFamily="65" charset="-120"/>
              <a:ea typeface="DFKai-SB" pitchFamily="65" charset="-120"/>
            </a:endParaRPr>
          </a:p>
          <a:p>
            <a:pPr lvl="0"/>
            <a:endParaRPr lang="en-US" altLang="zh-CN" sz="800" b="1" dirty="0">
              <a:latin typeface="DFKai-SB" pitchFamily="65" charset="-120"/>
              <a:ea typeface="DFKai-SB" pitchFamily="65" charset="-120"/>
            </a:endParaRPr>
          </a:p>
          <a:p>
            <a:pPr lvl="0"/>
            <a:r>
              <a:rPr lang="zh-CN" altLang="en-US" sz="2800" b="1" dirty="0">
                <a:latin typeface="DFKai-SB" pitchFamily="65" charset="-120"/>
                <a:ea typeface="DFKai-SB" pitchFamily="65" charset="-120"/>
              </a:rPr>
              <a:t> </a:t>
            </a:r>
            <a:r>
              <a:rPr lang="en-US" altLang="zh-CN" sz="2800" b="1" dirty="0">
                <a:latin typeface="DFKai-SB" pitchFamily="65" charset="-120"/>
                <a:ea typeface="DFKai-SB" pitchFamily="65" charset="-120"/>
              </a:rPr>
              <a:t>-</a:t>
            </a:r>
            <a:r>
              <a:rPr lang="ko-KR" altLang="en-US" sz="2800" b="1" dirty="0">
                <a:latin typeface="+mj-ea"/>
                <a:ea typeface="+mj-ea"/>
              </a:rPr>
              <a:t>생명이 없는 관행적 종교의식</a:t>
            </a:r>
            <a:endParaRPr lang="en-US" sz="2800" dirty="0"/>
          </a:p>
          <a:p>
            <a:pPr lvl="0"/>
            <a:r>
              <a:rPr lang="zh-CN" altLang="en-US" sz="2800" b="1" dirty="0">
                <a:latin typeface="DFKai-SB" pitchFamily="65" charset="-120"/>
                <a:ea typeface="DFKai-SB" pitchFamily="65" charset="-120"/>
              </a:rPr>
              <a:t> </a:t>
            </a:r>
            <a:r>
              <a:rPr lang="en-US" altLang="zh-CN" sz="2800" b="1" dirty="0">
                <a:latin typeface="DFKai-SB" pitchFamily="65" charset="-120"/>
                <a:ea typeface="DFKai-SB" pitchFamily="65" charset="-120"/>
              </a:rPr>
              <a:t>-</a:t>
            </a:r>
            <a:r>
              <a:rPr lang="ko-KR" altLang="en-US" sz="2800" b="1" dirty="0">
                <a:latin typeface="+mj-ea"/>
                <a:ea typeface="+mj-ea"/>
              </a:rPr>
              <a:t>교리나 성경은 배우되 진리대로 살지않음 </a:t>
            </a:r>
            <a:endParaRPr lang="en-US" altLang="ko-KR" sz="2800" b="1" dirty="0">
              <a:latin typeface="+mj-ea"/>
              <a:ea typeface="+mj-ea"/>
            </a:endParaRPr>
          </a:p>
          <a:p>
            <a:pPr lvl="0"/>
            <a:r>
              <a:rPr lang="en-US" altLang="zh-CN" sz="2800" b="1" dirty="0">
                <a:latin typeface="+mj-ea"/>
                <a:ea typeface="+mj-ea"/>
              </a:rPr>
              <a:t> </a:t>
            </a:r>
            <a:r>
              <a:rPr lang="en-US" altLang="zh-CN" sz="2800" b="1" dirty="0">
                <a:latin typeface="DFKai-SB" pitchFamily="65" charset="-120"/>
                <a:ea typeface="DFKai-SB" pitchFamily="65" charset="-120"/>
              </a:rPr>
              <a:t>-</a:t>
            </a:r>
            <a:r>
              <a:rPr lang="ko-KR" altLang="en-US" sz="2800" b="1" dirty="0">
                <a:latin typeface="+mj-ea"/>
                <a:ea typeface="+mj-ea"/>
              </a:rPr>
              <a:t>성령보다는 제도를 따라가는 종교</a:t>
            </a:r>
            <a:endParaRPr lang="en-US" altLang="zh-CN" sz="800" b="1" dirty="0">
              <a:latin typeface="+mj-lt"/>
              <a:ea typeface="DFKai-SB" pitchFamily="65" charset="-120"/>
            </a:endParaRPr>
          </a:p>
          <a:p>
            <a:endParaRPr lang="en-US" altLang="zh-CN" sz="800" b="1" dirty="0">
              <a:latin typeface="+mj-lt"/>
              <a:ea typeface="DFKai-SB" pitchFamily="65" charset="-120"/>
            </a:endParaRPr>
          </a:p>
          <a:p>
            <a:endParaRPr lang="en-US" altLang="zh-CN" sz="800" b="1" dirty="0">
              <a:latin typeface="+mj-lt"/>
              <a:ea typeface="DFKai-SB" pitchFamily="65" charset="-120"/>
            </a:endParaRPr>
          </a:p>
          <a:p>
            <a:endParaRPr lang="en-US" altLang="zh-CN" sz="800" b="1" dirty="0">
              <a:latin typeface="+mj-lt"/>
              <a:ea typeface="DFKai-SB" pitchFamily="65" charset="-120"/>
            </a:endParaRPr>
          </a:p>
          <a:p>
            <a:endParaRPr lang="en-US" altLang="zh-CN" sz="800" b="1" dirty="0">
              <a:latin typeface="+mj-lt"/>
              <a:ea typeface="DFKai-SB" pitchFamily="65" charset="-120"/>
            </a:endParaRPr>
          </a:p>
          <a:p>
            <a:endParaRPr lang="en-US" altLang="zh-CN" sz="800" b="1" dirty="0">
              <a:latin typeface="+mj-lt"/>
              <a:ea typeface="DFKai-SB" pitchFamily="65" charset="-120"/>
            </a:endParaRPr>
          </a:p>
          <a:p>
            <a:endParaRPr lang="en-US" altLang="zh-CN" sz="800" b="1" dirty="0">
              <a:latin typeface="+mj-lt"/>
              <a:ea typeface="DFKai-SB" pitchFamily="65" charset="-120"/>
            </a:endParaRPr>
          </a:p>
          <a:p>
            <a:endParaRPr lang="en-US" altLang="zh-CN" sz="800" b="1" dirty="0">
              <a:latin typeface="+mj-lt"/>
              <a:ea typeface="DFKai-SB" pitchFamily="65" charset="-120"/>
            </a:endParaRPr>
          </a:p>
        </p:txBody>
      </p:sp>
    </p:spTree>
    <p:extLst>
      <p:ext uri="{BB962C8B-B14F-4D97-AF65-F5344CB8AC3E}">
        <p14:creationId xmlns:p14="http://schemas.microsoft.com/office/powerpoint/2010/main" val="762040393"/>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Ash Wednesday: Central Texas weather prompts changes, Austin Diocese says |  KXAN Austi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7012" y="3521690"/>
            <a:ext cx="4877002" cy="2743200"/>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Ash Wednesday Q and A: What You Need to Know – The Faith Explained with  Cale Clark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7012" y="260952"/>
            <a:ext cx="4876800" cy="2743200"/>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02.17.21 Ash Wednesday - Diocese of Providence, Rhode Island - Providence,  RI"/>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26377" y="260952"/>
            <a:ext cx="3333750" cy="2962276"/>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lent | Lent...What Does it Mean??? | Lent prayers, Lent, Lenten seas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32812" y="3004152"/>
            <a:ext cx="3486151" cy="348615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408612" y="3733800"/>
            <a:ext cx="2386888" cy="1908215"/>
          </a:xfrm>
          <a:prstGeom prst="rect">
            <a:avLst/>
          </a:prstGeom>
          <a:solidFill>
            <a:srgbClr val="002060"/>
          </a:solidFill>
        </p:spPr>
        <p:txBody>
          <a:bodyPr wrap="square">
            <a:spAutoFit/>
          </a:bodyPr>
          <a:lstStyle/>
          <a:p>
            <a:pPr algn="ctr"/>
            <a:r>
              <a:rPr lang="ko-KR" altLang="en-US" sz="3600" b="1" dirty="0">
                <a:solidFill>
                  <a:srgbClr val="FFFF00"/>
                </a:solidFill>
                <a:latin typeface="+mj-ea"/>
                <a:ea typeface="+mj-ea"/>
              </a:rPr>
              <a:t>재의 수요일</a:t>
            </a:r>
            <a:endParaRPr lang="en-US" altLang="ko-KR" sz="3600" b="1" dirty="0">
              <a:solidFill>
                <a:srgbClr val="FFFF00"/>
              </a:solidFill>
              <a:latin typeface="+mj-ea"/>
              <a:ea typeface="+mj-ea"/>
            </a:endParaRPr>
          </a:p>
          <a:p>
            <a:pPr algn="ctr"/>
            <a:endParaRPr lang="en-US" altLang="ko-KR" sz="1000" b="1" dirty="0">
              <a:solidFill>
                <a:srgbClr val="FFFF00"/>
              </a:solidFill>
              <a:latin typeface="+mj-ea"/>
              <a:ea typeface="+mj-ea"/>
            </a:endParaRPr>
          </a:p>
          <a:p>
            <a:pPr algn="ctr"/>
            <a:r>
              <a:rPr lang="ko-KR" altLang="en-US" sz="3600" b="1" dirty="0">
                <a:solidFill>
                  <a:srgbClr val="FFFF00"/>
                </a:solidFill>
                <a:latin typeface="+mj-ea"/>
                <a:ea typeface="+mj-ea"/>
              </a:rPr>
              <a:t>사순절</a:t>
            </a:r>
            <a:endParaRPr lang="en-US" sz="3600" b="1" dirty="0">
              <a:solidFill>
                <a:srgbClr val="FFFF00"/>
              </a:solidFill>
              <a:latin typeface="+mj-ea"/>
              <a:ea typeface="+mj-ea"/>
            </a:endParaRPr>
          </a:p>
        </p:txBody>
      </p:sp>
    </p:spTree>
    <p:extLst>
      <p:ext uri="{BB962C8B-B14F-4D97-AF65-F5344CB8AC3E}">
        <p14:creationId xmlns:p14="http://schemas.microsoft.com/office/powerpoint/2010/main" val="1788654477"/>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9328</TotalTime>
  <Words>1418</Words>
  <Application>Microsoft Office PowerPoint</Application>
  <PresentationFormat>Custom</PresentationFormat>
  <Paragraphs>202</Paragraphs>
  <Slides>15</Slides>
  <Notes>10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DFKai-SB</vt:lpstr>
      <vt:lpstr>Malgun Gothic</vt:lpstr>
      <vt:lpstr>Malgun Gothic</vt:lpstr>
      <vt:lpstr>新細明體</vt:lpstr>
      <vt:lpstr>宋体</vt:lpstr>
      <vt:lpstr>宋体</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Testament Greek 新約希臘文</dc:title>
  <dc:creator>Microsoft</dc:creator>
  <cp:lastModifiedBy>Jung-Hyun (Daniel) Song</cp:lastModifiedBy>
  <cp:revision>716</cp:revision>
  <dcterms:created xsi:type="dcterms:W3CDTF">2020-03-18T13:47:21Z</dcterms:created>
  <dcterms:modified xsi:type="dcterms:W3CDTF">2021-04-13T02:02:34Z</dcterms:modified>
</cp:coreProperties>
</file>