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3"/>
  </p:notesMasterIdLst>
  <p:sldIdLst>
    <p:sldId id="675" r:id="rId2"/>
    <p:sldId id="790" r:id="rId3"/>
    <p:sldId id="762" r:id="rId4"/>
    <p:sldId id="809" r:id="rId5"/>
    <p:sldId id="795" r:id="rId6"/>
    <p:sldId id="798" r:id="rId7"/>
    <p:sldId id="799" r:id="rId8"/>
    <p:sldId id="801" r:id="rId9"/>
    <p:sldId id="807" r:id="rId10"/>
    <p:sldId id="808" r:id="rId11"/>
    <p:sldId id="676" r:id="rId12"/>
  </p:sldIdLst>
  <p:sldSz cx="12188825" cy="6858000"/>
  <p:notesSz cx="6858000" cy="9144000"/>
  <p:defaultTextStyle>
    <a:defPPr>
      <a:defRPr lang="en-US"/>
    </a:defPPr>
    <a:lvl1pPr marL="0" algn="l" defTabSz="1088212" rtl="0" eaLnBrk="1" latinLnBrk="0" hangingPunct="1">
      <a:defRPr sz="2200" kern="1200">
        <a:solidFill>
          <a:schemeClr val="tx1"/>
        </a:solidFill>
        <a:latin typeface="+mn-lt"/>
        <a:ea typeface="+mn-ea"/>
        <a:cs typeface="+mn-cs"/>
      </a:defRPr>
    </a:lvl1pPr>
    <a:lvl2pPr marL="544106" algn="l" defTabSz="1088212" rtl="0" eaLnBrk="1" latinLnBrk="0" hangingPunct="1">
      <a:defRPr sz="2200" kern="1200">
        <a:solidFill>
          <a:schemeClr val="tx1"/>
        </a:solidFill>
        <a:latin typeface="+mn-lt"/>
        <a:ea typeface="+mn-ea"/>
        <a:cs typeface="+mn-cs"/>
      </a:defRPr>
    </a:lvl2pPr>
    <a:lvl3pPr marL="1088212" algn="l" defTabSz="1088212" rtl="0" eaLnBrk="1" latinLnBrk="0" hangingPunct="1">
      <a:defRPr sz="2200" kern="1200">
        <a:solidFill>
          <a:schemeClr val="tx1"/>
        </a:solidFill>
        <a:latin typeface="+mn-lt"/>
        <a:ea typeface="+mn-ea"/>
        <a:cs typeface="+mn-cs"/>
      </a:defRPr>
    </a:lvl3pPr>
    <a:lvl4pPr marL="1632319" algn="l" defTabSz="1088212" rtl="0" eaLnBrk="1" latinLnBrk="0" hangingPunct="1">
      <a:defRPr sz="2200" kern="1200">
        <a:solidFill>
          <a:schemeClr val="tx1"/>
        </a:solidFill>
        <a:latin typeface="+mn-lt"/>
        <a:ea typeface="+mn-ea"/>
        <a:cs typeface="+mn-cs"/>
      </a:defRPr>
    </a:lvl4pPr>
    <a:lvl5pPr marL="2176425" algn="l" defTabSz="1088212" rtl="0" eaLnBrk="1" latinLnBrk="0" hangingPunct="1">
      <a:defRPr sz="2200" kern="1200">
        <a:solidFill>
          <a:schemeClr val="tx1"/>
        </a:solidFill>
        <a:latin typeface="+mn-lt"/>
        <a:ea typeface="+mn-ea"/>
        <a:cs typeface="+mn-cs"/>
      </a:defRPr>
    </a:lvl5pPr>
    <a:lvl6pPr marL="2720531" algn="l" defTabSz="1088212" rtl="0" eaLnBrk="1" latinLnBrk="0" hangingPunct="1">
      <a:defRPr sz="2200" kern="1200">
        <a:solidFill>
          <a:schemeClr val="tx1"/>
        </a:solidFill>
        <a:latin typeface="+mn-lt"/>
        <a:ea typeface="+mn-ea"/>
        <a:cs typeface="+mn-cs"/>
      </a:defRPr>
    </a:lvl6pPr>
    <a:lvl7pPr marL="3264636" algn="l" defTabSz="1088212" rtl="0" eaLnBrk="1" latinLnBrk="0" hangingPunct="1">
      <a:defRPr sz="2200" kern="1200">
        <a:solidFill>
          <a:schemeClr val="tx1"/>
        </a:solidFill>
        <a:latin typeface="+mn-lt"/>
        <a:ea typeface="+mn-ea"/>
        <a:cs typeface="+mn-cs"/>
      </a:defRPr>
    </a:lvl7pPr>
    <a:lvl8pPr marL="3808742" algn="l" defTabSz="1088212" rtl="0" eaLnBrk="1" latinLnBrk="0" hangingPunct="1">
      <a:defRPr sz="2200" kern="1200">
        <a:solidFill>
          <a:schemeClr val="tx1"/>
        </a:solidFill>
        <a:latin typeface="+mn-lt"/>
        <a:ea typeface="+mn-ea"/>
        <a:cs typeface="+mn-cs"/>
      </a:defRPr>
    </a:lvl8pPr>
    <a:lvl9pPr marL="4352849" algn="l" defTabSz="1088212" rtl="0" eaLnBrk="1" latinLnBrk="0" hangingPunct="1">
      <a:defRPr sz="22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56" autoAdjust="0"/>
    <p:restoredTop sz="94660"/>
  </p:normalViewPr>
  <p:slideViewPr>
    <p:cSldViewPr>
      <p:cViewPr>
        <p:scale>
          <a:sx n="91" d="100"/>
          <a:sy n="91" d="100"/>
        </p:scale>
        <p:origin x="-492" y="-54"/>
      </p:cViewPr>
      <p:guideLst>
        <p:guide orient="horz" pos="2160"/>
        <p:guide pos="383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BE11D8-83C4-4A94-9773-44143C2857FD}" type="datetimeFigureOut">
              <a:rPr lang="en-US" smtClean="0"/>
              <a:t>5/3/2021</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D55B27-F3C0-4F3E-8F93-EF8E6AA0E003}" type="slidenum">
              <a:rPr lang="en-US" smtClean="0"/>
              <a:t>‹#›</a:t>
            </a:fld>
            <a:endParaRPr lang="en-US"/>
          </a:p>
        </p:txBody>
      </p:sp>
    </p:spTree>
    <p:extLst>
      <p:ext uri="{BB962C8B-B14F-4D97-AF65-F5344CB8AC3E}">
        <p14:creationId xmlns:p14="http://schemas.microsoft.com/office/powerpoint/2010/main" val="3778166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3</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4</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5</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6</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7</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8</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9</a:t>
            </a:fld>
            <a:endParaRPr lang="en-US"/>
          </a:p>
        </p:txBody>
      </p:sp>
    </p:spTree>
    <p:extLst>
      <p:ext uri="{BB962C8B-B14F-4D97-AF65-F5344CB8AC3E}">
        <p14:creationId xmlns:p14="http://schemas.microsoft.com/office/powerpoint/2010/main" val="1203589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D55B27-F3C0-4F3E-8F93-EF8E6AA0E003}" type="slidenum">
              <a:rPr lang="en-US" smtClean="0"/>
              <a:t>10</a:t>
            </a:fld>
            <a:endParaRPr lang="en-US"/>
          </a:p>
        </p:txBody>
      </p:sp>
    </p:spTree>
    <p:extLst>
      <p:ext uri="{BB962C8B-B14F-4D97-AF65-F5344CB8AC3E}">
        <p14:creationId xmlns:p14="http://schemas.microsoft.com/office/powerpoint/2010/main" val="1203589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36"/>
            <a:ext cx="10360501"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8F9C73-D3C2-4D1D-BE1A-64EF358B0269}"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1073456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8F9C73-D3C2-4D1D-BE1A-64EF358B0269}"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2146120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49"/>
            <a:ext cx="2742486"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441" y="274649"/>
            <a:ext cx="802431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8F9C73-D3C2-4D1D-BE1A-64EF358B0269}"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3954385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8F9C73-D3C2-4D1D-BE1A-64EF358B0269}"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2370534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11"/>
            <a:ext cx="10360501"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8F9C73-D3C2-4D1D-BE1A-64EF358B0269}"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3876414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441" y="1600206"/>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5986" y="1600206"/>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8F9C73-D3C2-4D1D-BE1A-64EF358B0269}"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2472208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441" y="1535113"/>
            <a:ext cx="538551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1754" y="1535113"/>
            <a:ext cx="538763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1754" y="2174875"/>
            <a:ext cx="538763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8F9C73-D3C2-4D1D-BE1A-64EF358B0269}" type="datetimeFigureOut">
              <a:rPr lang="en-US" smtClean="0"/>
              <a:t>5/3/2021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1314891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8F9C73-D3C2-4D1D-BE1A-64EF358B0269}" type="datetimeFigureOut">
              <a:rPr lang="en-US" smtClean="0"/>
              <a:t>5/3/2021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361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8F9C73-D3C2-4D1D-BE1A-64EF358B0269}" type="datetimeFigureOut">
              <a:rPr lang="en-US" smtClean="0"/>
              <a:t>5/3/2021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2193855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9" y="273050"/>
            <a:ext cx="4010039"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5492" y="273061"/>
            <a:ext cx="681389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449" y="1435103"/>
            <a:ext cx="401003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8F9C73-D3C2-4D1D-BE1A-64EF358B0269}"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359958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095" y="612775"/>
            <a:ext cx="731329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095" y="5367338"/>
            <a:ext cx="731329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8F9C73-D3C2-4D1D-BE1A-64EF358B0269}"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CB4DF-C93E-466B-BE0D-44CF39FC60A5}" type="slidenum">
              <a:rPr lang="en-US" smtClean="0"/>
              <a:t>‹#›</a:t>
            </a:fld>
            <a:endParaRPr lang="en-US"/>
          </a:p>
        </p:txBody>
      </p:sp>
    </p:spTree>
    <p:extLst>
      <p:ext uri="{BB962C8B-B14F-4D97-AF65-F5344CB8AC3E}">
        <p14:creationId xmlns:p14="http://schemas.microsoft.com/office/powerpoint/2010/main" val="2741825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8"/>
            <a:ext cx="10969943"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441" y="1600206"/>
            <a:ext cx="10969943"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441" y="6356361"/>
            <a:ext cx="2844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8F9C73-D3C2-4D1D-BE1A-64EF358B0269}" type="datetimeFigureOut">
              <a:rPr lang="en-US" smtClean="0"/>
              <a:t>5/3/2021</a:t>
            </a:fld>
            <a:endParaRPr lang="en-US"/>
          </a:p>
        </p:txBody>
      </p:sp>
      <p:sp>
        <p:nvSpPr>
          <p:cNvPr id="5" name="Footer Placeholder 4"/>
          <p:cNvSpPr>
            <a:spLocks noGrp="1"/>
          </p:cNvSpPr>
          <p:nvPr>
            <p:ph type="ftr" sz="quarter" idx="3"/>
          </p:nvPr>
        </p:nvSpPr>
        <p:spPr>
          <a:xfrm>
            <a:off x="4164515" y="6356361"/>
            <a:ext cx="385979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6" y="6356361"/>
            <a:ext cx="284405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4CB4DF-C93E-466B-BE0D-44CF39FC60A5}" type="slidenum">
              <a:rPr lang="en-US" smtClean="0"/>
              <a:t>‹#›</a:t>
            </a:fld>
            <a:endParaRPr lang="en-US"/>
          </a:p>
        </p:txBody>
      </p:sp>
    </p:spTree>
    <p:extLst>
      <p:ext uri="{BB962C8B-B14F-4D97-AF65-F5344CB8AC3E}">
        <p14:creationId xmlns:p14="http://schemas.microsoft.com/office/powerpoint/2010/main" val="117409471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1"/>
          <p:cNvSpPr>
            <a:spLocks noChangeArrowheads="1"/>
          </p:cNvSpPr>
          <p:nvPr/>
        </p:nvSpPr>
        <p:spPr bwMode="auto">
          <a:xfrm>
            <a:off x="4" y="25362"/>
            <a:ext cx="12190413" cy="7048083"/>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ltLang="zh-TW" sz="800" b="1" dirty="0" smtClean="0">
              <a:solidFill>
                <a:srgbClr val="FFFF00"/>
              </a:solidFill>
              <a:ea typeface="DFKai-SB" pitchFamily="65" charset="-120"/>
            </a:endParaRPr>
          </a:p>
          <a:p>
            <a:endParaRPr lang="en-US" altLang="zh-TW" sz="1200" b="1" dirty="0" smtClean="0">
              <a:solidFill>
                <a:srgbClr val="FFFF00"/>
              </a:solidFill>
              <a:latin typeface="DFKai-SB" pitchFamily="65" charset="-120"/>
              <a:ea typeface="DFKai-SB" pitchFamily="65" charset="-120"/>
            </a:endParaRPr>
          </a:p>
          <a:p>
            <a:endParaRPr lang="en-US" altLang="zh-TW" sz="1200" b="1" dirty="0" smtClean="0">
              <a:solidFill>
                <a:srgbClr val="FFFF00"/>
              </a:solidFill>
              <a:latin typeface="DFKai-SB" pitchFamily="65" charset="-120"/>
              <a:ea typeface="DFKai-SB" pitchFamily="65" charset="-120"/>
            </a:endParaRPr>
          </a:p>
          <a:p>
            <a:endParaRPr lang="en-US" altLang="zh-TW" sz="1200" b="1" dirty="0" smtClean="0">
              <a:solidFill>
                <a:srgbClr val="FFFF00"/>
              </a:solidFill>
              <a:latin typeface="DFKai-SB" pitchFamily="65" charset="-120"/>
              <a:ea typeface="DFKai-SB" pitchFamily="65" charset="-120"/>
            </a:endParaRPr>
          </a:p>
          <a:p>
            <a:r>
              <a:rPr lang="zh-CN" altLang="en-US" sz="8800" b="1" dirty="0" smtClean="0">
                <a:solidFill>
                  <a:srgbClr val="FFFF00"/>
                </a:solidFill>
                <a:latin typeface="DFKai-SB" pitchFamily="65" charset="-120"/>
                <a:ea typeface="DFKai-SB" pitchFamily="65" charset="-120"/>
              </a:rPr>
              <a:t>     十月</a:t>
            </a:r>
            <a:r>
              <a:rPr lang="zh-CN" altLang="en-US" sz="8800" b="1" dirty="0" smtClean="0">
                <a:solidFill>
                  <a:srgbClr val="FFFF00"/>
                </a:solidFill>
                <a:latin typeface="DFKai-SB" pitchFamily="65" charset="-120"/>
                <a:ea typeface="DFKai-SB" pitchFamily="65" charset="-120"/>
              </a:rPr>
              <a:t>初十日</a:t>
            </a:r>
            <a:endParaRPr lang="en-US" altLang="zh-TW" sz="8800" b="1" dirty="0" smtClean="0">
              <a:solidFill>
                <a:srgbClr val="FFFF00"/>
              </a:solidFill>
              <a:latin typeface="DFKai-SB" pitchFamily="65" charset="-120"/>
              <a:ea typeface="DFKai-SB" pitchFamily="65" charset="-120"/>
            </a:endParaRPr>
          </a:p>
          <a:p>
            <a:r>
              <a:rPr lang="zh-TW" altLang="en-US" sz="6600" b="1" dirty="0" smtClean="0">
                <a:solidFill>
                  <a:srgbClr val="FFFF00"/>
                </a:solidFill>
                <a:latin typeface="DFKai-SB" pitchFamily="65" charset="-120"/>
                <a:ea typeface="DFKai-SB" pitchFamily="65" charset="-120"/>
              </a:rPr>
              <a:t> 以</a:t>
            </a:r>
            <a:r>
              <a:rPr lang="zh-TW" altLang="en-US" sz="6600" b="1" dirty="0">
                <a:solidFill>
                  <a:srgbClr val="FFFF00"/>
                </a:solidFill>
                <a:latin typeface="DFKai-SB" pitchFamily="65" charset="-120"/>
                <a:ea typeface="DFKai-SB" pitchFamily="65" charset="-120"/>
              </a:rPr>
              <a:t>西</a:t>
            </a:r>
            <a:r>
              <a:rPr lang="zh-TW" altLang="en-US" sz="6600" b="1" dirty="0" smtClean="0">
                <a:solidFill>
                  <a:srgbClr val="FFFF00"/>
                </a:solidFill>
                <a:latin typeface="DFKai-SB" pitchFamily="65" charset="-120"/>
                <a:ea typeface="DFKai-SB" pitchFamily="65" charset="-120"/>
              </a:rPr>
              <a:t>結</a:t>
            </a:r>
            <a:r>
              <a:rPr lang="zh-TW" altLang="en-US" sz="6600" b="1" dirty="0">
                <a:solidFill>
                  <a:srgbClr val="FFFF00"/>
                </a:solidFill>
                <a:latin typeface="DFKai-SB" pitchFamily="65" charset="-120"/>
                <a:ea typeface="DFKai-SB" pitchFamily="65" charset="-120"/>
              </a:rPr>
              <a:t>永遠</a:t>
            </a:r>
            <a:r>
              <a:rPr lang="zh-TW" altLang="en-US" sz="6600" b="1" dirty="0" smtClean="0">
                <a:solidFill>
                  <a:srgbClr val="FFFF00"/>
                </a:solidFill>
                <a:latin typeface="DFKai-SB" pitchFamily="65" charset="-120"/>
                <a:ea typeface="DFKai-SB" pitchFamily="65" charset="-120"/>
              </a:rPr>
              <a:t>不</a:t>
            </a:r>
            <a:r>
              <a:rPr lang="zh-CN" altLang="en-US" sz="6600" b="1" dirty="0" smtClean="0">
                <a:solidFill>
                  <a:srgbClr val="FFFF00"/>
                </a:solidFill>
                <a:latin typeface="DFKai-SB" pitchFamily="65" charset="-120"/>
                <a:ea typeface="DFKai-SB" pitchFamily="65" charset="-120"/>
              </a:rPr>
              <a:t>能</a:t>
            </a:r>
            <a:r>
              <a:rPr lang="zh-TW" altLang="en-US" sz="6600" b="1" dirty="0" smtClean="0">
                <a:solidFill>
                  <a:srgbClr val="FFFF00"/>
                </a:solidFill>
                <a:latin typeface="DFKai-SB" pitchFamily="65" charset="-120"/>
                <a:ea typeface="DFKai-SB" pitchFamily="65" charset="-120"/>
              </a:rPr>
              <a:t>忘</a:t>
            </a:r>
            <a:r>
              <a:rPr lang="zh-TW" altLang="en-US" sz="6600" b="1" dirty="0">
                <a:solidFill>
                  <a:srgbClr val="FFFF00"/>
                </a:solidFill>
                <a:latin typeface="DFKai-SB" pitchFamily="65" charset="-120"/>
                <a:ea typeface="DFKai-SB" pitchFamily="65" charset="-120"/>
              </a:rPr>
              <a:t>記</a:t>
            </a:r>
            <a:r>
              <a:rPr lang="zh-TW" altLang="en-US" sz="6600" b="1" dirty="0" smtClean="0">
                <a:solidFill>
                  <a:srgbClr val="FFFF00"/>
                </a:solidFill>
                <a:latin typeface="DFKai-SB" pitchFamily="65" charset="-120"/>
                <a:ea typeface="DFKai-SB" pitchFamily="65" charset="-120"/>
              </a:rPr>
              <a:t>的</a:t>
            </a:r>
            <a:r>
              <a:rPr lang="zh-CN" altLang="en-US" sz="6600" b="1" dirty="0" smtClean="0">
                <a:solidFill>
                  <a:srgbClr val="FFFF00"/>
                </a:solidFill>
                <a:latin typeface="DFKai-SB" pitchFamily="65" charset="-120"/>
                <a:ea typeface="DFKai-SB" pitchFamily="65" charset="-120"/>
              </a:rPr>
              <a:t>那</a:t>
            </a:r>
            <a:r>
              <a:rPr lang="zh-TW" altLang="en-US" sz="6600" b="1" dirty="0" smtClean="0">
                <a:solidFill>
                  <a:srgbClr val="FFFF00"/>
                </a:solidFill>
                <a:latin typeface="DFKai-SB" pitchFamily="65" charset="-120"/>
                <a:ea typeface="DFKai-SB" pitchFamily="65" charset="-120"/>
              </a:rPr>
              <a:t>一天</a:t>
            </a:r>
            <a:endParaRPr lang="en-US" altLang="zh-TW" sz="6600" b="1" dirty="0" smtClean="0">
              <a:solidFill>
                <a:srgbClr val="FFFF00"/>
              </a:solidFill>
              <a:latin typeface="DFKai-SB" pitchFamily="65" charset="-120"/>
              <a:ea typeface="DFKai-SB" pitchFamily="65" charset="-120"/>
            </a:endParaRPr>
          </a:p>
          <a:p>
            <a:endParaRPr lang="en-US" sz="900" dirty="0" smtClean="0">
              <a:solidFill>
                <a:schemeClr val="bg1"/>
              </a:solidFill>
            </a:endParaRPr>
          </a:p>
          <a:p>
            <a:endParaRPr lang="en-US" sz="900" dirty="0" smtClean="0">
              <a:solidFill>
                <a:schemeClr val="bg1"/>
              </a:solidFill>
            </a:endParaRPr>
          </a:p>
          <a:p>
            <a:endParaRPr lang="en-US" sz="900" dirty="0" smtClean="0">
              <a:solidFill>
                <a:schemeClr val="bg1"/>
              </a:solidFill>
            </a:endParaRPr>
          </a:p>
          <a:p>
            <a:endParaRPr lang="en-US" sz="900" dirty="0" smtClean="0">
              <a:solidFill>
                <a:schemeClr val="bg1"/>
              </a:solidFill>
            </a:endParaRPr>
          </a:p>
          <a:p>
            <a:pPr algn="ctr"/>
            <a:r>
              <a:rPr lang="en-US" sz="5400" b="1" dirty="0" smtClean="0">
                <a:solidFill>
                  <a:schemeClr val="bg1"/>
                </a:solidFill>
              </a:rPr>
              <a:t>The 10</a:t>
            </a:r>
            <a:r>
              <a:rPr lang="en-US" sz="5400" b="1" baseline="30000" dirty="0" smtClean="0">
                <a:solidFill>
                  <a:schemeClr val="bg1"/>
                </a:solidFill>
              </a:rPr>
              <a:t>th</a:t>
            </a:r>
            <a:r>
              <a:rPr lang="en-US" sz="5400" b="1" dirty="0">
                <a:solidFill>
                  <a:schemeClr val="bg1"/>
                </a:solidFill>
              </a:rPr>
              <a:t> Day of </a:t>
            </a:r>
            <a:r>
              <a:rPr lang="en-US" sz="5400" b="1" dirty="0" smtClean="0">
                <a:solidFill>
                  <a:schemeClr val="bg1"/>
                </a:solidFill>
              </a:rPr>
              <a:t>the 10</a:t>
            </a:r>
            <a:r>
              <a:rPr lang="en-US" sz="5400" b="1" baseline="30000" dirty="0" smtClean="0">
                <a:solidFill>
                  <a:schemeClr val="bg1"/>
                </a:solidFill>
              </a:rPr>
              <a:t>th</a:t>
            </a:r>
            <a:r>
              <a:rPr lang="en-US" sz="5400" b="1" dirty="0" smtClean="0">
                <a:solidFill>
                  <a:schemeClr val="bg1"/>
                </a:solidFill>
              </a:rPr>
              <a:t> Month</a:t>
            </a:r>
          </a:p>
          <a:p>
            <a:pPr algn="ctr"/>
            <a:r>
              <a:rPr lang="en-US" sz="4400" b="1" dirty="0" smtClean="0">
                <a:solidFill>
                  <a:schemeClr val="bg1"/>
                </a:solidFill>
              </a:rPr>
              <a:t>The Day Ezekiel Will Never </a:t>
            </a:r>
            <a:r>
              <a:rPr lang="en-US" sz="4400" b="1" dirty="0" smtClean="0">
                <a:solidFill>
                  <a:schemeClr val="bg1"/>
                </a:solidFill>
              </a:rPr>
              <a:t>Forget</a:t>
            </a:r>
            <a:endParaRPr lang="en-US" sz="4400" b="1" dirty="0" smtClean="0">
              <a:solidFill>
                <a:schemeClr val="bg1"/>
              </a:solidFill>
            </a:endParaRPr>
          </a:p>
          <a:p>
            <a:pPr algn="ctr"/>
            <a:endParaRPr lang="en-US" sz="1000" b="1" dirty="0" smtClean="0">
              <a:solidFill>
                <a:schemeClr val="bg1"/>
              </a:solidFill>
            </a:endParaRPr>
          </a:p>
          <a:p>
            <a:pPr algn="ctr"/>
            <a:endParaRPr lang="en-US" sz="1000" b="1" dirty="0">
              <a:solidFill>
                <a:schemeClr val="bg1"/>
              </a:solidFill>
            </a:endParaRPr>
          </a:p>
          <a:p>
            <a:r>
              <a:rPr lang="zh-TW" altLang="en-US" sz="4000" b="1" dirty="0">
                <a:solidFill>
                  <a:schemeClr val="bg1"/>
                </a:solidFill>
                <a:latin typeface="DFKai-SB" pitchFamily="65" charset="-120"/>
                <a:ea typeface="DFKai-SB" pitchFamily="65" charset="-120"/>
              </a:rPr>
              <a:t>        金京來博士</a:t>
            </a:r>
            <a:r>
              <a:rPr lang="zh-TW" altLang="en-US" sz="4000" b="1" dirty="0">
                <a:solidFill>
                  <a:schemeClr val="bg1"/>
                </a:solidFill>
                <a:latin typeface="SimSun" pitchFamily="2" charset="-122"/>
                <a:ea typeface="SimSun" pitchFamily="2" charset="-122"/>
              </a:rPr>
              <a:t> </a:t>
            </a:r>
            <a:r>
              <a:rPr lang="en-US" sz="4000" b="1" dirty="0">
                <a:solidFill>
                  <a:schemeClr val="bg1"/>
                </a:solidFill>
                <a:latin typeface="SimSun" pitchFamily="2" charset="-122"/>
                <a:ea typeface="SimSun" pitchFamily="2" charset="-122"/>
              </a:rPr>
              <a:t>  </a:t>
            </a:r>
            <a:r>
              <a:rPr lang="en-US" sz="4000" b="1" dirty="0" err="1">
                <a:solidFill>
                  <a:schemeClr val="bg1"/>
                </a:solidFill>
              </a:rPr>
              <a:t>Kyungrae</a:t>
            </a:r>
            <a:r>
              <a:rPr lang="en-US" sz="4000" b="1" dirty="0">
                <a:solidFill>
                  <a:schemeClr val="bg1"/>
                </a:solidFill>
              </a:rPr>
              <a:t> Kim, Ph.D.</a:t>
            </a:r>
          </a:p>
          <a:p>
            <a:endParaRPr lang="en-US" sz="1000" b="1" dirty="0">
              <a:solidFill>
                <a:schemeClr val="bg1"/>
              </a:solidFill>
            </a:endParaRPr>
          </a:p>
          <a:p>
            <a:endParaRPr lang="en-US" sz="1000" b="1" dirty="0" smtClean="0">
              <a:solidFill>
                <a:schemeClr val="bg1"/>
              </a:solidFill>
            </a:endParaRPr>
          </a:p>
          <a:p>
            <a:endParaRPr lang="en-US" sz="1000" b="1" dirty="0">
              <a:solidFill>
                <a:schemeClr val="bg1"/>
              </a:solidFill>
            </a:endParaRPr>
          </a:p>
          <a:p>
            <a:endParaRPr lang="en-US" sz="1000" b="1" dirty="0">
              <a:solidFill>
                <a:schemeClr val="bg1"/>
              </a:solidFill>
            </a:endParaRPr>
          </a:p>
          <a:p>
            <a:endParaRPr lang="en-US" sz="1000" b="1" dirty="0">
              <a:solidFill>
                <a:schemeClr val="bg1"/>
              </a:solidFill>
            </a:endParaRPr>
          </a:p>
          <a:p>
            <a:pPr algn="ctr"/>
            <a:endParaRPr lang="en-US" sz="1000" dirty="0">
              <a:solidFill>
                <a:schemeClr val="bg1"/>
              </a:solidFill>
            </a:endParaRPr>
          </a:p>
        </p:txBody>
      </p:sp>
    </p:spTree>
    <p:extLst>
      <p:ext uri="{BB962C8B-B14F-4D97-AF65-F5344CB8AC3E}">
        <p14:creationId xmlns:p14="http://schemas.microsoft.com/office/powerpoint/2010/main" val="318586461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31045"/>
            <a:ext cx="12188824" cy="6801862"/>
          </a:xfrm>
          <a:prstGeom prst="rect">
            <a:avLst/>
          </a:prstGeom>
          <a:solidFill>
            <a:srgbClr val="00B050"/>
          </a:solidFill>
        </p:spPr>
        <p:txBody>
          <a:bodyPr wrap="square">
            <a:spAutoFit/>
          </a:bodyPr>
          <a:lstStyle/>
          <a:p>
            <a:endParaRPr lang="en-US" sz="800" dirty="0" smtClean="0"/>
          </a:p>
          <a:p>
            <a:r>
              <a:rPr lang="zh-CN" altLang="en-US" sz="3600" b="1" dirty="0" smtClean="0">
                <a:solidFill>
                  <a:srgbClr val="FFFF00"/>
                </a:solidFill>
                <a:latin typeface="DFKai-SB" pitchFamily="65" charset="-120"/>
                <a:ea typeface="DFKai-SB" pitchFamily="65" charset="-120"/>
              </a:rPr>
              <a:t>      先知的信息</a:t>
            </a:r>
            <a:r>
              <a:rPr lang="en-US" altLang="zh-CN" sz="3600" b="1" dirty="0" smtClean="0">
                <a:solidFill>
                  <a:srgbClr val="FFFF00"/>
                </a:solidFill>
                <a:latin typeface="+mj-lt"/>
                <a:ea typeface="DFKai-SB" pitchFamily="65" charset="-120"/>
              </a:rPr>
              <a:t>:</a:t>
            </a:r>
            <a:r>
              <a:rPr lang="zh-CN" altLang="en-US" sz="3600" b="1" dirty="0" smtClean="0">
                <a:solidFill>
                  <a:srgbClr val="FFFF00"/>
                </a:solidFill>
                <a:latin typeface="+mj-lt"/>
                <a:ea typeface="DFKai-SB" pitchFamily="65" charset="-120"/>
              </a:rPr>
              <a:t> </a:t>
            </a:r>
            <a:r>
              <a:rPr lang="zh-TW" altLang="en-US" sz="3600" b="1" dirty="0" smtClean="0">
                <a:solidFill>
                  <a:srgbClr val="FFFF00"/>
                </a:solidFill>
                <a:latin typeface="DFKai-SB" pitchFamily="65" charset="-120"/>
                <a:ea typeface="DFKai-SB" pitchFamily="65" charset="-120"/>
              </a:rPr>
              <a:t>以</a:t>
            </a:r>
            <a:r>
              <a:rPr lang="zh-TW" altLang="en-US" sz="3600" b="1" dirty="0">
                <a:solidFill>
                  <a:srgbClr val="FFFF00"/>
                </a:solidFill>
                <a:latin typeface="DFKai-SB" pitchFamily="65" charset="-120"/>
                <a:ea typeface="DFKai-SB" pitchFamily="65" charset="-120"/>
              </a:rPr>
              <a:t>西</a:t>
            </a:r>
            <a:r>
              <a:rPr lang="zh-TW" altLang="en-US" sz="3600" b="1" dirty="0" smtClean="0">
                <a:solidFill>
                  <a:srgbClr val="FFFF00"/>
                </a:solidFill>
                <a:latin typeface="DFKai-SB" pitchFamily="65" charset="-120"/>
                <a:ea typeface="DFKai-SB" pitchFamily="65" charset="-120"/>
              </a:rPr>
              <a:t>結</a:t>
            </a:r>
            <a:r>
              <a:rPr lang="zh-CN" altLang="en-US" sz="3600" b="1" dirty="0" smtClean="0">
                <a:solidFill>
                  <a:srgbClr val="FFFF00"/>
                </a:solidFill>
                <a:latin typeface="DFKai-SB" pitchFamily="65" charset="-120"/>
                <a:ea typeface="DFKai-SB" pitchFamily="65" charset="-120"/>
              </a:rPr>
              <a:t>書大綱</a:t>
            </a:r>
            <a:endParaRPr lang="en-US" sz="800" dirty="0" smtClean="0"/>
          </a:p>
          <a:p>
            <a:endParaRPr lang="en-US" sz="800" dirty="0" smtClean="0"/>
          </a:p>
          <a:p>
            <a:endParaRPr lang="en-US" sz="800" dirty="0" smtClean="0"/>
          </a:p>
          <a:p>
            <a:pPr marL="457200" indent="-457200">
              <a:buFontTx/>
              <a:buAutoNum type="arabicPeriod"/>
            </a:pPr>
            <a:r>
              <a:rPr lang="en-US" sz="3200" b="1" dirty="0" smtClean="0">
                <a:solidFill>
                  <a:schemeClr val="bg1"/>
                </a:solidFill>
              </a:rPr>
              <a:t>1-32</a:t>
            </a:r>
            <a:r>
              <a:rPr lang="zh-CN" altLang="en-US" sz="3200" b="1" dirty="0" smtClean="0">
                <a:solidFill>
                  <a:schemeClr val="bg1"/>
                </a:solidFill>
                <a:latin typeface="DFKai-SB" pitchFamily="65" charset="-120"/>
                <a:ea typeface="DFKai-SB" pitchFamily="65" charset="-120"/>
              </a:rPr>
              <a:t>章</a:t>
            </a:r>
            <a:r>
              <a:rPr lang="en-US" sz="3200" b="1" dirty="0" smtClean="0">
                <a:solidFill>
                  <a:schemeClr val="bg1"/>
                </a:solidFill>
              </a:rPr>
              <a:t>. </a:t>
            </a:r>
            <a:r>
              <a:rPr lang="zh-TW" altLang="en-US" sz="3200" b="1" dirty="0" smtClean="0">
                <a:solidFill>
                  <a:schemeClr val="bg1"/>
                </a:solidFill>
                <a:latin typeface="DFKai-SB" pitchFamily="65" charset="-120"/>
                <a:ea typeface="DFKai-SB" pitchFamily="65" charset="-120"/>
              </a:rPr>
              <a:t>審</a:t>
            </a:r>
            <a:r>
              <a:rPr lang="zh-TW" altLang="en-US" sz="3200" b="1" dirty="0">
                <a:solidFill>
                  <a:schemeClr val="bg1"/>
                </a:solidFill>
                <a:latin typeface="DFKai-SB" pitchFamily="65" charset="-120"/>
                <a:ea typeface="DFKai-SB" pitchFamily="65" charset="-120"/>
              </a:rPr>
              <a:t>判即將到</a:t>
            </a:r>
            <a:r>
              <a:rPr lang="zh-TW" altLang="en-US" sz="3200" b="1" dirty="0" smtClean="0">
                <a:solidFill>
                  <a:schemeClr val="bg1"/>
                </a:solidFill>
                <a:latin typeface="DFKai-SB" pitchFamily="65" charset="-120"/>
                <a:ea typeface="DFKai-SB" pitchFamily="65" charset="-120"/>
              </a:rPr>
              <a:t>來</a:t>
            </a:r>
            <a:r>
              <a:rPr lang="zh-CN" altLang="en-US" sz="3200" b="1" dirty="0" smtClean="0">
                <a:solidFill>
                  <a:schemeClr val="bg1"/>
                </a:solidFill>
                <a:latin typeface="DFKai-SB" pitchFamily="65" charset="-120"/>
                <a:ea typeface="DFKai-SB" pitchFamily="65" charset="-120"/>
              </a:rPr>
              <a:t>（</a:t>
            </a:r>
            <a:r>
              <a:rPr lang="zh-TW" altLang="en-US" sz="3200" b="1" dirty="0">
                <a:solidFill>
                  <a:schemeClr val="bg1"/>
                </a:solidFill>
                <a:latin typeface="DFKai-SB" pitchFamily="65" charset="-120"/>
                <a:ea typeface="DFKai-SB" pitchFamily="65" charset="-120"/>
              </a:rPr>
              <a:t>耶路撒冷</a:t>
            </a:r>
            <a:r>
              <a:rPr lang="zh-TW" altLang="en-US" sz="3200" b="1" dirty="0" smtClean="0">
                <a:solidFill>
                  <a:schemeClr val="bg1"/>
                </a:solidFill>
                <a:latin typeface="DFKai-SB" pitchFamily="65" charset="-120"/>
                <a:ea typeface="DFKai-SB" pitchFamily="65" charset="-120"/>
              </a:rPr>
              <a:t>和</a:t>
            </a:r>
            <a:r>
              <a:rPr lang="zh-CN" altLang="en-US" sz="3200" b="1" dirty="0">
                <a:solidFill>
                  <a:schemeClr val="bg1"/>
                </a:solidFill>
                <a:latin typeface="DFKai-SB" pitchFamily="65" charset="-120"/>
                <a:ea typeface="DFKai-SB" pitchFamily="65" charset="-120"/>
              </a:rPr>
              <a:t>列</a:t>
            </a:r>
            <a:r>
              <a:rPr lang="zh-TW" altLang="en-US" sz="3200" b="1" dirty="0">
                <a:solidFill>
                  <a:schemeClr val="bg1"/>
                </a:solidFill>
                <a:latin typeface="DFKai-SB" pitchFamily="65" charset="-120"/>
                <a:ea typeface="DFKai-SB" pitchFamily="65" charset="-120"/>
              </a:rPr>
              <a:t>國</a:t>
            </a:r>
            <a:r>
              <a:rPr lang="zh-CN" altLang="en-US" sz="3200" b="1" dirty="0" smtClean="0">
                <a:solidFill>
                  <a:schemeClr val="bg1"/>
                </a:solidFill>
                <a:latin typeface="DFKai-SB" pitchFamily="65" charset="-120"/>
                <a:ea typeface="DFKai-SB" pitchFamily="65" charset="-120"/>
              </a:rPr>
              <a:t>）</a:t>
            </a:r>
            <a:endParaRPr lang="en-US" sz="3200" b="1" dirty="0" smtClean="0">
              <a:solidFill>
                <a:schemeClr val="bg1"/>
              </a:solidFill>
            </a:endParaRPr>
          </a:p>
          <a:p>
            <a:r>
              <a:rPr lang="en-US" sz="3000" dirty="0"/>
              <a:t>	</a:t>
            </a:r>
            <a:r>
              <a:rPr lang="en-US" sz="3000" dirty="0" smtClean="0"/>
              <a:t>a</a:t>
            </a:r>
            <a:r>
              <a:rPr lang="en-US" sz="3000" dirty="0"/>
              <a:t>. </a:t>
            </a:r>
            <a:r>
              <a:rPr lang="en-US" sz="3000" dirty="0" smtClean="0"/>
              <a:t>1-3</a:t>
            </a:r>
            <a:r>
              <a:rPr lang="zh-CN" altLang="en-US" sz="3000" b="1" dirty="0">
                <a:latin typeface="DFKai-SB" pitchFamily="65" charset="-120"/>
                <a:ea typeface="DFKai-SB" pitchFamily="65" charset="-120"/>
              </a:rPr>
              <a:t>章</a:t>
            </a:r>
            <a:r>
              <a:rPr lang="en-US" sz="3000" dirty="0" smtClean="0"/>
              <a:t>. </a:t>
            </a:r>
            <a:r>
              <a:rPr lang="zh-TW" altLang="en-US" sz="3000" dirty="0" smtClean="0">
                <a:latin typeface="DFKai-SB" pitchFamily="65" charset="-120"/>
                <a:ea typeface="DFKai-SB" pitchFamily="65" charset="-120"/>
              </a:rPr>
              <a:t>以</a:t>
            </a:r>
            <a:r>
              <a:rPr lang="zh-TW" altLang="en-US" sz="3000" dirty="0">
                <a:latin typeface="DFKai-SB" pitchFamily="65" charset="-120"/>
                <a:ea typeface="DFKai-SB" pitchFamily="65" charset="-120"/>
              </a:rPr>
              <a:t>西</a:t>
            </a:r>
            <a:r>
              <a:rPr lang="zh-TW" altLang="en-US" sz="3000" dirty="0" smtClean="0">
                <a:latin typeface="DFKai-SB" pitchFamily="65" charset="-120"/>
                <a:ea typeface="DFKai-SB" pitchFamily="65" charset="-120"/>
              </a:rPr>
              <a:t>結</a:t>
            </a:r>
            <a:r>
              <a:rPr lang="zh-CN" altLang="en-US" sz="3000" dirty="0" smtClean="0">
                <a:latin typeface="DFKai-SB" pitchFamily="65" charset="-120"/>
                <a:ea typeface="DFKai-SB" pitchFamily="65" charset="-120"/>
              </a:rPr>
              <a:t>被呼叫</a:t>
            </a:r>
            <a:r>
              <a:rPr lang="zh-TW" altLang="en-US" sz="3000" dirty="0" smtClean="0">
                <a:latin typeface="DFKai-SB" pitchFamily="65" charset="-120"/>
                <a:ea typeface="DFKai-SB" pitchFamily="65" charset="-120"/>
              </a:rPr>
              <a:t>為</a:t>
            </a:r>
            <a:r>
              <a:rPr lang="zh-TW" altLang="en-US" sz="3000" dirty="0">
                <a:latin typeface="DFKai-SB" pitchFamily="65" charset="-120"/>
                <a:ea typeface="DFKai-SB" pitchFamily="65" charset="-120"/>
              </a:rPr>
              <a:t>先</a:t>
            </a:r>
            <a:r>
              <a:rPr lang="zh-TW" altLang="en-US" sz="3000" dirty="0" smtClean="0">
                <a:latin typeface="DFKai-SB" pitchFamily="65" charset="-120"/>
                <a:ea typeface="DFKai-SB" pitchFamily="65" charset="-120"/>
              </a:rPr>
              <a:t>知</a:t>
            </a:r>
            <a:r>
              <a:rPr lang="zh-TW" altLang="en-US" sz="3000" dirty="0" smtClean="0"/>
              <a:t> </a:t>
            </a:r>
            <a:r>
              <a:rPr lang="en-US" sz="3000" dirty="0" smtClean="0"/>
              <a:t>(</a:t>
            </a:r>
            <a:r>
              <a:rPr lang="en-US" sz="3000" dirty="0"/>
              <a:t>BC 594)</a:t>
            </a:r>
          </a:p>
          <a:p>
            <a:r>
              <a:rPr lang="en-US" sz="3000" dirty="0" smtClean="0"/>
              <a:t>	b</a:t>
            </a:r>
            <a:r>
              <a:rPr lang="en-US" sz="3000" dirty="0"/>
              <a:t>. </a:t>
            </a:r>
            <a:r>
              <a:rPr lang="en-US" sz="3000" dirty="0" smtClean="0"/>
              <a:t>4-7</a:t>
            </a:r>
            <a:r>
              <a:rPr lang="zh-CN" altLang="en-US" sz="3000" b="1" dirty="0">
                <a:latin typeface="DFKai-SB" pitchFamily="65" charset="-120"/>
                <a:ea typeface="DFKai-SB" pitchFamily="65" charset="-120"/>
              </a:rPr>
              <a:t>章</a:t>
            </a:r>
            <a:r>
              <a:rPr lang="en-US" sz="3000" dirty="0" smtClean="0"/>
              <a:t>. </a:t>
            </a:r>
            <a:r>
              <a:rPr lang="zh-TW" altLang="en-US" sz="3000" dirty="0" smtClean="0">
                <a:latin typeface="DFKai-SB" pitchFamily="65" charset="-120"/>
                <a:ea typeface="DFKai-SB" pitchFamily="65" charset="-120"/>
              </a:rPr>
              <a:t>對</a:t>
            </a:r>
            <a:r>
              <a:rPr lang="zh-TW" altLang="en-US" sz="3000" dirty="0">
                <a:latin typeface="DFKai-SB" pitchFamily="65" charset="-120"/>
                <a:ea typeface="DFKai-SB" pitchFamily="65" charset="-120"/>
              </a:rPr>
              <a:t>耶路撒冷和以色列的審判即將到</a:t>
            </a:r>
            <a:r>
              <a:rPr lang="zh-TW" altLang="en-US" sz="3000" dirty="0" smtClean="0">
                <a:latin typeface="DFKai-SB" pitchFamily="65" charset="-120"/>
                <a:ea typeface="DFKai-SB" pitchFamily="65" charset="-120"/>
              </a:rPr>
              <a:t>來 </a:t>
            </a:r>
            <a:r>
              <a:rPr lang="en-US" altLang="zh-TW" sz="3000" dirty="0" smtClean="0">
                <a:latin typeface="DFKai-SB" pitchFamily="65" charset="-120"/>
                <a:ea typeface="DFKai-SB" pitchFamily="65" charset="-120"/>
              </a:rPr>
              <a:t>(</a:t>
            </a:r>
            <a:r>
              <a:rPr lang="zh-CN" altLang="en-US" sz="3000" dirty="0" smtClean="0">
                <a:latin typeface="DFKai-SB" pitchFamily="65" charset="-120"/>
                <a:ea typeface="DFKai-SB" pitchFamily="65" charset="-120"/>
              </a:rPr>
              <a:t>一</a:t>
            </a:r>
            <a:r>
              <a:rPr lang="en-US" altLang="zh-CN" sz="3000" dirty="0" smtClean="0">
                <a:latin typeface="DFKai-SB" pitchFamily="65" charset="-120"/>
                <a:ea typeface="DFKai-SB" pitchFamily="65" charset="-120"/>
              </a:rPr>
              <a:t>)</a:t>
            </a:r>
            <a:r>
              <a:rPr lang="zh-TW" altLang="en-US" sz="3000" dirty="0" smtClean="0">
                <a:latin typeface="DFKai-SB" pitchFamily="65" charset="-120"/>
                <a:ea typeface="DFKai-SB" pitchFamily="65" charset="-120"/>
              </a:rPr>
              <a:t> </a:t>
            </a:r>
            <a:r>
              <a:rPr lang="en-US" sz="3000" dirty="0" smtClean="0">
                <a:latin typeface="DFKai-SB" pitchFamily="65" charset="-120"/>
                <a:ea typeface="DFKai-SB" pitchFamily="65" charset="-120"/>
              </a:rPr>
              <a:t> </a:t>
            </a:r>
            <a:r>
              <a:rPr lang="en-US" sz="3000" dirty="0"/>
              <a:t>(BC 594)</a:t>
            </a:r>
          </a:p>
          <a:p>
            <a:r>
              <a:rPr lang="en-US" sz="3000" dirty="0" smtClean="0"/>
              <a:t>	c</a:t>
            </a:r>
            <a:r>
              <a:rPr lang="en-US" sz="3000" dirty="0"/>
              <a:t>. </a:t>
            </a:r>
            <a:r>
              <a:rPr lang="en-US" sz="3000" dirty="0" smtClean="0"/>
              <a:t>8-19</a:t>
            </a:r>
            <a:r>
              <a:rPr lang="zh-CN" altLang="en-US" sz="3000" b="1" dirty="0">
                <a:latin typeface="DFKai-SB" pitchFamily="65" charset="-120"/>
                <a:ea typeface="DFKai-SB" pitchFamily="65" charset="-120"/>
              </a:rPr>
              <a:t>章</a:t>
            </a:r>
            <a:r>
              <a:rPr lang="en-US" sz="3000" dirty="0" smtClean="0"/>
              <a:t>. </a:t>
            </a:r>
            <a:r>
              <a:rPr lang="zh-TW" altLang="en-US" sz="3000" dirty="0" smtClean="0">
                <a:latin typeface="DFKai-SB" pitchFamily="65" charset="-120"/>
                <a:ea typeface="DFKai-SB" pitchFamily="65" charset="-120"/>
              </a:rPr>
              <a:t>對</a:t>
            </a:r>
            <a:r>
              <a:rPr lang="zh-TW" altLang="en-US" sz="3000" dirty="0">
                <a:latin typeface="DFKai-SB" pitchFamily="65" charset="-120"/>
                <a:ea typeface="DFKai-SB" pitchFamily="65" charset="-120"/>
              </a:rPr>
              <a:t>耶路撒冷和以色列的審判即將到來 </a:t>
            </a:r>
            <a:r>
              <a:rPr lang="en-US" altLang="zh-TW" sz="3000" dirty="0" smtClean="0">
                <a:latin typeface="DFKai-SB" pitchFamily="65" charset="-120"/>
                <a:ea typeface="DFKai-SB" pitchFamily="65" charset="-120"/>
              </a:rPr>
              <a:t>(</a:t>
            </a:r>
            <a:r>
              <a:rPr lang="zh-CN" altLang="en-US" sz="3000" dirty="0" smtClean="0">
                <a:latin typeface="DFKai-SB" pitchFamily="65" charset="-120"/>
                <a:ea typeface="DFKai-SB" pitchFamily="65" charset="-120"/>
              </a:rPr>
              <a:t>二</a:t>
            </a:r>
            <a:r>
              <a:rPr lang="en-US" altLang="zh-CN" sz="3000" dirty="0" smtClean="0">
                <a:latin typeface="DFKai-SB" pitchFamily="65" charset="-120"/>
                <a:ea typeface="DFKai-SB" pitchFamily="65" charset="-120"/>
              </a:rPr>
              <a:t>)</a:t>
            </a:r>
            <a:r>
              <a:rPr lang="zh-TW" altLang="en-US" sz="3000" dirty="0" smtClean="0">
                <a:latin typeface="DFKai-SB" pitchFamily="65" charset="-120"/>
                <a:ea typeface="DFKai-SB" pitchFamily="65" charset="-120"/>
              </a:rPr>
              <a:t> </a:t>
            </a:r>
            <a:r>
              <a:rPr lang="en-US" sz="3000" dirty="0" smtClean="0"/>
              <a:t>(</a:t>
            </a:r>
            <a:r>
              <a:rPr lang="en-US" sz="3000" dirty="0"/>
              <a:t>BC 593)</a:t>
            </a:r>
          </a:p>
          <a:p>
            <a:r>
              <a:rPr lang="en-US" sz="3000" dirty="0" smtClean="0"/>
              <a:t>	d</a:t>
            </a:r>
            <a:r>
              <a:rPr lang="en-US" sz="3000" dirty="0"/>
              <a:t>. </a:t>
            </a:r>
            <a:r>
              <a:rPr lang="en-US" sz="3000" dirty="0" smtClean="0"/>
              <a:t>20-23</a:t>
            </a:r>
            <a:r>
              <a:rPr lang="zh-CN" altLang="en-US" sz="3000" b="1" dirty="0">
                <a:latin typeface="DFKai-SB" pitchFamily="65" charset="-120"/>
                <a:ea typeface="DFKai-SB" pitchFamily="65" charset="-120"/>
              </a:rPr>
              <a:t>章</a:t>
            </a:r>
            <a:r>
              <a:rPr lang="en-US" sz="3000" dirty="0" smtClean="0"/>
              <a:t>. </a:t>
            </a:r>
            <a:r>
              <a:rPr lang="zh-TW" altLang="en-US" sz="3000" dirty="0" smtClean="0">
                <a:latin typeface="DFKai-SB" pitchFamily="65" charset="-120"/>
                <a:ea typeface="DFKai-SB" pitchFamily="65" charset="-120"/>
              </a:rPr>
              <a:t>對</a:t>
            </a:r>
            <a:r>
              <a:rPr lang="zh-TW" altLang="en-US" sz="3000" dirty="0">
                <a:latin typeface="DFKai-SB" pitchFamily="65" charset="-120"/>
                <a:ea typeface="DFKai-SB" pitchFamily="65" charset="-120"/>
              </a:rPr>
              <a:t>耶路撒冷和以色列的審判即將到來 </a:t>
            </a:r>
            <a:r>
              <a:rPr lang="en-US" altLang="zh-TW" sz="3000" dirty="0" smtClean="0">
                <a:latin typeface="DFKai-SB" pitchFamily="65" charset="-120"/>
                <a:ea typeface="DFKai-SB" pitchFamily="65" charset="-120"/>
              </a:rPr>
              <a:t>(</a:t>
            </a:r>
            <a:r>
              <a:rPr lang="zh-CN" altLang="en-US" sz="3000" dirty="0" smtClean="0">
                <a:latin typeface="DFKai-SB" pitchFamily="65" charset="-120"/>
                <a:ea typeface="DFKai-SB" pitchFamily="65" charset="-120"/>
              </a:rPr>
              <a:t>三</a:t>
            </a:r>
            <a:r>
              <a:rPr lang="en-US" altLang="zh-CN" sz="3000" dirty="0" smtClean="0">
                <a:latin typeface="DFKai-SB" pitchFamily="65" charset="-120"/>
                <a:ea typeface="DFKai-SB" pitchFamily="65" charset="-120"/>
              </a:rPr>
              <a:t>)</a:t>
            </a:r>
            <a:r>
              <a:rPr lang="zh-TW" altLang="en-US" sz="3000" dirty="0" smtClean="0">
                <a:latin typeface="DFKai-SB" pitchFamily="65" charset="-120"/>
                <a:ea typeface="DFKai-SB" pitchFamily="65" charset="-120"/>
              </a:rPr>
              <a:t> </a:t>
            </a:r>
            <a:r>
              <a:rPr lang="en-US" sz="3000" dirty="0" smtClean="0"/>
              <a:t>(</a:t>
            </a:r>
            <a:r>
              <a:rPr lang="en-US" sz="3000" dirty="0"/>
              <a:t>BC 592)</a:t>
            </a:r>
          </a:p>
          <a:p>
            <a:r>
              <a:rPr lang="en-US" sz="3000" dirty="0" smtClean="0"/>
              <a:t>	e</a:t>
            </a:r>
            <a:r>
              <a:rPr lang="en-US" sz="3000" dirty="0"/>
              <a:t>. </a:t>
            </a:r>
            <a:r>
              <a:rPr lang="en-US" sz="3000" dirty="0" smtClean="0"/>
              <a:t>24</a:t>
            </a:r>
            <a:r>
              <a:rPr lang="zh-CN" altLang="en-US" sz="3000" b="1" dirty="0">
                <a:latin typeface="DFKai-SB" pitchFamily="65" charset="-120"/>
                <a:ea typeface="DFKai-SB" pitchFamily="65" charset="-120"/>
              </a:rPr>
              <a:t>章</a:t>
            </a:r>
            <a:r>
              <a:rPr lang="en-US" sz="3000" dirty="0" smtClean="0"/>
              <a:t>. </a:t>
            </a:r>
            <a:r>
              <a:rPr lang="zh-TW" altLang="en-US" sz="3000" dirty="0" smtClean="0">
                <a:latin typeface="DFKai-SB" pitchFamily="65" charset="-120"/>
                <a:ea typeface="DFKai-SB" pitchFamily="65" charset="-120"/>
              </a:rPr>
              <a:t>對</a:t>
            </a:r>
            <a:r>
              <a:rPr lang="zh-TW" altLang="en-US" sz="3000" dirty="0">
                <a:latin typeface="DFKai-SB" pitchFamily="65" charset="-120"/>
                <a:ea typeface="DFKai-SB" pitchFamily="65" charset="-120"/>
              </a:rPr>
              <a:t>耶路撒冷和以色列的即將審</a:t>
            </a:r>
            <a:r>
              <a:rPr lang="zh-TW" altLang="en-US" sz="3000" dirty="0" smtClean="0">
                <a:latin typeface="DFKai-SB" pitchFamily="65" charset="-120"/>
                <a:ea typeface="DFKai-SB" pitchFamily="65" charset="-120"/>
              </a:rPr>
              <a:t>判</a:t>
            </a:r>
            <a:r>
              <a:rPr lang="zh-TW" altLang="en-US" sz="3000" dirty="0" smtClean="0"/>
              <a:t> </a:t>
            </a:r>
            <a:r>
              <a:rPr lang="en-US" sz="3000" dirty="0" smtClean="0"/>
              <a:t>(</a:t>
            </a:r>
            <a:r>
              <a:rPr lang="en-US" sz="3000" dirty="0"/>
              <a:t>BC 590)</a:t>
            </a:r>
          </a:p>
          <a:p>
            <a:r>
              <a:rPr lang="en-US" sz="3000" dirty="0" smtClean="0"/>
              <a:t>	</a:t>
            </a:r>
            <a:r>
              <a:rPr lang="en-US" sz="3000" b="1" dirty="0" smtClean="0">
                <a:solidFill>
                  <a:schemeClr val="bg1"/>
                </a:solidFill>
              </a:rPr>
              <a:t>f</a:t>
            </a:r>
            <a:r>
              <a:rPr lang="en-US" sz="3000" b="1" dirty="0">
                <a:solidFill>
                  <a:schemeClr val="bg1"/>
                </a:solidFill>
              </a:rPr>
              <a:t>. </a:t>
            </a:r>
            <a:r>
              <a:rPr lang="en-US" sz="3000" b="1" dirty="0" smtClean="0">
                <a:solidFill>
                  <a:schemeClr val="bg1"/>
                </a:solidFill>
              </a:rPr>
              <a:t>25-32</a:t>
            </a:r>
            <a:r>
              <a:rPr lang="zh-CN" altLang="en-US" sz="3000" b="1" dirty="0">
                <a:solidFill>
                  <a:schemeClr val="bg1"/>
                </a:solidFill>
                <a:latin typeface="DFKai-SB" pitchFamily="65" charset="-120"/>
                <a:ea typeface="DFKai-SB" pitchFamily="65" charset="-120"/>
              </a:rPr>
              <a:t>章</a:t>
            </a:r>
            <a:r>
              <a:rPr lang="en-US" sz="3000" b="1" dirty="0" smtClean="0">
                <a:solidFill>
                  <a:schemeClr val="bg1"/>
                </a:solidFill>
              </a:rPr>
              <a:t>. </a:t>
            </a:r>
            <a:r>
              <a:rPr lang="zh-TW" altLang="en-US" sz="3000" b="1" dirty="0" smtClean="0">
                <a:solidFill>
                  <a:schemeClr val="bg1"/>
                </a:solidFill>
                <a:latin typeface="DFKai-SB" pitchFamily="65" charset="-120"/>
                <a:ea typeface="DFKai-SB" pitchFamily="65" charset="-120"/>
              </a:rPr>
              <a:t>對</a:t>
            </a:r>
            <a:r>
              <a:rPr lang="zh-CN" altLang="en-US" sz="3000" b="1" dirty="0" smtClean="0">
                <a:solidFill>
                  <a:schemeClr val="bg1"/>
                </a:solidFill>
                <a:latin typeface="DFKai-SB" pitchFamily="65" charset="-120"/>
                <a:ea typeface="DFKai-SB" pitchFamily="65" charset="-120"/>
              </a:rPr>
              <a:t>列</a:t>
            </a:r>
            <a:r>
              <a:rPr lang="zh-TW" altLang="en-US" sz="3000" b="1" dirty="0" smtClean="0">
                <a:solidFill>
                  <a:schemeClr val="bg1"/>
                </a:solidFill>
                <a:latin typeface="DFKai-SB" pitchFamily="65" charset="-120"/>
                <a:ea typeface="DFKai-SB" pitchFamily="65" charset="-120"/>
              </a:rPr>
              <a:t>國</a:t>
            </a:r>
            <a:r>
              <a:rPr lang="zh-TW" altLang="en-US" sz="3000" b="1" dirty="0">
                <a:solidFill>
                  <a:schemeClr val="bg1"/>
                </a:solidFill>
                <a:latin typeface="DFKai-SB" pitchFamily="65" charset="-120"/>
                <a:ea typeface="DFKai-SB" pitchFamily="65" charset="-120"/>
              </a:rPr>
              <a:t>的審</a:t>
            </a:r>
            <a:r>
              <a:rPr lang="zh-TW" altLang="en-US" sz="3000" b="1" dirty="0" smtClean="0">
                <a:solidFill>
                  <a:schemeClr val="bg1"/>
                </a:solidFill>
                <a:latin typeface="DFKai-SB" pitchFamily="65" charset="-120"/>
                <a:ea typeface="DFKai-SB" pitchFamily="65" charset="-120"/>
              </a:rPr>
              <a:t>判</a:t>
            </a:r>
            <a:r>
              <a:rPr lang="zh-TW" altLang="en-US" sz="3000" b="1" dirty="0" smtClean="0">
                <a:solidFill>
                  <a:schemeClr val="bg1"/>
                </a:solidFill>
              </a:rPr>
              <a:t> </a:t>
            </a:r>
            <a:r>
              <a:rPr lang="en-US" sz="3000" b="1" dirty="0" smtClean="0">
                <a:solidFill>
                  <a:schemeClr val="bg1"/>
                </a:solidFill>
              </a:rPr>
              <a:t>(</a:t>
            </a:r>
            <a:r>
              <a:rPr lang="en-US" sz="3000" b="1" dirty="0">
                <a:solidFill>
                  <a:schemeClr val="bg1"/>
                </a:solidFill>
              </a:rPr>
              <a:t>BC 589-586</a:t>
            </a:r>
            <a:r>
              <a:rPr lang="en-US" sz="3000" b="1" dirty="0" smtClean="0">
                <a:solidFill>
                  <a:schemeClr val="bg1"/>
                </a:solidFill>
              </a:rPr>
              <a:t>)</a:t>
            </a:r>
            <a:endParaRPr lang="en-US" sz="3000" b="1" dirty="0">
              <a:solidFill>
                <a:schemeClr val="bg1"/>
              </a:solidFill>
            </a:endParaRPr>
          </a:p>
          <a:p>
            <a:endParaRPr lang="en-US" sz="800" dirty="0" smtClean="0"/>
          </a:p>
          <a:p>
            <a:r>
              <a:rPr lang="en-US" sz="3200" b="1" dirty="0" smtClean="0">
                <a:solidFill>
                  <a:schemeClr val="bg1"/>
                </a:solidFill>
              </a:rPr>
              <a:t>2</a:t>
            </a:r>
            <a:r>
              <a:rPr lang="en-US" sz="3200" b="1" dirty="0">
                <a:solidFill>
                  <a:schemeClr val="bg1"/>
                </a:solidFill>
              </a:rPr>
              <a:t>. </a:t>
            </a:r>
            <a:r>
              <a:rPr lang="en-US" sz="3200" b="1" dirty="0" smtClean="0">
                <a:solidFill>
                  <a:schemeClr val="bg1"/>
                </a:solidFill>
              </a:rPr>
              <a:t>33-48</a:t>
            </a:r>
            <a:r>
              <a:rPr lang="zh-CN" altLang="en-US" sz="3200" b="1" dirty="0">
                <a:solidFill>
                  <a:schemeClr val="bg1"/>
                </a:solidFill>
                <a:latin typeface="DFKai-SB" pitchFamily="65" charset="-120"/>
                <a:ea typeface="DFKai-SB" pitchFamily="65" charset="-120"/>
              </a:rPr>
              <a:t>章</a:t>
            </a:r>
            <a:r>
              <a:rPr lang="en-US" sz="3200" b="1" dirty="0" smtClean="0">
                <a:solidFill>
                  <a:schemeClr val="bg1"/>
                </a:solidFill>
              </a:rPr>
              <a:t>.  </a:t>
            </a:r>
            <a:r>
              <a:rPr lang="zh-TW" altLang="en-US" sz="3200" b="1" dirty="0" smtClean="0">
                <a:solidFill>
                  <a:schemeClr val="bg1"/>
                </a:solidFill>
                <a:latin typeface="DFKai-SB" pitchFamily="65" charset="-120"/>
                <a:ea typeface="DFKai-SB" pitchFamily="65" charset="-120"/>
              </a:rPr>
              <a:t>未來</a:t>
            </a:r>
            <a:r>
              <a:rPr lang="zh-TW" altLang="en-US" sz="3200" b="1" dirty="0">
                <a:solidFill>
                  <a:schemeClr val="bg1"/>
                </a:solidFill>
                <a:latin typeface="DFKai-SB" pitchFamily="65" charset="-120"/>
                <a:ea typeface="DFKai-SB" pitchFamily="65" charset="-120"/>
              </a:rPr>
              <a:t>的</a:t>
            </a:r>
            <a:r>
              <a:rPr lang="zh-TW" altLang="en-US" sz="3200" b="1" dirty="0" smtClean="0">
                <a:solidFill>
                  <a:schemeClr val="bg1"/>
                </a:solidFill>
                <a:latin typeface="DFKai-SB" pitchFamily="65" charset="-120"/>
                <a:ea typeface="DFKai-SB" pitchFamily="65" charset="-120"/>
              </a:rPr>
              <a:t>恢復和</a:t>
            </a:r>
            <a:r>
              <a:rPr lang="zh-TW" altLang="en-US" sz="3200" b="1" dirty="0">
                <a:solidFill>
                  <a:schemeClr val="bg1"/>
                </a:solidFill>
                <a:latin typeface="DFKai-SB" pitchFamily="65" charset="-120"/>
                <a:ea typeface="DFKai-SB" pitchFamily="65" charset="-120"/>
              </a:rPr>
              <a:t>彌賽</a:t>
            </a:r>
            <a:r>
              <a:rPr lang="zh-TW" altLang="en-US" sz="3200" b="1" dirty="0" smtClean="0">
                <a:solidFill>
                  <a:schemeClr val="bg1"/>
                </a:solidFill>
                <a:latin typeface="DFKai-SB" pitchFamily="65" charset="-120"/>
                <a:ea typeface="DFKai-SB" pitchFamily="65" charset="-120"/>
              </a:rPr>
              <a:t>亞</a:t>
            </a:r>
            <a:r>
              <a:rPr lang="zh-CN" altLang="en-US" sz="3200" b="1" dirty="0" smtClean="0">
                <a:solidFill>
                  <a:schemeClr val="bg1"/>
                </a:solidFill>
                <a:latin typeface="DFKai-SB" pitchFamily="65" charset="-120"/>
                <a:ea typeface="DFKai-SB" pitchFamily="65" charset="-120"/>
              </a:rPr>
              <a:t>國度</a:t>
            </a:r>
            <a:endParaRPr lang="en-US" sz="3200" b="1" dirty="0" smtClean="0">
              <a:solidFill>
                <a:schemeClr val="bg1"/>
              </a:solidFill>
              <a:latin typeface="DFKai-SB" pitchFamily="65" charset="-120"/>
              <a:ea typeface="DFKai-SB" pitchFamily="65" charset="-120"/>
            </a:endParaRPr>
          </a:p>
          <a:p>
            <a:r>
              <a:rPr lang="en-US" sz="3000" dirty="0"/>
              <a:t>	a. </a:t>
            </a:r>
            <a:r>
              <a:rPr lang="en-US" sz="3000" dirty="0" smtClean="0"/>
              <a:t>33-39</a:t>
            </a:r>
            <a:r>
              <a:rPr lang="zh-CN" altLang="en-US" sz="3000" b="1" dirty="0">
                <a:latin typeface="DFKai-SB" pitchFamily="65" charset="-120"/>
                <a:ea typeface="DFKai-SB" pitchFamily="65" charset="-120"/>
              </a:rPr>
              <a:t>章</a:t>
            </a:r>
            <a:r>
              <a:rPr lang="en-US" sz="3000" dirty="0" smtClean="0"/>
              <a:t>. </a:t>
            </a:r>
            <a:r>
              <a:rPr lang="zh-TW" altLang="en-US" sz="3000" dirty="0" smtClean="0">
                <a:latin typeface="DFKai-SB" pitchFamily="65" charset="-120"/>
                <a:ea typeface="DFKai-SB" pitchFamily="65" charset="-120"/>
              </a:rPr>
              <a:t>以</a:t>
            </a:r>
            <a:r>
              <a:rPr lang="zh-TW" altLang="en-US" sz="3000" dirty="0">
                <a:latin typeface="DFKai-SB" pitchFamily="65" charset="-120"/>
                <a:ea typeface="DFKai-SB" pitchFamily="65" charset="-120"/>
              </a:rPr>
              <a:t>色列救贖與恢復的預</a:t>
            </a:r>
            <a:r>
              <a:rPr lang="zh-TW" altLang="en-US" sz="3000" dirty="0" smtClean="0">
                <a:latin typeface="DFKai-SB" pitchFamily="65" charset="-120"/>
                <a:ea typeface="DFKai-SB" pitchFamily="65" charset="-120"/>
              </a:rPr>
              <a:t>言</a:t>
            </a:r>
            <a:r>
              <a:rPr lang="zh-TW" altLang="en-US" sz="3000" dirty="0" smtClean="0"/>
              <a:t> </a:t>
            </a:r>
            <a:r>
              <a:rPr lang="en-US" sz="3000" dirty="0" smtClean="0"/>
              <a:t>(</a:t>
            </a:r>
            <a:r>
              <a:rPr lang="en-US" sz="3000" dirty="0"/>
              <a:t>BC 587)</a:t>
            </a:r>
          </a:p>
          <a:p>
            <a:r>
              <a:rPr lang="en-US" sz="3000" dirty="0"/>
              <a:t>	b. </a:t>
            </a:r>
            <a:r>
              <a:rPr lang="en-US" sz="3000" dirty="0" smtClean="0"/>
              <a:t>40-48</a:t>
            </a:r>
            <a:r>
              <a:rPr lang="zh-CN" altLang="en-US" sz="3000" b="1" dirty="0">
                <a:latin typeface="DFKai-SB" pitchFamily="65" charset="-120"/>
                <a:ea typeface="DFKai-SB" pitchFamily="65" charset="-120"/>
              </a:rPr>
              <a:t>章</a:t>
            </a:r>
            <a:r>
              <a:rPr lang="en-US" sz="3000" dirty="0" smtClean="0"/>
              <a:t>. </a:t>
            </a:r>
            <a:r>
              <a:rPr lang="zh-TW" altLang="en-US" sz="3000" dirty="0" smtClean="0">
                <a:latin typeface="DFKai-SB" pitchFamily="65" charset="-120"/>
                <a:ea typeface="DFKai-SB" pitchFamily="65" charset="-120"/>
              </a:rPr>
              <a:t>神</a:t>
            </a:r>
            <a:r>
              <a:rPr lang="zh-TW" altLang="en-US" sz="3000" dirty="0">
                <a:latin typeface="DFKai-SB" pitchFamily="65" charset="-120"/>
                <a:ea typeface="DFKai-SB" pitchFamily="65" charset="-120"/>
              </a:rPr>
              <a:t>國度</a:t>
            </a:r>
            <a:r>
              <a:rPr lang="zh-TW" altLang="en-US" sz="3000" dirty="0" smtClean="0">
                <a:latin typeface="DFKai-SB" pitchFamily="65" charset="-120"/>
                <a:ea typeface="DFKai-SB" pitchFamily="65" charset="-120"/>
              </a:rPr>
              <a:t>的</a:t>
            </a:r>
            <a:r>
              <a:rPr lang="zh-CN" altLang="en-US" sz="3000" dirty="0" smtClean="0">
                <a:latin typeface="DFKai-SB" pitchFamily="65" charset="-120"/>
                <a:ea typeface="DFKai-SB" pitchFamily="65" charset="-120"/>
              </a:rPr>
              <a:t>重建</a:t>
            </a:r>
            <a:r>
              <a:rPr lang="zh-TW" altLang="en-US" sz="3000" dirty="0" smtClean="0">
                <a:latin typeface="DFKai-SB" pitchFamily="65" charset="-120"/>
                <a:ea typeface="DFKai-SB" pitchFamily="65" charset="-120"/>
              </a:rPr>
              <a:t>和</a:t>
            </a:r>
            <a:r>
              <a:rPr lang="zh-CN" altLang="en-US" sz="3000" dirty="0" smtClean="0">
                <a:latin typeface="DFKai-SB" pitchFamily="65" charset="-120"/>
                <a:ea typeface="DFKai-SB" pitchFamily="65" charset="-120"/>
              </a:rPr>
              <a:t>榮耀</a:t>
            </a:r>
            <a:r>
              <a:rPr lang="zh-CN" altLang="en-US" sz="3000" dirty="0" smtClean="0"/>
              <a:t> </a:t>
            </a:r>
            <a:r>
              <a:rPr lang="en-US" sz="3000" dirty="0" smtClean="0"/>
              <a:t>(</a:t>
            </a:r>
            <a:r>
              <a:rPr lang="en-US" sz="3000" dirty="0"/>
              <a:t>BC 574</a:t>
            </a:r>
            <a:r>
              <a:rPr lang="en-US" sz="3000" dirty="0" smtClean="0"/>
              <a:t>)</a:t>
            </a:r>
          </a:p>
          <a:p>
            <a:r>
              <a:rPr lang="en-US" sz="2400" dirty="0"/>
              <a:t> </a:t>
            </a:r>
            <a:r>
              <a:rPr lang="en-US" sz="2800" dirty="0" smtClean="0"/>
              <a:t>      *</a:t>
            </a:r>
            <a:r>
              <a:rPr lang="zh-TW" altLang="en-US" sz="2800" b="1" dirty="0">
                <a:solidFill>
                  <a:srgbClr val="FFFF00"/>
                </a:solidFill>
                <a:latin typeface="DFKai-SB" pitchFamily="65" charset="-120"/>
                <a:ea typeface="DFKai-SB" pitchFamily="65" charset="-120"/>
              </a:rPr>
              <a:t>以西</a:t>
            </a:r>
            <a:r>
              <a:rPr lang="zh-TW" altLang="en-US" sz="2800" b="1" dirty="0" smtClean="0">
                <a:solidFill>
                  <a:srgbClr val="FFFF00"/>
                </a:solidFill>
                <a:latin typeface="DFKai-SB" pitchFamily="65" charset="-120"/>
                <a:ea typeface="DFKai-SB" pitchFamily="65" charset="-120"/>
              </a:rPr>
              <a:t>結</a:t>
            </a:r>
            <a:r>
              <a:rPr lang="zh-CN" altLang="en-US" sz="2800" b="1" dirty="0" smtClean="0">
                <a:solidFill>
                  <a:srgbClr val="FFFF00"/>
                </a:solidFill>
                <a:latin typeface="DFKai-SB" pitchFamily="65" charset="-120"/>
                <a:ea typeface="DFKai-SB" pitchFamily="65" charset="-120"/>
              </a:rPr>
              <a:t>作守望者</a:t>
            </a:r>
            <a:r>
              <a:rPr lang="en-US" altLang="zh-CN" sz="2800" b="1" dirty="0" smtClean="0">
                <a:latin typeface="DFKai-SB" pitchFamily="65" charset="-120"/>
                <a:ea typeface="DFKai-SB" pitchFamily="65" charset="-120"/>
              </a:rPr>
              <a:t>:</a:t>
            </a:r>
            <a:r>
              <a:rPr lang="zh-CN" altLang="en-US" sz="2800" b="1" dirty="0" smtClean="0">
                <a:solidFill>
                  <a:srgbClr val="FFFF00"/>
                </a:solidFill>
                <a:latin typeface="DFKai-SB" pitchFamily="65" charset="-120"/>
                <a:ea typeface="DFKai-SB" pitchFamily="65" charset="-120"/>
              </a:rPr>
              <a:t> </a:t>
            </a:r>
            <a:r>
              <a:rPr lang="en-US" altLang="zh-CN" sz="2800" b="1" dirty="0" smtClean="0">
                <a:solidFill>
                  <a:schemeClr val="bg1"/>
                </a:solidFill>
                <a:latin typeface="+mj-lt"/>
                <a:ea typeface="DFKai-SB" pitchFamily="65" charset="-120"/>
              </a:rPr>
              <a:t>Ezekiel </a:t>
            </a:r>
            <a:r>
              <a:rPr lang="en-US" sz="2800" b="1" dirty="0" smtClean="0">
                <a:solidFill>
                  <a:schemeClr val="bg1"/>
                </a:solidFill>
              </a:rPr>
              <a:t>3:16-21 &amp; 33:1-20</a:t>
            </a:r>
            <a:endParaRPr lang="en-US" sz="2800" b="1" dirty="0">
              <a:solidFill>
                <a:schemeClr val="bg1"/>
              </a:solidFill>
            </a:endParaRPr>
          </a:p>
          <a:p>
            <a:endParaRPr lang="en-US" altLang="zh-CN" sz="800" b="1" dirty="0">
              <a:latin typeface="+mj-lt"/>
              <a:ea typeface="DFKai-SB" pitchFamily="65" charset="-120"/>
            </a:endParaRPr>
          </a:p>
          <a:p>
            <a:pPr lvl="0"/>
            <a:endParaRPr lang="en-US" altLang="zh-CN" sz="800" b="1" dirty="0" smtClean="0">
              <a:latin typeface="+mj-lt"/>
              <a:ea typeface="DFKai-SB" pitchFamily="65" charset="-120"/>
            </a:endParaRPr>
          </a:p>
          <a:p>
            <a:pPr lvl="0"/>
            <a:endParaRPr lang="en-US" altLang="zh-CN" sz="800" b="1" dirty="0" smtClean="0">
              <a:latin typeface="+mj-lt"/>
              <a:ea typeface="DFKai-SB" pitchFamily="65" charset="-120"/>
            </a:endParaRPr>
          </a:p>
          <a:p>
            <a:pPr lvl="0"/>
            <a:endParaRPr lang="en-US" altLang="zh-CN" sz="800" b="1" dirty="0">
              <a:latin typeface="+mj-lt"/>
              <a:ea typeface="DFKai-SB" pitchFamily="65" charset="-120"/>
            </a:endParaRPr>
          </a:p>
        </p:txBody>
      </p:sp>
    </p:spTree>
    <p:extLst>
      <p:ext uri="{BB962C8B-B14F-4D97-AF65-F5344CB8AC3E}">
        <p14:creationId xmlns:p14="http://schemas.microsoft.com/office/powerpoint/2010/main" val="1978279838"/>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1"/>
          <p:cNvSpPr>
            <a:spLocks noChangeArrowheads="1"/>
          </p:cNvSpPr>
          <p:nvPr/>
        </p:nvSpPr>
        <p:spPr bwMode="auto">
          <a:xfrm>
            <a:off x="484189" y="2971802"/>
            <a:ext cx="11233150" cy="3341539"/>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821" tIns="54411" rIns="108821" bIns="54411">
            <a:spAutoFit/>
          </a:bodyPr>
          <a:lstStyle/>
          <a:p>
            <a:pPr rtl="1"/>
            <a:r>
              <a:rPr lang="en-US" sz="4800" b="1" dirty="0">
                <a:solidFill>
                  <a:schemeClr val="bg1"/>
                </a:solidFill>
              </a:rPr>
              <a:t> </a:t>
            </a:r>
            <a:r>
              <a:rPr lang="en-US" sz="4800" dirty="0">
                <a:solidFill>
                  <a:schemeClr val="bg1"/>
                </a:solidFill>
              </a:rPr>
              <a:t>‎  </a:t>
            </a:r>
            <a:r>
              <a:rPr lang="he-IL" sz="5400" b="1" dirty="0">
                <a:solidFill>
                  <a:schemeClr val="bg1"/>
                </a:solidFill>
              </a:rPr>
              <a:t>יְבָרֶכְךָ יְהוָה וְיִשְׁמְרֶךָ׃</a:t>
            </a:r>
            <a:r>
              <a:rPr lang="en-US" sz="5400" b="1" dirty="0">
                <a:solidFill>
                  <a:schemeClr val="bg1"/>
                </a:solidFill>
              </a:rPr>
              <a:t>    </a:t>
            </a:r>
            <a:r>
              <a:rPr lang="he-IL" sz="5400" b="1" dirty="0">
                <a:solidFill>
                  <a:schemeClr val="bg1"/>
                </a:solidFill>
              </a:rPr>
              <a:t> </a:t>
            </a:r>
            <a:r>
              <a:rPr lang="en-US" sz="3600" b="1" dirty="0">
                <a:solidFill>
                  <a:srgbClr val="FFFF00"/>
                </a:solidFill>
              </a:rPr>
              <a:t>Numbers 6:24-26</a:t>
            </a:r>
            <a:r>
              <a:rPr lang="el-GR" sz="3600" b="1" dirty="0">
                <a:solidFill>
                  <a:srgbClr val="FFFF00"/>
                </a:solidFill>
              </a:rPr>
              <a:t> </a:t>
            </a:r>
            <a:endParaRPr lang="en-US" sz="3600" b="1" dirty="0">
              <a:solidFill>
                <a:srgbClr val="FFFF00"/>
              </a:solidFill>
            </a:endParaRPr>
          </a:p>
          <a:p>
            <a:pPr rtl="1"/>
            <a:r>
              <a:rPr lang="he-IL" sz="5400" b="1" dirty="0">
                <a:solidFill>
                  <a:schemeClr val="bg1"/>
                </a:solidFill>
              </a:rPr>
              <a:t>יָאֵר יְהוָה פָּנָיו אֵלֶיךָ וִיחֻנֶּךָּ׃</a:t>
            </a:r>
            <a:r>
              <a:rPr lang="en-US" sz="5400" b="1" dirty="0">
                <a:solidFill>
                  <a:schemeClr val="bg1"/>
                </a:solidFill>
              </a:rPr>
              <a:t>                  </a:t>
            </a:r>
          </a:p>
          <a:p>
            <a:pPr rtl="1"/>
            <a:r>
              <a:rPr lang="en-US" sz="5400" b="1" dirty="0">
                <a:solidFill>
                  <a:schemeClr val="bg1"/>
                </a:solidFill>
              </a:rPr>
              <a:t>‎</a:t>
            </a:r>
            <a:r>
              <a:rPr lang="he-IL" sz="5400" b="1" dirty="0">
                <a:solidFill>
                  <a:schemeClr val="bg1"/>
                </a:solidFill>
              </a:rPr>
              <a:t>יִשָּׂא יְהוָה פָּנָיו אֵלֶיךָ וְיָשֵׂם לְךָ שָׁלוֹם׃</a:t>
            </a:r>
            <a:r>
              <a:rPr lang="en-US" sz="5400" b="1" dirty="0">
                <a:solidFill>
                  <a:schemeClr val="bg1"/>
                </a:solidFill>
              </a:rPr>
              <a:t>     </a:t>
            </a:r>
            <a:r>
              <a:rPr lang="he-IL" sz="5400" b="1" dirty="0">
                <a:solidFill>
                  <a:schemeClr val="bg1"/>
                </a:solidFill>
              </a:rPr>
              <a:t> </a:t>
            </a:r>
            <a:endParaRPr lang="en-US" sz="5400" b="1" dirty="0">
              <a:solidFill>
                <a:schemeClr val="bg1"/>
              </a:solidFill>
            </a:endParaRPr>
          </a:p>
          <a:p>
            <a:pPr algn="ctr" rtl="1"/>
            <a:endParaRPr lang="en-US" altLang="ko-KR" sz="1600" dirty="0"/>
          </a:p>
          <a:p>
            <a:pPr algn="ctr" rtl="1"/>
            <a:endParaRPr lang="en-US" altLang="ko-KR" sz="1600" dirty="0"/>
          </a:p>
          <a:p>
            <a:pPr algn="ctr" rtl="1"/>
            <a:endParaRPr lang="en-US" altLang="ko-KR" sz="1600" dirty="0"/>
          </a:p>
        </p:txBody>
      </p:sp>
      <p:sp>
        <p:nvSpPr>
          <p:cNvPr id="92163" name="Rectangle 2"/>
          <p:cNvSpPr>
            <a:spLocks noChangeArrowheads="1"/>
          </p:cNvSpPr>
          <p:nvPr/>
        </p:nvSpPr>
        <p:spPr bwMode="auto">
          <a:xfrm>
            <a:off x="826557" y="141515"/>
            <a:ext cx="8763000" cy="2739211"/>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a:latin typeface="DFKai-SB" pitchFamily="65" charset="-120"/>
                <a:ea typeface="DFKai-SB" pitchFamily="65" charset="-120"/>
              </a:rPr>
              <a:t>民數記</a:t>
            </a:r>
            <a:r>
              <a:rPr lang="ko-KR" altLang="en-US" sz="3600" b="1" dirty="0">
                <a:latin typeface="新細明體" pitchFamily="18" charset="-120"/>
              </a:rPr>
              <a:t> </a:t>
            </a:r>
            <a:r>
              <a:rPr lang="en-US" sz="3600" b="1" dirty="0"/>
              <a:t>6:24-26</a:t>
            </a:r>
          </a:p>
          <a:p>
            <a:r>
              <a:rPr lang="zh-TW" altLang="en-US" sz="3400" b="1" dirty="0">
                <a:solidFill>
                  <a:srgbClr val="FF0000"/>
                </a:solidFill>
                <a:latin typeface="DFKai-SB" pitchFamily="65" charset="-120"/>
                <a:ea typeface="DFKai-SB" pitchFamily="65" charset="-120"/>
              </a:rPr>
              <a:t>  </a:t>
            </a:r>
            <a:r>
              <a:rPr lang="zh-TW" altLang="en-US" sz="4000" b="1" dirty="0">
                <a:solidFill>
                  <a:srgbClr val="FF0000"/>
                </a:solidFill>
                <a:latin typeface="DFKai-SB" pitchFamily="65" charset="-120"/>
                <a:ea typeface="DFKai-SB" pitchFamily="65" charset="-120"/>
              </a:rPr>
              <a:t>願耶和華賜福給你</a:t>
            </a:r>
            <a:r>
              <a:rPr lang="en-US" altLang="zh-TW" sz="4000" b="1" dirty="0">
                <a:solidFill>
                  <a:srgbClr val="FF0000"/>
                </a:solidFill>
                <a:latin typeface="DFKai-SB" pitchFamily="65" charset="-120"/>
                <a:ea typeface="DFKai-SB" pitchFamily="65" charset="-120"/>
              </a:rPr>
              <a:t>,</a:t>
            </a:r>
            <a:r>
              <a:rPr lang="zh-TW" altLang="en-US" sz="4000" b="1" dirty="0">
                <a:solidFill>
                  <a:srgbClr val="FF0000"/>
                </a:solidFill>
                <a:latin typeface="DFKai-SB" pitchFamily="65" charset="-120"/>
                <a:ea typeface="DFKai-SB" pitchFamily="65" charset="-120"/>
              </a:rPr>
              <a:t>保護你</a:t>
            </a:r>
            <a:r>
              <a:rPr lang="en-US" altLang="zh-TW" sz="4000" b="1" dirty="0">
                <a:solidFill>
                  <a:srgbClr val="FF0000"/>
                </a:solidFill>
                <a:latin typeface="DFKai-SB" pitchFamily="65" charset="-120"/>
                <a:ea typeface="DFKai-SB" pitchFamily="65" charset="-120"/>
              </a:rPr>
              <a:t>.  </a:t>
            </a:r>
          </a:p>
          <a:p>
            <a:endParaRPr lang="en-US" altLang="zh-TW" sz="800" b="1" dirty="0">
              <a:solidFill>
                <a:srgbClr val="FF0000"/>
              </a:solidFill>
              <a:latin typeface="DFKai-SB" pitchFamily="65" charset="-120"/>
              <a:ea typeface="DFKai-SB" pitchFamily="65" charset="-120"/>
            </a:endParaRPr>
          </a:p>
          <a:p>
            <a:r>
              <a:rPr lang="zh-TW" altLang="en-US" sz="3400" b="1" dirty="0">
                <a:solidFill>
                  <a:srgbClr val="FF0000"/>
                </a:solidFill>
                <a:latin typeface="DFKai-SB" pitchFamily="65" charset="-120"/>
                <a:ea typeface="DFKai-SB" pitchFamily="65" charset="-120"/>
              </a:rPr>
              <a:t>  </a:t>
            </a:r>
            <a:r>
              <a:rPr lang="zh-TW" altLang="en-US" sz="4000" b="1" dirty="0">
                <a:solidFill>
                  <a:srgbClr val="FF0000"/>
                </a:solidFill>
                <a:latin typeface="DFKai-SB" pitchFamily="65" charset="-120"/>
                <a:ea typeface="DFKai-SB" pitchFamily="65" charset="-120"/>
              </a:rPr>
              <a:t>願耶和華使他的臉光照你</a:t>
            </a:r>
            <a:r>
              <a:rPr lang="en-US" altLang="zh-TW" sz="4000" b="1" dirty="0">
                <a:solidFill>
                  <a:srgbClr val="FF0000"/>
                </a:solidFill>
                <a:latin typeface="DFKai-SB" pitchFamily="65" charset="-120"/>
                <a:ea typeface="DFKai-SB" pitchFamily="65" charset="-120"/>
              </a:rPr>
              <a:t>,</a:t>
            </a:r>
            <a:r>
              <a:rPr lang="zh-TW" altLang="en-US" sz="4000" b="1" dirty="0">
                <a:solidFill>
                  <a:srgbClr val="FF0000"/>
                </a:solidFill>
                <a:latin typeface="DFKai-SB" pitchFamily="65" charset="-120"/>
                <a:ea typeface="DFKai-SB" pitchFamily="65" charset="-120"/>
              </a:rPr>
              <a:t>賜恩給你</a:t>
            </a:r>
            <a:r>
              <a:rPr lang="en-US" altLang="zh-CN" sz="4000" b="1" dirty="0">
                <a:solidFill>
                  <a:srgbClr val="FF0000"/>
                </a:solidFill>
                <a:latin typeface="DFKai-SB" pitchFamily="65" charset="-120"/>
                <a:ea typeface="DFKai-SB" pitchFamily="65" charset="-120"/>
              </a:rPr>
              <a:t>.</a:t>
            </a:r>
          </a:p>
          <a:p>
            <a:r>
              <a:rPr lang="en-US" altLang="zh-CN" sz="800" b="1" dirty="0">
                <a:solidFill>
                  <a:srgbClr val="FF0000"/>
                </a:solidFill>
                <a:latin typeface="DFKai-SB" pitchFamily="65" charset="-120"/>
                <a:ea typeface="DFKai-SB" pitchFamily="65" charset="-120"/>
              </a:rPr>
              <a:t> </a:t>
            </a:r>
          </a:p>
          <a:p>
            <a:r>
              <a:rPr lang="en-US" altLang="zh-TW" sz="3400" b="1" dirty="0">
                <a:solidFill>
                  <a:srgbClr val="FF0000"/>
                </a:solidFill>
                <a:latin typeface="DFKai-SB" pitchFamily="65" charset="-120"/>
                <a:ea typeface="DFKai-SB" pitchFamily="65" charset="-120"/>
              </a:rPr>
              <a:t>  </a:t>
            </a:r>
            <a:r>
              <a:rPr lang="zh-TW" altLang="en-US" sz="4000" b="1" dirty="0">
                <a:solidFill>
                  <a:srgbClr val="FF0000"/>
                </a:solidFill>
                <a:latin typeface="DFKai-SB" pitchFamily="65" charset="-120"/>
                <a:ea typeface="DFKai-SB" pitchFamily="65" charset="-120"/>
              </a:rPr>
              <a:t>願耶和華向你仰臉</a:t>
            </a:r>
            <a:r>
              <a:rPr lang="en-US" altLang="zh-TW" sz="4000" b="1" dirty="0">
                <a:solidFill>
                  <a:srgbClr val="FF0000"/>
                </a:solidFill>
                <a:latin typeface="DFKai-SB" pitchFamily="65" charset="-120"/>
                <a:ea typeface="DFKai-SB" pitchFamily="65" charset="-120"/>
              </a:rPr>
              <a:t>,</a:t>
            </a:r>
            <a:r>
              <a:rPr lang="zh-TW" altLang="en-US" sz="4000" b="1" dirty="0">
                <a:solidFill>
                  <a:srgbClr val="FF0000"/>
                </a:solidFill>
                <a:latin typeface="DFKai-SB" pitchFamily="65" charset="-120"/>
                <a:ea typeface="DFKai-SB" pitchFamily="65" charset="-120"/>
              </a:rPr>
              <a:t>賜你平安</a:t>
            </a:r>
            <a:r>
              <a:rPr lang="en-US" altLang="zh-TW" sz="4000" b="1" dirty="0">
                <a:solidFill>
                  <a:srgbClr val="FF0000"/>
                </a:solidFill>
                <a:latin typeface="DFKai-SB" pitchFamily="65" charset="-120"/>
                <a:ea typeface="DFKai-SB" pitchFamily="65" charset="-120"/>
              </a:rPr>
              <a:t>.</a:t>
            </a:r>
            <a:endParaRPr lang="en-US" sz="4000" b="1" dirty="0">
              <a:solidFill>
                <a:srgbClr val="FF0000"/>
              </a:solidFill>
              <a:latin typeface="DFKai-SB" pitchFamily="65" charset="-120"/>
              <a:ea typeface="DFKai-SB" pitchFamily="65" charset="-120"/>
            </a:endParaRPr>
          </a:p>
        </p:txBody>
      </p:sp>
    </p:spTree>
    <p:extLst>
      <p:ext uri="{BB962C8B-B14F-4D97-AF65-F5344CB8AC3E}">
        <p14:creationId xmlns:p14="http://schemas.microsoft.com/office/powerpoint/2010/main" val="1013585101"/>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On This Day - What Happened on September 11 | Britannic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02374" y="2537400"/>
            <a:ext cx="2774353" cy="32004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9/11: The day which cannot be forgotten - Education Today New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036" y="457200"/>
            <a:ext cx="4552991" cy="256032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697840" y="304800"/>
            <a:ext cx="4636386" cy="5693866"/>
          </a:xfrm>
          <a:prstGeom prst="rect">
            <a:avLst/>
          </a:prstGeom>
          <a:solidFill>
            <a:schemeClr val="tx1"/>
          </a:solidFill>
        </p:spPr>
        <p:txBody>
          <a:bodyPr wrap="square">
            <a:spAutoFit/>
          </a:bodyPr>
          <a:lstStyle/>
          <a:p>
            <a:r>
              <a:rPr lang="en-US" sz="3200" b="1" dirty="0">
                <a:solidFill>
                  <a:srgbClr val="FFFF00"/>
                </a:solidFill>
              </a:rPr>
              <a:t>The September 11 </a:t>
            </a:r>
            <a:r>
              <a:rPr lang="en-US" sz="3200" b="1" dirty="0" smtClean="0">
                <a:solidFill>
                  <a:srgbClr val="FFFF00"/>
                </a:solidFill>
              </a:rPr>
              <a:t>attacks </a:t>
            </a:r>
            <a:r>
              <a:rPr lang="en-US" sz="2800" b="1" dirty="0" smtClean="0">
                <a:solidFill>
                  <a:srgbClr val="FFFF00"/>
                </a:solidFill>
              </a:rPr>
              <a:t>(9/11) </a:t>
            </a:r>
            <a:r>
              <a:rPr lang="en-US" sz="2800" dirty="0">
                <a:solidFill>
                  <a:schemeClr val="bg1"/>
                </a:solidFill>
              </a:rPr>
              <a:t>were a series of four coordinated terrorist attacks by the </a:t>
            </a:r>
            <a:r>
              <a:rPr lang="en-US" sz="2800" dirty="0" smtClean="0">
                <a:solidFill>
                  <a:schemeClr val="bg1"/>
                </a:solidFill>
              </a:rPr>
              <a:t>Muslim terrorist </a:t>
            </a:r>
            <a:r>
              <a:rPr lang="en-US" sz="2800" dirty="0">
                <a:solidFill>
                  <a:schemeClr val="bg1"/>
                </a:solidFill>
              </a:rPr>
              <a:t>group Al-Qaeda against </a:t>
            </a:r>
            <a:r>
              <a:rPr lang="en-US" sz="2800" dirty="0" smtClean="0">
                <a:solidFill>
                  <a:schemeClr val="bg1"/>
                </a:solidFill>
              </a:rPr>
              <a:t>USA on </a:t>
            </a:r>
            <a:r>
              <a:rPr lang="en-US" sz="2800" dirty="0">
                <a:solidFill>
                  <a:schemeClr val="bg1"/>
                </a:solidFill>
              </a:rPr>
              <a:t>the morning </a:t>
            </a:r>
            <a:r>
              <a:rPr lang="en-US" sz="2800" dirty="0" smtClean="0">
                <a:solidFill>
                  <a:schemeClr val="bg1"/>
                </a:solidFill>
              </a:rPr>
              <a:t>of </a:t>
            </a:r>
            <a:r>
              <a:rPr lang="en-US" sz="2800" dirty="0">
                <a:solidFill>
                  <a:schemeClr val="bg1"/>
                </a:solidFill>
              </a:rPr>
              <a:t>September 11</a:t>
            </a:r>
            <a:r>
              <a:rPr lang="en-US" sz="2800" dirty="0" smtClean="0">
                <a:solidFill>
                  <a:schemeClr val="bg1"/>
                </a:solidFill>
              </a:rPr>
              <a:t>, 2001 (</a:t>
            </a:r>
            <a:r>
              <a:rPr lang="en-US" sz="2800" dirty="0">
                <a:solidFill>
                  <a:schemeClr val="bg1"/>
                </a:solidFill>
              </a:rPr>
              <a:t>Tuesday</a:t>
            </a:r>
            <a:r>
              <a:rPr lang="en-US" sz="2800" dirty="0" smtClean="0">
                <a:solidFill>
                  <a:schemeClr val="bg1"/>
                </a:solidFill>
              </a:rPr>
              <a:t>).</a:t>
            </a:r>
          </a:p>
          <a:p>
            <a:endParaRPr lang="en-US" sz="800" dirty="0">
              <a:solidFill>
                <a:schemeClr val="bg1"/>
              </a:solidFill>
            </a:endParaRPr>
          </a:p>
          <a:p>
            <a:endParaRPr lang="en-US" sz="800" dirty="0" smtClean="0">
              <a:solidFill>
                <a:schemeClr val="bg1"/>
              </a:solidFill>
            </a:endParaRPr>
          </a:p>
          <a:p>
            <a:endParaRPr lang="en-US" sz="800" dirty="0" smtClean="0">
              <a:solidFill>
                <a:schemeClr val="bg1"/>
              </a:solidFill>
            </a:endParaRPr>
          </a:p>
          <a:p>
            <a:r>
              <a:rPr lang="en-US" sz="2800" dirty="0" smtClean="0">
                <a:solidFill>
                  <a:srgbClr val="FFFF00"/>
                </a:solidFill>
              </a:rPr>
              <a:t>Deaths</a:t>
            </a:r>
            <a:r>
              <a:rPr lang="en-US" sz="2800" dirty="0" smtClean="0">
                <a:solidFill>
                  <a:schemeClr val="bg1"/>
                </a:solidFill>
              </a:rPr>
              <a:t>: 2,996 </a:t>
            </a:r>
            <a:r>
              <a:rPr lang="en-US" sz="2800" dirty="0">
                <a:solidFill>
                  <a:schemeClr val="bg1"/>
                </a:solidFill>
              </a:rPr>
              <a:t>(2,977 victims + </a:t>
            </a:r>
            <a:endParaRPr lang="en-US" sz="2800" dirty="0" smtClean="0">
              <a:solidFill>
                <a:schemeClr val="bg1"/>
              </a:solidFill>
            </a:endParaRPr>
          </a:p>
          <a:p>
            <a:r>
              <a:rPr lang="en-US" sz="2800" dirty="0">
                <a:solidFill>
                  <a:schemeClr val="bg1"/>
                </a:solidFill>
              </a:rPr>
              <a:t> </a:t>
            </a:r>
            <a:r>
              <a:rPr lang="en-US" sz="2800" dirty="0" smtClean="0">
                <a:solidFill>
                  <a:schemeClr val="bg1"/>
                </a:solidFill>
              </a:rPr>
              <a:t>              19</a:t>
            </a:r>
            <a:r>
              <a:rPr lang="en-US" sz="2800" dirty="0">
                <a:solidFill>
                  <a:schemeClr val="bg1"/>
                </a:solidFill>
              </a:rPr>
              <a:t> </a:t>
            </a:r>
            <a:r>
              <a:rPr lang="en-US" sz="2800" dirty="0" smtClean="0">
                <a:solidFill>
                  <a:schemeClr val="bg1"/>
                </a:solidFill>
              </a:rPr>
              <a:t>terrorists)</a:t>
            </a:r>
          </a:p>
          <a:p>
            <a:r>
              <a:rPr lang="en-US" sz="2800" dirty="0" smtClean="0">
                <a:solidFill>
                  <a:srgbClr val="FFFF00"/>
                </a:solidFill>
              </a:rPr>
              <a:t>Injuries</a:t>
            </a:r>
            <a:r>
              <a:rPr lang="en-US" sz="2800" dirty="0" smtClean="0">
                <a:solidFill>
                  <a:schemeClr val="bg1"/>
                </a:solidFill>
              </a:rPr>
              <a:t> (nonfatal): 25,000</a:t>
            </a:r>
          </a:p>
          <a:p>
            <a:r>
              <a:rPr lang="en-US" sz="2800" dirty="0" smtClean="0">
                <a:solidFill>
                  <a:srgbClr val="FFFF00"/>
                </a:solidFill>
              </a:rPr>
              <a:t>Attack Type</a:t>
            </a:r>
            <a:r>
              <a:rPr lang="en-US" sz="2800" dirty="0" smtClean="0">
                <a:solidFill>
                  <a:schemeClr val="bg1"/>
                </a:solidFill>
              </a:rPr>
              <a:t>: Suicide Attack </a:t>
            </a:r>
          </a:p>
          <a:p>
            <a:r>
              <a:rPr lang="en-US" sz="2800" dirty="0" smtClean="0">
                <a:solidFill>
                  <a:schemeClr val="bg1"/>
                </a:solidFill>
              </a:rPr>
              <a:t>               with hijacked aircrafts</a:t>
            </a:r>
          </a:p>
        </p:txBody>
      </p:sp>
      <p:sp>
        <p:nvSpPr>
          <p:cNvPr id="3" name="AutoShape 2" descr="World Trade Cente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2" name="Picture 4" descr="9/11: Looking back on the day the world chang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272" y="3151733"/>
            <a:ext cx="4511843" cy="3017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864631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31045"/>
            <a:ext cx="12188824" cy="6771084"/>
          </a:xfrm>
          <a:prstGeom prst="rect">
            <a:avLst/>
          </a:prstGeom>
          <a:solidFill>
            <a:srgbClr val="00B050"/>
          </a:solidFill>
        </p:spPr>
        <p:txBody>
          <a:bodyPr wrap="square">
            <a:spAutoFit/>
          </a:bodyPr>
          <a:lstStyle/>
          <a:p>
            <a:r>
              <a:rPr lang="zh-TW" altLang="en-US" sz="3600" b="1" dirty="0" smtClean="0">
                <a:solidFill>
                  <a:srgbClr val="FFFF00"/>
                </a:solidFill>
                <a:latin typeface="DFKai-SB" pitchFamily="65" charset="-120"/>
                <a:ea typeface="DFKai-SB" pitchFamily="65" charset="-120"/>
              </a:rPr>
              <a:t>     以</a:t>
            </a:r>
            <a:r>
              <a:rPr lang="zh-TW" altLang="en-US" sz="3600" b="1" dirty="0">
                <a:solidFill>
                  <a:srgbClr val="FFFF00"/>
                </a:solidFill>
                <a:latin typeface="DFKai-SB" pitchFamily="65" charset="-120"/>
                <a:ea typeface="DFKai-SB" pitchFamily="65" charset="-120"/>
              </a:rPr>
              <a:t>西結 </a:t>
            </a:r>
            <a:r>
              <a:rPr lang="en-US" sz="3600" b="1" dirty="0" smtClean="0">
                <a:solidFill>
                  <a:srgbClr val="FFFF00"/>
                </a:solidFill>
              </a:rPr>
              <a:t>1:1-2. </a:t>
            </a:r>
            <a:r>
              <a:rPr lang="zh-TW" altLang="en-US" sz="3600" b="1" dirty="0" smtClean="0">
                <a:solidFill>
                  <a:srgbClr val="FFFF00"/>
                </a:solidFill>
                <a:latin typeface="DFKai-SB" pitchFamily="65" charset="-120"/>
                <a:ea typeface="DFKai-SB" pitchFamily="65" charset="-120"/>
              </a:rPr>
              <a:t>以</a:t>
            </a:r>
            <a:r>
              <a:rPr lang="zh-TW" altLang="en-US" sz="3600" b="1" dirty="0">
                <a:solidFill>
                  <a:srgbClr val="FFFF00"/>
                </a:solidFill>
                <a:latin typeface="DFKai-SB" pitchFamily="65" charset="-120"/>
                <a:ea typeface="DFKai-SB" pitchFamily="65" charset="-120"/>
              </a:rPr>
              <a:t>西</a:t>
            </a:r>
            <a:r>
              <a:rPr lang="zh-TW" altLang="en-US" sz="3600" b="1" dirty="0" smtClean="0">
                <a:solidFill>
                  <a:srgbClr val="FFFF00"/>
                </a:solidFill>
                <a:latin typeface="DFKai-SB" pitchFamily="65" charset="-120"/>
                <a:ea typeface="DFKai-SB" pitchFamily="65" charset="-120"/>
              </a:rPr>
              <a:t>結</a:t>
            </a:r>
            <a:r>
              <a:rPr lang="zh-TW" altLang="en-US" sz="3600" b="1" dirty="0" smtClean="0">
                <a:solidFill>
                  <a:srgbClr val="FFFF00"/>
                </a:solidFill>
                <a:latin typeface="DFKai-SB" pitchFamily="65" charset="-120"/>
                <a:ea typeface="DFKai-SB" pitchFamily="65" charset="-120"/>
              </a:rPr>
              <a:t>得</a:t>
            </a:r>
            <a:r>
              <a:rPr lang="zh-TW" altLang="en-US" sz="3600" b="1" dirty="0">
                <a:solidFill>
                  <a:srgbClr val="FFFF00"/>
                </a:solidFill>
                <a:latin typeface="DFKai-SB" pitchFamily="65" charset="-120"/>
                <a:ea typeface="DFKai-SB" pitchFamily="65" charset="-120"/>
              </a:rPr>
              <a:t>見神的異</a:t>
            </a:r>
            <a:r>
              <a:rPr lang="zh-TW" altLang="en-US" sz="3600" b="1" dirty="0" smtClean="0">
                <a:solidFill>
                  <a:srgbClr val="FFFF00"/>
                </a:solidFill>
                <a:latin typeface="DFKai-SB" pitchFamily="65" charset="-120"/>
                <a:ea typeface="DFKai-SB" pitchFamily="65" charset="-120"/>
              </a:rPr>
              <a:t>象</a:t>
            </a:r>
            <a:endParaRPr lang="en-US" altLang="zh-CN" sz="3600" b="1" dirty="0">
              <a:solidFill>
                <a:srgbClr val="FFFF00"/>
              </a:solidFill>
            </a:endParaRPr>
          </a:p>
          <a:p>
            <a:endParaRPr lang="en-US" sz="800" dirty="0"/>
          </a:p>
          <a:p>
            <a:r>
              <a:rPr lang="en-US" altLang="zh-CN" sz="2800" b="1" dirty="0" smtClean="0"/>
              <a:t>1</a:t>
            </a:r>
            <a:r>
              <a:rPr lang="en-US" sz="2800" b="1" dirty="0" smtClean="0"/>
              <a:t>:1</a:t>
            </a:r>
            <a:r>
              <a:rPr lang="en-US" altLang="zh-CN" sz="2800" b="1" dirty="0" smtClean="0"/>
              <a:t>-2</a:t>
            </a:r>
            <a:r>
              <a:rPr lang="en-US" sz="2800" b="1" dirty="0" smtClean="0"/>
              <a:t>. </a:t>
            </a:r>
            <a:r>
              <a:rPr lang="en-US" altLang="zh-CN" sz="3000" b="1" dirty="0" smtClean="0"/>
              <a:t>1 </a:t>
            </a:r>
            <a:r>
              <a:rPr lang="zh-TW" altLang="en-US" sz="3000" b="1" dirty="0" smtClean="0">
                <a:solidFill>
                  <a:schemeClr val="bg1"/>
                </a:solidFill>
                <a:latin typeface="DFKai-SB" pitchFamily="65" charset="-120"/>
                <a:ea typeface="DFKai-SB" pitchFamily="65" charset="-120"/>
              </a:rPr>
              <a:t>當</a:t>
            </a:r>
            <a:r>
              <a:rPr lang="zh-TW" altLang="en-US" sz="3000" b="1" dirty="0">
                <a:solidFill>
                  <a:schemeClr val="bg1"/>
                </a:solidFill>
                <a:latin typeface="DFKai-SB" pitchFamily="65" charset="-120"/>
                <a:ea typeface="DFKai-SB" pitchFamily="65" charset="-120"/>
              </a:rPr>
              <a:t>三十年四月初五日</a:t>
            </a:r>
            <a:r>
              <a:rPr lang="zh-TW" altLang="en-US" sz="3000" dirty="0">
                <a:latin typeface="DFKai-SB" pitchFamily="65" charset="-120"/>
                <a:ea typeface="DFKai-SB" pitchFamily="65" charset="-120"/>
              </a:rPr>
              <a:t>，以西</a:t>
            </a:r>
            <a:r>
              <a:rPr lang="zh-TW" altLang="en-US" sz="3000" dirty="0" smtClean="0">
                <a:latin typeface="DFKai-SB" pitchFamily="65" charset="-120"/>
                <a:ea typeface="DFKai-SB" pitchFamily="65" charset="-120"/>
              </a:rPr>
              <a:t>結</a:t>
            </a:r>
            <a:r>
              <a:rPr lang="en-US" altLang="zh-TW" sz="2400" dirty="0" smtClean="0">
                <a:latin typeface="DFKai-SB" pitchFamily="65" charset="-120"/>
                <a:ea typeface="DFKai-SB" pitchFamily="65" charset="-120"/>
              </a:rPr>
              <a:t>(</a:t>
            </a:r>
            <a:r>
              <a:rPr lang="zh-TW" altLang="en-US" sz="2400" dirty="0" smtClean="0">
                <a:latin typeface="DFKai-SB" pitchFamily="65" charset="-120"/>
                <a:ea typeface="DFKai-SB" pitchFamily="65" charset="-120"/>
              </a:rPr>
              <a:t>原</a:t>
            </a:r>
            <a:r>
              <a:rPr lang="zh-TW" altLang="en-US" sz="2400" dirty="0">
                <a:latin typeface="DFKai-SB" pitchFamily="65" charset="-120"/>
                <a:ea typeface="DFKai-SB" pitchFamily="65" charset="-120"/>
              </a:rPr>
              <a:t>文作</a:t>
            </a:r>
            <a:r>
              <a:rPr lang="zh-TW" altLang="en-US" sz="2400" dirty="0" smtClean="0">
                <a:latin typeface="DFKai-SB" pitchFamily="65" charset="-120"/>
                <a:ea typeface="DFKai-SB" pitchFamily="65" charset="-120"/>
              </a:rPr>
              <a:t>我</a:t>
            </a:r>
            <a:r>
              <a:rPr lang="en-US" altLang="zh-TW" sz="2400" dirty="0" smtClean="0">
                <a:latin typeface="DFKai-SB" pitchFamily="65" charset="-120"/>
                <a:ea typeface="DFKai-SB" pitchFamily="65" charset="-120"/>
              </a:rPr>
              <a:t>)</a:t>
            </a:r>
          </a:p>
          <a:p>
            <a:r>
              <a:rPr lang="zh-TW" altLang="en-US" sz="3000" dirty="0" smtClean="0">
                <a:latin typeface="DFKai-SB" pitchFamily="65" charset="-120"/>
                <a:ea typeface="DFKai-SB" pitchFamily="65" charset="-120"/>
              </a:rPr>
              <a:t> 在</a:t>
            </a:r>
            <a:r>
              <a:rPr lang="zh-TW" altLang="en-US" sz="3000" dirty="0">
                <a:latin typeface="DFKai-SB" pitchFamily="65" charset="-120"/>
                <a:ea typeface="DFKai-SB" pitchFamily="65" charset="-120"/>
              </a:rPr>
              <a:t>迦巴</a:t>
            </a:r>
            <a:r>
              <a:rPr lang="zh-TW" altLang="en-US" sz="3000" dirty="0" smtClean="0">
                <a:latin typeface="DFKai-SB" pitchFamily="65" charset="-120"/>
                <a:ea typeface="DFKai-SB" pitchFamily="65" charset="-120"/>
              </a:rPr>
              <a:t>魯河</a:t>
            </a:r>
            <a:r>
              <a:rPr lang="zh-TW" altLang="en-US" sz="3000" dirty="0">
                <a:latin typeface="DFKai-SB" pitchFamily="65" charset="-120"/>
                <a:ea typeface="DFKai-SB" pitchFamily="65" charset="-120"/>
              </a:rPr>
              <a:t>邊被擄的人中，天就開了，</a:t>
            </a:r>
            <a:r>
              <a:rPr lang="zh-TW" altLang="en-US" sz="3000" b="1" dirty="0">
                <a:solidFill>
                  <a:schemeClr val="bg1"/>
                </a:solidFill>
                <a:latin typeface="DFKai-SB" pitchFamily="65" charset="-120"/>
                <a:ea typeface="DFKai-SB" pitchFamily="65" charset="-120"/>
              </a:rPr>
              <a:t>得見神的異象</a:t>
            </a:r>
            <a:r>
              <a:rPr lang="zh-TW" altLang="en-US" sz="3000" dirty="0" smtClean="0">
                <a:latin typeface="DFKai-SB" pitchFamily="65" charset="-120"/>
                <a:ea typeface="DFKai-SB" pitchFamily="65" charset="-120"/>
              </a:rPr>
              <a:t>。 </a:t>
            </a:r>
            <a:endParaRPr lang="en-US" altLang="zh-TW" sz="3000" dirty="0" smtClean="0">
              <a:latin typeface="DFKai-SB" pitchFamily="65" charset="-120"/>
              <a:ea typeface="DFKai-SB" pitchFamily="65" charset="-120"/>
            </a:endParaRPr>
          </a:p>
          <a:p>
            <a:r>
              <a:rPr lang="en-US" altLang="zh-CN" sz="3000" b="1" dirty="0" smtClean="0"/>
              <a:t>  2 </a:t>
            </a:r>
            <a:r>
              <a:rPr lang="zh-CN" altLang="en-US" sz="3000" dirty="0" smtClean="0">
                <a:latin typeface="DFKai-SB" pitchFamily="65" charset="-120"/>
                <a:ea typeface="DFKai-SB" pitchFamily="65" charset="-120"/>
              </a:rPr>
              <a:t>正是</a:t>
            </a:r>
            <a:r>
              <a:rPr lang="zh-CN" altLang="en-US" sz="3000" b="1" dirty="0" smtClean="0">
                <a:solidFill>
                  <a:schemeClr val="bg1"/>
                </a:solidFill>
                <a:latin typeface="DFKai-SB" pitchFamily="65" charset="-120"/>
                <a:ea typeface="DFKai-SB" pitchFamily="65" charset="-120"/>
              </a:rPr>
              <a:t>約</a:t>
            </a:r>
            <a:r>
              <a:rPr lang="zh-CN" altLang="en-US" sz="3000" b="1" dirty="0">
                <a:solidFill>
                  <a:schemeClr val="bg1"/>
                </a:solidFill>
                <a:latin typeface="DFKai-SB" pitchFamily="65" charset="-120"/>
                <a:ea typeface="DFKai-SB" pitchFamily="65" charset="-120"/>
              </a:rPr>
              <a:t>雅斤王被擄去第五年四月初五日</a:t>
            </a:r>
            <a:r>
              <a:rPr lang="zh-CN" altLang="en-US" sz="3000" dirty="0" smtClean="0">
                <a:latin typeface="DFKai-SB" pitchFamily="65" charset="-120"/>
                <a:ea typeface="DFKai-SB" pitchFamily="65" charset="-120"/>
              </a:rPr>
              <a:t>，</a:t>
            </a:r>
            <a:endParaRPr lang="en-US" altLang="zh-CN" sz="3000" dirty="0" smtClean="0">
              <a:latin typeface="DFKai-SB" pitchFamily="65" charset="-120"/>
              <a:ea typeface="DFKai-SB" pitchFamily="65" charset="-120"/>
            </a:endParaRPr>
          </a:p>
          <a:p>
            <a:endParaRPr lang="en-US" altLang="zh-CN" sz="800" dirty="0" smtClean="0">
              <a:latin typeface="DFKai-SB" pitchFamily="65" charset="-120"/>
              <a:ea typeface="DFKai-SB" pitchFamily="65" charset="-120"/>
            </a:endParaRPr>
          </a:p>
          <a:p>
            <a:endParaRPr lang="en-US" altLang="zh-CN" sz="800" dirty="0" smtClean="0">
              <a:latin typeface="DFKai-SB" pitchFamily="65" charset="-120"/>
              <a:ea typeface="DFKai-SB" pitchFamily="65" charset="-120"/>
            </a:endParaRPr>
          </a:p>
          <a:p>
            <a:r>
              <a:rPr lang="en-US" sz="2800" b="1" dirty="0" smtClean="0"/>
              <a:t>     *</a:t>
            </a:r>
            <a:r>
              <a:rPr lang="en-US" sz="2800" b="1" dirty="0" smtClean="0">
                <a:solidFill>
                  <a:schemeClr val="bg1"/>
                </a:solidFill>
              </a:rPr>
              <a:t>Jerome</a:t>
            </a:r>
            <a:r>
              <a:rPr lang="en-US" sz="2800" dirty="0" smtClean="0"/>
              <a:t> </a:t>
            </a:r>
            <a:r>
              <a:rPr lang="en-US" sz="2800" dirty="0"/>
              <a:t>interpreted </a:t>
            </a:r>
            <a:r>
              <a:rPr lang="en-US" sz="2800" b="1" dirty="0">
                <a:solidFill>
                  <a:schemeClr val="bg1"/>
                </a:solidFill>
              </a:rPr>
              <a:t>‘30’ as the age of Ezekiel</a:t>
            </a:r>
            <a:r>
              <a:rPr lang="en-US" sz="2800" dirty="0" smtClean="0"/>
              <a:t>. (Born </a:t>
            </a:r>
            <a:r>
              <a:rPr lang="en-US" sz="2800" dirty="0"/>
              <a:t>in </a:t>
            </a:r>
            <a:r>
              <a:rPr lang="en-US" sz="2800" b="1" dirty="0"/>
              <a:t>BC 624 </a:t>
            </a:r>
            <a:r>
              <a:rPr lang="en-US" sz="2800" dirty="0"/>
              <a:t>= </a:t>
            </a:r>
            <a:r>
              <a:rPr lang="en-US" sz="2800" b="1" dirty="0"/>
              <a:t>Josiah</a:t>
            </a:r>
            <a:r>
              <a:rPr lang="en-US" sz="2800" dirty="0"/>
              <a:t> </a:t>
            </a:r>
            <a:r>
              <a:rPr lang="en-US" sz="2800" b="1" dirty="0"/>
              <a:t>year 18</a:t>
            </a:r>
            <a:r>
              <a:rPr lang="en-US" sz="2800" dirty="0"/>
              <a:t>)</a:t>
            </a:r>
          </a:p>
          <a:p>
            <a:r>
              <a:rPr lang="en-US" sz="2800" b="1" dirty="0" smtClean="0"/>
              <a:t>     *</a:t>
            </a:r>
            <a:r>
              <a:rPr lang="en-US" sz="2800" b="1" dirty="0" err="1" smtClean="0">
                <a:solidFill>
                  <a:schemeClr val="bg1"/>
                </a:solidFill>
              </a:rPr>
              <a:t>Targum</a:t>
            </a:r>
            <a:r>
              <a:rPr lang="en-US" sz="2800" b="1" dirty="0" smtClean="0">
                <a:solidFill>
                  <a:schemeClr val="bg1"/>
                </a:solidFill>
              </a:rPr>
              <a:t> </a:t>
            </a:r>
            <a:r>
              <a:rPr lang="en-US" sz="2800" b="1" dirty="0">
                <a:solidFill>
                  <a:schemeClr val="bg1"/>
                </a:solidFill>
              </a:rPr>
              <a:t>Jonathan</a:t>
            </a:r>
            <a:r>
              <a:rPr lang="en-US" sz="2800" dirty="0"/>
              <a:t>: ‘</a:t>
            </a:r>
            <a:r>
              <a:rPr lang="en-US" sz="2800" b="1" dirty="0">
                <a:solidFill>
                  <a:schemeClr val="bg1"/>
                </a:solidFill>
              </a:rPr>
              <a:t>thirty years after the time when </a:t>
            </a:r>
            <a:r>
              <a:rPr lang="en-US" sz="2800" b="1" dirty="0" err="1">
                <a:solidFill>
                  <a:schemeClr val="bg1"/>
                </a:solidFill>
              </a:rPr>
              <a:t>Hilkiah</a:t>
            </a:r>
            <a:r>
              <a:rPr lang="en-US" sz="2800" b="1" dirty="0">
                <a:solidFill>
                  <a:schemeClr val="bg1"/>
                </a:solidFill>
              </a:rPr>
              <a:t> the chief priest found the Book of the Torah</a:t>
            </a:r>
            <a:r>
              <a:rPr lang="en-US" sz="2800" dirty="0" smtClean="0"/>
              <a:t>’. The Book of the Torah was found in the </a:t>
            </a:r>
            <a:r>
              <a:rPr lang="en-US" sz="2800" b="1" dirty="0"/>
              <a:t>18</a:t>
            </a:r>
            <a:r>
              <a:rPr lang="en-US" sz="2800" b="1" baseline="30000" dirty="0"/>
              <a:t>th</a:t>
            </a:r>
            <a:r>
              <a:rPr lang="en-US" sz="2800" b="1" dirty="0"/>
              <a:t> year (BC 624)</a:t>
            </a:r>
            <a:r>
              <a:rPr lang="en-US" sz="2800" dirty="0"/>
              <a:t> </a:t>
            </a:r>
            <a:r>
              <a:rPr lang="en-US" sz="2800" dirty="0" smtClean="0"/>
              <a:t>of </a:t>
            </a:r>
            <a:r>
              <a:rPr lang="en-US" sz="2800" b="1" dirty="0"/>
              <a:t>Josiah</a:t>
            </a:r>
            <a:r>
              <a:rPr lang="en-US" sz="2800" dirty="0"/>
              <a:t> </a:t>
            </a:r>
            <a:r>
              <a:rPr lang="en-US" sz="2800" dirty="0" smtClean="0"/>
              <a:t>(BC 642-610) (</a:t>
            </a:r>
            <a:r>
              <a:rPr lang="zh-CN" altLang="en-US" sz="2800" b="1" dirty="0">
                <a:latin typeface="DFKai-SB" pitchFamily="65" charset="-120"/>
                <a:ea typeface="DFKai-SB" pitchFamily="65" charset="-120"/>
              </a:rPr>
              <a:t>王</a:t>
            </a:r>
            <a:r>
              <a:rPr lang="zh-CN" altLang="en-US" sz="2800" b="1" dirty="0" smtClean="0">
                <a:latin typeface="DFKai-SB" pitchFamily="65" charset="-120"/>
                <a:ea typeface="DFKai-SB" pitchFamily="65" charset="-120"/>
              </a:rPr>
              <a:t>下 </a:t>
            </a:r>
            <a:r>
              <a:rPr lang="en-US" sz="2800" b="1" dirty="0" smtClean="0"/>
              <a:t>22:8</a:t>
            </a:r>
            <a:r>
              <a:rPr lang="en-US" sz="2800" dirty="0" smtClean="0"/>
              <a:t> </a:t>
            </a:r>
            <a:r>
              <a:rPr lang="zh-TW" altLang="en-US" sz="2800" b="1" dirty="0">
                <a:latin typeface="DFKai-SB" pitchFamily="65" charset="-120"/>
                <a:ea typeface="DFKai-SB" pitchFamily="65" charset="-120"/>
              </a:rPr>
              <a:t>大祭司希勒家</a:t>
            </a:r>
            <a:r>
              <a:rPr lang="zh-TW" altLang="en-US" sz="2800" dirty="0">
                <a:latin typeface="DFKai-SB" pitchFamily="65" charset="-120"/>
                <a:ea typeface="DFKai-SB" pitchFamily="65" charset="-120"/>
              </a:rPr>
              <a:t>對書記沙番說、我在耶和華殿裡</a:t>
            </a:r>
            <a:r>
              <a:rPr lang="zh-TW" altLang="en-US" sz="2800" b="1" dirty="0">
                <a:latin typeface="DFKai-SB" pitchFamily="65" charset="-120"/>
                <a:ea typeface="DFKai-SB" pitchFamily="65" charset="-120"/>
              </a:rPr>
              <a:t>得了律法</a:t>
            </a:r>
            <a:r>
              <a:rPr lang="zh-TW" altLang="en-US" sz="2800" b="1" dirty="0" smtClean="0">
                <a:latin typeface="DFKai-SB" pitchFamily="65" charset="-120"/>
                <a:ea typeface="DFKai-SB" pitchFamily="65" charset="-120"/>
              </a:rPr>
              <a:t>書</a:t>
            </a:r>
            <a:r>
              <a:rPr lang="zh-TW" altLang="en-US" sz="2800" dirty="0" smtClean="0"/>
              <a:t> </a:t>
            </a:r>
            <a:r>
              <a:rPr lang="en-US" altLang="zh-TW" sz="2800" dirty="0" smtClean="0"/>
              <a:t>…….</a:t>
            </a:r>
            <a:r>
              <a:rPr lang="en-US" sz="2800" dirty="0" smtClean="0"/>
              <a:t>). </a:t>
            </a:r>
          </a:p>
          <a:p>
            <a:endParaRPr lang="en-US" sz="800" dirty="0" smtClean="0"/>
          </a:p>
          <a:p>
            <a:r>
              <a:rPr lang="en-US" sz="2800" b="1" dirty="0" smtClean="0"/>
              <a:t>     *</a:t>
            </a:r>
            <a:r>
              <a:rPr lang="en-US" sz="2800" b="1" dirty="0" smtClean="0">
                <a:solidFill>
                  <a:schemeClr val="bg1"/>
                </a:solidFill>
              </a:rPr>
              <a:t>BC 599 </a:t>
            </a:r>
            <a:r>
              <a:rPr lang="en-US" sz="2800" dirty="0" smtClean="0"/>
              <a:t>(</a:t>
            </a:r>
            <a:r>
              <a:rPr lang="zh-CN" altLang="en-US" sz="2800" b="1" dirty="0">
                <a:latin typeface="DFKai-SB" pitchFamily="65" charset="-120"/>
                <a:ea typeface="DFKai-SB" pitchFamily="65" charset="-120"/>
              </a:rPr>
              <a:t>代</a:t>
            </a:r>
            <a:r>
              <a:rPr lang="zh-CN" altLang="en-US" sz="2800" b="1" dirty="0" smtClean="0">
                <a:latin typeface="DFKai-SB" pitchFamily="65" charset="-120"/>
                <a:ea typeface="DFKai-SB" pitchFamily="65" charset="-120"/>
              </a:rPr>
              <a:t>下</a:t>
            </a:r>
            <a:r>
              <a:rPr lang="en-US" sz="2800" dirty="0" smtClean="0"/>
              <a:t>36:5-8): </a:t>
            </a:r>
            <a:r>
              <a:rPr lang="zh-TW" altLang="en-US" sz="2800" b="1" dirty="0" smtClean="0">
                <a:latin typeface="DFKai-SB" pitchFamily="65" charset="-120"/>
                <a:ea typeface="DFKai-SB" pitchFamily="65" charset="-120"/>
              </a:rPr>
              <a:t>約</a:t>
            </a:r>
            <a:r>
              <a:rPr lang="zh-TW" altLang="en-US" sz="2800" b="1" dirty="0">
                <a:latin typeface="DFKai-SB" pitchFamily="65" charset="-120"/>
                <a:ea typeface="DFKai-SB" pitchFamily="65" charset="-120"/>
              </a:rPr>
              <a:t>雅</a:t>
            </a:r>
            <a:r>
              <a:rPr lang="zh-TW" altLang="en-US" sz="2800" b="1" dirty="0" smtClean="0">
                <a:latin typeface="DFKai-SB" pitchFamily="65" charset="-120"/>
                <a:ea typeface="DFKai-SB" pitchFamily="65" charset="-120"/>
              </a:rPr>
              <a:t>敬</a:t>
            </a:r>
            <a:r>
              <a:rPr lang="zh-CN" altLang="en-US" sz="2800" b="1" dirty="0">
                <a:latin typeface="DFKai-SB" pitchFamily="65" charset="-120"/>
                <a:ea typeface="DFKai-SB" pitchFamily="65" charset="-120"/>
              </a:rPr>
              <a:t>王</a:t>
            </a:r>
            <a:r>
              <a:rPr lang="zh-TW" altLang="en-US" sz="2800" b="1" dirty="0" smtClean="0">
                <a:latin typeface="DFKai-SB" pitchFamily="65" charset="-120"/>
                <a:ea typeface="DFKai-SB" pitchFamily="65" charset="-120"/>
              </a:rPr>
              <a:t>的</a:t>
            </a:r>
            <a:r>
              <a:rPr lang="zh-CN" altLang="en-US" sz="2800" b="1" dirty="0" smtClean="0">
                <a:latin typeface="DFKai-SB" pitchFamily="65" charset="-120"/>
                <a:ea typeface="DFKai-SB" pitchFamily="65" charset="-120"/>
              </a:rPr>
              <a:t>最</a:t>
            </a:r>
            <a:r>
              <a:rPr lang="zh-CN" altLang="en-US" sz="2800" b="1" dirty="0">
                <a:latin typeface="DFKai-SB" pitchFamily="65" charset="-120"/>
                <a:ea typeface="DFKai-SB" pitchFamily="65" charset="-120"/>
              </a:rPr>
              <a:t>後</a:t>
            </a:r>
            <a:r>
              <a:rPr lang="en-US" sz="2800" dirty="0" smtClean="0"/>
              <a:t>, </a:t>
            </a:r>
            <a:r>
              <a:rPr lang="zh-TW" altLang="en-US" sz="2800" b="1" dirty="0" smtClean="0">
                <a:solidFill>
                  <a:schemeClr val="bg1"/>
                </a:solidFill>
                <a:latin typeface="DFKai-SB" pitchFamily="65" charset="-120"/>
                <a:ea typeface="DFKai-SB" pitchFamily="65" charset="-120"/>
              </a:rPr>
              <a:t>以</a:t>
            </a:r>
            <a:r>
              <a:rPr lang="zh-TW" altLang="en-US" sz="2800" b="1" dirty="0">
                <a:solidFill>
                  <a:schemeClr val="bg1"/>
                </a:solidFill>
                <a:latin typeface="DFKai-SB" pitchFamily="65" charset="-120"/>
                <a:ea typeface="DFKai-SB" pitchFamily="65" charset="-120"/>
              </a:rPr>
              <a:t>西</a:t>
            </a:r>
            <a:r>
              <a:rPr lang="zh-TW" altLang="en-US" sz="2800" b="1" dirty="0" smtClean="0">
                <a:solidFill>
                  <a:schemeClr val="bg1"/>
                </a:solidFill>
                <a:latin typeface="DFKai-SB" pitchFamily="65" charset="-120"/>
                <a:ea typeface="DFKai-SB" pitchFamily="65" charset="-120"/>
              </a:rPr>
              <a:t>結 </a:t>
            </a:r>
            <a:r>
              <a:rPr lang="en-US" altLang="zh-TW" sz="2800" b="1" dirty="0" smtClean="0">
                <a:latin typeface="+mj-lt"/>
                <a:ea typeface="DFKai-SB" pitchFamily="65" charset="-120"/>
              </a:rPr>
              <a:t>&amp; </a:t>
            </a:r>
            <a:r>
              <a:rPr lang="zh-CN" altLang="en-US" sz="2800" b="1" dirty="0" smtClean="0">
                <a:latin typeface="DFKai-SB" pitchFamily="65" charset="-120"/>
                <a:ea typeface="DFKai-SB" pitchFamily="65" charset="-120"/>
              </a:rPr>
              <a:t>但以理 </a:t>
            </a:r>
            <a:r>
              <a:rPr lang="zh-CN" altLang="en-US" sz="2800" b="1" dirty="0" smtClean="0">
                <a:solidFill>
                  <a:schemeClr val="bg1"/>
                </a:solidFill>
                <a:latin typeface="DFKai-SB" pitchFamily="65" charset="-120"/>
                <a:ea typeface="DFKai-SB" pitchFamily="65" charset="-120"/>
              </a:rPr>
              <a:t>被</a:t>
            </a:r>
            <a:r>
              <a:rPr lang="zh-CN" altLang="en-US" sz="2800" b="1" dirty="0">
                <a:solidFill>
                  <a:schemeClr val="bg1"/>
                </a:solidFill>
                <a:latin typeface="DFKai-SB" pitchFamily="65" charset="-120"/>
                <a:ea typeface="DFKai-SB" pitchFamily="65" charset="-120"/>
              </a:rPr>
              <a:t>擄</a:t>
            </a:r>
            <a:r>
              <a:rPr lang="zh-CN" altLang="en-US" sz="2800" b="1" dirty="0" smtClean="0">
                <a:solidFill>
                  <a:schemeClr val="bg1"/>
                </a:solidFill>
                <a:latin typeface="DFKai-SB" pitchFamily="65" charset="-120"/>
                <a:ea typeface="DFKai-SB" pitchFamily="65" charset="-120"/>
              </a:rPr>
              <a:t>去</a:t>
            </a:r>
            <a:endParaRPr lang="en-US" sz="2800" dirty="0" smtClean="0">
              <a:solidFill>
                <a:schemeClr val="bg1"/>
              </a:solidFill>
            </a:endParaRPr>
          </a:p>
          <a:p>
            <a:r>
              <a:rPr lang="en-US" sz="2800" b="1" dirty="0" smtClean="0"/>
              <a:t>     *</a:t>
            </a:r>
            <a:r>
              <a:rPr lang="en-US" sz="2800" b="1" dirty="0" smtClean="0">
                <a:solidFill>
                  <a:schemeClr val="bg1"/>
                </a:solidFill>
              </a:rPr>
              <a:t>BC 598 </a:t>
            </a:r>
            <a:r>
              <a:rPr lang="en-US" sz="2800" dirty="0" smtClean="0"/>
              <a:t>(</a:t>
            </a:r>
            <a:r>
              <a:rPr lang="zh-CN" altLang="en-US" sz="2800" b="1" dirty="0">
                <a:latin typeface="DFKai-SB" pitchFamily="65" charset="-120"/>
                <a:ea typeface="DFKai-SB" pitchFamily="65" charset="-120"/>
              </a:rPr>
              <a:t>代</a:t>
            </a:r>
            <a:r>
              <a:rPr lang="zh-CN" altLang="en-US" sz="2800" b="1" dirty="0" smtClean="0">
                <a:latin typeface="DFKai-SB" pitchFamily="65" charset="-120"/>
                <a:ea typeface="DFKai-SB" pitchFamily="65" charset="-120"/>
              </a:rPr>
              <a:t>下</a:t>
            </a:r>
            <a:r>
              <a:rPr lang="en-US" sz="2800" b="1" dirty="0" smtClean="0"/>
              <a:t>36:9-10</a:t>
            </a:r>
            <a:r>
              <a:rPr lang="en-US" sz="2800" dirty="0" smtClean="0"/>
              <a:t>;</a:t>
            </a:r>
            <a:r>
              <a:rPr lang="zh-CN" altLang="en-US" sz="2800" b="1" dirty="0" smtClean="0">
                <a:latin typeface="DFKai-SB" pitchFamily="65" charset="-120"/>
                <a:ea typeface="DFKai-SB" pitchFamily="65" charset="-120"/>
              </a:rPr>
              <a:t>王下</a:t>
            </a:r>
            <a:r>
              <a:rPr lang="en-US" sz="2800" dirty="0" smtClean="0"/>
              <a:t>24:8-17): </a:t>
            </a:r>
            <a:r>
              <a:rPr lang="zh-TW" altLang="en-US" sz="2800" b="1" dirty="0" smtClean="0">
                <a:solidFill>
                  <a:schemeClr val="bg1"/>
                </a:solidFill>
                <a:latin typeface="DFKai-SB" pitchFamily="65" charset="-120"/>
                <a:ea typeface="DFKai-SB" pitchFamily="65" charset="-120"/>
              </a:rPr>
              <a:t>約</a:t>
            </a:r>
            <a:r>
              <a:rPr lang="zh-TW" altLang="en-US" sz="2800" b="1" dirty="0">
                <a:solidFill>
                  <a:schemeClr val="bg1"/>
                </a:solidFill>
                <a:latin typeface="DFKai-SB" pitchFamily="65" charset="-120"/>
                <a:ea typeface="DFKai-SB" pitchFamily="65" charset="-120"/>
              </a:rPr>
              <a:t>雅</a:t>
            </a:r>
            <a:r>
              <a:rPr lang="zh-TW" altLang="en-US" sz="2800" b="1" dirty="0" smtClean="0">
                <a:solidFill>
                  <a:schemeClr val="bg1"/>
                </a:solidFill>
                <a:latin typeface="DFKai-SB" pitchFamily="65" charset="-120"/>
                <a:ea typeface="DFKai-SB" pitchFamily="65" charset="-120"/>
              </a:rPr>
              <a:t>斤</a:t>
            </a:r>
            <a:r>
              <a:rPr lang="en-US" sz="2800" dirty="0" smtClean="0"/>
              <a:t> (</a:t>
            </a:r>
            <a:r>
              <a:rPr lang="en-US" sz="2800" dirty="0"/>
              <a:t>599-598 </a:t>
            </a:r>
            <a:r>
              <a:rPr lang="en-US" sz="2800" dirty="0" smtClean="0"/>
              <a:t>BC</a:t>
            </a:r>
            <a:r>
              <a:rPr lang="en-US" sz="2800" dirty="0"/>
              <a:t>)</a:t>
            </a:r>
            <a:r>
              <a:rPr lang="en-US" sz="2800" dirty="0" smtClean="0"/>
              <a:t> </a:t>
            </a:r>
            <a:r>
              <a:rPr lang="en-US" sz="2800" dirty="0"/>
              <a:t>/ </a:t>
            </a:r>
            <a:r>
              <a:rPr lang="zh-TW" altLang="en-US" sz="2800" b="1" dirty="0" smtClean="0">
                <a:latin typeface="DFKai-SB" pitchFamily="65" charset="-120"/>
                <a:ea typeface="DFKai-SB" pitchFamily="65" charset="-120"/>
              </a:rPr>
              <a:t>作</a:t>
            </a:r>
            <a:r>
              <a:rPr lang="zh-TW" altLang="en-US" sz="2800" b="1" dirty="0">
                <a:latin typeface="DFKai-SB" pitchFamily="65" charset="-120"/>
                <a:ea typeface="DFKai-SB" pitchFamily="65" charset="-120"/>
              </a:rPr>
              <a:t>王三個月零十天</a:t>
            </a:r>
            <a:r>
              <a:rPr lang="zh-TW" altLang="en-US" sz="2800" dirty="0"/>
              <a:t> </a:t>
            </a:r>
            <a:r>
              <a:rPr lang="zh-CN" altLang="en-US" sz="2800" b="1" dirty="0" smtClean="0">
                <a:latin typeface="DFKai-SB" pitchFamily="65" charset="-120"/>
                <a:ea typeface="DFKai-SB" pitchFamily="65" charset="-120"/>
              </a:rPr>
              <a:t>之後</a:t>
            </a:r>
            <a:r>
              <a:rPr lang="zh-CN" altLang="en-US" sz="2800" b="1" dirty="0" smtClean="0">
                <a:solidFill>
                  <a:schemeClr val="bg1"/>
                </a:solidFill>
                <a:latin typeface="DFKai-SB" pitchFamily="65" charset="-120"/>
                <a:ea typeface="DFKai-SB" pitchFamily="65" charset="-120"/>
              </a:rPr>
              <a:t>被擄 </a:t>
            </a:r>
            <a:r>
              <a:rPr lang="en-US" altLang="zh-CN" sz="2800" b="1" dirty="0" smtClean="0">
                <a:latin typeface="DFKai-SB" pitchFamily="65" charset="-120"/>
                <a:ea typeface="DFKai-SB" pitchFamily="65" charset="-120"/>
              </a:rPr>
              <a:t>(</a:t>
            </a:r>
            <a:r>
              <a:rPr lang="en-US" sz="2800" b="1" dirty="0" smtClean="0"/>
              <a:t>on </a:t>
            </a:r>
            <a:r>
              <a:rPr lang="en-US" sz="2800" b="1" dirty="0"/>
              <a:t>the 12</a:t>
            </a:r>
            <a:r>
              <a:rPr lang="en-US" sz="2800" b="1" baseline="30000" dirty="0"/>
              <a:t>th</a:t>
            </a:r>
            <a:r>
              <a:rPr lang="en-US" sz="2800" b="1" dirty="0"/>
              <a:t> of Adar </a:t>
            </a:r>
            <a:r>
              <a:rPr lang="en-US" sz="2800" b="1" dirty="0" smtClean="0"/>
              <a:t>/ Sunday</a:t>
            </a:r>
            <a:r>
              <a:rPr lang="en-US" sz="2800" b="1" dirty="0"/>
              <a:t>, February 19, 598 BC</a:t>
            </a:r>
            <a:r>
              <a:rPr lang="en-US" sz="2800" b="1" dirty="0" smtClean="0"/>
              <a:t>)</a:t>
            </a:r>
            <a:r>
              <a:rPr lang="en-US" sz="2800" dirty="0"/>
              <a:t> </a:t>
            </a:r>
            <a:r>
              <a:rPr lang="zh-CN" altLang="en-US" sz="2800" b="1" dirty="0" smtClean="0">
                <a:solidFill>
                  <a:schemeClr val="bg1"/>
                </a:solidFill>
                <a:latin typeface="DFKai-SB" pitchFamily="65" charset="-120"/>
                <a:ea typeface="DFKai-SB" pitchFamily="65" charset="-120"/>
              </a:rPr>
              <a:t>第</a:t>
            </a:r>
            <a:r>
              <a:rPr lang="zh-CN" altLang="en-US" sz="2800" b="1" dirty="0">
                <a:solidFill>
                  <a:schemeClr val="bg1"/>
                </a:solidFill>
                <a:latin typeface="DFKai-SB" pitchFamily="65" charset="-120"/>
                <a:ea typeface="DFKai-SB" pitchFamily="65" charset="-120"/>
              </a:rPr>
              <a:t>一年 </a:t>
            </a:r>
            <a:endParaRPr lang="en-US" sz="2800" dirty="0">
              <a:solidFill>
                <a:schemeClr val="bg1"/>
              </a:solidFill>
            </a:endParaRPr>
          </a:p>
          <a:p>
            <a:r>
              <a:rPr lang="en-US" sz="2800" b="1" dirty="0" smtClean="0"/>
              <a:t>     *</a:t>
            </a:r>
            <a:r>
              <a:rPr lang="en-US" sz="2800" b="1" dirty="0">
                <a:solidFill>
                  <a:schemeClr val="bg1"/>
                </a:solidFill>
              </a:rPr>
              <a:t>BC </a:t>
            </a:r>
            <a:r>
              <a:rPr lang="en-US" sz="2800" b="1" dirty="0" smtClean="0">
                <a:solidFill>
                  <a:schemeClr val="bg1"/>
                </a:solidFill>
              </a:rPr>
              <a:t>594 </a:t>
            </a:r>
            <a:r>
              <a:rPr lang="en-US" sz="2800" dirty="0" smtClean="0"/>
              <a:t>(</a:t>
            </a:r>
            <a:r>
              <a:rPr lang="zh-TW" altLang="en-US" sz="2800" b="1" dirty="0">
                <a:latin typeface="DFKai-SB" pitchFamily="65" charset="-120"/>
                <a:ea typeface="DFKai-SB" pitchFamily="65" charset="-120"/>
              </a:rPr>
              <a:t>以西</a:t>
            </a:r>
            <a:r>
              <a:rPr lang="zh-TW" altLang="en-US" sz="2800" b="1" dirty="0" smtClean="0">
                <a:latin typeface="DFKai-SB" pitchFamily="65" charset="-120"/>
                <a:ea typeface="DFKai-SB" pitchFamily="65" charset="-120"/>
              </a:rPr>
              <a:t>結 </a:t>
            </a:r>
            <a:r>
              <a:rPr lang="en-US" sz="2800" dirty="0" smtClean="0"/>
              <a:t>1:1-2):</a:t>
            </a:r>
            <a:r>
              <a:rPr lang="zh-CN" altLang="en-US" sz="2800" b="1" dirty="0">
                <a:solidFill>
                  <a:schemeClr val="bg1"/>
                </a:solidFill>
                <a:latin typeface="DFKai-SB" pitchFamily="65" charset="-120"/>
                <a:ea typeface="DFKai-SB" pitchFamily="65" charset="-120"/>
              </a:rPr>
              <a:t>約雅斤王被擄去第五</a:t>
            </a:r>
            <a:r>
              <a:rPr lang="zh-CN" altLang="en-US" sz="2800" b="1" dirty="0" smtClean="0">
                <a:solidFill>
                  <a:schemeClr val="bg1"/>
                </a:solidFill>
                <a:latin typeface="DFKai-SB" pitchFamily="65" charset="-120"/>
                <a:ea typeface="DFKai-SB" pitchFamily="65" charset="-120"/>
              </a:rPr>
              <a:t>年 </a:t>
            </a:r>
            <a:r>
              <a:rPr lang="en-US" sz="2800" dirty="0" smtClean="0"/>
              <a:t>/ </a:t>
            </a:r>
            <a:r>
              <a:rPr lang="zh-TW" altLang="en-US" sz="2800" b="1" dirty="0" smtClean="0">
                <a:solidFill>
                  <a:schemeClr val="bg1"/>
                </a:solidFill>
                <a:latin typeface="DFKai-SB" pitchFamily="65" charset="-120"/>
                <a:ea typeface="DFKai-SB" pitchFamily="65" charset="-120"/>
              </a:rPr>
              <a:t>以</a:t>
            </a:r>
            <a:r>
              <a:rPr lang="zh-TW" altLang="en-US" sz="2800" b="1" dirty="0">
                <a:solidFill>
                  <a:schemeClr val="bg1"/>
                </a:solidFill>
                <a:latin typeface="DFKai-SB" pitchFamily="65" charset="-120"/>
                <a:ea typeface="DFKai-SB" pitchFamily="65" charset="-120"/>
              </a:rPr>
              <a:t>西</a:t>
            </a:r>
            <a:r>
              <a:rPr lang="zh-TW" altLang="en-US" sz="2800" b="1" dirty="0" smtClean="0">
                <a:solidFill>
                  <a:schemeClr val="bg1"/>
                </a:solidFill>
                <a:latin typeface="DFKai-SB" pitchFamily="65" charset="-120"/>
                <a:ea typeface="DFKai-SB" pitchFamily="65" charset="-120"/>
              </a:rPr>
              <a:t>結</a:t>
            </a:r>
            <a:r>
              <a:rPr lang="zh-TW" altLang="en-US" sz="2800" dirty="0" smtClean="0">
                <a:solidFill>
                  <a:schemeClr val="bg1"/>
                </a:solidFill>
                <a:latin typeface="DFKai-SB" pitchFamily="65" charset="-120"/>
                <a:ea typeface="DFKai-SB" pitchFamily="65" charset="-120"/>
              </a:rPr>
              <a:t>開始</a:t>
            </a:r>
            <a:r>
              <a:rPr lang="zh-TW" altLang="en-US" sz="2800" dirty="0">
                <a:solidFill>
                  <a:schemeClr val="bg1"/>
                </a:solidFill>
                <a:latin typeface="DFKai-SB" pitchFamily="65" charset="-120"/>
                <a:ea typeface="DFKai-SB" pitchFamily="65" charset="-120"/>
              </a:rPr>
              <a:t>得見神的異象</a:t>
            </a:r>
            <a:endParaRPr lang="en-US" sz="2800" dirty="0" smtClean="0">
              <a:solidFill>
                <a:schemeClr val="bg1"/>
              </a:solidFill>
            </a:endParaRPr>
          </a:p>
          <a:p>
            <a:endParaRPr lang="en-US" altLang="zh-CN" sz="800" dirty="0" smtClean="0">
              <a:latin typeface="DFKai-SB" pitchFamily="65" charset="-120"/>
              <a:ea typeface="DFKai-SB" pitchFamily="65" charset="-120"/>
            </a:endParaRPr>
          </a:p>
          <a:p>
            <a:endParaRPr lang="en-US" altLang="zh-CN" sz="800" dirty="0">
              <a:latin typeface="DFKai-SB" pitchFamily="65" charset="-120"/>
              <a:ea typeface="DFKai-SB" pitchFamily="65" charset="-120"/>
            </a:endParaRPr>
          </a:p>
          <a:p>
            <a:endParaRPr lang="en-US" altLang="zh-CN" sz="800" dirty="0" smtClean="0">
              <a:latin typeface="DFKai-SB" pitchFamily="65" charset="-120"/>
              <a:ea typeface="DFKai-SB" pitchFamily="65" charset="-120"/>
            </a:endParaRPr>
          </a:p>
        </p:txBody>
      </p:sp>
    </p:spTree>
    <p:extLst>
      <p:ext uri="{BB962C8B-B14F-4D97-AF65-F5344CB8AC3E}">
        <p14:creationId xmlns:p14="http://schemas.microsoft.com/office/powerpoint/2010/main" val="421861996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31045"/>
            <a:ext cx="12188824" cy="6986528"/>
          </a:xfrm>
          <a:prstGeom prst="rect">
            <a:avLst/>
          </a:prstGeom>
          <a:solidFill>
            <a:srgbClr val="00B050"/>
          </a:solidFill>
        </p:spPr>
        <p:txBody>
          <a:bodyPr wrap="square">
            <a:spAutoFit/>
          </a:bodyPr>
          <a:lstStyle/>
          <a:p>
            <a:r>
              <a:rPr lang="zh-TW" altLang="en-US" sz="3600" b="1" dirty="0" smtClean="0">
                <a:solidFill>
                  <a:srgbClr val="FFFF00"/>
                </a:solidFill>
                <a:latin typeface="DFKai-SB" pitchFamily="65" charset="-120"/>
                <a:ea typeface="DFKai-SB" pitchFamily="65" charset="-120"/>
              </a:rPr>
              <a:t>         以</a:t>
            </a:r>
            <a:r>
              <a:rPr lang="zh-TW" altLang="en-US" sz="3600" b="1" dirty="0">
                <a:solidFill>
                  <a:srgbClr val="FFFF00"/>
                </a:solidFill>
                <a:latin typeface="DFKai-SB" pitchFamily="65" charset="-120"/>
                <a:ea typeface="DFKai-SB" pitchFamily="65" charset="-120"/>
              </a:rPr>
              <a:t>西結</a:t>
            </a:r>
            <a:r>
              <a:rPr lang="zh-CN" altLang="en-US" sz="3600" b="1" dirty="0">
                <a:solidFill>
                  <a:srgbClr val="FFFF00"/>
                </a:solidFill>
                <a:latin typeface="DFKai-SB" pitchFamily="65" charset="-120"/>
                <a:ea typeface="DFKai-SB" pitchFamily="65" charset="-120"/>
              </a:rPr>
              <a:t>書中的年代資</a:t>
            </a:r>
            <a:r>
              <a:rPr lang="zh-CN" altLang="en-US" sz="3600" b="1" dirty="0" smtClean="0">
                <a:solidFill>
                  <a:srgbClr val="FFFF00"/>
                </a:solidFill>
                <a:latin typeface="DFKai-SB" pitchFamily="65" charset="-120"/>
                <a:ea typeface="DFKai-SB" pitchFamily="65" charset="-120"/>
              </a:rPr>
              <a:t>料</a:t>
            </a:r>
            <a:endParaRPr lang="en-US" altLang="zh-CN" sz="3600" b="1" dirty="0" smtClean="0">
              <a:solidFill>
                <a:srgbClr val="FFFF00"/>
              </a:solidFill>
            </a:endParaRPr>
          </a:p>
          <a:p>
            <a:endParaRPr lang="en-US" sz="800" dirty="0" smtClean="0"/>
          </a:p>
          <a:p>
            <a:r>
              <a:rPr lang="zh-CN" altLang="en-US" sz="2400" b="1" dirty="0" smtClean="0">
                <a:solidFill>
                  <a:schemeClr val="bg1"/>
                </a:solidFill>
                <a:latin typeface="DFKai-SB" pitchFamily="65" charset="-120"/>
                <a:ea typeface="DFKai-SB" pitchFamily="65" charset="-120"/>
              </a:rPr>
              <a:t>順</a:t>
            </a:r>
            <a:r>
              <a:rPr lang="zh-CN" altLang="en-US" sz="2400" b="1" dirty="0" smtClean="0">
                <a:solidFill>
                  <a:schemeClr val="bg1"/>
                </a:solidFill>
                <a:latin typeface="DFKai-SB" pitchFamily="65" charset="-120"/>
                <a:ea typeface="DFKai-SB" pitchFamily="65" charset="-120"/>
              </a:rPr>
              <a:t>序</a:t>
            </a:r>
            <a:r>
              <a:rPr lang="en-US" sz="2400" b="1" dirty="0" smtClean="0">
                <a:solidFill>
                  <a:schemeClr val="bg1"/>
                </a:solidFill>
                <a:latin typeface="DFKai-SB" pitchFamily="65" charset="-120"/>
                <a:ea typeface="DFKai-SB" pitchFamily="65" charset="-120"/>
              </a:rPr>
              <a:t>	</a:t>
            </a:r>
            <a:r>
              <a:rPr lang="zh-CN" altLang="en-US" sz="2400" b="1" dirty="0" smtClean="0">
                <a:solidFill>
                  <a:schemeClr val="bg1"/>
                </a:solidFill>
                <a:latin typeface="DFKai-SB" pitchFamily="65" charset="-120"/>
                <a:ea typeface="DFKai-SB" pitchFamily="65" charset="-120"/>
              </a:rPr>
              <a:t>經</a:t>
            </a:r>
            <a:r>
              <a:rPr lang="zh-CN" altLang="en-US" sz="2400" b="1" dirty="0" smtClean="0">
                <a:solidFill>
                  <a:schemeClr val="bg1"/>
                </a:solidFill>
                <a:latin typeface="DFKai-SB" pitchFamily="65" charset="-120"/>
                <a:ea typeface="DFKai-SB" pitchFamily="65" charset="-120"/>
              </a:rPr>
              <a:t>文</a:t>
            </a:r>
            <a:r>
              <a:rPr lang="en-US" sz="2400" b="1" dirty="0" smtClean="0">
                <a:solidFill>
                  <a:schemeClr val="bg1"/>
                </a:solidFill>
                <a:latin typeface="DFKai-SB" pitchFamily="65" charset="-120"/>
                <a:ea typeface="DFKai-SB" pitchFamily="65" charset="-120"/>
              </a:rPr>
              <a:t>		</a:t>
            </a:r>
            <a:r>
              <a:rPr lang="zh-TW" altLang="en-US" sz="2400" b="1" dirty="0">
                <a:solidFill>
                  <a:schemeClr val="bg1"/>
                </a:solidFill>
                <a:latin typeface="DFKai-SB" pitchFamily="65" charset="-120"/>
                <a:ea typeface="DFKai-SB" pitchFamily="65" charset="-120"/>
              </a:rPr>
              <a:t>約雅</a:t>
            </a:r>
            <a:r>
              <a:rPr lang="zh-TW" altLang="en-US" sz="2400" b="1" dirty="0" smtClean="0">
                <a:solidFill>
                  <a:schemeClr val="bg1"/>
                </a:solidFill>
                <a:latin typeface="DFKai-SB" pitchFamily="65" charset="-120"/>
                <a:ea typeface="DFKai-SB" pitchFamily="65" charset="-120"/>
              </a:rPr>
              <a:t>斤</a:t>
            </a:r>
            <a:r>
              <a:rPr lang="en-US" sz="2400" dirty="0" smtClean="0">
                <a:solidFill>
                  <a:schemeClr val="bg1"/>
                </a:solidFill>
              </a:rPr>
              <a:t>M-D-Y	</a:t>
            </a:r>
            <a:r>
              <a:rPr lang="en-US" sz="2400" dirty="0" smtClean="0">
                <a:solidFill>
                  <a:schemeClr val="bg1"/>
                </a:solidFill>
              </a:rPr>
              <a:t>  </a:t>
            </a:r>
            <a:r>
              <a:rPr lang="zh-CN" altLang="en-US" sz="2400" b="1" dirty="0" smtClean="0">
                <a:solidFill>
                  <a:schemeClr val="bg1"/>
                </a:solidFill>
                <a:latin typeface="DFKai-SB" pitchFamily="65" charset="-120"/>
                <a:ea typeface="DFKai-SB" pitchFamily="65" charset="-120"/>
              </a:rPr>
              <a:t>主</a:t>
            </a:r>
            <a:r>
              <a:rPr lang="zh-CN" altLang="en-US" sz="2400" b="1" dirty="0" smtClean="0">
                <a:solidFill>
                  <a:schemeClr val="bg1"/>
                </a:solidFill>
                <a:latin typeface="DFKai-SB" pitchFamily="65" charset="-120"/>
                <a:ea typeface="DFKai-SB" pitchFamily="65" charset="-120"/>
              </a:rPr>
              <a:t>前</a:t>
            </a:r>
            <a:r>
              <a:rPr lang="en-US" sz="2400" dirty="0">
                <a:solidFill>
                  <a:schemeClr val="bg1"/>
                </a:solidFill>
              </a:rPr>
              <a:t>BC (</a:t>
            </a:r>
            <a:r>
              <a:rPr lang="en-US" sz="2400" b="1" i="1" dirty="0">
                <a:solidFill>
                  <a:schemeClr val="bg1"/>
                </a:solidFill>
              </a:rPr>
              <a:t>Eugene </a:t>
            </a:r>
            <a:r>
              <a:rPr lang="en-US" sz="2400" b="1" i="1" dirty="0" err="1" smtClean="0">
                <a:solidFill>
                  <a:schemeClr val="bg1"/>
                </a:solidFill>
              </a:rPr>
              <a:t>Faulstich</a:t>
            </a:r>
            <a:r>
              <a:rPr lang="en-US" sz="2400" dirty="0" smtClean="0">
                <a:solidFill>
                  <a:schemeClr val="bg1"/>
                </a:solidFill>
              </a:rPr>
              <a:t>)</a:t>
            </a:r>
            <a:endParaRPr lang="en-US" sz="2400" dirty="0" smtClean="0">
              <a:solidFill>
                <a:schemeClr val="bg1"/>
              </a:solidFill>
            </a:endParaRPr>
          </a:p>
          <a:p>
            <a:r>
              <a:rPr lang="zh-CN" altLang="en-US" sz="2400" b="1" dirty="0" smtClean="0">
                <a:latin typeface="DFKai-SB" pitchFamily="65" charset="-120"/>
                <a:ea typeface="DFKai-SB" pitchFamily="65" charset="-120"/>
              </a:rPr>
              <a:t>一</a:t>
            </a:r>
            <a:r>
              <a:rPr lang="zh-CN" altLang="en-US" sz="2400" dirty="0" smtClean="0"/>
              <a:t> </a:t>
            </a:r>
            <a:r>
              <a:rPr lang="en-US" altLang="zh-CN" sz="2400" dirty="0" smtClean="0"/>
              <a:t>	</a:t>
            </a:r>
            <a:r>
              <a:rPr lang="en-US" sz="2400" dirty="0" smtClean="0"/>
              <a:t>1:1-</a:t>
            </a:r>
            <a:r>
              <a:rPr lang="en-US" altLang="zh-CN" sz="2400" dirty="0" smtClean="0"/>
              <a:t>2</a:t>
            </a:r>
            <a:r>
              <a:rPr lang="en-US" sz="2400" dirty="0" smtClean="0"/>
              <a:t>		</a:t>
            </a:r>
            <a:r>
              <a:rPr lang="en-US" sz="2400" dirty="0" smtClean="0">
                <a:solidFill>
                  <a:schemeClr val="bg1"/>
                </a:solidFill>
              </a:rPr>
              <a:t>04-05-05 </a:t>
            </a:r>
            <a:r>
              <a:rPr lang="en-US" sz="2400" dirty="0" smtClean="0">
                <a:solidFill>
                  <a:schemeClr val="bg1"/>
                </a:solidFill>
              </a:rPr>
              <a:t>(</a:t>
            </a:r>
            <a:r>
              <a:rPr lang="en-US" altLang="zh-CN" sz="2400" dirty="0" smtClean="0">
                <a:solidFill>
                  <a:schemeClr val="bg1"/>
                </a:solidFill>
              </a:rPr>
              <a:t>3</a:t>
            </a:r>
            <a:r>
              <a:rPr lang="en-US" sz="2400" dirty="0" smtClean="0">
                <a:solidFill>
                  <a:schemeClr val="bg1"/>
                </a:solidFill>
              </a:rPr>
              <a:t>0</a:t>
            </a:r>
            <a:r>
              <a:rPr lang="zh-CN" altLang="en-US" sz="2400" dirty="0" smtClean="0">
                <a:solidFill>
                  <a:schemeClr val="bg1"/>
                </a:solidFill>
                <a:latin typeface="DFKai-SB" pitchFamily="65" charset="-120"/>
                <a:ea typeface="DFKai-SB" pitchFamily="65" charset="-120"/>
              </a:rPr>
              <a:t>歲</a:t>
            </a:r>
            <a:r>
              <a:rPr lang="en-US" sz="2400" dirty="0" smtClean="0">
                <a:solidFill>
                  <a:schemeClr val="bg1"/>
                </a:solidFill>
              </a:rPr>
              <a:t>)	  </a:t>
            </a:r>
            <a:r>
              <a:rPr lang="en-US" sz="2400" dirty="0">
                <a:solidFill>
                  <a:schemeClr val="bg1"/>
                </a:solidFill>
              </a:rPr>
              <a:t>	</a:t>
            </a:r>
            <a:r>
              <a:rPr lang="en-US" sz="2400" dirty="0" smtClean="0">
                <a:solidFill>
                  <a:schemeClr val="bg1"/>
                </a:solidFill>
              </a:rPr>
              <a:t>594 </a:t>
            </a:r>
            <a:r>
              <a:rPr lang="en-US" altLang="zh-CN" sz="2400" b="1" dirty="0">
                <a:latin typeface="DFKai-SB" pitchFamily="65" charset="-120"/>
                <a:ea typeface="DFKai-SB" pitchFamily="65" charset="-120"/>
              </a:rPr>
              <a:t>(</a:t>
            </a:r>
            <a:r>
              <a:rPr lang="zh-CN" altLang="en-US" sz="2400" b="1" dirty="0" smtClean="0">
                <a:latin typeface="DFKai-SB" pitchFamily="65" charset="-120"/>
                <a:ea typeface="DFKai-SB" pitchFamily="65" charset="-120"/>
              </a:rPr>
              <a:t>最早期</a:t>
            </a:r>
            <a:r>
              <a:rPr lang="en-US" altLang="zh-CN" sz="2400" b="1" dirty="0" smtClean="0">
                <a:latin typeface="DFKai-SB" pitchFamily="65" charset="-120"/>
                <a:ea typeface="DFKai-SB" pitchFamily="65" charset="-120"/>
              </a:rPr>
              <a:t>)</a:t>
            </a:r>
            <a:endParaRPr lang="en-US" sz="2400" dirty="0" smtClean="0">
              <a:solidFill>
                <a:schemeClr val="bg1"/>
              </a:solidFill>
            </a:endParaRPr>
          </a:p>
          <a:p>
            <a:r>
              <a:rPr lang="zh-CN" altLang="en-US" sz="2400" b="1" dirty="0" smtClean="0">
                <a:latin typeface="DFKai-SB" pitchFamily="65" charset="-120"/>
                <a:ea typeface="DFKai-SB" pitchFamily="65" charset="-120"/>
              </a:rPr>
              <a:t>二 </a:t>
            </a:r>
            <a:r>
              <a:rPr lang="en-US" altLang="zh-CN" sz="2400" b="1" dirty="0" smtClean="0">
                <a:latin typeface="DFKai-SB" pitchFamily="65" charset="-120"/>
                <a:ea typeface="DFKai-SB" pitchFamily="65" charset="-120"/>
              </a:rPr>
              <a:t>	</a:t>
            </a:r>
            <a:r>
              <a:rPr lang="en-US" sz="2400" dirty="0" smtClean="0"/>
              <a:t>8:1		06-05-06		</a:t>
            </a:r>
            <a:r>
              <a:rPr lang="en-US" sz="2400" dirty="0" smtClean="0"/>
              <a:t>593</a:t>
            </a:r>
            <a:endParaRPr lang="en-US" sz="2400" dirty="0"/>
          </a:p>
          <a:p>
            <a:r>
              <a:rPr lang="zh-CN" altLang="en-US" sz="2400" b="1" dirty="0" smtClean="0">
                <a:latin typeface="DFKai-SB" pitchFamily="65" charset="-120"/>
                <a:ea typeface="DFKai-SB" pitchFamily="65" charset="-120"/>
              </a:rPr>
              <a:t>三 </a:t>
            </a:r>
            <a:r>
              <a:rPr lang="en-US" altLang="zh-CN" sz="2400" b="1" dirty="0" smtClean="0">
                <a:latin typeface="DFKai-SB" pitchFamily="65" charset="-120"/>
                <a:ea typeface="DFKai-SB" pitchFamily="65" charset="-120"/>
              </a:rPr>
              <a:t>	</a:t>
            </a:r>
            <a:r>
              <a:rPr lang="en-US" sz="2400" dirty="0" smtClean="0"/>
              <a:t>20:1		05-10-07		</a:t>
            </a:r>
            <a:r>
              <a:rPr lang="en-US" sz="2400" dirty="0" smtClean="0"/>
              <a:t>592</a:t>
            </a:r>
            <a:endParaRPr lang="en-US" sz="2400" dirty="0"/>
          </a:p>
          <a:p>
            <a:r>
              <a:rPr lang="zh-CN" altLang="en-US" sz="2400" b="1" dirty="0" smtClean="0">
                <a:solidFill>
                  <a:srgbClr val="FFFF00"/>
                </a:solidFill>
                <a:latin typeface="DFKai-SB" pitchFamily="65" charset="-120"/>
                <a:ea typeface="DFKai-SB" pitchFamily="65" charset="-120"/>
              </a:rPr>
              <a:t>四 </a:t>
            </a:r>
            <a:r>
              <a:rPr lang="en-US" altLang="zh-CN" sz="2400" b="1" dirty="0" smtClean="0">
                <a:solidFill>
                  <a:srgbClr val="FFFF00"/>
                </a:solidFill>
                <a:latin typeface="DFKai-SB" pitchFamily="65" charset="-120"/>
                <a:ea typeface="DFKai-SB" pitchFamily="65" charset="-120"/>
              </a:rPr>
              <a:t>	</a:t>
            </a:r>
            <a:r>
              <a:rPr lang="en-US" sz="2400" dirty="0" smtClean="0">
                <a:solidFill>
                  <a:srgbClr val="FFFF00"/>
                </a:solidFill>
              </a:rPr>
              <a:t>24:1		10-10-09		</a:t>
            </a:r>
            <a:r>
              <a:rPr lang="en-US" sz="2400" dirty="0" smtClean="0">
                <a:solidFill>
                  <a:srgbClr val="FFFF00"/>
                </a:solidFill>
              </a:rPr>
              <a:t>590</a:t>
            </a:r>
            <a:endParaRPr lang="en-US" sz="2400" dirty="0">
              <a:solidFill>
                <a:srgbClr val="FFFF00"/>
              </a:solidFill>
            </a:endParaRPr>
          </a:p>
          <a:p>
            <a:r>
              <a:rPr lang="zh-CN" altLang="en-US" sz="2400" b="1" dirty="0" smtClean="0">
                <a:latin typeface="DFKai-SB" pitchFamily="65" charset="-120"/>
                <a:ea typeface="DFKai-SB" pitchFamily="65" charset="-120"/>
              </a:rPr>
              <a:t>五 </a:t>
            </a:r>
            <a:r>
              <a:rPr lang="en-US" altLang="zh-CN" sz="2400" b="1" dirty="0">
                <a:latin typeface="DFKai-SB" pitchFamily="65" charset="-120"/>
                <a:ea typeface="DFKai-SB" pitchFamily="65" charset="-120"/>
              </a:rPr>
              <a:t>	</a:t>
            </a:r>
            <a:r>
              <a:rPr lang="en-US" altLang="zh-CN" sz="2400" dirty="0" smtClean="0"/>
              <a:t>26</a:t>
            </a:r>
            <a:r>
              <a:rPr lang="en-US" sz="2400" dirty="0" smtClean="0"/>
              <a:t>:1</a:t>
            </a:r>
            <a:r>
              <a:rPr lang="en-US" sz="2400" dirty="0"/>
              <a:t>		</a:t>
            </a:r>
            <a:r>
              <a:rPr lang="en-US" sz="2400" dirty="0" smtClean="0"/>
              <a:t>1</a:t>
            </a:r>
            <a:r>
              <a:rPr lang="en-US" altLang="zh-CN" sz="2400" dirty="0" smtClean="0"/>
              <a:t>1</a:t>
            </a:r>
            <a:r>
              <a:rPr lang="en-US" sz="2400" dirty="0" smtClean="0"/>
              <a:t>-0</a:t>
            </a:r>
            <a:r>
              <a:rPr lang="en-US" altLang="zh-CN" sz="2400" dirty="0" smtClean="0"/>
              <a:t>1</a:t>
            </a:r>
            <a:r>
              <a:rPr lang="en-US" sz="2400" dirty="0" smtClean="0"/>
              <a:t>-1</a:t>
            </a:r>
            <a:r>
              <a:rPr lang="en-US" altLang="zh-CN" sz="2400" dirty="0" smtClean="0"/>
              <a:t>1</a:t>
            </a:r>
            <a:r>
              <a:rPr lang="en-US" sz="2400" dirty="0"/>
              <a:t>		</a:t>
            </a:r>
            <a:r>
              <a:rPr lang="en-US" sz="2400" dirty="0" smtClean="0"/>
              <a:t>587</a:t>
            </a:r>
            <a:endParaRPr lang="en-US" sz="2400" dirty="0"/>
          </a:p>
          <a:p>
            <a:r>
              <a:rPr lang="zh-CN" altLang="en-US" sz="2400" b="1" dirty="0" smtClean="0">
                <a:latin typeface="DFKai-SB" pitchFamily="65" charset="-120"/>
                <a:ea typeface="DFKai-SB" pitchFamily="65" charset="-120"/>
              </a:rPr>
              <a:t>六</a:t>
            </a:r>
            <a:r>
              <a:rPr lang="en-US" altLang="zh-CN" sz="2400" b="1" dirty="0">
                <a:latin typeface="DFKai-SB" pitchFamily="65" charset="-120"/>
                <a:ea typeface="DFKai-SB" pitchFamily="65" charset="-120"/>
              </a:rPr>
              <a:t>	</a:t>
            </a:r>
            <a:r>
              <a:rPr lang="en-US" altLang="zh-CN" sz="2400" dirty="0" smtClean="0"/>
              <a:t>29</a:t>
            </a:r>
            <a:r>
              <a:rPr lang="en-US" sz="2400" dirty="0" smtClean="0"/>
              <a:t>:1 	</a:t>
            </a:r>
            <a:r>
              <a:rPr lang="en-US" altLang="zh-CN" sz="2400" b="1" dirty="0" smtClean="0">
                <a:latin typeface="DFKai-SB" pitchFamily="65" charset="-120"/>
                <a:ea typeface="DFKai-SB" pitchFamily="65" charset="-120"/>
              </a:rPr>
              <a:t> </a:t>
            </a:r>
            <a:r>
              <a:rPr lang="en-US" sz="2400" dirty="0"/>
              <a:t>	</a:t>
            </a:r>
            <a:r>
              <a:rPr lang="en-US" sz="2400" dirty="0" smtClean="0"/>
              <a:t>1</a:t>
            </a:r>
            <a:r>
              <a:rPr lang="en-US" altLang="zh-CN" sz="2400" dirty="0" smtClean="0"/>
              <a:t>0</a:t>
            </a:r>
            <a:r>
              <a:rPr lang="en-US" sz="2400" dirty="0" smtClean="0"/>
              <a:t>-1</a:t>
            </a:r>
            <a:r>
              <a:rPr lang="en-US" altLang="zh-CN" sz="2400" dirty="0" smtClean="0"/>
              <a:t>2</a:t>
            </a:r>
            <a:r>
              <a:rPr lang="en-US" sz="2400" dirty="0" smtClean="0"/>
              <a:t>-</a:t>
            </a:r>
            <a:r>
              <a:rPr lang="en-US" altLang="zh-CN" sz="2400" dirty="0" smtClean="0"/>
              <a:t>10</a:t>
            </a:r>
            <a:r>
              <a:rPr lang="en-US" sz="2400" dirty="0"/>
              <a:t>		</a:t>
            </a:r>
            <a:r>
              <a:rPr lang="en-US" sz="2400" dirty="0" smtClean="0"/>
              <a:t>5</a:t>
            </a:r>
            <a:r>
              <a:rPr lang="en-US" altLang="zh-CN" sz="2400" dirty="0" smtClean="0"/>
              <a:t>88</a:t>
            </a:r>
            <a:endParaRPr lang="en-US" sz="2400" dirty="0"/>
          </a:p>
          <a:p>
            <a:r>
              <a:rPr lang="zh-CN" altLang="en-US" sz="2400" b="1" dirty="0" smtClean="0">
                <a:latin typeface="DFKai-SB" pitchFamily="65" charset="-120"/>
                <a:ea typeface="DFKai-SB" pitchFamily="65" charset="-120"/>
              </a:rPr>
              <a:t>七 </a:t>
            </a:r>
            <a:r>
              <a:rPr lang="en-US" altLang="zh-CN" sz="2400" b="1" dirty="0" smtClean="0">
                <a:latin typeface="DFKai-SB" pitchFamily="65" charset="-120"/>
                <a:ea typeface="DFKai-SB" pitchFamily="65" charset="-120"/>
              </a:rPr>
              <a:t>	</a:t>
            </a:r>
            <a:r>
              <a:rPr lang="en-US" sz="2400" dirty="0" smtClean="0"/>
              <a:t>29:17		</a:t>
            </a:r>
            <a:r>
              <a:rPr lang="en-US" sz="2400" dirty="0" smtClean="0">
                <a:solidFill>
                  <a:schemeClr val="bg1"/>
                </a:solidFill>
              </a:rPr>
              <a:t>01-01-27		</a:t>
            </a:r>
            <a:r>
              <a:rPr lang="en-US" sz="2400" dirty="0" smtClean="0">
                <a:solidFill>
                  <a:schemeClr val="bg1"/>
                </a:solidFill>
              </a:rPr>
              <a:t>572 </a:t>
            </a:r>
            <a:r>
              <a:rPr lang="en-US" altLang="zh-CN" sz="2400" b="1" dirty="0">
                <a:latin typeface="DFKai-SB" pitchFamily="65" charset="-120"/>
                <a:ea typeface="DFKai-SB" pitchFamily="65" charset="-120"/>
              </a:rPr>
              <a:t>(</a:t>
            </a:r>
            <a:r>
              <a:rPr lang="zh-CN" altLang="en-US" sz="2400" b="1" dirty="0">
                <a:latin typeface="DFKai-SB" pitchFamily="65" charset="-120"/>
                <a:ea typeface="DFKai-SB" pitchFamily="65" charset="-120"/>
              </a:rPr>
              <a:t>最</a:t>
            </a:r>
            <a:r>
              <a:rPr lang="zh-CN" altLang="en-US" sz="2400" b="1" dirty="0" smtClean="0">
                <a:latin typeface="DFKai-SB" pitchFamily="65" charset="-120"/>
                <a:ea typeface="DFKai-SB" pitchFamily="65" charset="-120"/>
              </a:rPr>
              <a:t>後</a:t>
            </a:r>
            <a:r>
              <a:rPr lang="zh-CN" altLang="en-US" sz="2400" b="1" dirty="0">
                <a:latin typeface="DFKai-SB" pitchFamily="65" charset="-120"/>
                <a:ea typeface="DFKai-SB" pitchFamily="65" charset="-120"/>
              </a:rPr>
              <a:t>期</a:t>
            </a:r>
            <a:r>
              <a:rPr lang="en-US" altLang="zh-CN" sz="2400" b="1" dirty="0" smtClean="0">
                <a:latin typeface="DFKai-SB" pitchFamily="65" charset="-120"/>
                <a:ea typeface="DFKai-SB" pitchFamily="65" charset="-120"/>
              </a:rPr>
              <a:t>)</a:t>
            </a:r>
            <a:endParaRPr lang="en-US" sz="2400" dirty="0" smtClean="0">
              <a:solidFill>
                <a:schemeClr val="bg1"/>
              </a:solidFill>
            </a:endParaRPr>
          </a:p>
          <a:p>
            <a:r>
              <a:rPr lang="zh-CN" altLang="en-US" sz="2400" b="1" dirty="0" smtClean="0">
                <a:latin typeface="DFKai-SB" pitchFamily="65" charset="-120"/>
                <a:ea typeface="DFKai-SB" pitchFamily="65" charset="-120"/>
              </a:rPr>
              <a:t>八 </a:t>
            </a:r>
            <a:r>
              <a:rPr lang="en-US" altLang="zh-CN" sz="2400" b="1" dirty="0">
                <a:latin typeface="DFKai-SB" pitchFamily="65" charset="-120"/>
                <a:ea typeface="DFKai-SB" pitchFamily="65" charset="-120"/>
              </a:rPr>
              <a:t>	</a:t>
            </a:r>
            <a:r>
              <a:rPr lang="en-US" sz="2400" dirty="0" smtClean="0"/>
              <a:t>30:20		01-07-11		</a:t>
            </a:r>
            <a:r>
              <a:rPr lang="en-US" sz="2400" dirty="0" smtClean="0"/>
              <a:t>588</a:t>
            </a:r>
            <a:endParaRPr lang="en-US" sz="2400" dirty="0"/>
          </a:p>
          <a:p>
            <a:r>
              <a:rPr lang="zh-CN" altLang="en-US" sz="2400" b="1" dirty="0" smtClean="0">
                <a:latin typeface="DFKai-SB" pitchFamily="65" charset="-120"/>
                <a:ea typeface="DFKai-SB" pitchFamily="65" charset="-120"/>
              </a:rPr>
              <a:t>九 </a:t>
            </a:r>
            <a:r>
              <a:rPr lang="en-US" altLang="zh-CN" sz="2400" b="1" dirty="0">
                <a:latin typeface="DFKai-SB" pitchFamily="65" charset="-120"/>
                <a:ea typeface="DFKai-SB" pitchFamily="65" charset="-120"/>
              </a:rPr>
              <a:t>	</a:t>
            </a:r>
            <a:r>
              <a:rPr lang="en-US" sz="2400" dirty="0" smtClean="0"/>
              <a:t>3</a:t>
            </a:r>
            <a:r>
              <a:rPr lang="en-US" altLang="zh-CN" sz="2400" dirty="0" smtClean="0"/>
              <a:t>1</a:t>
            </a:r>
            <a:r>
              <a:rPr lang="en-US" sz="2400" dirty="0" smtClean="0"/>
              <a:t>:1</a:t>
            </a:r>
            <a:r>
              <a:rPr lang="en-US" sz="2400" dirty="0"/>
              <a:t>		</a:t>
            </a:r>
            <a:r>
              <a:rPr lang="en-US" sz="2400" dirty="0" smtClean="0"/>
              <a:t>0</a:t>
            </a:r>
            <a:r>
              <a:rPr lang="en-US" altLang="zh-CN" sz="2400" dirty="0" smtClean="0"/>
              <a:t>3</a:t>
            </a:r>
            <a:r>
              <a:rPr lang="en-US" sz="2400" dirty="0" smtClean="0"/>
              <a:t>-0</a:t>
            </a:r>
            <a:r>
              <a:rPr lang="en-US" altLang="zh-CN" sz="2400" dirty="0" smtClean="0"/>
              <a:t>1</a:t>
            </a:r>
            <a:r>
              <a:rPr lang="en-US" sz="2400" dirty="0" smtClean="0"/>
              <a:t>-1</a:t>
            </a:r>
            <a:r>
              <a:rPr lang="en-US" altLang="zh-CN" sz="2400" dirty="0" smtClean="0"/>
              <a:t>1</a:t>
            </a:r>
            <a:r>
              <a:rPr lang="en-US" sz="2400" dirty="0"/>
              <a:t>		</a:t>
            </a:r>
            <a:r>
              <a:rPr lang="en-US" sz="2400" dirty="0" smtClean="0"/>
              <a:t>58</a:t>
            </a:r>
            <a:r>
              <a:rPr lang="en-US" altLang="zh-CN" sz="2400" dirty="0" smtClean="0"/>
              <a:t>8</a:t>
            </a:r>
            <a:endParaRPr lang="en-US" sz="2400" dirty="0"/>
          </a:p>
          <a:p>
            <a:r>
              <a:rPr lang="zh-CN" altLang="en-US" sz="2400" b="1" dirty="0" smtClean="0">
                <a:latin typeface="DFKai-SB" pitchFamily="65" charset="-120"/>
                <a:ea typeface="DFKai-SB" pitchFamily="65" charset="-120"/>
              </a:rPr>
              <a:t>十</a:t>
            </a:r>
            <a:r>
              <a:rPr lang="en-US" altLang="zh-CN" sz="2400" b="1" dirty="0">
                <a:latin typeface="DFKai-SB" pitchFamily="65" charset="-120"/>
                <a:ea typeface="DFKai-SB" pitchFamily="65" charset="-120"/>
              </a:rPr>
              <a:t>	</a:t>
            </a:r>
            <a:r>
              <a:rPr lang="en-US" altLang="zh-CN" sz="2400" dirty="0" smtClean="0"/>
              <a:t>32</a:t>
            </a:r>
            <a:r>
              <a:rPr lang="en-US" sz="2400" dirty="0" smtClean="0"/>
              <a:t>:1	</a:t>
            </a:r>
            <a:r>
              <a:rPr lang="en-US" altLang="zh-CN" sz="2400" b="1" dirty="0" smtClean="0">
                <a:latin typeface="DFKai-SB" pitchFamily="65" charset="-120"/>
                <a:ea typeface="DFKai-SB" pitchFamily="65" charset="-120"/>
              </a:rPr>
              <a:t> </a:t>
            </a:r>
            <a:r>
              <a:rPr lang="en-US" sz="2400" dirty="0"/>
              <a:t>	</a:t>
            </a:r>
            <a:r>
              <a:rPr lang="en-US" sz="2400" dirty="0" smtClean="0"/>
              <a:t>1</a:t>
            </a:r>
            <a:r>
              <a:rPr lang="en-US" altLang="zh-CN" sz="2400" dirty="0" smtClean="0"/>
              <a:t>2</a:t>
            </a:r>
            <a:r>
              <a:rPr lang="en-US" sz="2400" dirty="0" smtClean="0"/>
              <a:t>-</a:t>
            </a:r>
            <a:r>
              <a:rPr lang="en-US" altLang="zh-CN" sz="2400" dirty="0" smtClean="0"/>
              <a:t>0</a:t>
            </a:r>
            <a:r>
              <a:rPr lang="en-US" sz="2400" dirty="0" smtClean="0"/>
              <a:t>1-</a:t>
            </a:r>
            <a:r>
              <a:rPr lang="en-US" altLang="zh-CN" sz="2400" dirty="0" smtClean="0"/>
              <a:t>1</a:t>
            </a:r>
            <a:r>
              <a:rPr lang="en-US" sz="2400" dirty="0" smtClean="0"/>
              <a:t>2</a:t>
            </a:r>
            <a:r>
              <a:rPr lang="en-US" sz="2400" dirty="0"/>
              <a:t>		</a:t>
            </a:r>
            <a:r>
              <a:rPr lang="en-US" sz="2400" dirty="0" smtClean="0"/>
              <a:t>5</a:t>
            </a:r>
            <a:r>
              <a:rPr lang="en-US" altLang="zh-CN" sz="2400" dirty="0" smtClean="0"/>
              <a:t>86</a:t>
            </a:r>
            <a:endParaRPr lang="en-US" sz="2400" dirty="0"/>
          </a:p>
          <a:p>
            <a:r>
              <a:rPr lang="zh-CN" altLang="en-US" sz="2400" b="1" dirty="0" smtClean="0">
                <a:latin typeface="DFKai-SB" pitchFamily="65" charset="-120"/>
                <a:ea typeface="DFKai-SB" pitchFamily="65" charset="-120"/>
              </a:rPr>
              <a:t>十一</a:t>
            </a:r>
            <a:r>
              <a:rPr lang="en-US" altLang="zh-CN" sz="2400" b="1" dirty="0">
                <a:latin typeface="DFKai-SB" pitchFamily="65" charset="-120"/>
                <a:ea typeface="DFKai-SB" pitchFamily="65" charset="-120"/>
              </a:rPr>
              <a:t>	</a:t>
            </a:r>
            <a:r>
              <a:rPr lang="en-US" altLang="zh-CN" sz="2400" dirty="0" smtClean="0"/>
              <a:t>32</a:t>
            </a:r>
            <a:r>
              <a:rPr lang="en-US" sz="2400" dirty="0" smtClean="0"/>
              <a:t>:1</a:t>
            </a:r>
            <a:r>
              <a:rPr lang="en-US" altLang="zh-CN" sz="2400" dirty="0" smtClean="0"/>
              <a:t>7</a:t>
            </a:r>
            <a:r>
              <a:rPr lang="en-US" sz="2400" dirty="0" smtClean="0"/>
              <a:t>	</a:t>
            </a:r>
            <a:r>
              <a:rPr lang="en-US" altLang="zh-CN" sz="2400" b="1" dirty="0" smtClean="0">
                <a:latin typeface="DFKai-SB" pitchFamily="65" charset="-120"/>
                <a:ea typeface="DFKai-SB" pitchFamily="65" charset="-120"/>
              </a:rPr>
              <a:t> </a:t>
            </a:r>
            <a:r>
              <a:rPr lang="en-US" sz="2400" dirty="0"/>
              <a:t>	</a:t>
            </a:r>
            <a:r>
              <a:rPr lang="en-US" sz="2400" dirty="0" smtClean="0"/>
              <a:t>1</a:t>
            </a:r>
            <a:r>
              <a:rPr lang="en-US" altLang="zh-CN" sz="2400" dirty="0" smtClean="0"/>
              <a:t>2</a:t>
            </a:r>
            <a:r>
              <a:rPr lang="en-US" sz="2400" dirty="0" smtClean="0"/>
              <a:t>-1</a:t>
            </a:r>
            <a:r>
              <a:rPr lang="en-US" altLang="zh-CN" sz="2400" dirty="0" smtClean="0"/>
              <a:t>5</a:t>
            </a:r>
            <a:r>
              <a:rPr lang="en-US" sz="2400" dirty="0" smtClean="0"/>
              <a:t>-</a:t>
            </a:r>
            <a:r>
              <a:rPr lang="en-US" altLang="zh-CN" sz="2400" dirty="0" smtClean="0"/>
              <a:t>1</a:t>
            </a:r>
            <a:r>
              <a:rPr lang="en-US" sz="2400" dirty="0" smtClean="0"/>
              <a:t>2</a:t>
            </a:r>
            <a:r>
              <a:rPr lang="en-US" sz="2400" dirty="0"/>
              <a:t>		</a:t>
            </a:r>
            <a:r>
              <a:rPr lang="en-US" sz="2400" dirty="0" smtClean="0"/>
              <a:t>5</a:t>
            </a:r>
            <a:r>
              <a:rPr lang="en-US" altLang="zh-CN" sz="2400" dirty="0" smtClean="0"/>
              <a:t>86</a:t>
            </a:r>
            <a:endParaRPr lang="en-US" sz="2400" dirty="0"/>
          </a:p>
          <a:p>
            <a:r>
              <a:rPr lang="zh-CN" altLang="en-US" sz="2400" b="1" dirty="0" smtClean="0">
                <a:latin typeface="DFKai-SB" pitchFamily="65" charset="-120"/>
                <a:ea typeface="DFKai-SB" pitchFamily="65" charset="-120"/>
              </a:rPr>
              <a:t>十</a:t>
            </a:r>
            <a:r>
              <a:rPr lang="zh-CN" altLang="en-US" sz="2400" b="1" dirty="0" smtClean="0">
                <a:latin typeface="DFKai-SB" pitchFamily="65" charset="-120"/>
                <a:ea typeface="DFKai-SB" pitchFamily="65" charset="-120"/>
              </a:rPr>
              <a:t>二 </a:t>
            </a:r>
            <a:r>
              <a:rPr lang="en-US" altLang="zh-CN" sz="2400" b="1" dirty="0" smtClean="0">
                <a:latin typeface="DFKai-SB" pitchFamily="65" charset="-120"/>
                <a:ea typeface="DFKai-SB" pitchFamily="65" charset="-120"/>
              </a:rPr>
              <a:t>	</a:t>
            </a:r>
            <a:r>
              <a:rPr lang="en-US" sz="2400" dirty="0" smtClean="0"/>
              <a:t>33:21		10-05-12		</a:t>
            </a:r>
            <a:r>
              <a:rPr lang="en-US" sz="2400" dirty="0" smtClean="0"/>
              <a:t>587</a:t>
            </a:r>
            <a:endParaRPr lang="en-US" sz="2400" dirty="0"/>
          </a:p>
          <a:p>
            <a:r>
              <a:rPr lang="zh-CN" altLang="en-US" sz="2400" b="1" dirty="0" smtClean="0">
                <a:latin typeface="DFKai-SB" pitchFamily="65" charset="-120"/>
                <a:ea typeface="DFKai-SB" pitchFamily="65" charset="-120"/>
              </a:rPr>
              <a:t>十</a:t>
            </a:r>
            <a:r>
              <a:rPr lang="zh-CN" altLang="en-US" sz="2400" b="1" dirty="0" smtClean="0">
                <a:latin typeface="DFKai-SB" pitchFamily="65" charset="-120"/>
                <a:ea typeface="DFKai-SB" pitchFamily="65" charset="-120"/>
              </a:rPr>
              <a:t>三</a:t>
            </a:r>
            <a:r>
              <a:rPr lang="en-US" altLang="zh-CN" sz="2400" b="1" dirty="0" smtClean="0">
                <a:latin typeface="DFKai-SB" pitchFamily="65" charset="-120"/>
                <a:ea typeface="DFKai-SB" pitchFamily="65" charset="-120"/>
              </a:rPr>
              <a:t>	</a:t>
            </a:r>
            <a:r>
              <a:rPr lang="en-US" sz="2400" dirty="0" smtClean="0"/>
              <a:t>40:1	</a:t>
            </a:r>
            <a:r>
              <a:rPr lang="en-US" altLang="zh-CN" sz="2400" b="1" dirty="0" smtClean="0">
                <a:latin typeface="DFKai-SB" pitchFamily="65" charset="-120"/>
                <a:ea typeface="DFKai-SB" pitchFamily="65" charset="-120"/>
              </a:rPr>
              <a:t> </a:t>
            </a:r>
            <a:r>
              <a:rPr lang="en-US" sz="2400" dirty="0" smtClean="0"/>
              <a:t>	01-10-25		</a:t>
            </a:r>
            <a:r>
              <a:rPr lang="en-US" sz="2400" dirty="0" smtClean="0"/>
              <a:t>574</a:t>
            </a:r>
            <a:endParaRPr lang="en-US" sz="2400" dirty="0"/>
          </a:p>
          <a:p>
            <a:r>
              <a:rPr lang="en-US" sz="2400" dirty="0" smtClean="0"/>
              <a:t>                *</a:t>
            </a:r>
            <a:r>
              <a:rPr lang="zh-CN" altLang="en-US" sz="2400" b="1" dirty="0">
                <a:solidFill>
                  <a:schemeClr val="bg1"/>
                </a:solidFill>
                <a:latin typeface="DFKai-SB" pitchFamily="65" charset="-120"/>
                <a:ea typeface="DFKai-SB" pitchFamily="65" charset="-120"/>
              </a:rPr>
              <a:t>先</a:t>
            </a:r>
            <a:r>
              <a:rPr lang="zh-CN" altLang="en-US" sz="2400" b="1" dirty="0" smtClean="0">
                <a:solidFill>
                  <a:schemeClr val="bg1"/>
                </a:solidFill>
                <a:latin typeface="DFKai-SB" pitchFamily="65" charset="-120"/>
                <a:ea typeface="DFKai-SB" pitchFamily="65" charset="-120"/>
              </a:rPr>
              <a:t>知</a:t>
            </a:r>
            <a:r>
              <a:rPr lang="zh-TW" altLang="en-US" sz="2400" b="1" dirty="0">
                <a:solidFill>
                  <a:schemeClr val="bg1"/>
                </a:solidFill>
                <a:latin typeface="DFKai-SB" pitchFamily="65" charset="-120"/>
                <a:ea typeface="DFKai-SB" pitchFamily="65" charset="-120"/>
              </a:rPr>
              <a:t>以西結</a:t>
            </a:r>
            <a:r>
              <a:rPr lang="en-US" sz="2400" dirty="0" smtClean="0">
                <a:solidFill>
                  <a:schemeClr val="bg1"/>
                </a:solidFill>
              </a:rPr>
              <a:t>:  </a:t>
            </a:r>
            <a:r>
              <a:rPr lang="en-US" sz="2400" dirty="0" smtClean="0"/>
              <a:t>BC </a:t>
            </a:r>
            <a:r>
              <a:rPr lang="en-US" sz="2400" dirty="0"/>
              <a:t>594 (</a:t>
            </a:r>
            <a:r>
              <a:rPr lang="en-US" sz="2400" dirty="0" smtClean="0"/>
              <a:t>1:1-2 </a:t>
            </a:r>
            <a:r>
              <a:rPr lang="en-US" sz="2400" dirty="0" smtClean="0"/>
              <a:t>/ </a:t>
            </a:r>
            <a:r>
              <a:rPr lang="zh-TW" altLang="en-US" sz="2400" dirty="0" smtClean="0">
                <a:solidFill>
                  <a:schemeClr val="bg1"/>
                </a:solidFill>
                <a:latin typeface="DFKai-SB" pitchFamily="65" charset="-120"/>
                <a:ea typeface="DFKai-SB" pitchFamily="65" charset="-120"/>
              </a:rPr>
              <a:t>以</a:t>
            </a:r>
            <a:r>
              <a:rPr lang="zh-TW" altLang="en-US" sz="2400" dirty="0">
                <a:solidFill>
                  <a:schemeClr val="bg1"/>
                </a:solidFill>
                <a:latin typeface="DFKai-SB" pitchFamily="65" charset="-120"/>
                <a:ea typeface="DFKai-SB" pitchFamily="65" charset="-120"/>
              </a:rPr>
              <a:t>西結</a:t>
            </a:r>
            <a:r>
              <a:rPr lang="en-US" altLang="zh-CN" sz="2400" dirty="0">
                <a:solidFill>
                  <a:schemeClr val="bg1"/>
                </a:solidFill>
              </a:rPr>
              <a:t>3</a:t>
            </a:r>
            <a:r>
              <a:rPr lang="en-US" sz="2400" dirty="0">
                <a:solidFill>
                  <a:schemeClr val="bg1"/>
                </a:solidFill>
              </a:rPr>
              <a:t>0</a:t>
            </a:r>
            <a:r>
              <a:rPr lang="zh-CN" altLang="en-US" sz="2400" dirty="0">
                <a:solidFill>
                  <a:schemeClr val="bg1"/>
                </a:solidFill>
                <a:latin typeface="DFKai-SB" pitchFamily="65" charset="-120"/>
                <a:ea typeface="DFKai-SB" pitchFamily="65" charset="-120"/>
              </a:rPr>
              <a:t>歲</a:t>
            </a:r>
            <a:r>
              <a:rPr lang="en-US" sz="2400" dirty="0" smtClean="0"/>
              <a:t>) </a:t>
            </a:r>
            <a:r>
              <a:rPr lang="en-US" sz="2400" dirty="0" smtClean="0"/>
              <a:t>– BC 572 </a:t>
            </a:r>
            <a:r>
              <a:rPr lang="en-US" sz="2400" dirty="0"/>
              <a:t>(</a:t>
            </a:r>
            <a:r>
              <a:rPr lang="en-US" sz="2400" dirty="0" smtClean="0"/>
              <a:t>29:17 </a:t>
            </a:r>
            <a:r>
              <a:rPr lang="en-US" sz="2400" dirty="0" smtClean="0"/>
              <a:t>/</a:t>
            </a:r>
            <a:r>
              <a:rPr lang="zh-TW" altLang="en-US" sz="2400" dirty="0">
                <a:solidFill>
                  <a:schemeClr val="bg1"/>
                </a:solidFill>
                <a:latin typeface="DFKai-SB" pitchFamily="65" charset="-120"/>
                <a:ea typeface="DFKai-SB" pitchFamily="65" charset="-120"/>
              </a:rPr>
              <a:t>以西</a:t>
            </a:r>
            <a:r>
              <a:rPr lang="zh-TW" altLang="en-US" sz="2400" dirty="0" smtClean="0">
                <a:solidFill>
                  <a:schemeClr val="bg1"/>
                </a:solidFill>
                <a:latin typeface="DFKai-SB" pitchFamily="65" charset="-120"/>
                <a:ea typeface="DFKai-SB" pitchFamily="65" charset="-120"/>
              </a:rPr>
              <a:t>結</a:t>
            </a:r>
            <a:r>
              <a:rPr lang="en-US" altLang="zh-CN" sz="2400" dirty="0" smtClean="0">
                <a:solidFill>
                  <a:schemeClr val="bg1"/>
                </a:solidFill>
              </a:rPr>
              <a:t>52</a:t>
            </a:r>
            <a:r>
              <a:rPr lang="zh-CN" altLang="en-US" sz="2400" dirty="0" smtClean="0">
                <a:solidFill>
                  <a:schemeClr val="bg1"/>
                </a:solidFill>
                <a:latin typeface="DFKai-SB" pitchFamily="65" charset="-120"/>
                <a:ea typeface="DFKai-SB" pitchFamily="65" charset="-120"/>
              </a:rPr>
              <a:t>歲</a:t>
            </a:r>
            <a:r>
              <a:rPr lang="en-US" sz="2400" dirty="0" smtClean="0"/>
              <a:t>)</a:t>
            </a:r>
            <a:endParaRPr lang="en-US" sz="2400" dirty="0"/>
          </a:p>
          <a:p>
            <a:pPr lvl="0"/>
            <a:endParaRPr lang="en-US" altLang="zh-CN" sz="800" b="1" dirty="0">
              <a:latin typeface="+mj-lt"/>
              <a:ea typeface="DFKai-SB" pitchFamily="65" charset="-120"/>
            </a:endParaRPr>
          </a:p>
          <a:p>
            <a:pPr lvl="0"/>
            <a:endParaRPr lang="en-US" altLang="zh-CN" sz="800" b="1" dirty="0">
              <a:latin typeface="+mj-lt"/>
              <a:ea typeface="DFKai-SB" pitchFamily="65" charset="-120"/>
            </a:endParaRPr>
          </a:p>
          <a:p>
            <a:pPr lvl="0"/>
            <a:endParaRPr lang="en-US" altLang="zh-CN" sz="800" b="1" dirty="0">
              <a:latin typeface="+mj-lt"/>
              <a:ea typeface="DFKai-SB" pitchFamily="65" charset="-120"/>
            </a:endParaRPr>
          </a:p>
          <a:p>
            <a:pPr lvl="0"/>
            <a:endParaRPr lang="en-US" altLang="zh-CN" sz="800" b="1" dirty="0">
              <a:latin typeface="+mj-lt"/>
              <a:ea typeface="DFKai-SB" pitchFamily="65" charset="-120"/>
            </a:endParaRPr>
          </a:p>
        </p:txBody>
      </p:sp>
    </p:spTree>
    <p:extLst>
      <p:ext uri="{BB962C8B-B14F-4D97-AF65-F5344CB8AC3E}">
        <p14:creationId xmlns:p14="http://schemas.microsoft.com/office/powerpoint/2010/main" val="3160393913"/>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31045"/>
            <a:ext cx="12188824" cy="6740307"/>
          </a:xfrm>
          <a:prstGeom prst="rect">
            <a:avLst/>
          </a:prstGeom>
          <a:solidFill>
            <a:srgbClr val="00B050"/>
          </a:solidFill>
        </p:spPr>
        <p:txBody>
          <a:bodyPr wrap="square">
            <a:spAutoFit/>
          </a:bodyPr>
          <a:lstStyle/>
          <a:p>
            <a:endParaRPr lang="en-US" sz="800" dirty="0" smtClean="0"/>
          </a:p>
          <a:p>
            <a:r>
              <a:rPr lang="zh-TW" altLang="en-US" sz="3400" b="1" dirty="0" smtClean="0">
                <a:solidFill>
                  <a:srgbClr val="FFFF00"/>
                </a:solidFill>
                <a:latin typeface="DFKai-SB" pitchFamily="65" charset="-120"/>
                <a:ea typeface="DFKai-SB" pitchFamily="65" charset="-120"/>
              </a:rPr>
              <a:t>以</a:t>
            </a:r>
            <a:r>
              <a:rPr lang="zh-TW" altLang="en-US" sz="3400" b="1" dirty="0">
                <a:solidFill>
                  <a:srgbClr val="FFFF00"/>
                </a:solidFill>
                <a:latin typeface="DFKai-SB" pitchFamily="65" charset="-120"/>
                <a:ea typeface="DFKai-SB" pitchFamily="65" charset="-120"/>
              </a:rPr>
              <a:t>西結 </a:t>
            </a:r>
            <a:r>
              <a:rPr lang="en-US" sz="3400" b="1" dirty="0" smtClean="0">
                <a:solidFill>
                  <a:srgbClr val="FFFF00"/>
                </a:solidFill>
              </a:rPr>
              <a:t>24:1</a:t>
            </a:r>
            <a:r>
              <a:rPr lang="en-US" altLang="zh-CN" sz="3400" b="1" dirty="0" smtClean="0">
                <a:solidFill>
                  <a:srgbClr val="FFFF00"/>
                </a:solidFill>
              </a:rPr>
              <a:t>-2</a:t>
            </a:r>
            <a:r>
              <a:rPr lang="en-US" sz="3400" b="1" dirty="0" smtClean="0">
                <a:solidFill>
                  <a:srgbClr val="FFFF00"/>
                </a:solidFill>
              </a:rPr>
              <a:t>.  </a:t>
            </a:r>
            <a:r>
              <a:rPr lang="zh-CN" altLang="en-US" sz="3400" b="1" dirty="0">
                <a:solidFill>
                  <a:srgbClr val="FFFF00"/>
                </a:solidFill>
                <a:latin typeface="DFKai-SB" pitchFamily="65" charset="-120"/>
                <a:ea typeface="DFKai-SB" pitchFamily="65" charset="-120"/>
              </a:rPr>
              <a:t>第九年十月初十</a:t>
            </a:r>
            <a:r>
              <a:rPr lang="zh-CN" altLang="en-US" sz="3400" b="1" dirty="0" smtClean="0">
                <a:solidFill>
                  <a:srgbClr val="FFFF00"/>
                </a:solidFill>
                <a:latin typeface="DFKai-SB" pitchFamily="65" charset="-120"/>
                <a:ea typeface="DFKai-SB" pitchFamily="65" charset="-120"/>
              </a:rPr>
              <a:t>日</a:t>
            </a:r>
            <a:r>
              <a:rPr lang="zh-TW" altLang="en-US" sz="3400" b="1" dirty="0">
                <a:solidFill>
                  <a:srgbClr val="FFFF00"/>
                </a:solidFill>
                <a:latin typeface="DFKai-SB" pitchFamily="65" charset="-120"/>
                <a:ea typeface="DFKai-SB" pitchFamily="65" charset="-120"/>
              </a:rPr>
              <a:t>耶路撒冷</a:t>
            </a:r>
            <a:r>
              <a:rPr lang="zh-CN" altLang="en-US" sz="3400" b="1" dirty="0">
                <a:solidFill>
                  <a:srgbClr val="FFFF00"/>
                </a:solidFill>
                <a:latin typeface="DFKai-SB" pitchFamily="65" charset="-120"/>
                <a:ea typeface="DFKai-SB" pitchFamily="65" charset="-120"/>
              </a:rPr>
              <a:t>被</a:t>
            </a:r>
            <a:r>
              <a:rPr lang="zh-TW" altLang="en-US" sz="3400" b="1" dirty="0">
                <a:solidFill>
                  <a:srgbClr val="FFFF00"/>
                </a:solidFill>
                <a:latin typeface="DFKai-SB" pitchFamily="65" charset="-120"/>
                <a:ea typeface="DFKai-SB" pitchFamily="65" charset="-120"/>
              </a:rPr>
              <a:t>圍困</a:t>
            </a:r>
            <a:endParaRPr lang="en-US" altLang="zh-CN" sz="3400" b="1" dirty="0">
              <a:solidFill>
                <a:srgbClr val="FFFF00"/>
              </a:solidFill>
              <a:latin typeface="DFKai-SB" pitchFamily="65" charset="-120"/>
              <a:ea typeface="DFKai-SB" pitchFamily="65" charset="-120"/>
            </a:endParaRPr>
          </a:p>
          <a:p>
            <a:endParaRPr lang="en-US" sz="800" dirty="0"/>
          </a:p>
          <a:p>
            <a:r>
              <a:rPr lang="en-US" sz="2800" b="1" dirty="0" smtClean="0"/>
              <a:t>1 </a:t>
            </a:r>
            <a:r>
              <a:rPr lang="zh-CN" altLang="en-US" sz="3000" b="1" dirty="0">
                <a:solidFill>
                  <a:schemeClr val="bg1"/>
                </a:solidFill>
                <a:latin typeface="DFKai-SB" pitchFamily="65" charset="-120"/>
                <a:ea typeface="DFKai-SB" pitchFamily="65" charset="-120"/>
              </a:rPr>
              <a:t>第九年十月初十</a:t>
            </a:r>
            <a:r>
              <a:rPr lang="zh-CN" altLang="en-US" sz="3000" b="1" dirty="0" smtClean="0">
                <a:solidFill>
                  <a:schemeClr val="bg1"/>
                </a:solidFill>
                <a:latin typeface="DFKai-SB" pitchFamily="65" charset="-120"/>
                <a:ea typeface="DFKai-SB" pitchFamily="65" charset="-120"/>
              </a:rPr>
              <a:t>日</a:t>
            </a:r>
            <a:r>
              <a:rPr lang="en-US" altLang="zh-CN" sz="3000" dirty="0" smtClean="0">
                <a:latin typeface="DFKai-SB" pitchFamily="65" charset="-120"/>
                <a:ea typeface="DFKai-SB" pitchFamily="65" charset="-120"/>
              </a:rPr>
              <a:t>,</a:t>
            </a:r>
            <a:r>
              <a:rPr lang="zh-CN" altLang="en-US" sz="3000" dirty="0" smtClean="0">
                <a:latin typeface="DFKai-SB" pitchFamily="65" charset="-120"/>
                <a:ea typeface="DFKai-SB" pitchFamily="65" charset="-120"/>
              </a:rPr>
              <a:t>耶</a:t>
            </a:r>
            <a:r>
              <a:rPr lang="zh-CN" altLang="en-US" sz="3000" dirty="0">
                <a:latin typeface="DFKai-SB" pitchFamily="65" charset="-120"/>
                <a:ea typeface="DFKai-SB" pitchFamily="65" charset="-120"/>
              </a:rPr>
              <a:t>和華的話又臨到我</a:t>
            </a:r>
            <a:r>
              <a:rPr lang="zh-CN" altLang="en-US" sz="3000" dirty="0" smtClean="0">
                <a:latin typeface="DFKai-SB" pitchFamily="65" charset="-120"/>
                <a:ea typeface="DFKai-SB" pitchFamily="65" charset="-120"/>
              </a:rPr>
              <a:t>說</a:t>
            </a:r>
            <a:r>
              <a:rPr lang="en-US" altLang="zh-CN" sz="3000" dirty="0" smtClean="0">
                <a:latin typeface="DFKai-SB" pitchFamily="65" charset="-120"/>
                <a:ea typeface="DFKai-SB" pitchFamily="65" charset="-120"/>
              </a:rPr>
              <a:t>.</a:t>
            </a:r>
            <a:r>
              <a:rPr lang="x-none" sz="3000">
                <a:latin typeface="DFKai-SB" pitchFamily="65" charset="-120"/>
                <a:ea typeface="DFKai-SB" pitchFamily="65" charset="-120"/>
              </a:rPr>
              <a:t> </a:t>
            </a:r>
            <a:r>
              <a:rPr lang="en-US" altLang="zh-CN" sz="3000" b="1" dirty="0" smtClean="0"/>
              <a:t>2</a:t>
            </a:r>
            <a:r>
              <a:rPr lang="en-US" sz="3000" b="1" dirty="0" smtClean="0"/>
              <a:t> </a:t>
            </a:r>
            <a:r>
              <a:rPr lang="x-none" sz="3000" smtClean="0">
                <a:latin typeface="DFKai-SB" pitchFamily="65" charset="-120"/>
                <a:ea typeface="DFKai-SB" pitchFamily="65" charset="-120"/>
              </a:rPr>
              <a:t>人子啊</a:t>
            </a:r>
            <a:r>
              <a:rPr lang="en-US" sz="3000" dirty="0" smtClean="0">
                <a:latin typeface="DFKai-SB" pitchFamily="65" charset="-120"/>
                <a:ea typeface="DFKai-SB" pitchFamily="65" charset="-120"/>
              </a:rPr>
              <a:t>,</a:t>
            </a:r>
          </a:p>
          <a:p>
            <a:r>
              <a:rPr lang="x-none" sz="3000" b="1" smtClean="0">
                <a:solidFill>
                  <a:schemeClr val="bg1"/>
                </a:solidFill>
                <a:latin typeface="DFKai-SB" pitchFamily="65" charset="-120"/>
                <a:ea typeface="DFKai-SB" pitchFamily="65" charset="-120"/>
              </a:rPr>
              <a:t>今日正是巴比倫王就近耶路撒冷的日子</a:t>
            </a:r>
            <a:r>
              <a:rPr lang="en-US" sz="3000" dirty="0" smtClean="0">
                <a:latin typeface="DFKai-SB" pitchFamily="65" charset="-120"/>
                <a:ea typeface="DFKai-SB" pitchFamily="65" charset="-120"/>
              </a:rPr>
              <a:t>,</a:t>
            </a:r>
            <a:r>
              <a:rPr lang="x-none" sz="3000" smtClean="0">
                <a:latin typeface="DFKai-SB" pitchFamily="65" charset="-120"/>
                <a:ea typeface="DFKai-SB" pitchFamily="65" charset="-120"/>
              </a:rPr>
              <a:t>你要將這日記下</a:t>
            </a:r>
            <a:r>
              <a:rPr lang="en-US" sz="3000" dirty="0" smtClean="0">
                <a:latin typeface="DFKai-SB" pitchFamily="65" charset="-120"/>
                <a:ea typeface="DFKai-SB" pitchFamily="65" charset="-120"/>
              </a:rPr>
              <a:t>,</a:t>
            </a:r>
          </a:p>
          <a:p>
            <a:r>
              <a:rPr lang="en-US" sz="2800" baseline="30000" dirty="0"/>
              <a:t>ESV </a:t>
            </a:r>
            <a:r>
              <a:rPr lang="en-US" altLang="zh-CN" sz="2800" b="1" dirty="0"/>
              <a:t>2</a:t>
            </a:r>
            <a:r>
              <a:rPr lang="en-US" sz="2800" b="1" dirty="0"/>
              <a:t> </a:t>
            </a:r>
            <a:r>
              <a:rPr lang="en-US" sz="2800" dirty="0" smtClean="0"/>
              <a:t>Son </a:t>
            </a:r>
            <a:r>
              <a:rPr lang="en-US" sz="2800" dirty="0"/>
              <a:t>of man, write down the name of this day, this very day. </a:t>
            </a:r>
            <a:endParaRPr lang="en-US" sz="2800" dirty="0" smtClean="0"/>
          </a:p>
          <a:p>
            <a:r>
              <a:rPr lang="en-US" sz="2800" dirty="0"/>
              <a:t> </a:t>
            </a:r>
            <a:r>
              <a:rPr lang="en-US" sz="2800" dirty="0" smtClean="0"/>
              <a:t>    The </a:t>
            </a:r>
            <a:r>
              <a:rPr lang="en-US" sz="2800" dirty="0"/>
              <a:t>king of Babylon </a:t>
            </a:r>
            <a:r>
              <a:rPr lang="en-US" sz="2800" b="1" dirty="0">
                <a:solidFill>
                  <a:schemeClr val="bg1"/>
                </a:solidFill>
              </a:rPr>
              <a:t>has laid siege to Jerusalem</a:t>
            </a:r>
            <a:r>
              <a:rPr lang="en-US" sz="2800" dirty="0">
                <a:solidFill>
                  <a:schemeClr val="bg1"/>
                </a:solidFill>
              </a:rPr>
              <a:t> </a:t>
            </a:r>
            <a:r>
              <a:rPr lang="en-US" sz="2800" dirty="0"/>
              <a:t>this very day. </a:t>
            </a:r>
            <a:r>
              <a:rPr lang="x-none" sz="2800" smtClean="0">
                <a:latin typeface="DFKai-SB" pitchFamily="65" charset="-120"/>
                <a:ea typeface="DFKai-SB" pitchFamily="65" charset="-120"/>
              </a:rPr>
              <a:t> </a:t>
            </a:r>
            <a:endParaRPr lang="en-US" altLang="zh-CN" sz="2800" dirty="0">
              <a:latin typeface="DFKai-SB" pitchFamily="65" charset="-120"/>
              <a:ea typeface="DFKai-SB" pitchFamily="65" charset="-120"/>
            </a:endParaRPr>
          </a:p>
          <a:p>
            <a:endParaRPr lang="en-US" altLang="zh-CN" sz="800" dirty="0">
              <a:latin typeface="DFKai-SB" pitchFamily="65" charset="-120"/>
              <a:ea typeface="DFKai-SB" pitchFamily="65" charset="-120"/>
            </a:endParaRPr>
          </a:p>
          <a:p>
            <a:r>
              <a:rPr lang="en-US" altLang="zh-TW" sz="2800" b="1" dirty="0" smtClean="0">
                <a:latin typeface="+mj-lt"/>
                <a:ea typeface="DFKai-SB" pitchFamily="65" charset="-120"/>
              </a:rPr>
              <a:t>	*</a:t>
            </a:r>
            <a:r>
              <a:rPr lang="zh-TW" altLang="en-US" sz="2800" b="1" dirty="0" smtClean="0">
                <a:solidFill>
                  <a:schemeClr val="bg1"/>
                </a:solidFill>
                <a:latin typeface="DFKai-SB" pitchFamily="65" charset="-120"/>
                <a:ea typeface="DFKai-SB" pitchFamily="65" charset="-120"/>
              </a:rPr>
              <a:t>以</a:t>
            </a:r>
            <a:r>
              <a:rPr lang="zh-TW" altLang="en-US" sz="2800" b="1" dirty="0">
                <a:solidFill>
                  <a:schemeClr val="bg1"/>
                </a:solidFill>
                <a:latin typeface="DFKai-SB" pitchFamily="65" charset="-120"/>
                <a:ea typeface="DFKai-SB" pitchFamily="65" charset="-120"/>
              </a:rPr>
              <a:t>西結</a:t>
            </a:r>
            <a:r>
              <a:rPr lang="zh-CN" altLang="en-US" sz="2800" b="1" dirty="0">
                <a:solidFill>
                  <a:schemeClr val="bg1"/>
                </a:solidFill>
                <a:latin typeface="DFKai-SB" pitchFamily="65" charset="-120"/>
                <a:ea typeface="DFKai-SB" pitchFamily="65" charset="-120"/>
              </a:rPr>
              <a:t>書中</a:t>
            </a:r>
            <a:r>
              <a:rPr lang="zh-CN" altLang="en-US" sz="2800" b="1" dirty="0" smtClean="0">
                <a:solidFill>
                  <a:schemeClr val="bg1"/>
                </a:solidFill>
                <a:latin typeface="DFKai-SB" pitchFamily="65" charset="-120"/>
                <a:ea typeface="DFKai-SB" pitchFamily="65" charset="-120"/>
              </a:rPr>
              <a:t>的</a:t>
            </a:r>
            <a:r>
              <a:rPr lang="zh-CN" altLang="en-US" sz="2800" b="1" dirty="0">
                <a:solidFill>
                  <a:schemeClr val="bg1"/>
                </a:solidFill>
                <a:latin typeface="DFKai-SB" pitchFamily="65" charset="-120"/>
                <a:ea typeface="DFKai-SB" pitchFamily="65" charset="-120"/>
              </a:rPr>
              <a:t>第</a:t>
            </a:r>
            <a:r>
              <a:rPr lang="zh-CN" altLang="en-US" sz="2800" b="1" dirty="0" smtClean="0">
                <a:solidFill>
                  <a:schemeClr val="bg1"/>
                </a:solidFill>
                <a:latin typeface="DFKai-SB" pitchFamily="65" charset="-120"/>
                <a:ea typeface="DFKai-SB" pitchFamily="65" charset="-120"/>
              </a:rPr>
              <a:t>四個年</a:t>
            </a:r>
            <a:r>
              <a:rPr lang="zh-CN" altLang="en-US" sz="2800" b="1" dirty="0">
                <a:solidFill>
                  <a:schemeClr val="bg1"/>
                </a:solidFill>
                <a:latin typeface="DFKai-SB" pitchFamily="65" charset="-120"/>
                <a:ea typeface="DFKai-SB" pitchFamily="65" charset="-120"/>
              </a:rPr>
              <a:t>代資</a:t>
            </a:r>
            <a:r>
              <a:rPr lang="zh-CN" altLang="en-US" sz="2800" b="1" dirty="0" smtClean="0">
                <a:solidFill>
                  <a:schemeClr val="bg1"/>
                </a:solidFill>
                <a:latin typeface="DFKai-SB" pitchFamily="65" charset="-120"/>
                <a:ea typeface="DFKai-SB" pitchFamily="65" charset="-120"/>
              </a:rPr>
              <a:t>料</a:t>
            </a:r>
            <a:r>
              <a:rPr lang="en-US" sz="2800" dirty="0" smtClean="0"/>
              <a:t>: </a:t>
            </a:r>
            <a:r>
              <a:rPr lang="en-US" sz="2800" b="1" dirty="0" smtClean="0">
                <a:solidFill>
                  <a:schemeClr val="bg1"/>
                </a:solidFill>
              </a:rPr>
              <a:t>BC 590</a:t>
            </a:r>
            <a:r>
              <a:rPr lang="en-US" sz="2800" b="1" dirty="0">
                <a:solidFill>
                  <a:schemeClr val="bg1"/>
                </a:solidFill>
              </a:rPr>
              <a:t> </a:t>
            </a:r>
            <a:r>
              <a:rPr lang="en-US" sz="2800" dirty="0">
                <a:solidFill>
                  <a:schemeClr val="bg1"/>
                </a:solidFill>
              </a:rPr>
              <a:t>(</a:t>
            </a:r>
            <a:r>
              <a:rPr lang="zh-TW" altLang="en-US" sz="2800" dirty="0">
                <a:solidFill>
                  <a:schemeClr val="bg1"/>
                </a:solidFill>
                <a:latin typeface="DFKai-SB" pitchFamily="65" charset="-120"/>
                <a:ea typeface="DFKai-SB" pitchFamily="65" charset="-120"/>
              </a:rPr>
              <a:t>以西</a:t>
            </a:r>
            <a:r>
              <a:rPr lang="zh-TW" altLang="en-US" sz="2800" dirty="0" smtClean="0">
                <a:solidFill>
                  <a:schemeClr val="bg1"/>
                </a:solidFill>
                <a:latin typeface="DFKai-SB" pitchFamily="65" charset="-120"/>
                <a:ea typeface="DFKai-SB" pitchFamily="65" charset="-120"/>
              </a:rPr>
              <a:t>結 </a:t>
            </a:r>
            <a:r>
              <a:rPr lang="en-US" altLang="zh-CN" sz="2800" dirty="0" smtClean="0">
                <a:solidFill>
                  <a:schemeClr val="bg1"/>
                </a:solidFill>
              </a:rPr>
              <a:t>34</a:t>
            </a:r>
            <a:r>
              <a:rPr lang="zh-CN" altLang="en-US" sz="2800" dirty="0" smtClean="0">
                <a:solidFill>
                  <a:schemeClr val="bg1"/>
                </a:solidFill>
                <a:latin typeface="DFKai-SB" pitchFamily="65" charset="-120"/>
                <a:ea typeface="DFKai-SB" pitchFamily="65" charset="-120"/>
              </a:rPr>
              <a:t>歲</a:t>
            </a:r>
            <a:r>
              <a:rPr lang="en-US" sz="2800" dirty="0">
                <a:solidFill>
                  <a:schemeClr val="bg1"/>
                </a:solidFill>
              </a:rPr>
              <a:t>)</a:t>
            </a:r>
            <a:r>
              <a:rPr lang="en-US" sz="3200" dirty="0">
                <a:solidFill>
                  <a:schemeClr val="bg1"/>
                </a:solidFill>
              </a:rPr>
              <a:t>	</a:t>
            </a:r>
            <a:endParaRPr lang="en-US" sz="2800" dirty="0" smtClean="0"/>
          </a:p>
          <a:p>
            <a:r>
              <a:rPr lang="en-US" sz="2800" b="1" dirty="0" smtClean="0"/>
              <a:t>         -2 Kings 25:1 = </a:t>
            </a:r>
            <a:r>
              <a:rPr lang="en-US" sz="2800" b="1" dirty="0"/>
              <a:t>Jeremiah 52:4</a:t>
            </a:r>
            <a:r>
              <a:rPr lang="en-US" sz="2800" dirty="0" smtClean="0"/>
              <a:t> </a:t>
            </a:r>
            <a:r>
              <a:rPr lang="zh-TW" altLang="en-US" sz="3000" b="1" dirty="0" smtClean="0">
                <a:solidFill>
                  <a:schemeClr val="bg1"/>
                </a:solidFill>
                <a:latin typeface="DFKai-SB" pitchFamily="65" charset="-120"/>
                <a:ea typeface="DFKai-SB" pitchFamily="65" charset="-120"/>
              </a:rPr>
              <a:t>西</a:t>
            </a:r>
            <a:r>
              <a:rPr lang="zh-TW" altLang="en-US" sz="3000" b="1" dirty="0">
                <a:solidFill>
                  <a:schemeClr val="bg1"/>
                </a:solidFill>
                <a:latin typeface="DFKai-SB" pitchFamily="65" charset="-120"/>
                <a:ea typeface="DFKai-SB" pitchFamily="65" charset="-120"/>
              </a:rPr>
              <a:t>底家</a:t>
            </a:r>
            <a:r>
              <a:rPr lang="zh-TW" altLang="en-US" sz="3000" dirty="0">
                <a:latin typeface="DFKai-SB" pitchFamily="65" charset="-120"/>
                <a:ea typeface="DFKai-SB" pitchFamily="65" charset="-120"/>
              </a:rPr>
              <a:t>背叛巴比倫</a:t>
            </a:r>
            <a:r>
              <a:rPr lang="zh-TW" altLang="en-US" sz="3000" dirty="0" smtClean="0">
                <a:latin typeface="DFKai-SB" pitchFamily="65" charset="-120"/>
                <a:ea typeface="DFKai-SB" pitchFamily="65" charset="-120"/>
              </a:rPr>
              <a:t>王</a:t>
            </a:r>
            <a:r>
              <a:rPr lang="en-US" altLang="zh-TW" sz="3000" dirty="0" smtClean="0">
                <a:latin typeface="DFKai-SB" pitchFamily="65" charset="-120"/>
                <a:ea typeface="DFKai-SB" pitchFamily="65" charset="-120"/>
              </a:rPr>
              <a:t>.</a:t>
            </a:r>
            <a:r>
              <a:rPr lang="zh-TW" altLang="en-US" sz="3000" b="1" dirty="0" smtClean="0">
                <a:solidFill>
                  <a:schemeClr val="bg1"/>
                </a:solidFill>
                <a:latin typeface="DFKai-SB" pitchFamily="65" charset="-120"/>
                <a:ea typeface="DFKai-SB" pitchFamily="65" charset="-120"/>
              </a:rPr>
              <a:t>他</a:t>
            </a:r>
            <a:r>
              <a:rPr lang="zh-TW" altLang="en-US" sz="3000" b="1" dirty="0">
                <a:solidFill>
                  <a:schemeClr val="bg1"/>
                </a:solidFill>
                <a:latin typeface="DFKai-SB" pitchFamily="65" charset="-120"/>
                <a:ea typeface="DFKai-SB" pitchFamily="65" charset="-120"/>
              </a:rPr>
              <a:t>作王第九年十月初十</a:t>
            </a:r>
            <a:r>
              <a:rPr lang="zh-TW" altLang="en-US" sz="3000" b="1" dirty="0" smtClean="0">
                <a:solidFill>
                  <a:schemeClr val="bg1"/>
                </a:solidFill>
                <a:latin typeface="DFKai-SB" pitchFamily="65" charset="-120"/>
                <a:ea typeface="DFKai-SB" pitchFamily="65" charset="-120"/>
              </a:rPr>
              <a:t>日</a:t>
            </a:r>
            <a:r>
              <a:rPr lang="en-US" altLang="zh-TW" sz="3000" dirty="0" smtClean="0">
                <a:latin typeface="DFKai-SB" pitchFamily="65" charset="-120"/>
                <a:ea typeface="DFKai-SB" pitchFamily="65" charset="-120"/>
              </a:rPr>
              <a:t>,</a:t>
            </a:r>
            <a:r>
              <a:rPr lang="zh-TW" altLang="en-US" sz="3000" dirty="0" smtClean="0">
                <a:latin typeface="DFKai-SB" pitchFamily="65" charset="-120"/>
                <a:ea typeface="DFKai-SB" pitchFamily="65" charset="-120"/>
              </a:rPr>
              <a:t>巴</a:t>
            </a:r>
            <a:r>
              <a:rPr lang="zh-TW" altLang="en-US" sz="3000" dirty="0">
                <a:latin typeface="DFKai-SB" pitchFamily="65" charset="-120"/>
                <a:ea typeface="DFKai-SB" pitchFamily="65" charset="-120"/>
              </a:rPr>
              <a:t>比倫王尼布甲尼撒率領全軍來攻擊耶路撒冷，對城安營，四圍築壘攻城</a:t>
            </a:r>
            <a:r>
              <a:rPr lang="zh-TW" altLang="en-US" sz="3000" dirty="0" smtClean="0">
                <a:latin typeface="DFKai-SB" pitchFamily="65" charset="-120"/>
                <a:ea typeface="DFKai-SB" pitchFamily="65" charset="-120"/>
              </a:rPr>
              <a:t>。   </a:t>
            </a:r>
            <a:r>
              <a:rPr lang="en-US" altLang="zh-CN" sz="3000" dirty="0" smtClean="0">
                <a:latin typeface="DFKai-SB" pitchFamily="65" charset="-120"/>
                <a:ea typeface="DFKai-SB" pitchFamily="65" charset="-120"/>
              </a:rPr>
              <a:t> /  </a:t>
            </a:r>
            <a:r>
              <a:rPr lang="en-US" sz="2800" b="1" dirty="0" smtClean="0"/>
              <a:t>   -Jeremiah </a:t>
            </a:r>
            <a:r>
              <a:rPr lang="en-US" sz="2800" b="1" dirty="0"/>
              <a:t>39:1</a:t>
            </a:r>
            <a:r>
              <a:rPr lang="en-US" sz="2800" dirty="0"/>
              <a:t> </a:t>
            </a:r>
            <a:r>
              <a:rPr lang="en-US" sz="2800" dirty="0" smtClean="0"/>
              <a:t> </a:t>
            </a:r>
            <a:r>
              <a:rPr lang="zh-TW" altLang="en-US" sz="3000" b="1" dirty="0" smtClean="0">
                <a:solidFill>
                  <a:schemeClr val="bg1"/>
                </a:solidFill>
                <a:latin typeface="DFKai-SB" pitchFamily="65" charset="-120"/>
                <a:ea typeface="DFKai-SB" pitchFamily="65" charset="-120"/>
              </a:rPr>
              <a:t>猶</a:t>
            </a:r>
            <a:r>
              <a:rPr lang="zh-TW" altLang="en-US" sz="3000" b="1" dirty="0">
                <a:solidFill>
                  <a:schemeClr val="bg1"/>
                </a:solidFill>
                <a:latin typeface="DFKai-SB" pitchFamily="65" charset="-120"/>
                <a:ea typeface="DFKai-SB" pitchFamily="65" charset="-120"/>
              </a:rPr>
              <a:t>大王西底家第九年十月</a:t>
            </a:r>
            <a:r>
              <a:rPr lang="zh-TW" altLang="en-US" sz="3000" dirty="0">
                <a:latin typeface="DFKai-SB" pitchFamily="65" charset="-120"/>
                <a:ea typeface="DFKai-SB" pitchFamily="65" charset="-120"/>
              </a:rPr>
              <a:t>，巴比倫王尼布甲尼撒率領全軍來圍困耶路撒冷</a:t>
            </a:r>
            <a:r>
              <a:rPr lang="zh-TW" altLang="en-US" sz="3000" dirty="0" smtClean="0">
                <a:latin typeface="DFKai-SB" pitchFamily="65" charset="-120"/>
                <a:ea typeface="DFKai-SB" pitchFamily="65" charset="-120"/>
              </a:rPr>
              <a:t>。</a:t>
            </a:r>
            <a:endParaRPr lang="en-US" altLang="zh-TW" sz="3000" dirty="0" smtClean="0">
              <a:latin typeface="DFKai-SB" pitchFamily="65" charset="-120"/>
              <a:ea typeface="DFKai-SB" pitchFamily="65" charset="-120"/>
            </a:endParaRPr>
          </a:p>
          <a:p>
            <a:endParaRPr lang="en-US" altLang="zh-TW" sz="800" b="1" dirty="0" smtClean="0">
              <a:ea typeface="DFKai-SB" pitchFamily="65" charset="-120"/>
            </a:endParaRPr>
          </a:p>
          <a:p>
            <a:r>
              <a:rPr lang="en-US" altLang="zh-TW" sz="2800" b="1" dirty="0" smtClean="0">
                <a:ea typeface="DFKai-SB" pitchFamily="65" charset="-120"/>
              </a:rPr>
              <a:t>	*</a:t>
            </a:r>
            <a:r>
              <a:rPr lang="zh-TW" altLang="en-US" sz="2800" b="1" dirty="0" smtClean="0">
                <a:latin typeface="DFKai-SB" pitchFamily="65" charset="-120"/>
                <a:ea typeface="DFKai-SB" pitchFamily="65" charset="-120"/>
              </a:rPr>
              <a:t>約</a:t>
            </a:r>
            <a:r>
              <a:rPr lang="zh-TW" altLang="en-US" sz="2800" b="1" dirty="0">
                <a:latin typeface="DFKai-SB" pitchFamily="65" charset="-120"/>
                <a:ea typeface="DFKai-SB" pitchFamily="65" charset="-120"/>
              </a:rPr>
              <a:t>雅斤王</a:t>
            </a:r>
            <a:r>
              <a:rPr lang="zh-TW" altLang="en-US" sz="2800" dirty="0">
                <a:latin typeface="DFKai-SB" pitchFamily="65" charset="-120"/>
                <a:ea typeface="DFKai-SB" pitchFamily="65" charset="-120"/>
              </a:rPr>
              <a:t>被擄去 </a:t>
            </a:r>
            <a:r>
              <a:rPr lang="en-US" altLang="zh-TW" sz="2800" dirty="0">
                <a:latin typeface="DFKai-SB" pitchFamily="65" charset="-120"/>
                <a:ea typeface="DFKai-SB" pitchFamily="65" charset="-120"/>
              </a:rPr>
              <a:t>(</a:t>
            </a:r>
            <a:r>
              <a:rPr lang="zh-CN" altLang="en-US" sz="2800" dirty="0">
                <a:latin typeface="DFKai-SB" pitchFamily="65" charset="-120"/>
                <a:ea typeface="DFKai-SB" pitchFamily="65" charset="-120"/>
              </a:rPr>
              <a:t>巴比倫</a:t>
            </a:r>
            <a:r>
              <a:rPr lang="en-US" altLang="zh-TW" sz="2800" dirty="0">
                <a:latin typeface="DFKai-SB" pitchFamily="65" charset="-120"/>
                <a:ea typeface="DFKai-SB" pitchFamily="65" charset="-120"/>
              </a:rPr>
              <a:t>) = </a:t>
            </a:r>
            <a:r>
              <a:rPr lang="zh-TW" altLang="en-US" sz="2800" b="1" dirty="0">
                <a:latin typeface="DFKai-SB" pitchFamily="65" charset="-120"/>
                <a:ea typeface="DFKai-SB" pitchFamily="65" charset="-120"/>
              </a:rPr>
              <a:t>西底家王</a:t>
            </a:r>
            <a:r>
              <a:rPr lang="zh-TW" altLang="en-US" sz="2800" dirty="0">
                <a:latin typeface="DFKai-SB" pitchFamily="65" charset="-120"/>
                <a:ea typeface="DFKai-SB" pitchFamily="65" charset="-120"/>
              </a:rPr>
              <a:t> </a:t>
            </a:r>
            <a:r>
              <a:rPr lang="en-US" altLang="zh-TW" sz="2800" dirty="0">
                <a:latin typeface="DFKai-SB" pitchFamily="65" charset="-120"/>
                <a:ea typeface="DFKai-SB" pitchFamily="65" charset="-120"/>
              </a:rPr>
              <a:t>(</a:t>
            </a:r>
            <a:r>
              <a:rPr lang="zh-CN" altLang="en-US" sz="2800" dirty="0">
                <a:latin typeface="DFKai-SB" pitchFamily="65" charset="-120"/>
                <a:ea typeface="DFKai-SB" pitchFamily="65" charset="-120"/>
              </a:rPr>
              <a:t>猶大</a:t>
            </a:r>
            <a:r>
              <a:rPr lang="en-US" altLang="zh-TW" sz="2800" dirty="0">
                <a:latin typeface="DFKai-SB" pitchFamily="65" charset="-120"/>
                <a:ea typeface="DFKai-SB" pitchFamily="65" charset="-120"/>
              </a:rPr>
              <a:t>)</a:t>
            </a:r>
          </a:p>
          <a:p>
            <a:r>
              <a:rPr lang="en-US" altLang="zh-TW" sz="2800" b="1" dirty="0" smtClean="0">
                <a:ea typeface="DFKai-SB" pitchFamily="65" charset="-120"/>
              </a:rPr>
              <a:t>	*</a:t>
            </a:r>
            <a:r>
              <a:rPr lang="en-US" sz="2800" dirty="0" smtClean="0"/>
              <a:t>Jerusalem </a:t>
            </a:r>
            <a:r>
              <a:rPr lang="en-US" sz="2800" dirty="0"/>
              <a:t>will be burnt with its Temple after 1 year and 7 months.</a:t>
            </a:r>
          </a:p>
          <a:p>
            <a:pPr lvl="0"/>
            <a:endParaRPr lang="en-US" altLang="zh-CN" sz="800" b="1" dirty="0" smtClean="0">
              <a:latin typeface="+mj-lt"/>
              <a:ea typeface="DFKai-SB" pitchFamily="65" charset="-120"/>
            </a:endParaRPr>
          </a:p>
          <a:p>
            <a:pPr lvl="0"/>
            <a:endParaRPr lang="en-US" altLang="zh-CN" sz="800" b="1" dirty="0" smtClean="0">
              <a:latin typeface="+mj-lt"/>
              <a:ea typeface="DFKai-SB" pitchFamily="65" charset="-120"/>
            </a:endParaRPr>
          </a:p>
          <a:p>
            <a:pPr lvl="0"/>
            <a:endParaRPr lang="en-US" altLang="zh-CN" sz="800" b="1" dirty="0">
              <a:latin typeface="+mj-lt"/>
              <a:ea typeface="DFKai-SB" pitchFamily="65" charset="-120"/>
            </a:endParaRPr>
          </a:p>
          <a:p>
            <a:pPr lvl="0"/>
            <a:endParaRPr lang="en-US" altLang="zh-CN" sz="800" b="1" dirty="0">
              <a:latin typeface="+mj-lt"/>
              <a:ea typeface="DFKai-SB" pitchFamily="65" charset="-120"/>
            </a:endParaRPr>
          </a:p>
          <a:p>
            <a:pPr lvl="0"/>
            <a:endParaRPr lang="en-US" altLang="zh-CN" sz="800" b="1" dirty="0">
              <a:latin typeface="+mj-lt"/>
              <a:ea typeface="DFKai-SB" pitchFamily="65" charset="-120"/>
            </a:endParaRPr>
          </a:p>
        </p:txBody>
      </p:sp>
    </p:spTree>
    <p:extLst>
      <p:ext uri="{BB962C8B-B14F-4D97-AF65-F5344CB8AC3E}">
        <p14:creationId xmlns:p14="http://schemas.microsoft.com/office/powerpoint/2010/main" val="278805235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31045"/>
            <a:ext cx="12188824" cy="6863417"/>
          </a:xfrm>
          <a:prstGeom prst="rect">
            <a:avLst/>
          </a:prstGeom>
          <a:solidFill>
            <a:srgbClr val="00B050"/>
          </a:solidFill>
        </p:spPr>
        <p:txBody>
          <a:bodyPr wrap="square">
            <a:spAutoFit/>
          </a:bodyPr>
          <a:lstStyle/>
          <a:p>
            <a:r>
              <a:rPr lang="zh-TW" altLang="en-US" sz="3600" b="1" dirty="0" smtClean="0">
                <a:solidFill>
                  <a:srgbClr val="FFFF00"/>
                </a:solidFill>
                <a:latin typeface="DFKai-SB" pitchFamily="65" charset="-120"/>
                <a:ea typeface="DFKai-SB" pitchFamily="65" charset="-120"/>
              </a:rPr>
              <a:t>以</a:t>
            </a:r>
            <a:r>
              <a:rPr lang="zh-TW" altLang="en-US" sz="3600" b="1" dirty="0">
                <a:solidFill>
                  <a:srgbClr val="FFFF00"/>
                </a:solidFill>
                <a:latin typeface="DFKai-SB" pitchFamily="65" charset="-120"/>
                <a:ea typeface="DFKai-SB" pitchFamily="65" charset="-120"/>
              </a:rPr>
              <a:t>西結 </a:t>
            </a:r>
            <a:r>
              <a:rPr lang="en-US" sz="3600" b="1" dirty="0" smtClean="0">
                <a:solidFill>
                  <a:srgbClr val="FFFF00"/>
                </a:solidFill>
              </a:rPr>
              <a:t>24:</a:t>
            </a:r>
            <a:r>
              <a:rPr lang="en-US" altLang="zh-CN" sz="3600" b="1" dirty="0" smtClean="0">
                <a:solidFill>
                  <a:srgbClr val="FFFF00"/>
                </a:solidFill>
              </a:rPr>
              <a:t>3-14</a:t>
            </a:r>
            <a:r>
              <a:rPr lang="en-US" sz="3600" b="1" dirty="0" smtClean="0">
                <a:solidFill>
                  <a:srgbClr val="FFFF00"/>
                </a:solidFill>
              </a:rPr>
              <a:t>. </a:t>
            </a:r>
            <a:r>
              <a:rPr lang="x-none" sz="3600" b="1" smtClean="0">
                <a:solidFill>
                  <a:srgbClr val="FFFF00"/>
                </a:solidFill>
                <a:latin typeface="DFKai-SB" pitchFamily="65" charset="-120"/>
                <a:ea typeface="DFKai-SB" pitchFamily="65" charset="-120"/>
              </a:rPr>
              <a:t>開滾的鍋</a:t>
            </a:r>
            <a:r>
              <a:rPr lang="en-US" sz="3600" b="1" dirty="0" smtClean="0">
                <a:solidFill>
                  <a:srgbClr val="FFFF00"/>
                </a:solidFill>
                <a:latin typeface="DFKai-SB" pitchFamily="65" charset="-120"/>
                <a:ea typeface="DFKai-SB" pitchFamily="65" charset="-120"/>
              </a:rPr>
              <a:t>:</a:t>
            </a:r>
            <a:r>
              <a:rPr lang="zh-CN" altLang="en-US" sz="3600" b="1" dirty="0" smtClean="0">
                <a:solidFill>
                  <a:srgbClr val="FFFF00"/>
                </a:solidFill>
                <a:latin typeface="DFKai-SB" pitchFamily="65" charset="-120"/>
                <a:ea typeface="DFKai-SB" pitchFamily="65" charset="-120"/>
              </a:rPr>
              <a:t>主必審判</a:t>
            </a:r>
            <a:r>
              <a:rPr lang="zh-TW" altLang="en-US" sz="3600" b="1" dirty="0" smtClean="0">
                <a:solidFill>
                  <a:srgbClr val="FFFF00"/>
                </a:solidFill>
                <a:latin typeface="DFKai-SB" pitchFamily="65" charset="-120"/>
                <a:ea typeface="DFKai-SB" pitchFamily="65" charset="-120"/>
              </a:rPr>
              <a:t>耶</a:t>
            </a:r>
            <a:r>
              <a:rPr lang="zh-TW" altLang="en-US" sz="3600" b="1" dirty="0">
                <a:solidFill>
                  <a:srgbClr val="FFFF00"/>
                </a:solidFill>
                <a:latin typeface="DFKai-SB" pitchFamily="65" charset="-120"/>
                <a:ea typeface="DFKai-SB" pitchFamily="65" charset="-120"/>
              </a:rPr>
              <a:t>路撒冷</a:t>
            </a:r>
            <a:endParaRPr lang="en-US" altLang="zh-CN" sz="3600" b="1" dirty="0">
              <a:solidFill>
                <a:srgbClr val="FFFF00"/>
              </a:solidFill>
            </a:endParaRPr>
          </a:p>
          <a:p>
            <a:endParaRPr lang="en-US" sz="800" dirty="0"/>
          </a:p>
          <a:p>
            <a:r>
              <a:rPr lang="en-US" sz="2800" b="1" dirty="0" smtClean="0"/>
              <a:t>24:</a:t>
            </a:r>
            <a:r>
              <a:rPr lang="en-US" altLang="zh-CN" sz="2800" b="1" dirty="0" smtClean="0"/>
              <a:t>3</a:t>
            </a:r>
            <a:r>
              <a:rPr lang="en-US" sz="2800" b="1" dirty="0" smtClean="0"/>
              <a:t>-14</a:t>
            </a:r>
            <a:r>
              <a:rPr lang="en-US" sz="2800" dirty="0"/>
              <a:t>. </a:t>
            </a:r>
            <a:r>
              <a:rPr lang="en-US" sz="2800" dirty="0" smtClean="0"/>
              <a:t> </a:t>
            </a:r>
            <a:r>
              <a:rPr lang="en-US" altLang="zh-CN" sz="2800" b="1" dirty="0" smtClean="0"/>
              <a:t>3 </a:t>
            </a:r>
            <a:r>
              <a:rPr lang="x-none" sz="2800" smtClean="0">
                <a:latin typeface="DFKai-SB" pitchFamily="65" charset="-120"/>
                <a:ea typeface="DFKai-SB" pitchFamily="65" charset="-120"/>
              </a:rPr>
              <a:t>要向這悖逆之家設比喻說</a:t>
            </a:r>
            <a:r>
              <a:rPr lang="x-none" sz="2800">
                <a:latin typeface="DFKai-SB" pitchFamily="65" charset="-120"/>
                <a:ea typeface="DFKai-SB" pitchFamily="65" charset="-120"/>
              </a:rPr>
              <a:t>，主耶和華如此說</a:t>
            </a:r>
            <a:r>
              <a:rPr lang="x-none" sz="2800" smtClean="0">
                <a:latin typeface="DFKai-SB" pitchFamily="65" charset="-120"/>
                <a:ea typeface="DFKai-SB" pitchFamily="65" charset="-120"/>
              </a:rPr>
              <a:t>：</a:t>
            </a:r>
            <a:endParaRPr lang="en-US" sz="2800" dirty="0" smtClean="0">
              <a:latin typeface="DFKai-SB" pitchFamily="65" charset="-120"/>
              <a:ea typeface="DFKai-SB" pitchFamily="65" charset="-120"/>
            </a:endParaRPr>
          </a:p>
          <a:p>
            <a:r>
              <a:rPr lang="x-none" sz="2800" b="1" smtClean="0">
                <a:solidFill>
                  <a:schemeClr val="bg1"/>
                </a:solidFill>
                <a:latin typeface="DFKai-SB" pitchFamily="65" charset="-120"/>
                <a:ea typeface="DFKai-SB" pitchFamily="65" charset="-120"/>
              </a:rPr>
              <a:t>將鍋放在火上</a:t>
            </a:r>
            <a:r>
              <a:rPr lang="en-US" sz="2800" b="1" dirty="0" smtClean="0">
                <a:solidFill>
                  <a:schemeClr val="bg1"/>
                </a:solidFill>
                <a:latin typeface="DFKai-SB" pitchFamily="65" charset="-120"/>
                <a:ea typeface="DFKai-SB" pitchFamily="65" charset="-120"/>
              </a:rPr>
              <a:t>,</a:t>
            </a:r>
            <a:r>
              <a:rPr lang="x-none" sz="2800" b="1" smtClean="0">
                <a:solidFill>
                  <a:schemeClr val="bg1"/>
                </a:solidFill>
                <a:latin typeface="DFKai-SB" pitchFamily="65" charset="-120"/>
                <a:ea typeface="DFKai-SB" pitchFamily="65" charset="-120"/>
              </a:rPr>
              <a:t>放好了</a:t>
            </a:r>
            <a:r>
              <a:rPr lang="en-US" sz="2800" b="1" dirty="0" smtClean="0">
                <a:solidFill>
                  <a:schemeClr val="bg1"/>
                </a:solidFill>
                <a:latin typeface="DFKai-SB" pitchFamily="65" charset="-120"/>
                <a:ea typeface="DFKai-SB" pitchFamily="65" charset="-120"/>
              </a:rPr>
              <a:t>,</a:t>
            </a:r>
            <a:r>
              <a:rPr lang="x-none" sz="2800" b="1" smtClean="0">
                <a:solidFill>
                  <a:schemeClr val="bg1"/>
                </a:solidFill>
                <a:latin typeface="DFKai-SB" pitchFamily="65" charset="-120"/>
                <a:ea typeface="DFKai-SB" pitchFamily="65" charset="-120"/>
              </a:rPr>
              <a:t>就倒水在其中</a:t>
            </a:r>
            <a:r>
              <a:rPr lang="en-US" sz="2800" dirty="0" smtClean="0">
                <a:latin typeface="DFKai-SB" pitchFamily="65" charset="-120"/>
                <a:ea typeface="DFKai-SB" pitchFamily="65" charset="-120"/>
              </a:rPr>
              <a:t>;</a:t>
            </a:r>
            <a:r>
              <a:rPr lang="en-US" sz="2800" b="1" dirty="0" smtClean="0"/>
              <a:t>4</a:t>
            </a:r>
            <a:r>
              <a:rPr lang="en-US" sz="2800" dirty="0" smtClean="0">
                <a:latin typeface="DFKai-SB" pitchFamily="65" charset="-120"/>
                <a:ea typeface="DFKai-SB" pitchFamily="65" charset="-120"/>
              </a:rPr>
              <a:t> </a:t>
            </a:r>
            <a:r>
              <a:rPr lang="x-none" sz="2800" b="1" smtClean="0">
                <a:solidFill>
                  <a:schemeClr val="bg1"/>
                </a:solidFill>
                <a:latin typeface="DFKai-SB" pitchFamily="65" charset="-120"/>
                <a:ea typeface="DFKai-SB" pitchFamily="65" charset="-120"/>
              </a:rPr>
              <a:t>將肉塊</a:t>
            </a:r>
            <a:r>
              <a:rPr lang="en-US" sz="2800" b="1" dirty="0" smtClean="0">
                <a:solidFill>
                  <a:schemeClr val="bg1"/>
                </a:solidFill>
                <a:latin typeface="DFKai-SB" pitchFamily="65" charset="-120"/>
                <a:ea typeface="DFKai-SB" pitchFamily="65" charset="-120"/>
              </a:rPr>
              <a:t>,</a:t>
            </a:r>
            <a:r>
              <a:rPr lang="x-none" sz="2800" b="1" smtClean="0">
                <a:solidFill>
                  <a:schemeClr val="bg1"/>
                </a:solidFill>
                <a:latin typeface="DFKai-SB" pitchFamily="65" charset="-120"/>
                <a:ea typeface="DFKai-SB" pitchFamily="65" charset="-120"/>
              </a:rPr>
              <a:t>就是一切</a:t>
            </a:r>
            <a:endParaRPr lang="en-US" sz="2800" b="1" dirty="0" smtClean="0">
              <a:solidFill>
                <a:schemeClr val="bg1"/>
              </a:solidFill>
              <a:latin typeface="DFKai-SB" pitchFamily="65" charset="-120"/>
              <a:ea typeface="DFKai-SB" pitchFamily="65" charset="-120"/>
            </a:endParaRPr>
          </a:p>
          <a:p>
            <a:r>
              <a:rPr lang="x-none" sz="2800" b="1" smtClean="0">
                <a:solidFill>
                  <a:schemeClr val="bg1"/>
                </a:solidFill>
                <a:latin typeface="DFKai-SB" pitchFamily="65" charset="-120"/>
                <a:ea typeface="DFKai-SB" pitchFamily="65" charset="-120"/>
              </a:rPr>
              <a:t>肥美的肉塊</a:t>
            </a:r>
            <a:r>
              <a:rPr lang="en-US" sz="2800" b="1" dirty="0" smtClean="0">
                <a:solidFill>
                  <a:schemeClr val="bg1"/>
                </a:solidFill>
                <a:latin typeface="DFKai-SB" pitchFamily="65" charset="-120"/>
                <a:ea typeface="DFKai-SB" pitchFamily="65" charset="-120"/>
              </a:rPr>
              <a:t>,</a:t>
            </a:r>
            <a:r>
              <a:rPr lang="x-none" sz="2800" b="1" smtClean="0">
                <a:solidFill>
                  <a:schemeClr val="bg1"/>
                </a:solidFill>
                <a:latin typeface="DFKai-SB" pitchFamily="65" charset="-120"/>
                <a:ea typeface="DFKai-SB" pitchFamily="65" charset="-120"/>
              </a:rPr>
              <a:t>腿</a:t>
            </a:r>
            <a:r>
              <a:rPr lang="en-US" sz="2800" b="1" dirty="0" smtClean="0">
                <a:solidFill>
                  <a:schemeClr val="bg1"/>
                </a:solidFill>
                <a:latin typeface="DFKai-SB" pitchFamily="65" charset="-120"/>
                <a:ea typeface="DFKai-SB" pitchFamily="65" charset="-120"/>
              </a:rPr>
              <a:t>,</a:t>
            </a:r>
            <a:r>
              <a:rPr lang="x-none" sz="2800" b="1" smtClean="0">
                <a:solidFill>
                  <a:schemeClr val="bg1"/>
                </a:solidFill>
                <a:latin typeface="DFKai-SB" pitchFamily="65" charset="-120"/>
                <a:ea typeface="DFKai-SB" pitchFamily="65" charset="-120"/>
              </a:rPr>
              <a:t>和肩都聚在其中</a:t>
            </a:r>
            <a:r>
              <a:rPr lang="en-US" sz="2800" b="1" dirty="0" smtClean="0">
                <a:solidFill>
                  <a:schemeClr val="bg1"/>
                </a:solidFill>
                <a:latin typeface="DFKai-SB" pitchFamily="65" charset="-120"/>
                <a:ea typeface="DFKai-SB" pitchFamily="65" charset="-120"/>
              </a:rPr>
              <a:t>,</a:t>
            </a:r>
            <a:r>
              <a:rPr lang="x-none" sz="2800" b="1" smtClean="0">
                <a:solidFill>
                  <a:schemeClr val="bg1"/>
                </a:solidFill>
                <a:latin typeface="DFKai-SB" pitchFamily="65" charset="-120"/>
                <a:ea typeface="DFKai-SB" pitchFamily="65" charset="-120"/>
              </a:rPr>
              <a:t>拿美好的骨頭把鍋裝滿</a:t>
            </a:r>
            <a:r>
              <a:rPr lang="x-none" sz="2800">
                <a:latin typeface="DFKai-SB" pitchFamily="65" charset="-120"/>
                <a:ea typeface="DFKai-SB" pitchFamily="65" charset="-120"/>
              </a:rPr>
              <a:t>；</a:t>
            </a:r>
            <a:r>
              <a:rPr lang="en-US" sz="2800" dirty="0">
                <a:latin typeface="DFKai-SB" pitchFamily="65" charset="-120"/>
                <a:ea typeface="DFKai-SB" pitchFamily="65" charset="-120"/>
              </a:rPr>
              <a:t> </a:t>
            </a:r>
            <a:endParaRPr lang="en-US" sz="2800" dirty="0" smtClean="0">
              <a:latin typeface="DFKai-SB" pitchFamily="65" charset="-120"/>
              <a:ea typeface="DFKai-SB" pitchFamily="65" charset="-120"/>
            </a:endParaRPr>
          </a:p>
          <a:p>
            <a:r>
              <a:rPr lang="en-US" altLang="zh-CN" sz="2800" b="1" dirty="0" smtClean="0"/>
              <a:t>5</a:t>
            </a:r>
            <a:r>
              <a:rPr lang="en-US" sz="2800" dirty="0" smtClean="0">
                <a:latin typeface="DFKai-SB" pitchFamily="65" charset="-120"/>
                <a:ea typeface="DFKai-SB" pitchFamily="65" charset="-120"/>
              </a:rPr>
              <a:t> </a:t>
            </a:r>
            <a:r>
              <a:rPr lang="x-none" sz="2800" smtClean="0">
                <a:latin typeface="DFKai-SB" pitchFamily="65" charset="-120"/>
                <a:ea typeface="DFKai-SB" pitchFamily="65" charset="-120"/>
              </a:rPr>
              <a:t>取羊群中最好的</a:t>
            </a:r>
            <a:r>
              <a:rPr lang="en-US" altLang="zh-CN" sz="2800" dirty="0" smtClean="0">
                <a:latin typeface="DFKai-SB" pitchFamily="65" charset="-120"/>
                <a:ea typeface="DFKai-SB" pitchFamily="65" charset="-120"/>
              </a:rPr>
              <a:t>,</a:t>
            </a:r>
            <a:r>
              <a:rPr lang="x-none" sz="2800" smtClean="0">
                <a:latin typeface="DFKai-SB" pitchFamily="65" charset="-120"/>
                <a:ea typeface="DFKai-SB" pitchFamily="65" charset="-120"/>
              </a:rPr>
              <a:t>將柴堆在鍋下</a:t>
            </a:r>
            <a:r>
              <a:rPr lang="en-US" sz="2800" dirty="0" smtClean="0">
                <a:latin typeface="DFKai-SB" pitchFamily="65" charset="-120"/>
                <a:ea typeface="DFKai-SB" pitchFamily="65" charset="-120"/>
              </a:rPr>
              <a:t>,</a:t>
            </a:r>
            <a:r>
              <a:rPr lang="x-none" sz="2800" smtClean="0">
                <a:latin typeface="DFKai-SB" pitchFamily="65" charset="-120"/>
                <a:ea typeface="DFKai-SB" pitchFamily="65" charset="-120"/>
              </a:rPr>
              <a:t>使鍋開滾</a:t>
            </a:r>
            <a:r>
              <a:rPr lang="en-US" sz="2800" dirty="0" smtClean="0">
                <a:latin typeface="DFKai-SB" pitchFamily="65" charset="-120"/>
                <a:ea typeface="DFKai-SB" pitchFamily="65" charset="-120"/>
              </a:rPr>
              <a:t>,</a:t>
            </a:r>
            <a:r>
              <a:rPr lang="x-none" sz="2800" smtClean="0">
                <a:latin typeface="DFKai-SB" pitchFamily="65" charset="-120"/>
                <a:ea typeface="DFKai-SB" pitchFamily="65" charset="-120"/>
              </a:rPr>
              <a:t>好把骨頭煮在其中。</a:t>
            </a:r>
            <a:endParaRPr lang="en-US" sz="2800" dirty="0" smtClean="0">
              <a:latin typeface="DFKai-SB" pitchFamily="65" charset="-120"/>
              <a:ea typeface="DFKai-SB" pitchFamily="65" charset="-120"/>
            </a:endParaRPr>
          </a:p>
          <a:p>
            <a:r>
              <a:rPr lang="en-US" altLang="zh-CN" sz="2800" b="1" dirty="0" smtClean="0"/>
              <a:t>6</a:t>
            </a:r>
            <a:r>
              <a:rPr lang="x-none" sz="2800" smtClean="0">
                <a:latin typeface="DFKai-SB" pitchFamily="65" charset="-120"/>
                <a:ea typeface="DFKai-SB" pitchFamily="65" charset="-120"/>
              </a:rPr>
              <a:t>主耶和華如此說</a:t>
            </a:r>
            <a:r>
              <a:rPr lang="x-none" sz="2800">
                <a:latin typeface="DFKai-SB" pitchFamily="65" charset="-120"/>
                <a:ea typeface="DFKai-SB" pitchFamily="65" charset="-120"/>
              </a:rPr>
              <a:t>：禍哉！</a:t>
            </a:r>
            <a:r>
              <a:rPr lang="x-none" sz="2800" b="1">
                <a:solidFill>
                  <a:schemeClr val="bg1"/>
                </a:solidFill>
                <a:latin typeface="DFKai-SB" pitchFamily="65" charset="-120"/>
                <a:ea typeface="DFKai-SB" pitchFamily="65" charset="-120"/>
              </a:rPr>
              <a:t>這流人血的城，</a:t>
            </a:r>
            <a:r>
              <a:rPr lang="x-none" sz="2800" b="1" smtClean="0">
                <a:solidFill>
                  <a:schemeClr val="bg1"/>
                </a:solidFill>
                <a:latin typeface="DFKai-SB" pitchFamily="65" charset="-120"/>
                <a:ea typeface="DFKai-SB" pitchFamily="65" charset="-120"/>
              </a:rPr>
              <a:t>就是長銹的鍋</a:t>
            </a:r>
            <a:r>
              <a:rPr lang="x-none" sz="2800" smtClean="0">
                <a:latin typeface="DFKai-SB" pitchFamily="65" charset="-120"/>
                <a:ea typeface="DFKai-SB" pitchFamily="65" charset="-120"/>
              </a:rPr>
              <a:t>。</a:t>
            </a:r>
            <a:endParaRPr lang="en-US" sz="2800" dirty="0" smtClean="0">
              <a:latin typeface="DFKai-SB" pitchFamily="65" charset="-120"/>
              <a:ea typeface="DFKai-SB" pitchFamily="65" charset="-120"/>
            </a:endParaRPr>
          </a:p>
          <a:p>
            <a:r>
              <a:rPr lang="x-none" sz="2800" smtClean="0">
                <a:latin typeface="DFKai-SB" pitchFamily="65" charset="-120"/>
                <a:ea typeface="DFKai-SB" pitchFamily="65" charset="-120"/>
              </a:rPr>
              <a:t>其中的銹未曾除掉</a:t>
            </a:r>
            <a:r>
              <a:rPr lang="x-none" sz="2800">
                <a:latin typeface="DFKai-SB" pitchFamily="65" charset="-120"/>
                <a:ea typeface="DFKai-SB" pitchFamily="65" charset="-120"/>
              </a:rPr>
              <a:t>，須要將肉塊從其中一一取出來</a:t>
            </a:r>
            <a:r>
              <a:rPr lang="x-none" sz="2800" smtClean="0">
                <a:latin typeface="DFKai-SB" pitchFamily="65" charset="-120"/>
                <a:ea typeface="DFKai-SB" pitchFamily="65" charset="-120"/>
              </a:rPr>
              <a:t>，</a:t>
            </a:r>
            <a:endParaRPr lang="en-US" sz="2800" dirty="0" smtClean="0">
              <a:latin typeface="DFKai-SB" pitchFamily="65" charset="-120"/>
              <a:ea typeface="DFKai-SB" pitchFamily="65" charset="-120"/>
            </a:endParaRPr>
          </a:p>
          <a:p>
            <a:r>
              <a:rPr lang="x-none" sz="2800" smtClean="0">
                <a:latin typeface="DFKai-SB" pitchFamily="65" charset="-120"/>
                <a:ea typeface="DFKai-SB" pitchFamily="65" charset="-120"/>
              </a:rPr>
              <a:t>不必為他拈鬮</a:t>
            </a:r>
            <a:r>
              <a:rPr lang="x-none" sz="2800" smtClean="0">
                <a:latin typeface="DFKai-SB" pitchFamily="65" charset="-120"/>
                <a:ea typeface="DFKai-SB" pitchFamily="65" charset="-120"/>
              </a:rPr>
              <a:t>。</a:t>
            </a:r>
            <a:r>
              <a:rPr lang="en-US" altLang="zh-CN" sz="2800" dirty="0" smtClean="0"/>
              <a:t>…….</a:t>
            </a:r>
            <a:r>
              <a:rPr lang="en-US" altLang="zh-CN" sz="2800" b="1" dirty="0" smtClean="0"/>
              <a:t> </a:t>
            </a:r>
            <a:r>
              <a:rPr lang="en-US" altLang="zh-CN" sz="2800" b="1" dirty="0" smtClean="0"/>
              <a:t>13</a:t>
            </a:r>
            <a:r>
              <a:rPr lang="en-US" sz="2800" dirty="0" smtClean="0">
                <a:latin typeface="DFKai-SB" pitchFamily="65" charset="-120"/>
                <a:ea typeface="DFKai-SB" pitchFamily="65" charset="-120"/>
              </a:rPr>
              <a:t> </a:t>
            </a:r>
            <a:r>
              <a:rPr lang="x-none" sz="2800">
                <a:latin typeface="DFKai-SB" pitchFamily="65" charset="-120"/>
                <a:ea typeface="DFKai-SB" pitchFamily="65" charset="-120"/>
              </a:rPr>
              <a:t>在你污穢中有淫行，我潔淨你</a:t>
            </a:r>
            <a:r>
              <a:rPr lang="x-none" sz="2800" smtClean="0">
                <a:latin typeface="DFKai-SB" pitchFamily="65" charset="-120"/>
                <a:ea typeface="DFKai-SB" pitchFamily="65" charset="-120"/>
              </a:rPr>
              <a:t>，</a:t>
            </a:r>
            <a:endParaRPr lang="en-US" sz="2800" dirty="0" smtClean="0">
              <a:latin typeface="DFKai-SB" pitchFamily="65" charset="-120"/>
              <a:ea typeface="DFKai-SB" pitchFamily="65" charset="-120"/>
            </a:endParaRPr>
          </a:p>
          <a:p>
            <a:r>
              <a:rPr lang="x-none" sz="2800" smtClean="0">
                <a:latin typeface="DFKai-SB" pitchFamily="65" charset="-120"/>
                <a:ea typeface="DFKai-SB" pitchFamily="65" charset="-120"/>
              </a:rPr>
              <a:t>你卻不潔淨</a:t>
            </a:r>
            <a:r>
              <a:rPr lang="x-none" sz="2800">
                <a:latin typeface="DFKai-SB" pitchFamily="65" charset="-120"/>
                <a:ea typeface="DFKai-SB" pitchFamily="65" charset="-120"/>
              </a:rPr>
              <a:t>。你的污穢再不能潔淨，</a:t>
            </a:r>
            <a:r>
              <a:rPr lang="x-none" sz="2800" smtClean="0">
                <a:latin typeface="DFKai-SB" pitchFamily="65" charset="-120"/>
                <a:ea typeface="DFKai-SB" pitchFamily="65" charset="-120"/>
              </a:rPr>
              <a:t>直等我向你發的</a:t>
            </a:r>
            <a:endParaRPr lang="en-US" sz="2800" dirty="0" smtClean="0">
              <a:latin typeface="DFKai-SB" pitchFamily="65" charset="-120"/>
              <a:ea typeface="DFKai-SB" pitchFamily="65" charset="-120"/>
            </a:endParaRPr>
          </a:p>
          <a:p>
            <a:r>
              <a:rPr lang="x-none" sz="2800" smtClean="0">
                <a:latin typeface="DFKai-SB" pitchFamily="65" charset="-120"/>
                <a:ea typeface="DFKai-SB" pitchFamily="65" charset="-120"/>
              </a:rPr>
              <a:t>忿怒止息</a:t>
            </a:r>
            <a:r>
              <a:rPr lang="x-none" sz="2800" smtClean="0">
                <a:latin typeface="DFKai-SB" pitchFamily="65" charset="-120"/>
                <a:ea typeface="DFKai-SB" pitchFamily="65" charset="-120"/>
              </a:rPr>
              <a:t>。</a:t>
            </a:r>
            <a:r>
              <a:rPr lang="en-US" altLang="zh-CN" sz="2800" b="1" dirty="0" smtClean="0"/>
              <a:t>14</a:t>
            </a:r>
            <a:r>
              <a:rPr lang="en-US" sz="2800" dirty="0" smtClean="0">
                <a:latin typeface="DFKai-SB" pitchFamily="65" charset="-120"/>
                <a:ea typeface="DFKai-SB" pitchFamily="65" charset="-120"/>
              </a:rPr>
              <a:t> </a:t>
            </a:r>
            <a:r>
              <a:rPr lang="x-none" sz="2800">
                <a:latin typeface="DFKai-SB" pitchFamily="65" charset="-120"/>
                <a:ea typeface="DFKai-SB" pitchFamily="65" charset="-120"/>
              </a:rPr>
              <a:t>我耶和華說過的必定成就</a:t>
            </a:r>
            <a:r>
              <a:rPr lang="x-none" sz="2800" smtClean="0">
                <a:latin typeface="DFKai-SB" pitchFamily="65" charset="-120"/>
                <a:ea typeface="DFKai-SB" pitchFamily="65" charset="-120"/>
              </a:rPr>
              <a:t>，必照話而行</a:t>
            </a:r>
            <a:r>
              <a:rPr lang="x-none" sz="2800" smtClean="0">
                <a:latin typeface="DFKai-SB" pitchFamily="65" charset="-120"/>
                <a:ea typeface="DFKai-SB" pitchFamily="65" charset="-120"/>
              </a:rPr>
              <a:t>，</a:t>
            </a:r>
            <a:endParaRPr lang="en-US" sz="2800" dirty="0" smtClean="0">
              <a:latin typeface="DFKai-SB" pitchFamily="65" charset="-120"/>
              <a:ea typeface="DFKai-SB" pitchFamily="65" charset="-120"/>
            </a:endParaRPr>
          </a:p>
          <a:p>
            <a:r>
              <a:rPr lang="x-none" sz="2800" smtClean="0">
                <a:latin typeface="DFKai-SB" pitchFamily="65" charset="-120"/>
                <a:ea typeface="DFKai-SB" pitchFamily="65" charset="-120"/>
              </a:rPr>
              <a:t>必不返回</a:t>
            </a:r>
            <a:r>
              <a:rPr lang="x-none" sz="2800" smtClean="0">
                <a:latin typeface="DFKai-SB" pitchFamily="65" charset="-120"/>
                <a:ea typeface="DFKai-SB" pitchFamily="65" charset="-120"/>
              </a:rPr>
              <a:t>，必不顧惜，也不後悔。</a:t>
            </a:r>
            <a:r>
              <a:rPr lang="x-none" sz="2800" smtClean="0">
                <a:latin typeface="DFKai-SB" pitchFamily="65" charset="-120"/>
                <a:ea typeface="DFKai-SB" pitchFamily="65" charset="-120"/>
              </a:rPr>
              <a:t>人必照你的舉動行為</a:t>
            </a:r>
            <a:endParaRPr lang="en-US" sz="2800" dirty="0" smtClean="0">
              <a:latin typeface="DFKai-SB" pitchFamily="65" charset="-120"/>
              <a:ea typeface="DFKai-SB" pitchFamily="65" charset="-120"/>
            </a:endParaRPr>
          </a:p>
          <a:p>
            <a:r>
              <a:rPr lang="x-none" sz="2800" smtClean="0">
                <a:latin typeface="DFKai-SB" pitchFamily="65" charset="-120"/>
                <a:ea typeface="DFKai-SB" pitchFamily="65" charset="-120"/>
              </a:rPr>
              <a:t>審判你</a:t>
            </a:r>
            <a:r>
              <a:rPr lang="x-none" sz="2800" smtClean="0">
                <a:latin typeface="DFKai-SB" pitchFamily="65" charset="-120"/>
                <a:ea typeface="DFKai-SB" pitchFamily="65" charset="-120"/>
              </a:rPr>
              <a:t>。這是主耶和華說的</a:t>
            </a:r>
            <a:r>
              <a:rPr lang="x-none" sz="2800" smtClean="0">
                <a:latin typeface="DFKai-SB" pitchFamily="65" charset="-120"/>
                <a:ea typeface="DFKai-SB" pitchFamily="65" charset="-120"/>
              </a:rPr>
              <a:t>。</a:t>
            </a:r>
            <a:r>
              <a:rPr lang="en-US" sz="2800" dirty="0" smtClean="0">
                <a:latin typeface="DFKai-SB" pitchFamily="65" charset="-120"/>
                <a:ea typeface="DFKai-SB" pitchFamily="65" charset="-120"/>
              </a:rPr>
              <a:t> </a:t>
            </a:r>
          </a:p>
          <a:p>
            <a:r>
              <a:rPr lang="en-US" sz="2400" b="1" dirty="0" smtClean="0"/>
              <a:t>        *Ezekiel </a:t>
            </a:r>
            <a:r>
              <a:rPr lang="en-US" sz="2400" b="1" dirty="0"/>
              <a:t>11:3</a:t>
            </a:r>
            <a:r>
              <a:rPr lang="en-US" sz="2400" dirty="0"/>
              <a:t> </a:t>
            </a:r>
            <a:r>
              <a:rPr lang="zh-TW" altLang="en-US" sz="2400" dirty="0">
                <a:latin typeface="DFKai-SB" pitchFamily="65" charset="-120"/>
                <a:ea typeface="DFKai-SB" pitchFamily="65" charset="-120"/>
              </a:rPr>
              <a:t>他們</a:t>
            </a:r>
            <a:r>
              <a:rPr lang="zh-TW" altLang="en-US" sz="2400" dirty="0" smtClean="0">
                <a:latin typeface="DFKai-SB" pitchFamily="65" charset="-120"/>
                <a:ea typeface="DFKai-SB" pitchFamily="65" charset="-120"/>
              </a:rPr>
              <a:t>說</a:t>
            </a:r>
            <a:r>
              <a:rPr lang="en-US" altLang="zh-TW" sz="2400" dirty="0" smtClean="0">
                <a:latin typeface="DFKai-SB" pitchFamily="65" charset="-120"/>
                <a:ea typeface="DFKai-SB" pitchFamily="65" charset="-120"/>
              </a:rPr>
              <a:t>,</a:t>
            </a:r>
            <a:r>
              <a:rPr lang="zh-TW" altLang="en-US" sz="2400" dirty="0" smtClean="0">
                <a:latin typeface="DFKai-SB" pitchFamily="65" charset="-120"/>
                <a:ea typeface="DFKai-SB" pitchFamily="65" charset="-120"/>
              </a:rPr>
              <a:t>蓋</a:t>
            </a:r>
            <a:r>
              <a:rPr lang="zh-TW" altLang="en-US" sz="2400" dirty="0">
                <a:latin typeface="DFKai-SB" pitchFamily="65" charset="-120"/>
                <a:ea typeface="DFKai-SB" pitchFamily="65" charset="-120"/>
              </a:rPr>
              <a:t>房屋的時候尚未臨</a:t>
            </a:r>
            <a:r>
              <a:rPr lang="zh-TW" altLang="en-US" sz="2400" dirty="0" smtClean="0">
                <a:latin typeface="DFKai-SB" pitchFamily="65" charset="-120"/>
                <a:ea typeface="DFKai-SB" pitchFamily="65" charset="-120"/>
              </a:rPr>
              <a:t>近</a:t>
            </a:r>
            <a:r>
              <a:rPr lang="en-US" altLang="zh-TW" sz="2400" dirty="0" smtClean="0">
                <a:latin typeface="DFKai-SB" pitchFamily="65" charset="-120"/>
                <a:ea typeface="DFKai-SB" pitchFamily="65" charset="-120"/>
              </a:rPr>
              <a:t>,</a:t>
            </a:r>
            <a:r>
              <a:rPr lang="zh-TW" altLang="en-US" sz="2400" b="1" dirty="0" smtClean="0">
                <a:solidFill>
                  <a:schemeClr val="bg1"/>
                </a:solidFill>
                <a:latin typeface="DFKai-SB" pitchFamily="65" charset="-120"/>
                <a:ea typeface="DFKai-SB" pitchFamily="65" charset="-120"/>
              </a:rPr>
              <a:t>這</a:t>
            </a:r>
            <a:r>
              <a:rPr lang="zh-TW" altLang="en-US" sz="2400" b="1" dirty="0">
                <a:solidFill>
                  <a:schemeClr val="bg1"/>
                </a:solidFill>
                <a:latin typeface="DFKai-SB" pitchFamily="65" charset="-120"/>
                <a:ea typeface="DFKai-SB" pitchFamily="65" charset="-120"/>
              </a:rPr>
              <a:t>城是</a:t>
            </a:r>
            <a:r>
              <a:rPr lang="zh-TW" altLang="en-US" sz="2400" b="1" dirty="0" smtClean="0">
                <a:solidFill>
                  <a:schemeClr val="bg1"/>
                </a:solidFill>
                <a:latin typeface="DFKai-SB" pitchFamily="65" charset="-120"/>
                <a:ea typeface="DFKai-SB" pitchFamily="65" charset="-120"/>
              </a:rPr>
              <a:t>鍋</a:t>
            </a:r>
            <a:r>
              <a:rPr lang="en-US" altLang="zh-TW" sz="2400" b="1" dirty="0" smtClean="0">
                <a:solidFill>
                  <a:schemeClr val="bg1"/>
                </a:solidFill>
                <a:latin typeface="DFKai-SB" pitchFamily="65" charset="-120"/>
                <a:ea typeface="DFKai-SB" pitchFamily="65" charset="-120"/>
              </a:rPr>
              <a:t>,</a:t>
            </a:r>
            <a:r>
              <a:rPr lang="zh-TW" altLang="en-US" sz="2400" b="1" dirty="0" smtClean="0">
                <a:solidFill>
                  <a:schemeClr val="bg1"/>
                </a:solidFill>
                <a:latin typeface="DFKai-SB" pitchFamily="65" charset="-120"/>
                <a:ea typeface="DFKai-SB" pitchFamily="65" charset="-120"/>
              </a:rPr>
              <a:t>我</a:t>
            </a:r>
            <a:r>
              <a:rPr lang="zh-TW" altLang="en-US" sz="2400" b="1" dirty="0">
                <a:solidFill>
                  <a:schemeClr val="bg1"/>
                </a:solidFill>
                <a:latin typeface="DFKai-SB" pitchFamily="65" charset="-120"/>
                <a:ea typeface="DFKai-SB" pitchFamily="65" charset="-120"/>
              </a:rPr>
              <a:t>們是</a:t>
            </a:r>
            <a:r>
              <a:rPr lang="zh-TW" altLang="en-US" sz="2400" b="1" dirty="0" smtClean="0">
                <a:solidFill>
                  <a:schemeClr val="bg1"/>
                </a:solidFill>
                <a:latin typeface="DFKai-SB" pitchFamily="65" charset="-120"/>
                <a:ea typeface="DFKai-SB" pitchFamily="65" charset="-120"/>
              </a:rPr>
              <a:t>肉</a:t>
            </a:r>
            <a:r>
              <a:rPr lang="en-US" altLang="zh-TW" sz="2400" dirty="0" smtClean="0">
                <a:latin typeface="DFKai-SB" pitchFamily="65" charset="-120"/>
                <a:ea typeface="DFKai-SB" pitchFamily="65" charset="-120"/>
              </a:rPr>
              <a:t>.</a:t>
            </a:r>
          </a:p>
          <a:p>
            <a:r>
              <a:rPr lang="en-US" sz="2400" b="1" dirty="0" smtClean="0"/>
              <a:t>11:7</a:t>
            </a:r>
            <a:r>
              <a:rPr lang="en-US" sz="2400" dirty="0" smtClean="0"/>
              <a:t> </a:t>
            </a:r>
            <a:r>
              <a:rPr lang="zh-TW" altLang="en-US" sz="2400" dirty="0">
                <a:latin typeface="DFKai-SB" pitchFamily="65" charset="-120"/>
                <a:ea typeface="DFKai-SB" pitchFamily="65" charset="-120"/>
              </a:rPr>
              <a:t>所以主耶和華如此說、</a:t>
            </a:r>
            <a:r>
              <a:rPr lang="zh-TW" altLang="en-US" sz="2400" b="1" dirty="0">
                <a:solidFill>
                  <a:schemeClr val="bg1"/>
                </a:solidFill>
                <a:latin typeface="DFKai-SB" pitchFamily="65" charset="-120"/>
                <a:ea typeface="DFKai-SB" pitchFamily="65" charset="-120"/>
              </a:rPr>
              <a:t>你們殺在城中的人、就是肉、這城就是鍋</a:t>
            </a:r>
            <a:r>
              <a:rPr lang="zh-TW" altLang="en-US" sz="2400" dirty="0" smtClean="0">
                <a:latin typeface="DFKai-SB" pitchFamily="65" charset="-120"/>
                <a:ea typeface="DFKai-SB" pitchFamily="65" charset="-120"/>
              </a:rPr>
              <a:t>．</a:t>
            </a:r>
            <a:endParaRPr lang="en-US" altLang="zh-TW" sz="2400" dirty="0" smtClean="0">
              <a:latin typeface="DFKai-SB" pitchFamily="65" charset="-120"/>
              <a:ea typeface="DFKai-SB" pitchFamily="65" charset="-120"/>
            </a:endParaRPr>
          </a:p>
          <a:p>
            <a:r>
              <a:rPr lang="zh-TW" altLang="en-US" sz="2400" dirty="0" smtClean="0">
                <a:latin typeface="DFKai-SB" pitchFamily="65" charset="-120"/>
                <a:ea typeface="DFKai-SB" pitchFamily="65" charset="-120"/>
              </a:rPr>
              <a:t>你</a:t>
            </a:r>
            <a:r>
              <a:rPr lang="zh-TW" altLang="en-US" sz="2400" dirty="0">
                <a:latin typeface="DFKai-SB" pitchFamily="65" charset="-120"/>
                <a:ea typeface="DFKai-SB" pitchFamily="65" charset="-120"/>
              </a:rPr>
              <a:t>們卻要從其中被帶出去</a:t>
            </a:r>
            <a:r>
              <a:rPr lang="zh-TW" altLang="en-US" sz="2400" dirty="0" smtClean="0">
                <a:latin typeface="DFKai-SB" pitchFamily="65" charset="-120"/>
                <a:ea typeface="DFKai-SB" pitchFamily="65" charset="-120"/>
              </a:rPr>
              <a:t>。</a:t>
            </a:r>
            <a:endParaRPr lang="en-US" altLang="zh-CN" sz="800" b="1" dirty="0">
              <a:latin typeface="+mj-lt"/>
              <a:ea typeface="DFKai-SB" pitchFamily="65" charset="-120"/>
            </a:endParaRPr>
          </a:p>
          <a:p>
            <a:pPr lvl="0"/>
            <a:endParaRPr lang="en-US" altLang="zh-CN" sz="800" b="1" dirty="0">
              <a:latin typeface="+mj-lt"/>
              <a:ea typeface="DFKai-SB" pitchFamily="65" charset="-120"/>
            </a:endParaRPr>
          </a:p>
        </p:txBody>
      </p:sp>
      <p:pic>
        <p:nvPicPr>
          <p:cNvPr id="3" name="Picture 4" descr="Beyond the Sunday School - A Bible Blog by Jacob Cherian: Ezekiel 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71012" y="2438400"/>
            <a:ext cx="2560320" cy="192024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2" descr="Black Pot Boiling Water Cooking On Stock Photo (Edit Now) 2232691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82698" y="4419600"/>
            <a:ext cx="2547256"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9179913"/>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31045"/>
            <a:ext cx="12188824" cy="6863417"/>
          </a:xfrm>
          <a:prstGeom prst="rect">
            <a:avLst/>
          </a:prstGeom>
          <a:solidFill>
            <a:srgbClr val="00B050"/>
          </a:solidFill>
        </p:spPr>
        <p:txBody>
          <a:bodyPr wrap="square">
            <a:spAutoFit/>
          </a:bodyPr>
          <a:lstStyle/>
          <a:p>
            <a:endParaRPr lang="en-US" sz="800" dirty="0" smtClean="0"/>
          </a:p>
          <a:p>
            <a:r>
              <a:rPr lang="zh-TW" altLang="en-US" sz="3600" b="1" dirty="0" smtClean="0">
                <a:solidFill>
                  <a:srgbClr val="FFFF00"/>
                </a:solidFill>
                <a:latin typeface="DFKai-SB" pitchFamily="65" charset="-120"/>
                <a:ea typeface="DFKai-SB" pitchFamily="65" charset="-120"/>
              </a:rPr>
              <a:t>以</a:t>
            </a:r>
            <a:r>
              <a:rPr lang="zh-TW" altLang="en-US" sz="3600" b="1" dirty="0">
                <a:solidFill>
                  <a:srgbClr val="FFFF00"/>
                </a:solidFill>
                <a:latin typeface="DFKai-SB" pitchFamily="65" charset="-120"/>
                <a:ea typeface="DFKai-SB" pitchFamily="65" charset="-120"/>
              </a:rPr>
              <a:t>西結 </a:t>
            </a:r>
            <a:r>
              <a:rPr lang="en-US" sz="3600" b="1" dirty="0" smtClean="0">
                <a:solidFill>
                  <a:srgbClr val="FFFF00"/>
                </a:solidFill>
              </a:rPr>
              <a:t>24:</a:t>
            </a:r>
            <a:r>
              <a:rPr lang="en-US" altLang="zh-CN" sz="3600" b="1" dirty="0" smtClean="0">
                <a:solidFill>
                  <a:srgbClr val="FFFF00"/>
                </a:solidFill>
              </a:rPr>
              <a:t>15-18</a:t>
            </a:r>
            <a:r>
              <a:rPr lang="en-US" sz="3600" b="1" dirty="0" smtClean="0">
                <a:solidFill>
                  <a:srgbClr val="FFFF00"/>
                </a:solidFill>
              </a:rPr>
              <a:t>. </a:t>
            </a:r>
            <a:r>
              <a:rPr lang="zh-TW" altLang="en-US" sz="3600" b="1" dirty="0" smtClean="0">
                <a:solidFill>
                  <a:srgbClr val="FFFF00"/>
                </a:solidFill>
                <a:latin typeface="DFKai-SB" pitchFamily="65" charset="-120"/>
                <a:ea typeface="DFKai-SB" pitchFamily="65" charset="-120"/>
              </a:rPr>
              <a:t>以</a:t>
            </a:r>
            <a:r>
              <a:rPr lang="zh-TW" altLang="en-US" sz="3600" b="1" dirty="0">
                <a:solidFill>
                  <a:srgbClr val="FFFF00"/>
                </a:solidFill>
                <a:latin typeface="DFKai-SB" pitchFamily="65" charset="-120"/>
                <a:ea typeface="DFKai-SB" pitchFamily="65" charset="-120"/>
              </a:rPr>
              <a:t>西結</a:t>
            </a:r>
            <a:r>
              <a:rPr lang="x-none" sz="3600" b="1" smtClean="0">
                <a:solidFill>
                  <a:srgbClr val="FFFF00"/>
                </a:solidFill>
                <a:latin typeface="DFKai-SB" pitchFamily="65" charset="-120"/>
                <a:ea typeface="DFKai-SB" pitchFamily="65" charset="-120"/>
              </a:rPr>
              <a:t>的妻死了</a:t>
            </a:r>
            <a:r>
              <a:rPr lang="en-US" sz="3600" b="1" dirty="0" smtClean="0">
                <a:solidFill>
                  <a:srgbClr val="FFFF00"/>
                </a:solidFill>
                <a:latin typeface="DFKai-SB" pitchFamily="65" charset="-120"/>
                <a:ea typeface="DFKai-SB" pitchFamily="65" charset="-120"/>
              </a:rPr>
              <a:t>,</a:t>
            </a:r>
            <a:r>
              <a:rPr lang="x-none" sz="3600" b="1" smtClean="0">
                <a:solidFill>
                  <a:srgbClr val="FFFF00"/>
                </a:solidFill>
                <a:latin typeface="DFKai-SB" pitchFamily="65" charset="-120"/>
                <a:ea typeface="DFKai-SB" pitchFamily="65" charset="-120"/>
              </a:rPr>
              <a:t>不可悲哀</a:t>
            </a:r>
            <a:endParaRPr lang="x-none" sz="3600" b="1">
              <a:solidFill>
                <a:srgbClr val="FFFF00"/>
              </a:solidFill>
              <a:latin typeface="DFKai-SB" pitchFamily="65" charset="-120"/>
              <a:ea typeface="DFKai-SB" pitchFamily="65" charset="-120"/>
            </a:endParaRPr>
          </a:p>
          <a:p>
            <a:endParaRPr lang="en-US" sz="800" dirty="0"/>
          </a:p>
          <a:p>
            <a:r>
              <a:rPr lang="en-US" sz="2400" b="1" dirty="0" smtClean="0"/>
              <a:t>24:</a:t>
            </a:r>
            <a:r>
              <a:rPr lang="en-US" altLang="zh-CN" sz="2400" b="1" dirty="0" smtClean="0"/>
              <a:t>15</a:t>
            </a:r>
            <a:r>
              <a:rPr lang="en-US" sz="2400" b="1" dirty="0" smtClean="0"/>
              <a:t>-</a:t>
            </a:r>
            <a:r>
              <a:rPr lang="en-US" altLang="zh-CN" sz="2400" b="1" dirty="0" smtClean="0"/>
              <a:t>18</a:t>
            </a:r>
            <a:r>
              <a:rPr lang="en-US" sz="2400" dirty="0" smtClean="0"/>
              <a:t>.   </a:t>
            </a:r>
            <a:r>
              <a:rPr lang="en-US" altLang="zh-CN" sz="2800" b="1" dirty="0" smtClean="0"/>
              <a:t>15 </a:t>
            </a:r>
            <a:r>
              <a:rPr lang="x-none" sz="2800" smtClean="0">
                <a:latin typeface="DFKai-SB" pitchFamily="65" charset="-120"/>
                <a:ea typeface="DFKai-SB" pitchFamily="65" charset="-120"/>
              </a:rPr>
              <a:t>耶和華的話又臨到我說：</a:t>
            </a:r>
            <a:r>
              <a:rPr lang="en-US" altLang="zh-CN" sz="2800" b="1" dirty="0" smtClean="0"/>
              <a:t>16</a:t>
            </a:r>
            <a:r>
              <a:rPr lang="x-none" sz="2800" smtClean="0">
                <a:latin typeface="DFKai-SB" pitchFamily="65" charset="-120"/>
                <a:ea typeface="DFKai-SB" pitchFamily="65" charset="-120"/>
              </a:rPr>
              <a:t>「</a:t>
            </a:r>
            <a:r>
              <a:rPr lang="x-none" sz="2800">
                <a:latin typeface="DFKai-SB" pitchFamily="65" charset="-120"/>
                <a:ea typeface="DFKai-SB" pitchFamily="65" charset="-120"/>
              </a:rPr>
              <a:t>人子啊</a:t>
            </a:r>
            <a:r>
              <a:rPr lang="x-none" sz="2800" smtClean="0">
                <a:latin typeface="DFKai-SB" pitchFamily="65" charset="-120"/>
                <a:ea typeface="DFKai-SB" pitchFamily="65" charset="-120"/>
              </a:rPr>
              <a:t>，我要將</a:t>
            </a:r>
            <a:endParaRPr lang="en-US" sz="2800" dirty="0" smtClean="0">
              <a:latin typeface="DFKai-SB" pitchFamily="65" charset="-120"/>
              <a:ea typeface="DFKai-SB" pitchFamily="65" charset="-120"/>
            </a:endParaRPr>
          </a:p>
          <a:p>
            <a:r>
              <a:rPr lang="x-none" sz="2800" b="1" smtClean="0">
                <a:solidFill>
                  <a:schemeClr val="bg1"/>
                </a:solidFill>
                <a:latin typeface="DFKai-SB" pitchFamily="65" charset="-120"/>
                <a:ea typeface="DFKai-SB" pitchFamily="65" charset="-120"/>
              </a:rPr>
              <a:t>你眼目所喜愛的</a:t>
            </a:r>
            <a:r>
              <a:rPr lang="x-none" sz="2800" smtClean="0">
                <a:latin typeface="DFKai-SB" pitchFamily="65" charset="-120"/>
                <a:ea typeface="DFKai-SB" pitchFamily="65" charset="-120"/>
              </a:rPr>
              <a:t>忽然取去</a:t>
            </a:r>
            <a:r>
              <a:rPr lang="x-none" sz="2800">
                <a:latin typeface="DFKai-SB" pitchFamily="65" charset="-120"/>
                <a:ea typeface="DFKai-SB" pitchFamily="65" charset="-120"/>
              </a:rPr>
              <a:t>，你卻不可悲哀哭泣</a:t>
            </a:r>
            <a:r>
              <a:rPr lang="x-none" sz="2800" smtClean="0">
                <a:latin typeface="DFKai-SB" pitchFamily="65" charset="-120"/>
                <a:ea typeface="DFKai-SB" pitchFamily="65" charset="-120"/>
              </a:rPr>
              <a:t>，也不可流淚</a:t>
            </a:r>
            <a:r>
              <a:rPr lang="x-none" sz="2800">
                <a:latin typeface="DFKai-SB" pitchFamily="65" charset="-120"/>
                <a:ea typeface="DFKai-SB" pitchFamily="65" charset="-120"/>
              </a:rPr>
              <a:t>，</a:t>
            </a:r>
            <a:r>
              <a:rPr lang="en-US" sz="2800" dirty="0">
                <a:latin typeface="DFKai-SB" pitchFamily="65" charset="-120"/>
                <a:ea typeface="DFKai-SB" pitchFamily="65" charset="-120"/>
              </a:rPr>
              <a:t> </a:t>
            </a:r>
            <a:endParaRPr lang="en-US" sz="2800" dirty="0" smtClean="0">
              <a:latin typeface="DFKai-SB" pitchFamily="65" charset="-120"/>
              <a:ea typeface="DFKai-SB" pitchFamily="65" charset="-120"/>
            </a:endParaRPr>
          </a:p>
          <a:p>
            <a:r>
              <a:rPr lang="en-US" altLang="zh-CN" sz="2800" b="1" dirty="0" smtClean="0"/>
              <a:t>17 </a:t>
            </a:r>
            <a:r>
              <a:rPr lang="x-none" sz="2800" smtClean="0">
                <a:latin typeface="DFKai-SB" pitchFamily="65" charset="-120"/>
                <a:ea typeface="DFKai-SB" pitchFamily="65" charset="-120"/>
              </a:rPr>
              <a:t>只可歎息</a:t>
            </a:r>
            <a:r>
              <a:rPr lang="x-none" sz="2800">
                <a:latin typeface="DFKai-SB" pitchFamily="65" charset="-120"/>
                <a:ea typeface="DFKai-SB" pitchFamily="65" charset="-120"/>
              </a:rPr>
              <a:t>，不可出聲，不可辦理喪事</a:t>
            </a:r>
            <a:r>
              <a:rPr lang="x-none" sz="2800" smtClean="0">
                <a:latin typeface="DFKai-SB" pitchFamily="65" charset="-120"/>
                <a:ea typeface="DFKai-SB" pitchFamily="65" charset="-120"/>
              </a:rPr>
              <a:t>；頭上仍勒裹頭巾，</a:t>
            </a:r>
            <a:endParaRPr lang="en-US" sz="2800" dirty="0" smtClean="0">
              <a:latin typeface="DFKai-SB" pitchFamily="65" charset="-120"/>
              <a:ea typeface="DFKai-SB" pitchFamily="65" charset="-120"/>
            </a:endParaRPr>
          </a:p>
          <a:p>
            <a:r>
              <a:rPr lang="x-none" sz="2800" smtClean="0">
                <a:latin typeface="DFKai-SB" pitchFamily="65" charset="-120"/>
                <a:ea typeface="DFKai-SB" pitchFamily="65" charset="-120"/>
              </a:rPr>
              <a:t>腳上仍穿鞋</a:t>
            </a:r>
            <a:r>
              <a:rPr lang="x-none" sz="2800">
                <a:latin typeface="DFKai-SB" pitchFamily="65" charset="-120"/>
                <a:ea typeface="DFKai-SB" pitchFamily="65" charset="-120"/>
              </a:rPr>
              <a:t>，不可</a:t>
            </a:r>
            <a:r>
              <a:rPr lang="x-none" sz="2800" b="1">
                <a:solidFill>
                  <a:schemeClr val="bg1"/>
                </a:solidFill>
                <a:latin typeface="DFKai-SB" pitchFamily="65" charset="-120"/>
                <a:ea typeface="DFKai-SB" pitchFamily="65" charset="-120"/>
              </a:rPr>
              <a:t>蒙著嘴唇</a:t>
            </a:r>
            <a:r>
              <a:rPr lang="x-none" sz="2800">
                <a:latin typeface="DFKai-SB" pitchFamily="65" charset="-120"/>
                <a:ea typeface="DFKai-SB" pitchFamily="65" charset="-120"/>
              </a:rPr>
              <a:t>，也不可</a:t>
            </a:r>
            <a:r>
              <a:rPr lang="x-none" sz="2800" b="1">
                <a:solidFill>
                  <a:schemeClr val="bg1"/>
                </a:solidFill>
                <a:latin typeface="DFKai-SB" pitchFamily="65" charset="-120"/>
                <a:ea typeface="DFKai-SB" pitchFamily="65" charset="-120"/>
              </a:rPr>
              <a:t>吃弔喪的食物</a:t>
            </a:r>
            <a:r>
              <a:rPr lang="x-none" sz="2800" smtClean="0">
                <a:latin typeface="DFKai-SB" pitchFamily="65" charset="-120"/>
                <a:ea typeface="DFKai-SB" pitchFamily="65" charset="-120"/>
              </a:rPr>
              <a:t>。」</a:t>
            </a:r>
            <a:endParaRPr lang="en-US" sz="2800" dirty="0" smtClean="0">
              <a:latin typeface="DFKai-SB" pitchFamily="65" charset="-120"/>
              <a:ea typeface="DFKai-SB" pitchFamily="65" charset="-120"/>
            </a:endParaRPr>
          </a:p>
          <a:p>
            <a:r>
              <a:rPr lang="en-US" altLang="zh-CN" sz="2800" b="1" dirty="0" smtClean="0"/>
              <a:t>18 </a:t>
            </a:r>
            <a:r>
              <a:rPr lang="x-none" sz="2800" smtClean="0">
                <a:latin typeface="DFKai-SB" pitchFamily="65" charset="-120"/>
                <a:ea typeface="DFKai-SB" pitchFamily="65" charset="-120"/>
              </a:rPr>
              <a:t>於是我將這事早晨告訴百姓</a:t>
            </a:r>
            <a:r>
              <a:rPr lang="x-none" sz="2800">
                <a:latin typeface="DFKai-SB" pitchFamily="65" charset="-120"/>
                <a:ea typeface="DFKai-SB" pitchFamily="65" charset="-120"/>
              </a:rPr>
              <a:t>，</a:t>
            </a:r>
            <a:r>
              <a:rPr lang="x-none" sz="2800" b="1">
                <a:solidFill>
                  <a:schemeClr val="bg1"/>
                </a:solidFill>
                <a:latin typeface="DFKai-SB" pitchFamily="65" charset="-120"/>
                <a:ea typeface="DFKai-SB" pitchFamily="65" charset="-120"/>
              </a:rPr>
              <a:t>晚上我的妻就死了</a:t>
            </a:r>
            <a:r>
              <a:rPr lang="x-none" sz="2800">
                <a:latin typeface="DFKai-SB" pitchFamily="65" charset="-120"/>
                <a:ea typeface="DFKai-SB" pitchFamily="65" charset="-120"/>
              </a:rPr>
              <a:t>。</a:t>
            </a:r>
            <a:r>
              <a:rPr lang="x-none" sz="2800" smtClean="0">
                <a:latin typeface="DFKai-SB" pitchFamily="65" charset="-120"/>
                <a:ea typeface="DFKai-SB" pitchFamily="65" charset="-120"/>
              </a:rPr>
              <a:t>次日早晨我便遵命而行</a:t>
            </a:r>
            <a:r>
              <a:rPr lang="en-US" sz="2800" dirty="0" smtClean="0">
                <a:latin typeface="DFKai-SB" pitchFamily="65" charset="-120"/>
                <a:ea typeface="DFKai-SB" pitchFamily="65" charset="-120"/>
              </a:rPr>
              <a:t>.</a:t>
            </a:r>
          </a:p>
          <a:p>
            <a:endParaRPr lang="en-US" altLang="zh-CN" sz="800" b="1" dirty="0" smtClean="0">
              <a:latin typeface="DFKai-SB" pitchFamily="65" charset="-120"/>
              <a:ea typeface="DFKai-SB" pitchFamily="65" charset="-120"/>
            </a:endParaRPr>
          </a:p>
          <a:p>
            <a:r>
              <a:rPr lang="en-US" sz="2400" dirty="0"/>
              <a:t> </a:t>
            </a:r>
            <a:r>
              <a:rPr lang="en-US" sz="2400" dirty="0" smtClean="0"/>
              <a:t>    *</a:t>
            </a:r>
            <a:r>
              <a:rPr lang="en-US" sz="2400" b="1" dirty="0" smtClean="0"/>
              <a:t>24:16 </a:t>
            </a:r>
            <a:r>
              <a:rPr lang="x-none" sz="2400" b="1" smtClean="0">
                <a:solidFill>
                  <a:schemeClr val="bg1"/>
                </a:solidFill>
                <a:latin typeface="DFKai-SB" pitchFamily="65" charset="-120"/>
                <a:ea typeface="DFKai-SB" pitchFamily="65" charset="-120"/>
              </a:rPr>
              <a:t>你眼目所喜愛的</a:t>
            </a:r>
            <a:r>
              <a:rPr lang="en-US" sz="2400" b="1" dirty="0" smtClean="0">
                <a:solidFill>
                  <a:schemeClr val="bg1"/>
                </a:solidFill>
                <a:latin typeface="DFKai-SB" pitchFamily="65" charset="-120"/>
                <a:ea typeface="DFKai-SB" pitchFamily="65" charset="-120"/>
              </a:rPr>
              <a:t> / </a:t>
            </a:r>
            <a:r>
              <a:rPr lang="en-US" sz="2400" b="1" dirty="0">
                <a:solidFill>
                  <a:schemeClr val="bg1"/>
                </a:solidFill>
              </a:rPr>
              <a:t>the delight of your eyes</a:t>
            </a:r>
            <a:r>
              <a:rPr lang="en-US" sz="2400" dirty="0">
                <a:solidFill>
                  <a:schemeClr val="bg1"/>
                </a:solidFill>
              </a:rPr>
              <a:t> </a:t>
            </a:r>
            <a:r>
              <a:rPr lang="en-US" sz="2400" b="1" dirty="0" smtClean="0">
                <a:solidFill>
                  <a:schemeClr val="bg1"/>
                </a:solidFill>
                <a:latin typeface="DFKai-SB" pitchFamily="65" charset="-120"/>
                <a:ea typeface="DFKai-SB" pitchFamily="65" charset="-120"/>
              </a:rPr>
              <a:t>(</a:t>
            </a:r>
            <a:r>
              <a:rPr lang="he-IL" sz="2400" dirty="0">
                <a:solidFill>
                  <a:schemeClr val="bg1"/>
                </a:solidFill>
              </a:rPr>
              <a:t>מַחְמַ֥ד </a:t>
            </a:r>
            <a:r>
              <a:rPr lang="he-IL" sz="2400" dirty="0" smtClean="0">
                <a:solidFill>
                  <a:schemeClr val="bg1"/>
                </a:solidFill>
              </a:rPr>
              <a:t>עֵינֶ֖יךָ</a:t>
            </a:r>
            <a:r>
              <a:rPr lang="en-US" sz="2400" b="1" dirty="0" smtClean="0">
                <a:solidFill>
                  <a:schemeClr val="bg1"/>
                </a:solidFill>
                <a:latin typeface="DFKai-SB" pitchFamily="65" charset="-120"/>
                <a:ea typeface="DFKai-SB" pitchFamily="65" charset="-120"/>
              </a:rPr>
              <a:t>)</a:t>
            </a:r>
          </a:p>
          <a:p>
            <a:r>
              <a:rPr lang="en-US" sz="2400" dirty="0" smtClean="0"/>
              <a:t>             ‘</a:t>
            </a:r>
            <a:r>
              <a:rPr lang="zh-TW" altLang="en-US" sz="2400" b="1" dirty="0">
                <a:solidFill>
                  <a:schemeClr val="bg1"/>
                </a:solidFill>
                <a:latin typeface="DFKai-SB" pitchFamily="65" charset="-120"/>
                <a:ea typeface="DFKai-SB" pitchFamily="65" charset="-120"/>
              </a:rPr>
              <a:t>耶路撒冷</a:t>
            </a:r>
            <a:r>
              <a:rPr lang="en-US" sz="2400" dirty="0" smtClean="0"/>
              <a:t>’ </a:t>
            </a:r>
            <a:r>
              <a:rPr lang="en-US" sz="2400" dirty="0"/>
              <a:t>(24:21, 25) </a:t>
            </a:r>
            <a:r>
              <a:rPr lang="zh-CN" altLang="en-US" sz="2400" dirty="0" smtClean="0">
                <a:latin typeface="DFKai-SB" pitchFamily="65" charset="-120"/>
                <a:ea typeface="DFKai-SB" pitchFamily="65" charset="-120"/>
              </a:rPr>
              <a:t>或者</a:t>
            </a:r>
            <a:r>
              <a:rPr lang="en-US" sz="2400" dirty="0" smtClean="0"/>
              <a:t> </a:t>
            </a:r>
            <a:r>
              <a:rPr lang="en-US" sz="2400" dirty="0" smtClean="0"/>
              <a:t>‘</a:t>
            </a:r>
            <a:r>
              <a:rPr lang="zh-TW" altLang="en-US" sz="2400" b="1" dirty="0">
                <a:solidFill>
                  <a:schemeClr val="bg1"/>
                </a:solidFill>
                <a:latin typeface="DFKai-SB" pitchFamily="65" charset="-120"/>
                <a:ea typeface="DFKai-SB" pitchFamily="65" charset="-120"/>
              </a:rPr>
              <a:t>以西</a:t>
            </a:r>
            <a:r>
              <a:rPr lang="zh-TW" altLang="en-US" sz="2400" b="1" dirty="0" smtClean="0">
                <a:solidFill>
                  <a:schemeClr val="bg1"/>
                </a:solidFill>
                <a:latin typeface="DFKai-SB" pitchFamily="65" charset="-120"/>
                <a:ea typeface="DFKai-SB" pitchFamily="65" charset="-120"/>
              </a:rPr>
              <a:t>結</a:t>
            </a:r>
            <a:r>
              <a:rPr lang="x-none" sz="2400" b="1">
                <a:solidFill>
                  <a:schemeClr val="bg1"/>
                </a:solidFill>
                <a:latin typeface="DFKai-SB" pitchFamily="65" charset="-120"/>
                <a:ea typeface="DFKai-SB" pitchFamily="65" charset="-120"/>
              </a:rPr>
              <a:t>的妻</a:t>
            </a:r>
            <a:r>
              <a:rPr lang="en-US" sz="2400" dirty="0" smtClean="0"/>
              <a:t>’ </a:t>
            </a:r>
            <a:r>
              <a:rPr lang="en-US" sz="2400" dirty="0"/>
              <a:t>(</a:t>
            </a:r>
            <a:r>
              <a:rPr lang="en-US" sz="2400" dirty="0" smtClean="0"/>
              <a:t>24:18)</a:t>
            </a:r>
            <a:endParaRPr lang="en-US" sz="2400" dirty="0"/>
          </a:p>
          <a:p>
            <a:r>
              <a:rPr lang="en-US" sz="2400" dirty="0"/>
              <a:t> </a:t>
            </a:r>
            <a:r>
              <a:rPr lang="en-US" sz="2400" b="1" dirty="0" smtClean="0"/>
              <a:t>     *24:17 </a:t>
            </a:r>
            <a:r>
              <a:rPr lang="en-US" sz="2400" baseline="30000" dirty="0" smtClean="0"/>
              <a:t>ESV </a:t>
            </a:r>
            <a:r>
              <a:rPr lang="en-US" sz="2400" dirty="0"/>
              <a:t>Sigh, but not aloud; </a:t>
            </a:r>
            <a:r>
              <a:rPr lang="en-US" sz="2400" dirty="0" smtClean="0"/>
              <a:t>……. do </a:t>
            </a:r>
            <a:r>
              <a:rPr lang="en-US" sz="2400" dirty="0"/>
              <a:t>not </a:t>
            </a:r>
            <a:r>
              <a:rPr lang="en-US" sz="2400" b="1" dirty="0"/>
              <a:t>cover your lips</a:t>
            </a:r>
            <a:r>
              <a:rPr lang="en-US" sz="2400" dirty="0"/>
              <a:t>, </a:t>
            </a:r>
            <a:r>
              <a:rPr lang="en-US" sz="2400" b="1" dirty="0"/>
              <a:t>nor eat </a:t>
            </a:r>
            <a:r>
              <a:rPr lang="en-US" sz="2400" b="1" dirty="0">
                <a:solidFill>
                  <a:schemeClr val="bg1"/>
                </a:solidFill>
              </a:rPr>
              <a:t>the bread of men</a:t>
            </a:r>
            <a:r>
              <a:rPr lang="en-US" sz="2400" dirty="0"/>
              <a:t>.</a:t>
            </a:r>
          </a:p>
          <a:p>
            <a:r>
              <a:rPr lang="en-US" sz="2400" baseline="30000" dirty="0"/>
              <a:t>NIV </a:t>
            </a:r>
            <a:r>
              <a:rPr lang="en-US" sz="2400" dirty="0" smtClean="0"/>
              <a:t>…….. </a:t>
            </a:r>
            <a:r>
              <a:rPr lang="en-US" sz="2400" dirty="0"/>
              <a:t>do not </a:t>
            </a:r>
            <a:r>
              <a:rPr lang="en-US" sz="2400" b="1" dirty="0"/>
              <a:t>cover your mustache</a:t>
            </a:r>
            <a:r>
              <a:rPr lang="en-US" sz="2400" dirty="0"/>
              <a:t> </a:t>
            </a:r>
            <a:r>
              <a:rPr lang="en-US" sz="2400" b="1" dirty="0"/>
              <a:t>and beard or eat </a:t>
            </a:r>
            <a:r>
              <a:rPr lang="en-US" sz="2400" b="1" dirty="0">
                <a:solidFill>
                  <a:schemeClr val="bg1"/>
                </a:solidFill>
              </a:rPr>
              <a:t>the customary food of mourners</a:t>
            </a:r>
            <a:r>
              <a:rPr lang="en-US" sz="2400" dirty="0"/>
              <a:t>. </a:t>
            </a:r>
            <a:r>
              <a:rPr lang="en-US" sz="2400" dirty="0" smtClean="0"/>
              <a:t>  </a:t>
            </a:r>
          </a:p>
          <a:p>
            <a:r>
              <a:rPr lang="en-US" sz="2400" dirty="0"/>
              <a:t> </a:t>
            </a:r>
            <a:r>
              <a:rPr lang="en-US" sz="2400" dirty="0" smtClean="0"/>
              <a:t>     *</a:t>
            </a:r>
            <a:r>
              <a:rPr lang="x-none" sz="2400" b="1" smtClean="0">
                <a:solidFill>
                  <a:schemeClr val="bg1"/>
                </a:solidFill>
                <a:latin typeface="DFKai-SB" pitchFamily="65" charset="-120"/>
                <a:ea typeface="DFKai-SB" pitchFamily="65" charset="-120"/>
              </a:rPr>
              <a:t>蒙著嘴唇</a:t>
            </a:r>
            <a:r>
              <a:rPr lang="en-US" sz="2400" b="1" dirty="0" smtClean="0">
                <a:solidFill>
                  <a:schemeClr val="bg1"/>
                </a:solidFill>
                <a:latin typeface="DFKai-SB" pitchFamily="65" charset="-120"/>
                <a:ea typeface="DFKai-SB" pitchFamily="65" charset="-120"/>
              </a:rPr>
              <a:t> </a:t>
            </a:r>
            <a:r>
              <a:rPr lang="he-IL" sz="2400" dirty="0" smtClean="0"/>
              <a:t>שָׂפָם</a:t>
            </a:r>
            <a:r>
              <a:rPr lang="en-US" sz="2400" dirty="0" smtClean="0"/>
              <a:t> </a:t>
            </a:r>
            <a:r>
              <a:rPr lang="en-US" sz="2400" dirty="0"/>
              <a:t>(</a:t>
            </a:r>
            <a:r>
              <a:rPr lang="en-US" sz="2400" b="1" dirty="0"/>
              <a:t>moustache</a:t>
            </a:r>
            <a:r>
              <a:rPr lang="en-US" sz="2400" dirty="0"/>
              <a:t>) </a:t>
            </a:r>
            <a:r>
              <a:rPr lang="en-US" sz="2400" dirty="0" smtClean="0"/>
              <a:t>5 </a:t>
            </a:r>
            <a:r>
              <a:rPr lang="en-US" sz="2400" dirty="0"/>
              <a:t>times in the </a:t>
            </a:r>
            <a:r>
              <a:rPr lang="en-US" sz="2400" dirty="0" smtClean="0"/>
              <a:t>OT: </a:t>
            </a:r>
            <a:r>
              <a:rPr lang="en-US" sz="2400" b="1" dirty="0" smtClean="0"/>
              <a:t>Leviticus 13:45 </a:t>
            </a:r>
            <a:r>
              <a:rPr lang="en-US" sz="2400" dirty="0" smtClean="0"/>
              <a:t>(</a:t>
            </a:r>
            <a:r>
              <a:rPr lang="zh-TW" altLang="en-US" sz="2400" dirty="0">
                <a:latin typeface="DFKai-SB" pitchFamily="65" charset="-120"/>
                <a:ea typeface="DFKai-SB" pitchFamily="65" charset="-120"/>
              </a:rPr>
              <a:t>身上有長大痲瘋災病的、他的衣服要撕裂、也要蓬頭散髮、</a:t>
            </a:r>
            <a:r>
              <a:rPr lang="zh-TW" altLang="en-US" sz="2400" b="1" dirty="0">
                <a:solidFill>
                  <a:schemeClr val="bg1"/>
                </a:solidFill>
                <a:latin typeface="DFKai-SB" pitchFamily="65" charset="-120"/>
                <a:ea typeface="DFKai-SB" pitchFamily="65" charset="-120"/>
              </a:rPr>
              <a:t>蒙著上唇</a:t>
            </a:r>
            <a:r>
              <a:rPr lang="zh-TW" altLang="en-US" sz="2400" dirty="0">
                <a:latin typeface="DFKai-SB" pitchFamily="65" charset="-120"/>
                <a:ea typeface="DFKai-SB" pitchFamily="65" charset="-120"/>
              </a:rPr>
              <a:t>、喊叫說、不潔淨了、不潔淨了</a:t>
            </a:r>
            <a:r>
              <a:rPr lang="en-US" sz="2400" dirty="0" smtClean="0"/>
              <a:t>); </a:t>
            </a:r>
            <a:r>
              <a:rPr lang="en-US" sz="2400" dirty="0"/>
              <a:t>2 Samuel 19:24; Ezekiel 24:17, 22; </a:t>
            </a:r>
            <a:r>
              <a:rPr lang="en-US" sz="2400" b="1" dirty="0"/>
              <a:t>Micah </a:t>
            </a:r>
            <a:r>
              <a:rPr lang="en-US" sz="2400" b="1" dirty="0" smtClean="0"/>
              <a:t>3:7 </a:t>
            </a:r>
            <a:r>
              <a:rPr lang="en-US" sz="2400" dirty="0" smtClean="0"/>
              <a:t>(</a:t>
            </a:r>
            <a:r>
              <a:rPr lang="en-US" sz="2400" dirty="0"/>
              <a:t>……..</a:t>
            </a:r>
            <a:r>
              <a:rPr lang="zh-TW" altLang="en-US" sz="2400" dirty="0" smtClean="0">
                <a:latin typeface="DFKai-SB" pitchFamily="65" charset="-120"/>
                <a:ea typeface="DFKai-SB" pitchFamily="65" charset="-120"/>
              </a:rPr>
              <a:t>占</a:t>
            </a:r>
            <a:r>
              <a:rPr lang="zh-TW" altLang="en-US" sz="2400" dirty="0">
                <a:latin typeface="DFKai-SB" pitchFamily="65" charset="-120"/>
                <a:ea typeface="DFKai-SB" pitchFamily="65" charset="-120"/>
              </a:rPr>
              <a:t>卜的必蒙羞、都</a:t>
            </a:r>
            <a:r>
              <a:rPr lang="zh-TW" altLang="en-US" sz="2400" b="1" dirty="0">
                <a:solidFill>
                  <a:schemeClr val="bg1"/>
                </a:solidFill>
                <a:latin typeface="DFKai-SB" pitchFamily="65" charset="-120"/>
                <a:ea typeface="DFKai-SB" pitchFamily="65" charset="-120"/>
              </a:rPr>
              <a:t>必摀著嘴唇</a:t>
            </a:r>
            <a:r>
              <a:rPr lang="zh-TW" altLang="en-US" sz="2400" dirty="0">
                <a:latin typeface="DFKai-SB" pitchFamily="65" charset="-120"/>
                <a:ea typeface="DFKai-SB" pitchFamily="65" charset="-120"/>
              </a:rPr>
              <a:t>、因為神不應允他們</a:t>
            </a:r>
            <a:r>
              <a:rPr lang="en-US" sz="2400" dirty="0" smtClean="0"/>
              <a:t>).</a:t>
            </a:r>
            <a:endParaRPr lang="en-US" sz="2400" dirty="0"/>
          </a:p>
          <a:p>
            <a:r>
              <a:rPr lang="en-US" sz="2400" b="1" dirty="0" smtClean="0"/>
              <a:t>      </a:t>
            </a:r>
            <a:r>
              <a:rPr lang="en-US" sz="2400" dirty="0" smtClean="0"/>
              <a:t>*</a:t>
            </a:r>
            <a:r>
              <a:rPr lang="x-none" sz="2400" b="1" smtClean="0">
                <a:solidFill>
                  <a:schemeClr val="bg1"/>
                </a:solidFill>
                <a:latin typeface="DFKai-SB" pitchFamily="65" charset="-120"/>
                <a:ea typeface="DFKai-SB" pitchFamily="65" charset="-120"/>
              </a:rPr>
              <a:t>弔喪的食物</a:t>
            </a:r>
            <a:r>
              <a:rPr lang="en-US" sz="2400" b="1" dirty="0" smtClean="0">
                <a:solidFill>
                  <a:schemeClr val="bg1"/>
                </a:solidFill>
                <a:latin typeface="DFKai-SB" pitchFamily="65" charset="-120"/>
                <a:ea typeface="DFKai-SB" pitchFamily="65" charset="-120"/>
              </a:rPr>
              <a:t> </a:t>
            </a:r>
            <a:r>
              <a:rPr lang="en-US" sz="2400" b="1" dirty="0" smtClean="0">
                <a:solidFill>
                  <a:schemeClr val="bg1"/>
                </a:solidFill>
              </a:rPr>
              <a:t>Bread </a:t>
            </a:r>
            <a:r>
              <a:rPr lang="en-US" sz="2400" b="1" dirty="0">
                <a:solidFill>
                  <a:schemeClr val="bg1"/>
                </a:solidFill>
              </a:rPr>
              <a:t>of men</a:t>
            </a:r>
            <a:r>
              <a:rPr lang="en-US" sz="2400" dirty="0"/>
              <a:t>: </a:t>
            </a:r>
            <a:r>
              <a:rPr lang="en-US" sz="2400" dirty="0" smtClean="0"/>
              <a:t>bread </a:t>
            </a:r>
            <a:r>
              <a:rPr lang="en-US" sz="2400" dirty="0"/>
              <a:t>or food which the people send to the house of mourning in cases of death, </a:t>
            </a:r>
            <a:r>
              <a:rPr lang="en-US" sz="2400" dirty="0" smtClean="0"/>
              <a:t>to </a:t>
            </a:r>
            <a:r>
              <a:rPr lang="en-US" sz="2400" dirty="0"/>
              <a:t>comfort the mourners. Cf. </a:t>
            </a:r>
            <a:r>
              <a:rPr lang="en-US" sz="2400" b="1" dirty="0"/>
              <a:t>Deuteronomy </a:t>
            </a:r>
            <a:r>
              <a:rPr lang="en-US" sz="2400" b="1" dirty="0" smtClean="0"/>
              <a:t>26:14</a:t>
            </a:r>
            <a:r>
              <a:rPr lang="en-US" sz="2400" dirty="0" smtClean="0"/>
              <a:t>; </a:t>
            </a:r>
            <a:r>
              <a:rPr lang="en-US" sz="2400" b="1" dirty="0"/>
              <a:t>Hosea </a:t>
            </a:r>
            <a:r>
              <a:rPr lang="en-US" sz="2400" b="1" dirty="0" smtClean="0"/>
              <a:t>9:4</a:t>
            </a:r>
            <a:r>
              <a:rPr lang="en-US" sz="2400" dirty="0" smtClean="0"/>
              <a:t>; </a:t>
            </a:r>
            <a:r>
              <a:rPr lang="en-US" sz="2400" b="1" dirty="0"/>
              <a:t>Jeremiah </a:t>
            </a:r>
            <a:r>
              <a:rPr lang="en-US" sz="2400" b="1" dirty="0" smtClean="0"/>
              <a:t>16:7</a:t>
            </a:r>
            <a:r>
              <a:rPr lang="en-US" sz="2400" dirty="0"/>
              <a:t>.</a:t>
            </a:r>
            <a:endParaRPr lang="en-US" altLang="zh-CN" sz="2800" b="1" dirty="0">
              <a:latin typeface="DFKai-SB" pitchFamily="65" charset="-120"/>
              <a:ea typeface="DFKai-SB" pitchFamily="65" charset="-120"/>
            </a:endParaRPr>
          </a:p>
          <a:p>
            <a:pPr lvl="0"/>
            <a:endParaRPr lang="en-US" altLang="zh-CN" sz="800" b="1" dirty="0" smtClean="0">
              <a:latin typeface="+mj-lt"/>
              <a:ea typeface="DFKai-SB" pitchFamily="65" charset="-120"/>
            </a:endParaRPr>
          </a:p>
          <a:p>
            <a:pPr lvl="0"/>
            <a:endParaRPr lang="en-US" altLang="zh-CN" sz="800" b="1" dirty="0" smtClean="0">
              <a:latin typeface="+mj-lt"/>
              <a:ea typeface="DFKai-SB" pitchFamily="65" charset="-120"/>
            </a:endParaRPr>
          </a:p>
          <a:p>
            <a:pPr lvl="0"/>
            <a:endParaRPr lang="en-US" altLang="zh-CN" sz="800" b="1" dirty="0">
              <a:latin typeface="+mj-lt"/>
              <a:ea typeface="DFKai-SB" pitchFamily="65" charset="-120"/>
            </a:endParaRPr>
          </a:p>
        </p:txBody>
      </p:sp>
    </p:spTree>
    <p:extLst>
      <p:ext uri="{BB962C8B-B14F-4D97-AF65-F5344CB8AC3E}">
        <p14:creationId xmlns:p14="http://schemas.microsoft.com/office/powerpoint/2010/main" val="68768656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31045"/>
            <a:ext cx="12188824" cy="6771084"/>
          </a:xfrm>
          <a:prstGeom prst="rect">
            <a:avLst/>
          </a:prstGeom>
          <a:solidFill>
            <a:srgbClr val="00B050"/>
          </a:solidFill>
        </p:spPr>
        <p:txBody>
          <a:bodyPr wrap="square">
            <a:spAutoFit/>
          </a:bodyPr>
          <a:lstStyle/>
          <a:p>
            <a:endParaRPr lang="en-US" sz="800" dirty="0" smtClean="0"/>
          </a:p>
          <a:p>
            <a:r>
              <a:rPr lang="zh-TW" altLang="en-US" sz="3600" b="1" dirty="0" smtClean="0">
                <a:solidFill>
                  <a:srgbClr val="FFFF00"/>
                </a:solidFill>
                <a:latin typeface="DFKai-SB" pitchFamily="65" charset="-120"/>
                <a:ea typeface="DFKai-SB" pitchFamily="65" charset="-120"/>
              </a:rPr>
              <a:t>以</a:t>
            </a:r>
            <a:r>
              <a:rPr lang="zh-TW" altLang="en-US" sz="3600" b="1" dirty="0">
                <a:solidFill>
                  <a:srgbClr val="FFFF00"/>
                </a:solidFill>
                <a:latin typeface="DFKai-SB" pitchFamily="65" charset="-120"/>
                <a:ea typeface="DFKai-SB" pitchFamily="65" charset="-120"/>
              </a:rPr>
              <a:t>西結 </a:t>
            </a:r>
            <a:r>
              <a:rPr lang="en-US" sz="3600" b="1" dirty="0" smtClean="0">
                <a:solidFill>
                  <a:srgbClr val="FFFF00"/>
                </a:solidFill>
              </a:rPr>
              <a:t>24:</a:t>
            </a:r>
            <a:r>
              <a:rPr lang="en-US" altLang="zh-CN" sz="3600" b="1" dirty="0" smtClean="0">
                <a:solidFill>
                  <a:srgbClr val="FFFF00"/>
                </a:solidFill>
              </a:rPr>
              <a:t>19-24</a:t>
            </a:r>
            <a:r>
              <a:rPr lang="en-US" sz="3600" b="1" dirty="0" smtClean="0">
                <a:solidFill>
                  <a:srgbClr val="FFFF00"/>
                </a:solidFill>
              </a:rPr>
              <a:t>. </a:t>
            </a:r>
            <a:r>
              <a:rPr lang="zh-TW" altLang="en-US" sz="3600" b="1" dirty="0" smtClean="0">
                <a:solidFill>
                  <a:srgbClr val="FFFF00"/>
                </a:solidFill>
                <a:latin typeface="DFKai-SB" pitchFamily="65" charset="-120"/>
                <a:ea typeface="DFKai-SB" pitchFamily="65" charset="-120"/>
              </a:rPr>
              <a:t>耶</a:t>
            </a:r>
            <a:r>
              <a:rPr lang="zh-TW" altLang="en-US" sz="3600" b="1" dirty="0">
                <a:solidFill>
                  <a:srgbClr val="FFFF00"/>
                </a:solidFill>
                <a:latin typeface="DFKai-SB" pitchFamily="65" charset="-120"/>
                <a:ea typeface="DFKai-SB" pitchFamily="65" charset="-120"/>
              </a:rPr>
              <a:t>路撒</a:t>
            </a:r>
            <a:r>
              <a:rPr lang="zh-TW" altLang="en-US" sz="3600" b="1" dirty="0" smtClean="0">
                <a:solidFill>
                  <a:srgbClr val="FFFF00"/>
                </a:solidFill>
                <a:latin typeface="DFKai-SB" pitchFamily="65" charset="-120"/>
                <a:ea typeface="DFKai-SB" pitchFamily="65" charset="-120"/>
              </a:rPr>
              <a:t>冷</a:t>
            </a:r>
            <a:r>
              <a:rPr lang="zh-CN" altLang="en-US" sz="3600" b="1" dirty="0" smtClean="0">
                <a:solidFill>
                  <a:srgbClr val="FFFF00"/>
                </a:solidFill>
                <a:latin typeface="DFKai-SB" pitchFamily="65" charset="-120"/>
                <a:ea typeface="DFKai-SB" pitchFamily="65" charset="-120"/>
              </a:rPr>
              <a:t>和以色列民</a:t>
            </a:r>
            <a:r>
              <a:rPr lang="x-none" sz="3600" b="1" smtClean="0">
                <a:solidFill>
                  <a:srgbClr val="FFFF00"/>
                </a:solidFill>
                <a:latin typeface="DFKai-SB" pitchFamily="65" charset="-120"/>
                <a:ea typeface="DFKai-SB" pitchFamily="65" charset="-120"/>
              </a:rPr>
              <a:t>的</a:t>
            </a:r>
            <a:r>
              <a:rPr lang="zh-CN" altLang="en-US" sz="3600" b="1" dirty="0" smtClean="0">
                <a:solidFill>
                  <a:srgbClr val="FFFF00"/>
                </a:solidFill>
                <a:latin typeface="DFKai-SB" pitchFamily="65" charset="-120"/>
                <a:ea typeface="DFKai-SB" pitchFamily="65" charset="-120"/>
              </a:rPr>
              <a:t>災難</a:t>
            </a:r>
            <a:endParaRPr lang="x-none" sz="3600" b="1">
              <a:solidFill>
                <a:srgbClr val="FFFF00"/>
              </a:solidFill>
              <a:latin typeface="DFKai-SB" pitchFamily="65" charset="-120"/>
              <a:ea typeface="DFKai-SB" pitchFamily="65" charset="-120"/>
            </a:endParaRPr>
          </a:p>
          <a:p>
            <a:endParaRPr lang="en-US" sz="800" dirty="0" smtClean="0"/>
          </a:p>
          <a:p>
            <a:endParaRPr lang="en-US" sz="800" dirty="0"/>
          </a:p>
          <a:p>
            <a:r>
              <a:rPr lang="en-US" sz="2800" b="1" dirty="0" smtClean="0"/>
              <a:t>24:</a:t>
            </a:r>
            <a:r>
              <a:rPr lang="en-US" altLang="zh-CN" sz="2800" b="1" dirty="0" smtClean="0"/>
              <a:t>19</a:t>
            </a:r>
            <a:r>
              <a:rPr lang="en-US" sz="2800" b="1" dirty="0" smtClean="0"/>
              <a:t>-</a:t>
            </a:r>
            <a:r>
              <a:rPr lang="en-US" altLang="zh-CN" sz="2800" b="1" dirty="0" smtClean="0"/>
              <a:t>24</a:t>
            </a:r>
            <a:r>
              <a:rPr lang="en-US" sz="2800" dirty="0" smtClean="0"/>
              <a:t>.   </a:t>
            </a:r>
            <a:r>
              <a:rPr lang="en-US" altLang="zh-CN" sz="2900" b="1" dirty="0" smtClean="0"/>
              <a:t>19 </a:t>
            </a:r>
            <a:r>
              <a:rPr lang="x-none" sz="2900" smtClean="0">
                <a:latin typeface="DFKai-SB" pitchFamily="65" charset="-120"/>
                <a:ea typeface="DFKai-SB" pitchFamily="65" charset="-120"/>
              </a:rPr>
              <a:t>百姓問我說</a:t>
            </a:r>
            <a:r>
              <a:rPr lang="en-US" sz="2900" dirty="0" smtClean="0">
                <a:latin typeface="DFKai-SB" pitchFamily="65" charset="-120"/>
                <a:ea typeface="DFKai-SB" pitchFamily="65" charset="-120"/>
              </a:rPr>
              <a:t>:</a:t>
            </a:r>
            <a:r>
              <a:rPr lang="x-none" sz="2900" smtClean="0">
                <a:latin typeface="DFKai-SB" pitchFamily="65" charset="-120"/>
                <a:ea typeface="DFKai-SB" pitchFamily="65" charset="-120"/>
              </a:rPr>
              <a:t>你這樣行與我們有什麼關係，</a:t>
            </a:r>
            <a:endParaRPr lang="en-US" sz="2900" dirty="0" smtClean="0">
              <a:latin typeface="DFKai-SB" pitchFamily="65" charset="-120"/>
              <a:ea typeface="DFKai-SB" pitchFamily="65" charset="-120"/>
            </a:endParaRPr>
          </a:p>
          <a:p>
            <a:r>
              <a:rPr lang="x-none" sz="2900" smtClean="0">
                <a:latin typeface="DFKai-SB" pitchFamily="65" charset="-120"/>
                <a:ea typeface="DFKai-SB" pitchFamily="65" charset="-120"/>
              </a:rPr>
              <a:t>你不告訴我們嗎</a:t>
            </a:r>
            <a:r>
              <a:rPr lang="en-US" sz="2900" dirty="0" smtClean="0">
                <a:latin typeface="DFKai-SB" pitchFamily="65" charset="-120"/>
                <a:ea typeface="DFKai-SB" pitchFamily="65" charset="-120"/>
              </a:rPr>
              <a:t>? </a:t>
            </a:r>
            <a:r>
              <a:rPr lang="en-US" altLang="zh-CN" sz="2900" b="1" dirty="0" smtClean="0"/>
              <a:t>20 </a:t>
            </a:r>
            <a:r>
              <a:rPr lang="x-none" sz="2900" smtClean="0">
                <a:latin typeface="DFKai-SB" pitchFamily="65" charset="-120"/>
                <a:ea typeface="DFKai-SB" pitchFamily="65" charset="-120"/>
              </a:rPr>
              <a:t>我回答他們：耶和華的話臨到我說</a:t>
            </a:r>
            <a:r>
              <a:rPr lang="en-US" sz="2900" dirty="0" smtClean="0">
                <a:latin typeface="DFKai-SB" pitchFamily="65" charset="-120"/>
                <a:ea typeface="DFKai-SB" pitchFamily="65" charset="-120"/>
              </a:rPr>
              <a:t>:</a:t>
            </a:r>
          </a:p>
          <a:p>
            <a:r>
              <a:rPr lang="en-US" altLang="zh-CN" sz="2900" b="1" dirty="0" smtClean="0"/>
              <a:t>21</a:t>
            </a:r>
            <a:r>
              <a:rPr lang="x-none" sz="2900" smtClean="0">
                <a:latin typeface="DFKai-SB" pitchFamily="65" charset="-120"/>
                <a:ea typeface="DFKai-SB" pitchFamily="65" charset="-120"/>
              </a:rPr>
              <a:t>『</a:t>
            </a:r>
            <a:r>
              <a:rPr lang="x-none" sz="2900">
                <a:latin typeface="DFKai-SB" pitchFamily="65" charset="-120"/>
                <a:ea typeface="DFKai-SB" pitchFamily="65" charset="-120"/>
              </a:rPr>
              <a:t>你告訴以色列家，</a:t>
            </a:r>
            <a:r>
              <a:rPr lang="x-none" sz="2900" smtClean="0">
                <a:latin typeface="DFKai-SB" pitchFamily="65" charset="-120"/>
                <a:ea typeface="DFKai-SB" pitchFamily="65" charset="-120"/>
              </a:rPr>
              <a:t>主耶和華如此說</a:t>
            </a:r>
            <a:r>
              <a:rPr lang="en-US" sz="2900" dirty="0" smtClean="0">
                <a:latin typeface="DFKai-SB" pitchFamily="65" charset="-120"/>
                <a:ea typeface="DFKai-SB" pitchFamily="65" charset="-120"/>
              </a:rPr>
              <a:t>:</a:t>
            </a:r>
            <a:r>
              <a:rPr lang="x-none" sz="2900" b="1" smtClean="0">
                <a:solidFill>
                  <a:schemeClr val="bg1"/>
                </a:solidFill>
                <a:latin typeface="DFKai-SB" pitchFamily="65" charset="-120"/>
                <a:ea typeface="DFKai-SB" pitchFamily="65" charset="-120"/>
              </a:rPr>
              <a:t>我必使我的聖所，</a:t>
            </a:r>
            <a:endParaRPr lang="en-US" sz="2900" b="1" dirty="0" smtClean="0">
              <a:solidFill>
                <a:schemeClr val="bg1"/>
              </a:solidFill>
              <a:latin typeface="DFKai-SB" pitchFamily="65" charset="-120"/>
              <a:ea typeface="DFKai-SB" pitchFamily="65" charset="-120"/>
            </a:endParaRPr>
          </a:p>
          <a:p>
            <a:r>
              <a:rPr lang="x-none" sz="2900" b="1" smtClean="0">
                <a:solidFill>
                  <a:schemeClr val="bg1"/>
                </a:solidFill>
                <a:latin typeface="DFKai-SB" pitchFamily="65" charset="-120"/>
                <a:ea typeface="DFKai-SB" pitchFamily="65" charset="-120"/>
              </a:rPr>
              <a:t>就是你們勢力所誇耀</a:t>
            </a:r>
            <a:r>
              <a:rPr lang="en-US" sz="2900" b="1" dirty="0" smtClean="0">
                <a:solidFill>
                  <a:schemeClr val="bg1"/>
                </a:solidFill>
                <a:latin typeface="DFKai-SB" pitchFamily="65" charset="-120"/>
                <a:ea typeface="DFKai-SB" pitchFamily="65" charset="-120"/>
              </a:rPr>
              <a:t>,</a:t>
            </a:r>
            <a:r>
              <a:rPr lang="x-none" sz="2900" b="1" smtClean="0">
                <a:solidFill>
                  <a:schemeClr val="bg1"/>
                </a:solidFill>
                <a:latin typeface="DFKai-SB" pitchFamily="65" charset="-120"/>
                <a:ea typeface="DFKai-SB" pitchFamily="65" charset="-120"/>
              </a:rPr>
              <a:t>眼裡所喜愛</a:t>
            </a:r>
            <a:r>
              <a:rPr lang="en-US" sz="2900" b="1" dirty="0" smtClean="0">
                <a:solidFill>
                  <a:schemeClr val="bg1"/>
                </a:solidFill>
                <a:latin typeface="DFKai-SB" pitchFamily="65" charset="-120"/>
                <a:ea typeface="DFKai-SB" pitchFamily="65" charset="-120"/>
              </a:rPr>
              <a:t>,</a:t>
            </a:r>
            <a:r>
              <a:rPr lang="x-none" sz="2900" b="1" smtClean="0">
                <a:solidFill>
                  <a:schemeClr val="bg1"/>
                </a:solidFill>
                <a:latin typeface="DFKai-SB" pitchFamily="65" charset="-120"/>
                <a:ea typeface="DFKai-SB" pitchFamily="65" charset="-120"/>
              </a:rPr>
              <a:t>心中所愛惜的被褻瀆，並且你們所遺留的兒女必倒在刀下</a:t>
            </a:r>
            <a:r>
              <a:rPr lang="x-none" sz="2900">
                <a:latin typeface="DFKai-SB" pitchFamily="65" charset="-120"/>
                <a:ea typeface="DFKai-SB" pitchFamily="65" charset="-120"/>
              </a:rPr>
              <a:t>。</a:t>
            </a:r>
            <a:r>
              <a:rPr lang="en-US" sz="2900" dirty="0">
                <a:latin typeface="DFKai-SB" pitchFamily="65" charset="-120"/>
                <a:ea typeface="DFKai-SB" pitchFamily="65" charset="-120"/>
              </a:rPr>
              <a:t> </a:t>
            </a:r>
            <a:r>
              <a:rPr lang="en-US" altLang="zh-CN" sz="2900" b="1" dirty="0" smtClean="0"/>
              <a:t>22 </a:t>
            </a:r>
            <a:r>
              <a:rPr lang="x-none" sz="2900" smtClean="0">
                <a:latin typeface="DFKai-SB" pitchFamily="65" charset="-120"/>
                <a:ea typeface="DFKai-SB" pitchFamily="65" charset="-120"/>
              </a:rPr>
              <a:t>那時</a:t>
            </a:r>
            <a:r>
              <a:rPr lang="x-none" sz="2900">
                <a:latin typeface="DFKai-SB" pitchFamily="65" charset="-120"/>
                <a:ea typeface="DFKai-SB" pitchFamily="65" charset="-120"/>
              </a:rPr>
              <a:t>，</a:t>
            </a:r>
            <a:r>
              <a:rPr lang="x-none" sz="2900" smtClean="0">
                <a:latin typeface="DFKai-SB" pitchFamily="65" charset="-120"/>
                <a:ea typeface="DFKai-SB" pitchFamily="65" charset="-120"/>
              </a:rPr>
              <a:t>你們必行我僕人所行的</a:t>
            </a:r>
            <a:r>
              <a:rPr lang="en-US" sz="2900" dirty="0" smtClean="0">
                <a:latin typeface="DFKai-SB" pitchFamily="65" charset="-120"/>
                <a:ea typeface="DFKai-SB" pitchFamily="65" charset="-120"/>
              </a:rPr>
              <a:t>,</a:t>
            </a:r>
            <a:r>
              <a:rPr lang="x-none" sz="2900" smtClean="0">
                <a:latin typeface="DFKai-SB" pitchFamily="65" charset="-120"/>
                <a:ea typeface="DFKai-SB" pitchFamily="65" charset="-120"/>
              </a:rPr>
              <a:t>不蒙著嘴唇</a:t>
            </a:r>
            <a:r>
              <a:rPr lang="en-US" sz="2900" dirty="0" smtClean="0">
                <a:latin typeface="DFKai-SB" pitchFamily="65" charset="-120"/>
                <a:ea typeface="DFKai-SB" pitchFamily="65" charset="-120"/>
              </a:rPr>
              <a:t>,</a:t>
            </a:r>
            <a:r>
              <a:rPr lang="x-none" sz="2900" smtClean="0">
                <a:latin typeface="DFKai-SB" pitchFamily="65" charset="-120"/>
                <a:ea typeface="DFKai-SB" pitchFamily="65" charset="-120"/>
              </a:rPr>
              <a:t>也不吃弔喪的食物</a:t>
            </a:r>
            <a:r>
              <a:rPr lang="x-none" sz="2900">
                <a:latin typeface="DFKai-SB" pitchFamily="65" charset="-120"/>
                <a:ea typeface="DFKai-SB" pitchFamily="65" charset="-120"/>
              </a:rPr>
              <a:t>。</a:t>
            </a:r>
            <a:r>
              <a:rPr lang="en-US" sz="2900" dirty="0">
                <a:latin typeface="DFKai-SB" pitchFamily="65" charset="-120"/>
                <a:ea typeface="DFKai-SB" pitchFamily="65" charset="-120"/>
              </a:rPr>
              <a:t> </a:t>
            </a:r>
            <a:r>
              <a:rPr lang="en-US" altLang="zh-CN" sz="2900" b="1" dirty="0" smtClean="0"/>
              <a:t>23 </a:t>
            </a:r>
            <a:r>
              <a:rPr lang="x-none" sz="2900" smtClean="0">
                <a:latin typeface="DFKai-SB" pitchFamily="65" charset="-120"/>
                <a:ea typeface="DFKai-SB" pitchFamily="65" charset="-120"/>
              </a:rPr>
              <a:t>你們仍要頭上勒裹頭巾</a:t>
            </a:r>
            <a:r>
              <a:rPr lang="en-US" sz="2900" dirty="0" smtClean="0">
                <a:latin typeface="DFKai-SB" pitchFamily="65" charset="-120"/>
                <a:ea typeface="DFKai-SB" pitchFamily="65" charset="-120"/>
              </a:rPr>
              <a:t>,</a:t>
            </a:r>
            <a:r>
              <a:rPr lang="x-none" sz="2900" smtClean="0">
                <a:latin typeface="DFKai-SB" pitchFamily="65" charset="-120"/>
                <a:ea typeface="DFKai-SB" pitchFamily="65" charset="-120"/>
              </a:rPr>
              <a:t>腳上穿鞋</a:t>
            </a:r>
            <a:r>
              <a:rPr lang="en-US" sz="2900" dirty="0" smtClean="0">
                <a:latin typeface="DFKai-SB" pitchFamily="65" charset="-120"/>
                <a:ea typeface="DFKai-SB" pitchFamily="65" charset="-120"/>
              </a:rPr>
              <a:t>;</a:t>
            </a:r>
            <a:r>
              <a:rPr lang="x-none" sz="2900" smtClean="0">
                <a:latin typeface="DFKai-SB" pitchFamily="65" charset="-120"/>
                <a:ea typeface="DFKai-SB" pitchFamily="65" charset="-120"/>
              </a:rPr>
              <a:t>不可悲哀哭泣</a:t>
            </a:r>
            <a:r>
              <a:rPr lang="x-none" sz="2900">
                <a:latin typeface="DFKai-SB" pitchFamily="65" charset="-120"/>
                <a:ea typeface="DFKai-SB" pitchFamily="65" charset="-120"/>
              </a:rPr>
              <a:t>。</a:t>
            </a:r>
            <a:r>
              <a:rPr lang="x-none" sz="2900" b="1">
                <a:solidFill>
                  <a:schemeClr val="bg1"/>
                </a:solidFill>
                <a:latin typeface="DFKai-SB" pitchFamily="65" charset="-120"/>
                <a:ea typeface="DFKai-SB" pitchFamily="65" charset="-120"/>
              </a:rPr>
              <a:t>你們必因自己的罪孽相對歎息，漸漸消滅</a:t>
            </a:r>
            <a:r>
              <a:rPr lang="x-none" sz="2900">
                <a:latin typeface="DFKai-SB" pitchFamily="65" charset="-120"/>
                <a:ea typeface="DFKai-SB" pitchFamily="65" charset="-120"/>
              </a:rPr>
              <a:t>。</a:t>
            </a:r>
            <a:r>
              <a:rPr lang="en-US" sz="2900" dirty="0">
                <a:latin typeface="DFKai-SB" pitchFamily="65" charset="-120"/>
                <a:ea typeface="DFKai-SB" pitchFamily="65" charset="-120"/>
              </a:rPr>
              <a:t> </a:t>
            </a:r>
            <a:r>
              <a:rPr lang="en-US" altLang="zh-CN" sz="2900" b="1" dirty="0" smtClean="0"/>
              <a:t>24 </a:t>
            </a:r>
            <a:r>
              <a:rPr lang="x-none" sz="2900" b="1" smtClean="0">
                <a:solidFill>
                  <a:schemeClr val="bg1"/>
                </a:solidFill>
                <a:latin typeface="DFKai-SB" pitchFamily="65" charset="-120"/>
                <a:ea typeface="DFKai-SB" pitchFamily="65" charset="-120"/>
              </a:rPr>
              <a:t>以西結必這樣為你們作預兆</a:t>
            </a:r>
            <a:r>
              <a:rPr lang="en-US" sz="2900" dirty="0" smtClean="0">
                <a:latin typeface="DFKai-SB" pitchFamily="65" charset="-120"/>
                <a:ea typeface="DFKai-SB" pitchFamily="65" charset="-120"/>
              </a:rPr>
              <a:t>;</a:t>
            </a:r>
            <a:r>
              <a:rPr lang="x-none" sz="2900" smtClean="0">
                <a:latin typeface="DFKai-SB" pitchFamily="65" charset="-120"/>
                <a:ea typeface="DFKai-SB" pitchFamily="65" charset="-120"/>
              </a:rPr>
              <a:t>凡他所行的</a:t>
            </a:r>
            <a:r>
              <a:rPr lang="x-none" sz="2900">
                <a:latin typeface="DFKai-SB" pitchFamily="65" charset="-120"/>
                <a:ea typeface="DFKai-SB" pitchFamily="65" charset="-120"/>
              </a:rPr>
              <a:t>，你們也必照樣行。</a:t>
            </a:r>
            <a:r>
              <a:rPr lang="x-none" sz="2900" smtClean="0">
                <a:latin typeface="DFKai-SB" pitchFamily="65" charset="-120"/>
                <a:ea typeface="DFKai-SB" pitchFamily="65" charset="-120"/>
              </a:rPr>
              <a:t>那事來到</a:t>
            </a:r>
            <a:r>
              <a:rPr lang="en-US" sz="2900" dirty="0" smtClean="0">
                <a:latin typeface="DFKai-SB" pitchFamily="65" charset="-120"/>
                <a:ea typeface="DFKai-SB" pitchFamily="65" charset="-120"/>
              </a:rPr>
              <a:t>,</a:t>
            </a:r>
            <a:r>
              <a:rPr lang="x-none" sz="2900" smtClean="0">
                <a:latin typeface="DFKai-SB" pitchFamily="65" charset="-120"/>
                <a:ea typeface="DFKai-SB" pitchFamily="65" charset="-120"/>
              </a:rPr>
              <a:t>你們就知道我是主耶和華。</a:t>
            </a:r>
            <a:r>
              <a:rPr lang="en-US" sz="2900" dirty="0" smtClean="0">
                <a:latin typeface="DFKai-SB" pitchFamily="65" charset="-120"/>
                <a:ea typeface="DFKai-SB" pitchFamily="65" charset="-120"/>
              </a:rPr>
              <a:t> </a:t>
            </a:r>
          </a:p>
          <a:p>
            <a:endParaRPr lang="en-US" sz="800" dirty="0" smtClean="0"/>
          </a:p>
          <a:p>
            <a:endParaRPr lang="en-US" sz="800" dirty="0" smtClean="0"/>
          </a:p>
          <a:p>
            <a:r>
              <a:rPr lang="en-US" sz="2600" dirty="0" smtClean="0"/>
              <a:t>        *When Ezekiel thus abstained from all lamentation and outward sign of mourning on the death of his dearest one (wife), the people thought that such striking conduct must have some significance, and asked him what it was that he intended to show thereby.</a:t>
            </a:r>
            <a:endParaRPr lang="en-US" sz="2600" dirty="0"/>
          </a:p>
          <a:p>
            <a:pPr lvl="0"/>
            <a:endParaRPr lang="en-US" altLang="zh-CN" sz="800" b="1" dirty="0">
              <a:latin typeface="+mj-lt"/>
              <a:ea typeface="DFKai-SB" pitchFamily="65" charset="-120"/>
            </a:endParaRPr>
          </a:p>
          <a:p>
            <a:pPr lvl="0"/>
            <a:endParaRPr lang="en-US" altLang="zh-CN" sz="800" b="1" dirty="0" smtClean="0">
              <a:latin typeface="+mj-lt"/>
              <a:ea typeface="DFKai-SB" pitchFamily="65" charset="-120"/>
            </a:endParaRPr>
          </a:p>
          <a:p>
            <a:pPr lvl="0"/>
            <a:endParaRPr lang="en-US" altLang="zh-CN" sz="800" b="1" dirty="0" smtClean="0">
              <a:latin typeface="+mj-lt"/>
              <a:ea typeface="DFKai-SB" pitchFamily="65" charset="-120"/>
            </a:endParaRPr>
          </a:p>
          <a:p>
            <a:pPr lvl="0"/>
            <a:endParaRPr lang="en-US" altLang="zh-CN" sz="800" b="1" dirty="0">
              <a:latin typeface="+mj-lt"/>
              <a:ea typeface="DFKai-SB" pitchFamily="65" charset="-120"/>
            </a:endParaRPr>
          </a:p>
          <a:p>
            <a:pPr lvl="0"/>
            <a:endParaRPr lang="en-US" altLang="zh-CN" sz="800" b="1" dirty="0" smtClean="0">
              <a:latin typeface="+mj-lt"/>
              <a:ea typeface="DFKai-SB" pitchFamily="65" charset="-120"/>
            </a:endParaRPr>
          </a:p>
          <a:p>
            <a:pPr lvl="0"/>
            <a:endParaRPr lang="en-US" altLang="zh-CN" sz="800" b="1" dirty="0">
              <a:latin typeface="+mj-lt"/>
              <a:ea typeface="DFKai-SB" pitchFamily="65" charset="-120"/>
            </a:endParaRPr>
          </a:p>
        </p:txBody>
      </p:sp>
    </p:spTree>
    <p:extLst>
      <p:ext uri="{BB962C8B-B14F-4D97-AF65-F5344CB8AC3E}">
        <p14:creationId xmlns:p14="http://schemas.microsoft.com/office/powerpoint/2010/main" val="2924220043"/>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31045"/>
            <a:ext cx="12188824" cy="6755696"/>
          </a:xfrm>
          <a:prstGeom prst="rect">
            <a:avLst/>
          </a:prstGeom>
          <a:solidFill>
            <a:srgbClr val="00B050"/>
          </a:solidFill>
        </p:spPr>
        <p:txBody>
          <a:bodyPr wrap="square">
            <a:spAutoFit/>
          </a:bodyPr>
          <a:lstStyle/>
          <a:p>
            <a:endParaRPr lang="en-US" sz="800" dirty="0" smtClean="0"/>
          </a:p>
          <a:p>
            <a:r>
              <a:rPr lang="zh-TW" altLang="en-US" sz="3600" b="1" dirty="0" smtClean="0">
                <a:solidFill>
                  <a:srgbClr val="FFFF00"/>
                </a:solidFill>
                <a:latin typeface="DFKai-SB" pitchFamily="65" charset="-120"/>
                <a:ea typeface="DFKai-SB" pitchFamily="65" charset="-120"/>
              </a:rPr>
              <a:t> 以</a:t>
            </a:r>
            <a:r>
              <a:rPr lang="zh-TW" altLang="en-US" sz="3600" b="1" dirty="0">
                <a:solidFill>
                  <a:srgbClr val="FFFF00"/>
                </a:solidFill>
                <a:latin typeface="DFKai-SB" pitchFamily="65" charset="-120"/>
                <a:ea typeface="DFKai-SB" pitchFamily="65" charset="-120"/>
              </a:rPr>
              <a:t>西結 </a:t>
            </a:r>
            <a:r>
              <a:rPr lang="en-US" sz="3600" b="1" dirty="0" smtClean="0">
                <a:solidFill>
                  <a:srgbClr val="FFFF00"/>
                </a:solidFill>
              </a:rPr>
              <a:t>24:</a:t>
            </a:r>
            <a:r>
              <a:rPr lang="en-US" sz="3600" b="1" dirty="0">
                <a:solidFill>
                  <a:srgbClr val="FFFF00"/>
                </a:solidFill>
              </a:rPr>
              <a:t>2</a:t>
            </a:r>
            <a:r>
              <a:rPr lang="en-US" altLang="zh-CN" sz="3600" b="1" dirty="0" smtClean="0">
                <a:solidFill>
                  <a:srgbClr val="FFFF00"/>
                </a:solidFill>
              </a:rPr>
              <a:t>5-27</a:t>
            </a:r>
            <a:r>
              <a:rPr lang="en-US" sz="3600" b="1" dirty="0" smtClean="0">
                <a:solidFill>
                  <a:srgbClr val="FFFF00"/>
                </a:solidFill>
              </a:rPr>
              <a:t>. </a:t>
            </a:r>
            <a:r>
              <a:rPr lang="zh-CN" altLang="en-US" sz="3600" b="1" dirty="0" smtClean="0">
                <a:solidFill>
                  <a:srgbClr val="FFFF00"/>
                </a:solidFill>
                <a:latin typeface="DFKai-SB" pitchFamily="65" charset="-120"/>
                <a:ea typeface="DFKai-SB" pitchFamily="65" charset="-120"/>
              </a:rPr>
              <a:t>先知</a:t>
            </a:r>
            <a:r>
              <a:rPr lang="x-none" sz="3600" b="1" smtClean="0">
                <a:solidFill>
                  <a:srgbClr val="FFFF00"/>
                </a:solidFill>
                <a:latin typeface="DFKai-SB" pitchFamily="65" charset="-120"/>
                <a:ea typeface="DFKai-SB" pitchFamily="65" charset="-120"/>
              </a:rPr>
              <a:t>必開口說話</a:t>
            </a:r>
            <a:r>
              <a:rPr lang="en-US" sz="3600" b="1" dirty="0" smtClean="0">
                <a:solidFill>
                  <a:srgbClr val="FFFF00"/>
                </a:solidFill>
                <a:latin typeface="DFKai-SB" pitchFamily="65" charset="-120"/>
                <a:ea typeface="DFKai-SB" pitchFamily="65" charset="-120"/>
              </a:rPr>
              <a:t>,</a:t>
            </a:r>
            <a:r>
              <a:rPr lang="x-none" sz="3600" b="1" smtClean="0">
                <a:solidFill>
                  <a:srgbClr val="FFFF00"/>
                </a:solidFill>
                <a:latin typeface="DFKai-SB" pitchFamily="65" charset="-120"/>
                <a:ea typeface="DFKai-SB" pitchFamily="65" charset="-120"/>
              </a:rPr>
              <a:t>不再啞口</a:t>
            </a:r>
            <a:endParaRPr lang="en-US" altLang="zh-CN" sz="3600" b="1" dirty="0">
              <a:solidFill>
                <a:srgbClr val="FFFF00"/>
              </a:solidFill>
            </a:endParaRPr>
          </a:p>
          <a:p>
            <a:endParaRPr lang="en-US" sz="800" dirty="0"/>
          </a:p>
          <a:p>
            <a:r>
              <a:rPr lang="en-US" sz="2800" b="1" dirty="0" smtClean="0"/>
              <a:t>24:25-</a:t>
            </a:r>
            <a:r>
              <a:rPr lang="en-US" altLang="zh-CN" sz="2800" b="1" dirty="0" smtClean="0"/>
              <a:t>27</a:t>
            </a:r>
            <a:r>
              <a:rPr lang="en-US" sz="2800" dirty="0" smtClean="0"/>
              <a:t>.   </a:t>
            </a:r>
            <a:r>
              <a:rPr lang="en-US" altLang="zh-CN" sz="2800" b="1" dirty="0" smtClean="0"/>
              <a:t>25 </a:t>
            </a:r>
            <a:r>
              <a:rPr lang="x-none" sz="2800" smtClean="0">
                <a:latin typeface="DFKai-SB" pitchFamily="65" charset="-120"/>
                <a:ea typeface="DFKai-SB" pitchFamily="65" charset="-120"/>
              </a:rPr>
              <a:t>人子啊</a:t>
            </a:r>
            <a:r>
              <a:rPr lang="en-US" sz="2800" dirty="0" smtClean="0">
                <a:latin typeface="DFKai-SB" pitchFamily="65" charset="-120"/>
                <a:ea typeface="DFKai-SB" pitchFamily="65" charset="-120"/>
              </a:rPr>
              <a:t>,</a:t>
            </a:r>
            <a:r>
              <a:rPr lang="x-none" sz="2800" smtClean="0">
                <a:latin typeface="DFKai-SB" pitchFamily="65" charset="-120"/>
                <a:ea typeface="DFKai-SB" pitchFamily="65" charset="-120"/>
              </a:rPr>
              <a:t>我除掉他們所倚靠</a:t>
            </a:r>
            <a:r>
              <a:rPr lang="en-US" sz="2800" dirty="0" smtClean="0">
                <a:latin typeface="DFKai-SB" pitchFamily="65" charset="-120"/>
                <a:ea typeface="DFKai-SB" pitchFamily="65" charset="-120"/>
              </a:rPr>
              <a:t>,</a:t>
            </a:r>
            <a:r>
              <a:rPr lang="x-none" sz="2800" smtClean="0">
                <a:latin typeface="DFKai-SB" pitchFamily="65" charset="-120"/>
                <a:ea typeface="DFKai-SB" pitchFamily="65" charset="-120"/>
              </a:rPr>
              <a:t>所歡喜的榮耀，</a:t>
            </a:r>
            <a:endParaRPr lang="en-US" sz="2800" dirty="0" smtClean="0">
              <a:latin typeface="DFKai-SB" pitchFamily="65" charset="-120"/>
              <a:ea typeface="DFKai-SB" pitchFamily="65" charset="-120"/>
            </a:endParaRPr>
          </a:p>
          <a:p>
            <a:r>
              <a:rPr lang="x-none" sz="2800" smtClean="0">
                <a:latin typeface="DFKai-SB" pitchFamily="65" charset="-120"/>
                <a:ea typeface="DFKai-SB" pitchFamily="65" charset="-120"/>
              </a:rPr>
              <a:t>並眼中所喜愛</a:t>
            </a:r>
            <a:r>
              <a:rPr lang="en-US" sz="2800" dirty="0" smtClean="0">
                <a:latin typeface="DFKai-SB" pitchFamily="65" charset="-120"/>
                <a:ea typeface="DFKai-SB" pitchFamily="65" charset="-120"/>
              </a:rPr>
              <a:t>,</a:t>
            </a:r>
            <a:r>
              <a:rPr lang="x-none" sz="2800" smtClean="0">
                <a:latin typeface="DFKai-SB" pitchFamily="65" charset="-120"/>
                <a:ea typeface="DFKai-SB" pitchFamily="65" charset="-120"/>
              </a:rPr>
              <a:t>心裡所重看的兒女</a:t>
            </a:r>
            <a:r>
              <a:rPr lang="x-none" sz="2800">
                <a:latin typeface="DFKai-SB" pitchFamily="65" charset="-120"/>
                <a:ea typeface="DFKai-SB" pitchFamily="65" charset="-120"/>
              </a:rPr>
              <a:t>。</a:t>
            </a:r>
            <a:r>
              <a:rPr lang="en-US" sz="2800" dirty="0">
                <a:latin typeface="DFKai-SB" pitchFamily="65" charset="-120"/>
                <a:ea typeface="DFKai-SB" pitchFamily="65" charset="-120"/>
              </a:rPr>
              <a:t> </a:t>
            </a:r>
            <a:r>
              <a:rPr lang="en-US" altLang="zh-CN" sz="2800" b="1" dirty="0" smtClean="0"/>
              <a:t>26 </a:t>
            </a:r>
            <a:r>
              <a:rPr lang="x-none" sz="2800" smtClean="0">
                <a:latin typeface="DFKai-SB" pitchFamily="65" charset="-120"/>
                <a:ea typeface="DFKai-SB" pitchFamily="65" charset="-120"/>
              </a:rPr>
              <a:t>那日逃脫的人豈不來</a:t>
            </a:r>
            <a:endParaRPr lang="en-US" sz="2800" dirty="0" smtClean="0">
              <a:latin typeface="DFKai-SB" pitchFamily="65" charset="-120"/>
              <a:ea typeface="DFKai-SB" pitchFamily="65" charset="-120"/>
            </a:endParaRPr>
          </a:p>
          <a:p>
            <a:r>
              <a:rPr lang="x-none" sz="2800" smtClean="0">
                <a:latin typeface="DFKai-SB" pitchFamily="65" charset="-120"/>
                <a:ea typeface="DFKai-SB" pitchFamily="65" charset="-120"/>
              </a:rPr>
              <a:t>到你這裡</a:t>
            </a:r>
            <a:r>
              <a:rPr lang="en-US" sz="2800" dirty="0" smtClean="0">
                <a:latin typeface="DFKai-SB" pitchFamily="65" charset="-120"/>
                <a:ea typeface="DFKai-SB" pitchFamily="65" charset="-120"/>
              </a:rPr>
              <a:t>,</a:t>
            </a:r>
            <a:r>
              <a:rPr lang="x-none" sz="2800" smtClean="0">
                <a:latin typeface="DFKai-SB" pitchFamily="65" charset="-120"/>
                <a:ea typeface="DFKai-SB" pitchFamily="65" charset="-120"/>
              </a:rPr>
              <a:t>使你耳聞這事嗎</a:t>
            </a:r>
            <a:r>
              <a:rPr lang="x-none" sz="2800">
                <a:latin typeface="DFKai-SB" pitchFamily="65" charset="-120"/>
                <a:ea typeface="DFKai-SB" pitchFamily="65" charset="-120"/>
              </a:rPr>
              <a:t>？</a:t>
            </a:r>
            <a:r>
              <a:rPr lang="en-US" sz="2800" dirty="0">
                <a:latin typeface="DFKai-SB" pitchFamily="65" charset="-120"/>
                <a:ea typeface="DFKai-SB" pitchFamily="65" charset="-120"/>
              </a:rPr>
              <a:t> </a:t>
            </a:r>
            <a:r>
              <a:rPr lang="en-US" altLang="zh-CN" sz="2800" b="1" dirty="0" smtClean="0"/>
              <a:t>27 </a:t>
            </a:r>
            <a:r>
              <a:rPr lang="x-none" sz="2800" b="1" smtClean="0">
                <a:solidFill>
                  <a:schemeClr val="bg1"/>
                </a:solidFill>
                <a:latin typeface="DFKai-SB" pitchFamily="65" charset="-120"/>
                <a:ea typeface="DFKai-SB" pitchFamily="65" charset="-120"/>
              </a:rPr>
              <a:t>你必向逃脫的人開口說話</a:t>
            </a:r>
            <a:r>
              <a:rPr lang="en-US" sz="2800" b="1" dirty="0" smtClean="0">
                <a:solidFill>
                  <a:schemeClr val="bg1"/>
                </a:solidFill>
                <a:latin typeface="DFKai-SB" pitchFamily="65" charset="-120"/>
                <a:ea typeface="DFKai-SB" pitchFamily="65" charset="-120"/>
              </a:rPr>
              <a:t>,</a:t>
            </a:r>
          </a:p>
          <a:p>
            <a:r>
              <a:rPr lang="x-none" sz="2800" b="1" smtClean="0">
                <a:solidFill>
                  <a:schemeClr val="bg1"/>
                </a:solidFill>
                <a:latin typeface="DFKai-SB" pitchFamily="65" charset="-120"/>
                <a:ea typeface="DFKai-SB" pitchFamily="65" charset="-120"/>
              </a:rPr>
              <a:t>不再啞口</a:t>
            </a:r>
            <a:r>
              <a:rPr lang="x-none" sz="2800">
                <a:latin typeface="DFKai-SB" pitchFamily="65" charset="-120"/>
                <a:ea typeface="DFKai-SB" pitchFamily="65" charset="-120"/>
              </a:rPr>
              <a:t>。</a:t>
            </a:r>
            <a:r>
              <a:rPr lang="x-none" sz="2800" smtClean="0">
                <a:latin typeface="DFKai-SB" pitchFamily="65" charset="-120"/>
                <a:ea typeface="DFKai-SB" pitchFamily="65" charset="-120"/>
              </a:rPr>
              <a:t>你必這樣為他們作預兆</a:t>
            </a:r>
            <a:r>
              <a:rPr lang="en-US" sz="2800" dirty="0" smtClean="0">
                <a:latin typeface="DFKai-SB" pitchFamily="65" charset="-120"/>
                <a:ea typeface="DFKai-SB" pitchFamily="65" charset="-120"/>
              </a:rPr>
              <a:t>,</a:t>
            </a:r>
            <a:r>
              <a:rPr lang="x-none" sz="2800" smtClean="0">
                <a:latin typeface="DFKai-SB" pitchFamily="65" charset="-120"/>
                <a:ea typeface="DFKai-SB" pitchFamily="65" charset="-120"/>
              </a:rPr>
              <a:t>他們就知道我是耶和華。</a:t>
            </a:r>
            <a:endParaRPr lang="en-US" sz="2800" dirty="0" smtClean="0">
              <a:latin typeface="DFKai-SB" pitchFamily="65" charset="-120"/>
              <a:ea typeface="DFKai-SB" pitchFamily="65" charset="-120"/>
            </a:endParaRPr>
          </a:p>
          <a:p>
            <a:endParaRPr lang="en-US" sz="800" dirty="0" smtClean="0"/>
          </a:p>
          <a:p>
            <a:r>
              <a:rPr lang="en-US" sz="2500" dirty="0" smtClean="0"/>
              <a:t>       *</a:t>
            </a:r>
            <a:r>
              <a:rPr lang="en-US" sz="2500" b="1" dirty="0" smtClean="0"/>
              <a:t>Ezekiel 3:26-27.  26</a:t>
            </a:r>
            <a:r>
              <a:rPr lang="en-US" sz="2500" dirty="0" smtClean="0"/>
              <a:t> </a:t>
            </a:r>
            <a:r>
              <a:rPr lang="zh-TW" altLang="en-US" sz="2500" dirty="0">
                <a:latin typeface="DFKai-SB" pitchFamily="65" charset="-120"/>
                <a:ea typeface="DFKai-SB" pitchFamily="65" charset="-120"/>
              </a:rPr>
              <a:t>我</a:t>
            </a:r>
            <a:r>
              <a:rPr lang="zh-TW" altLang="en-US" sz="2500" b="1" dirty="0">
                <a:solidFill>
                  <a:schemeClr val="bg1"/>
                </a:solidFill>
                <a:latin typeface="DFKai-SB" pitchFamily="65" charset="-120"/>
                <a:ea typeface="DFKai-SB" pitchFamily="65" charset="-120"/>
              </a:rPr>
              <a:t>必使你的舌頭貼住上膛、以致你啞口</a:t>
            </a:r>
            <a:r>
              <a:rPr lang="zh-TW" altLang="en-US" sz="2500" dirty="0">
                <a:latin typeface="DFKai-SB" pitchFamily="65" charset="-120"/>
                <a:ea typeface="DFKai-SB" pitchFamily="65" charset="-120"/>
              </a:rPr>
              <a:t>、不能作責備他們的人．他們原是悖逆之家。</a:t>
            </a:r>
            <a:r>
              <a:rPr lang="zh-TW" altLang="en-US" sz="2500" dirty="0"/>
              <a:t> </a:t>
            </a:r>
            <a:r>
              <a:rPr lang="en-US" sz="2500" b="1" dirty="0"/>
              <a:t>27</a:t>
            </a:r>
            <a:r>
              <a:rPr lang="en-US" sz="2500" dirty="0"/>
              <a:t> </a:t>
            </a:r>
            <a:r>
              <a:rPr lang="zh-TW" altLang="en-US" sz="2500" b="1" dirty="0">
                <a:solidFill>
                  <a:schemeClr val="bg1"/>
                </a:solidFill>
                <a:latin typeface="DFKai-SB" pitchFamily="65" charset="-120"/>
                <a:ea typeface="DFKai-SB" pitchFamily="65" charset="-120"/>
              </a:rPr>
              <a:t>但我對你說話的時候、必使你開口</a:t>
            </a:r>
            <a:r>
              <a:rPr lang="zh-TW" altLang="en-US" sz="2500" dirty="0">
                <a:latin typeface="DFKai-SB" pitchFamily="65" charset="-120"/>
                <a:ea typeface="DFKai-SB" pitchFamily="65" charset="-120"/>
              </a:rPr>
              <a:t>、你就要對他們說 </a:t>
            </a:r>
            <a:r>
              <a:rPr lang="en-US" altLang="zh-TW" sz="2500" dirty="0" smtClean="0">
                <a:latin typeface="DFKai-SB" pitchFamily="65" charset="-120"/>
                <a:ea typeface="DFKai-SB" pitchFamily="65" charset="-120"/>
              </a:rPr>
              <a:t>……</a:t>
            </a:r>
            <a:r>
              <a:rPr lang="en-US" altLang="zh-TW" sz="2500" dirty="0" smtClean="0"/>
              <a:t>.    / </a:t>
            </a:r>
            <a:r>
              <a:rPr lang="en-US" sz="2500" b="1" dirty="0" smtClean="0"/>
              <a:t>     *Ezekiel 33:21-22</a:t>
            </a:r>
            <a:r>
              <a:rPr lang="en-US" sz="2500" dirty="0" smtClean="0"/>
              <a:t>.  </a:t>
            </a:r>
            <a:r>
              <a:rPr lang="en-US" sz="2500" b="1" dirty="0"/>
              <a:t>21</a:t>
            </a:r>
            <a:r>
              <a:rPr lang="en-US" sz="2500" dirty="0"/>
              <a:t> </a:t>
            </a:r>
            <a:r>
              <a:rPr lang="zh-TW" altLang="en-US" sz="2500" dirty="0">
                <a:latin typeface="DFKai-SB" pitchFamily="65" charset="-120"/>
                <a:ea typeface="DFKai-SB" pitchFamily="65" charset="-120"/>
              </a:rPr>
              <a:t>我們被擄之後</a:t>
            </a:r>
            <a:r>
              <a:rPr lang="zh-TW" altLang="en-US" sz="2500" b="1" dirty="0">
                <a:solidFill>
                  <a:schemeClr val="bg1"/>
                </a:solidFill>
                <a:latin typeface="DFKai-SB" pitchFamily="65" charset="-120"/>
                <a:ea typeface="DFKai-SB" pitchFamily="65" charset="-120"/>
              </a:rPr>
              <a:t>十二年十月初五日</a:t>
            </a:r>
            <a:r>
              <a:rPr lang="zh-TW" altLang="en-US" sz="2500" dirty="0">
                <a:latin typeface="DFKai-SB" pitchFamily="65" charset="-120"/>
                <a:ea typeface="DFKai-SB" pitchFamily="65" charset="-120"/>
              </a:rPr>
              <a:t>、有人從耶路撒冷逃到我這裡、說、城已攻破。</a:t>
            </a:r>
            <a:r>
              <a:rPr lang="zh-TW" altLang="en-US" sz="2500" dirty="0"/>
              <a:t> </a:t>
            </a:r>
            <a:r>
              <a:rPr lang="en-US" sz="2500" b="1" dirty="0"/>
              <a:t>22</a:t>
            </a:r>
            <a:r>
              <a:rPr lang="en-US" sz="2500" dirty="0"/>
              <a:t> </a:t>
            </a:r>
            <a:r>
              <a:rPr lang="zh-TW" altLang="en-US" sz="2500" dirty="0">
                <a:latin typeface="DFKai-SB" pitchFamily="65" charset="-120"/>
                <a:ea typeface="DFKai-SB" pitchFamily="65" charset="-120"/>
              </a:rPr>
              <a:t>逃來的人未到前一日的晚上、耶和華的靈</a:t>
            </a:r>
            <a:r>
              <a:rPr lang="en-US" altLang="zh-TW" sz="2000" dirty="0">
                <a:latin typeface="DFKai-SB" pitchFamily="65" charset="-120"/>
                <a:ea typeface="DFKai-SB" pitchFamily="65" charset="-120"/>
              </a:rPr>
              <a:t>〔</a:t>
            </a:r>
            <a:r>
              <a:rPr lang="zh-TW" altLang="en-US" sz="2000" dirty="0">
                <a:latin typeface="DFKai-SB" pitchFamily="65" charset="-120"/>
                <a:ea typeface="DFKai-SB" pitchFamily="65" charset="-120"/>
              </a:rPr>
              <a:t>原文作手</a:t>
            </a:r>
            <a:r>
              <a:rPr lang="en-US" altLang="zh-TW" sz="2000" dirty="0">
                <a:latin typeface="DFKai-SB" pitchFamily="65" charset="-120"/>
                <a:ea typeface="DFKai-SB" pitchFamily="65" charset="-120"/>
              </a:rPr>
              <a:t>〕</a:t>
            </a:r>
            <a:r>
              <a:rPr lang="zh-TW" altLang="en-US" sz="2500" dirty="0">
                <a:latin typeface="DFKai-SB" pitchFamily="65" charset="-120"/>
                <a:ea typeface="DFKai-SB" pitchFamily="65" charset="-120"/>
              </a:rPr>
              <a:t>降在我身上、開我的口．到第二日早晨、</a:t>
            </a:r>
            <a:r>
              <a:rPr lang="zh-TW" altLang="en-US" sz="2500" b="1" dirty="0">
                <a:solidFill>
                  <a:schemeClr val="bg1"/>
                </a:solidFill>
                <a:latin typeface="DFKai-SB" pitchFamily="65" charset="-120"/>
                <a:ea typeface="DFKai-SB" pitchFamily="65" charset="-120"/>
              </a:rPr>
              <a:t>那人來到我這裡、我口就開了、不再緘</a:t>
            </a:r>
            <a:r>
              <a:rPr lang="zh-TW" altLang="en-US" sz="2500" b="1" dirty="0" smtClean="0">
                <a:solidFill>
                  <a:schemeClr val="bg1"/>
                </a:solidFill>
                <a:latin typeface="DFKai-SB" pitchFamily="65" charset="-120"/>
                <a:ea typeface="DFKai-SB" pitchFamily="65" charset="-120"/>
              </a:rPr>
              <a:t>默</a:t>
            </a:r>
            <a:r>
              <a:rPr lang="en-US" altLang="zh-TW" sz="2500" dirty="0" smtClean="0"/>
              <a:t>.</a:t>
            </a:r>
          </a:p>
          <a:p>
            <a:endParaRPr lang="en-US" altLang="zh-CN" sz="800" b="1" dirty="0" smtClean="0">
              <a:solidFill>
                <a:srgbClr val="FFFF00"/>
              </a:solidFill>
              <a:latin typeface="DFKai-SB" pitchFamily="65" charset="-120"/>
              <a:ea typeface="DFKai-SB" pitchFamily="65" charset="-120"/>
            </a:endParaRPr>
          </a:p>
          <a:p>
            <a:r>
              <a:rPr lang="en-US" altLang="zh-CN" sz="2400" b="1" dirty="0" smtClean="0">
                <a:solidFill>
                  <a:srgbClr val="FFFF00"/>
                </a:solidFill>
                <a:latin typeface="DFKai-SB" pitchFamily="65" charset="-120"/>
                <a:ea typeface="DFKai-SB" pitchFamily="65" charset="-120"/>
              </a:rPr>
              <a:t>  </a:t>
            </a:r>
            <a:r>
              <a:rPr lang="zh-CN" altLang="en-US" sz="2400" b="1" dirty="0" smtClean="0">
                <a:solidFill>
                  <a:srgbClr val="FFFF00"/>
                </a:solidFill>
                <a:latin typeface="DFKai-SB" pitchFamily="65" charset="-120"/>
                <a:ea typeface="DFKai-SB" pitchFamily="65" charset="-120"/>
              </a:rPr>
              <a:t>順</a:t>
            </a:r>
            <a:r>
              <a:rPr lang="zh-CN" altLang="en-US" sz="2400" b="1" dirty="0">
                <a:solidFill>
                  <a:srgbClr val="FFFF00"/>
                </a:solidFill>
                <a:latin typeface="DFKai-SB" pitchFamily="65" charset="-120"/>
                <a:ea typeface="DFKai-SB" pitchFamily="65" charset="-120"/>
              </a:rPr>
              <a:t>序</a:t>
            </a:r>
            <a:r>
              <a:rPr lang="en-US" sz="2400" b="1" dirty="0">
                <a:solidFill>
                  <a:srgbClr val="FFFF00"/>
                </a:solidFill>
                <a:latin typeface="DFKai-SB" pitchFamily="65" charset="-120"/>
                <a:ea typeface="DFKai-SB" pitchFamily="65" charset="-120"/>
              </a:rPr>
              <a:t>		</a:t>
            </a:r>
            <a:r>
              <a:rPr lang="zh-CN" altLang="en-US" sz="2400" b="1" dirty="0">
                <a:solidFill>
                  <a:srgbClr val="FFFF00"/>
                </a:solidFill>
                <a:latin typeface="DFKai-SB" pitchFamily="65" charset="-120"/>
                <a:ea typeface="DFKai-SB" pitchFamily="65" charset="-120"/>
              </a:rPr>
              <a:t>經文</a:t>
            </a:r>
            <a:r>
              <a:rPr lang="en-US" sz="2400" b="1" dirty="0">
                <a:solidFill>
                  <a:srgbClr val="FFFF00"/>
                </a:solidFill>
                <a:latin typeface="DFKai-SB" pitchFamily="65" charset="-120"/>
                <a:ea typeface="DFKai-SB" pitchFamily="65" charset="-120"/>
              </a:rPr>
              <a:t>		</a:t>
            </a:r>
            <a:r>
              <a:rPr lang="en-US" sz="2400" b="1" dirty="0" smtClean="0">
                <a:solidFill>
                  <a:srgbClr val="FFFF00"/>
                </a:solidFill>
                <a:latin typeface="DFKai-SB" pitchFamily="65" charset="-120"/>
                <a:ea typeface="DFKai-SB" pitchFamily="65" charset="-120"/>
              </a:rPr>
              <a:t>	</a:t>
            </a:r>
            <a:r>
              <a:rPr lang="zh-TW" altLang="en-US" sz="2400" b="1" dirty="0" smtClean="0">
                <a:solidFill>
                  <a:srgbClr val="FFFF00"/>
                </a:solidFill>
                <a:latin typeface="DFKai-SB" pitchFamily="65" charset="-120"/>
                <a:ea typeface="DFKai-SB" pitchFamily="65" charset="-120"/>
              </a:rPr>
              <a:t>約</a:t>
            </a:r>
            <a:r>
              <a:rPr lang="zh-TW" altLang="en-US" sz="2400" b="1" dirty="0">
                <a:solidFill>
                  <a:srgbClr val="FFFF00"/>
                </a:solidFill>
                <a:latin typeface="DFKai-SB" pitchFamily="65" charset="-120"/>
                <a:ea typeface="DFKai-SB" pitchFamily="65" charset="-120"/>
              </a:rPr>
              <a:t>雅斤</a:t>
            </a:r>
            <a:r>
              <a:rPr lang="en-US" sz="2400" dirty="0">
                <a:solidFill>
                  <a:srgbClr val="FFFF00"/>
                </a:solidFill>
              </a:rPr>
              <a:t>M-D-Y		</a:t>
            </a:r>
            <a:r>
              <a:rPr lang="zh-CN" altLang="en-US" sz="2400" b="1" dirty="0">
                <a:solidFill>
                  <a:srgbClr val="FFFF00"/>
                </a:solidFill>
                <a:latin typeface="DFKai-SB" pitchFamily="65" charset="-120"/>
                <a:ea typeface="DFKai-SB" pitchFamily="65" charset="-120"/>
              </a:rPr>
              <a:t>主前</a:t>
            </a:r>
            <a:r>
              <a:rPr lang="en-US" sz="2400" dirty="0">
                <a:solidFill>
                  <a:srgbClr val="FFFF00"/>
                </a:solidFill>
              </a:rPr>
              <a:t>BC</a:t>
            </a:r>
          </a:p>
          <a:p>
            <a:r>
              <a:rPr lang="zh-CN" altLang="en-US" sz="2400" b="1" dirty="0" smtClean="0">
                <a:solidFill>
                  <a:schemeClr val="bg1"/>
                </a:solidFill>
                <a:latin typeface="DFKai-SB" pitchFamily="65" charset="-120"/>
                <a:ea typeface="DFKai-SB" pitchFamily="65" charset="-120"/>
              </a:rPr>
              <a:t>  第</a:t>
            </a:r>
            <a:r>
              <a:rPr lang="zh-CN" altLang="en-US" sz="2400" b="1" dirty="0">
                <a:solidFill>
                  <a:schemeClr val="bg1"/>
                </a:solidFill>
                <a:latin typeface="DFKai-SB" pitchFamily="65" charset="-120"/>
                <a:ea typeface="DFKai-SB" pitchFamily="65" charset="-120"/>
              </a:rPr>
              <a:t>四 </a:t>
            </a:r>
            <a:r>
              <a:rPr lang="en-US" altLang="zh-CN" sz="2400" b="1" dirty="0">
                <a:solidFill>
                  <a:schemeClr val="bg1"/>
                </a:solidFill>
                <a:latin typeface="DFKai-SB" pitchFamily="65" charset="-120"/>
                <a:ea typeface="DFKai-SB" pitchFamily="65" charset="-120"/>
              </a:rPr>
              <a:t>	</a:t>
            </a:r>
            <a:r>
              <a:rPr lang="en-US" altLang="zh-CN" sz="2400" b="1" dirty="0" smtClean="0">
                <a:solidFill>
                  <a:schemeClr val="bg1"/>
                </a:solidFill>
                <a:latin typeface="DFKai-SB" pitchFamily="65" charset="-120"/>
                <a:ea typeface="DFKai-SB" pitchFamily="65" charset="-120"/>
              </a:rPr>
              <a:t>	</a:t>
            </a:r>
            <a:r>
              <a:rPr lang="en-US" sz="2400" dirty="0" smtClean="0">
                <a:solidFill>
                  <a:schemeClr val="bg1"/>
                </a:solidFill>
              </a:rPr>
              <a:t>24:1</a:t>
            </a:r>
            <a:r>
              <a:rPr lang="en-US" sz="2400" dirty="0">
                <a:solidFill>
                  <a:schemeClr val="bg1"/>
                </a:solidFill>
              </a:rPr>
              <a:t>		</a:t>
            </a:r>
            <a:r>
              <a:rPr lang="en-US" sz="2400" dirty="0" smtClean="0">
                <a:solidFill>
                  <a:schemeClr val="bg1"/>
                </a:solidFill>
              </a:rPr>
              <a:t>	10-10-09</a:t>
            </a:r>
            <a:r>
              <a:rPr lang="en-US" sz="2400" dirty="0">
                <a:solidFill>
                  <a:schemeClr val="bg1"/>
                </a:solidFill>
              </a:rPr>
              <a:t>		   </a:t>
            </a:r>
            <a:r>
              <a:rPr lang="en-US" sz="2400" dirty="0" smtClean="0">
                <a:solidFill>
                  <a:schemeClr val="bg1"/>
                </a:solidFill>
              </a:rPr>
              <a:t>590</a:t>
            </a:r>
          </a:p>
          <a:p>
            <a:r>
              <a:rPr lang="en-US" sz="2400" dirty="0">
                <a:solidFill>
                  <a:schemeClr val="bg1"/>
                </a:solidFill>
              </a:rPr>
              <a:t> </a:t>
            </a:r>
            <a:r>
              <a:rPr lang="en-US" sz="2400" dirty="0" smtClean="0">
                <a:solidFill>
                  <a:schemeClr val="bg1"/>
                </a:solidFill>
              </a:rPr>
              <a:t>    </a:t>
            </a:r>
            <a:r>
              <a:rPr lang="zh-CN" altLang="en-US" sz="2400" b="1" dirty="0" smtClean="0">
                <a:latin typeface="DFKai-SB" pitchFamily="65" charset="-120"/>
                <a:ea typeface="DFKai-SB" pitchFamily="65" charset="-120"/>
              </a:rPr>
              <a:t>猶大滅亡 </a:t>
            </a:r>
            <a:r>
              <a:rPr lang="en-US" sz="2400" dirty="0"/>
              <a:t>Jerusalem’s destruction </a:t>
            </a:r>
            <a:r>
              <a:rPr lang="en-US" altLang="zh-CN" sz="2400" b="1" dirty="0" smtClean="0">
                <a:latin typeface="DFKai-SB" pitchFamily="65" charset="-120"/>
                <a:ea typeface="DFKai-SB" pitchFamily="65" charset="-120"/>
              </a:rPr>
              <a:t>	</a:t>
            </a:r>
            <a:r>
              <a:rPr lang="en-US" sz="2400" b="1" dirty="0" smtClean="0"/>
              <a:t>0</a:t>
            </a:r>
            <a:r>
              <a:rPr lang="en-US" altLang="zh-CN" sz="2400" b="1" dirty="0" smtClean="0"/>
              <a:t>5</a:t>
            </a:r>
            <a:r>
              <a:rPr lang="en-US" sz="2400" b="1" dirty="0" smtClean="0"/>
              <a:t>-0</a:t>
            </a:r>
            <a:r>
              <a:rPr lang="en-US" altLang="zh-CN" sz="2400" b="1" dirty="0" smtClean="0"/>
              <a:t>9</a:t>
            </a:r>
            <a:r>
              <a:rPr lang="en-US" sz="2400" b="1" dirty="0" smtClean="0"/>
              <a:t>-1</a:t>
            </a:r>
            <a:r>
              <a:rPr lang="en-US" altLang="zh-CN" sz="2400" b="1" dirty="0" smtClean="0"/>
              <a:t>1</a:t>
            </a:r>
            <a:r>
              <a:rPr lang="en-US" sz="2400" b="1" dirty="0"/>
              <a:t>		   </a:t>
            </a:r>
            <a:r>
              <a:rPr lang="en-US" sz="2400" b="1" dirty="0" smtClean="0"/>
              <a:t>58</a:t>
            </a:r>
            <a:r>
              <a:rPr lang="en-US" altLang="zh-CN" sz="2400" b="1" dirty="0" smtClean="0"/>
              <a:t>8</a:t>
            </a:r>
            <a:endParaRPr lang="en-US" sz="2400" b="1" dirty="0"/>
          </a:p>
          <a:p>
            <a:r>
              <a:rPr lang="zh-CN" altLang="en-US" sz="2400" b="1" dirty="0" smtClean="0">
                <a:solidFill>
                  <a:schemeClr val="bg1"/>
                </a:solidFill>
                <a:latin typeface="DFKai-SB" pitchFamily="65" charset="-120"/>
                <a:ea typeface="DFKai-SB" pitchFamily="65" charset="-120"/>
              </a:rPr>
              <a:t>  第</a:t>
            </a:r>
            <a:r>
              <a:rPr lang="zh-CN" altLang="en-US" sz="2400" b="1" dirty="0">
                <a:solidFill>
                  <a:schemeClr val="bg1"/>
                </a:solidFill>
                <a:latin typeface="DFKai-SB" pitchFamily="65" charset="-120"/>
                <a:ea typeface="DFKai-SB" pitchFamily="65" charset="-120"/>
              </a:rPr>
              <a:t>十二 </a:t>
            </a:r>
            <a:r>
              <a:rPr lang="en-US" altLang="zh-CN" sz="2400" b="1" dirty="0">
                <a:solidFill>
                  <a:schemeClr val="bg1"/>
                </a:solidFill>
                <a:latin typeface="DFKai-SB" pitchFamily="65" charset="-120"/>
                <a:ea typeface="DFKai-SB" pitchFamily="65" charset="-120"/>
              </a:rPr>
              <a:t>	</a:t>
            </a:r>
            <a:r>
              <a:rPr lang="en-US" sz="2400" dirty="0">
                <a:solidFill>
                  <a:schemeClr val="bg1"/>
                </a:solidFill>
              </a:rPr>
              <a:t>33:21		</a:t>
            </a:r>
            <a:r>
              <a:rPr lang="en-US" sz="2400" dirty="0" smtClean="0">
                <a:solidFill>
                  <a:schemeClr val="bg1"/>
                </a:solidFill>
              </a:rPr>
              <a:t>	10-05-12</a:t>
            </a:r>
            <a:r>
              <a:rPr lang="en-US" sz="2400" dirty="0">
                <a:solidFill>
                  <a:schemeClr val="bg1"/>
                </a:solidFill>
              </a:rPr>
              <a:t>		   587</a:t>
            </a:r>
          </a:p>
          <a:p>
            <a:endParaRPr lang="en-US" altLang="zh-CN" sz="800" b="1" dirty="0">
              <a:latin typeface="+mj-lt"/>
              <a:ea typeface="DFKai-SB" pitchFamily="65" charset="-120"/>
            </a:endParaRPr>
          </a:p>
          <a:p>
            <a:pPr lvl="0"/>
            <a:endParaRPr lang="en-US" altLang="zh-CN" sz="800" b="1" dirty="0" smtClean="0">
              <a:latin typeface="+mj-lt"/>
              <a:ea typeface="DFKai-SB" pitchFamily="65" charset="-120"/>
            </a:endParaRPr>
          </a:p>
          <a:p>
            <a:pPr lvl="0"/>
            <a:endParaRPr lang="en-US" altLang="zh-CN" sz="800" b="1" dirty="0">
              <a:latin typeface="+mj-lt"/>
              <a:ea typeface="DFKai-SB" pitchFamily="65" charset="-120"/>
            </a:endParaRPr>
          </a:p>
          <a:p>
            <a:pPr lvl="0"/>
            <a:endParaRPr lang="en-US" altLang="zh-CN" sz="800" b="1" dirty="0" smtClean="0">
              <a:latin typeface="+mj-lt"/>
              <a:ea typeface="DFKai-SB" pitchFamily="65" charset="-120"/>
            </a:endParaRPr>
          </a:p>
        </p:txBody>
      </p:sp>
    </p:spTree>
    <p:extLst>
      <p:ext uri="{BB962C8B-B14F-4D97-AF65-F5344CB8AC3E}">
        <p14:creationId xmlns:p14="http://schemas.microsoft.com/office/powerpoint/2010/main" val="1169403611"/>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10263</TotalTime>
  <Words>1113</Words>
  <Application>Microsoft Office PowerPoint</Application>
  <PresentationFormat>Custom</PresentationFormat>
  <Paragraphs>176</Paragraphs>
  <Slides>11</Slides>
  <Notes>8</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Testament Greek 新約希臘文</dc:title>
  <dc:creator>Microsoft</dc:creator>
  <cp:lastModifiedBy>Microsoft</cp:lastModifiedBy>
  <cp:revision>780</cp:revision>
  <dcterms:created xsi:type="dcterms:W3CDTF">2020-03-18T13:47:21Z</dcterms:created>
  <dcterms:modified xsi:type="dcterms:W3CDTF">2021-05-03T19:13:48Z</dcterms:modified>
</cp:coreProperties>
</file>