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685" r:id="rId2"/>
    <p:sldId id="650" r:id="rId3"/>
    <p:sldId id="675" r:id="rId4"/>
    <p:sldId id="670" r:id="rId5"/>
    <p:sldId id="676" r:id="rId6"/>
    <p:sldId id="678" r:id="rId7"/>
    <p:sldId id="684" r:id="rId8"/>
    <p:sldId id="682" r:id="rId9"/>
    <p:sldId id="683" r:id="rId10"/>
    <p:sldId id="686" r:id="rId11"/>
  </p:sldIdLst>
  <p:sldSz cx="12188825" cy="6858000"/>
  <p:notesSz cx="6858000" cy="9144000"/>
  <p:defaultTextStyle>
    <a:defPPr>
      <a:defRPr lang="en-US"/>
    </a:defPPr>
    <a:lvl1pPr marL="0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4106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88212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32319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76425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20531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64636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08742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52849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4345" autoAdjust="0"/>
  </p:normalViewPr>
  <p:slideViewPr>
    <p:cSldViewPr>
      <p:cViewPr varScale="1">
        <p:scale>
          <a:sx n="84" d="100"/>
          <a:sy n="84" d="100"/>
        </p:scale>
        <p:origin x="-732" y="-78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BE11D8-83C4-4A94-9773-44143C2857FD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55B27-F3C0-4F3E-8F93-EF8E6AA0E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166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89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89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89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892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892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892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892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89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463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067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121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597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194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867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934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663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64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38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239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F9C73-D3C2-4D1D-BE1A-64EF358B0269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17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"/>
          <p:cNvSpPr>
            <a:spLocks noChangeArrowheads="1"/>
          </p:cNvSpPr>
          <p:nvPr/>
        </p:nvSpPr>
        <p:spPr bwMode="auto">
          <a:xfrm>
            <a:off x="4" y="25362"/>
            <a:ext cx="12190413" cy="6755696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altLang="zh-TW" sz="800" b="1" dirty="0">
              <a:solidFill>
                <a:srgbClr val="FFFF00"/>
              </a:solidFill>
              <a:ea typeface="DFKai-SB" pitchFamily="65" charset="-120"/>
            </a:endParaRPr>
          </a:p>
          <a:p>
            <a:endParaRPr lang="en-US" altLang="zh-TW" sz="12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1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</a:t>
            </a:r>
            <a:r>
              <a:rPr lang="zh-CN" altLang="en-US" sz="7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主</a:t>
            </a:r>
            <a:r>
              <a:rPr lang="zh-CN" altLang="en-US" sz="7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耶穌</a:t>
            </a:r>
            <a:r>
              <a:rPr lang="zh-TW" altLang="en-US" sz="7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所</a:t>
            </a:r>
            <a:r>
              <a:rPr lang="zh-CN" altLang="en-US" sz="7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悅納</a:t>
            </a:r>
            <a:r>
              <a:rPr lang="zh-TW" altLang="en-US" sz="7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endParaRPr lang="en-US" altLang="zh-TW" sz="72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7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</a:t>
            </a:r>
            <a:r>
              <a:rPr lang="zh-TW" altLang="en-US" sz="8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美好</a:t>
            </a:r>
            <a:r>
              <a:rPr lang="zh-TW" altLang="en-US" sz="8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浪</a:t>
            </a:r>
            <a:r>
              <a:rPr lang="zh-TW" altLang="en-US" sz="8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費</a:t>
            </a:r>
            <a:r>
              <a:rPr lang="en-US" altLang="zh-CN" sz="72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zh-TW" altLang="en-US" sz="72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揮霍</a:t>
            </a:r>
            <a:r>
              <a:rPr lang="en-US" altLang="zh-CN" sz="72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)</a:t>
            </a:r>
            <a:endParaRPr lang="en-US" sz="7200" dirty="0">
              <a:solidFill>
                <a:schemeClr val="bg1"/>
              </a:solidFill>
            </a:endParaRPr>
          </a:p>
          <a:p>
            <a:endParaRPr lang="en-US" sz="900" dirty="0">
              <a:solidFill>
                <a:schemeClr val="bg1"/>
              </a:solidFill>
            </a:endParaRPr>
          </a:p>
          <a:p>
            <a:endParaRPr lang="en-US" sz="900" dirty="0" smtClean="0">
              <a:solidFill>
                <a:schemeClr val="bg1"/>
              </a:solidFill>
            </a:endParaRPr>
          </a:p>
          <a:p>
            <a:endParaRPr lang="en-US" sz="900" dirty="0">
              <a:solidFill>
                <a:schemeClr val="bg1"/>
              </a:solidFill>
            </a:endParaRPr>
          </a:p>
          <a:p>
            <a:endParaRPr lang="en-US" sz="900" dirty="0">
              <a:solidFill>
                <a:schemeClr val="bg1"/>
              </a:solidFill>
            </a:endParaRPr>
          </a:p>
          <a:p>
            <a:endParaRPr lang="en-US" sz="900" dirty="0">
              <a:solidFill>
                <a:schemeClr val="bg1"/>
              </a:solidFill>
            </a:endParaRPr>
          </a:p>
          <a:p>
            <a:pPr algn="ctr"/>
            <a:r>
              <a:rPr lang="en-US" sz="4800" b="1" dirty="0">
                <a:solidFill>
                  <a:schemeClr val="bg1"/>
                </a:solidFill>
              </a:rPr>
              <a:t>Good Waste That Jesus Was Pleased </a:t>
            </a:r>
            <a:r>
              <a:rPr lang="en-US" sz="4800" b="1" dirty="0" smtClean="0">
                <a:solidFill>
                  <a:schemeClr val="bg1"/>
                </a:solidFill>
              </a:rPr>
              <a:t>With</a:t>
            </a:r>
            <a:endParaRPr lang="en-US" sz="4800" b="1" dirty="0">
              <a:solidFill>
                <a:schemeClr val="bg1"/>
              </a:solidFill>
            </a:endParaRPr>
          </a:p>
          <a:p>
            <a:pPr algn="ctr"/>
            <a:endParaRPr lang="en-US" sz="1000" b="1" dirty="0" smtClean="0">
              <a:solidFill>
                <a:schemeClr val="bg1"/>
              </a:solidFill>
            </a:endParaRPr>
          </a:p>
          <a:p>
            <a:pPr algn="ctr"/>
            <a:endParaRPr lang="en-US" sz="1000" b="1" dirty="0">
              <a:solidFill>
                <a:schemeClr val="bg1"/>
              </a:solidFill>
            </a:endParaRPr>
          </a:p>
          <a:p>
            <a:pPr algn="ctr"/>
            <a:endParaRPr lang="en-US" sz="1000" b="1" dirty="0">
              <a:solidFill>
                <a:schemeClr val="bg1"/>
              </a:solidFill>
            </a:endParaRPr>
          </a:p>
          <a:p>
            <a:pPr algn="ctr"/>
            <a:endParaRPr lang="en-US" sz="1000" b="1" dirty="0">
              <a:solidFill>
                <a:schemeClr val="bg1"/>
              </a:solidFill>
            </a:endParaRPr>
          </a:p>
          <a:p>
            <a:pPr algn="ctr"/>
            <a:endParaRPr lang="en-US" sz="1000" b="1" dirty="0">
              <a:solidFill>
                <a:schemeClr val="bg1"/>
              </a:solidFill>
            </a:endParaRPr>
          </a:p>
          <a:p>
            <a:r>
              <a:rPr lang="zh-TW" altLang="en-US" sz="40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 金京來博士</a:t>
            </a:r>
            <a:r>
              <a:rPr lang="zh-TW" altLang="en-US" sz="4000" b="1" dirty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sz="4000" b="1" dirty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  </a:t>
            </a:r>
            <a:r>
              <a:rPr lang="en-US" sz="4000" b="1" dirty="0" err="1">
                <a:solidFill>
                  <a:schemeClr val="bg1"/>
                </a:solidFill>
              </a:rPr>
              <a:t>Kyungrae</a:t>
            </a:r>
            <a:r>
              <a:rPr lang="en-US" sz="4000" b="1" dirty="0">
                <a:solidFill>
                  <a:schemeClr val="bg1"/>
                </a:solidFill>
              </a:rPr>
              <a:t> Kim, Ph.D.</a:t>
            </a:r>
          </a:p>
          <a:p>
            <a:endParaRPr lang="en-US" sz="800" b="1" dirty="0">
              <a:solidFill>
                <a:schemeClr val="bg1"/>
              </a:solidFill>
            </a:endParaRPr>
          </a:p>
          <a:p>
            <a:endParaRPr lang="en-US" sz="800" b="1" dirty="0">
              <a:solidFill>
                <a:schemeClr val="bg1"/>
              </a:solidFill>
            </a:endParaRP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endParaRPr lang="en-US" sz="800" b="1" dirty="0">
              <a:solidFill>
                <a:schemeClr val="bg1"/>
              </a:solidFill>
            </a:endParaRPr>
          </a:p>
          <a:p>
            <a:endParaRPr lang="en-US" sz="800" b="1" dirty="0">
              <a:solidFill>
                <a:schemeClr val="bg1"/>
              </a:solidFill>
            </a:endParaRPr>
          </a:p>
          <a:p>
            <a:endParaRPr lang="en-US" sz="800" b="1" dirty="0">
              <a:solidFill>
                <a:schemeClr val="bg1"/>
              </a:solidFill>
            </a:endParaRPr>
          </a:p>
          <a:p>
            <a:pPr algn="ctr"/>
            <a:endParaRPr lang="en-US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836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1"/>
          <p:cNvSpPr>
            <a:spLocks noChangeArrowheads="1"/>
          </p:cNvSpPr>
          <p:nvPr/>
        </p:nvSpPr>
        <p:spPr bwMode="auto">
          <a:xfrm>
            <a:off x="484189" y="2971802"/>
            <a:ext cx="11233150" cy="3341539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21" tIns="54411" rIns="108821" bIns="54411">
            <a:spAutoFit/>
          </a:bodyPr>
          <a:lstStyle/>
          <a:p>
            <a:pPr rtl="1"/>
            <a:r>
              <a:rPr lang="en-US" sz="4800" b="1" dirty="0">
                <a:solidFill>
                  <a:schemeClr val="bg1"/>
                </a:solidFill>
              </a:rPr>
              <a:t> </a:t>
            </a:r>
            <a:r>
              <a:rPr lang="en-US" sz="4800" dirty="0">
                <a:solidFill>
                  <a:schemeClr val="bg1"/>
                </a:solidFill>
              </a:rPr>
              <a:t>‎  </a:t>
            </a:r>
            <a:r>
              <a:rPr lang="he-IL" sz="5400" b="1" dirty="0">
                <a:solidFill>
                  <a:schemeClr val="bg1"/>
                </a:solidFill>
              </a:rPr>
              <a:t>יְבָרֶכְךָ יְהוָה וְיִשְׁמְרֶךָ׃</a:t>
            </a:r>
            <a:r>
              <a:rPr lang="en-US" sz="5400" b="1" dirty="0">
                <a:solidFill>
                  <a:schemeClr val="bg1"/>
                </a:solidFill>
              </a:rPr>
              <a:t>    </a:t>
            </a:r>
            <a:r>
              <a:rPr lang="he-IL" sz="5400" b="1" dirty="0">
                <a:solidFill>
                  <a:schemeClr val="bg1"/>
                </a:solidFill>
              </a:rPr>
              <a:t> </a:t>
            </a:r>
            <a:r>
              <a:rPr lang="en-US" sz="3600" b="1" dirty="0">
                <a:solidFill>
                  <a:srgbClr val="FFFF00"/>
                </a:solidFill>
              </a:rPr>
              <a:t>Numbers 6:24-26</a:t>
            </a:r>
            <a:r>
              <a:rPr lang="el-GR" sz="3600" b="1" dirty="0">
                <a:solidFill>
                  <a:srgbClr val="FFFF00"/>
                </a:solidFill>
              </a:rPr>
              <a:t> </a:t>
            </a:r>
            <a:endParaRPr lang="en-US" sz="3600" b="1" dirty="0">
              <a:solidFill>
                <a:srgbClr val="FFFF00"/>
              </a:solidFill>
            </a:endParaRPr>
          </a:p>
          <a:p>
            <a:pPr rtl="1"/>
            <a:r>
              <a:rPr lang="he-IL" sz="5400" b="1" dirty="0">
                <a:solidFill>
                  <a:schemeClr val="bg1"/>
                </a:solidFill>
              </a:rPr>
              <a:t>יָאֵר יְהוָה פָּנָיו אֵלֶיךָ וִיחֻנֶּךָּ׃</a:t>
            </a:r>
            <a:r>
              <a:rPr lang="en-US" sz="5400" b="1" dirty="0">
                <a:solidFill>
                  <a:schemeClr val="bg1"/>
                </a:solidFill>
              </a:rPr>
              <a:t>                  </a:t>
            </a:r>
          </a:p>
          <a:p>
            <a:pPr rtl="1"/>
            <a:r>
              <a:rPr lang="en-US" sz="5400" b="1" dirty="0">
                <a:solidFill>
                  <a:schemeClr val="bg1"/>
                </a:solidFill>
              </a:rPr>
              <a:t>‎</a:t>
            </a:r>
            <a:r>
              <a:rPr lang="he-IL" sz="5400" b="1" dirty="0">
                <a:solidFill>
                  <a:schemeClr val="bg1"/>
                </a:solidFill>
              </a:rPr>
              <a:t>יִשָּׂא יְהוָה פָּנָיו אֵלֶיךָ וְיָשֵׂם לְךָ שָׁלוֹם׃</a:t>
            </a:r>
            <a:r>
              <a:rPr lang="en-US" sz="5400" b="1" dirty="0">
                <a:solidFill>
                  <a:schemeClr val="bg1"/>
                </a:solidFill>
              </a:rPr>
              <a:t>     </a:t>
            </a:r>
            <a:r>
              <a:rPr lang="he-IL" sz="5400" b="1" dirty="0">
                <a:solidFill>
                  <a:schemeClr val="bg1"/>
                </a:solidFill>
              </a:rPr>
              <a:t> </a:t>
            </a:r>
            <a:endParaRPr lang="en-US" sz="5400" b="1" dirty="0">
              <a:solidFill>
                <a:schemeClr val="bg1"/>
              </a:solidFill>
            </a:endParaRPr>
          </a:p>
          <a:p>
            <a:pPr algn="ctr" rtl="1"/>
            <a:endParaRPr lang="en-US" altLang="ko-KR" sz="1600" dirty="0"/>
          </a:p>
          <a:p>
            <a:pPr algn="ctr" rtl="1"/>
            <a:endParaRPr lang="en-US" altLang="ko-KR" sz="1600" dirty="0"/>
          </a:p>
          <a:p>
            <a:pPr algn="ctr" rtl="1"/>
            <a:endParaRPr lang="en-US" altLang="ko-KR" sz="1600" dirty="0"/>
          </a:p>
        </p:txBody>
      </p:sp>
      <p:sp>
        <p:nvSpPr>
          <p:cNvPr id="92163" name="Rectangle 2"/>
          <p:cNvSpPr>
            <a:spLocks noChangeArrowheads="1"/>
          </p:cNvSpPr>
          <p:nvPr/>
        </p:nvSpPr>
        <p:spPr bwMode="auto">
          <a:xfrm>
            <a:off x="826557" y="141515"/>
            <a:ext cx="8763000" cy="273921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CN" altLang="en-US" sz="3600" b="1" dirty="0">
                <a:latin typeface="DFKai-SB" pitchFamily="65" charset="-120"/>
                <a:ea typeface="DFKai-SB" pitchFamily="65" charset="-120"/>
              </a:rPr>
              <a:t>民數記</a:t>
            </a:r>
            <a:r>
              <a:rPr lang="ko-KR" altLang="en-US" sz="3600" b="1" dirty="0">
                <a:latin typeface="新細明體" pitchFamily="18" charset="-120"/>
              </a:rPr>
              <a:t> </a:t>
            </a:r>
            <a:r>
              <a:rPr lang="en-US" sz="3600" b="1" dirty="0"/>
              <a:t>6:24-26</a:t>
            </a:r>
          </a:p>
          <a:p>
            <a:r>
              <a:rPr lang="zh-TW" altLang="en-US" sz="3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願耶和華賜福給你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保護你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.  </a:t>
            </a:r>
          </a:p>
          <a:p>
            <a:endParaRPr lang="en-US" altLang="zh-TW" sz="800" b="1" dirty="0">
              <a:solidFill>
                <a:srgbClr val="FF00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願耶和華使他的臉光照你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賜恩給你</a:t>
            </a:r>
            <a:r>
              <a:rPr lang="en-US" altLang="zh-CN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.</a:t>
            </a:r>
          </a:p>
          <a:p>
            <a:r>
              <a:rPr lang="en-US" altLang="zh-CN" sz="8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</a:t>
            </a:r>
          </a:p>
          <a:p>
            <a:r>
              <a:rPr lang="en-US" altLang="zh-TW" sz="3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願耶和華向你仰臉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賜你平安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.</a:t>
            </a:r>
            <a:endParaRPr lang="en-US" sz="4000" b="1" dirty="0">
              <a:solidFill>
                <a:srgbClr val="FF0000"/>
              </a:solidFill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17362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" y="31045"/>
            <a:ext cx="12188824" cy="6801862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endParaRPr lang="en-US" altLang="zh-CN" sz="800" b="1" dirty="0"/>
          </a:p>
          <a:p>
            <a:r>
              <a:rPr lang="zh-TW" altLang="en-US" sz="3200" b="1" dirty="0">
                <a:latin typeface="DFKai-SB" pitchFamily="65" charset="-120"/>
                <a:ea typeface="DFKai-SB" pitchFamily="65" charset="-120"/>
              </a:rPr>
              <a:t>        </a:t>
            </a:r>
            <a:r>
              <a:rPr lang="ko-KR" altLang="en-US" sz="3200" b="1" dirty="0">
                <a:solidFill>
                  <a:srgbClr val="FFFF00"/>
                </a:solidFill>
                <a:latin typeface="+mj-ea"/>
              </a:rPr>
              <a:t> 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充滿浪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費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（枉費）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而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後悔的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人生</a:t>
            </a:r>
            <a:endParaRPr lang="en-US" altLang="zh-TW" sz="36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dirty="0">
              <a:latin typeface="SimSun" pitchFamily="2" charset="-122"/>
              <a:ea typeface="SimSun" pitchFamily="2" charset="-122"/>
            </a:endParaRPr>
          </a:p>
          <a:p>
            <a:r>
              <a:rPr lang="zh-CN" altLang="en-US" sz="3200" b="1" dirty="0" smtClean="0">
                <a:latin typeface="DFKai-SB" pitchFamily="65" charset="-120"/>
                <a:ea typeface="DFKai-SB" pitchFamily="65" charset="-120"/>
              </a:rPr>
              <a:t>傳</a:t>
            </a:r>
            <a:r>
              <a:rPr lang="zh-CN" altLang="en-US" sz="3200" b="1" dirty="0">
                <a:latin typeface="DFKai-SB" pitchFamily="65" charset="-120"/>
                <a:ea typeface="DFKai-SB" pitchFamily="65" charset="-120"/>
              </a:rPr>
              <a:t>道書</a:t>
            </a:r>
            <a:r>
              <a:rPr lang="en-US" sz="3200" b="1" dirty="0"/>
              <a:t>1:2-4, 14</a:t>
            </a:r>
            <a:r>
              <a:rPr lang="en-US" sz="3200" dirty="0"/>
              <a:t>.   </a:t>
            </a:r>
            <a:r>
              <a:rPr lang="en-US" sz="3200" b="1" dirty="0"/>
              <a:t>2 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傳道者說：虛空的虛空，虛空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的</a:t>
            </a:r>
            <a:endParaRPr lang="en-US" altLang="zh-TW" sz="3200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虛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空，凡事都是虛空。</a:t>
            </a:r>
            <a:r>
              <a:rPr lang="en-US" sz="3200" dirty="0"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3200" b="1" dirty="0"/>
              <a:t>3 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人一切的勞碌，就是他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在</a:t>
            </a:r>
            <a:endParaRPr lang="en-US" altLang="zh-TW" sz="3200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日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光之下的勞碌，有什麼益處呢？</a:t>
            </a:r>
            <a:r>
              <a:rPr lang="en-US" sz="3200" dirty="0"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3200" dirty="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3200" b="1" dirty="0" smtClean="0"/>
              <a:t>4 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一代過去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，</a:t>
            </a:r>
            <a:endParaRPr lang="en-US" altLang="zh-TW" sz="3200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一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代又來，地卻永遠長存。</a:t>
            </a:r>
            <a:r>
              <a:rPr lang="en-US" sz="3200" dirty="0"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3200" b="1" dirty="0"/>
              <a:t>14 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我見日光之下所做的一切事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，</a:t>
            </a:r>
            <a:endParaRPr lang="en-US" altLang="zh-TW" sz="3200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都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是虛空，都是捕風。</a:t>
            </a:r>
            <a:r>
              <a:rPr lang="en-US" sz="3200" dirty="0">
                <a:latin typeface="DFKai-SB" pitchFamily="65" charset="-120"/>
                <a:ea typeface="DFKai-SB" pitchFamily="65" charset="-120"/>
              </a:rPr>
              <a:t> </a:t>
            </a:r>
          </a:p>
          <a:p>
            <a:endParaRPr lang="en-US" sz="800" dirty="0">
              <a:latin typeface="DFKai-SB" pitchFamily="65" charset="-120"/>
              <a:ea typeface="DFKai-SB" pitchFamily="65" charset="-120"/>
            </a:endParaRPr>
          </a:p>
          <a:p>
            <a:endParaRPr lang="en-US" sz="800" dirty="0">
              <a:latin typeface="DFKai-SB" pitchFamily="65" charset="-120"/>
              <a:ea typeface="DFKai-SB" pitchFamily="65" charset="-120"/>
            </a:endParaRPr>
          </a:p>
          <a:p>
            <a:r>
              <a:rPr lang="en-US" altLang="ko-KR" sz="2800" b="1" dirty="0"/>
              <a:t>    -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時間</a:t>
            </a:r>
            <a:r>
              <a:rPr lang="en-US" altLang="ko-KR" sz="2800" b="1" dirty="0"/>
              <a:t>:</a:t>
            </a:r>
            <a:r>
              <a:rPr lang="ko-KR" altLang="en-US" sz="2800" b="1" dirty="0"/>
              <a:t> </a:t>
            </a:r>
            <a:r>
              <a:rPr lang="en-US" altLang="ko-KR" sz="2800" b="1" dirty="0"/>
              <a:t> </a:t>
            </a:r>
            <a:r>
              <a:rPr lang="zh-TW" altLang="en-US" sz="2800" dirty="0">
                <a:latin typeface="DFKai-SB" pitchFamily="65" charset="-120"/>
                <a:ea typeface="DFKai-SB" pitchFamily="65" charset="-120"/>
              </a:rPr>
              <a:t>小時候想要快點長大，</a:t>
            </a:r>
            <a:r>
              <a:rPr lang="zh-CN" altLang="en-US" sz="2800" dirty="0">
                <a:latin typeface="DFKai-SB" pitchFamily="65" charset="-120"/>
                <a:ea typeface="DFKai-SB" pitchFamily="65" charset="-120"/>
              </a:rPr>
              <a:t>老了之後</a:t>
            </a:r>
            <a:r>
              <a:rPr lang="zh-TW" altLang="en-US" sz="2800" dirty="0">
                <a:latin typeface="DFKai-SB" pitchFamily="65" charset="-120"/>
                <a:ea typeface="DFKai-SB" pitchFamily="65" charset="-120"/>
              </a:rPr>
              <a:t>想回到</a:t>
            </a:r>
            <a:r>
              <a:rPr lang="zh-CN" altLang="en-US" sz="2800" dirty="0">
                <a:latin typeface="DFKai-SB" pitchFamily="65" charset="-120"/>
                <a:ea typeface="DFKai-SB" pitchFamily="65" charset="-120"/>
              </a:rPr>
              <a:t>年輕</a:t>
            </a:r>
            <a:r>
              <a:rPr lang="zh-TW" altLang="en-US" sz="2800" dirty="0">
                <a:latin typeface="DFKai-SB" pitchFamily="65" charset="-120"/>
                <a:ea typeface="DFKai-SB" pitchFamily="65" charset="-120"/>
              </a:rPr>
              <a:t>的</a:t>
            </a:r>
            <a:r>
              <a:rPr lang="zh-CN" altLang="en-US" sz="2800" dirty="0">
                <a:latin typeface="DFKai-SB" pitchFamily="65" charset="-120"/>
                <a:ea typeface="DFKai-SB" pitchFamily="65" charset="-120"/>
              </a:rPr>
              <a:t>時候</a:t>
            </a:r>
            <a:r>
              <a:rPr lang="en-US" altLang="zh-CN" sz="2800" dirty="0">
                <a:latin typeface="DFKai-SB" pitchFamily="65" charset="-120"/>
                <a:ea typeface="DFKai-SB" pitchFamily="65" charset="-120"/>
              </a:rPr>
              <a:t>(</a:t>
            </a:r>
            <a:r>
              <a:rPr lang="zh-TW" altLang="en-US" sz="2800" dirty="0">
                <a:latin typeface="DFKai-SB" pitchFamily="65" charset="-120"/>
                <a:ea typeface="DFKai-SB" pitchFamily="65" charset="-120"/>
              </a:rPr>
              <a:t>矛盾情緒</a:t>
            </a:r>
            <a:r>
              <a:rPr lang="en-US" altLang="zh-TW" sz="2800" dirty="0">
                <a:latin typeface="DFKai-SB" pitchFamily="65" charset="-120"/>
                <a:ea typeface="DFKai-SB" pitchFamily="65" charset="-120"/>
              </a:rPr>
              <a:t>)</a:t>
            </a:r>
          </a:p>
          <a:p>
            <a:endParaRPr lang="en-US" altLang="ko-KR" sz="800" b="1" dirty="0"/>
          </a:p>
          <a:p>
            <a:endParaRPr lang="en-US" altLang="ko-KR" sz="800" b="1" dirty="0"/>
          </a:p>
          <a:p>
            <a:r>
              <a:rPr lang="en-US" altLang="ko-KR" sz="2800" b="1" dirty="0"/>
              <a:t>    -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金錢（財富）</a:t>
            </a:r>
            <a:r>
              <a:rPr lang="en-US" altLang="ko-KR" sz="2800" b="1" dirty="0"/>
              <a:t>:  </a:t>
            </a:r>
            <a:r>
              <a:rPr lang="zh-CN" altLang="en-US" sz="2800" dirty="0">
                <a:latin typeface="DFKai-SB" pitchFamily="65" charset="-120"/>
                <a:ea typeface="DFKai-SB" pitchFamily="65" charset="-120"/>
              </a:rPr>
              <a:t>拼命賺錢或</a:t>
            </a:r>
            <a:r>
              <a:rPr lang="zh-TW" altLang="en-US" sz="2800" dirty="0">
                <a:latin typeface="DFKai-SB" pitchFamily="65" charset="-120"/>
                <a:ea typeface="DFKai-SB" pitchFamily="65" charset="-120"/>
              </a:rPr>
              <a:t>省錢，</a:t>
            </a:r>
            <a:r>
              <a:rPr lang="zh-CN" altLang="en-US" sz="2800" dirty="0">
                <a:latin typeface="DFKai-SB" pitchFamily="65" charset="-120"/>
                <a:ea typeface="DFKai-SB" pitchFamily="65" charset="-120"/>
              </a:rPr>
              <a:t>然後把</a:t>
            </a:r>
            <a:r>
              <a:rPr lang="zh-CN" altLang="en-US" sz="2800" dirty="0" smtClean="0">
                <a:latin typeface="DFKai-SB" pitchFamily="65" charset="-120"/>
                <a:ea typeface="DFKai-SB" pitchFamily="65" charset="-120"/>
              </a:rPr>
              <a:t>錢浪費</a:t>
            </a:r>
            <a:r>
              <a:rPr lang="zh-TW" altLang="en-US" sz="2800" dirty="0" smtClean="0">
                <a:latin typeface="DFKai-SB" pitchFamily="65" charset="-120"/>
                <a:ea typeface="DFKai-SB" pitchFamily="65" charset="-120"/>
              </a:rPr>
              <a:t>於</a:t>
            </a:r>
            <a:r>
              <a:rPr lang="zh-CN" altLang="en-US" sz="2800" dirty="0">
                <a:latin typeface="DFKai-SB" pitchFamily="65" charset="-120"/>
                <a:ea typeface="DFKai-SB" pitchFamily="65" charset="-120"/>
              </a:rPr>
              <a:t>無益</a:t>
            </a:r>
            <a:r>
              <a:rPr lang="zh-TW" altLang="en-US" sz="2800" dirty="0">
                <a:latin typeface="DFKai-SB" pitchFamily="65" charset="-120"/>
                <a:ea typeface="DFKai-SB" pitchFamily="65" charset="-120"/>
              </a:rPr>
              <a:t>的事情</a:t>
            </a:r>
            <a:endParaRPr lang="en-US" altLang="ko-KR" sz="2800" dirty="0"/>
          </a:p>
          <a:p>
            <a:endParaRPr lang="en-US" altLang="ko-KR" sz="800" dirty="0"/>
          </a:p>
          <a:p>
            <a:endParaRPr lang="en-US" altLang="ko-KR" sz="800" dirty="0"/>
          </a:p>
          <a:p>
            <a:r>
              <a:rPr lang="en-US" altLang="ko-KR" sz="2800" b="1" dirty="0"/>
              <a:t>    -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身體（</a:t>
            </a:r>
            <a:r>
              <a:rPr lang="zh-CN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性命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）</a:t>
            </a:r>
            <a:r>
              <a:rPr lang="en-US" altLang="ko-KR" sz="2800" b="1" dirty="0"/>
              <a:t>: </a:t>
            </a:r>
            <a:r>
              <a:rPr lang="en-US" altLang="ko-KR" sz="2800" dirty="0"/>
              <a:t>(</a:t>
            </a:r>
            <a:r>
              <a:rPr lang="zh-TW" altLang="en-US" sz="2800" dirty="0">
                <a:latin typeface="DFKai-SB" pitchFamily="65" charset="-120"/>
                <a:ea typeface="DFKai-SB" pitchFamily="65" charset="-120"/>
              </a:rPr>
              <a:t>一種</a:t>
            </a:r>
            <a:r>
              <a:rPr lang="zh-CN" altLang="en-US" sz="2800" dirty="0">
                <a:latin typeface="DFKai-SB" pitchFamily="65" charset="-120"/>
                <a:ea typeface="DFKai-SB" pitchFamily="65" charset="-120"/>
              </a:rPr>
              <a:t>具體的例子</a:t>
            </a:r>
            <a:r>
              <a:rPr lang="en-US" altLang="ko-KR" sz="2800" dirty="0"/>
              <a:t>) </a:t>
            </a:r>
            <a:r>
              <a:rPr lang="zh-CN" altLang="en-US" sz="2800" dirty="0">
                <a:latin typeface="DFKai-SB" pitchFamily="65" charset="-120"/>
                <a:ea typeface="DFKai-SB" pitchFamily="65" charset="-120"/>
              </a:rPr>
              <a:t>以</a:t>
            </a:r>
            <a:r>
              <a:rPr lang="zh-TW" altLang="en-US" sz="2800" dirty="0">
                <a:latin typeface="DFKai-SB" pitchFamily="65" charset="-120"/>
                <a:ea typeface="DFKai-SB" pitchFamily="65" charset="-120"/>
              </a:rPr>
              <a:t>吸毒</a:t>
            </a:r>
            <a:r>
              <a:rPr lang="zh-CN" altLang="en-US" sz="2800" dirty="0">
                <a:latin typeface="DFKai-SB" pitchFamily="65" charset="-120"/>
                <a:ea typeface="DFKai-SB" pitchFamily="65" charset="-120"/>
              </a:rPr>
              <a:t>或淫亂放蕩</a:t>
            </a:r>
            <a:r>
              <a:rPr lang="zh-TW" altLang="en-US" sz="2800" dirty="0">
                <a:latin typeface="DFKai-SB" pitchFamily="65" charset="-120"/>
                <a:ea typeface="DFKai-SB" pitchFamily="65" charset="-120"/>
              </a:rPr>
              <a:t>的</a:t>
            </a:r>
            <a:r>
              <a:rPr lang="zh-CN" altLang="en-US" sz="2800" dirty="0">
                <a:latin typeface="DFKai-SB" pitchFamily="65" charset="-120"/>
                <a:ea typeface="DFKai-SB" pitchFamily="65" charset="-120"/>
              </a:rPr>
              <a:t>生活</a:t>
            </a:r>
            <a:r>
              <a:rPr lang="zh-TW" altLang="en-US" sz="2800" dirty="0">
                <a:latin typeface="DFKai-SB" pitchFamily="65" charset="-120"/>
                <a:ea typeface="DFKai-SB" pitchFamily="65" charset="-120"/>
              </a:rPr>
              <a:t>破壞身體健康，甚至危害</a:t>
            </a:r>
            <a:r>
              <a:rPr lang="zh-CN" altLang="en-US" sz="2800" dirty="0">
                <a:latin typeface="DFKai-SB" pitchFamily="65" charset="-120"/>
                <a:ea typeface="DFKai-SB" pitchFamily="65" charset="-120"/>
              </a:rPr>
              <a:t>性命</a:t>
            </a:r>
            <a:endParaRPr lang="en-US" altLang="ko-KR" sz="2800" dirty="0">
              <a:latin typeface="DFKai-SB" pitchFamily="65" charset="-120"/>
              <a:ea typeface="DFKai-SB" pitchFamily="65" charset="-120"/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57748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" y="31045"/>
            <a:ext cx="12188824" cy="6863417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把香膏澆在耶穌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身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上的女人</a:t>
            </a:r>
            <a:endParaRPr lang="en-US" altLang="zh-TW" sz="3200" b="1" dirty="0">
              <a:solidFill>
                <a:srgbClr val="FFFF00"/>
              </a:solidFill>
              <a:latin typeface="+mj-ea"/>
              <a:ea typeface="+mj-ea"/>
            </a:endParaRPr>
          </a:p>
          <a:p>
            <a:endParaRPr lang="en-US" sz="800" dirty="0">
              <a:latin typeface="SimSun" pitchFamily="2" charset="-122"/>
              <a:ea typeface="SimSun" pitchFamily="2" charset="-122"/>
            </a:endParaRPr>
          </a:p>
          <a:p>
            <a:r>
              <a:rPr lang="en-US" altLang="ko-KR" sz="2800" b="1" dirty="0" smtClean="0"/>
              <a:t>     </a:t>
            </a:r>
            <a:r>
              <a:rPr lang="en-US" altLang="ko-KR" sz="2800" b="1" dirty="0">
                <a:solidFill>
                  <a:srgbClr val="FFFF00"/>
                </a:solidFill>
              </a:rPr>
              <a:t>1.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路加 </a:t>
            </a:r>
            <a:r>
              <a:rPr lang="en-US" altLang="ko-KR" sz="2800" b="1" dirty="0">
                <a:solidFill>
                  <a:srgbClr val="FFFF00"/>
                </a:solidFill>
              </a:rPr>
              <a:t>7:36-50</a:t>
            </a:r>
            <a:r>
              <a:rPr lang="en-US" altLang="ko-KR" sz="2800" b="1" dirty="0"/>
              <a:t>.  </a:t>
            </a:r>
            <a:r>
              <a:rPr lang="en-US" sz="2800" dirty="0"/>
              <a:t>36 </a:t>
            </a:r>
            <a:r>
              <a:rPr lang="zh-TW" altLang="en-US" sz="2800" b="1" dirty="0">
                <a:latin typeface="DFKai-SB" pitchFamily="65" charset="-120"/>
                <a:ea typeface="DFKai-SB" pitchFamily="65" charset="-120"/>
              </a:rPr>
              <a:t>有一個法利賽人請耶穌和他吃飯</a:t>
            </a:r>
            <a:r>
              <a:rPr lang="zh-TW" altLang="en-US" sz="2800" b="1" dirty="0" smtClean="0">
                <a:latin typeface="DFKai-SB" pitchFamily="65" charset="-120"/>
                <a:ea typeface="DFKai-SB" pitchFamily="65" charset="-120"/>
              </a:rPr>
              <a:t>；</a:t>
            </a:r>
            <a:endParaRPr lang="en-US" altLang="zh-TW" sz="2800" b="1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800" b="1" dirty="0" smtClean="0">
                <a:latin typeface="DFKai-SB" pitchFamily="65" charset="-120"/>
                <a:ea typeface="DFKai-SB" pitchFamily="65" charset="-120"/>
              </a:rPr>
              <a:t>耶</a:t>
            </a:r>
            <a:r>
              <a:rPr lang="zh-TW" altLang="en-US" sz="2800" b="1" dirty="0">
                <a:latin typeface="DFKai-SB" pitchFamily="65" charset="-120"/>
                <a:ea typeface="DFKai-SB" pitchFamily="65" charset="-120"/>
              </a:rPr>
              <a:t>穌就到法利賽人家裡去坐席</a:t>
            </a:r>
            <a:r>
              <a:rPr lang="zh-TW" altLang="en-US" sz="2800" dirty="0"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800" dirty="0"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800" dirty="0"/>
              <a:t>37</a:t>
            </a:r>
            <a:r>
              <a:rPr lang="en-US" sz="2800" dirty="0"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2800" dirty="0">
                <a:latin typeface="DFKai-SB" pitchFamily="65" charset="-120"/>
                <a:ea typeface="DFKai-SB" pitchFamily="65" charset="-120"/>
              </a:rPr>
              <a:t>那城裡有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一個女人</a:t>
            </a:r>
            <a:r>
              <a:rPr lang="zh-TW" altLang="en-US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</a:t>
            </a:r>
            <a:endParaRPr lang="en-US" altLang="zh-TW" sz="2800" b="1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是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個罪人</a:t>
            </a:r>
            <a:r>
              <a:rPr lang="zh-TW" altLang="en-US" sz="2800" dirty="0">
                <a:latin typeface="DFKai-SB" pitchFamily="65" charset="-120"/>
                <a:ea typeface="DFKai-SB" pitchFamily="65" charset="-120"/>
              </a:rPr>
              <a:t>，知道耶穌在法利賽人家裡坐席，就拿著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盛香</a:t>
            </a:r>
            <a:r>
              <a:rPr lang="zh-TW" altLang="en-US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膏</a:t>
            </a:r>
            <a:endParaRPr lang="en-US" altLang="zh-TW" sz="2800" b="1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玉瓶</a:t>
            </a:r>
            <a:r>
              <a:rPr lang="zh-TW" altLang="en-US" sz="2800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en-US" sz="2800" dirty="0"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800" dirty="0"/>
              <a:t>38  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站在耶穌背後，挨著他的腳哭，眼淚溼</a:t>
            </a:r>
            <a:r>
              <a:rPr lang="zh-TW" altLang="en-US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了</a:t>
            </a:r>
            <a:endParaRPr lang="en-US" altLang="zh-TW" sz="2800" b="1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耶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穌的腳，就用自己的頭髮擦乾，又用嘴連連親他的腳，把香膏抹上</a:t>
            </a:r>
            <a:r>
              <a:rPr lang="zh-TW" altLang="en-US" sz="2800" dirty="0">
                <a:latin typeface="DFKai-SB" pitchFamily="65" charset="-120"/>
                <a:ea typeface="DFKai-SB" pitchFamily="65" charset="-120"/>
              </a:rPr>
              <a:t>。</a:t>
            </a:r>
            <a:endParaRPr lang="en-US" sz="2600" dirty="0"/>
          </a:p>
          <a:p>
            <a:endParaRPr lang="en-US" sz="800" dirty="0"/>
          </a:p>
          <a:p>
            <a:r>
              <a:rPr lang="en-US" altLang="ko-KR" sz="2800" b="1" dirty="0"/>
              <a:t>     </a:t>
            </a:r>
            <a:r>
              <a:rPr lang="en-US" altLang="ko-KR" sz="2800" b="1" dirty="0">
                <a:solidFill>
                  <a:srgbClr val="FFFF00"/>
                </a:solidFill>
              </a:rPr>
              <a:t>2.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約翰 </a:t>
            </a:r>
            <a:r>
              <a:rPr lang="en-US" altLang="ko-KR" sz="2800" b="1" dirty="0">
                <a:solidFill>
                  <a:srgbClr val="FFFF00"/>
                </a:solidFill>
              </a:rPr>
              <a:t>12:1-8</a:t>
            </a:r>
            <a:r>
              <a:rPr lang="en-US" altLang="ko-KR" sz="2800" b="1" dirty="0"/>
              <a:t>.    </a:t>
            </a:r>
            <a:r>
              <a:rPr lang="x-none" sz="2600"/>
              <a:t> 1 </a:t>
            </a:r>
            <a:r>
              <a:rPr lang="zh-TW" altLang="en-US" sz="2800" b="1" dirty="0">
                <a:latin typeface="DFKai-SB" pitchFamily="65" charset="-120"/>
                <a:ea typeface="DFKai-SB" pitchFamily="65" charset="-120"/>
              </a:rPr>
              <a:t>逾越節前六日，耶穌來到伯大尼</a:t>
            </a:r>
            <a:r>
              <a:rPr lang="zh-TW" altLang="en-US" sz="2800" dirty="0">
                <a:latin typeface="DFKai-SB" pitchFamily="65" charset="-120"/>
                <a:ea typeface="DFKai-SB" pitchFamily="65" charset="-120"/>
              </a:rPr>
              <a:t>，就是他叫拉撒路從死裡復活之處。</a:t>
            </a:r>
            <a:r>
              <a:rPr lang="en-US" sz="2800" dirty="0">
                <a:latin typeface="DFKai-SB" pitchFamily="65" charset="-120"/>
                <a:ea typeface="DFKai-SB" pitchFamily="65" charset="-120"/>
              </a:rPr>
              <a:t> </a:t>
            </a:r>
            <a:r>
              <a:rPr lang="x-none" sz="2800"/>
              <a:t>2</a:t>
            </a:r>
            <a:r>
              <a:rPr lang="en-US" sz="2800" dirty="0"/>
              <a:t> </a:t>
            </a:r>
            <a:r>
              <a:rPr lang="zh-TW" altLang="en-US" sz="2800" dirty="0">
                <a:latin typeface="DFKai-SB" pitchFamily="65" charset="-120"/>
                <a:ea typeface="DFKai-SB" pitchFamily="65" charset="-120"/>
              </a:rPr>
              <a:t>有人在那裡給耶穌預備筵席；馬大伺候，拉撒路也在那同耶穌坐席的人中。</a:t>
            </a:r>
            <a:r>
              <a:rPr lang="en-US" sz="2800" dirty="0"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800" dirty="0"/>
              <a:t>3 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馬利亞就拿著一斤極貴的真哪噠香膏，抹耶穌的腳，又用自己的頭髮去擦，屋裡就滿了膏的香氣</a:t>
            </a:r>
            <a:r>
              <a:rPr lang="zh-TW" altLang="en-US" sz="2800" dirty="0">
                <a:latin typeface="DFKai-SB" pitchFamily="65" charset="-120"/>
                <a:ea typeface="DFKai-SB" pitchFamily="65" charset="-120"/>
              </a:rPr>
              <a:t>。</a:t>
            </a:r>
            <a:endParaRPr lang="en-US" sz="2600" dirty="0"/>
          </a:p>
          <a:p>
            <a:endParaRPr lang="en-US" sz="800" dirty="0"/>
          </a:p>
          <a:p>
            <a:r>
              <a:rPr lang="en-US" altLang="ko-KR" sz="2800" b="1" dirty="0"/>
              <a:t>     </a:t>
            </a:r>
            <a:r>
              <a:rPr lang="en-US" altLang="ko-KR" sz="2800" b="1" dirty="0">
                <a:solidFill>
                  <a:srgbClr val="FFFF00"/>
                </a:solidFill>
              </a:rPr>
              <a:t>3.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馬可 </a:t>
            </a:r>
            <a:r>
              <a:rPr lang="en-US" altLang="ko-KR" sz="2800" b="1" dirty="0">
                <a:solidFill>
                  <a:srgbClr val="FFFF00"/>
                </a:solidFill>
              </a:rPr>
              <a:t>14:3-9 (=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馬太 </a:t>
            </a:r>
            <a:r>
              <a:rPr lang="en-US" altLang="ko-KR" sz="2800" b="1" dirty="0">
                <a:solidFill>
                  <a:srgbClr val="FFFF00"/>
                </a:solidFill>
              </a:rPr>
              <a:t>26:6-13)</a:t>
            </a:r>
            <a:r>
              <a:rPr lang="en-US" altLang="ko-KR" sz="2800" b="1" dirty="0"/>
              <a:t>. </a:t>
            </a:r>
            <a:r>
              <a:rPr lang="zh-CN" altLang="en-US" sz="2800" b="1" dirty="0">
                <a:latin typeface="DFKai-SB" pitchFamily="65" charset="-120"/>
                <a:ea typeface="DFKai-SB" pitchFamily="65" charset="-120"/>
              </a:rPr>
              <a:t>馬可</a:t>
            </a:r>
            <a:r>
              <a:rPr lang="en-US" altLang="ko-KR" sz="2600" dirty="0"/>
              <a:t>14:1</a:t>
            </a:r>
            <a:r>
              <a:rPr lang="x-none" sz="2600"/>
              <a:t> </a:t>
            </a:r>
            <a:r>
              <a:rPr lang="zh-TW" altLang="en-US" sz="2800" b="1" dirty="0">
                <a:latin typeface="DFKai-SB" pitchFamily="65" charset="-120"/>
                <a:ea typeface="DFKai-SB" pitchFamily="65" charset="-120"/>
              </a:rPr>
              <a:t>過兩天是逾越節，又是除酵節</a:t>
            </a:r>
            <a:r>
              <a:rPr lang="zh-TW" altLang="en-US" sz="2800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en-US" sz="2800" dirty="0"/>
              <a:t> …… 3 </a:t>
            </a:r>
            <a:r>
              <a:rPr lang="zh-TW" altLang="en-US" sz="2800" dirty="0">
                <a:latin typeface="DFKai-SB" pitchFamily="65" charset="-120"/>
                <a:ea typeface="DFKai-SB" pitchFamily="65" charset="-120"/>
              </a:rPr>
              <a:t>耶穌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在伯大尼長大痲瘋的西門家裡坐席的時候，有一個女人拿著一玉瓶至貴的真哪噠香膏來，打破玉瓶，把膏澆在耶穌的頭上</a:t>
            </a:r>
            <a:r>
              <a:rPr lang="zh-TW" altLang="en-US" sz="2800" dirty="0"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800" dirty="0">
                <a:latin typeface="DFKai-SB" pitchFamily="65" charset="-120"/>
                <a:ea typeface="DFKai-SB" pitchFamily="65" charset="-120"/>
              </a:rPr>
              <a:t> </a:t>
            </a:r>
            <a:endParaRPr lang="en-US" sz="2600" dirty="0"/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  <a:p>
            <a:endParaRPr lang="en-US" altLang="zh-CN" sz="800" b="1" dirty="0" smtClean="0">
              <a:latin typeface="+mj-lt"/>
              <a:ea typeface="DFKai-SB" pitchFamily="65" charset="-120"/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  <a:p>
            <a:endParaRPr lang="en-US" altLang="zh-CN" sz="800" b="1" dirty="0" smtClean="0">
              <a:latin typeface="+mj-lt"/>
              <a:ea typeface="DFKai-SB" pitchFamily="65" charset="-120"/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75160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" y="31045"/>
            <a:ext cx="12188824" cy="6863417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endParaRPr lang="en-US" altLang="zh-CN" sz="800" b="1" dirty="0"/>
          </a:p>
          <a:p>
            <a:endParaRPr lang="en-US" altLang="zh-CN" sz="800" b="1" dirty="0"/>
          </a:p>
          <a:p>
            <a:r>
              <a:rPr lang="zh-TW" alt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周遭的人</a:t>
            </a:r>
            <a:r>
              <a:rPr lang="zh-CN" alt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對</a:t>
            </a:r>
            <a:r>
              <a:rPr lang="zh-CN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這</a:t>
            </a:r>
            <a:r>
              <a:rPr lang="zh-TW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浪費</a:t>
            </a:r>
            <a:r>
              <a:rPr lang="zh-CN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（</a:t>
            </a:r>
            <a:r>
              <a:rPr lang="zh-TW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揮霍</a:t>
            </a:r>
            <a:r>
              <a:rPr lang="zh-CN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）的</a:t>
            </a:r>
            <a:r>
              <a:rPr lang="zh-CN" alt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不滿</a:t>
            </a:r>
            <a:r>
              <a:rPr lang="zh-TW" alt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和批評</a:t>
            </a:r>
            <a:endParaRPr lang="en-US" altLang="ko-KR" sz="40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dirty="0">
              <a:latin typeface="SimSun" pitchFamily="2" charset="-122"/>
              <a:ea typeface="SimSun" pitchFamily="2" charset="-122"/>
            </a:endParaRPr>
          </a:p>
          <a:p>
            <a:endParaRPr lang="en-US" sz="800" dirty="0">
              <a:latin typeface="SimSun" pitchFamily="2" charset="-122"/>
              <a:ea typeface="SimSun" pitchFamily="2" charset="-122"/>
            </a:endParaRPr>
          </a:p>
          <a:p>
            <a:endParaRPr lang="en-US" sz="800" dirty="0">
              <a:latin typeface="SimSun" pitchFamily="2" charset="-122"/>
              <a:ea typeface="SimSun" pitchFamily="2" charset="-122"/>
            </a:endParaRPr>
          </a:p>
          <a:p>
            <a:r>
              <a:rPr lang="en-US" altLang="ko-KR" sz="3200" b="1" dirty="0"/>
              <a:t>  </a:t>
            </a:r>
            <a:r>
              <a:rPr lang="en-US" altLang="ko-KR" sz="3200" b="1" dirty="0" smtClean="0"/>
              <a:t> </a:t>
            </a:r>
            <a:r>
              <a:rPr lang="en-US" altLang="ko-KR" sz="3200" b="1" dirty="0">
                <a:solidFill>
                  <a:srgbClr val="FFFF00"/>
                </a:solidFill>
              </a:rPr>
              <a:t>1.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路加</a:t>
            </a:r>
            <a:r>
              <a:rPr lang="en-US" altLang="ko-KR" sz="3200" b="1" dirty="0">
                <a:solidFill>
                  <a:srgbClr val="FFFF00"/>
                </a:solidFill>
              </a:rPr>
              <a:t>7:36-50</a:t>
            </a:r>
            <a:r>
              <a:rPr lang="en-US" altLang="ko-KR" sz="3200" b="1" dirty="0"/>
              <a:t>.  </a:t>
            </a:r>
            <a:r>
              <a:rPr lang="en-US" sz="2800" dirty="0" smtClean="0"/>
              <a:t>39 </a:t>
            </a:r>
            <a:r>
              <a:rPr lang="zh-TW" altLang="en-US" sz="2800" dirty="0">
                <a:latin typeface="DFKai-SB" pitchFamily="65" charset="-120"/>
                <a:ea typeface="DFKai-SB" pitchFamily="65" charset="-120"/>
              </a:rPr>
              <a:t>請耶穌的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法利賽人看見這</a:t>
            </a:r>
            <a:r>
              <a:rPr lang="zh-TW" altLang="en-US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事</a:t>
            </a:r>
            <a:r>
              <a:rPr lang="en-US" altLang="zh-TW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心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裡說</a:t>
            </a:r>
            <a:r>
              <a:rPr lang="zh-TW" altLang="en-US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：</a:t>
            </a:r>
            <a:endParaRPr lang="en-US" altLang="zh-TW" sz="2800" b="1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這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人若是先</a:t>
            </a:r>
            <a:r>
              <a:rPr lang="zh-TW" altLang="en-US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知</a:t>
            </a:r>
            <a:r>
              <a:rPr lang="en-US" altLang="zh-TW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必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知道摸他的是</a:t>
            </a:r>
            <a:r>
              <a:rPr lang="zh-TW" altLang="en-US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誰</a:t>
            </a:r>
            <a:r>
              <a:rPr lang="en-US" altLang="zh-TW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是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個怎樣的女</a:t>
            </a:r>
            <a:r>
              <a:rPr lang="zh-TW" altLang="en-US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人</a:t>
            </a:r>
            <a:r>
              <a:rPr lang="en-US" altLang="zh-TW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乃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是個罪人</a:t>
            </a:r>
            <a:r>
              <a:rPr lang="zh-TW" altLang="en-US" sz="2800" dirty="0" smtClean="0">
                <a:latin typeface="DFKai-SB" pitchFamily="65" charset="-120"/>
                <a:ea typeface="DFKai-SB" pitchFamily="65" charset="-120"/>
              </a:rPr>
              <a:t>。</a:t>
            </a:r>
            <a:endParaRPr lang="en-US" sz="2800" dirty="0">
              <a:latin typeface="DFKai-SB" pitchFamily="65" charset="-120"/>
              <a:ea typeface="DFKai-SB" pitchFamily="65" charset="-120"/>
            </a:endParaRPr>
          </a:p>
          <a:p>
            <a:endParaRPr lang="en-US" sz="800" dirty="0"/>
          </a:p>
          <a:p>
            <a:endParaRPr lang="en-US" sz="800" dirty="0"/>
          </a:p>
          <a:p>
            <a:r>
              <a:rPr lang="en-US" altLang="ko-KR" sz="3200" b="1" dirty="0" smtClean="0"/>
              <a:t>   </a:t>
            </a:r>
            <a:r>
              <a:rPr lang="en-US" altLang="ko-KR" sz="3200" b="1" dirty="0">
                <a:solidFill>
                  <a:srgbClr val="FFFF00"/>
                </a:solidFill>
              </a:rPr>
              <a:t>2.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約翰</a:t>
            </a:r>
            <a:r>
              <a:rPr lang="en-US" altLang="ko-KR" sz="3200" b="1" dirty="0">
                <a:solidFill>
                  <a:srgbClr val="FFFF00"/>
                </a:solidFill>
              </a:rPr>
              <a:t>12:1-8</a:t>
            </a:r>
            <a:r>
              <a:rPr lang="en-US" altLang="ko-KR" sz="3200" b="1" dirty="0"/>
              <a:t>.   </a:t>
            </a:r>
            <a:r>
              <a:rPr lang="x-none" sz="3200" dirty="0"/>
              <a:t> </a:t>
            </a:r>
            <a:r>
              <a:rPr lang="x-none" sz="2800" dirty="0"/>
              <a:t>4 </a:t>
            </a:r>
            <a:r>
              <a:rPr lang="zh-TW" altLang="en-US" sz="2800" dirty="0">
                <a:latin typeface="DFKai-SB" pitchFamily="65" charset="-120"/>
                <a:ea typeface="DFKai-SB" pitchFamily="65" charset="-120"/>
              </a:rPr>
              <a:t>有一個門徒，就是那將要賣耶穌的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加略人猶大，</a:t>
            </a:r>
            <a:r>
              <a:rPr 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x-none" sz="2800" smtClean="0"/>
              <a:t>5</a:t>
            </a:r>
            <a:r>
              <a:rPr lang="en-US" sz="2800" dirty="0" smtClean="0"/>
              <a:t> 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說：「這香膏為什麼不賣三十兩銀子賙濟窮人呢</a:t>
            </a:r>
            <a:r>
              <a:rPr lang="zh-TW" altLang="en-US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？</a:t>
            </a:r>
            <a:r>
              <a:rPr lang="zh-TW" altLang="en-US" sz="2800" dirty="0" smtClean="0">
                <a:latin typeface="DFKai-SB" pitchFamily="65" charset="-120"/>
                <a:ea typeface="DFKai-SB" pitchFamily="65" charset="-120"/>
              </a:rPr>
              <a:t>」</a:t>
            </a:r>
            <a:r>
              <a:rPr lang="en-US" altLang="zh-TW" sz="2800" dirty="0" smtClean="0">
                <a:latin typeface="DFKai-SB" pitchFamily="65" charset="-120"/>
                <a:ea typeface="DFKai-SB" pitchFamily="65" charset="-120"/>
              </a:rPr>
              <a:t>(</a:t>
            </a:r>
            <a:r>
              <a:rPr lang="el-GR" sz="2800" b="1" dirty="0">
                <a:solidFill>
                  <a:srgbClr val="FFFF00"/>
                </a:solidFill>
              </a:rPr>
              <a:t>τριακοσίων </a:t>
            </a:r>
            <a:r>
              <a:rPr lang="el-GR" sz="2800" b="1" dirty="0" smtClean="0">
                <a:solidFill>
                  <a:srgbClr val="FFFF00"/>
                </a:solidFill>
              </a:rPr>
              <a:t>δηναρίων</a:t>
            </a:r>
            <a:r>
              <a:rPr lang="en-US" altLang="zh-TW" sz="2800" dirty="0" smtClean="0">
                <a:latin typeface="DFKai-SB" pitchFamily="65" charset="-120"/>
                <a:ea typeface="DFKai-SB" pitchFamily="65" charset="-120"/>
              </a:rPr>
              <a:t>)</a:t>
            </a:r>
            <a:r>
              <a:rPr lang="en-US" sz="2800" dirty="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800" dirty="0"/>
              <a:t>6 </a:t>
            </a:r>
            <a:r>
              <a:rPr lang="zh-TW" altLang="en-US" sz="2800" dirty="0">
                <a:latin typeface="DFKai-SB" pitchFamily="65" charset="-120"/>
                <a:ea typeface="DFKai-SB" pitchFamily="65" charset="-120"/>
              </a:rPr>
              <a:t>他說這話，並不是掛念窮人，乃因他是個賊，又帶著錢囊，常取其中所存的。</a:t>
            </a:r>
            <a:r>
              <a:rPr lang="en-US" sz="2800" dirty="0">
                <a:latin typeface="DFKai-SB" pitchFamily="65" charset="-120"/>
                <a:ea typeface="DFKai-SB" pitchFamily="65" charset="-120"/>
              </a:rPr>
              <a:t> </a:t>
            </a:r>
            <a:endParaRPr lang="en-US" sz="2800" dirty="0"/>
          </a:p>
          <a:p>
            <a:endParaRPr lang="en-US" sz="800" dirty="0"/>
          </a:p>
          <a:p>
            <a:endParaRPr lang="en-US" sz="800" dirty="0"/>
          </a:p>
          <a:p>
            <a:r>
              <a:rPr lang="en-US" altLang="ko-KR" sz="3200" b="1" dirty="0"/>
              <a:t>   </a:t>
            </a:r>
            <a:r>
              <a:rPr lang="en-US" altLang="ko-KR" sz="3200" b="1" dirty="0" smtClean="0">
                <a:solidFill>
                  <a:srgbClr val="FFFF00"/>
                </a:solidFill>
              </a:rPr>
              <a:t>3</a:t>
            </a:r>
            <a:r>
              <a:rPr lang="en-US" altLang="ko-KR" sz="3200" b="1" dirty="0">
                <a:solidFill>
                  <a:srgbClr val="FFFF00"/>
                </a:solidFill>
              </a:rPr>
              <a:t>.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馬可</a:t>
            </a:r>
            <a:r>
              <a:rPr lang="en-US" altLang="ko-KR" sz="3200" b="1" dirty="0">
                <a:solidFill>
                  <a:srgbClr val="FFFF00"/>
                </a:solidFill>
              </a:rPr>
              <a:t>14:3-9 (= 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馬太</a:t>
            </a:r>
            <a:r>
              <a:rPr lang="en-US" altLang="ko-KR" sz="3200" b="1" dirty="0">
                <a:solidFill>
                  <a:srgbClr val="FFFF00"/>
                </a:solidFill>
              </a:rPr>
              <a:t>26:6-13)</a:t>
            </a:r>
            <a:r>
              <a:rPr lang="en-US" altLang="ko-KR" sz="3200" b="1" dirty="0"/>
              <a:t>.    </a:t>
            </a:r>
            <a:r>
              <a:rPr lang="zh-CN" altLang="en-US" sz="2800" b="1" dirty="0">
                <a:latin typeface="DFKai-SB" pitchFamily="65" charset="-120"/>
                <a:ea typeface="DFKai-SB" pitchFamily="65" charset="-120"/>
              </a:rPr>
              <a:t>馬可</a:t>
            </a:r>
            <a:r>
              <a:rPr lang="en-US" sz="2800" dirty="0"/>
              <a:t>14:4 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有幾個人心中很不喜悅，說：「何用這樣枉費香膏呢？</a:t>
            </a:r>
            <a:r>
              <a:rPr 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x-none" sz="2800" dirty="0"/>
              <a:t>5</a:t>
            </a:r>
            <a:r>
              <a:rPr lang="en-US" sz="2800" dirty="0"/>
              <a:t> 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這香膏可以賣三十多兩銀子賙濟窮人。」他們就向那女人生氣。</a:t>
            </a:r>
            <a:r>
              <a:rPr lang="zh-TW" altLang="en-US" sz="2800" dirty="0"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2800" dirty="0" smtClean="0">
                <a:latin typeface="DFKai-SB" pitchFamily="65" charset="-120"/>
                <a:ea typeface="DFKai-SB" pitchFamily="65" charset="-120"/>
              </a:rPr>
              <a:t>(</a:t>
            </a:r>
            <a:r>
              <a:rPr lang="el-GR" sz="2800" b="1" dirty="0">
                <a:solidFill>
                  <a:srgbClr val="FFFF00"/>
                </a:solidFill>
              </a:rPr>
              <a:t>δηναρίων </a:t>
            </a:r>
            <a:r>
              <a:rPr lang="el-GR" sz="2800" b="1" dirty="0" smtClean="0">
                <a:solidFill>
                  <a:srgbClr val="FFFF00"/>
                </a:solidFill>
              </a:rPr>
              <a:t>τριακοσίων</a:t>
            </a:r>
            <a:r>
              <a:rPr lang="en-US" altLang="zh-TW" sz="2800" dirty="0" smtClean="0">
                <a:latin typeface="DFKai-SB" pitchFamily="65" charset="-120"/>
                <a:ea typeface="DFKai-SB" pitchFamily="65" charset="-120"/>
              </a:rPr>
              <a:t>)</a:t>
            </a:r>
            <a:r>
              <a:rPr lang="en-US" sz="2800" dirty="0" smtClean="0"/>
              <a:t>/  </a:t>
            </a:r>
            <a:r>
              <a:rPr lang="zh-CN" altLang="en-US" sz="2800" b="1" dirty="0">
                <a:latin typeface="DFKai-SB" pitchFamily="65" charset="-120"/>
                <a:ea typeface="DFKai-SB" pitchFamily="65" charset="-120"/>
              </a:rPr>
              <a:t>馬太</a:t>
            </a:r>
            <a:r>
              <a:rPr lang="en-US" sz="2800" dirty="0"/>
              <a:t>26:8 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門徒看見就很不喜悅，說：何用這樣的枉費呢！</a:t>
            </a:r>
            <a:endParaRPr lang="en-US" sz="2800" b="1" dirty="0">
              <a:solidFill>
                <a:schemeClr val="bg1"/>
              </a:solidFill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  <a:p>
            <a:endParaRPr lang="en-US" altLang="zh-CN" sz="800" b="1" dirty="0" smtClean="0">
              <a:latin typeface="+mj-lt"/>
              <a:ea typeface="DFKai-SB" pitchFamily="65" charset="-120"/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  <a:p>
            <a:endParaRPr lang="en-US" altLang="zh-CN" sz="800" b="1" dirty="0" smtClean="0">
              <a:latin typeface="+mj-lt"/>
              <a:ea typeface="DFKai-SB" pitchFamily="65" charset="-120"/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25167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" y="31045"/>
            <a:ext cx="12188824" cy="6863417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endParaRPr lang="en-US" altLang="zh-CN" sz="800" b="1" dirty="0"/>
          </a:p>
          <a:p>
            <a:endParaRPr lang="en-US" altLang="zh-CN" sz="800" b="1" dirty="0"/>
          </a:p>
          <a:p>
            <a:r>
              <a:rPr lang="zh-TW" altLang="en-US" sz="3600" b="1" dirty="0">
                <a:latin typeface="DFKai-SB" pitchFamily="65" charset="-120"/>
                <a:ea typeface="DFKai-SB" pitchFamily="65" charset="-120"/>
              </a:rPr>
              <a:t>    </a:t>
            </a:r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   </a:t>
            </a:r>
            <a:r>
              <a:rPr lang="zh-TW" alt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耶穌對</a:t>
            </a:r>
            <a:r>
              <a:rPr lang="zh-TW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這揮霍</a:t>
            </a:r>
            <a:r>
              <a:rPr lang="zh-CN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（</a:t>
            </a:r>
            <a:r>
              <a:rPr lang="zh-TW" alt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浪費</a:t>
            </a:r>
            <a:r>
              <a:rPr lang="zh-CN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）</a:t>
            </a:r>
            <a:r>
              <a:rPr lang="zh-TW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讚賞</a:t>
            </a:r>
            <a:endParaRPr lang="en-US" sz="40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dirty="0">
              <a:latin typeface="SimSun" pitchFamily="2" charset="-122"/>
              <a:ea typeface="SimSun" pitchFamily="2" charset="-122"/>
            </a:endParaRPr>
          </a:p>
          <a:p>
            <a:endParaRPr lang="en-US" sz="800" dirty="0">
              <a:latin typeface="SimSun" pitchFamily="2" charset="-122"/>
              <a:ea typeface="SimSun" pitchFamily="2" charset="-122"/>
            </a:endParaRPr>
          </a:p>
          <a:p>
            <a:r>
              <a:rPr lang="en-US" altLang="ko-KR" sz="3200" b="1" dirty="0">
                <a:solidFill>
                  <a:srgbClr val="FFFF00"/>
                </a:solidFill>
                <a:latin typeface="+mj-ea"/>
                <a:ea typeface="+mj-ea"/>
              </a:rPr>
              <a:t>1.</a:t>
            </a:r>
            <a:r>
              <a:rPr lang="zh-TW" altLang="en-US" sz="3200" b="1" dirty="0">
                <a:solidFill>
                  <a:srgbClr val="FFFF00"/>
                </a:solidFill>
                <a:latin typeface="+mj-ea"/>
                <a:ea typeface="+mj-ea"/>
              </a:rPr>
              <a:t> 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為表達因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罪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得赦免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感謝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ko-KR" sz="3200" b="1" dirty="0">
                <a:solidFill>
                  <a:srgbClr val="FFFF00"/>
                </a:solidFill>
                <a:latin typeface="+mj-ea"/>
                <a:ea typeface="+mj-ea"/>
              </a:rPr>
              <a:t>(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路加</a:t>
            </a:r>
            <a:r>
              <a:rPr lang="en-US" altLang="ko-KR" sz="3200" b="1" dirty="0">
                <a:solidFill>
                  <a:srgbClr val="FFFF00"/>
                </a:solidFill>
                <a:latin typeface="+mj-ea"/>
                <a:ea typeface="+mj-ea"/>
              </a:rPr>
              <a:t>7:36-50)</a:t>
            </a:r>
            <a:endParaRPr lang="en-US" altLang="ko-KR" sz="3200" b="1" dirty="0">
              <a:latin typeface="+mj-ea"/>
              <a:ea typeface="+mj-ea"/>
            </a:endParaRPr>
          </a:p>
          <a:p>
            <a:r>
              <a:rPr lang="x-none" sz="2600" dirty="0"/>
              <a:t>41 </a:t>
            </a:r>
            <a:r>
              <a:rPr lang="zh-TW" altLang="en-US" sz="2800" dirty="0">
                <a:latin typeface="DFKai-SB" pitchFamily="65" charset="-120"/>
                <a:ea typeface="DFKai-SB" pitchFamily="65" charset="-120"/>
              </a:rPr>
              <a:t>耶穌</a:t>
            </a:r>
            <a:r>
              <a:rPr lang="zh-TW" altLang="en-US" sz="2800" dirty="0" smtClean="0">
                <a:latin typeface="DFKai-SB" pitchFamily="65" charset="-120"/>
                <a:ea typeface="DFKai-SB" pitchFamily="65" charset="-120"/>
              </a:rPr>
              <a:t>說</a:t>
            </a:r>
            <a:r>
              <a:rPr lang="en-US" altLang="zh-TW" sz="2800" dirty="0" smtClean="0">
                <a:latin typeface="DFKai-SB" pitchFamily="65" charset="-120"/>
                <a:ea typeface="DFKai-SB" pitchFamily="65" charset="-120"/>
              </a:rPr>
              <a:t>:</a:t>
            </a:r>
            <a:r>
              <a:rPr lang="zh-TW" altLang="en-US" sz="2800" b="1" dirty="0" smtClean="0">
                <a:latin typeface="DFKai-SB" pitchFamily="65" charset="-120"/>
                <a:ea typeface="DFKai-SB" pitchFamily="65" charset="-120"/>
              </a:rPr>
              <a:t>一</a:t>
            </a:r>
            <a:r>
              <a:rPr lang="zh-TW" altLang="en-US" sz="2800" b="1" dirty="0">
                <a:latin typeface="DFKai-SB" pitchFamily="65" charset="-120"/>
                <a:ea typeface="DFKai-SB" pitchFamily="65" charset="-120"/>
              </a:rPr>
              <a:t>個債主有兩個人欠他的</a:t>
            </a:r>
            <a:r>
              <a:rPr lang="zh-TW" altLang="en-US" sz="2800" b="1" dirty="0" smtClean="0">
                <a:latin typeface="DFKai-SB" pitchFamily="65" charset="-120"/>
                <a:ea typeface="DFKai-SB" pitchFamily="65" charset="-120"/>
              </a:rPr>
              <a:t>債</a:t>
            </a:r>
            <a:r>
              <a:rPr lang="en-US" altLang="zh-TW" sz="2800" b="1" dirty="0" smtClean="0">
                <a:latin typeface="DFKai-SB" pitchFamily="65" charset="-120"/>
                <a:ea typeface="DFKai-SB" pitchFamily="65" charset="-120"/>
              </a:rPr>
              <a:t>;</a:t>
            </a:r>
            <a:r>
              <a:rPr lang="zh-TW" altLang="en-US" sz="2800" b="1" dirty="0" smtClean="0">
                <a:latin typeface="DFKai-SB" pitchFamily="65" charset="-120"/>
                <a:ea typeface="DFKai-SB" pitchFamily="65" charset="-120"/>
              </a:rPr>
              <a:t>一</a:t>
            </a:r>
            <a:r>
              <a:rPr lang="zh-TW" altLang="en-US" sz="2800" b="1" dirty="0">
                <a:latin typeface="DFKai-SB" pitchFamily="65" charset="-120"/>
                <a:ea typeface="DFKai-SB" pitchFamily="65" charset="-120"/>
              </a:rPr>
              <a:t>個欠五十兩銀子</a:t>
            </a:r>
            <a:r>
              <a:rPr lang="zh-TW" altLang="en-US" sz="2800" b="1" dirty="0" smtClean="0">
                <a:latin typeface="DFKai-SB" pitchFamily="65" charset="-120"/>
                <a:ea typeface="DFKai-SB" pitchFamily="65" charset="-120"/>
              </a:rPr>
              <a:t>，</a:t>
            </a:r>
            <a:endParaRPr lang="en-US" altLang="zh-TW" sz="2800" b="1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800" b="1" dirty="0" smtClean="0">
                <a:latin typeface="DFKai-SB" pitchFamily="65" charset="-120"/>
                <a:ea typeface="DFKai-SB" pitchFamily="65" charset="-120"/>
              </a:rPr>
              <a:t>一</a:t>
            </a:r>
            <a:r>
              <a:rPr lang="zh-TW" altLang="en-US" sz="2800" b="1" dirty="0">
                <a:latin typeface="DFKai-SB" pitchFamily="65" charset="-120"/>
                <a:ea typeface="DFKai-SB" pitchFamily="65" charset="-120"/>
              </a:rPr>
              <a:t>個欠五兩銀子</a:t>
            </a:r>
            <a:r>
              <a:rPr lang="zh-TW" altLang="en-US" sz="2800" dirty="0">
                <a:latin typeface="DFKai-SB" pitchFamily="65" charset="-120"/>
                <a:ea typeface="DFKai-SB" pitchFamily="65" charset="-120"/>
              </a:rPr>
              <a:t>；</a:t>
            </a:r>
            <a:r>
              <a:rPr lang="en-US" sz="2800" dirty="0"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800" dirty="0" smtClean="0">
                <a:latin typeface="DFKai-SB" pitchFamily="65" charset="-120"/>
                <a:ea typeface="DFKai-SB" pitchFamily="65" charset="-120"/>
              </a:rPr>
              <a:t>(</a:t>
            </a:r>
            <a:r>
              <a:rPr lang="el-GR" sz="2800" b="1" dirty="0" smtClean="0">
                <a:solidFill>
                  <a:srgbClr val="FFFF00"/>
                </a:solidFill>
              </a:rPr>
              <a:t>δηνάρια πεντακόσια </a:t>
            </a:r>
            <a:r>
              <a:rPr lang="en-US" sz="2800" dirty="0" smtClean="0"/>
              <a:t>…… </a:t>
            </a:r>
            <a:r>
              <a:rPr lang="el-GR" sz="2800" b="1" dirty="0" smtClean="0">
                <a:solidFill>
                  <a:srgbClr val="FFFF00"/>
                </a:solidFill>
              </a:rPr>
              <a:t>πεντήκοντα</a:t>
            </a:r>
            <a:r>
              <a:rPr lang="en-US" sz="2800" dirty="0" smtClean="0">
                <a:latin typeface="DFKai-SB" pitchFamily="65" charset="-120"/>
                <a:ea typeface="DFKai-SB" pitchFamily="65" charset="-120"/>
              </a:rPr>
              <a:t>)</a:t>
            </a:r>
          </a:p>
          <a:p>
            <a:r>
              <a:rPr lang="x-none" sz="2800" smtClean="0"/>
              <a:t>4</a:t>
            </a:r>
            <a:r>
              <a:rPr lang="en-US" sz="2800" dirty="0"/>
              <a:t>2 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因為他們無力償還，債主就開恩免了他們兩個人的債。這兩個人那一個更愛他呢</a:t>
            </a:r>
            <a:r>
              <a:rPr lang="zh-TW" altLang="en-US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？</a:t>
            </a:r>
            <a:r>
              <a:rPr lang="en-US" sz="2800" dirty="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800" dirty="0"/>
              <a:t>……..</a:t>
            </a:r>
            <a:r>
              <a:rPr lang="en-US" sz="2800" dirty="0">
                <a:latin typeface="DFKai-SB" pitchFamily="65" charset="-120"/>
                <a:ea typeface="DFKai-SB" pitchFamily="65" charset="-120"/>
              </a:rPr>
              <a:t> </a:t>
            </a:r>
            <a:r>
              <a:rPr lang="x-none" sz="2800" dirty="0"/>
              <a:t>4</a:t>
            </a:r>
            <a:r>
              <a:rPr lang="en-US" sz="2800" dirty="0"/>
              <a:t>4 </a:t>
            </a:r>
            <a:r>
              <a:rPr lang="zh-TW" altLang="en-US" sz="2800" dirty="0">
                <a:latin typeface="DFKai-SB" pitchFamily="65" charset="-120"/>
                <a:ea typeface="DFKai-SB" pitchFamily="65" charset="-120"/>
              </a:rPr>
              <a:t>於是轉過來向著那女人，便對西門說：「你看見這女人嗎？我進了你的家，你沒有給我水洗腳；但這女人用眼淚溼了我的腳，用頭髮擦乾。</a:t>
            </a:r>
            <a:r>
              <a:rPr lang="en-US" sz="2800" dirty="0">
                <a:latin typeface="DFKai-SB" pitchFamily="65" charset="-120"/>
                <a:ea typeface="DFKai-SB" pitchFamily="65" charset="-120"/>
              </a:rPr>
              <a:t> </a:t>
            </a:r>
            <a:r>
              <a:rPr lang="x-none" sz="2800" dirty="0"/>
              <a:t>4</a:t>
            </a:r>
            <a:r>
              <a:rPr lang="en-US" sz="2800" dirty="0"/>
              <a:t>5 </a:t>
            </a:r>
            <a:r>
              <a:rPr lang="zh-TW" altLang="en-US" sz="2800" dirty="0">
                <a:latin typeface="DFKai-SB" pitchFamily="65" charset="-120"/>
                <a:ea typeface="DFKai-SB" pitchFamily="65" charset="-120"/>
              </a:rPr>
              <a:t>你沒有與我親嘴；但這女人從我進來的時候就不住的用嘴親我的腳。</a:t>
            </a:r>
            <a:r>
              <a:rPr lang="en-US" sz="2800" dirty="0">
                <a:latin typeface="DFKai-SB" pitchFamily="65" charset="-120"/>
                <a:ea typeface="DFKai-SB" pitchFamily="65" charset="-120"/>
              </a:rPr>
              <a:t> </a:t>
            </a:r>
            <a:r>
              <a:rPr lang="x-none" sz="2800" dirty="0"/>
              <a:t>4</a:t>
            </a:r>
            <a:r>
              <a:rPr lang="en-US" sz="2800" dirty="0"/>
              <a:t>6 </a:t>
            </a:r>
            <a:r>
              <a:rPr lang="zh-TW" altLang="en-US" sz="2800" dirty="0">
                <a:latin typeface="DFKai-SB" pitchFamily="65" charset="-120"/>
                <a:ea typeface="DFKai-SB" pitchFamily="65" charset="-120"/>
              </a:rPr>
              <a:t>你沒有用油抹我的頭；但這女人用香膏抹我的腳。</a:t>
            </a:r>
            <a:r>
              <a:rPr lang="en-US" sz="2800" dirty="0">
                <a:latin typeface="DFKai-SB" pitchFamily="65" charset="-120"/>
                <a:ea typeface="DFKai-SB" pitchFamily="65" charset="-120"/>
              </a:rPr>
              <a:t> </a:t>
            </a:r>
            <a:r>
              <a:rPr lang="x-none" sz="2800" dirty="0"/>
              <a:t>47</a:t>
            </a:r>
            <a:r>
              <a:rPr lang="en-US" sz="2800" dirty="0"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2800" dirty="0">
                <a:latin typeface="DFKai-SB" pitchFamily="65" charset="-120"/>
                <a:ea typeface="DFKai-SB" pitchFamily="65" charset="-120"/>
              </a:rPr>
              <a:t>所以我告訴你，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他許多的罪都赦免了，因為他的愛多；但那赦免少的，他的愛就少。</a:t>
            </a:r>
            <a:r>
              <a:rPr lang="zh-TW" altLang="en-US" sz="2800" dirty="0">
                <a:latin typeface="DFKai-SB" pitchFamily="65" charset="-120"/>
                <a:ea typeface="DFKai-SB" pitchFamily="65" charset="-120"/>
              </a:rPr>
              <a:t>」</a:t>
            </a:r>
            <a:r>
              <a:rPr lang="en-US" sz="2800" dirty="0">
                <a:latin typeface="DFKai-SB" pitchFamily="65" charset="-120"/>
                <a:ea typeface="DFKai-SB" pitchFamily="65" charset="-120"/>
              </a:rPr>
              <a:t> </a:t>
            </a:r>
            <a:r>
              <a:rPr lang="x-none" sz="2800" dirty="0"/>
              <a:t>48</a:t>
            </a:r>
            <a:r>
              <a:rPr lang="en-US" sz="2800" dirty="0"/>
              <a:t> </a:t>
            </a:r>
            <a:r>
              <a:rPr lang="zh-TW" altLang="en-US" sz="2800" dirty="0">
                <a:latin typeface="DFKai-SB" pitchFamily="65" charset="-120"/>
                <a:ea typeface="DFKai-SB" pitchFamily="65" charset="-120"/>
              </a:rPr>
              <a:t>於是對那女人說：「你的罪赦免了。」</a:t>
            </a:r>
            <a:r>
              <a:rPr lang="en-US" sz="2800" dirty="0"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800" dirty="0"/>
              <a:t>…….. </a:t>
            </a:r>
            <a:r>
              <a:rPr lang="x-none" sz="2800" dirty="0"/>
              <a:t>50</a:t>
            </a:r>
            <a:r>
              <a:rPr lang="zh-TW" altLang="en-US" sz="2800" dirty="0">
                <a:latin typeface="DFKai-SB" pitchFamily="65" charset="-120"/>
                <a:ea typeface="DFKai-SB" pitchFamily="65" charset="-120"/>
              </a:rPr>
              <a:t>耶穌對那女人說：「你的信救了你；平平安安的回去吧！」</a:t>
            </a:r>
            <a:endParaRPr lang="en-US" sz="2600" dirty="0"/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23821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" y="31045"/>
            <a:ext cx="12188824" cy="6863417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endParaRPr lang="en-US" altLang="zh-CN" sz="800" b="1" dirty="0"/>
          </a:p>
          <a:p>
            <a:endParaRPr lang="en-US" altLang="zh-CN" sz="800" b="1" dirty="0"/>
          </a:p>
          <a:p>
            <a:r>
              <a:rPr lang="zh-TW" alt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耶穌對這揮</a:t>
            </a:r>
            <a:r>
              <a:rPr lang="zh-TW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霍</a:t>
            </a:r>
            <a:r>
              <a:rPr lang="zh-CN" alt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（</a:t>
            </a:r>
            <a:r>
              <a:rPr lang="zh-TW" alt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浪費</a:t>
            </a:r>
            <a:r>
              <a:rPr lang="zh-CN" alt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）</a:t>
            </a:r>
            <a:r>
              <a:rPr lang="zh-TW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讚賞</a:t>
            </a:r>
            <a:endParaRPr lang="en-US" sz="40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dirty="0">
              <a:latin typeface="SimSun" pitchFamily="2" charset="-122"/>
              <a:ea typeface="SimSun" pitchFamily="2" charset="-122"/>
            </a:endParaRPr>
          </a:p>
          <a:p>
            <a:endParaRPr lang="en-US" sz="800" dirty="0">
              <a:latin typeface="SimSun" pitchFamily="2" charset="-122"/>
              <a:ea typeface="SimSun" pitchFamily="2" charset="-122"/>
            </a:endParaRPr>
          </a:p>
          <a:p>
            <a:r>
              <a:rPr lang="en-US" altLang="ko-KR" sz="3200" b="1" dirty="0">
                <a:solidFill>
                  <a:srgbClr val="FFFF00"/>
                </a:solidFill>
                <a:latin typeface="+mj-ea"/>
                <a:ea typeface="+mj-ea"/>
              </a:rPr>
              <a:t>2.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為表達因耶穌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使拉撒路復活的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感謝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ko-KR" sz="3200" b="1" dirty="0">
                <a:solidFill>
                  <a:srgbClr val="FFFF00"/>
                </a:solidFill>
                <a:latin typeface="+mj-ea"/>
                <a:ea typeface="+mj-ea"/>
              </a:rPr>
              <a:t>(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約翰</a:t>
            </a:r>
            <a:r>
              <a:rPr lang="en-US" altLang="ko-KR" sz="3200" b="1" dirty="0">
                <a:solidFill>
                  <a:srgbClr val="FFFF00"/>
                </a:solidFill>
                <a:latin typeface="+mj-ea"/>
                <a:ea typeface="+mj-ea"/>
              </a:rPr>
              <a:t>12:1-8)</a:t>
            </a:r>
            <a:endParaRPr lang="en-US" altLang="ko-KR" sz="3200" b="1" dirty="0">
              <a:latin typeface="+mj-ea"/>
              <a:ea typeface="+mj-ea"/>
            </a:endParaRPr>
          </a:p>
          <a:p>
            <a:endParaRPr lang="en-US" altLang="ko-KR" sz="800" dirty="0" smtClean="0"/>
          </a:p>
          <a:p>
            <a:endParaRPr lang="en-US" altLang="ko-KR" sz="800" dirty="0"/>
          </a:p>
          <a:p>
            <a:r>
              <a:rPr lang="zh-CN" altLang="en-US" sz="3200" b="1" dirty="0">
                <a:latin typeface="DFKai-SB" pitchFamily="65" charset="-120"/>
                <a:ea typeface="DFKai-SB" pitchFamily="65" charset="-120"/>
              </a:rPr>
              <a:t>約翰</a:t>
            </a:r>
            <a:r>
              <a:rPr lang="en-US" sz="3200" b="1" dirty="0"/>
              <a:t>11:1 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有一個患病的人，名叫拉撒路，住在伯大尼，就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是</a:t>
            </a:r>
            <a:endParaRPr lang="en-US" altLang="zh-TW" sz="3200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馬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利亞和他姐姐馬大的村莊。</a:t>
            </a:r>
            <a:r>
              <a:rPr lang="en-US" sz="3200" dirty="0"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3200" dirty="0"/>
              <a:t>11:2 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這馬利亞就是那用香膏抹主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，</a:t>
            </a:r>
            <a:endParaRPr lang="en-US" altLang="zh-TW" sz="3200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又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用頭髮擦他腳的；患病的拉撒路是他的兄弟。 </a:t>
            </a:r>
            <a:r>
              <a:rPr lang="x-none" sz="3200" dirty="0"/>
              <a:t>1</a:t>
            </a:r>
            <a:r>
              <a:rPr lang="en-US" sz="3200" dirty="0"/>
              <a:t>2:1</a:t>
            </a:r>
            <a:r>
              <a:rPr lang="x-none" sz="3200" dirty="0"/>
              <a:t> 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逾越節前六日，耶穌來到伯大尼，</a:t>
            </a:r>
            <a:r>
              <a:rPr lang="zh-TW" altLang="en-US" sz="32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就是他叫拉撒路從死裡復活之處。</a:t>
            </a:r>
            <a:r>
              <a:rPr lang="en-US" sz="3200" dirty="0">
                <a:latin typeface="DFKai-SB" pitchFamily="65" charset="-120"/>
                <a:ea typeface="DFKai-SB" pitchFamily="65" charset="-120"/>
              </a:rPr>
              <a:t> </a:t>
            </a:r>
            <a:r>
              <a:rPr lang="x-none" sz="3200" dirty="0"/>
              <a:t>2</a:t>
            </a:r>
            <a:r>
              <a:rPr lang="en-US" sz="3200" dirty="0"/>
              <a:t> </a:t>
            </a:r>
            <a:r>
              <a:rPr lang="zh-TW" altLang="en-US" sz="32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有人在那裡給耶穌預備筵席；馬大伺候，拉撒路也在那同耶穌坐席的人中。</a:t>
            </a:r>
            <a:r>
              <a:rPr lang="en-US" sz="3200" dirty="0"/>
              <a:t>……..  </a:t>
            </a:r>
            <a:r>
              <a:rPr lang="x-none" sz="3200" dirty="0"/>
              <a:t>7</a:t>
            </a:r>
            <a:r>
              <a:rPr lang="en-US" sz="3200" dirty="0"/>
              <a:t> 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耶穌說：「</a:t>
            </a:r>
            <a:r>
              <a:rPr lang="zh-TW" altLang="en-US" sz="32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由他吧！他是為我安葬之日存留</a:t>
            </a:r>
            <a:r>
              <a:rPr lang="zh-TW" altLang="en-US" sz="32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的。</a:t>
            </a:r>
            <a:r>
              <a:rPr lang="en-US" sz="3200" dirty="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3200" dirty="0"/>
              <a:t>(</a:t>
            </a:r>
            <a:r>
              <a:rPr lang="el-GR" sz="3200" dirty="0">
                <a:solidFill>
                  <a:srgbClr val="FFFF00"/>
                </a:solidFill>
              </a:rPr>
              <a:t>ἄφες αὐτήν, ἵνα εἰς τὴν ἡμέραν τοῦ ἐνταφιασμοῦ μου τηρήσῃ αὐτό·</a:t>
            </a:r>
            <a:r>
              <a:rPr lang="en-US" sz="3200" dirty="0"/>
              <a:t>)  </a:t>
            </a:r>
            <a:r>
              <a:rPr lang="x-none" sz="3200" dirty="0"/>
              <a:t>8</a:t>
            </a:r>
            <a:r>
              <a:rPr lang="en-US" sz="3200" dirty="0"/>
              <a:t> 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因為常有窮人和你們同在，只是你們不常有我。」</a:t>
            </a:r>
            <a:r>
              <a:rPr lang="en-US" sz="3200" dirty="0">
                <a:latin typeface="DFKai-SB" pitchFamily="65" charset="-120"/>
                <a:ea typeface="DFKai-SB" pitchFamily="65" charset="-120"/>
              </a:rPr>
              <a:t> </a:t>
            </a:r>
            <a:endParaRPr lang="en-US" sz="3200" dirty="0"/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  <a:p>
            <a:endParaRPr lang="en-US" altLang="zh-CN" sz="800" b="1" dirty="0" smtClean="0">
              <a:latin typeface="+mj-lt"/>
              <a:ea typeface="DFKai-SB" pitchFamily="65" charset="-120"/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3521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" y="31045"/>
            <a:ext cx="12188824" cy="6863417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endParaRPr lang="en-US" altLang="zh-CN" sz="800" b="1" dirty="0"/>
          </a:p>
          <a:p>
            <a:r>
              <a:rPr lang="zh-TW" altLang="en-US" sz="3600" b="1" dirty="0">
                <a:latin typeface="DFKai-SB" pitchFamily="65" charset="-120"/>
                <a:ea typeface="DFKai-SB" pitchFamily="65" charset="-120"/>
              </a:rPr>
              <a:t>     </a:t>
            </a:r>
            <a:r>
              <a:rPr lang="ko-KR" altLang="en-US" sz="3600" b="1" dirty="0">
                <a:solidFill>
                  <a:srgbClr val="FFFF00"/>
                </a:solidFill>
                <a:latin typeface="+mj-ea"/>
              </a:rPr>
              <a:t>  </a:t>
            </a:r>
            <a:r>
              <a:rPr lang="zh-TW" alt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耶穌對這揮</a:t>
            </a:r>
            <a:r>
              <a:rPr lang="zh-TW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霍</a:t>
            </a:r>
            <a:r>
              <a:rPr lang="zh-CN" alt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（</a:t>
            </a:r>
            <a:r>
              <a:rPr lang="zh-TW" alt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浪費</a:t>
            </a:r>
            <a:r>
              <a:rPr lang="zh-CN" alt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）</a:t>
            </a:r>
            <a:r>
              <a:rPr lang="zh-TW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讚賞</a:t>
            </a:r>
            <a:endParaRPr lang="en-US" sz="40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dirty="0">
              <a:latin typeface="SimSun" pitchFamily="2" charset="-122"/>
              <a:ea typeface="SimSun" pitchFamily="2" charset="-122"/>
            </a:endParaRPr>
          </a:p>
          <a:p>
            <a:endParaRPr lang="en-US" sz="800" dirty="0">
              <a:latin typeface="SimSun" pitchFamily="2" charset="-122"/>
              <a:ea typeface="SimSun" pitchFamily="2" charset="-122"/>
            </a:endParaRPr>
          </a:p>
          <a:p>
            <a:r>
              <a:rPr lang="en-US" altLang="ko-KR" sz="3200" b="1" dirty="0">
                <a:solidFill>
                  <a:srgbClr val="FFFF00"/>
                </a:solidFill>
              </a:rPr>
              <a:t>3. 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永遠蒙紀念的美事 </a:t>
            </a:r>
            <a:r>
              <a:rPr lang="en-US" altLang="ko-KR" sz="3200" b="1" dirty="0">
                <a:solidFill>
                  <a:srgbClr val="FFFF00"/>
                </a:solidFill>
              </a:rPr>
              <a:t>(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馬可</a:t>
            </a:r>
            <a:r>
              <a:rPr lang="en-US" altLang="ko-KR" sz="3200" b="1" dirty="0">
                <a:solidFill>
                  <a:srgbClr val="FFFF00"/>
                </a:solidFill>
              </a:rPr>
              <a:t>14:3-9 = 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馬太</a:t>
            </a:r>
            <a:r>
              <a:rPr lang="en-US" altLang="ko-KR" sz="3200" b="1" dirty="0">
                <a:solidFill>
                  <a:srgbClr val="FFFF00"/>
                </a:solidFill>
              </a:rPr>
              <a:t>26:6-13)</a:t>
            </a:r>
            <a:r>
              <a:rPr lang="en-US" altLang="ko-KR" sz="3200" b="1" dirty="0"/>
              <a:t> </a:t>
            </a:r>
            <a:endParaRPr lang="en-US" altLang="ko-KR" sz="3200" b="1" dirty="0">
              <a:solidFill>
                <a:srgbClr val="FFFF00"/>
              </a:solidFill>
            </a:endParaRPr>
          </a:p>
          <a:p>
            <a:r>
              <a:rPr lang="en-US" altLang="ko-KR" sz="800" b="1" dirty="0"/>
              <a:t> </a:t>
            </a:r>
          </a:p>
          <a:p>
            <a:endParaRPr lang="en-US" altLang="ko-KR" sz="800" b="1" dirty="0" smtClean="0"/>
          </a:p>
          <a:p>
            <a:endParaRPr lang="en-US" altLang="ko-KR" sz="800" b="1" dirty="0"/>
          </a:p>
          <a:p>
            <a:r>
              <a:rPr lang="zh-CN" altLang="en-US" sz="3200" b="1" dirty="0">
                <a:latin typeface="DFKai-SB" pitchFamily="65" charset="-120"/>
                <a:ea typeface="DFKai-SB" pitchFamily="65" charset="-120"/>
              </a:rPr>
              <a:t>馬可</a:t>
            </a:r>
            <a:r>
              <a:rPr lang="en-US" sz="3000" b="1" dirty="0"/>
              <a:t>14:</a:t>
            </a:r>
            <a:r>
              <a:rPr lang="x-none" sz="3000" b="1" dirty="0"/>
              <a:t>6</a:t>
            </a:r>
            <a:r>
              <a:rPr lang="en-US" sz="3000" b="1" dirty="0"/>
              <a:t>-9</a:t>
            </a:r>
            <a:r>
              <a:rPr lang="en-US" sz="3000" dirty="0"/>
              <a:t>.   6</a:t>
            </a:r>
            <a:r>
              <a:rPr lang="x-none" sz="3000" dirty="0"/>
              <a:t> 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耶穌說：「由他吧！為什麼難為他呢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？</a:t>
            </a:r>
            <a:endParaRPr lang="en-US" altLang="zh-TW" sz="3200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2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他</a:t>
            </a:r>
            <a:r>
              <a:rPr lang="zh-TW" altLang="en-US" sz="32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在我身上做的是一件美事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3200" dirty="0">
                <a:latin typeface="DFKai-SB" pitchFamily="65" charset="-120"/>
                <a:ea typeface="DFKai-SB" pitchFamily="65" charset="-120"/>
              </a:rPr>
              <a:t> </a:t>
            </a:r>
            <a:r>
              <a:rPr lang="x-none" sz="3200" dirty="0"/>
              <a:t>7</a:t>
            </a:r>
            <a:r>
              <a:rPr lang="en-US" sz="3200" dirty="0"/>
              <a:t> 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因為常有窮人和你們同在，要向他們行善隨時都可以；只是你們不常有我。</a:t>
            </a:r>
            <a:r>
              <a:rPr lang="en-US" sz="3200" dirty="0"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3200" dirty="0"/>
              <a:t>8 </a:t>
            </a:r>
            <a:r>
              <a:rPr lang="zh-TW" altLang="en-US" sz="32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他所做的，是盡他所能的；他是為我安葬的事把香膏預先澆在我身上。</a:t>
            </a:r>
            <a:r>
              <a:rPr lang="en-US" sz="32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3200" dirty="0"/>
              <a:t>(</a:t>
            </a:r>
            <a:r>
              <a:rPr lang="el-GR" sz="3200" dirty="0">
                <a:solidFill>
                  <a:srgbClr val="FFFF00"/>
                </a:solidFill>
              </a:rPr>
              <a:t>ὃ ἔσχεν ἐποίησεν· προέλαβεν μυρίσαι τὸ σῶμά μου εἰς τὸν ἐνταφιασμόν.</a:t>
            </a:r>
            <a:r>
              <a:rPr lang="en-US" sz="3200" dirty="0"/>
              <a:t>) </a:t>
            </a:r>
            <a:r>
              <a:rPr lang="x-none" sz="3200" dirty="0"/>
              <a:t>9</a:t>
            </a:r>
            <a:r>
              <a:rPr lang="en-US" sz="3200" dirty="0"/>
              <a:t> 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我實在告訴你們，</a:t>
            </a:r>
            <a:r>
              <a:rPr lang="zh-TW" altLang="en-US" sz="32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普天之下，無論在什麼地方傳這福音，也要述說這女人所做的，以為記念。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」</a:t>
            </a:r>
            <a:r>
              <a:rPr lang="en-US" sz="3200" dirty="0">
                <a:latin typeface="DFKai-SB" pitchFamily="65" charset="-120"/>
                <a:ea typeface="DFKai-SB" pitchFamily="65" charset="-120"/>
              </a:rPr>
              <a:t> </a:t>
            </a:r>
            <a:endParaRPr lang="en-US" sz="3000" dirty="0"/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14735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" y="31045"/>
            <a:ext cx="12188824" cy="6801862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endParaRPr lang="en-US" altLang="zh-CN" sz="800" b="1" dirty="0"/>
          </a:p>
          <a:p>
            <a:r>
              <a:rPr lang="zh-TW" altLang="en-US" sz="3200" b="1" dirty="0">
                <a:latin typeface="DFKai-SB" pitchFamily="65" charset="-120"/>
                <a:ea typeface="DFKai-SB" pitchFamily="65" charset="-120"/>
              </a:rPr>
              <a:t>    </a:t>
            </a:r>
            <a:r>
              <a:rPr lang="ko-KR" altLang="en-US" sz="3200" b="1" dirty="0">
                <a:solidFill>
                  <a:srgbClr val="FFFF00"/>
                </a:solidFill>
                <a:latin typeface="+mj-ea"/>
              </a:rPr>
              <a:t>      </a:t>
            </a:r>
            <a:r>
              <a:rPr lang="ko-KR" altLang="en-US" sz="3200" b="1" dirty="0">
                <a:solidFill>
                  <a:srgbClr val="FFFF00"/>
                </a:solidFill>
                <a:latin typeface="DFKai-SB" pitchFamily="65" charset="-120"/>
              </a:rPr>
              <a:t> </a:t>
            </a:r>
            <a:r>
              <a:rPr lang="zh-CN" alt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神為</a:t>
            </a:r>
            <a:r>
              <a:rPr lang="zh-TW" alt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罪人的極大揮</a:t>
            </a:r>
            <a:r>
              <a:rPr lang="zh-TW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霍</a:t>
            </a:r>
            <a:r>
              <a:rPr lang="zh-CN" alt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（</a:t>
            </a:r>
            <a:r>
              <a:rPr lang="zh-TW" alt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浪費</a:t>
            </a:r>
            <a:r>
              <a:rPr lang="zh-CN" alt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）</a:t>
            </a:r>
            <a:endParaRPr lang="en-US" altLang="zh-TW" sz="40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dirty="0">
              <a:latin typeface="SimSun" pitchFamily="2" charset="-122"/>
              <a:ea typeface="SimSun" pitchFamily="2" charset="-122"/>
            </a:endParaRPr>
          </a:p>
          <a:p>
            <a:endParaRPr lang="en-US" sz="800" dirty="0">
              <a:latin typeface="SimSun" pitchFamily="2" charset="-122"/>
              <a:ea typeface="SimSun" pitchFamily="2" charset="-122"/>
            </a:endParaRPr>
          </a:p>
          <a:p>
            <a:r>
              <a:rPr lang="ko-KR" altLang="en-US" sz="2800" b="1" dirty="0"/>
              <a:t>   </a:t>
            </a:r>
            <a:r>
              <a:rPr lang="en-US" altLang="ko-KR" sz="2800" b="1" dirty="0"/>
              <a:t>-</a:t>
            </a:r>
            <a:r>
              <a:rPr lang="zh-CN" altLang="en-US" sz="2800" b="1" dirty="0">
                <a:latin typeface="DFKai-SB" pitchFamily="65" charset="-120"/>
                <a:ea typeface="DFKai-SB" pitchFamily="65" charset="-120"/>
              </a:rPr>
              <a:t>馬太 </a:t>
            </a:r>
            <a:r>
              <a:rPr lang="en-US" sz="2800" b="1" dirty="0"/>
              <a:t>27:46.</a:t>
            </a:r>
            <a:r>
              <a:rPr lang="zh-TW" altLang="en-US" sz="2800" dirty="0">
                <a:latin typeface="DFKai-SB" pitchFamily="65" charset="-120"/>
                <a:ea typeface="DFKai-SB" pitchFamily="65" charset="-120"/>
              </a:rPr>
              <a:t>約在申初，耶穌大聲喊著說</a:t>
            </a:r>
            <a:r>
              <a:rPr lang="zh-TW" altLang="en-US" sz="2800" dirty="0" smtClean="0">
                <a:latin typeface="DFKai-SB" pitchFamily="65" charset="-120"/>
                <a:ea typeface="DFKai-SB" pitchFamily="65" charset="-120"/>
              </a:rPr>
              <a:t>：</a:t>
            </a:r>
            <a:r>
              <a:rPr lang="zh-TW" altLang="en-US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以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利！以利</a:t>
            </a:r>
            <a:r>
              <a:rPr lang="zh-TW" altLang="en-US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！</a:t>
            </a:r>
            <a:endParaRPr lang="en-US" altLang="zh-TW" sz="2800" b="1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拉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馬撒巴各大尼</a:t>
            </a:r>
            <a:r>
              <a:rPr lang="zh-TW" altLang="en-US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？就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是</a:t>
            </a:r>
            <a:r>
              <a:rPr lang="zh-TW" altLang="en-US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說</a:t>
            </a:r>
            <a:r>
              <a:rPr lang="en-US" altLang="zh-TW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:</a:t>
            </a:r>
            <a:r>
              <a:rPr lang="zh-TW" altLang="en-US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神</a:t>
            </a:r>
            <a:r>
              <a:rPr lang="en-US" altLang="zh-TW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!</a:t>
            </a:r>
            <a:r>
              <a:rPr lang="zh-TW" altLang="en-US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神</a:t>
            </a:r>
            <a:r>
              <a:rPr lang="en-US" altLang="zh-TW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!</a:t>
            </a:r>
            <a:r>
              <a:rPr lang="zh-TW" altLang="en-US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為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什麼離棄我</a:t>
            </a:r>
            <a:r>
              <a:rPr lang="zh-TW" altLang="en-US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？</a:t>
            </a:r>
            <a:endParaRPr lang="en-US" altLang="zh-TW" sz="2800" b="1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dirty="0"/>
          </a:p>
          <a:p>
            <a:endParaRPr lang="en-US" sz="800" dirty="0"/>
          </a:p>
          <a:p>
            <a:r>
              <a:rPr lang="ko-KR" altLang="en-US" sz="2800" b="1" dirty="0"/>
              <a:t>   </a:t>
            </a:r>
            <a:r>
              <a:rPr lang="en-US" altLang="ko-KR" sz="2800" b="1" dirty="0"/>
              <a:t>-</a:t>
            </a:r>
            <a:r>
              <a:rPr lang="zh-CN" altLang="en-US" sz="2800" b="1" dirty="0">
                <a:latin typeface="DFKai-SB" pitchFamily="65" charset="-120"/>
                <a:ea typeface="DFKai-SB" pitchFamily="65" charset="-120"/>
              </a:rPr>
              <a:t>林後 </a:t>
            </a:r>
            <a:r>
              <a:rPr lang="en-US" sz="2800" b="1" dirty="0"/>
              <a:t>5:21.  </a:t>
            </a:r>
            <a:r>
              <a:rPr lang="zh-TW" altLang="en-US" sz="2800" dirty="0">
                <a:latin typeface="DFKai-SB" pitchFamily="65" charset="-120"/>
                <a:ea typeface="DFKai-SB" pitchFamily="65" charset="-120"/>
              </a:rPr>
              <a:t>神使那無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罪</a:t>
            </a:r>
            <a:r>
              <a:rPr lang="zh-TW" altLang="en-US" sz="2800" dirty="0">
                <a:latin typeface="DFKai-SB" pitchFamily="65" charset="-120"/>
                <a:ea typeface="DFKai-SB" pitchFamily="65" charset="-120"/>
              </a:rPr>
              <a:t>（無罪：原文作不知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罪</a:t>
            </a:r>
            <a:r>
              <a:rPr lang="zh-TW" altLang="en-US" sz="2800" dirty="0">
                <a:latin typeface="DFKai-SB" pitchFamily="65" charset="-120"/>
                <a:ea typeface="DFKai-SB" pitchFamily="65" charset="-120"/>
              </a:rPr>
              <a:t>）的</a:t>
            </a:r>
            <a:r>
              <a:rPr lang="zh-TW" altLang="en-US" sz="2800" dirty="0" smtClean="0">
                <a:latin typeface="DFKai-SB" pitchFamily="65" charset="-120"/>
                <a:ea typeface="DFKai-SB" pitchFamily="65" charset="-120"/>
              </a:rPr>
              <a:t>，</a:t>
            </a:r>
            <a:endParaRPr lang="en-US" altLang="zh-TW" sz="2800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800" dirty="0"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2800" dirty="0" smtClean="0">
                <a:latin typeface="DFKai-SB" pitchFamily="65" charset="-120"/>
                <a:ea typeface="DFKai-SB" pitchFamily="65" charset="-120"/>
              </a:rPr>
              <a:t>           </a:t>
            </a:r>
            <a:r>
              <a:rPr lang="zh-TW" altLang="en-US" sz="2800" dirty="0" smtClean="0">
                <a:latin typeface="DFKai-SB" pitchFamily="65" charset="-120"/>
                <a:ea typeface="DFKai-SB" pitchFamily="65" charset="-120"/>
              </a:rPr>
              <a:t>替</a:t>
            </a:r>
            <a:r>
              <a:rPr lang="zh-TW" altLang="en-US" sz="2800" dirty="0">
                <a:latin typeface="DFKai-SB" pitchFamily="65" charset="-120"/>
                <a:ea typeface="DFKai-SB" pitchFamily="65" charset="-120"/>
              </a:rPr>
              <a:t>我們成為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罪</a:t>
            </a:r>
            <a:r>
              <a:rPr lang="zh-TW" altLang="en-US" sz="2800" dirty="0">
                <a:latin typeface="DFKai-SB" pitchFamily="65" charset="-120"/>
                <a:ea typeface="DFKai-SB" pitchFamily="65" charset="-120"/>
              </a:rPr>
              <a:t>，好叫我們在他裡面成為神的義。</a:t>
            </a:r>
            <a:r>
              <a:rPr lang="en-US" sz="2800" dirty="0">
                <a:latin typeface="DFKai-SB" pitchFamily="65" charset="-120"/>
                <a:ea typeface="DFKai-SB" pitchFamily="65" charset="-120"/>
              </a:rPr>
              <a:t> </a:t>
            </a:r>
          </a:p>
          <a:p>
            <a:r>
              <a:rPr lang="en-US" sz="2800" dirty="0"/>
              <a:t>             *Greek  </a:t>
            </a:r>
            <a:r>
              <a:rPr lang="el-GR" sz="2800" b="1" dirty="0"/>
              <a:t>ἁμαρτία</a:t>
            </a:r>
            <a:r>
              <a:rPr lang="en-US" sz="2800" b="1" dirty="0"/>
              <a:t> </a:t>
            </a:r>
            <a:r>
              <a:rPr lang="en-US" sz="2800" dirty="0"/>
              <a:t>/ Hebrew  </a:t>
            </a:r>
            <a:r>
              <a:rPr lang="he-IL" sz="3200" dirty="0">
                <a:solidFill>
                  <a:srgbClr val="FFFF00"/>
                </a:solidFill>
              </a:rPr>
              <a:t>חַטָּאת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/>
              <a:t>  </a:t>
            </a:r>
            <a:r>
              <a:rPr lang="en-US" sz="2800" b="1" dirty="0"/>
              <a:t>1) sin</a:t>
            </a:r>
            <a:r>
              <a:rPr lang="zh-TW" altLang="en-US" sz="2800" b="1" dirty="0">
                <a:latin typeface="DFKai-SB" pitchFamily="65" charset="-120"/>
                <a:ea typeface="DFKai-SB" pitchFamily="65" charset="-120"/>
              </a:rPr>
              <a:t>罪</a:t>
            </a:r>
            <a:r>
              <a:rPr lang="en-US" sz="2800" b="1" dirty="0"/>
              <a:t>; 2) sin offering </a:t>
            </a:r>
            <a:r>
              <a:rPr lang="zh-CN" altLang="en-US" sz="2800" b="1" dirty="0">
                <a:latin typeface="DFKai-SB" pitchFamily="65" charset="-120"/>
                <a:ea typeface="DFKai-SB" pitchFamily="65" charset="-120"/>
              </a:rPr>
              <a:t>贖罪祭</a:t>
            </a:r>
            <a:endParaRPr lang="en-US" sz="2800" b="1" dirty="0"/>
          </a:p>
          <a:p>
            <a:endParaRPr lang="en-US" sz="800" dirty="0"/>
          </a:p>
          <a:p>
            <a:endParaRPr lang="en-US" sz="800" dirty="0"/>
          </a:p>
          <a:p>
            <a:r>
              <a:rPr lang="ko-KR" altLang="en-US" sz="2800" b="1" dirty="0"/>
              <a:t>   </a:t>
            </a:r>
            <a:r>
              <a:rPr lang="en-US" altLang="ko-KR" sz="2800" b="1" dirty="0"/>
              <a:t>-</a:t>
            </a:r>
            <a:r>
              <a:rPr lang="zh-CN" altLang="en-US" sz="2800" b="1" dirty="0">
                <a:latin typeface="DFKai-SB" pitchFamily="65" charset="-120"/>
                <a:ea typeface="DFKai-SB" pitchFamily="65" charset="-120"/>
              </a:rPr>
              <a:t>約翰 </a:t>
            </a:r>
            <a:r>
              <a:rPr lang="en-US" sz="2800" b="1" dirty="0"/>
              <a:t>3:16. </a:t>
            </a:r>
            <a:r>
              <a:rPr lang="zh-TW" altLang="en-US" sz="2800" dirty="0">
                <a:latin typeface="DFKai-SB" pitchFamily="65" charset="-120"/>
                <a:ea typeface="DFKai-SB" pitchFamily="65" charset="-120"/>
              </a:rPr>
              <a:t>神愛世人，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甚至將他的獨生子賜給他們</a:t>
            </a:r>
            <a:r>
              <a:rPr lang="zh-TW" altLang="en-US" sz="2800" dirty="0" smtClean="0">
                <a:latin typeface="DFKai-SB" pitchFamily="65" charset="-120"/>
                <a:ea typeface="DFKai-SB" pitchFamily="65" charset="-120"/>
              </a:rPr>
              <a:t>，</a:t>
            </a:r>
            <a:endParaRPr lang="en-US" altLang="zh-TW" sz="2800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800" dirty="0"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2800" dirty="0" smtClean="0">
                <a:latin typeface="DFKai-SB" pitchFamily="65" charset="-120"/>
                <a:ea typeface="DFKai-SB" pitchFamily="65" charset="-120"/>
              </a:rPr>
              <a:t>           </a:t>
            </a:r>
            <a:r>
              <a:rPr lang="zh-TW" altLang="en-US" sz="2800" dirty="0" smtClean="0">
                <a:latin typeface="DFKai-SB" pitchFamily="65" charset="-120"/>
                <a:ea typeface="DFKai-SB" pitchFamily="65" charset="-120"/>
              </a:rPr>
              <a:t>叫</a:t>
            </a:r>
            <a:r>
              <a:rPr lang="zh-TW" altLang="en-US" sz="2800" dirty="0">
                <a:latin typeface="DFKai-SB" pitchFamily="65" charset="-120"/>
                <a:ea typeface="DFKai-SB" pitchFamily="65" charset="-120"/>
              </a:rPr>
              <a:t>一切信他的，不至滅亡，反得永生。</a:t>
            </a:r>
            <a:r>
              <a:rPr lang="en-US" sz="2800" dirty="0">
                <a:latin typeface="DFKai-SB" pitchFamily="65" charset="-120"/>
                <a:ea typeface="DFKai-SB" pitchFamily="65" charset="-120"/>
              </a:rPr>
              <a:t> </a:t>
            </a:r>
          </a:p>
          <a:p>
            <a:endParaRPr lang="en-US" altLang="ko-KR" sz="800" dirty="0"/>
          </a:p>
          <a:p>
            <a:endParaRPr lang="en-US" altLang="ko-KR" sz="800" dirty="0"/>
          </a:p>
          <a:p>
            <a:r>
              <a:rPr lang="ko-KR" altLang="en-US" sz="2800" b="1" dirty="0"/>
              <a:t>   </a:t>
            </a:r>
            <a:r>
              <a:rPr lang="en-US" altLang="ko-KR" sz="2800" b="1" dirty="0"/>
              <a:t>-</a:t>
            </a:r>
            <a:r>
              <a:rPr lang="zh-CN" altLang="en-US" sz="2800" b="1" dirty="0">
                <a:latin typeface="DFKai-SB" pitchFamily="65" charset="-120"/>
                <a:ea typeface="DFKai-SB" pitchFamily="65" charset="-120"/>
              </a:rPr>
              <a:t>約翰</a:t>
            </a:r>
            <a:r>
              <a:rPr lang="en-US" sz="2800" b="1" dirty="0"/>
              <a:t>10:11-15.  </a:t>
            </a:r>
            <a:r>
              <a:rPr lang="en-US" sz="2800" dirty="0"/>
              <a:t>11 </a:t>
            </a:r>
            <a:r>
              <a:rPr lang="zh-TW" altLang="en-US" sz="2800" dirty="0">
                <a:latin typeface="DFKai-SB" pitchFamily="65" charset="-120"/>
                <a:ea typeface="DFKai-SB" pitchFamily="65" charset="-120"/>
              </a:rPr>
              <a:t>我是好牧人；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好牧人為羊捨命</a:t>
            </a:r>
            <a:r>
              <a:rPr lang="zh-TW" altLang="en-US" sz="2800" dirty="0"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800" dirty="0"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ko-KR" sz="2800" dirty="0" smtClean="0"/>
              <a:t>……</a:t>
            </a:r>
          </a:p>
          <a:p>
            <a:r>
              <a:rPr lang="en-US" altLang="ko-KR" sz="2800" dirty="0"/>
              <a:t> </a:t>
            </a:r>
            <a:r>
              <a:rPr lang="en-US" altLang="ko-KR" sz="2800" dirty="0" smtClean="0"/>
              <a:t>                               </a:t>
            </a:r>
            <a:r>
              <a:rPr lang="en-US" altLang="ko-KR" sz="2800" dirty="0"/>
              <a:t>1</a:t>
            </a:r>
            <a:r>
              <a:rPr lang="en-US" sz="2800" dirty="0"/>
              <a:t>5 </a:t>
            </a:r>
            <a:r>
              <a:rPr lang="zh-TW" altLang="en-US" sz="2800" dirty="0">
                <a:latin typeface="DFKai-SB" pitchFamily="65" charset="-120"/>
                <a:ea typeface="DFKai-SB" pitchFamily="65" charset="-120"/>
              </a:rPr>
              <a:t>正如父認識我，我也認識父一樣；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並且我為羊捨命</a:t>
            </a:r>
            <a:r>
              <a:rPr lang="zh-TW" altLang="en-US" sz="2800" dirty="0"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800" dirty="0">
                <a:latin typeface="DFKai-SB" pitchFamily="65" charset="-120"/>
                <a:ea typeface="DFKai-SB" pitchFamily="65" charset="-120"/>
              </a:rPr>
              <a:t> </a:t>
            </a:r>
          </a:p>
          <a:p>
            <a:endParaRPr lang="en-US" sz="2800" dirty="0"/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11435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" y="31045"/>
            <a:ext cx="12188824" cy="6801862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endParaRPr lang="en-US" altLang="zh-CN" sz="800" b="1" dirty="0"/>
          </a:p>
          <a:p>
            <a:endParaRPr lang="en-US" altLang="zh-CN" sz="800" b="1" dirty="0"/>
          </a:p>
          <a:p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主耶穌悅納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的美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好浪費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（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揮霍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）</a:t>
            </a:r>
            <a:endParaRPr lang="en-US" sz="800" dirty="0">
              <a:latin typeface="SimSun" pitchFamily="2" charset="-122"/>
              <a:ea typeface="SimSun" pitchFamily="2" charset="-122"/>
            </a:endParaRPr>
          </a:p>
          <a:p>
            <a:endParaRPr lang="en-US" sz="800" dirty="0">
              <a:latin typeface="SimSun" pitchFamily="2" charset="-122"/>
              <a:ea typeface="SimSun" pitchFamily="2" charset="-122"/>
            </a:endParaRPr>
          </a:p>
          <a:p>
            <a:endParaRPr lang="en-US" sz="800" dirty="0">
              <a:latin typeface="SimSun" pitchFamily="2" charset="-122"/>
              <a:ea typeface="SimSun" pitchFamily="2" charset="-122"/>
            </a:endParaRPr>
          </a:p>
          <a:p>
            <a:r>
              <a:rPr lang="en-US" altLang="zh-CN" sz="3200" b="1" dirty="0" smtClean="0">
                <a:latin typeface="Malgun Gothic" pitchFamily="34" charset="-127"/>
                <a:ea typeface="Malgun Gothic" pitchFamily="34" charset="-127"/>
              </a:rPr>
              <a:t>1</a:t>
            </a:r>
            <a:r>
              <a:rPr lang="en-US" altLang="ko-KR" sz="3200" b="1" dirty="0" smtClean="0">
                <a:latin typeface="Malgun Gothic" pitchFamily="34" charset="-127"/>
                <a:ea typeface="Malgun Gothic" pitchFamily="34" charset="-127"/>
              </a:rPr>
              <a:t>. </a:t>
            </a:r>
            <a:r>
              <a:rPr lang="zh-CN" altLang="en-US" sz="3200" b="1" dirty="0" smtClean="0">
                <a:latin typeface="DFKai-SB" pitchFamily="65" charset="-120"/>
                <a:ea typeface="DFKai-SB" pitchFamily="65" charset="-120"/>
              </a:rPr>
              <a:t>若</a:t>
            </a:r>
            <a:r>
              <a:rPr lang="zh-CN" altLang="en-US" sz="3200" b="1" dirty="0">
                <a:latin typeface="DFKai-SB" pitchFamily="65" charset="-120"/>
                <a:ea typeface="DFKai-SB" pitchFamily="65" charset="-120"/>
              </a:rPr>
              <a:t>有人</a:t>
            </a:r>
            <a:r>
              <a:rPr lang="zh-TW" altLang="en-US" sz="3200" b="1" dirty="0">
                <a:latin typeface="DFKai-SB" pitchFamily="65" charset="-120"/>
                <a:ea typeface="DFKai-SB" pitchFamily="65" charset="-120"/>
              </a:rPr>
              <a:t>，因</a:t>
            </a:r>
            <a:r>
              <a:rPr lang="zh-CN" altLang="en-US" sz="3200" b="1" dirty="0">
                <a:latin typeface="DFKai-SB" pitchFamily="65" charset="-120"/>
                <a:ea typeface="DFKai-SB" pitchFamily="65" charset="-120"/>
              </a:rPr>
              <a:t>他</a:t>
            </a:r>
            <a:r>
              <a:rPr lang="zh-TW" altLang="en-US" sz="3200" b="1" dirty="0">
                <a:latin typeface="DFKai-SB" pitchFamily="65" charset="-120"/>
                <a:ea typeface="DFKai-SB" pitchFamily="65" charset="-120"/>
              </a:rPr>
              <a:t>的罪過</a:t>
            </a:r>
            <a:r>
              <a:rPr lang="zh-CN" altLang="en-US" sz="3200" b="1" dirty="0">
                <a:latin typeface="DFKai-SB" pitchFamily="65" charset="-120"/>
                <a:ea typeface="DFKai-SB" pitchFamily="65" charset="-120"/>
              </a:rPr>
              <a:t>得赦免，</a:t>
            </a:r>
            <a:r>
              <a:rPr lang="zh-TW" altLang="en-US" sz="3200" b="1" dirty="0">
                <a:latin typeface="DFKai-SB" pitchFamily="65" charset="-120"/>
                <a:ea typeface="DFKai-SB" pitchFamily="65" charset="-120"/>
              </a:rPr>
              <a:t>花金錢</a:t>
            </a:r>
            <a:r>
              <a:rPr lang="zh-CN" altLang="en-US" sz="3200" b="1" dirty="0">
                <a:latin typeface="DFKai-SB" pitchFamily="65" charset="-120"/>
                <a:ea typeface="DFKai-SB" pitchFamily="65" charset="-120"/>
              </a:rPr>
              <a:t>或</a:t>
            </a:r>
            <a:r>
              <a:rPr lang="zh-TW" altLang="en-US" sz="3200" b="1" dirty="0">
                <a:latin typeface="DFKai-SB" pitchFamily="65" charset="-120"/>
                <a:ea typeface="DFKai-SB" pitchFamily="65" charset="-120"/>
              </a:rPr>
              <a:t>時間</a:t>
            </a:r>
            <a:r>
              <a:rPr lang="zh-CN" altLang="en-US" sz="3200" b="1" dirty="0" smtClean="0">
                <a:latin typeface="DFKai-SB" pitchFamily="65" charset="-120"/>
                <a:ea typeface="DFKai-SB" pitchFamily="65" charset="-120"/>
              </a:rPr>
              <a:t>來</a:t>
            </a:r>
            <a:endParaRPr lang="en-US" altLang="zh-CN" sz="3200" b="1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3200" b="1" dirty="0" smtClean="0">
                <a:latin typeface="DFKai-SB" pitchFamily="65" charset="-120"/>
                <a:ea typeface="DFKai-SB" pitchFamily="65" charset="-120"/>
              </a:rPr>
              <a:t>  表</a:t>
            </a:r>
            <a:r>
              <a:rPr lang="zh-CN" altLang="en-US" sz="3200" b="1" dirty="0">
                <a:latin typeface="DFKai-SB" pitchFamily="65" charset="-120"/>
                <a:ea typeface="DFKai-SB" pitchFamily="65" charset="-120"/>
              </a:rPr>
              <a:t>達</a:t>
            </a:r>
            <a:r>
              <a:rPr lang="zh-TW" altLang="en-US" sz="3200" b="1" dirty="0">
                <a:latin typeface="DFKai-SB" pitchFamily="65" charset="-120"/>
                <a:ea typeface="DFKai-SB" pitchFamily="65" charset="-120"/>
              </a:rPr>
              <a:t>對主的感謝</a:t>
            </a:r>
            <a:r>
              <a:rPr lang="zh-CN" altLang="en-US" sz="3200" b="1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3200" b="1" dirty="0">
                <a:latin typeface="DFKai-SB" pitchFamily="65" charset="-120"/>
                <a:ea typeface="DFKai-SB" pitchFamily="65" charset="-120"/>
              </a:rPr>
              <a:t>這</a:t>
            </a:r>
            <a:r>
              <a:rPr lang="zh-CN" altLang="en-US" sz="3200" b="1" dirty="0">
                <a:latin typeface="DFKai-SB" pitchFamily="65" charset="-120"/>
                <a:ea typeface="DFKai-SB" pitchFamily="65" charset="-120"/>
              </a:rPr>
              <a:t>絕對不</a:t>
            </a:r>
            <a:r>
              <a:rPr lang="zh-CN" altLang="en-US" sz="3200" b="1" dirty="0" smtClean="0">
                <a:latin typeface="+mj-lt"/>
                <a:ea typeface="DFKai-SB" pitchFamily="65" charset="-120"/>
              </a:rPr>
              <a:t>是</a:t>
            </a:r>
            <a:r>
              <a:rPr lang="zh-TW" altLang="en-US" sz="3200" b="1" dirty="0" smtClean="0">
                <a:ea typeface="DFKai-SB" pitchFamily="65" charset="-120"/>
              </a:rPr>
              <a:t>浪</a:t>
            </a:r>
            <a:r>
              <a:rPr lang="zh-TW" altLang="en-US" sz="3200" b="1" dirty="0">
                <a:ea typeface="DFKai-SB" pitchFamily="65" charset="-120"/>
              </a:rPr>
              <a:t>費</a:t>
            </a:r>
            <a:r>
              <a:rPr lang="en-US" altLang="zh-TW" sz="3200" b="1" dirty="0" smtClean="0">
                <a:latin typeface="DFKai-SB" pitchFamily="65" charset="-120"/>
                <a:ea typeface="DFKai-SB" pitchFamily="65" charset="-120"/>
              </a:rPr>
              <a:t>(</a:t>
            </a:r>
            <a:r>
              <a:rPr lang="zh-TW" altLang="en-US" sz="3200" b="1" dirty="0">
                <a:latin typeface="DFKai-SB" pitchFamily="65" charset="-120"/>
                <a:ea typeface="DFKai-SB" pitchFamily="65" charset="-120"/>
              </a:rPr>
              <a:t>揮</a:t>
            </a:r>
            <a:r>
              <a:rPr lang="zh-TW" altLang="en-US" sz="3200" b="1" dirty="0" smtClean="0">
                <a:latin typeface="DFKai-SB" pitchFamily="65" charset="-120"/>
                <a:ea typeface="DFKai-SB" pitchFamily="65" charset="-120"/>
              </a:rPr>
              <a:t>霍</a:t>
            </a:r>
            <a:r>
              <a:rPr lang="zh-CN" altLang="en-US" sz="3200" b="1" dirty="0" smtClean="0">
                <a:latin typeface="DFKai-SB" pitchFamily="65" charset="-120"/>
                <a:ea typeface="DFKai-SB" pitchFamily="65" charset="-120"/>
              </a:rPr>
              <a:t>）</a:t>
            </a:r>
            <a:r>
              <a:rPr lang="zh-CN" altLang="en-US" sz="3200" b="1" dirty="0" smtClean="0">
                <a:latin typeface="+mj-lt"/>
                <a:ea typeface="DFKai-SB" pitchFamily="65" charset="-120"/>
              </a:rPr>
              <a:t>。</a:t>
            </a:r>
            <a:endParaRPr lang="en-US" altLang="zh-TW" sz="3200" b="1" dirty="0">
              <a:latin typeface="+mj-lt"/>
              <a:ea typeface="DFKai-SB" pitchFamily="65" charset="-120"/>
            </a:endParaRPr>
          </a:p>
          <a:p>
            <a:endParaRPr lang="en-US" altLang="zh-TW" sz="800" b="1" dirty="0"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800" b="1" dirty="0">
                <a:latin typeface="DFKai-SB" pitchFamily="65" charset="-120"/>
                <a:ea typeface="DFKai-SB" pitchFamily="65" charset="-120"/>
              </a:rPr>
              <a:t/>
            </a:r>
            <a:br>
              <a:rPr lang="zh-TW" altLang="en-US" sz="800" b="1" dirty="0">
                <a:latin typeface="DFKai-SB" pitchFamily="65" charset="-120"/>
                <a:ea typeface="DFKai-SB" pitchFamily="65" charset="-120"/>
              </a:rPr>
            </a:br>
            <a:r>
              <a:rPr lang="en-US" altLang="zh-CN" sz="3200" b="1" dirty="0">
                <a:latin typeface="Malgun Gothic" pitchFamily="34" charset="-127"/>
                <a:ea typeface="Malgun Gothic" pitchFamily="34" charset="-127"/>
              </a:rPr>
              <a:t>2</a:t>
            </a:r>
            <a:r>
              <a:rPr lang="en-US" altLang="ko-KR" sz="3200" b="1" dirty="0">
                <a:latin typeface="Malgun Gothic" pitchFamily="34" charset="-127"/>
                <a:ea typeface="Malgun Gothic" pitchFamily="34" charset="-127"/>
              </a:rPr>
              <a:t>. </a:t>
            </a:r>
            <a:r>
              <a:rPr lang="zh-CN" altLang="en-US" sz="3200" b="1" dirty="0">
                <a:latin typeface="DFKai-SB" pitchFamily="65" charset="-120"/>
                <a:ea typeface="DFKai-SB" pitchFamily="65" charset="-120"/>
              </a:rPr>
              <a:t>若有人</a:t>
            </a:r>
            <a:r>
              <a:rPr lang="zh-TW" altLang="en-US" sz="3200" b="1" dirty="0">
                <a:latin typeface="DFKai-SB" pitchFamily="65" charset="-120"/>
                <a:ea typeface="DFKai-SB" pitchFamily="65" charset="-120"/>
              </a:rPr>
              <a:t>，因</a:t>
            </a:r>
            <a:r>
              <a:rPr lang="zh-CN" altLang="en-US" sz="3200" b="1" dirty="0">
                <a:latin typeface="DFKai-SB" pitchFamily="65" charset="-120"/>
                <a:ea typeface="DFKai-SB" pitchFamily="65" charset="-120"/>
              </a:rPr>
              <a:t>信耶穌從死裡出來得永生，</a:t>
            </a:r>
            <a:r>
              <a:rPr lang="zh-TW" altLang="en-US" sz="3200" b="1" dirty="0">
                <a:latin typeface="DFKai-SB" pitchFamily="65" charset="-120"/>
                <a:ea typeface="DFKai-SB" pitchFamily="65" charset="-120"/>
              </a:rPr>
              <a:t>花金錢</a:t>
            </a:r>
            <a:r>
              <a:rPr lang="zh-CN" altLang="en-US" sz="3200" b="1" dirty="0">
                <a:latin typeface="DFKai-SB" pitchFamily="65" charset="-120"/>
                <a:ea typeface="DFKai-SB" pitchFamily="65" charset="-120"/>
              </a:rPr>
              <a:t>或</a:t>
            </a:r>
            <a:r>
              <a:rPr lang="zh-TW" altLang="en-US" sz="3200" b="1" dirty="0">
                <a:latin typeface="DFKai-SB" pitchFamily="65" charset="-120"/>
                <a:ea typeface="DFKai-SB" pitchFamily="65" charset="-120"/>
              </a:rPr>
              <a:t>時間</a:t>
            </a:r>
            <a:r>
              <a:rPr lang="zh-CN" altLang="en-US" sz="3200" b="1" dirty="0">
                <a:latin typeface="DFKai-SB" pitchFamily="65" charset="-120"/>
                <a:ea typeface="DFKai-SB" pitchFamily="65" charset="-120"/>
              </a:rPr>
              <a:t>來表達</a:t>
            </a:r>
            <a:r>
              <a:rPr lang="zh-TW" altLang="en-US" sz="3200" b="1" dirty="0">
                <a:latin typeface="DFKai-SB" pitchFamily="65" charset="-120"/>
                <a:ea typeface="DFKai-SB" pitchFamily="65" charset="-120"/>
              </a:rPr>
              <a:t>對主的感謝</a:t>
            </a:r>
            <a:r>
              <a:rPr lang="zh-CN" altLang="en-US" sz="3200" b="1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3200" b="1" dirty="0">
                <a:latin typeface="DFKai-SB" pitchFamily="65" charset="-120"/>
                <a:ea typeface="DFKai-SB" pitchFamily="65" charset="-120"/>
              </a:rPr>
              <a:t>這</a:t>
            </a:r>
            <a:r>
              <a:rPr lang="zh-CN" altLang="en-US" sz="3200" b="1" dirty="0">
                <a:latin typeface="DFKai-SB" pitchFamily="65" charset="-120"/>
                <a:ea typeface="DFKai-SB" pitchFamily="65" charset="-120"/>
              </a:rPr>
              <a:t>絕對不</a:t>
            </a:r>
            <a:r>
              <a:rPr lang="zh-CN" altLang="en-US" sz="3200" b="1" dirty="0" smtClean="0">
                <a:ea typeface="DFKai-SB" pitchFamily="65" charset="-120"/>
              </a:rPr>
              <a:t>是</a:t>
            </a:r>
            <a:r>
              <a:rPr lang="zh-TW" altLang="en-US" sz="3200" b="1" dirty="0">
                <a:ea typeface="DFKai-SB" pitchFamily="65" charset="-120"/>
              </a:rPr>
              <a:t>浪費</a:t>
            </a:r>
            <a:r>
              <a:rPr lang="en-US" altLang="zh-TW" sz="3200" b="1" dirty="0">
                <a:latin typeface="DFKai-SB" pitchFamily="65" charset="-120"/>
                <a:ea typeface="DFKai-SB" pitchFamily="65" charset="-120"/>
              </a:rPr>
              <a:t>(</a:t>
            </a:r>
            <a:r>
              <a:rPr lang="zh-TW" altLang="en-US" sz="3200" b="1" dirty="0">
                <a:latin typeface="DFKai-SB" pitchFamily="65" charset="-120"/>
                <a:ea typeface="DFKai-SB" pitchFamily="65" charset="-120"/>
              </a:rPr>
              <a:t>揮霍</a:t>
            </a:r>
            <a:r>
              <a:rPr lang="zh-CN" altLang="en-US" sz="3200" b="1" dirty="0">
                <a:latin typeface="DFKai-SB" pitchFamily="65" charset="-120"/>
                <a:ea typeface="DFKai-SB" pitchFamily="65" charset="-120"/>
              </a:rPr>
              <a:t>）</a:t>
            </a:r>
            <a:r>
              <a:rPr lang="zh-CN" altLang="en-US" sz="3200" b="1" dirty="0">
                <a:ea typeface="DFKai-SB" pitchFamily="65" charset="-120"/>
              </a:rPr>
              <a:t>。</a:t>
            </a:r>
            <a:endParaRPr lang="en-US" altLang="zh-TW" sz="3200" b="1" dirty="0">
              <a:ea typeface="DFKai-SB" pitchFamily="65" charset="-120"/>
            </a:endParaRPr>
          </a:p>
          <a:p>
            <a:endParaRPr lang="en-US" altLang="ko-KR" sz="800" b="1" dirty="0">
              <a:latin typeface="+mj-ea"/>
            </a:endParaRPr>
          </a:p>
          <a:p>
            <a:endParaRPr lang="en-US" altLang="ko-KR" sz="800" b="1" dirty="0">
              <a:latin typeface="+mj-ea"/>
            </a:endParaRPr>
          </a:p>
          <a:p>
            <a:r>
              <a:rPr lang="en-US" altLang="ko-KR" sz="3000" b="1" dirty="0">
                <a:latin typeface="+mj-ea"/>
              </a:rPr>
              <a:t>3. </a:t>
            </a:r>
            <a:r>
              <a:rPr lang="zh-TW" altLang="en-US" sz="3200" b="1" dirty="0">
                <a:latin typeface="DFKai-SB" pitchFamily="65" charset="-120"/>
                <a:ea typeface="DFKai-SB" pitchFamily="65" charset="-120"/>
              </a:rPr>
              <a:t>為了給我</a:t>
            </a:r>
            <a:r>
              <a:rPr lang="zh-CN" altLang="en-US" sz="3200" b="1" dirty="0">
                <a:latin typeface="DFKai-SB" pitchFamily="65" charset="-120"/>
                <a:ea typeface="DFKai-SB" pitchFamily="65" charset="-120"/>
              </a:rPr>
              <a:t>永生</a:t>
            </a:r>
            <a:r>
              <a:rPr lang="zh-TW" altLang="en-US" sz="3200" b="1" dirty="0">
                <a:latin typeface="DFKai-SB" pitchFamily="65" charset="-120"/>
                <a:ea typeface="DFKai-SB" pitchFamily="65" charset="-120"/>
              </a:rPr>
              <a:t>，根本沒有罪</a:t>
            </a:r>
            <a:r>
              <a:rPr lang="zh-CN" altLang="en-US" sz="3200" b="1" dirty="0">
                <a:latin typeface="DFKai-SB" pitchFamily="65" charset="-120"/>
                <a:ea typeface="DFKai-SB" pitchFamily="65" charset="-120"/>
              </a:rPr>
              <a:t>的主</a:t>
            </a:r>
            <a:r>
              <a:rPr lang="zh-TW" altLang="en-US" sz="3200" b="1" dirty="0">
                <a:latin typeface="DFKai-SB" pitchFamily="65" charset="-120"/>
                <a:ea typeface="DFKai-SB" pitchFamily="65" charset="-120"/>
              </a:rPr>
              <a:t>耶穌</a:t>
            </a:r>
            <a:r>
              <a:rPr lang="zh-CN" altLang="en-US" sz="3200" b="1" dirty="0">
                <a:latin typeface="DFKai-SB" pitchFamily="65" charset="-120"/>
                <a:ea typeface="DFKai-SB" pitchFamily="65" charset="-120"/>
              </a:rPr>
              <a:t>捨了自己的命。為</a:t>
            </a:r>
            <a:r>
              <a:rPr lang="zh-TW" altLang="en-US" sz="3200" b="1" dirty="0">
                <a:latin typeface="DFKai-SB" pitchFamily="65" charset="-120"/>
                <a:ea typeface="DFKai-SB" pitchFamily="65" charset="-120"/>
              </a:rPr>
              <a:t>這</a:t>
            </a:r>
            <a:r>
              <a:rPr lang="zh-CN" altLang="en-US" sz="3200" b="1" dirty="0">
                <a:latin typeface="DFKai-SB" pitchFamily="65" charset="-120"/>
                <a:ea typeface="DFKai-SB" pitchFamily="65" charset="-120"/>
              </a:rPr>
              <a:t>麼好的救主，</a:t>
            </a:r>
            <a:r>
              <a:rPr lang="zh-TW" altLang="en-US" sz="3200" b="1" dirty="0">
                <a:latin typeface="DFKai-SB" pitchFamily="65" charset="-120"/>
                <a:ea typeface="DFKai-SB" pitchFamily="65" charset="-120"/>
              </a:rPr>
              <a:t>花金錢</a:t>
            </a:r>
            <a:r>
              <a:rPr lang="zh-CN" altLang="en-US" sz="3200" b="1" dirty="0">
                <a:latin typeface="DFKai-SB" pitchFamily="65" charset="-120"/>
                <a:ea typeface="DFKai-SB" pitchFamily="65" charset="-120"/>
              </a:rPr>
              <a:t>或</a:t>
            </a:r>
            <a:r>
              <a:rPr lang="zh-TW" altLang="en-US" sz="3200" b="1" dirty="0">
                <a:latin typeface="DFKai-SB" pitchFamily="65" charset="-120"/>
                <a:ea typeface="DFKai-SB" pitchFamily="65" charset="-120"/>
              </a:rPr>
              <a:t>時間</a:t>
            </a:r>
            <a:r>
              <a:rPr lang="zh-CN" altLang="en-US" sz="3200" b="1" dirty="0">
                <a:latin typeface="DFKai-SB" pitchFamily="65" charset="-120"/>
                <a:ea typeface="DFKai-SB" pitchFamily="65" charset="-120"/>
              </a:rPr>
              <a:t>，甚至放下我的命，</a:t>
            </a:r>
            <a:r>
              <a:rPr lang="zh-TW" altLang="en-US" sz="3200" b="1" dirty="0">
                <a:latin typeface="DFKai-SB" pitchFamily="65" charset="-120"/>
                <a:ea typeface="DFKai-SB" pitchFamily="65" charset="-120"/>
              </a:rPr>
              <a:t>這</a:t>
            </a:r>
            <a:r>
              <a:rPr lang="zh-CN" altLang="en-US" sz="3200" b="1" dirty="0">
                <a:latin typeface="DFKai-SB" pitchFamily="65" charset="-120"/>
                <a:ea typeface="DFKai-SB" pitchFamily="65" charset="-120"/>
              </a:rPr>
              <a:t>絕對不</a:t>
            </a:r>
            <a:r>
              <a:rPr lang="zh-CN" altLang="en-US" sz="3200" b="1" dirty="0" smtClean="0">
                <a:ea typeface="DFKai-SB" pitchFamily="65" charset="-120"/>
              </a:rPr>
              <a:t>是</a:t>
            </a:r>
            <a:r>
              <a:rPr lang="zh-TW" altLang="en-US" sz="3200" b="1" dirty="0">
                <a:ea typeface="DFKai-SB" pitchFamily="65" charset="-120"/>
              </a:rPr>
              <a:t>浪費</a:t>
            </a:r>
            <a:r>
              <a:rPr lang="en-US" altLang="zh-TW" sz="3200" b="1" dirty="0">
                <a:latin typeface="DFKai-SB" pitchFamily="65" charset="-120"/>
                <a:ea typeface="DFKai-SB" pitchFamily="65" charset="-120"/>
              </a:rPr>
              <a:t>(</a:t>
            </a:r>
            <a:r>
              <a:rPr lang="zh-TW" altLang="en-US" sz="3200" b="1" dirty="0">
                <a:latin typeface="DFKai-SB" pitchFamily="65" charset="-120"/>
                <a:ea typeface="DFKai-SB" pitchFamily="65" charset="-120"/>
              </a:rPr>
              <a:t>揮霍</a:t>
            </a:r>
            <a:r>
              <a:rPr lang="zh-CN" altLang="en-US" sz="3200" b="1" dirty="0">
                <a:latin typeface="DFKai-SB" pitchFamily="65" charset="-120"/>
                <a:ea typeface="DFKai-SB" pitchFamily="65" charset="-120"/>
              </a:rPr>
              <a:t>）</a:t>
            </a:r>
            <a:r>
              <a:rPr lang="zh-CN" altLang="en-US" sz="3200" b="1" dirty="0" smtClean="0">
                <a:ea typeface="DFKai-SB" pitchFamily="65" charset="-120"/>
              </a:rPr>
              <a:t>。</a:t>
            </a:r>
            <a:endParaRPr lang="en-US" altLang="ko-KR" sz="3200" b="1" dirty="0">
              <a:latin typeface="+mj-ea"/>
            </a:endParaRPr>
          </a:p>
          <a:p>
            <a:endParaRPr lang="en-US" altLang="ko-KR" sz="800" b="1" dirty="0">
              <a:latin typeface="+mj-ea"/>
            </a:endParaRPr>
          </a:p>
          <a:p>
            <a:endParaRPr lang="en-US" altLang="ko-KR" sz="800" b="1" dirty="0">
              <a:latin typeface="+mj-ea"/>
            </a:endParaRPr>
          </a:p>
          <a:p>
            <a:r>
              <a:rPr lang="ko-KR" altLang="en-US" sz="3200" b="1" dirty="0">
                <a:latin typeface="+mj-ea"/>
              </a:rPr>
              <a:t>     </a:t>
            </a:r>
            <a:r>
              <a:rPr lang="en-US" altLang="ko-KR" sz="3200" b="1" dirty="0">
                <a:latin typeface="+mj-ea"/>
              </a:rPr>
              <a:t>*</a:t>
            </a:r>
            <a:r>
              <a:rPr lang="zh-CN" altLang="en-US" sz="3200" b="1" dirty="0">
                <a:latin typeface="DFKai-SB" pitchFamily="65" charset="-120"/>
                <a:ea typeface="DFKai-SB" pitchFamily="65" charset="-120"/>
              </a:rPr>
              <a:t>這</a:t>
            </a:r>
            <a:r>
              <a:rPr lang="zh-CN" altLang="en-US" sz="3200" b="1" dirty="0" smtClean="0">
                <a:latin typeface="DFKai-SB" pitchFamily="65" charset="-120"/>
                <a:ea typeface="DFKai-SB" pitchFamily="65" charset="-120"/>
              </a:rPr>
              <a:t>種</a:t>
            </a:r>
            <a:r>
              <a:rPr lang="zh-TW" altLang="en-US" sz="3200" b="1" dirty="0">
                <a:ea typeface="DFKai-SB" pitchFamily="65" charset="-120"/>
              </a:rPr>
              <a:t>浪費</a:t>
            </a:r>
            <a:r>
              <a:rPr lang="en-US" altLang="zh-TW" sz="3200" b="1" dirty="0">
                <a:latin typeface="DFKai-SB" pitchFamily="65" charset="-120"/>
                <a:ea typeface="DFKai-SB" pitchFamily="65" charset="-120"/>
              </a:rPr>
              <a:t>(</a:t>
            </a:r>
            <a:r>
              <a:rPr lang="zh-TW" altLang="en-US" sz="3200" b="1" dirty="0">
                <a:latin typeface="DFKai-SB" pitchFamily="65" charset="-120"/>
                <a:ea typeface="DFKai-SB" pitchFamily="65" charset="-120"/>
              </a:rPr>
              <a:t>揮霍</a:t>
            </a:r>
            <a:r>
              <a:rPr lang="zh-CN" altLang="en-US" sz="3200" b="1" dirty="0">
                <a:latin typeface="DFKai-SB" pitchFamily="65" charset="-120"/>
                <a:ea typeface="DFKai-SB" pitchFamily="65" charset="-120"/>
              </a:rPr>
              <a:t>）是：</a:t>
            </a:r>
            <a:r>
              <a:rPr lang="zh-TW" altLang="en-US" sz="32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蒙</a:t>
            </a:r>
            <a:r>
              <a:rPr lang="zh-CN" altLang="en-US" sz="32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主耶穌悅納</a:t>
            </a:r>
            <a:r>
              <a:rPr lang="zh-TW" altLang="en-US" sz="32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</a:t>
            </a:r>
            <a:endParaRPr lang="en-US" altLang="ko-KR" sz="3200" b="1" dirty="0">
              <a:latin typeface="+mj-ea"/>
            </a:endParaRPr>
          </a:p>
          <a:p>
            <a:r>
              <a:rPr lang="zh-TW" altLang="en-US" sz="32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                 </a:t>
            </a:r>
            <a:r>
              <a:rPr lang="zh-TW" altLang="en-US" sz="32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永遠被人紀念的</a:t>
            </a:r>
            <a:endParaRPr lang="en-US" altLang="ko-KR" sz="3200" b="1" dirty="0">
              <a:latin typeface="+mj-ea"/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  <a:p>
            <a:endParaRPr lang="en-US" altLang="zh-CN" sz="800" b="1" dirty="0">
              <a:latin typeface="+mj-lt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69305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6061</TotalTime>
  <Words>1927</Words>
  <Application>Microsoft Office PowerPoint</Application>
  <PresentationFormat>Custom</PresentationFormat>
  <Paragraphs>194</Paragraphs>
  <Slides>10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Testament Greek 新約希臘文</dc:title>
  <dc:creator>Microsoft</dc:creator>
  <cp:lastModifiedBy>Microsoft</cp:lastModifiedBy>
  <cp:revision>580</cp:revision>
  <dcterms:created xsi:type="dcterms:W3CDTF">2020-03-18T13:47:21Z</dcterms:created>
  <dcterms:modified xsi:type="dcterms:W3CDTF">2021-05-23T22:43:43Z</dcterms:modified>
</cp:coreProperties>
</file>