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670" r:id="rId2"/>
    <p:sldId id="677" r:id="rId3"/>
    <p:sldId id="681" r:id="rId4"/>
    <p:sldId id="686" r:id="rId5"/>
    <p:sldId id="698" r:id="rId6"/>
    <p:sldId id="680" r:id="rId7"/>
    <p:sldId id="689" r:id="rId8"/>
    <p:sldId id="702" r:id="rId9"/>
    <p:sldId id="700" r:id="rId10"/>
    <p:sldId id="704" r:id="rId11"/>
    <p:sldId id="706" r:id="rId12"/>
    <p:sldId id="676" r:id="rId13"/>
    <p:sldId id="708" r:id="rId14"/>
    <p:sldId id="707" r:id="rId15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5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57" y="3962400"/>
            <a:ext cx="30403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La Fuente de Agua </a:t>
            </a:r>
            <a:r>
              <a:rPr lang="en-US" sz="20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56" y="61901"/>
            <a:ext cx="9230255" cy="378565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altLang="en-US" sz="10000" b="1" dirty="0" smtClean="0">
                <a:solidFill>
                  <a:srgbClr val="FFFF00"/>
                </a:solidFill>
              </a:rPr>
              <a:t>El Buen Pastor</a:t>
            </a:r>
          </a:p>
          <a:p>
            <a:pPr algn="ctr"/>
            <a:r>
              <a:rPr lang="en-US" sz="6600" b="1" dirty="0">
                <a:solidFill>
                  <a:srgbClr val="FFFF00"/>
                </a:solidFill>
              </a:rPr>
              <a:t>(</a:t>
            </a:r>
            <a:r>
              <a:rPr lang="en-US" sz="6600" b="1" dirty="0" err="1">
                <a:solidFill>
                  <a:srgbClr val="FFFF00"/>
                </a:solidFill>
              </a:rPr>
              <a:t>Salmo</a:t>
            </a:r>
            <a:r>
              <a:rPr lang="en-US" sz="6600" b="1" dirty="0">
                <a:solidFill>
                  <a:srgbClr val="FFFF00"/>
                </a:solidFill>
              </a:rPr>
              <a:t> 23)</a:t>
            </a:r>
            <a:endParaRPr lang="es-ES" altLang="en-US" sz="6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The Good Shepherd</a:t>
            </a:r>
            <a:endParaRPr lang="en-US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41" y="22860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60712" y="4827572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Jeremías </a:t>
            </a:r>
            <a:r>
              <a:rPr lang="en-US" altLang="en-US" b="1" dirty="0" smtClean="0">
                <a:solidFill>
                  <a:srgbClr val="7030A0"/>
                </a:solidFill>
              </a:rPr>
              <a:t>2:13 </a:t>
            </a:r>
            <a:r>
              <a:rPr lang="es-ES" b="1" baseline="30000" dirty="0" smtClean="0"/>
              <a:t>R60 </a:t>
            </a:r>
            <a:r>
              <a:rPr lang="es-ES" b="1" dirty="0" smtClean="0"/>
              <a:t>Porque </a:t>
            </a:r>
            <a:r>
              <a:rPr lang="es-ES" b="1" dirty="0"/>
              <a:t>dos males ha hecho mi pueblo: me dejaron a mí, </a:t>
            </a:r>
            <a:r>
              <a:rPr lang="es-ES" b="1" dirty="0">
                <a:solidFill>
                  <a:srgbClr val="FF0000"/>
                </a:solidFill>
              </a:rPr>
              <a:t>fuente de agua viva</a:t>
            </a:r>
            <a:r>
              <a:rPr lang="es-ES" b="1" dirty="0"/>
              <a:t>, y cavaron para sí cisternas, cisternas rotas que no retienen agua.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656012" y="3887772"/>
            <a:ext cx="5105400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Kyungrae</a:t>
            </a:r>
            <a:r>
              <a:rPr lang="en-US" sz="2800" b="1" dirty="0" smtClean="0">
                <a:solidFill>
                  <a:schemeClr val="bg1"/>
                </a:solidFill>
              </a:rPr>
              <a:t> (Ezra) Kim</a:t>
            </a:r>
            <a:r>
              <a:rPr lang="en-US" sz="2800" b="1" dirty="0">
                <a:solidFill>
                  <a:schemeClr val="bg1"/>
                </a:solidFill>
              </a:rPr>
              <a:t>, Ph.D</a:t>
            </a:r>
            <a:r>
              <a:rPr lang="en-US" sz="2800" b="1" dirty="0" smtClean="0">
                <a:solidFill>
                  <a:schemeClr val="bg1"/>
                </a:solidFill>
              </a:rPr>
              <a:t>. (</a:t>
            </a:r>
            <a:r>
              <a:rPr lang="en-US" sz="2800" b="1" dirty="0">
                <a:solidFill>
                  <a:schemeClr val="bg1"/>
                </a:solidFill>
              </a:rPr>
              <a:t>1995, Hebrew University of Jerusalem) </a:t>
            </a:r>
          </a:p>
        </p:txBody>
      </p:sp>
    </p:spTree>
    <p:extLst>
      <p:ext uri="{BB962C8B-B14F-4D97-AF65-F5344CB8AC3E}">
        <p14:creationId xmlns:p14="http://schemas.microsoft.com/office/powerpoint/2010/main" val="5987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6341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</a:rPr>
              <a:t>    Salmo 23:3 &amp; Jeremías </a:t>
            </a:r>
            <a:r>
              <a:rPr lang="es-ES" sz="4000" b="1" dirty="0">
                <a:solidFill>
                  <a:srgbClr val="FFFF00"/>
                </a:solidFill>
              </a:rPr>
              <a:t>C</a:t>
            </a:r>
            <a:r>
              <a:rPr lang="es-ES" sz="4000" b="1" dirty="0" smtClean="0">
                <a:solidFill>
                  <a:srgbClr val="FFFF00"/>
                </a:solidFill>
              </a:rPr>
              <a:t>apítulo </a:t>
            </a:r>
            <a:r>
              <a:rPr lang="es-ES" sz="4000" b="1" dirty="0">
                <a:solidFill>
                  <a:srgbClr val="FFFF00"/>
                </a:solidFill>
              </a:rPr>
              <a:t>50 </a:t>
            </a:r>
            <a:endParaRPr lang="en-US" sz="4000" b="1" dirty="0">
              <a:solidFill>
                <a:srgbClr val="FFFF00"/>
              </a:solidFill>
            </a:endParaRPr>
          </a:p>
          <a:p>
            <a:endParaRPr lang="es-AR" alt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b="1" dirty="0" smtClean="0"/>
              <a:t>  -</a:t>
            </a:r>
            <a:r>
              <a:rPr lang="es-ES" sz="3200" b="1" dirty="0" smtClean="0">
                <a:solidFill>
                  <a:srgbClr val="FFFF00"/>
                </a:solidFill>
              </a:rPr>
              <a:t>Salmo </a:t>
            </a:r>
            <a:r>
              <a:rPr lang="es-ES" sz="3200" b="1" dirty="0">
                <a:solidFill>
                  <a:srgbClr val="FFFF00"/>
                </a:solidFill>
              </a:rPr>
              <a:t>23:3 </a:t>
            </a:r>
            <a:r>
              <a:rPr lang="es-ES" sz="3200" b="1" i="1" dirty="0" smtClean="0">
                <a:solidFill>
                  <a:schemeClr val="bg1"/>
                </a:solidFill>
              </a:rPr>
              <a:t>Él </a:t>
            </a:r>
            <a:r>
              <a:rPr lang="es-ES" sz="3200" b="1" i="1" dirty="0">
                <a:solidFill>
                  <a:schemeClr val="bg1"/>
                </a:solidFill>
              </a:rPr>
              <a:t>me lleva de </a:t>
            </a:r>
            <a:r>
              <a:rPr lang="es-ES" sz="3200" b="1" i="1" dirty="0" smtClean="0">
                <a:solidFill>
                  <a:schemeClr val="bg1"/>
                </a:solidFill>
              </a:rPr>
              <a:t>vuelta</a:t>
            </a:r>
            <a:r>
              <a:rPr lang="es-ES" sz="2800" dirty="0" smtClean="0"/>
              <a:t> …….</a:t>
            </a:r>
            <a:r>
              <a:rPr lang="es-ES" sz="3200" b="1" i="1" dirty="0" smtClean="0"/>
              <a:t> </a:t>
            </a:r>
            <a:r>
              <a:rPr lang="es-ES" sz="3200" b="1" dirty="0" smtClean="0"/>
              <a:t>(</a:t>
            </a:r>
            <a:r>
              <a:rPr lang="he-IL" sz="3200" dirty="0">
                <a:solidFill>
                  <a:schemeClr val="bg1"/>
                </a:solidFill>
              </a:rPr>
              <a:t>נַפְשִׁ֥י</a:t>
            </a:r>
            <a:r>
              <a:rPr lang="he-IL" sz="3200" b="1" dirty="0">
                <a:solidFill>
                  <a:srgbClr val="FFFF00"/>
                </a:solidFill>
              </a:rPr>
              <a:t> </a:t>
            </a:r>
            <a:r>
              <a:rPr lang="he-IL" sz="3200" b="1" dirty="0" smtClean="0">
                <a:solidFill>
                  <a:srgbClr val="FFFF00"/>
                </a:solidFill>
              </a:rPr>
              <a:t>יְשׁוֹבֵ֑ב</a:t>
            </a:r>
            <a:r>
              <a:rPr lang="es-ES" sz="3200" b="1" dirty="0" smtClean="0"/>
              <a:t>)</a:t>
            </a:r>
            <a:endParaRPr lang="es-ES" sz="3200" dirty="0" smtClean="0"/>
          </a:p>
          <a:p>
            <a:r>
              <a:rPr lang="es-ES" sz="3200" b="1" dirty="0" smtClean="0"/>
              <a:t>  -</a:t>
            </a:r>
            <a:r>
              <a:rPr lang="es-ES" sz="3200" b="1" dirty="0" smtClean="0">
                <a:solidFill>
                  <a:srgbClr val="FFFF00"/>
                </a:solidFill>
              </a:rPr>
              <a:t>Jeremías</a:t>
            </a:r>
            <a:r>
              <a:rPr lang="es-PA" sz="3200" b="1" dirty="0" smtClean="0">
                <a:solidFill>
                  <a:srgbClr val="FFFF00"/>
                </a:solidFill>
              </a:rPr>
              <a:t> </a:t>
            </a:r>
            <a:r>
              <a:rPr lang="es-PA" sz="3200" b="1" dirty="0">
                <a:solidFill>
                  <a:srgbClr val="FFFF00"/>
                </a:solidFill>
              </a:rPr>
              <a:t>50:6</a:t>
            </a:r>
            <a:r>
              <a:rPr lang="es-PA" sz="3200" dirty="0">
                <a:solidFill>
                  <a:srgbClr val="FFFF00"/>
                </a:solidFill>
              </a:rPr>
              <a:t> </a:t>
            </a:r>
            <a:r>
              <a:rPr lang="es-ES" sz="3200" b="1" dirty="0" smtClean="0">
                <a:solidFill>
                  <a:schemeClr val="bg1"/>
                </a:solidFill>
              </a:rPr>
              <a:t>Ovejas </a:t>
            </a:r>
            <a:r>
              <a:rPr lang="es-ES" sz="3200" b="1" dirty="0">
                <a:solidFill>
                  <a:schemeClr val="bg1"/>
                </a:solidFill>
              </a:rPr>
              <a:t>perdidas fueron mi pueblo; </a:t>
            </a:r>
            <a:endParaRPr lang="es-ES" sz="3200" b="1" dirty="0" smtClean="0">
              <a:solidFill>
                <a:schemeClr val="bg1"/>
              </a:solidFill>
            </a:endParaRPr>
          </a:p>
          <a:p>
            <a:r>
              <a:rPr lang="es-ES" sz="3200" b="1" dirty="0" smtClean="0">
                <a:solidFill>
                  <a:schemeClr val="bg1"/>
                </a:solidFill>
              </a:rPr>
              <a:t>sus </a:t>
            </a:r>
            <a:r>
              <a:rPr lang="es-ES" sz="3200" b="1" dirty="0">
                <a:solidFill>
                  <a:schemeClr val="bg1"/>
                </a:solidFill>
              </a:rPr>
              <a:t>pastores las hicieron errar, por los montes las </a:t>
            </a:r>
            <a:endParaRPr lang="es-ES" sz="3200" b="1" dirty="0" smtClean="0">
              <a:solidFill>
                <a:schemeClr val="bg1"/>
              </a:solidFill>
            </a:endParaRPr>
          </a:p>
          <a:p>
            <a:r>
              <a:rPr lang="es-ES" sz="3200" b="1" dirty="0" smtClean="0">
                <a:solidFill>
                  <a:schemeClr val="bg1"/>
                </a:solidFill>
              </a:rPr>
              <a:t>descarriaron</a:t>
            </a:r>
            <a:r>
              <a:rPr lang="es-ES" sz="3200" b="1" dirty="0"/>
              <a:t>; anduvieron de monte en collado, y se olvidaron de sus rediles. </a:t>
            </a:r>
            <a:r>
              <a:rPr lang="es-ES" sz="3200" b="1" dirty="0" smtClean="0"/>
              <a:t> </a:t>
            </a:r>
            <a:r>
              <a:rPr lang="es-ES_tradnl" sz="3200" b="1" dirty="0" smtClean="0">
                <a:solidFill>
                  <a:srgbClr val="FFFF00"/>
                </a:solidFill>
              </a:rPr>
              <a:t>17</a:t>
            </a:r>
            <a:r>
              <a:rPr lang="es-ES_tradnl" sz="3200" b="1" dirty="0" smtClean="0"/>
              <a:t>  </a:t>
            </a:r>
            <a:r>
              <a:rPr lang="es-ES_tradnl" sz="3200" b="1" dirty="0" smtClean="0">
                <a:solidFill>
                  <a:schemeClr val="bg1"/>
                </a:solidFill>
              </a:rPr>
              <a:t>Rebaño </a:t>
            </a:r>
            <a:r>
              <a:rPr lang="es-ES_tradnl" sz="3200" b="1" dirty="0">
                <a:solidFill>
                  <a:schemeClr val="bg1"/>
                </a:solidFill>
              </a:rPr>
              <a:t>descarriado es Israel; leones lo dispersaron</a:t>
            </a:r>
            <a:r>
              <a:rPr lang="es-ES_tradnl" sz="3200" b="1" dirty="0"/>
              <a:t>; el rey de Asiria lo devoró primero, Nabucodonosor rey de Babilonia lo deshuesó después. </a:t>
            </a:r>
            <a:r>
              <a:rPr lang="es-ES_tradnl" sz="3200" b="1" dirty="0" smtClean="0"/>
              <a:t>……..  </a:t>
            </a:r>
            <a:r>
              <a:rPr lang="es-PA" sz="3200" b="1" dirty="0">
                <a:solidFill>
                  <a:srgbClr val="FFFF00"/>
                </a:solidFill>
              </a:rPr>
              <a:t>19</a:t>
            </a:r>
            <a:r>
              <a:rPr lang="es-PA" sz="3200" b="1" dirty="0"/>
              <a:t> </a:t>
            </a:r>
            <a:r>
              <a:rPr lang="es-PA" sz="3200" b="1" dirty="0" smtClean="0"/>
              <a:t> </a:t>
            </a:r>
            <a:r>
              <a:rPr lang="es-PA" sz="3200" b="1" dirty="0" smtClean="0">
                <a:solidFill>
                  <a:schemeClr val="bg1"/>
                </a:solidFill>
              </a:rPr>
              <a:t>Y </a:t>
            </a:r>
            <a:r>
              <a:rPr lang="es-PA" sz="3200" b="1" dirty="0">
                <a:solidFill>
                  <a:srgbClr val="FFFF00"/>
                </a:solidFill>
              </a:rPr>
              <a:t>volveré a traer </a:t>
            </a:r>
            <a:r>
              <a:rPr lang="es-PA" sz="3200" b="1" dirty="0">
                <a:solidFill>
                  <a:schemeClr val="bg1"/>
                </a:solidFill>
              </a:rPr>
              <a:t>a Israel a su morada </a:t>
            </a:r>
            <a:r>
              <a:rPr lang="es-PA" sz="3200" b="1" dirty="0"/>
              <a:t>(</a:t>
            </a:r>
            <a:r>
              <a:rPr lang="he-IL" sz="3200" b="1" dirty="0">
                <a:solidFill>
                  <a:schemeClr val="bg1"/>
                </a:solidFill>
              </a:rPr>
              <a:t>‎</a:t>
            </a:r>
            <a:r>
              <a:rPr lang="he-IL" sz="3200" b="1" dirty="0">
                <a:solidFill>
                  <a:srgbClr val="FFFF00"/>
                </a:solidFill>
              </a:rPr>
              <a:t>וְשֹׁבַבְתִּ֤י </a:t>
            </a:r>
            <a:r>
              <a:rPr lang="he-IL" sz="3200" b="1" dirty="0">
                <a:solidFill>
                  <a:schemeClr val="bg1"/>
                </a:solidFill>
              </a:rPr>
              <a:t>אֶת־יִשְׂרָאֵל֙ </a:t>
            </a:r>
            <a:r>
              <a:rPr lang="he-IL" sz="3200" b="1" dirty="0" smtClean="0">
                <a:solidFill>
                  <a:schemeClr val="bg1"/>
                </a:solidFill>
              </a:rPr>
              <a:t>אֶל־נָוֵ֔הוּ</a:t>
            </a:r>
            <a:r>
              <a:rPr lang="es-ES_tradnl" sz="3200" b="1" dirty="0" smtClean="0"/>
              <a:t>)</a:t>
            </a:r>
            <a:r>
              <a:rPr lang="es-PA" sz="3200" b="1" dirty="0"/>
              <a:t>, y pacerán en el Carmelo y en </a:t>
            </a:r>
            <a:r>
              <a:rPr lang="es-PA" sz="3200" b="1" dirty="0" err="1"/>
              <a:t>Basán</a:t>
            </a:r>
            <a:r>
              <a:rPr lang="es-PA" sz="3200" b="1" dirty="0"/>
              <a:t>; y en el monte de Efraín y en Galaad se saciará su alma</a:t>
            </a:r>
            <a:r>
              <a:rPr lang="es-PA" sz="3200" b="1" dirty="0" smtClean="0"/>
              <a:t>.</a:t>
            </a:r>
            <a:endParaRPr lang="en-US" sz="3200" b="1" dirty="0"/>
          </a:p>
          <a:p>
            <a:r>
              <a:rPr lang="es-ES" sz="3200" b="1" dirty="0" smtClean="0"/>
              <a:t>              *</a:t>
            </a:r>
            <a:r>
              <a:rPr lang="es-ES" sz="3200" b="1" dirty="0" smtClean="0">
                <a:solidFill>
                  <a:srgbClr val="FFFF00"/>
                </a:solidFill>
              </a:rPr>
              <a:t>Juan 14:6   </a:t>
            </a:r>
            <a:r>
              <a:rPr lang="es-ES_tradnl" sz="3200" b="1" dirty="0" smtClean="0">
                <a:solidFill>
                  <a:schemeClr val="bg1"/>
                </a:solidFill>
              </a:rPr>
              <a:t>Yo </a:t>
            </a:r>
            <a:r>
              <a:rPr lang="es-ES_tradnl" sz="3200" b="1" dirty="0">
                <a:solidFill>
                  <a:schemeClr val="bg1"/>
                </a:solidFill>
              </a:rPr>
              <a:t>soy el camino, y la verdad, y la vida</a:t>
            </a:r>
            <a:r>
              <a:rPr lang="es-ES_tradnl" sz="3200" b="1" dirty="0"/>
              <a:t>; </a:t>
            </a:r>
            <a:endParaRPr lang="es-ES_tradnl" sz="3200" b="1" dirty="0" smtClean="0"/>
          </a:p>
          <a:p>
            <a:r>
              <a:rPr lang="es-ES_tradnl" sz="3200" b="1" dirty="0"/>
              <a:t> </a:t>
            </a:r>
            <a:r>
              <a:rPr lang="es-ES_tradnl" sz="3200" b="1" dirty="0" smtClean="0"/>
              <a:t>                                    nadie </a:t>
            </a:r>
            <a:r>
              <a:rPr lang="es-ES_tradnl" sz="3200" b="1" dirty="0"/>
              <a:t>viene al Padre, sino por mí</a:t>
            </a:r>
            <a:r>
              <a:rPr lang="es-ES_tradnl" sz="3200" b="1" dirty="0" smtClean="0"/>
              <a:t>.</a:t>
            </a:r>
            <a:endParaRPr lang="es-ES" sz="3200" dirty="0" smtClean="0"/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6341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sz="800" b="1" dirty="0" smtClean="0"/>
          </a:p>
          <a:p>
            <a:r>
              <a:rPr lang="es-ES" sz="4400" b="1" dirty="0" smtClean="0">
                <a:solidFill>
                  <a:srgbClr val="FFFF00"/>
                </a:solidFill>
              </a:rPr>
              <a:t>                             </a:t>
            </a:r>
            <a:r>
              <a:rPr lang="es-ES" sz="4400" b="1" dirty="0">
                <a:solidFill>
                  <a:srgbClr val="FFFF00"/>
                </a:solidFill>
              </a:rPr>
              <a:t>Salmo </a:t>
            </a:r>
            <a:r>
              <a:rPr lang="es-ES" sz="4400" b="1" dirty="0" smtClean="0">
                <a:solidFill>
                  <a:srgbClr val="FFFF00"/>
                </a:solidFill>
              </a:rPr>
              <a:t>23:4</a:t>
            </a:r>
            <a:endParaRPr lang="en-US" sz="4400" dirty="0">
              <a:solidFill>
                <a:srgbClr val="FFFF00"/>
              </a:solidFill>
            </a:endParaRPr>
          </a:p>
          <a:p>
            <a:endParaRPr lang="es-AR" alt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baseline="30000" dirty="0" smtClean="0">
                <a:solidFill>
                  <a:srgbClr val="FFFF00"/>
                </a:solidFill>
              </a:rPr>
              <a:t>NVI</a:t>
            </a:r>
            <a:r>
              <a:rPr lang="en-US" sz="3800" b="1" baseline="30000" dirty="0" smtClean="0"/>
              <a:t>   </a:t>
            </a:r>
            <a:r>
              <a:rPr lang="es-ES_tradnl" sz="3800" b="1" dirty="0" smtClean="0">
                <a:solidFill>
                  <a:schemeClr val="bg1"/>
                </a:solidFill>
              </a:rPr>
              <a:t>Aun </a:t>
            </a:r>
            <a:r>
              <a:rPr lang="es-ES_tradnl" sz="3800" b="1" dirty="0">
                <a:solidFill>
                  <a:schemeClr val="bg1"/>
                </a:solidFill>
              </a:rPr>
              <a:t>si voy por valles tenebrosos, </a:t>
            </a:r>
            <a:endParaRPr lang="es-ES_tradnl" sz="3800" b="1" dirty="0" smtClean="0">
              <a:solidFill>
                <a:schemeClr val="bg1"/>
              </a:solidFill>
            </a:endParaRPr>
          </a:p>
          <a:p>
            <a:r>
              <a:rPr lang="es-ES_tradnl" sz="3800" b="1" dirty="0" smtClean="0">
                <a:solidFill>
                  <a:schemeClr val="bg1"/>
                </a:solidFill>
              </a:rPr>
              <a:t>   no </a:t>
            </a:r>
            <a:r>
              <a:rPr lang="es-ES_tradnl" sz="3800" b="1" dirty="0">
                <a:solidFill>
                  <a:schemeClr val="bg1"/>
                </a:solidFill>
              </a:rPr>
              <a:t>temo peligro alguno </a:t>
            </a:r>
            <a:r>
              <a:rPr lang="es-ES_tradnl" sz="3800" b="1" dirty="0"/>
              <a:t>porque tú </a:t>
            </a:r>
            <a:r>
              <a:rPr lang="es-ES_tradnl" sz="3800" b="1" dirty="0" smtClean="0"/>
              <a:t>estás</a:t>
            </a:r>
          </a:p>
          <a:p>
            <a:r>
              <a:rPr lang="es-ES_tradnl" sz="3800" b="1" dirty="0"/>
              <a:t> </a:t>
            </a:r>
            <a:r>
              <a:rPr lang="es-ES_tradnl" sz="3800" b="1" dirty="0" smtClean="0"/>
              <a:t>  </a:t>
            </a:r>
            <a:r>
              <a:rPr lang="es-ES_tradnl" sz="3800" b="1" dirty="0"/>
              <a:t>a mi lado; tu vara de pastor me reconforta. </a:t>
            </a:r>
            <a:endParaRPr lang="en-US" sz="3800" b="1" dirty="0"/>
          </a:p>
          <a:p>
            <a:endParaRPr lang="en-US" sz="800" dirty="0"/>
          </a:p>
          <a:p>
            <a:r>
              <a:rPr lang="he-IL" sz="3800" dirty="0" smtClean="0"/>
              <a:t>‎</a:t>
            </a:r>
            <a:r>
              <a:rPr lang="en-US" sz="3800" b="1" baseline="30000" dirty="0" smtClean="0">
                <a:solidFill>
                  <a:srgbClr val="FFFF00"/>
                </a:solidFill>
              </a:rPr>
              <a:t>RV1960</a:t>
            </a:r>
            <a:r>
              <a:rPr lang="en-US" sz="3800" b="1" baseline="30000" dirty="0" smtClean="0"/>
              <a:t> </a:t>
            </a:r>
            <a:r>
              <a:rPr lang="es-ES_tradnl" sz="3800" b="1" dirty="0">
                <a:solidFill>
                  <a:schemeClr val="bg1"/>
                </a:solidFill>
              </a:rPr>
              <a:t>Aunque ande en valle de sombra de muerte, </a:t>
            </a:r>
            <a:endParaRPr lang="es-ES_tradnl" sz="3800" b="1" dirty="0" smtClean="0">
              <a:solidFill>
                <a:schemeClr val="bg1"/>
              </a:solidFill>
            </a:endParaRPr>
          </a:p>
          <a:p>
            <a:r>
              <a:rPr lang="es-ES_tradnl" sz="3800" b="1" dirty="0">
                <a:solidFill>
                  <a:schemeClr val="bg1"/>
                </a:solidFill>
              </a:rPr>
              <a:t> </a:t>
            </a:r>
            <a:r>
              <a:rPr lang="es-ES_tradnl" sz="3800" b="1" dirty="0" smtClean="0">
                <a:solidFill>
                  <a:schemeClr val="bg1"/>
                </a:solidFill>
              </a:rPr>
              <a:t>  No </a:t>
            </a:r>
            <a:r>
              <a:rPr lang="es-ES_tradnl" sz="3800" b="1" dirty="0">
                <a:solidFill>
                  <a:schemeClr val="bg1"/>
                </a:solidFill>
              </a:rPr>
              <a:t>temeré mal alguno</a:t>
            </a:r>
            <a:r>
              <a:rPr lang="es-ES_tradnl" sz="3800" b="1" dirty="0"/>
              <a:t>, porque tú estarás conmigo; </a:t>
            </a:r>
            <a:endParaRPr lang="es-ES_tradnl" sz="3800" b="1" dirty="0" smtClean="0"/>
          </a:p>
          <a:p>
            <a:r>
              <a:rPr lang="es-ES_tradnl" sz="3800" b="1" dirty="0"/>
              <a:t> </a:t>
            </a:r>
            <a:r>
              <a:rPr lang="es-ES_tradnl" sz="3800" b="1" dirty="0" smtClean="0"/>
              <a:t>  Tu </a:t>
            </a:r>
            <a:r>
              <a:rPr lang="es-ES_tradnl" sz="3800" b="1" dirty="0"/>
              <a:t>vara y tu cayado me infundirán aliento. </a:t>
            </a:r>
            <a:endParaRPr lang="es-ES" sz="3800" dirty="0" smtClean="0"/>
          </a:p>
          <a:p>
            <a:endParaRPr lang="es-ES" sz="800" dirty="0"/>
          </a:p>
          <a:p>
            <a:r>
              <a:rPr lang="es-ES" sz="3200" dirty="0" smtClean="0"/>
              <a:t>             </a:t>
            </a:r>
            <a:r>
              <a:rPr lang="en-US" sz="3200" dirty="0" smtClean="0"/>
              <a:t>*</a:t>
            </a:r>
            <a:r>
              <a:rPr lang="es-ES" sz="3200" b="1" i="1" dirty="0" smtClean="0"/>
              <a:t>A </a:t>
            </a:r>
            <a:r>
              <a:rPr lang="es-ES" sz="3200" b="1" i="1" dirty="0"/>
              <a:t>veces las ovejas caminan por lugares peligrosos. Pero las ovejas no tienen que preocuparse. El buen Pastor los protege, y los guía con seguridad.</a:t>
            </a:r>
            <a:endParaRPr lang="es-ES" sz="3200" b="1" i="1" dirty="0">
              <a:solidFill>
                <a:srgbClr val="FFFF00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12" y="3657600"/>
            <a:ext cx="10668000" cy="2602875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s-ES" sz="3600" b="1" dirty="0">
                <a:solidFill>
                  <a:srgbClr val="FFFF00"/>
                </a:solidFill>
              </a:rPr>
              <a:t>Números</a:t>
            </a:r>
            <a:r>
              <a:rPr lang="en-US" sz="3600" b="1" dirty="0" smtClean="0">
                <a:solidFill>
                  <a:srgbClr val="FFFF00"/>
                </a:solidFill>
              </a:rPr>
              <a:t> 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    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31700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FFF00"/>
                </a:solidFill>
              </a:rPr>
              <a:t>Números</a:t>
            </a:r>
            <a:r>
              <a:rPr lang="en-US" sz="4000" b="1" dirty="0">
                <a:solidFill>
                  <a:srgbClr val="FFFF00"/>
                </a:solidFill>
              </a:rPr>
              <a:t> 6:24-26</a:t>
            </a:r>
            <a:r>
              <a:rPr lang="el-GR" sz="4000" b="1" dirty="0">
                <a:solidFill>
                  <a:srgbClr val="FFFF00"/>
                </a:solidFill>
              </a:rPr>
              <a:t>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s-ES" sz="4000" baseline="30000" dirty="0">
                <a:solidFill>
                  <a:srgbClr val="FFFF00"/>
                </a:solidFill>
              </a:rPr>
              <a:t>24</a:t>
            </a:r>
            <a:r>
              <a:rPr lang="es-ES" sz="4000" dirty="0">
                <a:solidFill>
                  <a:schemeClr val="bg1"/>
                </a:solidFill>
              </a:rPr>
              <a:t> Jehová te bendiga, y te guarde</a:t>
            </a:r>
            <a:r>
              <a:rPr lang="es-ES" sz="4000" dirty="0" smtClean="0">
                <a:solidFill>
                  <a:schemeClr val="bg1"/>
                </a:solidFill>
              </a:rPr>
              <a:t>; </a:t>
            </a:r>
            <a:r>
              <a:rPr lang="es-ES" sz="4000" baseline="30000" dirty="0">
                <a:solidFill>
                  <a:srgbClr val="FFFF00"/>
                </a:solidFill>
              </a:rPr>
              <a:t>25</a:t>
            </a:r>
            <a:r>
              <a:rPr lang="es-ES" sz="4000" dirty="0">
                <a:solidFill>
                  <a:srgbClr val="FFFF00"/>
                </a:solidFill>
              </a:rPr>
              <a:t> </a:t>
            </a:r>
            <a:r>
              <a:rPr lang="es-ES" sz="4000" dirty="0">
                <a:solidFill>
                  <a:schemeClr val="bg1"/>
                </a:solidFill>
              </a:rPr>
              <a:t>Jehová haga resplandecer su rostro sobre ti, y tenga de ti misericordia</a:t>
            </a:r>
            <a:r>
              <a:rPr lang="es-ES" sz="4000" dirty="0" smtClean="0">
                <a:solidFill>
                  <a:schemeClr val="bg1"/>
                </a:solidFill>
              </a:rPr>
              <a:t>;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baseline="30000" dirty="0">
                <a:solidFill>
                  <a:srgbClr val="FFFF00"/>
                </a:solidFill>
              </a:rPr>
              <a:t>26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Jehová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alce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sobre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rostro</a:t>
            </a:r>
            <a:r>
              <a:rPr lang="en-US" sz="4000" dirty="0">
                <a:solidFill>
                  <a:schemeClr val="bg1"/>
                </a:solidFill>
              </a:rPr>
              <a:t>, y </a:t>
            </a:r>
            <a:r>
              <a:rPr lang="en-US" sz="4000" dirty="0" err="1">
                <a:solidFill>
                  <a:schemeClr val="bg1"/>
                </a:solidFill>
              </a:rPr>
              <a:t>ponga</a:t>
            </a:r>
            <a:r>
              <a:rPr lang="en-US" sz="4000" dirty="0">
                <a:solidFill>
                  <a:schemeClr val="bg1"/>
                </a:solidFill>
              </a:rPr>
              <a:t> en </a:t>
            </a:r>
            <a:r>
              <a:rPr lang="en-US" sz="4000" dirty="0" err="1">
                <a:solidFill>
                  <a:schemeClr val="bg1"/>
                </a:solidFill>
              </a:rPr>
              <a:t>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paz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0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3264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sz="800" b="1" dirty="0" smtClean="0"/>
          </a:p>
          <a:p>
            <a:r>
              <a:rPr lang="es-ES" sz="4400" b="1" dirty="0" smtClean="0">
                <a:solidFill>
                  <a:srgbClr val="FFFF00"/>
                </a:solidFill>
              </a:rPr>
              <a:t>                             </a:t>
            </a:r>
            <a:r>
              <a:rPr lang="es-ES" sz="4400" b="1" dirty="0">
                <a:solidFill>
                  <a:srgbClr val="FFFF00"/>
                </a:solidFill>
              </a:rPr>
              <a:t>Salmo </a:t>
            </a:r>
            <a:r>
              <a:rPr lang="es-ES" sz="4400" b="1" dirty="0" smtClean="0">
                <a:solidFill>
                  <a:srgbClr val="FFFF00"/>
                </a:solidFill>
              </a:rPr>
              <a:t>23:2</a:t>
            </a:r>
            <a:endParaRPr lang="en-US" sz="4400" dirty="0">
              <a:solidFill>
                <a:srgbClr val="FFFF00"/>
              </a:solidFill>
            </a:endParaRPr>
          </a:p>
          <a:p>
            <a:endParaRPr lang="es-AR" alt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baseline="30000" dirty="0" smtClean="0">
                <a:solidFill>
                  <a:srgbClr val="FFFF00"/>
                </a:solidFill>
              </a:rPr>
              <a:t>NVI </a:t>
            </a:r>
            <a:r>
              <a:rPr lang="en-US" sz="4000" b="1" baseline="30000" dirty="0" smtClean="0"/>
              <a:t>   </a:t>
            </a:r>
            <a:r>
              <a:rPr lang="en-US" sz="4000" b="1" dirty="0" smtClean="0">
                <a:solidFill>
                  <a:schemeClr val="bg1"/>
                </a:solidFill>
              </a:rPr>
              <a:t>en </a:t>
            </a:r>
            <a:r>
              <a:rPr lang="en-US" sz="4000" b="1" dirty="0" err="1">
                <a:solidFill>
                  <a:schemeClr val="bg1"/>
                </a:solidFill>
              </a:rPr>
              <a:t>verdes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pastos</a:t>
            </a:r>
            <a:r>
              <a:rPr lang="en-US" sz="4000" b="1" dirty="0">
                <a:solidFill>
                  <a:schemeClr val="bg1"/>
                </a:solidFill>
              </a:rPr>
              <a:t> me </a:t>
            </a:r>
            <a:r>
              <a:rPr lang="en-US" sz="4000" b="1" dirty="0" err="1">
                <a:solidFill>
                  <a:schemeClr val="bg1"/>
                </a:solidFill>
              </a:rPr>
              <a:t>hace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descansar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    </a:t>
            </a:r>
            <a:r>
              <a:rPr lang="en-US" sz="4000" b="1" dirty="0" err="1" smtClean="0">
                <a:solidFill>
                  <a:schemeClr val="bg1"/>
                </a:solidFill>
              </a:rPr>
              <a:t>Junto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a </a:t>
            </a:r>
            <a:r>
              <a:rPr lang="en-US" sz="4000" b="1" dirty="0" err="1">
                <a:solidFill>
                  <a:schemeClr val="bg1"/>
                </a:solidFill>
              </a:rPr>
              <a:t>tranquilas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aguas</a:t>
            </a:r>
            <a:r>
              <a:rPr lang="en-US" sz="4000" b="1" dirty="0">
                <a:solidFill>
                  <a:schemeClr val="bg1"/>
                </a:solidFill>
              </a:rPr>
              <a:t> me conduce;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b="1" baseline="30000" dirty="0">
                <a:solidFill>
                  <a:srgbClr val="FFFF00"/>
                </a:solidFill>
              </a:rPr>
              <a:t>RV1960</a:t>
            </a:r>
            <a:r>
              <a:rPr lang="en-US" sz="4000" b="1" baseline="30000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En </a:t>
            </a:r>
            <a:r>
              <a:rPr lang="en-US" sz="4000" b="1" dirty="0" err="1">
                <a:solidFill>
                  <a:schemeClr val="bg1"/>
                </a:solidFill>
              </a:rPr>
              <a:t>lugares</a:t>
            </a:r>
            <a:r>
              <a:rPr lang="en-US" sz="4000" b="1" dirty="0">
                <a:solidFill>
                  <a:schemeClr val="bg1"/>
                </a:solidFill>
              </a:rPr>
              <a:t> de </a:t>
            </a:r>
            <a:r>
              <a:rPr lang="en-US" sz="4000" b="1" dirty="0" err="1">
                <a:solidFill>
                  <a:schemeClr val="bg1"/>
                </a:solidFill>
              </a:rPr>
              <a:t>delicados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pastos</a:t>
            </a:r>
            <a:r>
              <a:rPr lang="en-US" sz="4000" b="1" dirty="0">
                <a:solidFill>
                  <a:schemeClr val="bg1"/>
                </a:solidFill>
              </a:rPr>
              <a:t> me </a:t>
            </a:r>
            <a:r>
              <a:rPr lang="en-US" sz="4000" b="1" dirty="0" err="1">
                <a:solidFill>
                  <a:schemeClr val="bg1"/>
                </a:solidFill>
              </a:rPr>
              <a:t>hará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descansar</a:t>
            </a:r>
            <a:r>
              <a:rPr lang="en-US" sz="4000" b="1" dirty="0">
                <a:solidFill>
                  <a:schemeClr val="bg1"/>
                </a:solidFill>
              </a:rPr>
              <a:t>;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       </a:t>
            </a:r>
            <a:r>
              <a:rPr lang="en-US" sz="4000" b="1" dirty="0" err="1" smtClean="0">
                <a:solidFill>
                  <a:schemeClr val="bg1"/>
                </a:solidFill>
              </a:rPr>
              <a:t>Junto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a </a:t>
            </a:r>
            <a:r>
              <a:rPr lang="en-US" sz="4000" b="1" dirty="0" err="1">
                <a:solidFill>
                  <a:schemeClr val="bg1"/>
                </a:solidFill>
              </a:rPr>
              <a:t>aguas</a:t>
            </a:r>
            <a:r>
              <a:rPr lang="en-US" sz="4000" b="1" dirty="0">
                <a:solidFill>
                  <a:schemeClr val="bg1"/>
                </a:solidFill>
              </a:rPr>
              <a:t> de </a:t>
            </a:r>
            <a:r>
              <a:rPr lang="en-US" sz="4000" b="1" dirty="0" err="1">
                <a:solidFill>
                  <a:schemeClr val="bg1"/>
                </a:solidFill>
              </a:rPr>
              <a:t>reposo</a:t>
            </a:r>
            <a:r>
              <a:rPr lang="en-US" sz="4000" b="1" dirty="0">
                <a:solidFill>
                  <a:schemeClr val="bg1"/>
                </a:solidFill>
              </a:rPr>
              <a:t> me </a:t>
            </a:r>
            <a:r>
              <a:rPr lang="en-US" sz="4000" b="1" dirty="0" err="1">
                <a:solidFill>
                  <a:schemeClr val="bg1"/>
                </a:solidFill>
              </a:rPr>
              <a:t>pastoreará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</a:p>
          <a:p>
            <a:endParaRPr lang="es-ES_tradnl" sz="800" b="1" dirty="0"/>
          </a:p>
          <a:p>
            <a:r>
              <a:rPr lang="es-ES" sz="3400" b="1" dirty="0" smtClean="0"/>
              <a:t>   -Dios</a:t>
            </a:r>
            <a:r>
              <a:rPr lang="es-ES" sz="3400" b="1" dirty="0"/>
              <a:t>, como un Pastor capaz, sabe cuál es </a:t>
            </a:r>
            <a:endParaRPr lang="es-ES" sz="3400" b="1" dirty="0" smtClean="0"/>
          </a:p>
          <a:p>
            <a:r>
              <a:rPr lang="es-ES" sz="3400" b="1" dirty="0"/>
              <a:t> </a:t>
            </a:r>
            <a:r>
              <a:rPr lang="es-ES" sz="3400" b="1" dirty="0" smtClean="0"/>
              <a:t>    el </a:t>
            </a:r>
            <a:r>
              <a:rPr lang="es-ES" sz="3400" b="1" dirty="0"/>
              <a:t>mejor lugar para sus ovejas, y Él les lleva a allí. </a:t>
            </a:r>
            <a:endParaRPr lang="es-ES" sz="3400" b="1" dirty="0" smtClean="0"/>
          </a:p>
          <a:p>
            <a:r>
              <a:rPr lang="es-ES" sz="3400" b="1" dirty="0" smtClean="0"/>
              <a:t>   -Encontrar </a:t>
            </a:r>
            <a:r>
              <a:rPr lang="es-ES" sz="3400" b="1" dirty="0"/>
              <a:t>el mejor lugar para vivir es el negocio del Pastor. </a:t>
            </a:r>
            <a:endParaRPr lang="es-ES" sz="3400" b="1" dirty="0" smtClean="0"/>
          </a:p>
          <a:p>
            <a:r>
              <a:rPr lang="es-ES" sz="3400" b="1" dirty="0" smtClean="0"/>
              <a:t>   -El Señor </a:t>
            </a:r>
            <a:r>
              <a:rPr lang="es-ES" sz="3400" b="1" dirty="0"/>
              <a:t>hace el trabajo con precisión, </a:t>
            </a:r>
            <a:endParaRPr lang="es-ES" sz="3400" b="1" dirty="0" smtClean="0"/>
          </a:p>
          <a:p>
            <a:r>
              <a:rPr lang="es-ES" sz="3400" b="1" dirty="0"/>
              <a:t> </a:t>
            </a:r>
            <a:r>
              <a:rPr lang="es-ES" sz="3400" b="1" dirty="0" smtClean="0"/>
              <a:t>    siempre </a:t>
            </a:r>
            <a:r>
              <a:rPr lang="es-ES" sz="3400" b="1" dirty="0"/>
              <a:t>en el mejor momento. </a:t>
            </a:r>
            <a:endParaRPr lang="es-ES" sz="3400" b="1" dirty="0" smtClean="0"/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6341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s-ES" altLang="en-US" sz="4000" b="1" dirty="0" smtClean="0">
                <a:solidFill>
                  <a:srgbClr val="FFFF00"/>
                </a:solidFill>
              </a:rPr>
              <a:t>               La Vida Humana en Relaci</a:t>
            </a:r>
            <a:r>
              <a:rPr lang="es-ES" sz="4000" b="1" dirty="0">
                <a:solidFill>
                  <a:srgbClr val="FFFF00"/>
                </a:solidFill>
              </a:rPr>
              <a:t>ó</a:t>
            </a:r>
            <a:r>
              <a:rPr lang="es-ES" altLang="en-US" sz="4000" b="1" dirty="0" smtClean="0">
                <a:solidFill>
                  <a:srgbClr val="FFFF00"/>
                </a:solidFill>
              </a:rPr>
              <a:t>n</a:t>
            </a:r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r>
              <a:rPr lang="es-AR" sz="3400" b="1" dirty="0" smtClean="0"/>
              <a:t>  </a:t>
            </a:r>
            <a:r>
              <a:rPr lang="es-AR" sz="3400" b="1" dirty="0" smtClean="0">
                <a:solidFill>
                  <a:schemeClr val="bg1"/>
                </a:solidFill>
              </a:rPr>
              <a:t>U</a:t>
            </a:r>
            <a:r>
              <a:rPr lang="es-ES" sz="3400" b="1" dirty="0" err="1" smtClean="0">
                <a:solidFill>
                  <a:schemeClr val="bg1"/>
                </a:solidFill>
              </a:rPr>
              <a:t>na</a:t>
            </a:r>
            <a:r>
              <a:rPr lang="es-ES" sz="3400" b="1" dirty="0" smtClean="0">
                <a:solidFill>
                  <a:schemeClr val="bg1"/>
                </a:solidFill>
              </a:rPr>
              <a:t> </a:t>
            </a:r>
            <a:r>
              <a:rPr lang="es-ES" sz="3400" b="1" dirty="0">
                <a:solidFill>
                  <a:schemeClr val="bg1"/>
                </a:solidFill>
              </a:rPr>
              <a:t>bendición conocer y tener </a:t>
            </a:r>
            <a:endParaRPr lang="es-ES" sz="3400" b="1" dirty="0" smtClean="0">
              <a:solidFill>
                <a:schemeClr val="bg1"/>
              </a:solidFill>
            </a:endParaRPr>
          </a:p>
          <a:p>
            <a:r>
              <a:rPr lang="es-ES" sz="3400" b="1" dirty="0">
                <a:solidFill>
                  <a:schemeClr val="bg1"/>
                </a:solidFill>
              </a:rPr>
              <a:t> </a:t>
            </a:r>
            <a:r>
              <a:rPr lang="es-ES" sz="3400" b="1" dirty="0" smtClean="0">
                <a:solidFill>
                  <a:schemeClr val="bg1"/>
                </a:solidFill>
              </a:rPr>
              <a:t>           buenas </a:t>
            </a:r>
            <a:r>
              <a:rPr lang="es-ES" sz="3400" b="1" dirty="0">
                <a:solidFill>
                  <a:schemeClr val="bg1"/>
                </a:solidFill>
              </a:rPr>
              <a:t>personas en su </a:t>
            </a:r>
            <a:r>
              <a:rPr lang="es-ES" sz="3400" b="1" dirty="0" smtClean="0">
                <a:solidFill>
                  <a:schemeClr val="bg1"/>
                </a:solidFill>
              </a:rPr>
              <a:t>entorno</a:t>
            </a:r>
            <a:r>
              <a:rPr lang="es-ES" sz="3400" b="1" dirty="0" smtClean="0"/>
              <a:t>:</a:t>
            </a:r>
          </a:p>
          <a:p>
            <a:r>
              <a:rPr lang="es-ES" sz="3200" b="1" dirty="0" smtClean="0"/>
              <a:t>	-buenos </a:t>
            </a:r>
            <a:r>
              <a:rPr lang="es-ES" sz="3200" b="1" dirty="0"/>
              <a:t>padres, </a:t>
            </a:r>
            <a:r>
              <a:rPr lang="es-ES" sz="3200" b="1" dirty="0" smtClean="0"/>
              <a:t>hermanos</a:t>
            </a:r>
            <a:r>
              <a:rPr lang="es-ES" sz="3200" b="1" dirty="0"/>
              <a:t>, </a:t>
            </a:r>
            <a:r>
              <a:rPr lang="es-ES" sz="3200" b="1" dirty="0" smtClean="0"/>
              <a:t>parientes</a:t>
            </a:r>
            <a:r>
              <a:rPr lang="es-ES" sz="3200" b="1" dirty="0"/>
              <a:t>, </a:t>
            </a:r>
            <a:endParaRPr lang="es-ES" sz="3200" b="1" dirty="0" smtClean="0"/>
          </a:p>
          <a:p>
            <a:r>
              <a:rPr lang="es-ES" sz="3200" b="1" dirty="0" smtClean="0"/>
              <a:t>	-buenos compañeros</a:t>
            </a:r>
            <a:r>
              <a:rPr lang="es-ES" sz="3200" b="1" dirty="0"/>
              <a:t>, </a:t>
            </a:r>
            <a:r>
              <a:rPr lang="es-ES" sz="3200" b="1" dirty="0" smtClean="0"/>
              <a:t>maestros</a:t>
            </a:r>
            <a:r>
              <a:rPr lang="es-ES" sz="3200" b="1" dirty="0"/>
              <a:t>, </a:t>
            </a:r>
            <a:r>
              <a:rPr lang="es-ES" sz="3200" b="1" dirty="0" smtClean="0"/>
              <a:t>amigos</a:t>
            </a:r>
            <a:r>
              <a:rPr lang="es-ES" sz="3200" b="1" dirty="0"/>
              <a:t>, </a:t>
            </a:r>
            <a:endParaRPr lang="es-ES" sz="3200" b="1" dirty="0" smtClean="0"/>
          </a:p>
          <a:p>
            <a:r>
              <a:rPr lang="es-ES" sz="3200" b="1" dirty="0" smtClean="0"/>
              <a:t>	-buenos </a:t>
            </a:r>
            <a:r>
              <a:rPr lang="es-ES" sz="3200" b="1" dirty="0"/>
              <a:t>hijos, </a:t>
            </a:r>
            <a:r>
              <a:rPr lang="es-ES" sz="3200" b="1" dirty="0" smtClean="0"/>
              <a:t>vecinos</a:t>
            </a:r>
            <a:r>
              <a:rPr lang="es-ES" sz="3200" b="1" dirty="0"/>
              <a:t>, </a:t>
            </a:r>
            <a:r>
              <a:rPr lang="es-ES" sz="3200" b="1" dirty="0" smtClean="0"/>
              <a:t>empresarios</a:t>
            </a:r>
            <a:r>
              <a:rPr lang="es-ES" sz="3200" b="1" dirty="0"/>
              <a:t>, </a:t>
            </a:r>
            <a:r>
              <a:rPr lang="es-ES" sz="3200" b="1" dirty="0" smtClean="0"/>
              <a:t>clientes</a:t>
            </a:r>
            <a:r>
              <a:rPr lang="es-ES" sz="3200" b="1" dirty="0"/>
              <a:t>, </a:t>
            </a:r>
            <a:r>
              <a:rPr lang="es-ES" sz="3200" b="1" dirty="0" smtClean="0"/>
              <a:t>líderes</a:t>
            </a:r>
          </a:p>
          <a:p>
            <a:r>
              <a:rPr lang="es-ES" sz="3400" b="1" dirty="0" smtClean="0"/>
              <a:t>  </a:t>
            </a:r>
            <a:r>
              <a:rPr lang="es-ES" sz="3400" b="1" dirty="0" smtClean="0">
                <a:solidFill>
                  <a:schemeClr val="bg1"/>
                </a:solidFill>
              </a:rPr>
              <a:t>Un buen esposo o una buena esposa</a:t>
            </a:r>
            <a:r>
              <a:rPr lang="es-ES" sz="3400" b="1" dirty="0" smtClean="0"/>
              <a:t>: </a:t>
            </a:r>
            <a:r>
              <a:rPr lang="es-ES" sz="3200" b="1" dirty="0" smtClean="0"/>
              <a:t>el </a:t>
            </a:r>
            <a:r>
              <a:rPr lang="es-ES" sz="3200" b="1" dirty="0"/>
              <a:t>primer lugar </a:t>
            </a:r>
            <a:endParaRPr lang="es-ES" sz="3200" b="1" dirty="0" smtClean="0">
              <a:solidFill>
                <a:schemeClr val="bg1"/>
              </a:solidFill>
            </a:endParaRPr>
          </a:p>
          <a:p>
            <a:r>
              <a:rPr lang="es-ES" sz="3400" b="1" dirty="0">
                <a:solidFill>
                  <a:schemeClr val="bg1"/>
                </a:solidFill>
              </a:rPr>
              <a:t> </a:t>
            </a:r>
            <a:r>
              <a:rPr lang="es-ES" sz="3400" b="1" dirty="0" smtClean="0">
                <a:solidFill>
                  <a:schemeClr val="bg1"/>
                </a:solidFill>
              </a:rPr>
              <a:t> </a:t>
            </a:r>
            <a:r>
              <a:rPr lang="es-AR" sz="3400" b="1" dirty="0" smtClean="0">
                <a:solidFill>
                  <a:schemeClr val="bg1"/>
                </a:solidFill>
              </a:rPr>
              <a:t>N</a:t>
            </a:r>
            <a:r>
              <a:rPr lang="es-ES" sz="3400" b="1" dirty="0" err="1" smtClean="0">
                <a:solidFill>
                  <a:schemeClr val="bg1"/>
                </a:solidFill>
              </a:rPr>
              <a:t>adie</a:t>
            </a:r>
            <a:r>
              <a:rPr lang="es-ES" sz="3400" b="1" dirty="0" smtClean="0">
                <a:solidFill>
                  <a:schemeClr val="bg1"/>
                </a:solidFill>
              </a:rPr>
              <a:t> </a:t>
            </a:r>
            <a:r>
              <a:rPr lang="es-ES" sz="3400" b="1" dirty="0">
                <a:solidFill>
                  <a:schemeClr val="bg1"/>
                </a:solidFill>
              </a:rPr>
              <a:t>es perfectamente bueno. </a:t>
            </a:r>
            <a:endParaRPr lang="es-ES" sz="3400" b="1" dirty="0" smtClean="0">
              <a:solidFill>
                <a:schemeClr val="bg1"/>
              </a:solidFill>
            </a:endParaRPr>
          </a:p>
          <a:p>
            <a:r>
              <a:rPr lang="en-US" sz="3200" b="1" dirty="0"/>
              <a:t>	-</a:t>
            </a:r>
            <a:r>
              <a:rPr lang="en-US" sz="3200" b="1" dirty="0">
                <a:solidFill>
                  <a:srgbClr val="FFFF00"/>
                </a:solidFill>
              </a:rPr>
              <a:t>Lucas 18:19</a:t>
            </a:r>
            <a:r>
              <a:rPr lang="en-US" sz="3200" b="1" dirty="0"/>
              <a:t> </a:t>
            </a:r>
            <a:r>
              <a:rPr lang="en-US" sz="3200" b="1" baseline="30000" dirty="0"/>
              <a:t>NVI  </a:t>
            </a:r>
            <a:r>
              <a:rPr lang="en-US" sz="3200" b="1" dirty="0"/>
              <a:t>¿</a:t>
            </a:r>
            <a:r>
              <a:rPr lang="en-US" sz="3200" b="1" dirty="0" err="1"/>
              <a:t>Por</a:t>
            </a:r>
            <a:r>
              <a:rPr lang="en-US" sz="3200" b="1" dirty="0"/>
              <a:t> </a:t>
            </a:r>
            <a:r>
              <a:rPr lang="en-US" sz="3200" b="1" dirty="0" err="1"/>
              <a:t>qué</a:t>
            </a:r>
            <a:r>
              <a:rPr lang="en-US" sz="3200" b="1" dirty="0"/>
              <a:t> me llamas </a:t>
            </a:r>
            <a:r>
              <a:rPr lang="en-US" sz="3200" b="1" dirty="0" err="1"/>
              <a:t>bueno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                       -</a:t>
            </a:r>
            <a:r>
              <a:rPr lang="en-US" sz="3200" b="1" dirty="0" err="1"/>
              <a:t>respondió</a:t>
            </a:r>
            <a:r>
              <a:rPr lang="en-US" sz="3200" b="1" dirty="0"/>
              <a:t> </a:t>
            </a:r>
            <a:r>
              <a:rPr lang="en-US" sz="3200" b="1" dirty="0" err="1"/>
              <a:t>Jesús</a:t>
            </a:r>
            <a:r>
              <a:rPr lang="en-US" sz="3200" b="1" dirty="0"/>
              <a:t>-. </a:t>
            </a:r>
            <a:r>
              <a:rPr lang="en-US" sz="3200" b="1" dirty="0" err="1">
                <a:solidFill>
                  <a:schemeClr val="bg1"/>
                </a:solidFill>
              </a:rPr>
              <a:t>Nadie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es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bueno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sino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sólo</a:t>
            </a:r>
            <a:r>
              <a:rPr lang="en-US" sz="3200" b="1" dirty="0">
                <a:solidFill>
                  <a:schemeClr val="bg1"/>
                </a:solidFill>
              </a:rPr>
              <a:t> Dios</a:t>
            </a:r>
            <a:r>
              <a:rPr lang="en-US" sz="3200" b="1" dirty="0"/>
              <a:t>.</a:t>
            </a:r>
          </a:p>
          <a:p>
            <a:r>
              <a:rPr lang="en-US" sz="3200" b="1" dirty="0" smtClean="0"/>
              <a:t>	-</a:t>
            </a:r>
            <a:r>
              <a:rPr lang="en-US" sz="3200" b="1" dirty="0" smtClean="0">
                <a:solidFill>
                  <a:srgbClr val="FFFF00"/>
                </a:solidFill>
              </a:rPr>
              <a:t>Juan </a:t>
            </a:r>
            <a:r>
              <a:rPr lang="en-US" sz="3200" b="1" dirty="0">
                <a:solidFill>
                  <a:srgbClr val="FFFF00"/>
                </a:solidFill>
              </a:rPr>
              <a:t>15:13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/>
              <a:t>NVI </a:t>
            </a:r>
            <a:r>
              <a:rPr lang="en-US" sz="3200" b="1" dirty="0" err="1">
                <a:solidFill>
                  <a:schemeClr val="bg1"/>
                </a:solidFill>
              </a:rPr>
              <a:t>Nadie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tiene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amor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más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grande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en-US" sz="3200" b="1" dirty="0" err="1" smtClean="0">
                <a:solidFill>
                  <a:schemeClr val="bg1"/>
                </a:solidFill>
              </a:rPr>
              <a:t>que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el </a:t>
            </a:r>
            <a:r>
              <a:rPr lang="en-US" sz="3200" b="1" dirty="0" err="1">
                <a:solidFill>
                  <a:schemeClr val="bg1"/>
                </a:solidFill>
              </a:rPr>
              <a:t>dar</a:t>
            </a:r>
            <a:r>
              <a:rPr lang="en-US" sz="3200" b="1" dirty="0">
                <a:solidFill>
                  <a:schemeClr val="bg1"/>
                </a:solidFill>
              </a:rPr>
              <a:t> la </a:t>
            </a:r>
            <a:r>
              <a:rPr lang="en-US" sz="3200" b="1" dirty="0" err="1">
                <a:solidFill>
                  <a:schemeClr val="bg1"/>
                </a:solidFill>
              </a:rPr>
              <a:t>vida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por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sus</a:t>
            </a:r>
            <a:r>
              <a:rPr lang="en-US" sz="3200" b="1" dirty="0">
                <a:solidFill>
                  <a:schemeClr val="bg1"/>
                </a:solidFill>
              </a:rPr>
              <a:t> amigos</a:t>
            </a:r>
            <a:r>
              <a:rPr lang="en-US" sz="3200" b="1" dirty="0"/>
              <a:t>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0186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altLang="en-US" sz="800" b="1" dirty="0" smtClean="0">
              <a:solidFill>
                <a:srgbClr val="FFFF00"/>
              </a:solidFill>
            </a:endParaRPr>
          </a:p>
          <a:p>
            <a:r>
              <a:rPr lang="es-ES" sz="4000" b="1" dirty="0" smtClean="0">
                <a:solidFill>
                  <a:srgbClr val="FFFF00"/>
                </a:solidFill>
              </a:rPr>
              <a:t>              Mi </a:t>
            </a:r>
            <a:r>
              <a:rPr lang="es-ES" sz="4000" b="1" dirty="0">
                <a:solidFill>
                  <a:srgbClr val="FFFF00"/>
                </a:solidFill>
              </a:rPr>
              <a:t>Viaje Personal con Jesús</a:t>
            </a:r>
            <a:endParaRPr lang="en-US" altLang="en-US" sz="4000" dirty="0" smtClean="0">
              <a:solidFill>
                <a:srgbClr val="FFFF00"/>
              </a:solidFill>
            </a:endParaRPr>
          </a:p>
          <a:p>
            <a:endParaRPr lang="en-US" sz="800" b="1" dirty="0" smtClean="0"/>
          </a:p>
          <a:p>
            <a:r>
              <a:rPr lang="en-US" sz="3600" b="1" dirty="0" smtClean="0"/>
              <a:t>-</a:t>
            </a:r>
            <a:r>
              <a:rPr lang="es-ES" sz="3600" b="1" dirty="0" smtClean="0"/>
              <a:t>Un </a:t>
            </a:r>
            <a:r>
              <a:rPr lang="es-ES" sz="3600" b="1" dirty="0"/>
              <a:t>buen perfecto Uno </a:t>
            </a:r>
            <a:r>
              <a:rPr lang="es-ES" sz="3600" b="1" dirty="0" smtClean="0"/>
              <a:t>(Jesús)</a:t>
            </a:r>
          </a:p>
          <a:p>
            <a:r>
              <a:rPr lang="es-ES" sz="3600" b="1" dirty="0" smtClean="0"/>
              <a:t>-El Libro, </a:t>
            </a:r>
            <a:r>
              <a:rPr lang="es-ES" sz="3600" b="1" dirty="0"/>
              <a:t>la llamada ‘Biblia</a:t>
            </a:r>
            <a:r>
              <a:rPr lang="es-ES" sz="3600" b="1" dirty="0" smtClean="0"/>
              <a:t>’</a:t>
            </a:r>
          </a:p>
          <a:p>
            <a:r>
              <a:rPr lang="es-ES" sz="3600" b="1" dirty="0" smtClean="0"/>
              <a:t>-La Enseñanza Bíblica: Mi Ocupación </a:t>
            </a:r>
            <a:r>
              <a:rPr lang="es-ES" sz="3600" b="1" dirty="0"/>
              <a:t>por más de 30 </a:t>
            </a:r>
            <a:r>
              <a:rPr lang="es-ES" sz="3600" b="1" dirty="0" smtClean="0"/>
              <a:t>años</a:t>
            </a:r>
            <a:r>
              <a:rPr lang="es-ES" sz="3600" b="1" dirty="0"/>
              <a:t>. </a:t>
            </a:r>
            <a:endParaRPr lang="es-ES" sz="3600" b="1" dirty="0" smtClean="0"/>
          </a:p>
          <a:p>
            <a:endParaRPr lang="es-ES" sz="800" b="1" dirty="0" smtClean="0"/>
          </a:p>
          <a:p>
            <a:endParaRPr lang="es-ES" sz="800" b="1" dirty="0" smtClean="0"/>
          </a:p>
          <a:p>
            <a:r>
              <a:rPr lang="es-ES" sz="3600" b="1" dirty="0" smtClean="0"/>
              <a:t>    </a:t>
            </a:r>
            <a:r>
              <a:rPr lang="en-US" sz="3600" b="1" dirty="0" smtClean="0"/>
              <a:t>*</a:t>
            </a:r>
            <a:r>
              <a:rPr lang="es-ES" sz="3600" b="1" dirty="0" smtClean="0">
                <a:solidFill>
                  <a:srgbClr val="FFFF00"/>
                </a:solidFill>
              </a:rPr>
              <a:t>Juan 5:39 </a:t>
            </a:r>
            <a:r>
              <a:rPr lang="es-ES" sz="3600" dirty="0" smtClean="0">
                <a:solidFill>
                  <a:srgbClr val="FFFF00"/>
                </a:solidFill>
              </a:rPr>
              <a:t> </a:t>
            </a:r>
            <a:r>
              <a:rPr lang="es-ES" sz="3600" b="1" baseline="30000" dirty="0" smtClean="0"/>
              <a:t>NVI </a:t>
            </a:r>
            <a:r>
              <a:rPr lang="es-ES" sz="3600" b="1" dirty="0" smtClean="0"/>
              <a:t>Ustedes </a:t>
            </a:r>
            <a:r>
              <a:rPr lang="es-ES" sz="3600" b="1" dirty="0"/>
              <a:t>estudian </a:t>
            </a:r>
            <a:r>
              <a:rPr lang="es-ES" sz="3600" b="1" dirty="0" smtClean="0"/>
              <a:t>con </a:t>
            </a:r>
            <a:r>
              <a:rPr lang="es-ES" sz="3600" b="1" dirty="0"/>
              <a:t>diligencia </a:t>
            </a:r>
            <a:endParaRPr lang="es-ES" sz="3600" b="1" dirty="0" smtClean="0"/>
          </a:p>
          <a:p>
            <a:r>
              <a:rPr lang="es-ES" sz="3600" b="1" dirty="0" smtClean="0">
                <a:solidFill>
                  <a:schemeClr val="bg1"/>
                </a:solidFill>
              </a:rPr>
              <a:t>las </a:t>
            </a:r>
            <a:r>
              <a:rPr lang="es-ES" sz="3600" b="1" dirty="0">
                <a:solidFill>
                  <a:schemeClr val="bg1"/>
                </a:solidFill>
              </a:rPr>
              <a:t>Escrituras</a:t>
            </a:r>
            <a:r>
              <a:rPr lang="es-ES" sz="3600" b="1" dirty="0"/>
              <a:t> </a:t>
            </a:r>
            <a:r>
              <a:rPr lang="es-ES" sz="3600" b="1" dirty="0" smtClean="0"/>
              <a:t>porque piensan que en </a:t>
            </a:r>
            <a:r>
              <a:rPr lang="es-ES" sz="3600" b="1" dirty="0"/>
              <a:t>ellas </a:t>
            </a:r>
            <a:r>
              <a:rPr lang="es-ES" sz="3600" b="1" dirty="0" smtClean="0"/>
              <a:t>hallan </a:t>
            </a:r>
          </a:p>
          <a:p>
            <a:r>
              <a:rPr lang="es-ES" sz="3600" b="1" dirty="0" smtClean="0"/>
              <a:t>la </a:t>
            </a:r>
            <a:r>
              <a:rPr lang="es-ES" sz="3600" b="1" dirty="0"/>
              <a:t>vida eterna. </a:t>
            </a:r>
            <a:r>
              <a:rPr lang="es-ES" sz="3600" b="1" dirty="0" smtClean="0">
                <a:solidFill>
                  <a:schemeClr val="bg1"/>
                </a:solidFill>
              </a:rPr>
              <a:t>¡</a:t>
            </a:r>
            <a:r>
              <a:rPr lang="es-ES" sz="3600" b="1" dirty="0">
                <a:solidFill>
                  <a:schemeClr val="bg1"/>
                </a:solidFill>
              </a:rPr>
              <a:t>Y son ellas </a:t>
            </a:r>
            <a:r>
              <a:rPr lang="es-ES" sz="3600" b="1" dirty="0" smtClean="0">
                <a:solidFill>
                  <a:schemeClr val="bg1"/>
                </a:solidFill>
              </a:rPr>
              <a:t>las </a:t>
            </a:r>
            <a:r>
              <a:rPr lang="es-ES" sz="3600" b="1" dirty="0">
                <a:solidFill>
                  <a:schemeClr val="bg1"/>
                </a:solidFill>
              </a:rPr>
              <a:t>que dan </a:t>
            </a:r>
            <a:r>
              <a:rPr lang="es-ES" sz="3600" b="1" dirty="0" smtClean="0">
                <a:solidFill>
                  <a:schemeClr val="bg1"/>
                </a:solidFill>
              </a:rPr>
              <a:t>testimonio</a:t>
            </a:r>
          </a:p>
          <a:p>
            <a:r>
              <a:rPr lang="es-ES" sz="3600" b="1" dirty="0" smtClean="0">
                <a:solidFill>
                  <a:schemeClr val="bg1"/>
                </a:solidFill>
              </a:rPr>
              <a:t>en </a:t>
            </a:r>
            <a:r>
              <a:rPr lang="es-ES" sz="3600" b="1" dirty="0">
                <a:solidFill>
                  <a:schemeClr val="bg1"/>
                </a:solidFill>
              </a:rPr>
              <a:t>mi favor!</a:t>
            </a:r>
            <a:r>
              <a:rPr lang="es-ES" sz="3600" b="1" dirty="0"/>
              <a:t> </a:t>
            </a:r>
            <a:endParaRPr lang="es-ES" sz="3600" b="1" dirty="0" smtClean="0"/>
          </a:p>
          <a:p>
            <a:endParaRPr lang="es-ES" sz="800" b="1" dirty="0" smtClean="0"/>
          </a:p>
          <a:p>
            <a:endParaRPr lang="es-ES" sz="800" b="1" dirty="0"/>
          </a:p>
          <a:p>
            <a:endParaRPr lang="es-ES" sz="800" b="1" dirty="0" smtClean="0"/>
          </a:p>
          <a:p>
            <a:endParaRPr lang="es-ES" sz="800" b="1" dirty="0"/>
          </a:p>
          <a:p>
            <a:endParaRPr lang="es-ES" sz="800" b="1" dirty="0" smtClean="0"/>
          </a:p>
          <a:p>
            <a:endParaRPr lang="es-ES" sz="800" b="1" dirty="0" smtClean="0"/>
          </a:p>
          <a:p>
            <a:endParaRPr lang="es-ES" sz="800" b="1" dirty="0"/>
          </a:p>
          <a:p>
            <a:endParaRPr lang="es-ES" sz="800" b="1" dirty="0" smtClean="0"/>
          </a:p>
          <a:p>
            <a:endParaRPr lang="es-ES" sz="800" b="1" dirty="0"/>
          </a:p>
          <a:p>
            <a:endParaRPr lang="es-ES" sz="800" b="1" dirty="0" smtClean="0"/>
          </a:p>
          <a:p>
            <a:endParaRPr lang="es-ES" sz="800" b="1" dirty="0"/>
          </a:p>
          <a:p>
            <a:endParaRPr lang="es-ES" sz="800" b="1" dirty="0"/>
          </a:p>
          <a:p>
            <a:endParaRPr lang="es-ES" sz="800" b="1" dirty="0" smtClean="0"/>
          </a:p>
          <a:p>
            <a:endParaRPr lang="es-ES" sz="800" b="1" dirty="0" smtClean="0"/>
          </a:p>
        </p:txBody>
      </p:sp>
      <p:pic>
        <p:nvPicPr>
          <p:cNvPr id="3" name="Picture 4" descr="How Come Kids Don't Read Their Bible? - Super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4953000"/>
            <a:ext cx="2100648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anta Biblia Letra Gigante Reina-Valera 1960 piel fabricada negro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3581400"/>
            <a:ext cx="2154521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YESHUA, I LOVE YOU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22" y="4530969"/>
            <a:ext cx="357632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re You Completely Surrendered to God? - Seeking God | Psalm 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19" y="4509786"/>
            <a:ext cx="3016277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6341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sz="800" b="1" dirty="0" smtClean="0">
              <a:solidFill>
                <a:srgbClr val="FFFF00"/>
              </a:solidFill>
            </a:endParaRPr>
          </a:p>
          <a:p>
            <a:r>
              <a:rPr lang="es-ES" sz="4000" b="1" dirty="0" smtClean="0">
                <a:solidFill>
                  <a:srgbClr val="FFFF00"/>
                </a:solidFill>
              </a:rPr>
              <a:t>Jesús </a:t>
            </a:r>
            <a:r>
              <a:rPr lang="es-ES" sz="4000" b="1" dirty="0">
                <a:solidFill>
                  <a:srgbClr val="FFFF00"/>
                </a:solidFill>
              </a:rPr>
              <a:t>que Viene en el Nombre de </a:t>
            </a:r>
            <a:r>
              <a:rPr lang="es-ES" sz="4000" b="1" dirty="0" smtClean="0">
                <a:solidFill>
                  <a:srgbClr val="FFFF00"/>
                </a:solidFill>
              </a:rPr>
              <a:t>Jehová</a:t>
            </a:r>
          </a:p>
          <a:p>
            <a:endParaRPr lang="en-US" altLang="en-US" sz="800" dirty="0" smtClean="0">
              <a:solidFill>
                <a:schemeClr val="bg1"/>
              </a:solidFill>
            </a:endParaRPr>
          </a:p>
          <a:p>
            <a:endParaRPr lang="en-US" altLang="en-US" sz="800" dirty="0">
              <a:solidFill>
                <a:schemeClr val="bg1"/>
              </a:solidFill>
            </a:endParaRPr>
          </a:p>
          <a:p>
            <a:endParaRPr lang="en-US" altLang="en-US" sz="800" dirty="0" smtClean="0">
              <a:solidFill>
                <a:schemeClr val="bg1"/>
              </a:solidFill>
            </a:endParaRPr>
          </a:p>
          <a:p>
            <a:r>
              <a:rPr lang="en-US" sz="3600" b="1" dirty="0" smtClean="0"/>
              <a:t>    -</a:t>
            </a:r>
            <a:r>
              <a:rPr lang="es-ES" sz="3600" b="1" dirty="0" smtClean="0">
                <a:solidFill>
                  <a:srgbClr val="FFFF00"/>
                </a:solidFill>
              </a:rPr>
              <a:t>Mateo </a:t>
            </a:r>
            <a:r>
              <a:rPr lang="es-ES" sz="3600" b="1" dirty="0">
                <a:solidFill>
                  <a:srgbClr val="FFFF00"/>
                </a:solidFill>
              </a:rPr>
              <a:t>21:9 </a:t>
            </a:r>
            <a:r>
              <a:rPr lang="es-ES" sz="3600" b="1" baseline="30000" dirty="0" smtClean="0"/>
              <a:t>NVI </a:t>
            </a:r>
            <a:r>
              <a:rPr lang="es-ES" sz="3600" b="1" dirty="0" smtClean="0"/>
              <a:t>Tanto </a:t>
            </a:r>
            <a:r>
              <a:rPr lang="es-ES" sz="3600" b="1" dirty="0"/>
              <a:t>la gente que iba delante </a:t>
            </a:r>
            <a:endParaRPr lang="es-ES" sz="3600" b="1" dirty="0" smtClean="0"/>
          </a:p>
          <a:p>
            <a:r>
              <a:rPr lang="es-ES" sz="3600" b="1" dirty="0" smtClean="0"/>
              <a:t>de </a:t>
            </a:r>
            <a:r>
              <a:rPr lang="es-ES" sz="3600" b="1" dirty="0"/>
              <a:t>él como la que iba detrás, gritaba: </a:t>
            </a:r>
            <a:r>
              <a:rPr lang="es-ES" sz="3600" b="1" dirty="0" smtClean="0"/>
              <a:t>- </a:t>
            </a:r>
            <a:r>
              <a:rPr lang="es-ES" sz="3600" b="1" dirty="0" smtClean="0">
                <a:solidFill>
                  <a:schemeClr val="bg1"/>
                </a:solidFill>
              </a:rPr>
              <a:t>¡</a:t>
            </a:r>
            <a:r>
              <a:rPr lang="es-ES" sz="3600" b="1" dirty="0">
                <a:solidFill>
                  <a:schemeClr val="bg1"/>
                </a:solidFill>
              </a:rPr>
              <a:t>Hosanna </a:t>
            </a:r>
            <a:endParaRPr lang="es-ES" sz="3600" b="1" dirty="0" smtClean="0">
              <a:solidFill>
                <a:schemeClr val="bg1"/>
              </a:solidFill>
            </a:endParaRPr>
          </a:p>
          <a:p>
            <a:r>
              <a:rPr lang="es-ES" sz="3600" b="1" dirty="0" smtClean="0">
                <a:solidFill>
                  <a:schemeClr val="bg1"/>
                </a:solidFill>
              </a:rPr>
              <a:t>al </a:t>
            </a:r>
            <a:r>
              <a:rPr lang="es-ES" sz="3600" b="1" dirty="0">
                <a:solidFill>
                  <a:schemeClr val="bg1"/>
                </a:solidFill>
              </a:rPr>
              <a:t>Hijo de David! </a:t>
            </a:r>
            <a:r>
              <a:rPr lang="es-ES" sz="3600" b="1" dirty="0" smtClean="0">
                <a:solidFill>
                  <a:schemeClr val="bg1"/>
                </a:solidFill>
              </a:rPr>
              <a:t>- ¡</a:t>
            </a:r>
            <a:r>
              <a:rPr lang="es-ES" sz="3600" b="1" dirty="0">
                <a:solidFill>
                  <a:schemeClr val="bg1"/>
                </a:solidFill>
              </a:rPr>
              <a:t>Bendito el que viene en el </a:t>
            </a:r>
            <a:r>
              <a:rPr lang="es-ES" sz="3600" b="1" dirty="0" smtClean="0">
                <a:solidFill>
                  <a:schemeClr val="bg1"/>
                </a:solidFill>
              </a:rPr>
              <a:t>nombre </a:t>
            </a:r>
            <a:r>
              <a:rPr lang="es-ES" sz="3600" b="1" dirty="0">
                <a:solidFill>
                  <a:schemeClr val="bg1"/>
                </a:solidFill>
              </a:rPr>
              <a:t>del Señor! </a:t>
            </a:r>
            <a:r>
              <a:rPr lang="es-ES" sz="3600" b="1" dirty="0" smtClean="0">
                <a:solidFill>
                  <a:schemeClr val="bg1"/>
                </a:solidFill>
              </a:rPr>
              <a:t>- ¡</a:t>
            </a:r>
            <a:r>
              <a:rPr lang="es-ES" sz="3600" b="1" dirty="0">
                <a:solidFill>
                  <a:schemeClr val="bg1"/>
                </a:solidFill>
              </a:rPr>
              <a:t>Hosanna en las alturas! </a:t>
            </a:r>
            <a:endParaRPr lang="es-ES" sz="3600" b="1" dirty="0" smtClean="0">
              <a:solidFill>
                <a:schemeClr val="bg1"/>
              </a:solidFill>
            </a:endParaRPr>
          </a:p>
          <a:p>
            <a:endParaRPr lang="es-ES" sz="800" b="1" dirty="0" smtClean="0"/>
          </a:p>
          <a:p>
            <a:endParaRPr lang="es-ES" sz="800" b="1" dirty="0" smtClean="0"/>
          </a:p>
          <a:p>
            <a:r>
              <a:rPr lang="en-US" sz="3600" b="1" dirty="0" smtClean="0"/>
              <a:t>    -</a:t>
            </a:r>
            <a:r>
              <a:rPr lang="es-ES" sz="3600" b="1" dirty="0" smtClean="0">
                <a:solidFill>
                  <a:srgbClr val="FFFF00"/>
                </a:solidFill>
              </a:rPr>
              <a:t>Salmo 118:26 </a:t>
            </a:r>
            <a:r>
              <a:rPr lang="en-US" sz="3600" b="1" baseline="30000" dirty="0"/>
              <a:t>RV1960 </a:t>
            </a:r>
            <a:r>
              <a:rPr lang="es-ES" sz="3800" b="1" dirty="0" smtClean="0">
                <a:solidFill>
                  <a:schemeClr val="bg1"/>
                </a:solidFill>
              </a:rPr>
              <a:t>Bendito </a:t>
            </a:r>
            <a:r>
              <a:rPr lang="es-ES" sz="3800" b="1" dirty="0">
                <a:solidFill>
                  <a:schemeClr val="bg1"/>
                </a:solidFill>
              </a:rPr>
              <a:t>el que viene en el nombre </a:t>
            </a:r>
            <a:endParaRPr lang="es-ES" sz="3800" b="1" dirty="0" smtClean="0">
              <a:solidFill>
                <a:schemeClr val="bg1"/>
              </a:solidFill>
            </a:endParaRPr>
          </a:p>
          <a:p>
            <a:r>
              <a:rPr lang="es-ES" sz="3800" b="1" dirty="0" smtClean="0">
                <a:solidFill>
                  <a:schemeClr val="bg1"/>
                </a:solidFill>
              </a:rPr>
              <a:t>de </a:t>
            </a:r>
            <a:r>
              <a:rPr lang="es-ES" sz="3800" b="1" dirty="0">
                <a:solidFill>
                  <a:schemeClr val="bg1"/>
                </a:solidFill>
              </a:rPr>
              <a:t>Jehová</a:t>
            </a:r>
            <a:r>
              <a:rPr lang="es-ES" sz="3800" b="1" dirty="0"/>
              <a:t>; Desde la casa de Jehová os bendecimos. </a:t>
            </a:r>
            <a:endParaRPr lang="es-ES" sz="3800" b="1" dirty="0" smtClean="0"/>
          </a:p>
          <a:p>
            <a:endParaRPr lang="en-US" sz="800" b="1" dirty="0"/>
          </a:p>
          <a:p>
            <a:r>
              <a:rPr lang="es-ES" sz="3600" b="1" dirty="0" smtClean="0"/>
              <a:t>    -</a:t>
            </a:r>
            <a:r>
              <a:rPr lang="es-ES" sz="3600" b="1" dirty="0" smtClean="0">
                <a:solidFill>
                  <a:srgbClr val="FFFF00"/>
                </a:solidFill>
              </a:rPr>
              <a:t>Juan </a:t>
            </a:r>
            <a:r>
              <a:rPr lang="es-ES" sz="3600" b="1" dirty="0">
                <a:solidFill>
                  <a:srgbClr val="FFFF00"/>
                </a:solidFill>
              </a:rPr>
              <a:t>10:11 </a:t>
            </a:r>
            <a:r>
              <a:rPr lang="en-US" sz="3600" b="1" baseline="30000" dirty="0"/>
              <a:t>NVI </a:t>
            </a:r>
            <a:r>
              <a:rPr lang="es-PA" sz="3800" b="1" dirty="0" smtClean="0">
                <a:solidFill>
                  <a:schemeClr val="bg1"/>
                </a:solidFill>
              </a:rPr>
              <a:t>Yo </a:t>
            </a:r>
            <a:r>
              <a:rPr lang="es-PA" sz="3800" b="1" dirty="0">
                <a:solidFill>
                  <a:schemeClr val="bg1"/>
                </a:solidFill>
              </a:rPr>
              <a:t>soy el buen pastor; el buen pastor </a:t>
            </a:r>
            <a:r>
              <a:rPr lang="es-PA" sz="3800" b="1" dirty="0"/>
              <a:t>su vida da por las ovejas</a:t>
            </a:r>
            <a:r>
              <a:rPr lang="es-PA" sz="3800" b="1" dirty="0" smtClean="0"/>
              <a:t>.</a:t>
            </a:r>
            <a:endParaRPr lang="en-US" sz="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_tradnl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1"/>
          <p:cNvSpPr txBox="1"/>
          <p:nvPr/>
        </p:nvSpPr>
        <p:spPr>
          <a:xfrm>
            <a:off x="2349997" y="-14287"/>
            <a:ext cx="6192688" cy="604461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Jehová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mi pastor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/ </a:t>
            </a:r>
            <a:r>
              <a:rPr lang="es-E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Salmo</a:t>
            </a:r>
            <a:r>
              <a:rPr lang="es-ES" sz="2800" b="1" dirty="0" smtClean="0">
                <a:solidFill>
                  <a:srgbClr val="FFFF00"/>
                </a:solidFill>
              </a:rPr>
              <a:t> </a:t>
            </a:r>
            <a:r>
              <a:rPr lang="zh-CN" altLang="zh-CN" sz="2800" b="1" dirty="0" smtClean="0">
                <a:solidFill>
                  <a:srgbClr val="FFFF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23</a:t>
            </a:r>
            <a:endParaRPr lang="zh-CN" altLang="zh-CN" sz="2800" b="1" dirty="0">
              <a:solidFill>
                <a:srgbClr val="FFFF00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50179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979" y="1308972"/>
            <a:ext cx="56788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3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916" y="1263252"/>
            <a:ext cx="7976511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167" y="1761217"/>
            <a:ext cx="8007664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6" name="图片 3"/>
          <p:cNvPicPr>
            <a:picLocks noChangeAspect="1"/>
          </p:cNvPicPr>
          <p:nvPr/>
        </p:nvPicPr>
        <p:blipFill>
          <a:blip r:embed="rId7"/>
          <a:srcRect r="45505"/>
          <a:stretch>
            <a:fillRect/>
          </a:stretch>
        </p:blipFill>
        <p:spPr>
          <a:xfrm>
            <a:off x="0" y="660807"/>
            <a:ext cx="65171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7" name="图片 4"/>
          <p:cNvPicPr>
            <a:picLocks noChangeAspect="1"/>
          </p:cNvPicPr>
          <p:nvPr/>
        </p:nvPicPr>
        <p:blipFill>
          <a:blip r:embed="rId7"/>
          <a:srcRect l="55345"/>
          <a:stretch>
            <a:fillRect/>
          </a:stretch>
        </p:blipFill>
        <p:spPr>
          <a:xfrm>
            <a:off x="6598468" y="660807"/>
            <a:ext cx="5340079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N-HebSong18 1">
            <a:hlinkClick r:id="" action="ppaction://media"/>
            <a:extLst>
              <a:ext uri="{FF2B5EF4-FFF2-40B4-BE49-F238E27FC236}">
                <a16:creationId xmlns:a16="http://schemas.microsoft.com/office/drawing/2014/main" xmlns="" id="{03C3B453-AEA6-4A5F-8F79-BC275D6CF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69021" y="4044950"/>
            <a:ext cx="812588" cy="609600"/>
          </a:xfrm>
          <a:prstGeom prst="rect">
            <a:avLst/>
          </a:prstGeom>
        </p:spPr>
      </p:pic>
      <p:pic>
        <p:nvPicPr>
          <p:cNvPr id="13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8243" y="2387744"/>
            <a:ext cx="7403531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7979" y="2433464"/>
            <a:ext cx="7028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6454" y="3009528"/>
            <a:ext cx="887952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9691" y="3761097"/>
            <a:ext cx="6747172" cy="45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组合 26"/>
          <p:cNvGrpSpPr/>
          <p:nvPr/>
        </p:nvGrpSpPr>
        <p:grpSpPr>
          <a:xfrm>
            <a:off x="1890961" y="4393718"/>
            <a:ext cx="7890376" cy="457178"/>
            <a:chOff x="92" y="5905"/>
            <a:chExt cx="9321" cy="761"/>
          </a:xfrm>
        </p:grpSpPr>
        <p:pic>
          <p:nvPicPr>
            <p:cNvPr id="18" name="图片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05" y="5905"/>
              <a:ext cx="6708" cy="7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图片 16"/>
            <p:cNvPicPr>
              <a:picLocks noChangeAspect="1"/>
            </p:cNvPicPr>
            <p:nvPr/>
          </p:nvPicPr>
          <p:blipFill>
            <a:blip r:embed="rId14"/>
            <a:srcRect l="62762"/>
            <a:stretch>
              <a:fillRect/>
            </a:stretch>
          </p:blipFill>
          <p:spPr>
            <a:xfrm>
              <a:off x="92" y="5905"/>
              <a:ext cx="2469" cy="76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" name="组合 25"/>
          <p:cNvGrpSpPr/>
          <p:nvPr/>
        </p:nvGrpSpPr>
        <p:grpSpPr>
          <a:xfrm>
            <a:off x="2281420" y="4948618"/>
            <a:ext cx="7001088" cy="484505"/>
            <a:chOff x="5385" y="7454"/>
            <a:chExt cx="8273" cy="763"/>
          </a:xfrm>
        </p:grpSpPr>
        <p:pic>
          <p:nvPicPr>
            <p:cNvPr id="21" name="图片 13"/>
            <p:cNvPicPr>
              <a:picLocks noChangeAspect="1"/>
            </p:cNvPicPr>
            <p:nvPr/>
          </p:nvPicPr>
          <p:blipFill>
            <a:blip r:embed="rId15"/>
            <a:srcRect l="60527"/>
            <a:stretch>
              <a:fillRect/>
            </a:stretch>
          </p:blipFill>
          <p:spPr>
            <a:xfrm>
              <a:off x="5385" y="7454"/>
              <a:ext cx="3981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图片 23"/>
            <p:cNvPicPr>
              <a:picLocks noChangeAspect="1"/>
            </p:cNvPicPr>
            <p:nvPr/>
          </p:nvPicPr>
          <p:blipFill>
            <a:blip r:embed="rId14"/>
            <a:srcRect r="37384"/>
            <a:stretch>
              <a:fillRect/>
            </a:stretch>
          </p:blipFill>
          <p:spPr>
            <a:xfrm>
              <a:off x="9731" y="7497"/>
              <a:ext cx="3927" cy="72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3" name="组合 28"/>
          <p:cNvGrpSpPr/>
          <p:nvPr/>
        </p:nvGrpSpPr>
        <p:grpSpPr>
          <a:xfrm>
            <a:off x="2281214" y="5537547"/>
            <a:ext cx="7070689" cy="458321"/>
            <a:chOff x="2375" y="9341"/>
            <a:chExt cx="8353" cy="720"/>
          </a:xfrm>
        </p:grpSpPr>
        <p:pic>
          <p:nvPicPr>
            <p:cNvPr id="24" name="图片 22"/>
            <p:cNvPicPr>
              <a:picLocks noChangeAspect="1"/>
            </p:cNvPicPr>
            <p:nvPr/>
          </p:nvPicPr>
          <p:blipFill>
            <a:blip r:embed="rId15"/>
            <a:srcRect l="4648" r="69534"/>
            <a:stretch>
              <a:fillRect/>
            </a:stretch>
          </p:blipFill>
          <p:spPr>
            <a:xfrm>
              <a:off x="5355" y="9341"/>
              <a:ext cx="2596" cy="71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5"/>
            <a:srcRect l="35414" r="40915"/>
            <a:stretch>
              <a:fillRect/>
            </a:stretch>
          </p:blipFill>
          <p:spPr>
            <a:xfrm>
              <a:off x="8348" y="9341"/>
              <a:ext cx="2380" cy="71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图片 27"/>
            <p:cNvPicPr>
              <a:picLocks noChangeAspect="1"/>
            </p:cNvPicPr>
            <p:nvPr/>
          </p:nvPicPr>
          <p:blipFill>
            <a:blip r:embed="rId15"/>
            <a:srcRect l="4646" r="69534"/>
            <a:stretch>
              <a:fillRect/>
            </a:stretch>
          </p:blipFill>
          <p:spPr>
            <a:xfrm>
              <a:off x="2375" y="9343"/>
              <a:ext cx="2596" cy="71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7" name="图片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5328" y="3806817"/>
            <a:ext cx="571201" cy="457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352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236988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altLang="en-US" sz="800" b="1" dirty="0" smtClean="0">
              <a:solidFill>
                <a:srgbClr val="FFFF00"/>
              </a:solidFill>
            </a:endParaRPr>
          </a:p>
          <a:p>
            <a:r>
              <a:rPr lang="es-ES" altLang="en-US" sz="3600" b="1" dirty="0" smtClean="0">
                <a:solidFill>
                  <a:srgbClr val="FFFF00"/>
                </a:solidFill>
              </a:rPr>
              <a:t>           </a:t>
            </a:r>
            <a:r>
              <a:rPr lang="es-ES" sz="4400" b="1" dirty="0" smtClean="0">
                <a:solidFill>
                  <a:srgbClr val="FFFF00"/>
                </a:solidFill>
              </a:rPr>
              <a:t>Una </a:t>
            </a:r>
            <a:r>
              <a:rPr lang="es-ES" sz="4400" b="1" dirty="0">
                <a:solidFill>
                  <a:srgbClr val="FFFF00"/>
                </a:solidFill>
              </a:rPr>
              <a:t>Metáfora: Pastor y Oveja </a:t>
            </a:r>
            <a:endParaRPr lang="es-ES" altLang="en-US" sz="4400" b="1" dirty="0">
              <a:solidFill>
                <a:srgbClr val="FFFF00"/>
              </a:solidFill>
            </a:endParaRPr>
          </a:p>
          <a:p>
            <a:endParaRPr lang="es-AR" altLang="en-US" sz="8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endParaRPr lang="es-AR" altLang="en-US" sz="8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r>
              <a:rPr lang="es-ES" sz="4000" b="1" dirty="0" smtClean="0">
                <a:solidFill>
                  <a:schemeClr val="bg1"/>
                </a:solidFill>
              </a:rPr>
              <a:t>-La </a:t>
            </a:r>
            <a:r>
              <a:rPr lang="es-ES" sz="4000" b="1" dirty="0">
                <a:solidFill>
                  <a:schemeClr val="bg1"/>
                </a:solidFill>
              </a:rPr>
              <a:t>Tierra de la Biblia </a:t>
            </a:r>
            <a:endParaRPr lang="es-ES" sz="4000" b="1" dirty="0" smtClean="0">
              <a:solidFill>
                <a:schemeClr val="bg1"/>
              </a:solidFill>
            </a:endParaRPr>
          </a:p>
          <a:p>
            <a:r>
              <a:rPr lang="es-ES" sz="4000" b="1" dirty="0" smtClean="0">
                <a:solidFill>
                  <a:schemeClr val="bg1"/>
                </a:solidFill>
              </a:rPr>
              <a:t>-Pastor </a:t>
            </a:r>
            <a:r>
              <a:rPr lang="es-ES" sz="4000" b="1" dirty="0">
                <a:solidFill>
                  <a:schemeClr val="bg1"/>
                </a:solidFill>
              </a:rPr>
              <a:t>y </a:t>
            </a:r>
            <a:r>
              <a:rPr lang="es-ES" sz="4000" b="1" dirty="0" smtClean="0">
                <a:solidFill>
                  <a:schemeClr val="bg1"/>
                </a:solidFill>
              </a:rPr>
              <a:t>Oveja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 descr="Israel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2468880"/>
            <a:ext cx="3075567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israel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2831123"/>
            <a:ext cx="7413638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lo Bible: Bethlehem, shepherds and flocks in fore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70" y="914400"/>
            <a:ext cx="336499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3264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altLang="en-US" sz="800" b="1" dirty="0" smtClean="0">
              <a:solidFill>
                <a:srgbClr val="FFFF00"/>
              </a:solidFill>
            </a:endParaRPr>
          </a:p>
          <a:p>
            <a:r>
              <a:rPr lang="es-ES" altLang="en-US" sz="4000" b="1" dirty="0" smtClean="0">
                <a:solidFill>
                  <a:srgbClr val="FFFF00"/>
                </a:solidFill>
              </a:rPr>
              <a:t>                            </a:t>
            </a:r>
            <a:r>
              <a:rPr lang="es-ES" sz="4400" b="1" dirty="0">
                <a:solidFill>
                  <a:srgbClr val="FFFF00"/>
                </a:solidFill>
              </a:rPr>
              <a:t>Salmo 23:1 </a:t>
            </a:r>
            <a:endParaRPr lang="es-ES" sz="4400" b="1" dirty="0" smtClean="0">
              <a:solidFill>
                <a:srgbClr val="FFFF00"/>
              </a:solidFill>
            </a:endParaRPr>
          </a:p>
          <a:p>
            <a:endParaRPr lang="es-ES" altLang="en-US" sz="800" b="1" dirty="0">
              <a:solidFill>
                <a:srgbClr val="FFFF00"/>
              </a:solidFill>
            </a:endParaRPr>
          </a:p>
          <a:p>
            <a:r>
              <a:rPr lang="en-US" sz="3900" b="1" baseline="30000" dirty="0" smtClean="0"/>
              <a:t>RV1960    </a:t>
            </a:r>
            <a:r>
              <a:rPr lang="en-US" sz="3900" b="1" dirty="0" err="1" smtClean="0"/>
              <a:t>Salmo</a:t>
            </a:r>
            <a:r>
              <a:rPr lang="en-US" sz="3900" b="1" dirty="0" smtClean="0"/>
              <a:t> </a:t>
            </a:r>
            <a:r>
              <a:rPr lang="en-US" sz="3900" b="1" dirty="0"/>
              <a:t>de David. </a:t>
            </a:r>
            <a:endParaRPr lang="en-US" sz="3900" b="1" dirty="0" smtClean="0"/>
          </a:p>
          <a:p>
            <a:r>
              <a:rPr lang="en-US" sz="3900" b="1" dirty="0"/>
              <a:t> </a:t>
            </a:r>
            <a:r>
              <a:rPr lang="en-US" sz="3900" b="1" dirty="0" smtClean="0"/>
              <a:t>           </a:t>
            </a:r>
            <a:r>
              <a:rPr lang="en-US" sz="3900" b="1" dirty="0" err="1" smtClean="0">
                <a:solidFill>
                  <a:schemeClr val="bg1"/>
                </a:solidFill>
              </a:rPr>
              <a:t>Jehová</a:t>
            </a:r>
            <a:r>
              <a:rPr lang="en-US" sz="3900" b="1" dirty="0" smtClean="0">
                <a:solidFill>
                  <a:schemeClr val="bg1"/>
                </a:solidFill>
              </a:rPr>
              <a:t> </a:t>
            </a:r>
            <a:r>
              <a:rPr lang="en-US" sz="3900" b="1" dirty="0" err="1">
                <a:solidFill>
                  <a:schemeClr val="bg1"/>
                </a:solidFill>
              </a:rPr>
              <a:t>es</a:t>
            </a:r>
            <a:r>
              <a:rPr lang="en-US" sz="3900" b="1" dirty="0">
                <a:solidFill>
                  <a:schemeClr val="bg1"/>
                </a:solidFill>
              </a:rPr>
              <a:t> mi pastor; nada me </a:t>
            </a:r>
            <a:r>
              <a:rPr lang="en-US" sz="3900" b="1" dirty="0" err="1">
                <a:solidFill>
                  <a:schemeClr val="bg1"/>
                </a:solidFill>
              </a:rPr>
              <a:t>faltará</a:t>
            </a:r>
            <a:r>
              <a:rPr lang="en-US" sz="3900" b="1" dirty="0"/>
              <a:t>. </a:t>
            </a:r>
            <a:endParaRPr lang="en-US" sz="3900" dirty="0"/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endParaRPr lang="es-ES" sz="800" dirty="0">
              <a:solidFill>
                <a:schemeClr val="bg1"/>
              </a:solidFill>
            </a:endParaRPr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r>
              <a:rPr lang="es-ES" sz="4000" b="1" dirty="0" smtClean="0">
                <a:solidFill>
                  <a:srgbClr val="FFFF00"/>
                </a:solidFill>
              </a:rPr>
              <a:t>                       ¿</a:t>
            </a:r>
            <a:r>
              <a:rPr lang="es-ES" sz="4000" b="1" dirty="0">
                <a:solidFill>
                  <a:srgbClr val="FFFF00"/>
                </a:solidFill>
              </a:rPr>
              <a:t>Qué es </a:t>
            </a:r>
            <a:r>
              <a:rPr lang="es-ES" sz="4000" b="1" dirty="0" smtClean="0">
                <a:solidFill>
                  <a:srgbClr val="FFFF00"/>
                </a:solidFill>
              </a:rPr>
              <a:t>‘Ser Rico</a:t>
            </a:r>
            <a:r>
              <a:rPr lang="es-ES" sz="4000" b="1" dirty="0">
                <a:solidFill>
                  <a:srgbClr val="FFFF00"/>
                </a:solidFill>
              </a:rPr>
              <a:t>’?</a:t>
            </a:r>
            <a:endParaRPr lang="es-ES" sz="4000" b="1" dirty="0" smtClean="0">
              <a:solidFill>
                <a:srgbClr val="FFFF00"/>
              </a:solidFill>
            </a:endParaRPr>
          </a:p>
          <a:p>
            <a:r>
              <a:rPr lang="es-ES" sz="3600" b="1" dirty="0" smtClean="0"/>
              <a:t>         </a:t>
            </a:r>
            <a:r>
              <a:rPr lang="en-US" sz="3600" b="1" dirty="0" smtClean="0"/>
              <a:t>-</a:t>
            </a:r>
            <a:r>
              <a:rPr lang="es-ES" sz="3600" b="1" dirty="0" smtClean="0">
                <a:solidFill>
                  <a:srgbClr val="FFFF00"/>
                </a:solidFill>
              </a:rPr>
              <a:t>Mateo </a:t>
            </a:r>
            <a:r>
              <a:rPr lang="es-ES" sz="3600" b="1" dirty="0">
                <a:solidFill>
                  <a:srgbClr val="FFFF00"/>
                </a:solidFill>
              </a:rPr>
              <a:t>5:3 </a:t>
            </a:r>
            <a:r>
              <a:rPr lang="es-ES" sz="3600" b="1" dirty="0" smtClean="0">
                <a:solidFill>
                  <a:srgbClr val="FFFF00"/>
                </a:solidFill>
              </a:rPr>
              <a:t>   </a:t>
            </a:r>
            <a:r>
              <a:rPr lang="es-AR" sz="3600" baseline="30000" dirty="0" smtClean="0"/>
              <a:t>LBA</a:t>
            </a:r>
            <a:r>
              <a:rPr lang="es-ES" sz="3600" dirty="0" smtClean="0"/>
              <a:t> </a:t>
            </a:r>
            <a:r>
              <a:rPr lang="es-AR" sz="3600" b="1" dirty="0" smtClean="0"/>
              <a:t>Bienaventurados </a:t>
            </a:r>
            <a:r>
              <a:rPr lang="es-AR" sz="3600" b="1" dirty="0">
                <a:solidFill>
                  <a:schemeClr val="bg1"/>
                </a:solidFill>
              </a:rPr>
              <a:t>los pobres en espíritu </a:t>
            </a:r>
            <a:r>
              <a:rPr lang="es-AR" sz="3600" dirty="0"/>
              <a:t>(</a:t>
            </a:r>
            <a:r>
              <a:rPr lang="el-GR" sz="3600" b="1" dirty="0">
                <a:solidFill>
                  <a:schemeClr val="bg1"/>
                </a:solidFill>
              </a:rPr>
              <a:t>οἱ πτωχοὶ τῷ πνεύματι</a:t>
            </a:r>
            <a:r>
              <a:rPr lang="es-ES_tradnl" sz="3600" dirty="0"/>
              <a:t>)</a:t>
            </a:r>
            <a:r>
              <a:rPr lang="es-AR" sz="3600" b="1" dirty="0"/>
              <a:t>, pues de ellos es el reino de los </a:t>
            </a:r>
            <a:r>
              <a:rPr lang="es-AR" sz="3600" b="1" dirty="0" smtClean="0"/>
              <a:t>cielos</a:t>
            </a:r>
            <a:r>
              <a:rPr lang="es-ES" sz="3600" dirty="0" smtClean="0"/>
              <a:t>. </a:t>
            </a:r>
          </a:p>
          <a:p>
            <a:endParaRPr lang="es-ES" sz="800" dirty="0">
              <a:solidFill>
                <a:schemeClr val="bg1"/>
              </a:solidFill>
            </a:endParaRPr>
          </a:p>
          <a:p>
            <a:r>
              <a:rPr lang="es-ES" sz="3600" b="1" dirty="0" smtClean="0"/>
              <a:t>         -</a:t>
            </a:r>
            <a:r>
              <a:rPr lang="es-ES" sz="3600" b="1" dirty="0" smtClean="0">
                <a:solidFill>
                  <a:srgbClr val="FFFF00"/>
                </a:solidFill>
              </a:rPr>
              <a:t>Juan </a:t>
            </a:r>
            <a:r>
              <a:rPr lang="es-ES" sz="3600" b="1" dirty="0">
                <a:solidFill>
                  <a:srgbClr val="FFFF00"/>
                </a:solidFill>
              </a:rPr>
              <a:t>10:10 </a:t>
            </a:r>
            <a:r>
              <a:rPr lang="es-ES" sz="3600" b="1" dirty="0" smtClean="0">
                <a:solidFill>
                  <a:srgbClr val="FFFF00"/>
                </a:solidFill>
              </a:rPr>
              <a:t>  </a:t>
            </a:r>
            <a:r>
              <a:rPr lang="es-AR" sz="3600" baseline="30000" dirty="0" smtClean="0"/>
              <a:t>LBA</a:t>
            </a:r>
            <a:r>
              <a:rPr lang="es-ES" sz="3600" dirty="0" smtClean="0"/>
              <a:t> </a:t>
            </a:r>
            <a:r>
              <a:rPr lang="es-AR" sz="3600" b="1" dirty="0" smtClean="0"/>
              <a:t>El </a:t>
            </a:r>
            <a:r>
              <a:rPr lang="es-AR" sz="3600" b="1" dirty="0"/>
              <a:t>ladrón sólo viene para robar y matar </a:t>
            </a:r>
            <a:endParaRPr lang="es-AR" sz="3600" b="1" dirty="0" smtClean="0"/>
          </a:p>
          <a:p>
            <a:r>
              <a:rPr lang="es-AR" sz="3600" b="1" dirty="0" smtClean="0"/>
              <a:t>y </a:t>
            </a:r>
            <a:r>
              <a:rPr lang="es-AR" sz="3600" b="1" dirty="0"/>
              <a:t>destruir; </a:t>
            </a:r>
            <a:r>
              <a:rPr lang="es-AR" sz="3600" b="1" dirty="0">
                <a:solidFill>
                  <a:schemeClr val="bg1"/>
                </a:solidFill>
              </a:rPr>
              <a:t>yo he venido para que tengan vida, y para que la tengan en </a:t>
            </a:r>
            <a:r>
              <a:rPr lang="es-AR" sz="3600" b="1" dirty="0" smtClean="0">
                <a:solidFill>
                  <a:schemeClr val="bg1"/>
                </a:solidFill>
              </a:rPr>
              <a:t>abundancia</a:t>
            </a:r>
            <a:r>
              <a:rPr lang="es-ES" sz="3600" dirty="0" smtClean="0"/>
              <a:t>.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s-ES_tradnl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3231654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rgbClr val="FFFF00"/>
                </a:solidFill>
              </a:rPr>
              <a:t>                             </a:t>
            </a:r>
            <a:r>
              <a:rPr lang="es-ES" sz="4400" b="1" dirty="0">
                <a:solidFill>
                  <a:srgbClr val="FFFF00"/>
                </a:solidFill>
              </a:rPr>
              <a:t>Salmo </a:t>
            </a:r>
            <a:r>
              <a:rPr lang="es-ES" sz="4400" b="1" dirty="0" smtClean="0">
                <a:solidFill>
                  <a:srgbClr val="FFFF00"/>
                </a:solidFill>
              </a:rPr>
              <a:t>23:2</a:t>
            </a:r>
            <a:endParaRPr lang="en-US" sz="4400" dirty="0">
              <a:solidFill>
                <a:srgbClr val="FFFF00"/>
              </a:solidFill>
            </a:endParaRPr>
          </a:p>
          <a:p>
            <a:r>
              <a:rPr lang="en-US" sz="4000" b="1" baseline="30000" dirty="0" smtClean="0">
                <a:solidFill>
                  <a:srgbClr val="FFFF00"/>
                </a:solidFill>
              </a:rPr>
              <a:t>NVI </a:t>
            </a:r>
            <a:r>
              <a:rPr lang="en-US" sz="4000" b="1" baseline="30000" dirty="0" smtClean="0"/>
              <a:t>   </a:t>
            </a:r>
            <a:r>
              <a:rPr lang="en-US" sz="4000" b="1" dirty="0" smtClean="0">
                <a:solidFill>
                  <a:schemeClr val="bg1"/>
                </a:solidFill>
              </a:rPr>
              <a:t>en </a:t>
            </a:r>
            <a:r>
              <a:rPr lang="en-US" sz="4000" b="1" dirty="0" err="1">
                <a:solidFill>
                  <a:schemeClr val="bg1"/>
                </a:solidFill>
              </a:rPr>
              <a:t>verdes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pastos</a:t>
            </a:r>
            <a:r>
              <a:rPr lang="en-US" sz="4000" b="1" dirty="0">
                <a:solidFill>
                  <a:schemeClr val="bg1"/>
                </a:solidFill>
              </a:rPr>
              <a:t> me </a:t>
            </a:r>
            <a:r>
              <a:rPr lang="en-US" sz="4000" b="1" dirty="0" err="1">
                <a:solidFill>
                  <a:schemeClr val="bg1"/>
                </a:solidFill>
              </a:rPr>
              <a:t>hace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descansar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    </a:t>
            </a:r>
            <a:r>
              <a:rPr lang="en-US" sz="4000" b="1" dirty="0" err="1" smtClean="0">
                <a:solidFill>
                  <a:schemeClr val="bg1"/>
                </a:solidFill>
              </a:rPr>
              <a:t>Junto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a </a:t>
            </a:r>
            <a:r>
              <a:rPr lang="en-US" sz="4000" b="1" dirty="0" err="1">
                <a:solidFill>
                  <a:schemeClr val="bg1"/>
                </a:solidFill>
              </a:rPr>
              <a:t>tranquilas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aguas</a:t>
            </a:r>
            <a:r>
              <a:rPr lang="en-US" sz="4000" b="1" dirty="0">
                <a:solidFill>
                  <a:schemeClr val="bg1"/>
                </a:solidFill>
              </a:rPr>
              <a:t> me conduce;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b="1" baseline="30000" dirty="0">
                <a:solidFill>
                  <a:srgbClr val="FFFF00"/>
                </a:solidFill>
              </a:rPr>
              <a:t>RV1960</a:t>
            </a:r>
            <a:r>
              <a:rPr lang="en-US" sz="4000" b="1" baseline="30000" dirty="0"/>
              <a:t> </a:t>
            </a:r>
            <a:r>
              <a:rPr lang="en-US" sz="4000" b="1" dirty="0">
                <a:solidFill>
                  <a:schemeClr val="bg1"/>
                </a:solidFill>
              </a:rPr>
              <a:t>En </a:t>
            </a:r>
            <a:r>
              <a:rPr lang="en-US" sz="4000" b="1" dirty="0" err="1">
                <a:solidFill>
                  <a:schemeClr val="bg1"/>
                </a:solidFill>
              </a:rPr>
              <a:t>lugares</a:t>
            </a:r>
            <a:r>
              <a:rPr lang="en-US" sz="4000" b="1" dirty="0">
                <a:solidFill>
                  <a:schemeClr val="bg1"/>
                </a:solidFill>
              </a:rPr>
              <a:t> de </a:t>
            </a:r>
            <a:r>
              <a:rPr lang="en-US" sz="4000" b="1" dirty="0" err="1">
                <a:solidFill>
                  <a:schemeClr val="bg1"/>
                </a:solidFill>
              </a:rPr>
              <a:t>delicados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pastos</a:t>
            </a:r>
            <a:r>
              <a:rPr lang="en-US" sz="4000" b="1" dirty="0">
                <a:solidFill>
                  <a:schemeClr val="bg1"/>
                </a:solidFill>
              </a:rPr>
              <a:t> me </a:t>
            </a:r>
            <a:r>
              <a:rPr lang="en-US" sz="4000" b="1" dirty="0" err="1">
                <a:solidFill>
                  <a:schemeClr val="bg1"/>
                </a:solidFill>
              </a:rPr>
              <a:t>hará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descansar</a:t>
            </a:r>
            <a:r>
              <a:rPr lang="en-US" sz="4000" b="1" dirty="0">
                <a:solidFill>
                  <a:schemeClr val="bg1"/>
                </a:solidFill>
              </a:rPr>
              <a:t>;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       </a:t>
            </a:r>
            <a:r>
              <a:rPr lang="en-US" sz="4000" b="1" dirty="0" err="1" smtClean="0">
                <a:solidFill>
                  <a:schemeClr val="bg1"/>
                </a:solidFill>
              </a:rPr>
              <a:t>Junto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a </a:t>
            </a:r>
            <a:r>
              <a:rPr lang="en-US" sz="4000" b="1" dirty="0" err="1">
                <a:solidFill>
                  <a:schemeClr val="bg1"/>
                </a:solidFill>
              </a:rPr>
              <a:t>aguas</a:t>
            </a:r>
            <a:r>
              <a:rPr lang="en-US" sz="4000" b="1" dirty="0">
                <a:solidFill>
                  <a:schemeClr val="bg1"/>
                </a:solidFill>
              </a:rPr>
              <a:t> de </a:t>
            </a:r>
            <a:r>
              <a:rPr lang="en-US" sz="4000" b="1" dirty="0" err="1">
                <a:solidFill>
                  <a:schemeClr val="bg1"/>
                </a:solidFill>
              </a:rPr>
              <a:t>reposo</a:t>
            </a:r>
            <a:r>
              <a:rPr lang="en-US" sz="4000" b="1" dirty="0">
                <a:solidFill>
                  <a:schemeClr val="bg1"/>
                </a:solidFill>
              </a:rPr>
              <a:t> me </a:t>
            </a:r>
            <a:r>
              <a:rPr lang="en-US" sz="4000" b="1" dirty="0" err="1">
                <a:solidFill>
                  <a:schemeClr val="bg1"/>
                </a:solidFill>
              </a:rPr>
              <a:t>pastoreará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  <a:endParaRPr lang="es-ES_tradnl" sz="800" b="1" dirty="0"/>
          </a:p>
        </p:txBody>
      </p:sp>
      <p:pic>
        <p:nvPicPr>
          <p:cNvPr id="1030" name="Picture 6" descr="Sheep at Nachal Prat | Nature inspiration, Beautiful photo,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1" y="3357351"/>
            <a:ext cx="5033114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rrell&amp;#39;s Favorite Fotos # 8 | Ferrell&amp;#39;s Travel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3357351"/>
            <a:ext cx="496442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0186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sz="800" b="1" dirty="0" smtClean="0"/>
          </a:p>
          <a:p>
            <a:r>
              <a:rPr lang="es-ES" sz="4400" b="1" dirty="0" smtClean="0">
                <a:solidFill>
                  <a:srgbClr val="FFFF00"/>
                </a:solidFill>
              </a:rPr>
              <a:t>                             </a:t>
            </a:r>
            <a:r>
              <a:rPr lang="es-ES" sz="4400" b="1" dirty="0">
                <a:solidFill>
                  <a:srgbClr val="FFFF00"/>
                </a:solidFill>
              </a:rPr>
              <a:t>Salmo </a:t>
            </a:r>
            <a:r>
              <a:rPr lang="es-ES" sz="4400" b="1" dirty="0" smtClean="0">
                <a:solidFill>
                  <a:srgbClr val="FFFF00"/>
                </a:solidFill>
              </a:rPr>
              <a:t>23:3</a:t>
            </a:r>
            <a:endParaRPr lang="en-US" sz="4400" dirty="0">
              <a:solidFill>
                <a:srgbClr val="FFFF00"/>
              </a:solidFill>
            </a:endParaRPr>
          </a:p>
          <a:p>
            <a:endParaRPr lang="es-AR" alt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baseline="30000" dirty="0" smtClean="0">
                <a:solidFill>
                  <a:srgbClr val="FFFF00"/>
                </a:solidFill>
              </a:rPr>
              <a:t>NVI</a:t>
            </a:r>
            <a:r>
              <a:rPr lang="en-US" sz="4000" b="1" baseline="30000" dirty="0" smtClean="0"/>
              <a:t> </a:t>
            </a:r>
            <a:r>
              <a:rPr lang="es-ES_tradnl" sz="4000" b="1" dirty="0" smtClean="0">
                <a:solidFill>
                  <a:schemeClr val="bg1"/>
                </a:solidFill>
              </a:rPr>
              <a:t>me </a:t>
            </a:r>
            <a:r>
              <a:rPr lang="es-ES_tradnl" sz="4000" b="1" dirty="0">
                <a:solidFill>
                  <a:schemeClr val="bg1"/>
                </a:solidFill>
              </a:rPr>
              <a:t>infunde nuevas fuerzas</a:t>
            </a:r>
            <a:r>
              <a:rPr lang="es-ES_tradnl" sz="4000" b="1" dirty="0"/>
              <a:t>. Me guía </a:t>
            </a:r>
            <a:r>
              <a:rPr lang="es-ES_tradnl" sz="4000" b="1" dirty="0" smtClean="0"/>
              <a:t>por </a:t>
            </a:r>
          </a:p>
          <a:p>
            <a:r>
              <a:rPr lang="es-ES_tradnl" sz="4000" b="1" dirty="0"/>
              <a:t> </a:t>
            </a:r>
            <a:r>
              <a:rPr lang="es-ES_tradnl" sz="4000" b="1" dirty="0" smtClean="0"/>
              <a:t>    sendas </a:t>
            </a:r>
            <a:r>
              <a:rPr lang="es-ES_tradnl" sz="4000" b="1" dirty="0"/>
              <a:t>de justicia por amor a su nombre. </a:t>
            </a:r>
            <a:endParaRPr lang="es-ES_tradnl" sz="4000" b="1" dirty="0" smtClean="0"/>
          </a:p>
          <a:p>
            <a:endParaRPr lang="en-US" sz="800" dirty="0"/>
          </a:p>
          <a:p>
            <a:r>
              <a:rPr lang="he-IL" sz="4000" dirty="0" smtClean="0"/>
              <a:t>‎</a:t>
            </a:r>
            <a:r>
              <a:rPr lang="en-US" sz="4000" b="1" baseline="30000" dirty="0" smtClean="0">
                <a:solidFill>
                  <a:srgbClr val="FFFF00"/>
                </a:solidFill>
              </a:rPr>
              <a:t>RV1960</a:t>
            </a:r>
            <a:r>
              <a:rPr lang="en-US" sz="4000" b="1" baseline="30000" dirty="0" smtClean="0"/>
              <a:t> </a:t>
            </a:r>
            <a:r>
              <a:rPr lang="es-ES_tradnl" sz="4000" b="1" dirty="0">
                <a:solidFill>
                  <a:schemeClr val="bg1"/>
                </a:solidFill>
              </a:rPr>
              <a:t>Confortará mi alma</a:t>
            </a:r>
            <a:r>
              <a:rPr lang="es-ES_tradnl" sz="4000" b="1" dirty="0"/>
              <a:t>; Me guiará por sendas </a:t>
            </a:r>
            <a:endParaRPr lang="es-ES_tradnl" sz="4000" b="1" dirty="0" smtClean="0"/>
          </a:p>
          <a:p>
            <a:r>
              <a:rPr lang="es-ES_tradnl" sz="4000" b="1" dirty="0"/>
              <a:t> </a:t>
            </a:r>
            <a:r>
              <a:rPr lang="es-ES_tradnl" sz="4000" b="1" dirty="0" smtClean="0"/>
              <a:t>         de </a:t>
            </a:r>
            <a:r>
              <a:rPr lang="es-ES_tradnl" sz="4000" b="1" dirty="0"/>
              <a:t>justicia por amor de su nombre. </a:t>
            </a:r>
            <a:endParaRPr lang="es-ES_tradnl" sz="4000" b="1" dirty="0" smtClean="0"/>
          </a:p>
          <a:p>
            <a:endParaRPr lang="es-ES_tradnl" sz="800" b="1" dirty="0"/>
          </a:p>
          <a:p>
            <a:r>
              <a:rPr lang="en-US" sz="4000" b="1" baseline="30000" dirty="0" smtClean="0">
                <a:solidFill>
                  <a:srgbClr val="FFFF00"/>
                </a:solidFill>
              </a:rPr>
              <a:t>HEBREO  </a:t>
            </a:r>
            <a:r>
              <a:rPr lang="he-IL" sz="4000" dirty="0">
                <a:solidFill>
                  <a:schemeClr val="bg1"/>
                </a:solidFill>
              </a:rPr>
              <a:t>נַפְשִׁ֥י יְשׁוֹבֵ֑ב </a:t>
            </a:r>
            <a:r>
              <a:rPr lang="he-IL" sz="4000" dirty="0"/>
              <a:t>יַֽנְחֵ֥נִי בְמַעְגְּלֵי־צֶ֗֜דֶק לְמַ֣עַן שְׁמֽוֹ</a:t>
            </a:r>
            <a:r>
              <a:rPr lang="he-IL" sz="4000" dirty="0" smtClean="0"/>
              <a:t>׃</a:t>
            </a:r>
            <a:endParaRPr lang="en-US" sz="4000" dirty="0"/>
          </a:p>
          <a:p>
            <a:endParaRPr lang="es-ES" sz="800" dirty="0" smtClean="0"/>
          </a:p>
          <a:p>
            <a:endParaRPr lang="es-ES" sz="800" dirty="0" smtClean="0"/>
          </a:p>
          <a:p>
            <a:endParaRPr lang="es-ES" sz="800" dirty="0"/>
          </a:p>
          <a:p>
            <a:r>
              <a:rPr lang="es-ES" sz="4000" dirty="0" smtClean="0"/>
              <a:t>(</a:t>
            </a:r>
            <a:r>
              <a:rPr lang="es-ES" sz="4000" b="1" dirty="0" smtClean="0">
                <a:solidFill>
                  <a:srgbClr val="FFFF00"/>
                </a:solidFill>
              </a:rPr>
              <a:t>Mi </a:t>
            </a:r>
            <a:r>
              <a:rPr lang="es-ES" sz="4000" b="1" dirty="0">
                <a:solidFill>
                  <a:srgbClr val="FFFF00"/>
                </a:solidFill>
              </a:rPr>
              <a:t>propia </a:t>
            </a:r>
            <a:r>
              <a:rPr lang="es-ES" sz="4000" b="1" dirty="0" smtClean="0">
                <a:solidFill>
                  <a:srgbClr val="FFFF00"/>
                </a:solidFill>
              </a:rPr>
              <a:t>traducción</a:t>
            </a:r>
            <a:r>
              <a:rPr lang="es-ES" sz="4000" dirty="0" smtClean="0"/>
              <a:t>)   </a:t>
            </a:r>
            <a:r>
              <a:rPr lang="es-ES" sz="4000" b="1" i="1" dirty="0" smtClean="0">
                <a:solidFill>
                  <a:schemeClr val="bg1"/>
                </a:solidFill>
              </a:rPr>
              <a:t>Él </a:t>
            </a:r>
            <a:r>
              <a:rPr lang="es-ES" sz="4000" b="1" i="1" dirty="0">
                <a:solidFill>
                  <a:schemeClr val="bg1"/>
                </a:solidFill>
              </a:rPr>
              <a:t>me lleva de vuelta</a:t>
            </a:r>
            <a:r>
              <a:rPr lang="es-ES" sz="4000" b="1" i="1" dirty="0"/>
              <a:t>; Me guía </a:t>
            </a:r>
            <a:endParaRPr lang="es-ES" sz="4000" b="1" i="1" dirty="0" smtClean="0"/>
          </a:p>
          <a:p>
            <a:r>
              <a:rPr lang="es-ES" sz="4000" b="1" i="1" dirty="0" smtClean="0"/>
              <a:t>por </a:t>
            </a:r>
            <a:r>
              <a:rPr lang="es-ES" sz="4000" b="1" i="1" dirty="0"/>
              <a:t>el sendero correcto, como corresponde a su nombre</a:t>
            </a:r>
            <a:r>
              <a:rPr lang="es-ES" sz="4000" dirty="0" smtClean="0"/>
              <a:t>. </a:t>
            </a:r>
            <a:endParaRPr lang="es-ES_tradnl" sz="4000" b="1" dirty="0" smtClean="0"/>
          </a:p>
          <a:p>
            <a:endParaRPr lang="es-AR" sz="800" b="1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7287</TotalTime>
  <Words>892</Words>
  <Application>Microsoft Office PowerPoint</Application>
  <PresentationFormat>Custom</PresentationFormat>
  <Paragraphs>165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629</cp:revision>
  <dcterms:created xsi:type="dcterms:W3CDTF">2020-03-18T13:47:21Z</dcterms:created>
  <dcterms:modified xsi:type="dcterms:W3CDTF">2021-06-20T03:11:13Z</dcterms:modified>
</cp:coreProperties>
</file>