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850" r:id="rId2"/>
    <p:sldId id="924" r:id="rId3"/>
    <p:sldId id="864" r:id="rId4"/>
    <p:sldId id="872" r:id="rId5"/>
    <p:sldId id="873" r:id="rId6"/>
    <p:sldId id="904" r:id="rId7"/>
    <p:sldId id="920" r:id="rId8"/>
    <p:sldId id="905" r:id="rId9"/>
    <p:sldId id="906" r:id="rId10"/>
    <p:sldId id="908" r:id="rId11"/>
    <p:sldId id="913" r:id="rId12"/>
    <p:sldId id="911" r:id="rId13"/>
    <p:sldId id="915" r:id="rId14"/>
    <p:sldId id="907" r:id="rId15"/>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7024" autoAdjust="0"/>
  </p:normalViewPr>
  <p:slideViewPr>
    <p:cSldViewPr>
      <p:cViewPr>
        <p:scale>
          <a:sx n="91" d="100"/>
          <a:sy n="91" d="100"/>
        </p:scale>
        <p:origin x="-492"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11/19/2021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2</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12</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Judges 1:9  </a:t>
            </a:r>
            <a:r>
              <a:rPr lang="en-US" sz="1200"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Shephelah</a:t>
            </a:r>
            <a:r>
              <a:rPr lang="en-US" sz="1200" kern="1200" dirty="0" smtClean="0">
                <a:solidFill>
                  <a:schemeClr val="tx1"/>
                </a:solidFill>
                <a:effectLst/>
                <a:latin typeface="+mn-lt"/>
                <a:ea typeface="+mn-ea"/>
                <a:cs typeface="+mn-cs"/>
              </a:rPr>
              <a:t>’ is a region of low hills and shallow valleys between the Judean hills and the Philistine plain. </a:t>
            </a:r>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4</a:t>
            </a:fld>
            <a:endParaRPr lang="en-US"/>
          </a:p>
        </p:txBody>
      </p:sp>
    </p:spTree>
    <p:extLst>
      <p:ext uri="{BB962C8B-B14F-4D97-AF65-F5344CB8AC3E}">
        <p14:creationId xmlns:p14="http://schemas.microsoft.com/office/powerpoint/2010/main" val="119767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1 Kings 9:15</a:t>
            </a:r>
            <a:r>
              <a:rPr lang="en-US" sz="1200" b="0" i="0" u="none" strike="noStrike" kern="1200" baseline="0" dirty="0" smtClean="0">
                <a:solidFill>
                  <a:schemeClr val="tx1"/>
                </a:solidFill>
                <a:latin typeface="+mn-lt"/>
                <a:ea typeface="+mn-ea"/>
                <a:cs typeface="+mn-cs"/>
              </a:rPr>
              <a:t> </a:t>
            </a:r>
            <a:r>
              <a:rPr lang="zh-TW" altLang="en-US" sz="1200" b="0" i="0" u="none" strike="noStrike" kern="1200" baseline="0" dirty="0" smtClean="0">
                <a:solidFill>
                  <a:schemeClr val="tx1"/>
                </a:solidFill>
                <a:latin typeface="+mn-lt"/>
                <a:ea typeface="+mn-ea"/>
                <a:cs typeface="+mn-cs"/>
              </a:rPr>
              <a:t>所羅門王挑取服苦的人</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是為建造耶和華的殿</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自己的宮</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米羅</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耶路撒冷的城牆</a:t>
            </a:r>
            <a:r>
              <a:rPr lang="en-US" altLang="zh-TW" sz="1200" b="0" i="0" u="none" strike="noStrike" kern="1200" baseline="0" dirty="0" smtClean="0">
                <a:solidFill>
                  <a:schemeClr val="tx1"/>
                </a:solidFill>
                <a:latin typeface="+mn-lt"/>
                <a:ea typeface="+mn-ea"/>
                <a:cs typeface="+mn-cs"/>
              </a:rPr>
              <a:t>,</a:t>
            </a:r>
            <a:r>
              <a:rPr lang="zh-TW" altLang="en-US" sz="1200" b="1" i="0" u="sng" strike="noStrike" kern="1200" baseline="0" dirty="0" smtClean="0">
                <a:solidFill>
                  <a:schemeClr val="tx1"/>
                </a:solidFill>
                <a:latin typeface="+mn-lt"/>
                <a:ea typeface="+mn-ea"/>
                <a:cs typeface="+mn-cs"/>
              </a:rPr>
              <a:t>夏瑣</a:t>
            </a:r>
            <a:r>
              <a:rPr lang="en-US" altLang="zh-TW" sz="1200" b="1" i="0" u="sng" strike="noStrike" kern="1200" baseline="0" dirty="0" smtClean="0">
                <a:solidFill>
                  <a:schemeClr val="tx1"/>
                </a:solidFill>
                <a:latin typeface="+mn-lt"/>
                <a:ea typeface="+mn-ea"/>
                <a:cs typeface="+mn-cs"/>
              </a:rPr>
              <a:t>,</a:t>
            </a:r>
            <a:r>
              <a:rPr lang="zh-TW" altLang="en-US" sz="1200" b="1" i="0" u="sng" strike="noStrike" kern="1200" baseline="0" dirty="0" smtClean="0">
                <a:solidFill>
                  <a:schemeClr val="tx1"/>
                </a:solidFill>
                <a:latin typeface="+mn-lt"/>
                <a:ea typeface="+mn-ea"/>
                <a:cs typeface="+mn-cs"/>
              </a:rPr>
              <a:t>米吉多</a:t>
            </a:r>
            <a:r>
              <a:rPr lang="en-US" altLang="zh-TW" sz="1200" b="1" i="0" u="sng" strike="noStrike" kern="1200" baseline="0" dirty="0" smtClean="0">
                <a:solidFill>
                  <a:schemeClr val="tx1"/>
                </a:solidFill>
                <a:latin typeface="+mn-lt"/>
                <a:ea typeface="+mn-ea"/>
                <a:cs typeface="+mn-cs"/>
              </a:rPr>
              <a:t>,</a:t>
            </a:r>
            <a:r>
              <a:rPr lang="zh-TW" altLang="en-US" sz="1200" b="1" i="0" u="sng" strike="noStrike" kern="1200" baseline="0" dirty="0" smtClean="0">
                <a:solidFill>
                  <a:schemeClr val="tx1"/>
                </a:solidFill>
                <a:latin typeface="+mn-lt"/>
                <a:ea typeface="+mn-ea"/>
                <a:cs typeface="+mn-cs"/>
              </a:rPr>
              <a:t>並基色</a:t>
            </a:r>
            <a:r>
              <a:rPr lang="en-US" altLang="zh-TW" sz="1200" b="0" i="0" u="none" strike="noStrike" kern="1200" baseline="0" dirty="0" smtClean="0">
                <a:solidFill>
                  <a:schemeClr val="tx1"/>
                </a:solidFill>
                <a:latin typeface="+mn-lt"/>
                <a:ea typeface="+mn-ea"/>
                <a:cs typeface="+mn-cs"/>
              </a:rPr>
              <a:t>.</a:t>
            </a:r>
            <a:endParaRPr lang="en-US" sz="1200" dirty="0" smtClean="0"/>
          </a:p>
        </p:txBody>
      </p:sp>
      <p:sp>
        <p:nvSpPr>
          <p:cNvPr id="4" name="Slide Number Placeholder 3"/>
          <p:cNvSpPr>
            <a:spLocks noGrp="1"/>
          </p:cNvSpPr>
          <p:nvPr>
            <p:ph type="sldNum" sz="quarter" idx="10"/>
          </p:nvPr>
        </p:nvSpPr>
        <p:spPr/>
        <p:txBody>
          <a:bodyPr/>
          <a:lstStyle/>
          <a:p>
            <a:fld id="{BC235EDB-48BB-4961-B732-C9AE228B555E}" type="slidenum">
              <a:rPr lang="en-US" smtClean="0"/>
              <a:t>5</a:t>
            </a:fld>
            <a:endParaRPr lang="en-US"/>
          </a:p>
        </p:txBody>
      </p:sp>
    </p:spTree>
    <p:extLst>
      <p:ext uri="{BB962C8B-B14F-4D97-AF65-F5344CB8AC3E}">
        <p14:creationId xmlns:p14="http://schemas.microsoft.com/office/powerpoint/2010/main" val="390161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7</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8</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9</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10</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11</a:t>
            </a:fld>
            <a:endParaRPr lang="en-US"/>
          </a:p>
        </p:txBody>
      </p:sp>
    </p:spTree>
    <p:extLst>
      <p:ext uri="{BB962C8B-B14F-4D97-AF65-F5344CB8AC3E}">
        <p14:creationId xmlns:p14="http://schemas.microsoft.com/office/powerpoint/2010/main" val="120358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07345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4612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95438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37053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764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4722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3148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9385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6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95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418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11/19/2021</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174094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588" y="0"/>
            <a:ext cx="12190413" cy="747897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000" b="1" dirty="0" smtClean="0">
              <a:solidFill>
                <a:srgbClr val="FFFF00"/>
              </a:solidFill>
            </a:endParaRPr>
          </a:p>
          <a:p>
            <a:endParaRPr lang="en-US" sz="1000" b="1" dirty="0">
              <a:solidFill>
                <a:srgbClr val="FFFF00"/>
              </a:solidFill>
            </a:endParaRPr>
          </a:p>
          <a:p>
            <a:r>
              <a:rPr lang="zh-TW" altLang="en-US" sz="3600" b="1" dirty="0" smtClean="0">
                <a:solidFill>
                  <a:srgbClr val="FFFF00"/>
                </a:solidFill>
                <a:latin typeface="DFKai-SB" pitchFamily="65" charset="-120"/>
                <a:ea typeface="DFKai-SB" pitchFamily="65" charset="-120"/>
              </a:rPr>
              <a:t> </a:t>
            </a:r>
            <a:r>
              <a:rPr lang="en-US" altLang="ko-KR" sz="3600" b="1" dirty="0" smtClean="0">
                <a:solidFill>
                  <a:srgbClr val="FFFF00"/>
                </a:solidFill>
                <a:latin typeface="+mj-lt"/>
                <a:ea typeface="DFKai-SB" pitchFamily="65" charset="-120"/>
              </a:rPr>
              <a:t>           </a:t>
            </a:r>
            <a:r>
              <a:rPr lang="zh-CN" altLang="en-US" sz="8000" b="1" dirty="0" smtClean="0">
                <a:solidFill>
                  <a:srgbClr val="FFFF00"/>
                </a:solidFill>
                <a:latin typeface="DFKai-SB" pitchFamily="65" charset="-120"/>
                <a:ea typeface="DFKai-SB" pitchFamily="65" charset="-120"/>
              </a:rPr>
              <a:t>士師記</a:t>
            </a:r>
            <a:r>
              <a:rPr lang="en-US" altLang="zh-CN" sz="8000" b="1" dirty="0">
                <a:solidFill>
                  <a:srgbClr val="FFFF00"/>
                </a:solidFill>
                <a:latin typeface="+mj-lt"/>
              </a:rPr>
              <a:t> </a:t>
            </a:r>
            <a:r>
              <a:rPr lang="en-US" altLang="zh-CN" sz="8000" b="1" dirty="0" smtClean="0">
                <a:solidFill>
                  <a:srgbClr val="FFFF00"/>
                </a:solidFill>
              </a:rPr>
              <a:t>5</a:t>
            </a:r>
            <a:r>
              <a:rPr lang="zh-CN" altLang="en-US" sz="8000" b="1" dirty="0" smtClean="0">
                <a:solidFill>
                  <a:srgbClr val="FFFF00"/>
                </a:solidFill>
                <a:latin typeface="DFKai-SB" pitchFamily="65" charset="-120"/>
                <a:ea typeface="DFKai-SB" pitchFamily="65" charset="-120"/>
              </a:rPr>
              <a:t>章</a:t>
            </a:r>
            <a:r>
              <a:rPr lang="en-US" altLang="zh-CN" sz="8000" b="1" dirty="0" smtClean="0">
                <a:solidFill>
                  <a:srgbClr val="FFFF00"/>
                </a:solidFill>
              </a:rPr>
              <a:t>2</a:t>
            </a:r>
            <a:r>
              <a:rPr lang="zh-CN" altLang="en-US" sz="8000" b="1" dirty="0" smtClean="0">
                <a:solidFill>
                  <a:srgbClr val="FFFF00"/>
                </a:solidFill>
                <a:latin typeface="DFKai-SB" pitchFamily="65" charset="-120"/>
                <a:ea typeface="DFKai-SB" pitchFamily="65" charset="-120"/>
              </a:rPr>
              <a:t>節</a:t>
            </a:r>
            <a:endParaRPr lang="en-US" altLang="zh-CN" sz="8000" b="1" dirty="0" smtClean="0">
              <a:solidFill>
                <a:srgbClr val="FFFF00"/>
              </a:solidFill>
              <a:latin typeface="DFKai-SB" pitchFamily="65" charset="-120"/>
              <a:ea typeface="DFKai-SB" pitchFamily="65" charset="-120"/>
            </a:endParaRPr>
          </a:p>
          <a:p>
            <a:r>
              <a:rPr lang="en-US" altLang="zh-TW" sz="3600" b="1" dirty="0">
                <a:solidFill>
                  <a:srgbClr val="FFFF00"/>
                </a:solidFill>
                <a:latin typeface="DFKai-SB" pitchFamily="65" charset="-120"/>
                <a:ea typeface="DFKai-SB" pitchFamily="65" charset="-120"/>
              </a:rPr>
              <a:t> </a:t>
            </a:r>
            <a:r>
              <a:rPr lang="en-US" altLang="zh-TW" sz="3600" b="1" dirty="0" smtClean="0">
                <a:solidFill>
                  <a:srgbClr val="FFFF00"/>
                </a:solidFill>
                <a:latin typeface="DFKai-SB" pitchFamily="65" charset="-120"/>
                <a:ea typeface="DFKai-SB" pitchFamily="65" charset="-120"/>
              </a:rPr>
              <a:t>   </a:t>
            </a:r>
            <a:r>
              <a:rPr lang="zh-CN" altLang="en-US" sz="8000" b="1" dirty="0" smtClean="0">
                <a:solidFill>
                  <a:srgbClr val="FFFF00"/>
                </a:solidFill>
                <a:latin typeface="DFKai-SB" pitchFamily="65" charset="-120"/>
                <a:ea typeface="DFKai-SB" pitchFamily="65" charset="-120"/>
              </a:rPr>
              <a:t>與</a:t>
            </a:r>
            <a:r>
              <a:rPr lang="zh-TW" altLang="en-US" sz="8000" b="1" dirty="0" smtClean="0">
                <a:solidFill>
                  <a:srgbClr val="FFFF00"/>
                </a:solidFill>
                <a:latin typeface="DFKai-SB" pitchFamily="65" charset="-120"/>
                <a:ea typeface="DFKai-SB" pitchFamily="65" charset="-120"/>
              </a:rPr>
              <a:t>拿</a:t>
            </a:r>
            <a:r>
              <a:rPr lang="zh-TW" altLang="en-US" sz="8000" b="1" dirty="0">
                <a:solidFill>
                  <a:srgbClr val="FFFF00"/>
                </a:solidFill>
                <a:latin typeface="DFKai-SB" pitchFamily="65" charset="-120"/>
                <a:ea typeface="DFKai-SB" pitchFamily="65" charset="-120"/>
              </a:rPr>
              <a:t>細耳人的関係</a:t>
            </a:r>
            <a:endParaRPr lang="en-US" sz="8000" b="1" dirty="0" smtClean="0">
              <a:solidFill>
                <a:srgbClr val="FFFF00"/>
              </a:solidFill>
              <a:latin typeface="+mj-lt"/>
              <a:ea typeface="DFKai-SB" pitchFamily="65" charset="-120"/>
            </a:endParaRPr>
          </a:p>
          <a:p>
            <a:endParaRPr lang="en-US" sz="1200" b="1" dirty="0" smtClean="0">
              <a:solidFill>
                <a:srgbClr val="FFFF00"/>
              </a:solidFill>
              <a:latin typeface="DFKai-SB" pitchFamily="65" charset="-120"/>
              <a:ea typeface="DFKai-SB" pitchFamily="65" charset="-120"/>
            </a:endParaRPr>
          </a:p>
          <a:p>
            <a:endParaRPr lang="en-US" sz="1200" b="1" dirty="0" smtClean="0">
              <a:solidFill>
                <a:srgbClr val="FFFF00"/>
              </a:solidFill>
              <a:latin typeface="DFKai-SB" pitchFamily="65" charset="-120"/>
              <a:ea typeface="DFKai-SB" pitchFamily="65" charset="-120"/>
            </a:endParaRPr>
          </a:p>
          <a:p>
            <a:endParaRPr lang="en-US" sz="1200" b="1" dirty="0" smtClean="0">
              <a:solidFill>
                <a:srgbClr val="FFFF00"/>
              </a:solidFill>
              <a:latin typeface="DFKai-SB" pitchFamily="65" charset="-120"/>
              <a:ea typeface="DFKai-SB" pitchFamily="65" charset="-120"/>
            </a:endParaRPr>
          </a:p>
          <a:p>
            <a:pPr algn="ctr"/>
            <a:r>
              <a:rPr lang="en-US" sz="5400" b="1" dirty="0">
                <a:solidFill>
                  <a:schemeClr val="bg1"/>
                </a:solidFill>
              </a:rPr>
              <a:t> Judges 5:2 </a:t>
            </a:r>
            <a:endParaRPr lang="en-US" sz="5400" b="1" dirty="0" smtClean="0">
              <a:solidFill>
                <a:schemeClr val="bg1"/>
              </a:solidFill>
            </a:endParaRPr>
          </a:p>
          <a:p>
            <a:pPr algn="ctr"/>
            <a:r>
              <a:rPr lang="en-US" sz="5400" b="1" dirty="0" smtClean="0">
                <a:solidFill>
                  <a:schemeClr val="bg1"/>
                </a:solidFill>
              </a:rPr>
              <a:t>Relationship with the </a:t>
            </a:r>
            <a:r>
              <a:rPr lang="en-US" sz="5400" b="1" dirty="0" err="1" smtClean="0">
                <a:solidFill>
                  <a:schemeClr val="bg1"/>
                </a:solidFill>
              </a:rPr>
              <a:t>Nazirites</a:t>
            </a:r>
            <a:endParaRPr lang="en-US" sz="4800" b="1" dirty="0" smtClean="0">
              <a:solidFill>
                <a:schemeClr val="bg1"/>
              </a:solidFill>
            </a:endParaRPr>
          </a:p>
          <a:p>
            <a:endParaRPr lang="en-US" sz="1200" b="1" dirty="0" smtClean="0">
              <a:solidFill>
                <a:schemeClr val="bg1"/>
              </a:solidFill>
            </a:endParaRPr>
          </a:p>
          <a:p>
            <a:endParaRPr lang="en-US" sz="12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r>
              <a:rPr lang="zh-TW" altLang="en-US" sz="3600" b="1" dirty="0">
                <a:solidFill>
                  <a:schemeClr val="bg1"/>
                </a:solidFill>
                <a:latin typeface="DFKai-SB" pitchFamily="65" charset="-120"/>
                <a:ea typeface="DFKai-SB" pitchFamily="65" charset="-120"/>
              </a:rPr>
              <a:t>     </a:t>
            </a:r>
            <a:r>
              <a:rPr lang="zh-TW" altLang="en-US" sz="3600" b="1" dirty="0" smtClean="0">
                <a:solidFill>
                  <a:schemeClr val="bg1"/>
                </a:solidFill>
                <a:latin typeface="DFKai-SB" pitchFamily="65" charset="-120"/>
                <a:ea typeface="DFKai-SB" pitchFamily="65" charset="-120"/>
              </a:rPr>
              <a:t>      </a:t>
            </a:r>
            <a:r>
              <a:rPr lang="zh-TW" altLang="en-US" sz="3600" b="1" dirty="0">
                <a:solidFill>
                  <a:schemeClr val="bg1"/>
                </a:solidFill>
                <a:latin typeface="DFKai-SB" pitchFamily="65" charset="-120"/>
                <a:ea typeface="DFKai-SB" pitchFamily="65" charset="-120"/>
              </a:rPr>
              <a:t>金京來博士</a:t>
            </a:r>
            <a:r>
              <a:rPr lang="zh-TW" altLang="en-US" sz="3600" b="1" dirty="0">
                <a:solidFill>
                  <a:schemeClr val="bg1"/>
                </a:solidFill>
                <a:latin typeface="SimSun" pitchFamily="2" charset="-122"/>
                <a:ea typeface="SimSun" pitchFamily="2" charset="-122"/>
              </a:rPr>
              <a:t> </a:t>
            </a:r>
            <a:r>
              <a:rPr lang="en-US" sz="3600" b="1" dirty="0">
                <a:solidFill>
                  <a:schemeClr val="bg1"/>
                </a:solidFill>
                <a:latin typeface="SimSun" pitchFamily="2" charset="-122"/>
                <a:ea typeface="SimSun" pitchFamily="2" charset="-122"/>
              </a:rPr>
              <a:t>  </a:t>
            </a:r>
            <a:r>
              <a:rPr lang="en-US" sz="3600" b="1" dirty="0" err="1">
                <a:solidFill>
                  <a:schemeClr val="bg1"/>
                </a:solidFill>
              </a:rPr>
              <a:t>Kyungrae</a:t>
            </a:r>
            <a:r>
              <a:rPr lang="en-US" sz="3600" b="1" dirty="0">
                <a:solidFill>
                  <a:schemeClr val="bg1"/>
                </a:solidFill>
              </a:rPr>
              <a:t> Kim, Ph.D.</a:t>
            </a:r>
          </a:p>
          <a:p>
            <a:endParaRPr lang="en-US" sz="8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a:solidFill>
                <a:schemeClr val="bg1"/>
              </a:solidFill>
            </a:endParaRPr>
          </a:p>
        </p:txBody>
      </p:sp>
    </p:spTree>
    <p:extLst>
      <p:ext uri="{BB962C8B-B14F-4D97-AF65-F5344CB8AC3E}">
        <p14:creationId xmlns:p14="http://schemas.microsoft.com/office/powerpoint/2010/main" val="29737387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endParaRPr lang="en-US" altLang="zh-CN" sz="800" b="1" dirty="0" smtClean="0">
              <a:solidFill>
                <a:srgbClr val="FFFF00"/>
              </a:solidFill>
              <a:latin typeface="DFKai-SB" pitchFamily="65" charset="-120"/>
              <a:ea typeface="DFKai-SB" pitchFamily="65" charset="-120"/>
            </a:endParaRPr>
          </a:p>
          <a:p>
            <a:r>
              <a:rPr lang="zh-CN" altLang="en-US" sz="4000" b="1" dirty="0" smtClean="0">
                <a:solidFill>
                  <a:srgbClr val="FFFF00"/>
                </a:solidFill>
                <a:latin typeface="DFKai-SB" pitchFamily="65" charset="-120"/>
                <a:ea typeface="DFKai-SB" pitchFamily="65" charset="-120"/>
              </a:rPr>
              <a:t>         </a:t>
            </a:r>
            <a:r>
              <a:rPr lang="en-US" sz="4400" b="1" dirty="0" smtClean="0">
                <a:solidFill>
                  <a:srgbClr val="FFFF00"/>
                </a:solidFill>
              </a:rPr>
              <a:t>The </a:t>
            </a:r>
            <a:r>
              <a:rPr lang="en-US" sz="4400" b="1" dirty="0">
                <a:solidFill>
                  <a:srgbClr val="FFFF00"/>
                </a:solidFill>
              </a:rPr>
              <a:t>Hebrew </a:t>
            </a:r>
            <a:r>
              <a:rPr lang="en-US" sz="4400" b="1" dirty="0" smtClean="0">
                <a:solidFill>
                  <a:srgbClr val="FFFF00"/>
                </a:solidFill>
              </a:rPr>
              <a:t>Word </a:t>
            </a:r>
            <a:r>
              <a:rPr lang="he-IL" sz="4400" b="1" dirty="0" smtClean="0">
                <a:solidFill>
                  <a:srgbClr val="FFFF00"/>
                </a:solidFill>
              </a:rPr>
              <a:t>פרע</a:t>
            </a:r>
            <a:endParaRPr lang="en-US" altLang="zh-TW" sz="4400" b="1" dirty="0" smtClean="0">
              <a:solidFill>
                <a:srgbClr val="FFFF00"/>
              </a:solidFill>
              <a:latin typeface="+mn-ea"/>
            </a:endParaRPr>
          </a:p>
          <a:p>
            <a:pPr lvl="0"/>
            <a:endParaRPr lang="en-US" altLang="zh-TW" sz="800" b="1" dirty="0" smtClean="0">
              <a:latin typeface="+mj-lt"/>
              <a:ea typeface="DFKai-SB" pitchFamily="65" charset="-120"/>
            </a:endParaRPr>
          </a:p>
          <a:p>
            <a:pPr lvl="0"/>
            <a:endParaRPr lang="en-US" altLang="zh-TW" sz="800" b="1" dirty="0" smtClean="0">
              <a:latin typeface="+mj-lt"/>
              <a:ea typeface="DFKai-SB" pitchFamily="65" charset="-120"/>
            </a:endParaRPr>
          </a:p>
          <a:p>
            <a:r>
              <a:rPr lang="en-US" sz="3600" dirty="0" smtClean="0"/>
              <a:t>-</a:t>
            </a:r>
            <a:r>
              <a:rPr lang="en-US" sz="3600" b="1" dirty="0" smtClean="0">
                <a:solidFill>
                  <a:schemeClr val="bg1"/>
                </a:solidFill>
              </a:rPr>
              <a:t>20 </a:t>
            </a:r>
            <a:r>
              <a:rPr lang="en-US" sz="3600" b="1" dirty="0">
                <a:solidFill>
                  <a:schemeClr val="bg1"/>
                </a:solidFill>
              </a:rPr>
              <a:t>times in the OT </a:t>
            </a:r>
            <a:r>
              <a:rPr lang="en-US" sz="3600" dirty="0"/>
              <a:t>(Exodus 5:4; 32:25&lt;2x&gt;; </a:t>
            </a:r>
            <a:endParaRPr lang="en-US" sz="3600" dirty="0" smtClean="0"/>
          </a:p>
          <a:p>
            <a:r>
              <a:rPr lang="en-US" sz="3600" dirty="0"/>
              <a:t> </a:t>
            </a:r>
            <a:r>
              <a:rPr lang="en-US" sz="3600" dirty="0" smtClean="0"/>
              <a:t> Leviticus </a:t>
            </a:r>
            <a:r>
              <a:rPr lang="en-US" sz="3600" dirty="0"/>
              <a:t>10:6; 13:45; 21:10; Numbers 5:18; 6:5; </a:t>
            </a:r>
            <a:endParaRPr lang="en-US" sz="3600" dirty="0" smtClean="0"/>
          </a:p>
          <a:p>
            <a:r>
              <a:rPr lang="en-US" sz="3600" dirty="0"/>
              <a:t> </a:t>
            </a:r>
            <a:r>
              <a:rPr lang="en-US" sz="3600" dirty="0" smtClean="0"/>
              <a:t> Deuteronomy </a:t>
            </a:r>
            <a:r>
              <a:rPr lang="en-US" sz="3600" dirty="0"/>
              <a:t>32:42; </a:t>
            </a:r>
            <a:r>
              <a:rPr lang="en-US" sz="3600" b="1" dirty="0">
                <a:solidFill>
                  <a:schemeClr val="bg1"/>
                </a:solidFill>
              </a:rPr>
              <a:t>Judges 5:2&lt;2x&gt;</a:t>
            </a:r>
            <a:r>
              <a:rPr lang="en-US" sz="3600" dirty="0"/>
              <a:t>; 2 Chronicles 28:19; </a:t>
            </a:r>
            <a:endParaRPr lang="en-US" sz="3600" dirty="0" smtClean="0"/>
          </a:p>
          <a:p>
            <a:r>
              <a:rPr lang="en-US" sz="3600" dirty="0"/>
              <a:t> </a:t>
            </a:r>
            <a:r>
              <a:rPr lang="en-US" sz="3600" dirty="0" smtClean="0"/>
              <a:t> Proverbs </a:t>
            </a:r>
            <a:r>
              <a:rPr lang="en-US" sz="3600" dirty="0"/>
              <a:t>1:25; 4:15; 8:33; 13:18; 15:32; 29:18; </a:t>
            </a:r>
            <a:endParaRPr lang="en-US" sz="3600" dirty="0" smtClean="0"/>
          </a:p>
          <a:p>
            <a:r>
              <a:rPr lang="en-US" sz="3600" dirty="0"/>
              <a:t> </a:t>
            </a:r>
            <a:r>
              <a:rPr lang="en-US" sz="3600" dirty="0" smtClean="0"/>
              <a:t> Ezekiel </a:t>
            </a:r>
            <a:r>
              <a:rPr lang="en-US" sz="3600" dirty="0"/>
              <a:t>24:14; 44:20</a:t>
            </a:r>
            <a:r>
              <a:rPr lang="en-US" sz="3600" dirty="0" smtClean="0"/>
              <a:t>)</a:t>
            </a:r>
          </a:p>
          <a:p>
            <a:r>
              <a:rPr lang="en-US" sz="3600" dirty="0" smtClean="0"/>
              <a:t>-</a:t>
            </a:r>
            <a:r>
              <a:rPr lang="en-US" sz="3600" b="1" dirty="0" smtClean="0">
                <a:solidFill>
                  <a:schemeClr val="bg1"/>
                </a:solidFill>
              </a:rPr>
              <a:t>Basic Meaning</a:t>
            </a:r>
            <a:r>
              <a:rPr lang="en-US" sz="3600" dirty="0" smtClean="0"/>
              <a:t>: </a:t>
            </a:r>
            <a:r>
              <a:rPr lang="en-US" sz="3600" dirty="0"/>
              <a:t>‘</a:t>
            </a:r>
            <a:r>
              <a:rPr lang="en-US" sz="3600" b="1" dirty="0">
                <a:solidFill>
                  <a:schemeClr val="bg1"/>
                </a:solidFill>
              </a:rPr>
              <a:t>to let loose, let go, untie</a:t>
            </a:r>
            <a:r>
              <a:rPr lang="en-US" sz="3600" dirty="0"/>
              <a:t>’ (hair or behavior</a:t>
            </a:r>
            <a:r>
              <a:rPr lang="en-US" sz="3600" dirty="0" smtClean="0"/>
              <a:t>)</a:t>
            </a:r>
          </a:p>
          <a:p>
            <a:r>
              <a:rPr lang="en-US" sz="3200" b="1" dirty="0" smtClean="0"/>
              <a:t>	</a:t>
            </a:r>
            <a:r>
              <a:rPr lang="en-US" sz="3200" b="1" dirty="0"/>
              <a:t>*</a:t>
            </a:r>
            <a:r>
              <a:rPr lang="en-US" sz="3200" b="1" dirty="0" smtClean="0"/>
              <a:t>Exodus </a:t>
            </a:r>
            <a:r>
              <a:rPr lang="en-US" sz="3200" b="1" dirty="0"/>
              <a:t>32:25  </a:t>
            </a:r>
            <a:r>
              <a:rPr lang="he-IL" sz="3200" dirty="0"/>
              <a:t>‎</a:t>
            </a:r>
            <a:r>
              <a:rPr lang="zh-TW" altLang="en-US" sz="3200" dirty="0">
                <a:latin typeface="DFKai-SB" pitchFamily="65" charset="-120"/>
                <a:ea typeface="DFKai-SB" pitchFamily="65" charset="-120"/>
              </a:rPr>
              <a:t>摩西見百姓</a:t>
            </a:r>
            <a:r>
              <a:rPr lang="zh-TW" altLang="en-US" sz="3200" b="1" dirty="0">
                <a:solidFill>
                  <a:schemeClr val="bg1"/>
                </a:solidFill>
                <a:latin typeface="DFKai-SB" pitchFamily="65" charset="-120"/>
                <a:ea typeface="DFKai-SB" pitchFamily="65" charset="-120"/>
              </a:rPr>
              <a:t>放肆</a:t>
            </a:r>
            <a:r>
              <a:rPr lang="zh-TW" altLang="en-US" sz="3200" dirty="0">
                <a:latin typeface="DFKai-SB" pitchFamily="65" charset="-120"/>
                <a:ea typeface="DFKai-SB" pitchFamily="65" charset="-120"/>
              </a:rPr>
              <a:t>、亞倫縱容他們、使他們在仇敵中間</a:t>
            </a:r>
            <a:r>
              <a:rPr lang="zh-TW" altLang="en-US" sz="3200" b="1" dirty="0">
                <a:solidFill>
                  <a:schemeClr val="bg1"/>
                </a:solidFill>
                <a:latin typeface="DFKai-SB" pitchFamily="65" charset="-120"/>
                <a:ea typeface="DFKai-SB" pitchFamily="65" charset="-120"/>
              </a:rPr>
              <a:t>被譏刺</a:t>
            </a:r>
            <a:r>
              <a:rPr lang="en-US" sz="3200" dirty="0"/>
              <a:t>. (</a:t>
            </a:r>
            <a:r>
              <a:rPr lang="he-IL" sz="3200" b="1" dirty="0">
                <a:solidFill>
                  <a:schemeClr val="bg1"/>
                </a:solidFill>
              </a:rPr>
              <a:t>פָרֻעַ</a:t>
            </a:r>
            <a:r>
              <a:rPr lang="he-IL" sz="3200" dirty="0"/>
              <a:t> הוּא כִּי־</a:t>
            </a:r>
            <a:r>
              <a:rPr lang="he-IL" sz="3200" b="1" dirty="0">
                <a:solidFill>
                  <a:schemeClr val="bg1"/>
                </a:solidFill>
              </a:rPr>
              <a:t>פְרָעֹה</a:t>
            </a:r>
            <a:r>
              <a:rPr lang="he-IL" sz="3200" dirty="0"/>
              <a:t> </a:t>
            </a:r>
            <a:r>
              <a:rPr lang="en-US" sz="3200" dirty="0"/>
              <a:t> / </a:t>
            </a:r>
            <a:r>
              <a:rPr lang="en-US" sz="3200" baseline="30000" dirty="0"/>
              <a:t>ESV </a:t>
            </a:r>
            <a:r>
              <a:rPr lang="en-US" sz="3200" dirty="0"/>
              <a:t>the people </a:t>
            </a:r>
            <a:r>
              <a:rPr lang="en-US" sz="3200" b="1" dirty="0">
                <a:solidFill>
                  <a:schemeClr val="bg1"/>
                </a:solidFill>
              </a:rPr>
              <a:t>had broken loose</a:t>
            </a:r>
            <a:r>
              <a:rPr lang="en-US" sz="3200" dirty="0"/>
              <a:t>, for Aaron had </a:t>
            </a:r>
            <a:r>
              <a:rPr lang="en-US" sz="3200" b="1" dirty="0">
                <a:solidFill>
                  <a:schemeClr val="bg1"/>
                </a:solidFill>
              </a:rPr>
              <a:t>let them break loose</a:t>
            </a:r>
            <a:r>
              <a:rPr lang="en-US" sz="3200" dirty="0" smtClean="0"/>
              <a:t>)</a:t>
            </a:r>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p:txBody>
      </p:sp>
    </p:spTree>
    <p:extLst>
      <p:ext uri="{BB962C8B-B14F-4D97-AF65-F5344CB8AC3E}">
        <p14:creationId xmlns:p14="http://schemas.microsoft.com/office/powerpoint/2010/main" val="17926798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endParaRPr lang="en-US" altLang="zh-CN" sz="800" b="1" dirty="0" smtClean="0">
              <a:solidFill>
                <a:srgbClr val="FFFF00"/>
              </a:solidFill>
              <a:latin typeface="DFKai-SB" pitchFamily="65" charset="-120"/>
              <a:ea typeface="DFKai-SB" pitchFamily="65" charset="-120"/>
            </a:endParaRPr>
          </a:p>
          <a:p>
            <a:r>
              <a:rPr lang="en-US" sz="4400" b="1" dirty="0" smtClean="0">
                <a:solidFill>
                  <a:srgbClr val="FFFF00"/>
                </a:solidFill>
              </a:rPr>
              <a:t> Hebrew </a:t>
            </a:r>
            <a:r>
              <a:rPr lang="he-IL" sz="4400" b="1" dirty="0" smtClean="0">
                <a:solidFill>
                  <a:srgbClr val="FFFF00"/>
                </a:solidFill>
              </a:rPr>
              <a:t>פרע</a:t>
            </a:r>
            <a:r>
              <a:rPr lang="en-US" sz="4400" b="1" dirty="0" smtClean="0">
                <a:solidFill>
                  <a:srgbClr val="FFFF00"/>
                </a:solidFill>
              </a:rPr>
              <a:t> </a:t>
            </a:r>
            <a:r>
              <a:rPr lang="en-US" sz="4400" dirty="0" smtClean="0">
                <a:solidFill>
                  <a:srgbClr val="FFFF00"/>
                </a:solidFill>
              </a:rPr>
              <a:t>- </a:t>
            </a:r>
            <a:r>
              <a:rPr lang="en-US" sz="4400" b="1" dirty="0" smtClean="0">
                <a:solidFill>
                  <a:srgbClr val="FFFF00"/>
                </a:solidFill>
              </a:rPr>
              <a:t>to </a:t>
            </a:r>
            <a:r>
              <a:rPr lang="en-US" sz="4400" b="1" dirty="0">
                <a:solidFill>
                  <a:srgbClr val="FFFF00"/>
                </a:solidFill>
              </a:rPr>
              <a:t>let loose, let go, </a:t>
            </a:r>
            <a:r>
              <a:rPr lang="en-US" sz="4400" b="1" dirty="0" smtClean="0">
                <a:solidFill>
                  <a:srgbClr val="FFFF00"/>
                </a:solidFill>
              </a:rPr>
              <a:t>untie</a:t>
            </a:r>
            <a:endParaRPr lang="en-US" sz="4400" dirty="0">
              <a:solidFill>
                <a:srgbClr val="FFFF00"/>
              </a:solidFill>
            </a:endParaRPr>
          </a:p>
          <a:p>
            <a:pPr lvl="0"/>
            <a:endParaRPr lang="en-US" altLang="zh-TW" sz="800" b="1" dirty="0" smtClean="0">
              <a:latin typeface="+mj-lt"/>
              <a:ea typeface="DFKai-SB" pitchFamily="65" charset="-120"/>
            </a:endParaRPr>
          </a:p>
          <a:p>
            <a:r>
              <a:rPr lang="en-US" sz="3200" b="1" dirty="0"/>
              <a:t>-Leviticus 10:6 </a:t>
            </a:r>
            <a:r>
              <a:rPr lang="zh-TW" altLang="en-US" sz="3200" dirty="0">
                <a:latin typeface="DFKai-SB" pitchFamily="65" charset="-120"/>
                <a:ea typeface="DFKai-SB" pitchFamily="65" charset="-120"/>
              </a:rPr>
              <a:t>摩西對亞倫和他兒子以利亞撒、以他瑪</a:t>
            </a:r>
            <a:r>
              <a:rPr lang="zh-TW" altLang="en-US" sz="3200" dirty="0" smtClean="0">
                <a:latin typeface="DFKai-SB" pitchFamily="65" charset="-120"/>
                <a:ea typeface="DFKai-SB" pitchFamily="65" charset="-120"/>
              </a:rPr>
              <a:t>、</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說</a:t>
            </a:r>
            <a:r>
              <a:rPr lang="zh-TW" altLang="en-US" sz="3200" dirty="0">
                <a:latin typeface="DFKai-SB" pitchFamily="65" charset="-120"/>
                <a:ea typeface="DFKai-SB" pitchFamily="65" charset="-120"/>
              </a:rPr>
              <a:t>、</a:t>
            </a:r>
            <a:r>
              <a:rPr lang="zh-TW" altLang="en-US" sz="3200" b="1" dirty="0">
                <a:latin typeface="DFKai-SB" pitchFamily="65" charset="-120"/>
                <a:ea typeface="DFKai-SB" pitchFamily="65" charset="-120"/>
              </a:rPr>
              <a:t>不可蓬頭</a:t>
            </a:r>
            <a:r>
              <a:rPr lang="zh-TW" altLang="en-US" sz="3200" b="1" dirty="0">
                <a:solidFill>
                  <a:schemeClr val="bg1"/>
                </a:solidFill>
                <a:latin typeface="DFKai-SB" pitchFamily="65" charset="-120"/>
                <a:ea typeface="DFKai-SB" pitchFamily="65" charset="-120"/>
              </a:rPr>
              <a:t>散髮</a:t>
            </a:r>
            <a:r>
              <a:rPr lang="zh-TW" altLang="en-US" sz="3200" dirty="0">
                <a:latin typeface="DFKai-SB" pitchFamily="65" charset="-120"/>
                <a:ea typeface="DFKai-SB" pitchFamily="65" charset="-120"/>
              </a:rPr>
              <a:t>、也不可撕裂衣裳、免得你們死亡</a:t>
            </a:r>
            <a:r>
              <a:rPr lang="zh-TW" altLang="en-US" sz="3200" dirty="0" smtClean="0">
                <a:latin typeface="DFKai-SB" pitchFamily="65" charset="-120"/>
                <a:ea typeface="DFKai-SB" pitchFamily="65" charset="-120"/>
              </a:rPr>
              <a:t>、</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又</a:t>
            </a:r>
            <a:r>
              <a:rPr lang="zh-TW" altLang="en-US" sz="3200" dirty="0">
                <a:latin typeface="DFKai-SB" pitchFamily="65" charset="-120"/>
                <a:ea typeface="DFKai-SB" pitchFamily="65" charset="-120"/>
              </a:rPr>
              <a:t>免得耶和華向會眾發怒、只要你們的弟兄以色列全家</a:t>
            </a:r>
            <a:r>
              <a:rPr lang="zh-TW" altLang="en-US" sz="3200" dirty="0" smtClean="0">
                <a:latin typeface="DFKai-SB" pitchFamily="65" charset="-120"/>
                <a:ea typeface="DFKai-SB" pitchFamily="65" charset="-120"/>
              </a:rPr>
              <a:t>、</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為</a:t>
            </a:r>
            <a:r>
              <a:rPr lang="zh-TW" altLang="en-US" sz="3200" dirty="0">
                <a:latin typeface="DFKai-SB" pitchFamily="65" charset="-120"/>
                <a:ea typeface="DFKai-SB" pitchFamily="65" charset="-120"/>
              </a:rPr>
              <a:t>耶和華所發的火哀哭。</a:t>
            </a:r>
            <a:r>
              <a:rPr lang="en-US" sz="3200" dirty="0"/>
              <a:t>(</a:t>
            </a:r>
            <a:r>
              <a:rPr lang="he-IL" sz="3200" b="1" dirty="0">
                <a:solidFill>
                  <a:schemeClr val="bg1"/>
                </a:solidFill>
              </a:rPr>
              <a:t>תִּפְרָעוּ</a:t>
            </a:r>
            <a:r>
              <a:rPr lang="en-US" sz="3200" dirty="0"/>
              <a:t> / </a:t>
            </a:r>
            <a:r>
              <a:rPr lang="en-US" sz="3200" baseline="30000" dirty="0"/>
              <a:t>ESV </a:t>
            </a:r>
            <a:r>
              <a:rPr lang="en-US" sz="3200" b="1" dirty="0">
                <a:solidFill>
                  <a:schemeClr val="bg1"/>
                </a:solidFill>
              </a:rPr>
              <a:t>let </a:t>
            </a:r>
            <a:r>
              <a:rPr lang="en-US" sz="3200" dirty="0"/>
              <a:t>the hair </a:t>
            </a:r>
            <a:r>
              <a:rPr lang="en-US" sz="3200" dirty="0" smtClean="0"/>
              <a:t>…… </a:t>
            </a:r>
            <a:r>
              <a:rPr lang="en-US" sz="3200" b="1" dirty="0" smtClean="0">
                <a:solidFill>
                  <a:schemeClr val="bg1"/>
                </a:solidFill>
              </a:rPr>
              <a:t>hang </a:t>
            </a:r>
            <a:r>
              <a:rPr lang="en-US" sz="3200" b="1" dirty="0">
                <a:solidFill>
                  <a:schemeClr val="bg1"/>
                </a:solidFill>
              </a:rPr>
              <a:t>loose</a:t>
            </a:r>
            <a:r>
              <a:rPr lang="en-US" sz="3200" dirty="0"/>
              <a:t>)</a:t>
            </a:r>
          </a:p>
          <a:p>
            <a:r>
              <a:rPr lang="en-US" sz="3200" b="1" dirty="0"/>
              <a:t>-Leviticus 13:45 </a:t>
            </a:r>
            <a:r>
              <a:rPr lang="zh-TW" altLang="en-US" sz="3200" dirty="0">
                <a:latin typeface="DFKai-SB" pitchFamily="65" charset="-120"/>
                <a:ea typeface="DFKai-SB" pitchFamily="65" charset="-120"/>
              </a:rPr>
              <a:t>身上有長大痲瘋災病的、他的衣服要撕裂、也要</a:t>
            </a:r>
            <a:r>
              <a:rPr lang="zh-TW" altLang="en-US" sz="3200" b="1" dirty="0">
                <a:latin typeface="DFKai-SB" pitchFamily="65" charset="-120"/>
                <a:ea typeface="DFKai-SB" pitchFamily="65" charset="-120"/>
              </a:rPr>
              <a:t>蓬頭</a:t>
            </a:r>
            <a:r>
              <a:rPr lang="zh-TW" altLang="en-US" sz="3200" b="1" dirty="0">
                <a:solidFill>
                  <a:schemeClr val="bg1"/>
                </a:solidFill>
                <a:latin typeface="DFKai-SB" pitchFamily="65" charset="-120"/>
                <a:ea typeface="DFKai-SB" pitchFamily="65" charset="-120"/>
              </a:rPr>
              <a:t>散髮</a:t>
            </a:r>
            <a:r>
              <a:rPr lang="zh-TW" altLang="en-US" sz="3200" dirty="0">
                <a:latin typeface="DFKai-SB" pitchFamily="65" charset="-120"/>
                <a:ea typeface="DFKai-SB" pitchFamily="65" charset="-120"/>
              </a:rPr>
              <a:t>、蒙著上唇、喊叫說、不潔淨了、不潔淨了。</a:t>
            </a:r>
            <a:r>
              <a:rPr lang="en-US" sz="3200" dirty="0"/>
              <a:t>(</a:t>
            </a:r>
            <a:r>
              <a:rPr lang="he-IL" sz="3200" b="1" dirty="0">
                <a:solidFill>
                  <a:schemeClr val="bg1"/>
                </a:solidFill>
              </a:rPr>
              <a:t>פָרוּעַ</a:t>
            </a:r>
            <a:r>
              <a:rPr lang="en-US" sz="3200" b="1" dirty="0">
                <a:solidFill>
                  <a:schemeClr val="bg1"/>
                </a:solidFill>
              </a:rPr>
              <a:t> </a:t>
            </a:r>
            <a:r>
              <a:rPr lang="en-US" sz="3200" dirty="0"/>
              <a:t>/ </a:t>
            </a:r>
            <a:r>
              <a:rPr lang="en-US" sz="3200" baseline="30000" dirty="0"/>
              <a:t>ESV</a:t>
            </a:r>
            <a:r>
              <a:rPr lang="en-US" sz="3200" dirty="0"/>
              <a:t> let the hair of his head </a:t>
            </a:r>
            <a:r>
              <a:rPr lang="en-US" sz="3200" b="1" dirty="0">
                <a:solidFill>
                  <a:schemeClr val="bg1"/>
                </a:solidFill>
              </a:rPr>
              <a:t>hang loose</a:t>
            </a:r>
            <a:r>
              <a:rPr lang="en-US" sz="3200" dirty="0"/>
              <a:t>)</a:t>
            </a:r>
          </a:p>
          <a:p>
            <a:r>
              <a:rPr lang="en-US" sz="3200" b="1" dirty="0"/>
              <a:t>-Numbers 5:18  </a:t>
            </a:r>
            <a:r>
              <a:rPr lang="he-IL" sz="3200" dirty="0"/>
              <a:t>‎</a:t>
            </a:r>
            <a:r>
              <a:rPr lang="zh-TW" altLang="en-US" sz="3200" dirty="0">
                <a:latin typeface="DFKai-SB" pitchFamily="65" charset="-120"/>
                <a:ea typeface="DFKai-SB" pitchFamily="65" charset="-120"/>
              </a:rPr>
              <a:t>祭司要叫那婦人</a:t>
            </a:r>
            <a:r>
              <a:rPr lang="zh-TW" altLang="en-US" sz="3200" b="1" dirty="0">
                <a:solidFill>
                  <a:schemeClr val="bg1"/>
                </a:solidFill>
                <a:latin typeface="DFKai-SB" pitchFamily="65" charset="-120"/>
                <a:ea typeface="DFKai-SB" pitchFamily="65" charset="-120"/>
              </a:rPr>
              <a:t>蓬頭散髮</a:t>
            </a:r>
            <a:r>
              <a:rPr lang="zh-TW" altLang="en-US" sz="3200" dirty="0">
                <a:latin typeface="DFKai-SB" pitchFamily="65" charset="-120"/>
                <a:ea typeface="DFKai-SB" pitchFamily="65" charset="-120"/>
              </a:rPr>
              <a:t>、站在耶和華面前、把思念的素祭、就是疑恨的素祭、放在他手中．祭司手裡拿著致咒詛的苦水．</a:t>
            </a:r>
            <a:r>
              <a:rPr lang="en-US" sz="3200" dirty="0"/>
              <a:t>(</a:t>
            </a:r>
            <a:r>
              <a:rPr lang="he-IL" sz="3200" dirty="0"/>
              <a:t>וּ</a:t>
            </a:r>
            <a:r>
              <a:rPr lang="he-IL" sz="3200" b="1" dirty="0">
                <a:solidFill>
                  <a:schemeClr val="bg1"/>
                </a:solidFill>
              </a:rPr>
              <a:t>פָרַע</a:t>
            </a:r>
            <a:r>
              <a:rPr lang="he-IL" sz="3200" dirty="0"/>
              <a:t> אֶת־רֹאשׁ</a:t>
            </a:r>
            <a:r>
              <a:rPr lang="en-US" sz="3200" dirty="0"/>
              <a:t> / </a:t>
            </a:r>
            <a:r>
              <a:rPr lang="en-US" sz="3200" baseline="30000" dirty="0"/>
              <a:t>ESV </a:t>
            </a:r>
            <a:r>
              <a:rPr lang="en-US" sz="3200" b="1" dirty="0">
                <a:solidFill>
                  <a:schemeClr val="bg1"/>
                </a:solidFill>
              </a:rPr>
              <a:t>unbind the hair</a:t>
            </a:r>
            <a:r>
              <a:rPr lang="en-US" sz="3200" dirty="0">
                <a:solidFill>
                  <a:schemeClr val="bg1"/>
                </a:solidFill>
              </a:rPr>
              <a:t> </a:t>
            </a:r>
            <a:r>
              <a:rPr lang="en-US" sz="3200" dirty="0"/>
              <a:t>of the woman's </a:t>
            </a:r>
            <a:r>
              <a:rPr lang="en-US" sz="3200" b="1" dirty="0">
                <a:solidFill>
                  <a:schemeClr val="bg1"/>
                </a:solidFill>
              </a:rPr>
              <a:t>head</a:t>
            </a:r>
            <a:r>
              <a:rPr lang="en-US" sz="3200" dirty="0"/>
              <a:t>) </a:t>
            </a:r>
            <a:endParaRPr lang="en-US" sz="3200" dirty="0" smtClean="0"/>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p:txBody>
      </p:sp>
    </p:spTree>
    <p:extLst>
      <p:ext uri="{BB962C8B-B14F-4D97-AF65-F5344CB8AC3E}">
        <p14:creationId xmlns:p14="http://schemas.microsoft.com/office/powerpoint/2010/main" val="18929103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524863"/>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r>
              <a:rPr lang="en-US" sz="4400" b="1" dirty="0" smtClean="0">
                <a:solidFill>
                  <a:srgbClr val="FFFF00"/>
                </a:solidFill>
              </a:rPr>
              <a:t>          Hebrew </a:t>
            </a:r>
            <a:r>
              <a:rPr lang="he-IL" sz="4400" b="1" dirty="0" smtClean="0">
                <a:solidFill>
                  <a:srgbClr val="FFFF00"/>
                </a:solidFill>
              </a:rPr>
              <a:t>פרע</a:t>
            </a:r>
            <a:r>
              <a:rPr lang="en-US" sz="4400" b="1" dirty="0" smtClean="0">
                <a:solidFill>
                  <a:srgbClr val="FFFF00"/>
                </a:solidFill>
              </a:rPr>
              <a:t> </a:t>
            </a:r>
            <a:r>
              <a:rPr lang="zh-CN" altLang="en-US" sz="4400" b="1" dirty="0" smtClean="0">
                <a:solidFill>
                  <a:srgbClr val="FFFF00"/>
                </a:solidFill>
                <a:latin typeface="DFKai-SB" pitchFamily="65" charset="-120"/>
                <a:ea typeface="DFKai-SB" pitchFamily="65" charset="-120"/>
              </a:rPr>
              <a:t>與</a:t>
            </a:r>
            <a:r>
              <a:rPr lang="zh-TW" altLang="en-US" sz="4400" b="1" dirty="0" smtClean="0">
                <a:solidFill>
                  <a:srgbClr val="FFFF00"/>
                </a:solidFill>
                <a:latin typeface="DFKai-SB" pitchFamily="65" charset="-120"/>
                <a:ea typeface="DFKai-SB" pitchFamily="65" charset="-120"/>
              </a:rPr>
              <a:t>拿</a:t>
            </a:r>
            <a:r>
              <a:rPr lang="zh-TW" altLang="en-US" sz="4400" b="1" dirty="0">
                <a:solidFill>
                  <a:srgbClr val="FFFF00"/>
                </a:solidFill>
                <a:latin typeface="DFKai-SB" pitchFamily="65" charset="-120"/>
                <a:ea typeface="DFKai-SB" pitchFamily="65" charset="-120"/>
              </a:rPr>
              <a:t>細耳人</a:t>
            </a:r>
            <a:r>
              <a:rPr lang="zh-TW" altLang="en-US" sz="4400" b="1" dirty="0" smtClean="0">
                <a:solidFill>
                  <a:srgbClr val="FFFF00"/>
                </a:solidFill>
                <a:latin typeface="DFKai-SB" pitchFamily="65" charset="-120"/>
                <a:ea typeface="DFKai-SB" pitchFamily="65" charset="-120"/>
              </a:rPr>
              <a:t>的関係</a:t>
            </a:r>
            <a:endParaRPr lang="en-US" altLang="zh-TW" sz="4400" b="1" dirty="0" smtClean="0">
              <a:solidFill>
                <a:srgbClr val="FFFF00"/>
              </a:solidFill>
              <a:latin typeface="+mj-lt"/>
              <a:ea typeface="DFKai-SB" pitchFamily="65" charset="-120"/>
            </a:endParaRPr>
          </a:p>
          <a:p>
            <a:pPr lvl="0"/>
            <a:endParaRPr lang="en-US" altLang="zh-TW" sz="800" b="1" dirty="0" smtClean="0">
              <a:latin typeface="+mj-lt"/>
              <a:ea typeface="DFKai-SB" pitchFamily="65" charset="-120"/>
            </a:endParaRPr>
          </a:p>
          <a:p>
            <a:r>
              <a:rPr lang="en-US" sz="3200" b="1" dirty="0" smtClean="0"/>
              <a:t>-</a:t>
            </a:r>
            <a:r>
              <a:rPr lang="en-US" sz="3200" b="1" dirty="0">
                <a:solidFill>
                  <a:srgbClr val="FFFF00"/>
                </a:solidFill>
              </a:rPr>
              <a:t>Numbers 6:5  </a:t>
            </a:r>
            <a:r>
              <a:rPr lang="zh-TW" altLang="en-US" sz="3200" dirty="0" smtClean="0">
                <a:latin typeface="DFKai-SB" pitchFamily="65" charset="-120"/>
                <a:ea typeface="DFKai-SB" pitchFamily="65" charset="-120"/>
              </a:rPr>
              <a:t>在</a:t>
            </a:r>
            <a:r>
              <a:rPr lang="zh-TW" altLang="en-US" sz="3200" dirty="0">
                <a:latin typeface="DFKai-SB" pitchFamily="65" charset="-120"/>
                <a:ea typeface="DFKai-SB" pitchFamily="65" charset="-120"/>
              </a:rPr>
              <a:t>他一切許願離俗的日子</a:t>
            </a:r>
            <a:r>
              <a:rPr lang="en-US" sz="3200" dirty="0">
                <a:latin typeface="DFKai-SB" pitchFamily="65" charset="-120"/>
                <a:ea typeface="DFKai-SB" pitchFamily="65" charset="-120"/>
              </a:rPr>
              <a:t>,</a:t>
            </a:r>
            <a:r>
              <a:rPr lang="zh-TW" altLang="en-US" sz="3200" dirty="0">
                <a:latin typeface="DFKai-SB" pitchFamily="65" charset="-120"/>
                <a:ea typeface="DFKai-SB" pitchFamily="65" charset="-120"/>
              </a:rPr>
              <a:t>不</a:t>
            </a:r>
            <a:r>
              <a:rPr lang="zh-TW" altLang="en-US" sz="3200" dirty="0" smtClean="0">
                <a:latin typeface="DFKai-SB" pitchFamily="65" charset="-120"/>
                <a:ea typeface="DFKai-SB" pitchFamily="65" charset="-120"/>
              </a:rPr>
              <a:t>可用</a:t>
            </a:r>
            <a:r>
              <a:rPr lang="zh-TW" altLang="en-US" sz="3200" dirty="0">
                <a:latin typeface="DFKai-SB" pitchFamily="65" charset="-120"/>
                <a:ea typeface="DFKai-SB" pitchFamily="65" charset="-120"/>
              </a:rPr>
              <a:t>剃</a:t>
            </a:r>
            <a:r>
              <a:rPr lang="zh-TW" altLang="en-US" sz="3200" dirty="0" smtClean="0">
                <a:latin typeface="DFKai-SB" pitchFamily="65" charset="-120"/>
                <a:ea typeface="DFKai-SB" pitchFamily="65" charset="-120"/>
              </a:rPr>
              <a:t>頭刀</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剃頭</a:t>
            </a:r>
            <a:r>
              <a:rPr lang="en-US" sz="3200" dirty="0" smtClean="0">
                <a:latin typeface="DFKai-SB" pitchFamily="65" charset="-120"/>
                <a:ea typeface="DFKai-SB" pitchFamily="65" charset="-120"/>
              </a:rPr>
              <a:t>,</a:t>
            </a:r>
            <a:r>
              <a:rPr lang="zh-TW" altLang="en-US" sz="3200" dirty="0" smtClean="0">
                <a:latin typeface="DFKai-SB" pitchFamily="65" charset="-120"/>
                <a:ea typeface="DFKai-SB" pitchFamily="65" charset="-120"/>
              </a:rPr>
              <a:t>要由</a:t>
            </a:r>
            <a:r>
              <a:rPr lang="zh-TW" altLang="en-US" sz="3200" b="1" dirty="0" smtClean="0">
                <a:solidFill>
                  <a:schemeClr val="bg1"/>
                </a:solidFill>
                <a:latin typeface="DFKai-SB" pitchFamily="65" charset="-120"/>
                <a:ea typeface="DFKai-SB" pitchFamily="65" charset="-120"/>
              </a:rPr>
              <a:t>髮綹</a:t>
            </a:r>
            <a:r>
              <a:rPr lang="zh-TW" altLang="en-US" sz="3200" dirty="0" smtClean="0">
                <a:latin typeface="DFKai-SB" pitchFamily="65" charset="-120"/>
                <a:ea typeface="DFKai-SB" pitchFamily="65" charset="-120"/>
              </a:rPr>
              <a:t>長長了</a:t>
            </a:r>
            <a:r>
              <a:rPr lang="en-US" sz="3200" dirty="0" smtClean="0">
                <a:latin typeface="DFKai-SB" pitchFamily="65" charset="-120"/>
                <a:ea typeface="DFKai-SB" pitchFamily="65" charset="-120"/>
              </a:rPr>
              <a:t>,</a:t>
            </a:r>
            <a:r>
              <a:rPr lang="zh-TW" altLang="en-US" sz="3200" dirty="0" smtClean="0">
                <a:latin typeface="DFKai-SB" pitchFamily="65" charset="-120"/>
                <a:ea typeface="DFKai-SB" pitchFamily="65" charset="-120"/>
              </a:rPr>
              <a:t>他要聖潔</a:t>
            </a:r>
            <a:r>
              <a:rPr lang="en-US" sz="3200" dirty="0" smtClean="0">
                <a:latin typeface="DFKai-SB" pitchFamily="65" charset="-120"/>
                <a:ea typeface="DFKai-SB" pitchFamily="65" charset="-120"/>
              </a:rPr>
              <a:t>,</a:t>
            </a:r>
            <a:r>
              <a:rPr lang="zh-TW" altLang="en-US" sz="3200" dirty="0" smtClean="0">
                <a:latin typeface="DFKai-SB" pitchFamily="65" charset="-120"/>
                <a:ea typeface="DFKai-SB" pitchFamily="65" charset="-120"/>
              </a:rPr>
              <a:t>直到離俗歸耶和華的</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日子滿了</a:t>
            </a:r>
            <a:r>
              <a:rPr lang="en-US" sz="3200" dirty="0" smtClean="0">
                <a:latin typeface="DFKai-SB" pitchFamily="65" charset="-120"/>
                <a:ea typeface="DFKai-SB" pitchFamily="65" charset="-120"/>
              </a:rPr>
              <a:t>.</a:t>
            </a:r>
            <a:r>
              <a:rPr lang="en-US" sz="3200" dirty="0" smtClean="0"/>
              <a:t>(</a:t>
            </a:r>
            <a:r>
              <a:rPr lang="he-IL" sz="3200" dirty="0"/>
              <a:t>גַּדֵּל </a:t>
            </a:r>
            <a:r>
              <a:rPr lang="he-IL" sz="3200" b="1" dirty="0">
                <a:solidFill>
                  <a:schemeClr val="bg1"/>
                </a:solidFill>
              </a:rPr>
              <a:t>פֶּרַע</a:t>
            </a:r>
            <a:r>
              <a:rPr lang="he-IL" sz="3200" dirty="0"/>
              <a:t> שְׂעַר רֹאשׁוֹ</a:t>
            </a:r>
            <a:r>
              <a:rPr lang="en-US" sz="3200" dirty="0"/>
              <a:t> / </a:t>
            </a:r>
            <a:r>
              <a:rPr lang="en-US" sz="3200" baseline="30000" dirty="0"/>
              <a:t>NIV </a:t>
            </a:r>
            <a:r>
              <a:rPr lang="en-US" sz="3200" dirty="0"/>
              <a:t>he must </a:t>
            </a:r>
            <a:r>
              <a:rPr lang="en-US" sz="3200" b="1" dirty="0">
                <a:solidFill>
                  <a:schemeClr val="bg1"/>
                </a:solidFill>
              </a:rPr>
              <a:t>let</a:t>
            </a:r>
            <a:r>
              <a:rPr lang="en-US" sz="3200" dirty="0"/>
              <a:t> the hair </a:t>
            </a:r>
            <a:r>
              <a:rPr lang="en-US" sz="3200" dirty="0" smtClean="0"/>
              <a:t>…… grow </a:t>
            </a:r>
            <a:r>
              <a:rPr lang="en-US" sz="3200" b="1" dirty="0">
                <a:solidFill>
                  <a:schemeClr val="bg1"/>
                </a:solidFill>
              </a:rPr>
              <a:t>long</a:t>
            </a:r>
            <a:r>
              <a:rPr lang="en-US" sz="3200" dirty="0"/>
              <a:t>)</a:t>
            </a:r>
          </a:p>
          <a:p>
            <a:r>
              <a:rPr lang="en-US" sz="3000" b="1" dirty="0"/>
              <a:t> </a:t>
            </a:r>
            <a:r>
              <a:rPr lang="en-US" sz="3000" b="1" dirty="0" smtClean="0"/>
              <a:t>       </a:t>
            </a:r>
            <a:r>
              <a:rPr lang="en-US" altLang="zh-CN" sz="3000" b="1" dirty="0" smtClean="0"/>
              <a:t>-</a:t>
            </a:r>
            <a:r>
              <a:rPr lang="en-US" sz="3000" b="1" dirty="0" smtClean="0">
                <a:solidFill>
                  <a:srgbClr val="FFFF00"/>
                </a:solidFill>
              </a:rPr>
              <a:t>Numbers </a:t>
            </a:r>
            <a:r>
              <a:rPr lang="en-US" sz="3000" b="1" dirty="0">
                <a:solidFill>
                  <a:srgbClr val="FFFF00"/>
                </a:solidFill>
              </a:rPr>
              <a:t>6:1-21. The </a:t>
            </a:r>
            <a:r>
              <a:rPr lang="en-US" sz="3000" b="1" dirty="0" err="1">
                <a:solidFill>
                  <a:srgbClr val="FFFF00"/>
                </a:solidFill>
              </a:rPr>
              <a:t>Nazirites</a:t>
            </a:r>
            <a:r>
              <a:rPr lang="en-US" sz="3000" b="1" dirty="0">
                <a:solidFill>
                  <a:srgbClr val="FFFF00"/>
                </a:solidFill>
              </a:rPr>
              <a:t> </a:t>
            </a:r>
            <a:r>
              <a:rPr lang="zh-TW" altLang="en-US" sz="3000" b="1" dirty="0">
                <a:solidFill>
                  <a:srgbClr val="FFFF00"/>
                </a:solidFill>
                <a:latin typeface="DFKai-SB" pitchFamily="65" charset="-120"/>
                <a:ea typeface="DFKai-SB" pitchFamily="65" charset="-120"/>
              </a:rPr>
              <a:t>拿細耳人</a:t>
            </a:r>
            <a:r>
              <a:rPr lang="en-US" sz="3000" b="1" dirty="0">
                <a:solidFill>
                  <a:srgbClr val="FFFF00"/>
                </a:solidFill>
                <a:latin typeface="DFKai-SB" pitchFamily="65" charset="-120"/>
                <a:ea typeface="DFKai-SB" pitchFamily="65" charset="-120"/>
              </a:rPr>
              <a:t> (</a:t>
            </a:r>
            <a:r>
              <a:rPr lang="zh-TW" altLang="en-US" sz="3000" b="1" dirty="0">
                <a:solidFill>
                  <a:srgbClr val="FFFF00"/>
                </a:solidFill>
                <a:latin typeface="DFKai-SB" pitchFamily="65" charset="-120"/>
                <a:ea typeface="DFKai-SB" pitchFamily="65" charset="-120"/>
              </a:rPr>
              <a:t>民數記 </a:t>
            </a:r>
            <a:r>
              <a:rPr lang="en-US" sz="3000" b="1" dirty="0">
                <a:solidFill>
                  <a:srgbClr val="FFFF00"/>
                </a:solidFill>
                <a:latin typeface="DFKai-SB" pitchFamily="65" charset="-120"/>
                <a:ea typeface="DFKai-SB" pitchFamily="65" charset="-120"/>
              </a:rPr>
              <a:t> 6</a:t>
            </a:r>
            <a:r>
              <a:rPr lang="zh-TW" altLang="en-US" sz="3000" b="1" dirty="0">
                <a:solidFill>
                  <a:srgbClr val="FFFF00"/>
                </a:solidFill>
                <a:latin typeface="DFKai-SB" pitchFamily="65" charset="-120"/>
                <a:ea typeface="DFKai-SB" pitchFamily="65" charset="-120"/>
              </a:rPr>
              <a:t>章</a:t>
            </a:r>
            <a:r>
              <a:rPr lang="en-US" sz="3000" b="1" dirty="0">
                <a:solidFill>
                  <a:srgbClr val="FFFF00"/>
                </a:solidFill>
                <a:latin typeface="DFKai-SB" pitchFamily="65" charset="-120"/>
                <a:ea typeface="DFKai-SB" pitchFamily="65" charset="-120"/>
              </a:rPr>
              <a:t>)</a:t>
            </a:r>
            <a:endParaRPr lang="en-US" sz="3000" dirty="0">
              <a:solidFill>
                <a:srgbClr val="FFFF00"/>
              </a:solidFill>
              <a:latin typeface="DFKai-SB" pitchFamily="65" charset="-120"/>
              <a:ea typeface="DFKai-SB" pitchFamily="65" charset="-120"/>
            </a:endParaRPr>
          </a:p>
          <a:p>
            <a:r>
              <a:rPr lang="en-US" sz="3000" dirty="0" smtClean="0"/>
              <a:t>‘</a:t>
            </a:r>
            <a:r>
              <a:rPr lang="zh-TW" altLang="en-US" sz="3000" b="1" dirty="0">
                <a:solidFill>
                  <a:schemeClr val="bg1"/>
                </a:solidFill>
                <a:latin typeface="DFKai-SB" pitchFamily="65" charset="-120"/>
                <a:ea typeface="DFKai-SB" pitchFamily="65" charset="-120"/>
              </a:rPr>
              <a:t>拿細耳人</a:t>
            </a:r>
            <a:r>
              <a:rPr lang="en-US" sz="3000" dirty="0" smtClean="0"/>
              <a:t>’(</a:t>
            </a:r>
            <a:r>
              <a:rPr lang="he-IL" sz="3000" b="1" dirty="0">
                <a:solidFill>
                  <a:schemeClr val="bg1"/>
                </a:solidFill>
              </a:rPr>
              <a:t>נָזִיר</a:t>
            </a:r>
            <a:r>
              <a:rPr lang="he-IL" sz="3000" dirty="0"/>
              <a:t> </a:t>
            </a:r>
            <a:r>
              <a:rPr lang="en-US" sz="3000" dirty="0" smtClean="0"/>
              <a:t> </a:t>
            </a:r>
            <a:r>
              <a:rPr lang="en-US" sz="3000" b="1" i="1" dirty="0" err="1" smtClean="0">
                <a:solidFill>
                  <a:schemeClr val="bg1"/>
                </a:solidFill>
              </a:rPr>
              <a:t>nazir</a:t>
            </a:r>
            <a:r>
              <a:rPr lang="en-US" sz="3000" dirty="0"/>
              <a:t>)</a:t>
            </a:r>
            <a:r>
              <a:rPr lang="zh-TW" altLang="en-US" sz="3000" dirty="0">
                <a:latin typeface="DFKai-SB" pitchFamily="65" charset="-120"/>
                <a:ea typeface="DFKai-SB" pitchFamily="65" charset="-120"/>
              </a:rPr>
              <a:t>特別分別自己許願</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離俗向神為聖</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作拿細耳人的目的是特別要事奉耶和華的</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拿細耳人要遵守的規則是</a:t>
            </a:r>
            <a:r>
              <a:rPr lang="en-US" sz="3000" dirty="0">
                <a:latin typeface="DFKai-SB" pitchFamily="65" charset="-120"/>
                <a:ea typeface="DFKai-SB" pitchFamily="65" charset="-120"/>
              </a:rPr>
              <a:t>: (1) </a:t>
            </a:r>
            <a:r>
              <a:rPr lang="zh-TW" altLang="en-US" sz="3000" dirty="0">
                <a:latin typeface="DFKai-SB" pitchFamily="65" charset="-120"/>
                <a:ea typeface="DFKai-SB" pitchFamily="65" charset="-120"/>
              </a:rPr>
              <a:t>對葡萄酒以及用葡萄作的一切產品的嚴格禁戒</a:t>
            </a:r>
            <a:r>
              <a:rPr lang="en-US" sz="3000" dirty="0">
                <a:latin typeface="DFKai-SB" pitchFamily="65" charset="-120"/>
                <a:ea typeface="DFKai-SB" pitchFamily="65" charset="-120"/>
              </a:rPr>
              <a:t>, (2) </a:t>
            </a:r>
            <a:r>
              <a:rPr lang="zh-TW" altLang="en-US" sz="3000" b="1" dirty="0">
                <a:solidFill>
                  <a:schemeClr val="bg1"/>
                </a:solidFill>
                <a:latin typeface="DFKai-SB" pitchFamily="65" charset="-120"/>
                <a:ea typeface="DFKai-SB" pitchFamily="65" charset="-120"/>
              </a:rPr>
              <a:t>不可用剃頭刀剃頭、要由髮綹長長</a:t>
            </a:r>
            <a:r>
              <a:rPr lang="en-US" sz="3000" dirty="0">
                <a:latin typeface="DFKai-SB" pitchFamily="65" charset="-120"/>
                <a:ea typeface="DFKai-SB" pitchFamily="65" charset="-120"/>
              </a:rPr>
              <a:t>, (3) </a:t>
            </a:r>
            <a:r>
              <a:rPr lang="zh-TW" altLang="en-US" sz="3000" dirty="0">
                <a:latin typeface="DFKai-SB" pitchFamily="65" charset="-120"/>
                <a:ea typeface="DFKai-SB" pitchFamily="65" charset="-120"/>
              </a:rPr>
              <a:t>不可挨近死屍</a:t>
            </a:r>
            <a:r>
              <a:rPr lang="en-US" sz="3000" dirty="0">
                <a:latin typeface="DFKai-SB" pitchFamily="65" charset="-120"/>
                <a:ea typeface="DFKai-SB" pitchFamily="65" charset="-120"/>
              </a:rPr>
              <a:t>, (4) </a:t>
            </a:r>
            <a:r>
              <a:rPr lang="zh-TW" altLang="en-US" sz="3000" dirty="0">
                <a:latin typeface="DFKai-SB" pitchFamily="65" charset="-120"/>
                <a:ea typeface="DFKai-SB" pitchFamily="65" charset="-120"/>
              </a:rPr>
              <a:t>不可吃一切不潔之物</a:t>
            </a:r>
            <a:r>
              <a:rPr lang="en-US" sz="3000" dirty="0" smtClean="0">
                <a:latin typeface="DFKai-SB" pitchFamily="65" charset="-120"/>
                <a:ea typeface="DFKai-SB" pitchFamily="65" charset="-120"/>
              </a:rPr>
              <a:t>.</a:t>
            </a:r>
          </a:p>
          <a:p>
            <a:r>
              <a:rPr lang="en-US" sz="3200" b="1" dirty="0" smtClean="0"/>
              <a:t>       -Cf. Ezekiel </a:t>
            </a:r>
            <a:r>
              <a:rPr lang="en-US" sz="3200" b="1" dirty="0"/>
              <a:t>44:20 </a:t>
            </a:r>
            <a:r>
              <a:rPr lang="he-IL" sz="3200" dirty="0"/>
              <a:t>‎</a:t>
            </a:r>
            <a:r>
              <a:rPr lang="zh-TW" altLang="en-US" sz="3200" dirty="0">
                <a:latin typeface="DFKai-SB" pitchFamily="65" charset="-120"/>
                <a:ea typeface="DFKai-SB" pitchFamily="65" charset="-120"/>
              </a:rPr>
              <a:t>不可剃頭</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也不可容</a:t>
            </a:r>
            <a:r>
              <a:rPr lang="zh-TW" altLang="en-US" sz="3200" b="1" dirty="0">
                <a:solidFill>
                  <a:schemeClr val="bg1"/>
                </a:solidFill>
                <a:latin typeface="DFKai-SB" pitchFamily="65" charset="-120"/>
                <a:ea typeface="DFKai-SB" pitchFamily="65" charset="-120"/>
              </a:rPr>
              <a:t>髮綹</a:t>
            </a:r>
            <a:r>
              <a:rPr lang="zh-TW" altLang="en-US" sz="3200" dirty="0">
                <a:latin typeface="DFKai-SB" pitchFamily="65" charset="-120"/>
                <a:ea typeface="DFKai-SB" pitchFamily="65" charset="-120"/>
              </a:rPr>
              <a:t>長長</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只可剪髮。</a:t>
            </a:r>
            <a:endParaRPr lang="en-US" altLang="zh-TW" sz="3200" dirty="0">
              <a:latin typeface="DFKai-SB" pitchFamily="65" charset="-120"/>
              <a:ea typeface="DFKai-SB" pitchFamily="65" charset="-120"/>
            </a:endParaRPr>
          </a:p>
          <a:p>
            <a:r>
              <a:rPr lang="en-US" sz="3200" dirty="0"/>
              <a:t>          (</a:t>
            </a:r>
            <a:r>
              <a:rPr lang="he-IL" sz="3200" dirty="0"/>
              <a:t>וּ</a:t>
            </a:r>
            <a:r>
              <a:rPr lang="he-IL" sz="3200" b="1" dirty="0">
                <a:solidFill>
                  <a:schemeClr val="bg1"/>
                </a:solidFill>
              </a:rPr>
              <a:t>פֶרַע</a:t>
            </a:r>
            <a:r>
              <a:rPr lang="he-IL" sz="3200" dirty="0"/>
              <a:t> לֹא יְשַׁלֵּחוּ</a:t>
            </a:r>
            <a:r>
              <a:rPr lang="en-US" sz="3200" dirty="0"/>
              <a:t>  / </a:t>
            </a:r>
            <a:r>
              <a:rPr lang="en-US" sz="3200" baseline="30000" dirty="0"/>
              <a:t>ESV </a:t>
            </a:r>
            <a:r>
              <a:rPr lang="en-US" sz="3200" dirty="0"/>
              <a:t>let their </a:t>
            </a:r>
            <a:r>
              <a:rPr lang="en-US" sz="3200" b="1" dirty="0">
                <a:solidFill>
                  <a:schemeClr val="bg1"/>
                </a:solidFill>
              </a:rPr>
              <a:t>locks </a:t>
            </a:r>
            <a:r>
              <a:rPr lang="en-US" sz="3200" dirty="0"/>
              <a:t>grow long)</a:t>
            </a:r>
            <a:endParaRPr lang="en-US" sz="3200" dirty="0">
              <a:latin typeface="DFKai-SB" pitchFamily="65" charset="-120"/>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p:txBody>
      </p:sp>
    </p:spTree>
    <p:extLst>
      <p:ext uri="{BB962C8B-B14F-4D97-AF65-F5344CB8AC3E}">
        <p14:creationId xmlns:p14="http://schemas.microsoft.com/office/powerpoint/2010/main" val="11691029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r>
              <a:rPr lang="zh-CN" altLang="en-US" sz="4000" b="1" dirty="0" smtClean="0">
                <a:solidFill>
                  <a:srgbClr val="FFFF00"/>
                </a:solidFill>
                <a:latin typeface="DFKai-SB" pitchFamily="65" charset="-120"/>
                <a:ea typeface="DFKai-SB" pitchFamily="65" charset="-120"/>
              </a:rPr>
              <a:t>      士</a:t>
            </a:r>
            <a:r>
              <a:rPr lang="zh-CN" altLang="en-US" sz="4000" b="1" dirty="0">
                <a:solidFill>
                  <a:srgbClr val="FFFF00"/>
                </a:solidFill>
                <a:latin typeface="DFKai-SB" pitchFamily="65" charset="-120"/>
                <a:ea typeface="DFKai-SB" pitchFamily="65" charset="-120"/>
              </a:rPr>
              <a:t>師記</a:t>
            </a:r>
            <a:r>
              <a:rPr lang="en-US" altLang="zh-CN" sz="4000" b="1" dirty="0">
                <a:solidFill>
                  <a:srgbClr val="FFFF00"/>
                </a:solidFill>
              </a:rPr>
              <a:t> 5</a:t>
            </a:r>
            <a:r>
              <a:rPr lang="zh-CN" altLang="en-US" sz="4000" b="1" dirty="0" smtClean="0">
                <a:solidFill>
                  <a:srgbClr val="FFFF00"/>
                </a:solidFill>
                <a:latin typeface="DFKai-SB" pitchFamily="65" charset="-120"/>
                <a:ea typeface="DFKai-SB" pitchFamily="65" charset="-120"/>
              </a:rPr>
              <a:t>章</a:t>
            </a:r>
            <a:r>
              <a:rPr lang="en-US" altLang="zh-CN" sz="4000" b="1" dirty="0" smtClean="0">
                <a:solidFill>
                  <a:srgbClr val="FFFF00"/>
                </a:solidFill>
              </a:rPr>
              <a:t>2</a:t>
            </a:r>
            <a:r>
              <a:rPr lang="zh-CN" altLang="en-US" sz="4000" b="1" dirty="0" smtClean="0">
                <a:solidFill>
                  <a:srgbClr val="FFFF00"/>
                </a:solidFill>
                <a:latin typeface="DFKai-SB" pitchFamily="65" charset="-120"/>
                <a:ea typeface="DFKai-SB" pitchFamily="65" charset="-120"/>
              </a:rPr>
              <a:t>節 正確的翻譯</a:t>
            </a:r>
            <a:endParaRPr lang="en-US" altLang="zh-TW" sz="4000" b="1" dirty="0" smtClean="0">
              <a:solidFill>
                <a:srgbClr val="FFFF00"/>
              </a:solidFill>
              <a:latin typeface="+mn-ea"/>
            </a:endParaRPr>
          </a:p>
          <a:p>
            <a:pPr lvl="0"/>
            <a:endParaRPr lang="en-US" altLang="zh-TW" sz="800" b="1" dirty="0" smtClean="0">
              <a:latin typeface="+mj-lt"/>
              <a:ea typeface="DFKai-SB" pitchFamily="65" charset="-120"/>
            </a:endParaRPr>
          </a:p>
          <a:p>
            <a:r>
              <a:rPr lang="he-IL" sz="3600" dirty="0" smtClean="0">
                <a:solidFill>
                  <a:schemeClr val="bg1"/>
                </a:solidFill>
              </a:rPr>
              <a:t>בִּפְרֹ֤עַ </a:t>
            </a:r>
            <a:r>
              <a:rPr lang="he-IL" sz="3600" dirty="0">
                <a:solidFill>
                  <a:schemeClr val="bg1"/>
                </a:solidFill>
              </a:rPr>
              <a:t>פְּרָעוֹת֙ </a:t>
            </a:r>
            <a:r>
              <a:rPr lang="he-IL" sz="3600" dirty="0"/>
              <a:t>ב</a:t>
            </a:r>
            <a:r>
              <a:rPr lang="he-IL" sz="3600" dirty="0">
                <a:solidFill>
                  <a:schemeClr val="bg1"/>
                </a:solidFill>
              </a:rPr>
              <a:t>ּ</a:t>
            </a:r>
            <a:r>
              <a:rPr lang="he-IL" sz="3600" dirty="0"/>
              <a:t>ְיִשְׂרָאֵ֔ל</a:t>
            </a:r>
            <a:r>
              <a:rPr lang="he-IL" sz="3600" dirty="0">
                <a:solidFill>
                  <a:schemeClr val="bg1"/>
                </a:solidFill>
              </a:rPr>
              <a:t> בְּהִתְנַדֵּ֖ב</a:t>
            </a:r>
            <a:r>
              <a:rPr lang="he-IL" sz="3600" dirty="0"/>
              <a:t> עָ֑ם בָּרֲכ֖וּ יְהוָֽה׃ </a:t>
            </a:r>
            <a:endParaRPr lang="en-US" sz="3600" dirty="0"/>
          </a:p>
          <a:p>
            <a:r>
              <a:rPr lang="zh-TW" altLang="en-US" sz="3600" b="1" dirty="0" smtClean="0">
                <a:latin typeface="DFKai-SB" pitchFamily="65" charset="-120"/>
                <a:ea typeface="DFKai-SB" pitchFamily="65" charset="-120"/>
              </a:rPr>
              <a:t> 以</a:t>
            </a:r>
            <a:r>
              <a:rPr lang="zh-TW" altLang="en-US" sz="3600" b="1" dirty="0">
                <a:latin typeface="DFKai-SB" pitchFamily="65" charset="-120"/>
                <a:ea typeface="DFKai-SB" pitchFamily="65" charset="-120"/>
              </a:rPr>
              <a:t>色列</a:t>
            </a:r>
            <a:r>
              <a:rPr lang="zh-TW" altLang="en-US" sz="3600" b="1" dirty="0" smtClean="0">
                <a:latin typeface="DFKai-SB" pitchFamily="65" charset="-120"/>
                <a:ea typeface="DFKai-SB" pitchFamily="65" charset="-120"/>
              </a:rPr>
              <a:t>中</a:t>
            </a:r>
            <a:r>
              <a:rPr lang="zh-CN" altLang="en-US" sz="3600" b="1" dirty="0" smtClean="0">
                <a:solidFill>
                  <a:schemeClr val="bg1"/>
                </a:solidFill>
                <a:latin typeface="DFKai-SB" pitchFamily="65" charset="-120"/>
                <a:ea typeface="DFKai-SB" pitchFamily="65" charset="-120"/>
              </a:rPr>
              <a:t>當</a:t>
            </a:r>
            <a:r>
              <a:rPr lang="zh-TW" altLang="en-US" sz="3600" b="1" dirty="0" smtClean="0">
                <a:solidFill>
                  <a:schemeClr val="bg1"/>
                </a:solidFill>
                <a:latin typeface="DFKai-SB" pitchFamily="65" charset="-120"/>
                <a:ea typeface="DFKai-SB" pitchFamily="65" charset="-120"/>
              </a:rPr>
              <a:t>髮</a:t>
            </a:r>
            <a:r>
              <a:rPr lang="zh-TW" altLang="en-US" sz="3600" b="1" dirty="0">
                <a:solidFill>
                  <a:schemeClr val="bg1"/>
                </a:solidFill>
                <a:latin typeface="DFKai-SB" pitchFamily="65" charset="-120"/>
                <a:ea typeface="DFKai-SB" pitchFamily="65" charset="-120"/>
              </a:rPr>
              <a:t>綹長</a:t>
            </a:r>
            <a:r>
              <a:rPr lang="zh-TW" altLang="en-US" sz="3600" b="1" dirty="0" smtClean="0">
                <a:solidFill>
                  <a:schemeClr val="bg1"/>
                </a:solidFill>
                <a:latin typeface="DFKai-SB" pitchFamily="65" charset="-120"/>
                <a:ea typeface="DFKai-SB" pitchFamily="65" charset="-120"/>
              </a:rPr>
              <a:t>長</a:t>
            </a:r>
            <a:r>
              <a:rPr lang="zh-CN" altLang="en-US" sz="3600" b="1" dirty="0" smtClean="0">
                <a:solidFill>
                  <a:schemeClr val="bg1"/>
                </a:solidFill>
                <a:latin typeface="DFKai-SB" pitchFamily="65" charset="-120"/>
                <a:ea typeface="DFKai-SB" pitchFamily="65" charset="-120"/>
              </a:rPr>
              <a:t>時</a:t>
            </a:r>
            <a:r>
              <a:rPr lang="zh-TW" altLang="en-US" sz="3600" b="1" dirty="0" smtClean="0">
                <a:latin typeface="DFKai-SB" pitchFamily="65" charset="-120"/>
                <a:ea typeface="DFKai-SB" pitchFamily="65" charset="-120"/>
              </a:rPr>
              <a:t>、</a:t>
            </a:r>
            <a:r>
              <a:rPr lang="zh-TW" altLang="en-US" sz="3600" b="1" dirty="0">
                <a:latin typeface="DFKai-SB" pitchFamily="65" charset="-120"/>
                <a:ea typeface="DFKai-SB" pitchFamily="65" charset="-120"/>
              </a:rPr>
              <a:t>百</a:t>
            </a:r>
            <a:r>
              <a:rPr lang="zh-TW" altLang="en-US" sz="3600" b="1" dirty="0" smtClean="0">
                <a:latin typeface="DFKai-SB" pitchFamily="65" charset="-120"/>
                <a:ea typeface="DFKai-SB" pitchFamily="65" charset="-120"/>
              </a:rPr>
              <a:t>姓</a:t>
            </a:r>
            <a:r>
              <a:rPr lang="zh-CN" altLang="en-US" sz="3600" b="1" dirty="0" smtClean="0">
                <a:solidFill>
                  <a:schemeClr val="bg1"/>
                </a:solidFill>
                <a:latin typeface="DFKai-SB" pitchFamily="65" charset="-120"/>
                <a:ea typeface="DFKai-SB" pitchFamily="65" charset="-120"/>
              </a:rPr>
              <a:t>當自願時</a:t>
            </a:r>
            <a:r>
              <a:rPr lang="zh-TW" altLang="en-US" sz="3600" b="1" dirty="0" smtClean="0">
                <a:latin typeface="DFKai-SB" pitchFamily="65" charset="-120"/>
                <a:ea typeface="DFKai-SB" pitchFamily="65" charset="-120"/>
              </a:rPr>
              <a:t>、</a:t>
            </a:r>
            <a:endParaRPr lang="en-US" altLang="zh-TW" sz="3600" b="1" dirty="0" smtClean="0">
              <a:latin typeface="DFKai-SB" pitchFamily="65" charset="-120"/>
              <a:ea typeface="DFKai-SB" pitchFamily="65" charset="-120"/>
            </a:endParaRPr>
          </a:p>
          <a:p>
            <a:r>
              <a:rPr lang="en-US" altLang="zh-TW" sz="3600" b="1" dirty="0">
                <a:latin typeface="DFKai-SB" pitchFamily="65" charset="-120"/>
                <a:ea typeface="DFKai-SB" pitchFamily="65" charset="-120"/>
              </a:rPr>
              <a:t> </a:t>
            </a:r>
            <a:r>
              <a:rPr lang="zh-TW" altLang="en-US" sz="3600" b="1" dirty="0" smtClean="0">
                <a:latin typeface="DFKai-SB" pitchFamily="65" charset="-120"/>
                <a:ea typeface="DFKai-SB" pitchFamily="65" charset="-120"/>
              </a:rPr>
              <a:t>你</a:t>
            </a:r>
            <a:r>
              <a:rPr lang="zh-TW" altLang="en-US" sz="3600" b="1" dirty="0">
                <a:latin typeface="DFKai-SB" pitchFamily="65" charset="-120"/>
                <a:ea typeface="DFKai-SB" pitchFamily="65" charset="-120"/>
              </a:rPr>
              <a:t>們應當頌讚耶和華。</a:t>
            </a:r>
            <a:endParaRPr lang="en-US" altLang="zh-TW" sz="3600" b="1" dirty="0">
              <a:latin typeface="DFKai-SB" pitchFamily="65" charset="-120"/>
              <a:ea typeface="DFKai-SB" pitchFamily="65" charset="-120"/>
            </a:endParaRPr>
          </a:p>
          <a:p>
            <a:r>
              <a:rPr lang="en-US" sz="3200" baseline="30000" dirty="0" smtClean="0"/>
              <a:t>TNK </a:t>
            </a:r>
            <a:r>
              <a:rPr lang="en-US" sz="3200" b="1" dirty="0">
                <a:solidFill>
                  <a:schemeClr val="bg1"/>
                </a:solidFill>
              </a:rPr>
              <a:t>When locks go untrimmed</a:t>
            </a:r>
            <a:r>
              <a:rPr lang="en-US" sz="3200" dirty="0">
                <a:solidFill>
                  <a:schemeClr val="bg1"/>
                </a:solidFill>
              </a:rPr>
              <a:t> </a:t>
            </a:r>
            <a:r>
              <a:rPr lang="en-US" sz="3200" dirty="0"/>
              <a:t>in Israel, ……. </a:t>
            </a:r>
          </a:p>
          <a:p>
            <a:r>
              <a:rPr lang="en-US" sz="3200" baseline="30000" dirty="0" smtClean="0"/>
              <a:t>NRS </a:t>
            </a:r>
            <a:r>
              <a:rPr lang="en-US" sz="3200" b="1" dirty="0" smtClean="0">
                <a:solidFill>
                  <a:schemeClr val="bg1"/>
                </a:solidFill>
              </a:rPr>
              <a:t>When </a:t>
            </a:r>
            <a:r>
              <a:rPr lang="en-US" sz="3200" b="1" dirty="0">
                <a:solidFill>
                  <a:schemeClr val="bg1"/>
                </a:solidFill>
              </a:rPr>
              <a:t>locks are long</a:t>
            </a:r>
            <a:r>
              <a:rPr lang="en-US" sz="3200" dirty="0">
                <a:solidFill>
                  <a:schemeClr val="bg1"/>
                </a:solidFill>
              </a:rPr>
              <a:t> </a:t>
            </a:r>
            <a:r>
              <a:rPr lang="en-US" sz="3200" dirty="0"/>
              <a:t>in Israel, </a:t>
            </a:r>
            <a:r>
              <a:rPr lang="en-US" sz="3200" dirty="0" smtClean="0"/>
              <a:t>……. </a:t>
            </a:r>
          </a:p>
          <a:p>
            <a:r>
              <a:rPr lang="en-US" altLang="zh-TW" sz="3200" dirty="0">
                <a:latin typeface="DFKai-SB" pitchFamily="65" charset="-120"/>
                <a:ea typeface="DFKai-SB" pitchFamily="65" charset="-120"/>
              </a:rPr>
              <a:t> </a:t>
            </a:r>
            <a:r>
              <a:rPr lang="en-US" altLang="zh-TW" sz="3200" dirty="0" smtClean="0">
                <a:latin typeface="DFKai-SB" pitchFamily="65" charset="-120"/>
                <a:ea typeface="DFKai-SB" pitchFamily="65" charset="-120"/>
              </a:rPr>
              <a:t>  </a:t>
            </a:r>
            <a:r>
              <a:rPr lang="en-US" altLang="zh-CN" sz="3200" dirty="0" smtClean="0">
                <a:latin typeface="DFKai-SB" pitchFamily="65" charset="-120"/>
                <a:ea typeface="DFKai-SB" pitchFamily="65" charset="-120"/>
              </a:rPr>
              <a:t>-</a:t>
            </a:r>
            <a:r>
              <a:rPr lang="zh-TW" altLang="en-US" sz="3200" dirty="0" smtClean="0">
                <a:latin typeface="DFKai-SB" pitchFamily="65" charset="-120"/>
                <a:ea typeface="DFKai-SB" pitchFamily="65" charset="-120"/>
              </a:rPr>
              <a:t>這</a:t>
            </a:r>
            <a:r>
              <a:rPr lang="zh-TW" altLang="en-US" sz="3200" dirty="0">
                <a:latin typeface="DFKai-SB" pitchFamily="65" charset="-120"/>
                <a:ea typeface="DFKai-SB" pitchFamily="65" charset="-120"/>
              </a:rPr>
              <a:t>希伯來文句不但和</a:t>
            </a:r>
            <a:r>
              <a:rPr lang="zh-TW" altLang="en-US" sz="3200" b="1" dirty="0">
                <a:solidFill>
                  <a:schemeClr val="bg1"/>
                </a:solidFill>
                <a:latin typeface="DFKai-SB" pitchFamily="65" charset="-120"/>
                <a:ea typeface="DFKai-SB" pitchFamily="65" charset="-120"/>
              </a:rPr>
              <a:t>拿細耳人</a:t>
            </a:r>
            <a:r>
              <a:rPr lang="zh-TW" altLang="en-US" sz="3200" dirty="0">
                <a:latin typeface="DFKai-SB" pitchFamily="65" charset="-120"/>
                <a:ea typeface="DFKai-SB" pitchFamily="65" charset="-120"/>
              </a:rPr>
              <a:t>有関係</a:t>
            </a:r>
            <a:r>
              <a:rPr lang="en-US" sz="3200" dirty="0">
                <a:latin typeface="DFKai-SB" pitchFamily="65" charset="-120"/>
                <a:ea typeface="DFKai-SB" pitchFamily="65" charset="-120"/>
              </a:rPr>
              <a:t>, </a:t>
            </a:r>
            <a:r>
              <a:rPr lang="zh-TW" altLang="en-US" sz="3200" dirty="0">
                <a:latin typeface="DFKai-SB" pitchFamily="65" charset="-120"/>
                <a:ea typeface="DFKai-SB" pitchFamily="65" charset="-120"/>
              </a:rPr>
              <a:t>而且和下</a:t>
            </a:r>
            <a:r>
              <a:rPr lang="zh-TW" altLang="en-US" sz="3200" dirty="0" smtClean="0">
                <a:latin typeface="DFKai-SB" pitchFamily="65" charset="-120"/>
                <a:ea typeface="DFKai-SB" pitchFamily="65" charset="-120"/>
              </a:rPr>
              <a:t>文</a:t>
            </a:r>
            <a:r>
              <a:rPr lang="en-US" sz="3200" dirty="0"/>
              <a:t>( </a:t>
            </a:r>
            <a:r>
              <a:rPr lang="en-US" sz="3200" dirty="0" smtClean="0"/>
              <a:t>‘</a:t>
            </a:r>
            <a:r>
              <a:rPr lang="zh-TW" altLang="en-US" sz="3200" b="1" dirty="0" smtClean="0">
                <a:solidFill>
                  <a:schemeClr val="bg1"/>
                </a:solidFill>
                <a:latin typeface="DFKai-SB" pitchFamily="65" charset="-120"/>
                <a:ea typeface="DFKai-SB" pitchFamily="65" charset="-120"/>
              </a:rPr>
              <a:t>百</a:t>
            </a:r>
            <a:r>
              <a:rPr lang="zh-TW" altLang="en-US" sz="3200" b="1" dirty="0">
                <a:solidFill>
                  <a:schemeClr val="bg1"/>
                </a:solidFill>
                <a:latin typeface="DFKai-SB" pitchFamily="65" charset="-120"/>
                <a:ea typeface="DFKai-SB" pitchFamily="65" charset="-120"/>
              </a:rPr>
              <a:t>姓自</a:t>
            </a:r>
            <a:r>
              <a:rPr lang="zh-TW" altLang="en-US" sz="3200" b="1" dirty="0" smtClean="0">
                <a:solidFill>
                  <a:schemeClr val="bg1"/>
                </a:solidFill>
                <a:latin typeface="DFKai-SB" pitchFamily="65" charset="-120"/>
                <a:ea typeface="DFKai-SB" pitchFamily="65" charset="-120"/>
              </a:rPr>
              <a:t>願</a:t>
            </a:r>
            <a:r>
              <a:rPr lang="en-US" sz="3200" dirty="0" smtClean="0"/>
              <a:t>’)</a:t>
            </a:r>
            <a:endParaRPr lang="en-US" sz="3200" dirty="0"/>
          </a:p>
          <a:p>
            <a:r>
              <a:rPr lang="zh-TW" altLang="en-US" sz="3200" dirty="0" smtClean="0">
                <a:latin typeface="DFKai-SB" pitchFamily="65" charset="-120"/>
                <a:ea typeface="DFKai-SB" pitchFamily="65" charset="-120"/>
              </a:rPr>
              <a:t>非</a:t>
            </a:r>
            <a:r>
              <a:rPr lang="zh-TW" altLang="en-US" sz="3200" dirty="0">
                <a:latin typeface="DFKai-SB" pitchFamily="65" charset="-120"/>
                <a:ea typeface="DFKai-SB" pitchFamily="65" charset="-120"/>
              </a:rPr>
              <a:t>常適合成為平行句</a:t>
            </a:r>
            <a:r>
              <a:rPr lang="en-US" sz="3200" dirty="0">
                <a:latin typeface="DFKai-SB" pitchFamily="65" charset="-120"/>
                <a:ea typeface="DFKai-SB" pitchFamily="65" charset="-120"/>
              </a:rPr>
              <a:t> </a:t>
            </a:r>
            <a:r>
              <a:rPr lang="en-US" sz="3200" dirty="0"/>
              <a:t>(</a:t>
            </a:r>
            <a:r>
              <a:rPr lang="zh-TW" altLang="en-US" sz="3200" dirty="0" smtClean="0">
                <a:latin typeface="DFKai-SB" pitchFamily="65" charset="-120"/>
                <a:ea typeface="DFKai-SB" pitchFamily="65" charset="-120"/>
              </a:rPr>
              <a:t>參</a:t>
            </a:r>
            <a:r>
              <a:rPr lang="zh-TW" altLang="en-US" sz="3200" dirty="0">
                <a:latin typeface="DFKai-SB" pitchFamily="65" charset="-120"/>
                <a:ea typeface="DFKai-SB" pitchFamily="65" charset="-120"/>
              </a:rPr>
              <a:t>考</a:t>
            </a:r>
            <a:r>
              <a:rPr lang="en-US" sz="3200" dirty="0">
                <a:latin typeface="DFKai-SB" pitchFamily="65" charset="-120"/>
                <a:ea typeface="DFKai-SB" pitchFamily="65" charset="-120"/>
              </a:rPr>
              <a:t>: </a:t>
            </a:r>
            <a:r>
              <a:rPr lang="zh-TW" altLang="en-US" sz="3200" b="1" dirty="0">
                <a:solidFill>
                  <a:schemeClr val="bg1"/>
                </a:solidFill>
                <a:latin typeface="DFKai-SB" pitchFamily="65" charset="-120"/>
                <a:ea typeface="DFKai-SB" pitchFamily="65" charset="-120"/>
              </a:rPr>
              <a:t>士師記</a:t>
            </a:r>
            <a:r>
              <a:rPr lang="en-US" sz="3200" b="1" dirty="0">
                <a:solidFill>
                  <a:schemeClr val="bg1"/>
                </a:solidFill>
                <a:latin typeface="DFKai-SB" pitchFamily="65" charset="-120"/>
                <a:ea typeface="DFKai-SB" pitchFamily="65" charset="-120"/>
              </a:rPr>
              <a:t> </a:t>
            </a:r>
            <a:r>
              <a:rPr lang="en-US" sz="3200" b="1" dirty="0" smtClean="0">
                <a:solidFill>
                  <a:schemeClr val="bg1"/>
                </a:solidFill>
                <a:latin typeface="DFKai-SB" pitchFamily="65" charset="-120"/>
                <a:ea typeface="DFKai-SB" pitchFamily="65" charset="-120"/>
              </a:rPr>
              <a:t>5:9</a:t>
            </a:r>
            <a:r>
              <a:rPr lang="zh-CN" altLang="en-US" sz="3200" b="1" dirty="0" smtClean="0">
                <a:solidFill>
                  <a:schemeClr val="bg1"/>
                </a:solidFill>
                <a:latin typeface="DFKai-SB" pitchFamily="65" charset="-120"/>
                <a:ea typeface="DFKai-SB" pitchFamily="65" charset="-120"/>
              </a:rPr>
              <a:t>。</a:t>
            </a:r>
            <a:r>
              <a:rPr lang="zh-TW" altLang="en-US" sz="3200" dirty="0">
                <a:latin typeface="DFKai-SB" pitchFamily="65" charset="-120"/>
                <a:ea typeface="DFKai-SB" pitchFamily="65" charset="-120"/>
              </a:rPr>
              <a:t>我心傾向以色列的首領．</a:t>
            </a:r>
            <a:r>
              <a:rPr lang="zh-TW" altLang="en-US" sz="3200" b="1" dirty="0">
                <a:solidFill>
                  <a:schemeClr val="bg1"/>
                </a:solidFill>
                <a:latin typeface="DFKai-SB" pitchFamily="65" charset="-120"/>
                <a:ea typeface="DFKai-SB" pitchFamily="65" charset="-120"/>
              </a:rPr>
              <a:t>他們在民中甘心犧牲自己．你們應當頌讚耶和</a:t>
            </a:r>
            <a:r>
              <a:rPr lang="zh-TW" altLang="en-US" sz="3200" b="1" dirty="0" smtClean="0">
                <a:solidFill>
                  <a:schemeClr val="bg1"/>
                </a:solidFill>
                <a:latin typeface="DFKai-SB" pitchFamily="65" charset="-120"/>
                <a:ea typeface="DFKai-SB" pitchFamily="65" charset="-120"/>
              </a:rPr>
              <a:t>華</a:t>
            </a:r>
            <a:r>
              <a:rPr lang="en-US" sz="3200" dirty="0" smtClean="0"/>
              <a:t>)</a:t>
            </a:r>
            <a:r>
              <a:rPr lang="en-US" sz="3200" dirty="0" smtClean="0">
                <a:latin typeface="DFKai-SB" pitchFamily="65" charset="-120"/>
                <a:ea typeface="DFKai-SB" pitchFamily="65" charset="-120"/>
              </a:rPr>
              <a:t>. </a:t>
            </a:r>
            <a:r>
              <a:rPr lang="zh-TW" altLang="en-US" sz="3200" dirty="0">
                <a:latin typeface="DFKai-SB" pitchFamily="65" charset="-120"/>
                <a:ea typeface="DFKai-SB" pitchFamily="65" charset="-120"/>
              </a:rPr>
              <a:t>以色列跟迦南王耶賓打仗的時候很多以色列人自願作拿細耳人參與戰爭</a:t>
            </a:r>
            <a:r>
              <a:rPr lang="en-US" sz="3200" dirty="0">
                <a:latin typeface="DFKai-SB" pitchFamily="65" charset="-120"/>
                <a:ea typeface="DFKai-SB" pitchFamily="65" charset="-120"/>
              </a:rPr>
              <a:t>. </a:t>
            </a:r>
            <a:r>
              <a:rPr lang="zh-TW" altLang="en-US" sz="3200" dirty="0">
                <a:latin typeface="DFKai-SB" pitchFamily="65" charset="-120"/>
                <a:ea typeface="DFKai-SB" pitchFamily="65" charset="-120"/>
              </a:rPr>
              <a:t>神喜悅拿細耳人</a:t>
            </a:r>
            <a:r>
              <a:rPr lang="en-US" sz="3200" dirty="0">
                <a:latin typeface="DFKai-SB" pitchFamily="65" charset="-120"/>
                <a:ea typeface="DFKai-SB" pitchFamily="65" charset="-120"/>
              </a:rPr>
              <a:t>, </a:t>
            </a:r>
            <a:r>
              <a:rPr lang="zh-TW" altLang="en-US" sz="3200" dirty="0">
                <a:latin typeface="DFKai-SB" pitchFamily="65" charset="-120"/>
                <a:ea typeface="DFKai-SB" pitchFamily="65" charset="-120"/>
              </a:rPr>
              <a:t>為以色列帶來了大大的勝利</a:t>
            </a:r>
            <a:r>
              <a:rPr lang="en-US" sz="3200" dirty="0">
                <a:latin typeface="DFKai-SB" pitchFamily="65" charset="-120"/>
                <a:ea typeface="DFKai-SB" pitchFamily="65" charset="-120"/>
              </a:rPr>
              <a:t>.</a:t>
            </a:r>
          </a:p>
          <a:p>
            <a:pPr lvl="0"/>
            <a:endParaRPr lang="en-US" altLang="zh-CN" sz="800" dirty="0"/>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p:txBody>
      </p:sp>
    </p:spTree>
    <p:extLst>
      <p:ext uri="{BB962C8B-B14F-4D97-AF65-F5344CB8AC3E}">
        <p14:creationId xmlns:p14="http://schemas.microsoft.com/office/powerpoint/2010/main" val="38022284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456325" y="3124200"/>
            <a:ext cx="11233150" cy="309531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p>
            <a:pPr rtl="1"/>
            <a:r>
              <a:rPr lang="en-US" sz="4800" b="1" dirty="0">
                <a:solidFill>
                  <a:schemeClr val="bg1"/>
                </a:solidFill>
              </a:rPr>
              <a:t> </a:t>
            </a:r>
            <a:r>
              <a:rPr lang="en-US" sz="4800" dirty="0">
                <a:solidFill>
                  <a:schemeClr val="bg1"/>
                </a:solidFill>
              </a:rPr>
              <a:t>‎  </a:t>
            </a:r>
            <a:r>
              <a:rPr lang="he-IL" sz="5400" b="1" dirty="0">
                <a:solidFill>
                  <a:schemeClr val="bg1"/>
                </a:solidFill>
              </a:rPr>
              <a:t>יְבָרֶכְךָ יְהוָה וְיִשְׁמְרֶךָ׃</a:t>
            </a:r>
            <a:r>
              <a:rPr lang="en-US" sz="5400" b="1" dirty="0">
                <a:solidFill>
                  <a:schemeClr val="bg1"/>
                </a:solidFill>
              </a:rPr>
              <a:t>    </a:t>
            </a:r>
            <a:r>
              <a:rPr lang="he-IL" sz="5400" b="1" dirty="0">
                <a:solidFill>
                  <a:schemeClr val="bg1"/>
                </a:solidFill>
              </a:rPr>
              <a:t> </a:t>
            </a:r>
            <a:r>
              <a:rPr lang="en-US" sz="3600" b="1" dirty="0">
                <a:solidFill>
                  <a:srgbClr val="FFFF00"/>
                </a:solidFill>
              </a:rPr>
              <a:t>Numbers 6:24-26</a:t>
            </a:r>
            <a:r>
              <a:rPr lang="el-GR" sz="3600" b="1" dirty="0">
                <a:solidFill>
                  <a:srgbClr val="FFFF00"/>
                </a:solidFill>
              </a:rPr>
              <a:t> </a:t>
            </a:r>
            <a:endParaRPr lang="en-US" sz="3600" b="1" dirty="0">
              <a:solidFill>
                <a:srgbClr val="FFFF00"/>
              </a:solidFill>
            </a:endParaRPr>
          </a:p>
          <a:p>
            <a:pPr rtl="1"/>
            <a:r>
              <a:rPr lang="he-IL" sz="5400" b="1" dirty="0">
                <a:solidFill>
                  <a:schemeClr val="bg1"/>
                </a:solidFill>
              </a:rPr>
              <a:t>יָאֵר יְהוָה פָּנָיו אֵלֶיךָ וִיחֻנֶּךָּ׃</a:t>
            </a:r>
            <a:r>
              <a:rPr lang="en-US" sz="5400" b="1" dirty="0">
                <a:solidFill>
                  <a:schemeClr val="bg1"/>
                </a:solidFill>
              </a:rPr>
              <a:t>                  </a:t>
            </a:r>
          </a:p>
          <a:p>
            <a:pPr rtl="1"/>
            <a:r>
              <a:rPr lang="en-US" sz="5400" b="1" dirty="0">
                <a:solidFill>
                  <a:schemeClr val="bg1"/>
                </a:solidFill>
              </a:rPr>
              <a:t>‎</a:t>
            </a:r>
            <a:r>
              <a:rPr lang="he-IL" sz="5400" b="1" dirty="0">
                <a:solidFill>
                  <a:schemeClr val="bg1"/>
                </a:solidFill>
              </a:rPr>
              <a:t>יִשָּׂא יְהוָה פָּנָיו אֵלֶיךָ וְיָשֵׂם לְךָ שָׁלוֹם׃</a:t>
            </a:r>
            <a:r>
              <a:rPr lang="en-US" sz="5400" b="1" dirty="0">
                <a:solidFill>
                  <a:schemeClr val="bg1"/>
                </a:solidFill>
              </a:rPr>
              <a:t>     </a:t>
            </a:r>
            <a:r>
              <a:rPr lang="he-IL" sz="5400" b="1" dirty="0">
                <a:solidFill>
                  <a:schemeClr val="bg1"/>
                </a:solidFill>
              </a:rPr>
              <a:t> </a:t>
            </a:r>
            <a:endParaRPr lang="en-US" sz="5400" b="1" dirty="0">
              <a:solidFill>
                <a:schemeClr val="bg1"/>
              </a:solidFill>
            </a:endParaRPr>
          </a:p>
          <a:p>
            <a:pPr algn="ctr" rtl="1"/>
            <a:endParaRPr lang="en-US" altLang="ko-KR" sz="1600" dirty="0"/>
          </a:p>
          <a:p>
            <a:pPr algn="ctr" rtl="1"/>
            <a:endParaRPr lang="en-US" altLang="ko-KR" sz="1600" dirty="0"/>
          </a:p>
        </p:txBody>
      </p:sp>
      <p:sp>
        <p:nvSpPr>
          <p:cNvPr id="92163" name="Rectangle 2"/>
          <p:cNvSpPr>
            <a:spLocks noChangeArrowheads="1"/>
          </p:cNvSpPr>
          <p:nvPr/>
        </p:nvSpPr>
        <p:spPr bwMode="auto">
          <a:xfrm>
            <a:off x="826557" y="141515"/>
            <a:ext cx="8763000" cy="28007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b="1" dirty="0">
                <a:latin typeface="DFKai-SB" pitchFamily="65" charset="-120"/>
                <a:ea typeface="DFKai-SB" pitchFamily="65" charset="-120"/>
              </a:rPr>
              <a:t>民數記</a:t>
            </a:r>
            <a:r>
              <a:rPr lang="ko-KR" altLang="en-US" sz="4000" b="1" dirty="0">
                <a:latin typeface="新細明體" pitchFamily="18" charset="-120"/>
              </a:rPr>
              <a:t> </a:t>
            </a:r>
            <a:r>
              <a:rPr lang="en-US" sz="4000" b="1" dirty="0"/>
              <a:t>6:24-26</a:t>
            </a:r>
          </a:p>
          <a:p>
            <a:r>
              <a:rPr lang="zh-TW" altLang="en-US"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願耶和華賜福給你</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保護你</a:t>
            </a:r>
            <a:r>
              <a:rPr lang="en-US" altLang="zh-TW" sz="4000" b="1" dirty="0">
                <a:solidFill>
                  <a:srgbClr val="FF0000"/>
                </a:solidFill>
                <a:latin typeface="DFKai-SB" pitchFamily="65" charset="-120"/>
                <a:ea typeface="DFKai-SB" pitchFamily="65" charset="-120"/>
              </a:rPr>
              <a:t>.  </a:t>
            </a:r>
          </a:p>
          <a:p>
            <a:endParaRPr lang="en-US" altLang="zh-TW" sz="800" b="1" dirty="0">
              <a:solidFill>
                <a:srgbClr val="FF0000"/>
              </a:solidFill>
              <a:latin typeface="DFKai-SB" pitchFamily="65" charset="-120"/>
              <a:ea typeface="DFKai-SB" pitchFamily="65" charset="-120"/>
            </a:endParaRPr>
          </a:p>
          <a:p>
            <a:r>
              <a:rPr lang="zh-TW" altLang="en-US"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願耶和華使他的臉光照你</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賜恩給你</a:t>
            </a:r>
            <a:r>
              <a:rPr lang="en-US" altLang="zh-CN" sz="4000" b="1" dirty="0">
                <a:solidFill>
                  <a:srgbClr val="FF0000"/>
                </a:solidFill>
                <a:latin typeface="DFKai-SB" pitchFamily="65" charset="-120"/>
                <a:ea typeface="DFKai-SB" pitchFamily="65" charset="-120"/>
              </a:rPr>
              <a:t>.</a:t>
            </a:r>
          </a:p>
          <a:p>
            <a:r>
              <a:rPr lang="en-US" altLang="zh-CN" sz="800" b="1" dirty="0">
                <a:solidFill>
                  <a:srgbClr val="FF0000"/>
                </a:solidFill>
                <a:latin typeface="DFKai-SB" pitchFamily="65" charset="-120"/>
                <a:ea typeface="DFKai-SB" pitchFamily="65" charset="-120"/>
              </a:rPr>
              <a:t> </a:t>
            </a:r>
          </a:p>
          <a:p>
            <a:r>
              <a:rPr lang="en-US" altLang="zh-TW" sz="3400" b="1" dirty="0">
                <a:solidFill>
                  <a:srgbClr val="FF0000"/>
                </a:solidFill>
                <a:latin typeface="DFKai-SB" pitchFamily="65" charset="-120"/>
                <a:ea typeface="DFKai-SB" pitchFamily="65" charset="-120"/>
              </a:rPr>
              <a:t>  </a:t>
            </a:r>
            <a:r>
              <a:rPr lang="zh-TW" altLang="en-US" sz="4000" b="1" dirty="0">
                <a:solidFill>
                  <a:srgbClr val="FF0000"/>
                </a:solidFill>
                <a:latin typeface="DFKai-SB" pitchFamily="65" charset="-120"/>
                <a:ea typeface="DFKai-SB" pitchFamily="65" charset="-120"/>
              </a:rPr>
              <a:t>願耶和華向你仰臉</a:t>
            </a:r>
            <a:r>
              <a:rPr lang="en-US" altLang="zh-TW" sz="4000" b="1" dirty="0">
                <a:solidFill>
                  <a:srgbClr val="FF0000"/>
                </a:solidFill>
                <a:latin typeface="DFKai-SB" pitchFamily="65" charset="-120"/>
                <a:ea typeface="DFKai-SB" pitchFamily="65" charset="-120"/>
              </a:rPr>
              <a:t>,</a:t>
            </a:r>
            <a:r>
              <a:rPr lang="zh-TW" altLang="en-US" sz="4000" b="1" dirty="0">
                <a:solidFill>
                  <a:srgbClr val="FF0000"/>
                </a:solidFill>
                <a:latin typeface="DFKai-SB" pitchFamily="65" charset="-120"/>
                <a:ea typeface="DFKai-SB" pitchFamily="65" charset="-120"/>
              </a:rPr>
              <a:t>賜你平安</a:t>
            </a:r>
            <a:r>
              <a:rPr lang="en-US" altLang="zh-TW" sz="4000" b="1" dirty="0">
                <a:solidFill>
                  <a:srgbClr val="FF0000"/>
                </a:solidFill>
                <a:latin typeface="DFKai-SB" pitchFamily="65" charset="-120"/>
                <a:ea typeface="DFKai-SB" pitchFamily="65" charset="-120"/>
              </a:rPr>
              <a:t>.</a:t>
            </a:r>
            <a:endParaRPr lang="en-US" sz="4000" b="1" dirty="0">
              <a:solidFill>
                <a:srgbClr val="FF0000"/>
              </a:solidFill>
              <a:latin typeface="DFKai-SB" pitchFamily="65" charset="-120"/>
              <a:ea typeface="DFKai-SB" pitchFamily="65" charset="-120"/>
            </a:endParaRPr>
          </a:p>
        </p:txBody>
      </p:sp>
    </p:spTree>
    <p:extLst>
      <p:ext uri="{BB962C8B-B14F-4D97-AF65-F5344CB8AC3E}">
        <p14:creationId xmlns:p14="http://schemas.microsoft.com/office/powerpoint/2010/main" val="14089408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7232749"/>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r>
              <a:rPr lang="zh-TW" altLang="en-US" sz="4400" b="1" dirty="0" smtClean="0">
                <a:solidFill>
                  <a:srgbClr val="FFFF00"/>
                </a:solidFill>
                <a:latin typeface="DFKai-SB" pitchFamily="65" charset="-120"/>
                <a:ea typeface="DFKai-SB" pitchFamily="65" charset="-120"/>
              </a:rPr>
              <a:t>     </a:t>
            </a:r>
            <a:r>
              <a:rPr lang="zh-CN" altLang="en-US" sz="4400" b="1" dirty="0">
                <a:solidFill>
                  <a:srgbClr val="FFFF00"/>
                </a:solidFill>
                <a:latin typeface="DFKai-SB" pitchFamily="65" charset="-120"/>
                <a:ea typeface="DFKai-SB" pitchFamily="65" charset="-120"/>
              </a:rPr>
              <a:t> </a:t>
            </a:r>
            <a:r>
              <a:rPr lang="zh-CN" altLang="en-US" sz="4400" b="1" dirty="0" smtClean="0">
                <a:solidFill>
                  <a:srgbClr val="FFFF00"/>
                </a:solidFill>
                <a:latin typeface="DFKai-SB" pitchFamily="65" charset="-120"/>
                <a:ea typeface="DFKai-SB" pitchFamily="65" charset="-120"/>
              </a:rPr>
              <a:t>什麽事</a:t>
            </a:r>
            <a:r>
              <a:rPr lang="zh-TW" altLang="en-US" sz="4400" b="1" dirty="0" smtClean="0">
                <a:solidFill>
                  <a:srgbClr val="FFFF00"/>
                </a:solidFill>
                <a:latin typeface="DFKai-SB" pitchFamily="65" charset="-120"/>
                <a:ea typeface="DFKai-SB" pitchFamily="65" charset="-120"/>
              </a:rPr>
              <a:t>拿</a:t>
            </a:r>
            <a:r>
              <a:rPr lang="zh-TW" altLang="en-US" sz="4400" b="1" dirty="0">
                <a:solidFill>
                  <a:srgbClr val="FFFF00"/>
                </a:solidFill>
                <a:latin typeface="DFKai-SB" pitchFamily="65" charset="-120"/>
                <a:ea typeface="DFKai-SB" pitchFamily="65" charset="-120"/>
              </a:rPr>
              <a:t>細耳</a:t>
            </a:r>
            <a:r>
              <a:rPr lang="zh-TW" altLang="en-US" sz="4400" b="1" dirty="0" smtClean="0">
                <a:solidFill>
                  <a:srgbClr val="FFFF00"/>
                </a:solidFill>
                <a:latin typeface="DFKai-SB" pitchFamily="65" charset="-120"/>
                <a:ea typeface="DFKai-SB" pitchFamily="65" charset="-120"/>
              </a:rPr>
              <a:t>人</a:t>
            </a:r>
            <a:r>
              <a:rPr lang="zh-CN" altLang="en-US" sz="4400" b="1" dirty="0">
                <a:solidFill>
                  <a:srgbClr val="FFFF00"/>
                </a:solidFill>
                <a:latin typeface="DFKai-SB" pitchFamily="65" charset="-120"/>
                <a:ea typeface="DFKai-SB" pitchFamily="65" charset="-120"/>
              </a:rPr>
              <a:t> </a:t>
            </a:r>
            <a:r>
              <a:rPr lang="en-US" sz="4400" dirty="0" smtClean="0">
                <a:solidFill>
                  <a:srgbClr val="FFFF00"/>
                </a:solidFill>
              </a:rPr>
              <a:t>(</a:t>
            </a:r>
            <a:r>
              <a:rPr lang="he-IL" sz="4400" b="1" dirty="0" smtClean="0">
                <a:solidFill>
                  <a:srgbClr val="FFFF00"/>
                </a:solidFill>
              </a:rPr>
              <a:t>נָזִיר</a:t>
            </a:r>
            <a:r>
              <a:rPr lang="en-US" sz="4400" dirty="0" smtClean="0">
                <a:solidFill>
                  <a:srgbClr val="FFFF00"/>
                </a:solidFill>
              </a:rPr>
              <a:t> </a:t>
            </a:r>
            <a:r>
              <a:rPr lang="en-US" sz="4400" b="1" i="1" dirty="0" err="1" smtClean="0">
                <a:solidFill>
                  <a:srgbClr val="FFFF00"/>
                </a:solidFill>
              </a:rPr>
              <a:t>nazir</a:t>
            </a:r>
            <a:r>
              <a:rPr lang="en-US" sz="4400" dirty="0" smtClean="0">
                <a:solidFill>
                  <a:srgbClr val="FFFF00"/>
                </a:solidFill>
              </a:rPr>
              <a:t>)</a:t>
            </a:r>
            <a:endParaRPr lang="en-US" altLang="zh-TW" sz="4400" b="1" dirty="0" smtClean="0">
              <a:solidFill>
                <a:srgbClr val="FFFF00"/>
              </a:solidFill>
              <a:latin typeface="+mj-lt"/>
              <a:ea typeface="DFKai-SB" pitchFamily="65" charset="-120"/>
            </a:endParaRPr>
          </a:p>
          <a:p>
            <a:pPr lvl="0"/>
            <a:endParaRPr lang="en-US" altLang="zh-TW" sz="800" b="1" dirty="0" smtClean="0">
              <a:latin typeface="+mj-lt"/>
              <a:ea typeface="DFKai-SB" pitchFamily="65" charset="-120"/>
            </a:endParaRPr>
          </a:p>
          <a:p>
            <a:r>
              <a:rPr lang="en-US" sz="3600" b="1" dirty="0" smtClean="0"/>
              <a:t>-</a:t>
            </a:r>
            <a:r>
              <a:rPr lang="en-US" sz="3600" b="1" dirty="0">
                <a:solidFill>
                  <a:srgbClr val="FFFF00"/>
                </a:solidFill>
              </a:rPr>
              <a:t>Numbers </a:t>
            </a:r>
            <a:r>
              <a:rPr lang="en-US" sz="3600" b="1" dirty="0" smtClean="0">
                <a:solidFill>
                  <a:srgbClr val="FFFF00"/>
                </a:solidFill>
              </a:rPr>
              <a:t>6:2-5.   </a:t>
            </a:r>
            <a:r>
              <a:rPr lang="en-US" sz="3200" b="1" dirty="0" smtClean="0">
                <a:solidFill>
                  <a:srgbClr val="FFFF00"/>
                </a:solidFill>
              </a:rPr>
              <a:t>2</a:t>
            </a:r>
            <a:r>
              <a:rPr lang="zh-TW" altLang="en-US" sz="3200" dirty="0" smtClean="0">
                <a:latin typeface="DFKai-SB" pitchFamily="65" charset="-120"/>
                <a:ea typeface="DFKai-SB" pitchFamily="65" charset="-120"/>
              </a:rPr>
              <a:t> </a:t>
            </a:r>
            <a:r>
              <a:rPr lang="en-US" altLang="zh-TW" sz="3200" dirty="0" smtClean="0">
                <a:latin typeface="DFKai-SB" pitchFamily="65" charset="-120"/>
                <a:ea typeface="DFKai-SB" pitchFamily="65" charset="-120"/>
              </a:rPr>
              <a:t>…… </a:t>
            </a:r>
            <a:r>
              <a:rPr lang="zh-TW" altLang="en-US" sz="3200" dirty="0" smtClean="0">
                <a:latin typeface="DFKai-SB" pitchFamily="65" charset="-120"/>
                <a:ea typeface="DFKai-SB" pitchFamily="65" charset="-120"/>
              </a:rPr>
              <a:t>無</a:t>
            </a:r>
            <a:r>
              <a:rPr lang="zh-TW" altLang="en-US" sz="3200" dirty="0">
                <a:latin typeface="DFKai-SB" pitchFamily="65" charset="-120"/>
                <a:ea typeface="DFKai-SB" pitchFamily="65" charset="-120"/>
              </a:rPr>
              <a:t>論男女許了特別的願</a:t>
            </a:r>
            <a:r>
              <a:rPr lang="zh-TW" altLang="en-US" sz="3200" dirty="0" smtClean="0">
                <a:latin typeface="DFKai-SB" pitchFamily="65" charset="-120"/>
                <a:ea typeface="DFKai-SB" pitchFamily="65" charset="-120"/>
              </a:rPr>
              <a:t>，</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就</a:t>
            </a:r>
            <a:r>
              <a:rPr lang="zh-TW" altLang="en-US" sz="3200" dirty="0">
                <a:latin typeface="DFKai-SB" pitchFamily="65" charset="-120"/>
                <a:ea typeface="DFKai-SB" pitchFamily="65" charset="-120"/>
              </a:rPr>
              <a:t>是拿細耳人的</a:t>
            </a:r>
            <a:r>
              <a:rPr lang="zh-TW" altLang="en-US" sz="3200" dirty="0" smtClean="0">
                <a:latin typeface="DFKai-SB" pitchFamily="65" charset="-120"/>
                <a:ea typeface="DFKai-SB" pitchFamily="65" charset="-120"/>
              </a:rPr>
              <a:t>願，</a:t>
            </a:r>
            <a:r>
              <a:rPr lang="zh-TW" altLang="en-US" sz="3200" dirty="0">
                <a:latin typeface="DFKai-SB" pitchFamily="65" charset="-120"/>
                <a:ea typeface="DFKai-SB" pitchFamily="65" charset="-120"/>
              </a:rPr>
              <a:t>要離俗歸耶和華。</a:t>
            </a:r>
            <a:r>
              <a:rPr lang="en-US" sz="3200" dirty="0">
                <a:latin typeface="DFKai-SB" pitchFamily="65" charset="-120"/>
                <a:ea typeface="DFKai-SB" pitchFamily="65" charset="-120"/>
              </a:rPr>
              <a:t> </a:t>
            </a:r>
            <a:r>
              <a:rPr lang="en-US" sz="3200" b="1" dirty="0" smtClean="0">
                <a:solidFill>
                  <a:srgbClr val="FFFF00"/>
                </a:solidFill>
              </a:rPr>
              <a:t>3 </a:t>
            </a:r>
            <a:r>
              <a:rPr lang="zh-TW" altLang="en-US" sz="3200" dirty="0" smtClean="0">
                <a:latin typeface="DFKai-SB" pitchFamily="65" charset="-120"/>
                <a:ea typeface="DFKai-SB" pitchFamily="65" charset="-120"/>
              </a:rPr>
              <a:t>他</a:t>
            </a:r>
            <a:r>
              <a:rPr lang="zh-TW" altLang="en-US" sz="3200" dirty="0">
                <a:latin typeface="DFKai-SB" pitchFamily="65" charset="-120"/>
                <a:ea typeface="DFKai-SB" pitchFamily="65" charset="-120"/>
              </a:rPr>
              <a:t>就要遠</a:t>
            </a:r>
            <a:r>
              <a:rPr lang="zh-TW" altLang="en-US" sz="3200" dirty="0" smtClean="0">
                <a:latin typeface="DFKai-SB" pitchFamily="65" charset="-120"/>
                <a:ea typeface="DFKai-SB" pitchFamily="65" charset="-120"/>
              </a:rPr>
              <a:t>離</a:t>
            </a:r>
            <a:endParaRPr lang="en-US" altLang="zh-TW" sz="3200" dirty="0" smtClean="0">
              <a:latin typeface="DFKai-SB" pitchFamily="65" charset="-120"/>
              <a:ea typeface="DFKai-SB" pitchFamily="65" charset="-120"/>
            </a:endParaRPr>
          </a:p>
          <a:p>
            <a:r>
              <a:rPr lang="zh-TW" altLang="en-US" sz="3200" dirty="0" smtClean="0">
                <a:latin typeface="DFKai-SB" pitchFamily="65" charset="-120"/>
                <a:ea typeface="DFKai-SB" pitchFamily="65" charset="-120"/>
              </a:rPr>
              <a:t>清</a:t>
            </a:r>
            <a:r>
              <a:rPr lang="zh-TW" altLang="en-US" sz="3200" dirty="0">
                <a:latin typeface="DFKai-SB" pitchFamily="65" charset="-120"/>
                <a:ea typeface="DFKai-SB" pitchFamily="65" charset="-120"/>
              </a:rPr>
              <a:t>酒濃酒，也不可喝什麼清酒濃酒做的醋；不可喝什麼葡萄汁，也不可吃鮮葡萄和乾葡萄。</a:t>
            </a:r>
            <a:r>
              <a:rPr lang="en-US" sz="3200" dirty="0">
                <a:latin typeface="DFKai-SB" pitchFamily="65" charset="-120"/>
                <a:ea typeface="DFKai-SB" pitchFamily="65" charset="-120"/>
              </a:rPr>
              <a:t> </a:t>
            </a:r>
            <a:r>
              <a:rPr lang="en-US" altLang="zh-TW" sz="3200" dirty="0">
                <a:latin typeface="DFKai-SB" pitchFamily="65" charset="-120"/>
                <a:ea typeface="DFKai-SB" pitchFamily="65" charset="-120"/>
              </a:rPr>
              <a:t>…… </a:t>
            </a:r>
            <a:r>
              <a:rPr lang="en-US" sz="3200" b="1" dirty="0" smtClean="0">
                <a:solidFill>
                  <a:srgbClr val="FFFF00"/>
                </a:solidFill>
              </a:rPr>
              <a:t>5</a:t>
            </a:r>
            <a:r>
              <a:rPr lang="zh-TW" altLang="en-US" sz="3200" dirty="0" smtClean="0">
                <a:latin typeface="DFKai-SB" pitchFamily="65" charset="-120"/>
                <a:ea typeface="DFKai-SB" pitchFamily="65" charset="-120"/>
              </a:rPr>
              <a:t> </a:t>
            </a:r>
            <a:r>
              <a:rPr lang="zh-TW" altLang="en-US" sz="3200" b="1" dirty="0" smtClean="0">
                <a:solidFill>
                  <a:schemeClr val="bg1"/>
                </a:solidFill>
                <a:latin typeface="DFKai-SB" pitchFamily="65" charset="-120"/>
                <a:ea typeface="DFKai-SB" pitchFamily="65" charset="-120"/>
              </a:rPr>
              <a:t>在</a:t>
            </a:r>
            <a:r>
              <a:rPr lang="zh-TW" altLang="en-US" sz="3200" b="1" dirty="0">
                <a:solidFill>
                  <a:schemeClr val="bg1"/>
                </a:solidFill>
                <a:latin typeface="DFKai-SB" pitchFamily="65" charset="-120"/>
                <a:ea typeface="DFKai-SB" pitchFamily="65" charset="-120"/>
              </a:rPr>
              <a:t>他一切許願離俗的日子，不可用剃頭刀剃頭，要由</a:t>
            </a:r>
            <a:r>
              <a:rPr lang="zh-TW" altLang="en-US" sz="3200" b="1" dirty="0">
                <a:solidFill>
                  <a:srgbClr val="FFFF00"/>
                </a:solidFill>
                <a:latin typeface="DFKai-SB" pitchFamily="65" charset="-120"/>
                <a:ea typeface="DFKai-SB" pitchFamily="65" charset="-120"/>
              </a:rPr>
              <a:t>髮綹</a:t>
            </a:r>
            <a:r>
              <a:rPr lang="zh-TW" altLang="en-US" sz="3200" b="1" dirty="0">
                <a:solidFill>
                  <a:schemeClr val="bg1"/>
                </a:solidFill>
                <a:latin typeface="DFKai-SB" pitchFamily="65" charset="-120"/>
                <a:ea typeface="DFKai-SB" pitchFamily="65" charset="-120"/>
              </a:rPr>
              <a:t>長長了</a:t>
            </a:r>
            <a:r>
              <a:rPr lang="zh-TW" altLang="en-US" sz="3200" dirty="0">
                <a:latin typeface="DFKai-SB" pitchFamily="65" charset="-120"/>
                <a:ea typeface="DFKai-SB" pitchFamily="65" charset="-120"/>
              </a:rPr>
              <a:t>。他要聖潔，直到離俗歸耶和華的日子滿了。</a:t>
            </a:r>
            <a:r>
              <a:rPr lang="en-US" sz="3200" dirty="0">
                <a:latin typeface="DFKai-SB" pitchFamily="65" charset="-120"/>
                <a:ea typeface="DFKai-SB" pitchFamily="65" charset="-120"/>
              </a:rPr>
              <a:t> </a:t>
            </a:r>
            <a:r>
              <a:rPr lang="en-US" sz="3200" b="1" dirty="0" smtClean="0">
                <a:solidFill>
                  <a:srgbClr val="FFFF00"/>
                </a:solidFill>
              </a:rPr>
              <a:t>6 </a:t>
            </a:r>
            <a:r>
              <a:rPr lang="zh-TW" altLang="en-US" sz="3200" dirty="0" smtClean="0">
                <a:latin typeface="DFKai-SB" pitchFamily="65" charset="-120"/>
                <a:ea typeface="DFKai-SB" pitchFamily="65" charset="-120"/>
              </a:rPr>
              <a:t>在</a:t>
            </a:r>
            <a:r>
              <a:rPr lang="zh-TW" altLang="en-US" sz="3200" dirty="0">
                <a:latin typeface="DFKai-SB" pitchFamily="65" charset="-120"/>
                <a:ea typeface="DFKai-SB" pitchFamily="65" charset="-120"/>
              </a:rPr>
              <a:t>他離俗歸耶和華的一切日子，不可挨近死屍</a:t>
            </a:r>
            <a:r>
              <a:rPr lang="zh-TW" altLang="en-US" sz="3200" dirty="0" smtClean="0">
                <a:latin typeface="DFKai-SB" pitchFamily="65" charset="-120"/>
                <a:ea typeface="DFKai-SB" pitchFamily="65" charset="-120"/>
              </a:rPr>
              <a:t>。</a:t>
            </a:r>
            <a:endParaRPr lang="en-US" altLang="zh-TW" sz="3200" dirty="0" smtClean="0">
              <a:latin typeface="DFKai-SB" pitchFamily="65" charset="-120"/>
              <a:ea typeface="DFKai-SB" pitchFamily="65" charset="-120"/>
            </a:endParaRPr>
          </a:p>
          <a:p>
            <a:r>
              <a:rPr lang="en-US" sz="3000" dirty="0" smtClean="0"/>
              <a:t>            ‘</a:t>
            </a:r>
            <a:r>
              <a:rPr lang="zh-TW" altLang="en-US" sz="3000" b="1" dirty="0">
                <a:solidFill>
                  <a:schemeClr val="bg1"/>
                </a:solidFill>
                <a:latin typeface="DFKai-SB" pitchFamily="65" charset="-120"/>
                <a:ea typeface="DFKai-SB" pitchFamily="65" charset="-120"/>
              </a:rPr>
              <a:t>拿細耳人</a:t>
            </a:r>
            <a:r>
              <a:rPr lang="en-US" sz="3000" dirty="0" smtClean="0"/>
              <a:t>’(</a:t>
            </a:r>
            <a:r>
              <a:rPr lang="he-IL" sz="3000" b="1" dirty="0">
                <a:solidFill>
                  <a:schemeClr val="bg1"/>
                </a:solidFill>
              </a:rPr>
              <a:t>נָזִיר</a:t>
            </a:r>
            <a:r>
              <a:rPr lang="he-IL" sz="3000" dirty="0"/>
              <a:t> </a:t>
            </a:r>
            <a:r>
              <a:rPr lang="en-US" sz="3000" dirty="0" smtClean="0"/>
              <a:t> </a:t>
            </a:r>
            <a:r>
              <a:rPr lang="en-US" sz="3000" b="1" i="1" dirty="0" err="1" smtClean="0">
                <a:solidFill>
                  <a:schemeClr val="bg1"/>
                </a:solidFill>
              </a:rPr>
              <a:t>nazir</a:t>
            </a:r>
            <a:r>
              <a:rPr lang="en-US" sz="3000" dirty="0"/>
              <a:t>)</a:t>
            </a:r>
            <a:r>
              <a:rPr lang="zh-TW" altLang="en-US" sz="3000" dirty="0">
                <a:latin typeface="DFKai-SB" pitchFamily="65" charset="-120"/>
                <a:ea typeface="DFKai-SB" pitchFamily="65" charset="-120"/>
              </a:rPr>
              <a:t>特別分別自己許願</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離俗向神為聖</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作拿細耳人的目的是特別要事奉耶和華的</a:t>
            </a:r>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拿細耳人要遵守的規則是</a:t>
            </a:r>
            <a:r>
              <a:rPr lang="en-US" sz="3000" dirty="0">
                <a:latin typeface="DFKai-SB" pitchFamily="65" charset="-120"/>
                <a:ea typeface="DFKai-SB" pitchFamily="65" charset="-120"/>
              </a:rPr>
              <a:t>: (1) </a:t>
            </a:r>
            <a:r>
              <a:rPr lang="zh-TW" altLang="en-US" sz="3000" dirty="0">
                <a:latin typeface="DFKai-SB" pitchFamily="65" charset="-120"/>
                <a:ea typeface="DFKai-SB" pitchFamily="65" charset="-120"/>
              </a:rPr>
              <a:t>對葡萄酒以及用葡萄作的一切產品的嚴格禁戒</a:t>
            </a:r>
            <a:r>
              <a:rPr lang="en-US" sz="3000" dirty="0">
                <a:latin typeface="DFKai-SB" pitchFamily="65" charset="-120"/>
                <a:ea typeface="DFKai-SB" pitchFamily="65" charset="-120"/>
              </a:rPr>
              <a:t>, (2) </a:t>
            </a:r>
            <a:r>
              <a:rPr lang="zh-TW" altLang="en-US" sz="3000" b="1" dirty="0">
                <a:solidFill>
                  <a:schemeClr val="bg1"/>
                </a:solidFill>
                <a:latin typeface="DFKai-SB" pitchFamily="65" charset="-120"/>
                <a:ea typeface="DFKai-SB" pitchFamily="65" charset="-120"/>
              </a:rPr>
              <a:t>不可用剃頭刀剃頭、要由髮綹長長</a:t>
            </a:r>
            <a:r>
              <a:rPr lang="en-US" sz="3000" dirty="0">
                <a:latin typeface="DFKai-SB" pitchFamily="65" charset="-120"/>
                <a:ea typeface="DFKai-SB" pitchFamily="65" charset="-120"/>
              </a:rPr>
              <a:t>, (3) </a:t>
            </a:r>
            <a:r>
              <a:rPr lang="zh-TW" altLang="en-US" sz="3000" dirty="0">
                <a:latin typeface="DFKai-SB" pitchFamily="65" charset="-120"/>
                <a:ea typeface="DFKai-SB" pitchFamily="65" charset="-120"/>
              </a:rPr>
              <a:t>不可挨近死屍</a:t>
            </a:r>
            <a:r>
              <a:rPr lang="en-US" sz="3000" dirty="0">
                <a:latin typeface="DFKai-SB" pitchFamily="65" charset="-120"/>
                <a:ea typeface="DFKai-SB" pitchFamily="65" charset="-120"/>
              </a:rPr>
              <a:t>, (4) </a:t>
            </a:r>
            <a:r>
              <a:rPr lang="zh-TW" altLang="en-US" sz="3000" dirty="0">
                <a:latin typeface="DFKai-SB" pitchFamily="65" charset="-120"/>
                <a:ea typeface="DFKai-SB" pitchFamily="65" charset="-120"/>
              </a:rPr>
              <a:t>不可吃一切不潔之物</a:t>
            </a:r>
            <a:r>
              <a:rPr lang="en-US" sz="3000" dirty="0" smtClean="0">
                <a:latin typeface="DFKai-SB" pitchFamily="65" charset="-120"/>
                <a:ea typeface="DFKai-SB" pitchFamily="65" charset="-120"/>
              </a:rPr>
              <a:t>.</a:t>
            </a:r>
          </a:p>
          <a:p>
            <a:r>
              <a:rPr lang="en-US" altLang="zh-CN" sz="3200" b="1" dirty="0" smtClean="0">
                <a:solidFill>
                  <a:schemeClr val="bg1"/>
                </a:solidFill>
                <a:latin typeface="DFKai-SB" pitchFamily="65" charset="-120"/>
                <a:ea typeface="DFKai-SB" pitchFamily="65" charset="-120"/>
              </a:rPr>
              <a:t>	*</a:t>
            </a:r>
            <a:r>
              <a:rPr lang="zh-TW" altLang="en-US" sz="3200" b="1" dirty="0">
                <a:solidFill>
                  <a:schemeClr val="bg1"/>
                </a:solidFill>
                <a:latin typeface="DFKai-SB" pitchFamily="65" charset="-120"/>
                <a:ea typeface="DFKai-SB" pitchFamily="65" charset="-120"/>
              </a:rPr>
              <a:t>拿細耳</a:t>
            </a:r>
            <a:r>
              <a:rPr lang="zh-TW" altLang="en-US" sz="3200" b="1" dirty="0" smtClean="0">
                <a:solidFill>
                  <a:schemeClr val="bg1"/>
                </a:solidFill>
                <a:latin typeface="DFKai-SB" pitchFamily="65" charset="-120"/>
                <a:ea typeface="DFKai-SB" pitchFamily="65" charset="-120"/>
              </a:rPr>
              <a:t>人</a:t>
            </a:r>
            <a:r>
              <a:rPr lang="en-US" altLang="zh-TW" sz="3200" b="1" dirty="0" smtClean="0">
                <a:solidFill>
                  <a:schemeClr val="bg1"/>
                </a:solidFill>
                <a:latin typeface="DFKai-SB" pitchFamily="65" charset="-120"/>
                <a:ea typeface="DFKai-SB" pitchFamily="65" charset="-120"/>
              </a:rPr>
              <a:t>: </a:t>
            </a:r>
            <a:r>
              <a:rPr lang="zh-CN" altLang="en-US" sz="3200" b="1" dirty="0" smtClean="0">
                <a:latin typeface="DFKai-SB" pitchFamily="65" charset="-120"/>
                <a:ea typeface="DFKai-SB" pitchFamily="65" charset="-120"/>
              </a:rPr>
              <a:t>有一種 </a:t>
            </a:r>
            <a:r>
              <a:rPr lang="zh-CN" altLang="en-US" sz="3200" b="1" dirty="0" smtClean="0">
                <a:solidFill>
                  <a:schemeClr val="bg1"/>
                </a:solidFill>
                <a:latin typeface="DFKai-SB" pitchFamily="65" charset="-120"/>
                <a:ea typeface="DFKai-SB" pitchFamily="65" charset="-120"/>
              </a:rPr>
              <a:t>‘自</a:t>
            </a:r>
            <a:r>
              <a:rPr lang="zh-CN" altLang="en-US" sz="3200" b="1" dirty="0">
                <a:solidFill>
                  <a:schemeClr val="bg1"/>
                </a:solidFill>
                <a:latin typeface="DFKai-SB" pitchFamily="65" charset="-120"/>
                <a:ea typeface="DFKai-SB" pitchFamily="65" charset="-120"/>
              </a:rPr>
              <a:t>願</a:t>
            </a:r>
            <a:r>
              <a:rPr lang="zh-TW" altLang="en-US" sz="3200" b="1" dirty="0" smtClean="0">
                <a:solidFill>
                  <a:schemeClr val="bg1"/>
                </a:solidFill>
                <a:latin typeface="DFKai-SB" pitchFamily="65" charset="-120"/>
                <a:ea typeface="DFKai-SB" pitchFamily="65" charset="-120"/>
              </a:rPr>
              <a:t>者</a:t>
            </a:r>
            <a:r>
              <a:rPr lang="zh-CN" altLang="en-US" sz="3200" b="1" dirty="0" smtClean="0">
                <a:solidFill>
                  <a:schemeClr val="bg1"/>
                </a:solidFill>
                <a:latin typeface="DFKai-SB" pitchFamily="65" charset="-120"/>
                <a:ea typeface="DFKai-SB" pitchFamily="65" charset="-120"/>
              </a:rPr>
              <a:t>’</a:t>
            </a:r>
            <a:endParaRPr lang="en-US" sz="3000" dirty="0">
              <a:solidFill>
                <a:schemeClr val="bg1"/>
              </a:solidFill>
              <a:latin typeface="DFKai-SB" pitchFamily="65" charset="-120"/>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p:txBody>
      </p:sp>
    </p:spTree>
    <p:extLst>
      <p:ext uri="{BB962C8B-B14F-4D97-AF65-F5344CB8AC3E}">
        <p14:creationId xmlns:p14="http://schemas.microsoft.com/office/powerpoint/2010/main" val="4902395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smtClean="0"/>
          </a:p>
          <a:p>
            <a:r>
              <a:rPr lang="zh-CN" altLang="en-US" sz="4000" b="1" dirty="0" smtClean="0">
                <a:solidFill>
                  <a:srgbClr val="FFFF00"/>
                </a:solidFill>
                <a:latin typeface="DFKai-SB" pitchFamily="65" charset="-120"/>
                <a:ea typeface="DFKai-SB" pitchFamily="65" charset="-120"/>
              </a:rPr>
              <a:t> </a:t>
            </a:r>
            <a:r>
              <a:rPr lang="zh-CN" altLang="en-US" sz="4800" b="1" dirty="0" smtClean="0">
                <a:solidFill>
                  <a:srgbClr val="FFFF00"/>
                </a:solidFill>
                <a:latin typeface="DFKai-SB" pitchFamily="65" charset="-120"/>
                <a:ea typeface="DFKai-SB" pitchFamily="65" charset="-120"/>
              </a:rPr>
              <a:t>士</a:t>
            </a:r>
            <a:r>
              <a:rPr lang="zh-CN" altLang="en-US" sz="4800" b="1" dirty="0">
                <a:solidFill>
                  <a:srgbClr val="FFFF00"/>
                </a:solidFill>
                <a:latin typeface="DFKai-SB" pitchFamily="65" charset="-120"/>
                <a:ea typeface="DFKai-SB" pitchFamily="65" charset="-120"/>
              </a:rPr>
              <a:t>師記</a:t>
            </a:r>
            <a:r>
              <a:rPr lang="en-US" altLang="zh-CN" sz="4800" b="1" dirty="0">
                <a:solidFill>
                  <a:srgbClr val="FFFF00"/>
                </a:solidFill>
              </a:rPr>
              <a:t> </a:t>
            </a:r>
            <a:r>
              <a:rPr lang="en-US" altLang="zh-CN" sz="4800" b="1" dirty="0" smtClean="0">
                <a:solidFill>
                  <a:srgbClr val="FFFF00"/>
                </a:solidFill>
              </a:rPr>
              <a:t>4-5</a:t>
            </a:r>
            <a:r>
              <a:rPr lang="zh-CN" altLang="en-US" sz="4800" b="1" dirty="0" smtClean="0">
                <a:solidFill>
                  <a:srgbClr val="FFFF00"/>
                </a:solidFill>
                <a:latin typeface="DFKai-SB" pitchFamily="65" charset="-120"/>
                <a:ea typeface="DFKai-SB" pitchFamily="65" charset="-120"/>
              </a:rPr>
              <a:t>章</a:t>
            </a:r>
            <a:r>
              <a:rPr lang="en-US" altLang="zh-CN" sz="4800" b="1" dirty="0" smtClean="0">
                <a:solidFill>
                  <a:schemeClr val="bg1"/>
                </a:solidFill>
                <a:latin typeface="DFKai-SB" pitchFamily="65" charset="-120"/>
                <a:ea typeface="DFKai-SB" pitchFamily="65" charset="-120"/>
              </a:rPr>
              <a:t>/</a:t>
            </a:r>
            <a:r>
              <a:rPr lang="zh-CN" altLang="en-US" sz="4800" b="1" dirty="0">
                <a:solidFill>
                  <a:srgbClr val="FFFF00"/>
                </a:solidFill>
                <a:latin typeface="DFKai-SB" pitchFamily="65" charset="-120"/>
                <a:ea typeface="DFKai-SB" pitchFamily="65" charset="-120"/>
              </a:rPr>
              <a:t>士師</a:t>
            </a:r>
            <a:r>
              <a:rPr lang="zh-TW" altLang="en-US" sz="4800" b="1" dirty="0" smtClean="0">
                <a:solidFill>
                  <a:srgbClr val="FFFF00"/>
                </a:solidFill>
                <a:latin typeface="DFKai-SB" pitchFamily="65" charset="-120"/>
                <a:ea typeface="DFKai-SB" pitchFamily="65" charset="-120"/>
              </a:rPr>
              <a:t>底</a:t>
            </a:r>
            <a:r>
              <a:rPr lang="zh-TW" altLang="en-US" sz="4800" b="1" dirty="0">
                <a:solidFill>
                  <a:srgbClr val="FFFF00"/>
                </a:solidFill>
                <a:latin typeface="DFKai-SB" pitchFamily="65" charset="-120"/>
                <a:ea typeface="DFKai-SB" pitchFamily="65" charset="-120"/>
              </a:rPr>
              <a:t>波拉</a:t>
            </a:r>
            <a:r>
              <a:rPr lang="zh-TW" altLang="en-US" sz="4800" b="1" dirty="0" smtClean="0">
                <a:solidFill>
                  <a:srgbClr val="FFFF00"/>
                </a:solidFill>
                <a:latin typeface="DFKai-SB" pitchFamily="65" charset="-120"/>
                <a:ea typeface="DFKai-SB" pitchFamily="65" charset="-120"/>
              </a:rPr>
              <a:t>和巴拉</a:t>
            </a:r>
            <a:endParaRPr lang="en-US" altLang="zh-TW" sz="4800" b="1" dirty="0" smtClean="0">
              <a:solidFill>
                <a:srgbClr val="FFFF00"/>
              </a:solidFill>
              <a:latin typeface="DFKai-SB" pitchFamily="65" charset="-120"/>
              <a:ea typeface="DFKai-SB" pitchFamily="65" charset="-120"/>
            </a:endParaRPr>
          </a:p>
          <a:p>
            <a:pPr lvl="0"/>
            <a:endParaRPr lang="en-US" altLang="zh-TW" sz="800" b="1" dirty="0" smtClean="0">
              <a:latin typeface="+mj-lt"/>
              <a:ea typeface="DFKai-SB" pitchFamily="65" charset="-120"/>
            </a:endParaRPr>
          </a:p>
          <a:p>
            <a:pPr lvl="0"/>
            <a:endParaRPr lang="en-US" altLang="zh-TW" sz="800" b="1" dirty="0" smtClean="0">
              <a:latin typeface="+mj-lt"/>
              <a:ea typeface="DFKai-SB" pitchFamily="65" charset="-120"/>
            </a:endParaRPr>
          </a:p>
          <a:p>
            <a:endParaRPr lang="en-US" altLang="zh-CN" sz="800" b="1" dirty="0">
              <a:latin typeface="DFKai-SB" pitchFamily="65" charset="-120"/>
              <a:ea typeface="DFKai-SB" pitchFamily="65" charset="-120"/>
            </a:endParaRPr>
          </a:p>
          <a:p>
            <a:r>
              <a:rPr lang="zh-CN" altLang="en-US" sz="4000" b="1" dirty="0">
                <a:solidFill>
                  <a:srgbClr val="FFFF00"/>
                </a:solidFill>
                <a:latin typeface="DFKai-SB" pitchFamily="65" charset="-120"/>
                <a:ea typeface="DFKai-SB" pitchFamily="65" charset="-120"/>
              </a:rPr>
              <a:t>士師記</a:t>
            </a:r>
            <a:r>
              <a:rPr lang="en-US" altLang="zh-CN" sz="4000" b="1" dirty="0">
                <a:solidFill>
                  <a:srgbClr val="FFFF00"/>
                </a:solidFill>
              </a:rPr>
              <a:t> </a:t>
            </a:r>
            <a:r>
              <a:rPr lang="en-US" altLang="zh-CN" sz="4000" b="1" dirty="0" smtClean="0">
                <a:solidFill>
                  <a:srgbClr val="FFFF00"/>
                </a:solidFill>
              </a:rPr>
              <a:t>4-5</a:t>
            </a:r>
            <a:r>
              <a:rPr lang="zh-CN" altLang="en-US" sz="4000" b="1" dirty="0" smtClean="0">
                <a:solidFill>
                  <a:srgbClr val="FFFF00"/>
                </a:solidFill>
                <a:latin typeface="DFKai-SB" pitchFamily="65" charset="-120"/>
                <a:ea typeface="DFKai-SB" pitchFamily="65" charset="-120"/>
              </a:rPr>
              <a:t>章主要內容</a:t>
            </a:r>
            <a:r>
              <a:rPr lang="en-US" altLang="zh-CN" sz="4000" b="1" dirty="0" smtClean="0">
                <a:solidFill>
                  <a:schemeClr val="bg1"/>
                </a:solidFill>
                <a:latin typeface="DFKai-SB" pitchFamily="65" charset="-120"/>
                <a:ea typeface="DFKai-SB" pitchFamily="65" charset="-120"/>
              </a:rPr>
              <a:t>: </a:t>
            </a:r>
          </a:p>
          <a:p>
            <a:r>
              <a:rPr lang="en-US" altLang="zh-TW" sz="3800" b="1" dirty="0">
                <a:solidFill>
                  <a:schemeClr val="bg1"/>
                </a:solidFill>
                <a:latin typeface="DFKai-SB" pitchFamily="65" charset="-120"/>
                <a:ea typeface="DFKai-SB" pitchFamily="65" charset="-120"/>
              </a:rPr>
              <a:t>	</a:t>
            </a:r>
            <a:r>
              <a:rPr lang="en-US" altLang="zh-CN" sz="3800" b="1" dirty="0" smtClean="0">
                <a:solidFill>
                  <a:schemeClr val="bg1"/>
                </a:solidFill>
                <a:latin typeface="DFKai-SB" pitchFamily="65" charset="-120"/>
                <a:ea typeface="DFKai-SB" pitchFamily="65" charset="-120"/>
              </a:rPr>
              <a:t>-</a:t>
            </a:r>
            <a:r>
              <a:rPr lang="zh-TW" altLang="en-US" sz="3800" b="1" dirty="0" smtClean="0">
                <a:latin typeface="DFKai-SB" pitchFamily="65" charset="-120"/>
                <a:ea typeface="DFKai-SB" pitchFamily="65" charset="-120"/>
              </a:rPr>
              <a:t>在</a:t>
            </a:r>
            <a:r>
              <a:rPr lang="zh-TW" altLang="en-US" sz="3800" b="1" dirty="0">
                <a:latin typeface="DFKai-SB" pitchFamily="65" charset="-120"/>
                <a:ea typeface="DFKai-SB" pitchFamily="65" charset="-120"/>
              </a:rPr>
              <a:t>夏瑣作王的迦南王耶賓</a:t>
            </a:r>
            <a:r>
              <a:rPr lang="en-US" sz="3600" b="1" dirty="0">
                <a:latin typeface="DFKai-SB" pitchFamily="65" charset="-120"/>
                <a:ea typeface="DFKai-SB" pitchFamily="65" charset="-120"/>
              </a:rPr>
              <a:t>(</a:t>
            </a:r>
            <a:r>
              <a:rPr lang="zh-TW" altLang="en-US" sz="3600" b="1" dirty="0">
                <a:latin typeface="DFKai-SB" pitchFamily="65" charset="-120"/>
                <a:ea typeface="DFKai-SB" pitchFamily="65" charset="-120"/>
              </a:rPr>
              <a:t>他的將軍</a:t>
            </a:r>
            <a:r>
              <a:rPr lang="zh-TW" altLang="en-US" sz="3600" b="1" dirty="0" smtClean="0">
                <a:latin typeface="DFKai-SB" pitchFamily="65" charset="-120"/>
                <a:ea typeface="DFKai-SB" pitchFamily="65" charset="-120"/>
              </a:rPr>
              <a:t>是</a:t>
            </a:r>
            <a:endParaRPr lang="en-US" altLang="zh-TW" sz="3600" b="1" dirty="0" smtClean="0">
              <a:latin typeface="DFKai-SB" pitchFamily="65" charset="-120"/>
              <a:ea typeface="DFKai-SB" pitchFamily="65" charset="-120"/>
            </a:endParaRPr>
          </a:p>
          <a:p>
            <a:r>
              <a:rPr lang="zh-TW" altLang="en-US" sz="3600" b="1" dirty="0" smtClean="0">
                <a:latin typeface="DFKai-SB" pitchFamily="65" charset="-120"/>
                <a:ea typeface="DFKai-SB" pitchFamily="65" charset="-120"/>
              </a:rPr>
              <a:t>西</a:t>
            </a:r>
            <a:r>
              <a:rPr lang="zh-TW" altLang="en-US" sz="3600" b="1" dirty="0">
                <a:latin typeface="DFKai-SB" pitchFamily="65" charset="-120"/>
                <a:ea typeface="DFKai-SB" pitchFamily="65" charset="-120"/>
              </a:rPr>
              <a:t>西拉</a:t>
            </a:r>
            <a:r>
              <a:rPr lang="en-US" sz="3600" b="1" dirty="0" smtClean="0">
                <a:latin typeface="DFKai-SB" pitchFamily="65" charset="-120"/>
                <a:ea typeface="DFKai-SB" pitchFamily="65" charset="-120"/>
              </a:rPr>
              <a:t>)</a:t>
            </a:r>
            <a:r>
              <a:rPr lang="zh-TW" altLang="en-US" sz="3600" b="1" dirty="0" smtClean="0">
                <a:latin typeface="DFKai-SB" pitchFamily="65" charset="-120"/>
                <a:ea typeface="DFKai-SB" pitchFamily="65" charset="-120"/>
              </a:rPr>
              <a:t> </a:t>
            </a:r>
            <a:r>
              <a:rPr lang="zh-TW" altLang="en-US" sz="3800" b="1" dirty="0" smtClean="0">
                <a:solidFill>
                  <a:schemeClr val="bg1"/>
                </a:solidFill>
                <a:latin typeface="DFKai-SB" pitchFamily="65" charset="-120"/>
                <a:ea typeface="DFKai-SB" pitchFamily="65" charset="-120"/>
              </a:rPr>
              <a:t>欺</a:t>
            </a:r>
            <a:r>
              <a:rPr lang="zh-TW" altLang="en-US" sz="3800" b="1" dirty="0">
                <a:solidFill>
                  <a:schemeClr val="bg1"/>
                </a:solidFill>
                <a:latin typeface="DFKai-SB" pitchFamily="65" charset="-120"/>
                <a:ea typeface="DFKai-SB" pitchFamily="65" charset="-120"/>
              </a:rPr>
              <a:t>壓以色列人二十年</a:t>
            </a:r>
            <a:r>
              <a:rPr lang="zh-TW" altLang="en-US" sz="3800" b="1" dirty="0">
                <a:latin typeface="DFKai-SB" pitchFamily="65" charset="-120"/>
                <a:ea typeface="DFKai-SB" pitchFamily="65" charset="-120"/>
              </a:rPr>
              <a:t>，以色列人就呼求耶和</a:t>
            </a:r>
            <a:r>
              <a:rPr lang="zh-TW" altLang="en-US" sz="3800" b="1" dirty="0" smtClean="0">
                <a:latin typeface="DFKai-SB" pitchFamily="65" charset="-120"/>
                <a:ea typeface="DFKai-SB" pitchFamily="65" charset="-120"/>
              </a:rPr>
              <a:t>華</a:t>
            </a:r>
            <a:endParaRPr lang="en-US" altLang="zh-TW" sz="3800" b="1" dirty="0">
              <a:latin typeface="DFKai-SB" pitchFamily="65" charset="-120"/>
              <a:ea typeface="DFKai-SB" pitchFamily="65" charset="-120"/>
            </a:endParaRPr>
          </a:p>
          <a:p>
            <a:r>
              <a:rPr lang="en-US" altLang="zh-TW" sz="3800" b="1" dirty="0" smtClean="0">
                <a:latin typeface="DFKai-SB" pitchFamily="65" charset="-120"/>
                <a:ea typeface="DFKai-SB" pitchFamily="65" charset="-120"/>
              </a:rPr>
              <a:t>	</a:t>
            </a:r>
            <a:r>
              <a:rPr lang="en-US" altLang="zh-CN" sz="3800" b="1" dirty="0" smtClean="0">
                <a:solidFill>
                  <a:schemeClr val="bg1"/>
                </a:solidFill>
                <a:latin typeface="DFKai-SB" pitchFamily="65" charset="-120"/>
                <a:ea typeface="DFKai-SB" pitchFamily="65" charset="-120"/>
              </a:rPr>
              <a:t>-</a:t>
            </a:r>
            <a:r>
              <a:rPr lang="zh-TW" altLang="en-US" sz="3800" b="1" dirty="0" smtClean="0">
                <a:latin typeface="DFKai-SB" pitchFamily="65" charset="-120"/>
                <a:ea typeface="DFKai-SB" pitchFamily="65" charset="-120"/>
              </a:rPr>
              <a:t>耶</a:t>
            </a:r>
            <a:r>
              <a:rPr lang="zh-TW" altLang="en-US" sz="3800" b="1" dirty="0">
                <a:latin typeface="DFKai-SB" pitchFamily="65" charset="-120"/>
                <a:ea typeface="DFKai-SB" pitchFamily="65" charset="-120"/>
              </a:rPr>
              <a:t>和</a:t>
            </a:r>
            <a:r>
              <a:rPr lang="zh-TW" altLang="en-US" sz="3800" b="1" dirty="0" smtClean="0">
                <a:latin typeface="DFKai-SB" pitchFamily="65" charset="-120"/>
                <a:ea typeface="DFKai-SB" pitchFamily="65" charset="-120"/>
              </a:rPr>
              <a:t>華</a:t>
            </a:r>
            <a:r>
              <a:rPr lang="zh-CN" altLang="en-US" sz="3800" b="1" dirty="0" smtClean="0">
                <a:solidFill>
                  <a:schemeClr val="bg1"/>
                </a:solidFill>
                <a:latin typeface="DFKai-SB" pitchFamily="65" charset="-120"/>
                <a:ea typeface="DFKai-SB" pitchFamily="65" charset="-120"/>
              </a:rPr>
              <a:t>藉著</a:t>
            </a:r>
            <a:r>
              <a:rPr lang="zh-CN" altLang="en-US" sz="3600" b="1" dirty="0">
                <a:solidFill>
                  <a:srgbClr val="FFFF00"/>
                </a:solidFill>
                <a:latin typeface="DFKai-SB" pitchFamily="65" charset="-120"/>
                <a:ea typeface="DFKai-SB" pitchFamily="65" charset="-120"/>
              </a:rPr>
              <a:t>士師</a:t>
            </a:r>
            <a:r>
              <a:rPr lang="zh-TW" altLang="en-US" sz="3800" b="1" dirty="0" smtClean="0">
                <a:solidFill>
                  <a:srgbClr val="FFFF00"/>
                </a:solidFill>
                <a:latin typeface="DFKai-SB" pitchFamily="65" charset="-120"/>
                <a:ea typeface="DFKai-SB" pitchFamily="65" charset="-120"/>
              </a:rPr>
              <a:t>底</a:t>
            </a:r>
            <a:r>
              <a:rPr lang="zh-TW" altLang="en-US" sz="3800" b="1" dirty="0">
                <a:solidFill>
                  <a:srgbClr val="FFFF00"/>
                </a:solidFill>
                <a:latin typeface="DFKai-SB" pitchFamily="65" charset="-120"/>
                <a:ea typeface="DFKai-SB" pitchFamily="65" charset="-120"/>
              </a:rPr>
              <a:t>波拉</a:t>
            </a:r>
            <a:r>
              <a:rPr lang="zh-TW" altLang="en-US" sz="3800" b="1" dirty="0">
                <a:solidFill>
                  <a:schemeClr val="bg1"/>
                </a:solidFill>
                <a:latin typeface="DFKai-SB" pitchFamily="65" charset="-120"/>
                <a:ea typeface="DFKai-SB" pitchFamily="65" charset="-120"/>
              </a:rPr>
              <a:t>和巴</a:t>
            </a:r>
            <a:r>
              <a:rPr lang="zh-TW" altLang="en-US" sz="3800" b="1" dirty="0" smtClean="0">
                <a:solidFill>
                  <a:schemeClr val="bg1"/>
                </a:solidFill>
                <a:latin typeface="DFKai-SB" pitchFamily="65" charset="-120"/>
                <a:ea typeface="DFKai-SB" pitchFamily="65" charset="-120"/>
              </a:rPr>
              <a:t>拉</a:t>
            </a:r>
            <a:r>
              <a:rPr lang="zh-CN" altLang="en-US" sz="3800" b="1" dirty="0" smtClean="0">
                <a:solidFill>
                  <a:schemeClr val="bg1"/>
                </a:solidFill>
                <a:latin typeface="DFKai-SB" pitchFamily="65" charset="-120"/>
                <a:ea typeface="DFKai-SB" pitchFamily="65" charset="-120"/>
              </a:rPr>
              <a:t>拯救</a:t>
            </a:r>
            <a:r>
              <a:rPr lang="zh-TW" altLang="en-US" sz="3800" b="1" dirty="0">
                <a:latin typeface="DFKai-SB" pitchFamily="65" charset="-120"/>
                <a:ea typeface="DFKai-SB" pitchFamily="65" charset="-120"/>
              </a:rPr>
              <a:t>以色</a:t>
            </a:r>
            <a:r>
              <a:rPr lang="zh-TW" altLang="en-US" sz="3800" b="1" dirty="0" smtClean="0">
                <a:latin typeface="DFKai-SB" pitchFamily="65" charset="-120"/>
                <a:ea typeface="DFKai-SB" pitchFamily="65" charset="-120"/>
              </a:rPr>
              <a:t>列人</a:t>
            </a:r>
            <a:endParaRPr lang="en-US" altLang="zh-TW" sz="3800" b="1" dirty="0" smtClean="0">
              <a:latin typeface="DFKai-SB" pitchFamily="65" charset="-120"/>
              <a:ea typeface="DFKai-SB" pitchFamily="65" charset="-120"/>
            </a:endParaRPr>
          </a:p>
          <a:p>
            <a:r>
              <a:rPr lang="en-US" altLang="zh-TW" sz="3800" b="1" dirty="0">
                <a:latin typeface="DFKai-SB" pitchFamily="65" charset="-120"/>
                <a:ea typeface="DFKai-SB" pitchFamily="65" charset="-120"/>
              </a:rPr>
              <a:t>	</a:t>
            </a:r>
            <a:r>
              <a:rPr lang="en-US" altLang="zh-CN" sz="3800" b="1" dirty="0" smtClean="0">
                <a:solidFill>
                  <a:schemeClr val="bg1"/>
                </a:solidFill>
                <a:latin typeface="DFKai-SB" pitchFamily="65" charset="-120"/>
                <a:ea typeface="DFKai-SB" pitchFamily="65" charset="-120"/>
              </a:rPr>
              <a:t>-</a:t>
            </a:r>
            <a:r>
              <a:rPr lang="zh-TW" altLang="en-US" sz="3800" b="1" dirty="0" smtClean="0">
                <a:latin typeface="DFKai-SB" pitchFamily="65" charset="-120"/>
                <a:ea typeface="DFKai-SB" pitchFamily="65" charset="-120"/>
              </a:rPr>
              <a:t>這</a:t>
            </a:r>
            <a:r>
              <a:rPr lang="zh-TW" altLang="en-US" sz="3800" b="1" dirty="0">
                <a:latin typeface="DFKai-SB" pitchFamily="65" charset="-120"/>
                <a:ea typeface="DFKai-SB" pitchFamily="65" charset="-120"/>
              </a:rPr>
              <a:t>樣國中</a:t>
            </a:r>
            <a:r>
              <a:rPr lang="zh-TW" altLang="en-US" sz="3800" b="1" dirty="0">
                <a:solidFill>
                  <a:schemeClr val="bg1"/>
                </a:solidFill>
                <a:latin typeface="DFKai-SB" pitchFamily="65" charset="-120"/>
                <a:ea typeface="DFKai-SB" pitchFamily="65" charset="-120"/>
              </a:rPr>
              <a:t>太平四十</a:t>
            </a:r>
            <a:r>
              <a:rPr lang="zh-TW" altLang="en-US" sz="3800" b="1" dirty="0" smtClean="0">
                <a:solidFill>
                  <a:schemeClr val="bg1"/>
                </a:solidFill>
                <a:latin typeface="DFKai-SB" pitchFamily="65" charset="-120"/>
                <a:ea typeface="DFKai-SB" pitchFamily="65" charset="-120"/>
              </a:rPr>
              <a:t>年</a:t>
            </a:r>
            <a:endParaRPr lang="en-US" altLang="zh-TW" sz="3800" b="1" dirty="0" smtClean="0">
              <a:solidFill>
                <a:schemeClr val="bg1"/>
              </a:solidFill>
              <a:latin typeface="DFKai-SB" pitchFamily="65" charset="-120"/>
              <a:ea typeface="DFKai-SB" pitchFamily="65" charset="-120"/>
            </a:endParaRPr>
          </a:p>
          <a:p>
            <a:endParaRPr lang="en-US" altLang="zh-CN" sz="1000" b="1" dirty="0" smtClean="0">
              <a:latin typeface="DFKai-SB" pitchFamily="65" charset="-120"/>
              <a:ea typeface="DFKai-SB" pitchFamily="65" charset="-120"/>
            </a:endParaRPr>
          </a:p>
          <a:p>
            <a:endParaRPr lang="en-US" altLang="zh-CN" sz="1000" b="1" dirty="0" smtClean="0">
              <a:latin typeface="DFKai-SB" pitchFamily="65" charset="-120"/>
              <a:ea typeface="DFKai-SB" pitchFamily="65" charset="-120"/>
            </a:endParaRPr>
          </a:p>
          <a:p>
            <a:r>
              <a:rPr lang="en-US" altLang="zh-CN" sz="4000" b="1" dirty="0" smtClean="0">
                <a:solidFill>
                  <a:srgbClr val="FFFF00"/>
                </a:solidFill>
                <a:latin typeface="DFKai-SB" pitchFamily="65" charset="-120"/>
                <a:ea typeface="DFKai-SB" pitchFamily="65" charset="-120"/>
              </a:rPr>
              <a:t>	</a:t>
            </a:r>
            <a:r>
              <a:rPr lang="zh-CN" altLang="en-US" sz="4000" b="1" dirty="0" smtClean="0">
                <a:solidFill>
                  <a:srgbClr val="FFFF00"/>
                </a:solidFill>
                <a:latin typeface="DFKai-SB" pitchFamily="65" charset="-120"/>
                <a:ea typeface="DFKai-SB" pitchFamily="65" charset="-120"/>
              </a:rPr>
              <a:t>士</a:t>
            </a:r>
            <a:r>
              <a:rPr lang="zh-CN" altLang="en-US" sz="4000" b="1" dirty="0">
                <a:solidFill>
                  <a:srgbClr val="FFFF00"/>
                </a:solidFill>
                <a:latin typeface="DFKai-SB" pitchFamily="65" charset="-120"/>
                <a:ea typeface="DFKai-SB" pitchFamily="65" charset="-120"/>
              </a:rPr>
              <a:t>師記</a:t>
            </a:r>
            <a:r>
              <a:rPr lang="en-US" altLang="zh-CN" sz="4000" b="1" dirty="0">
                <a:solidFill>
                  <a:srgbClr val="FFFF00"/>
                </a:solidFill>
              </a:rPr>
              <a:t> </a:t>
            </a:r>
            <a:r>
              <a:rPr lang="en-US" altLang="zh-CN" sz="4000" b="1" dirty="0" smtClean="0">
                <a:solidFill>
                  <a:srgbClr val="FFFF00"/>
                </a:solidFill>
              </a:rPr>
              <a:t>4</a:t>
            </a:r>
            <a:r>
              <a:rPr lang="zh-CN" altLang="en-US" sz="4000" b="1" dirty="0" smtClean="0">
                <a:solidFill>
                  <a:srgbClr val="FFFF00"/>
                </a:solidFill>
                <a:latin typeface="DFKai-SB" pitchFamily="65" charset="-120"/>
                <a:ea typeface="DFKai-SB" pitchFamily="65" charset="-120"/>
              </a:rPr>
              <a:t>章</a:t>
            </a:r>
            <a:r>
              <a:rPr lang="en-US" altLang="zh-CN" sz="4000" b="1" dirty="0" smtClean="0">
                <a:solidFill>
                  <a:schemeClr val="bg1"/>
                </a:solidFill>
                <a:latin typeface="DFKai-SB" pitchFamily="65" charset="-120"/>
                <a:ea typeface="DFKai-SB" pitchFamily="65" charset="-120"/>
              </a:rPr>
              <a:t>: </a:t>
            </a:r>
            <a:r>
              <a:rPr lang="zh-CN" altLang="en-US" sz="4000" b="1" dirty="0" smtClean="0">
                <a:latin typeface="DFKai-SB" pitchFamily="65" charset="-120"/>
                <a:ea typeface="DFKai-SB" pitchFamily="65" charset="-120"/>
              </a:rPr>
              <a:t>戰</a:t>
            </a:r>
            <a:r>
              <a:rPr lang="zh-CN" altLang="en-US" sz="4000" b="1" dirty="0">
                <a:latin typeface="DFKai-SB" pitchFamily="65" charset="-120"/>
                <a:ea typeface="DFKai-SB" pitchFamily="65" charset="-120"/>
              </a:rPr>
              <a:t>爭</a:t>
            </a:r>
            <a:endParaRPr lang="en-US" altLang="zh-TW" sz="4000" b="1" dirty="0" smtClean="0">
              <a:latin typeface="DFKai-SB" pitchFamily="65" charset="-120"/>
              <a:ea typeface="DFKai-SB" pitchFamily="65" charset="-120"/>
            </a:endParaRPr>
          </a:p>
          <a:p>
            <a:r>
              <a:rPr lang="en-US" altLang="zh-CN" sz="4000" b="1" dirty="0" smtClean="0">
                <a:solidFill>
                  <a:srgbClr val="FFFF00"/>
                </a:solidFill>
                <a:latin typeface="DFKai-SB" pitchFamily="65" charset="-120"/>
                <a:ea typeface="DFKai-SB" pitchFamily="65" charset="-120"/>
              </a:rPr>
              <a:t>	</a:t>
            </a:r>
            <a:r>
              <a:rPr lang="zh-CN" altLang="en-US" sz="4000" b="1" dirty="0" smtClean="0">
                <a:solidFill>
                  <a:srgbClr val="FFFF00"/>
                </a:solidFill>
                <a:latin typeface="DFKai-SB" pitchFamily="65" charset="-120"/>
                <a:ea typeface="DFKai-SB" pitchFamily="65" charset="-120"/>
              </a:rPr>
              <a:t>士</a:t>
            </a:r>
            <a:r>
              <a:rPr lang="zh-CN" altLang="en-US" sz="4000" b="1" dirty="0">
                <a:solidFill>
                  <a:srgbClr val="FFFF00"/>
                </a:solidFill>
                <a:latin typeface="DFKai-SB" pitchFamily="65" charset="-120"/>
                <a:ea typeface="DFKai-SB" pitchFamily="65" charset="-120"/>
              </a:rPr>
              <a:t>師記</a:t>
            </a:r>
            <a:r>
              <a:rPr lang="en-US" altLang="zh-CN" sz="4000" b="1" dirty="0">
                <a:solidFill>
                  <a:srgbClr val="FFFF00"/>
                </a:solidFill>
              </a:rPr>
              <a:t> </a:t>
            </a:r>
            <a:r>
              <a:rPr lang="en-US" altLang="zh-CN" sz="4000" b="1" dirty="0" smtClean="0">
                <a:solidFill>
                  <a:srgbClr val="FFFF00"/>
                </a:solidFill>
              </a:rPr>
              <a:t>5</a:t>
            </a:r>
            <a:r>
              <a:rPr lang="zh-CN" altLang="en-US" sz="4000" b="1" dirty="0" smtClean="0">
                <a:solidFill>
                  <a:srgbClr val="FFFF00"/>
                </a:solidFill>
                <a:latin typeface="DFKai-SB" pitchFamily="65" charset="-120"/>
                <a:ea typeface="DFKai-SB" pitchFamily="65" charset="-120"/>
              </a:rPr>
              <a:t>章</a:t>
            </a:r>
            <a:r>
              <a:rPr lang="en-US" altLang="zh-CN" sz="4000" b="1" dirty="0" smtClean="0">
                <a:solidFill>
                  <a:schemeClr val="bg1"/>
                </a:solidFill>
                <a:latin typeface="DFKai-SB" pitchFamily="65" charset="-120"/>
                <a:ea typeface="DFKai-SB" pitchFamily="65" charset="-120"/>
              </a:rPr>
              <a:t>: </a:t>
            </a:r>
            <a:r>
              <a:rPr lang="zh-CN" altLang="en-US" sz="4000" b="1" dirty="0" smtClean="0">
                <a:latin typeface="DFKai-SB" pitchFamily="65" charset="-120"/>
                <a:ea typeface="DFKai-SB" pitchFamily="65" charset="-120"/>
              </a:rPr>
              <a:t>勝利之後的讚美歌</a:t>
            </a:r>
            <a:endParaRPr lang="en-US" altLang="zh-CN" sz="4000" b="1" dirty="0" smtClean="0">
              <a:latin typeface="DFKai-SB" pitchFamily="65" charset="-120"/>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p:txBody>
      </p:sp>
    </p:spTree>
    <p:extLst>
      <p:ext uri="{BB962C8B-B14F-4D97-AF65-F5344CB8AC3E}">
        <p14:creationId xmlns:p14="http://schemas.microsoft.com/office/powerpoint/2010/main" val="12914772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israe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8" y="152400"/>
            <a:ext cx="9998784"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ivision of Conquered Lands | Graig&amp;#39;s Bible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039" y="1752600"/>
            <a:ext cx="3818984"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951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ible-archaeology.info/haz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3530425"/>
            <a:ext cx="439172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ible-archaeology.info/images/hazor-uppercityaerial_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888" y="3500471"/>
            <a:ext cx="64091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28" descr="Hazor 29b HL Sat Atlas s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0"/>
            <a:ext cx="7464606" cy="338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51960" y="1444288"/>
            <a:ext cx="2031005" cy="1938992"/>
          </a:xfrm>
          <a:prstGeom prst="rect">
            <a:avLst/>
          </a:prstGeom>
        </p:spPr>
        <p:txBody>
          <a:bodyPr wrap="none">
            <a:spAutoFit/>
          </a:bodyPr>
          <a:lstStyle/>
          <a:p>
            <a:r>
              <a:rPr lang="zh-TW" altLang="en-US" sz="6000" b="1" dirty="0">
                <a:latin typeface="DFKai-SB" pitchFamily="65" charset="-120"/>
                <a:ea typeface="DFKai-SB" pitchFamily="65" charset="-120"/>
              </a:rPr>
              <a:t>夏瑣</a:t>
            </a:r>
            <a:endParaRPr lang="en-US" sz="6000" b="1" dirty="0"/>
          </a:p>
          <a:p>
            <a:r>
              <a:rPr lang="en-US" sz="6000" b="1" dirty="0" err="1" smtClean="0"/>
              <a:t>Hazor</a:t>
            </a:r>
            <a:endParaRPr lang="en-US" sz="6000" b="1" dirty="0" smtClean="0"/>
          </a:p>
        </p:txBody>
      </p:sp>
    </p:spTree>
    <p:extLst>
      <p:ext uri="{BB962C8B-B14F-4D97-AF65-F5344CB8AC3E}">
        <p14:creationId xmlns:p14="http://schemas.microsoft.com/office/powerpoint/2010/main" val="27162914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4" descr="hazor_aerial_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2" y="812450"/>
            <a:ext cx="594205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099" name="Picture 4" descr="Image result for hazor isra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 y="304800"/>
            <a:ext cx="4997247"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56212" y="0"/>
            <a:ext cx="4051494" cy="830997"/>
          </a:xfrm>
          <a:prstGeom prst="rect">
            <a:avLst/>
          </a:prstGeom>
        </p:spPr>
        <p:txBody>
          <a:bodyPr wrap="none">
            <a:spAutoFit/>
          </a:bodyPr>
          <a:lstStyle/>
          <a:p>
            <a:r>
              <a:rPr lang="zh-TW" altLang="en-US" sz="4800" b="1" dirty="0">
                <a:latin typeface="DFKai-SB" pitchFamily="65" charset="-120"/>
                <a:ea typeface="DFKai-SB" pitchFamily="65" charset="-120"/>
              </a:rPr>
              <a:t>夏</a:t>
            </a:r>
            <a:r>
              <a:rPr lang="zh-TW" altLang="en-US" sz="4800" b="1" dirty="0" smtClean="0">
                <a:latin typeface="DFKai-SB" pitchFamily="65" charset="-120"/>
                <a:ea typeface="DFKai-SB" pitchFamily="65" charset="-120"/>
              </a:rPr>
              <a:t>瑣 </a:t>
            </a:r>
            <a:r>
              <a:rPr lang="en-US" sz="4800" b="1" dirty="0" smtClean="0"/>
              <a:t>Tel </a:t>
            </a:r>
            <a:r>
              <a:rPr lang="en-US" sz="4800" b="1" dirty="0" err="1" smtClean="0"/>
              <a:t>Hazor</a:t>
            </a:r>
            <a:endParaRPr lang="en-US" sz="4800" b="1" dirty="0" smtClean="0"/>
          </a:p>
        </p:txBody>
      </p:sp>
    </p:spTree>
    <p:extLst>
      <p:ext uri="{BB962C8B-B14F-4D97-AF65-F5344CB8AC3E}">
        <p14:creationId xmlns:p14="http://schemas.microsoft.com/office/powerpoint/2010/main" val="7420015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63417"/>
          </a:xfrm>
          <a:prstGeom prst="rect">
            <a:avLst/>
          </a:prstGeom>
          <a:solidFill>
            <a:srgbClr val="00B050"/>
          </a:solidFill>
        </p:spPr>
        <p:txBody>
          <a:bodyPr wrap="square">
            <a:spAutoFit/>
          </a:bodyPr>
          <a:lstStyle/>
          <a:p>
            <a:r>
              <a:rPr lang="zh-TW" altLang="en-US" sz="4000" b="1" dirty="0" smtClean="0">
                <a:solidFill>
                  <a:srgbClr val="FFFF00"/>
                </a:solidFill>
                <a:latin typeface="DFKai-SB" pitchFamily="65" charset="-120"/>
                <a:ea typeface="DFKai-SB" pitchFamily="65" charset="-120"/>
              </a:rPr>
              <a:t>以</a:t>
            </a:r>
            <a:r>
              <a:rPr lang="zh-TW" altLang="en-US" sz="4000" b="1" dirty="0">
                <a:solidFill>
                  <a:srgbClr val="FFFF00"/>
                </a:solidFill>
                <a:latin typeface="DFKai-SB" pitchFamily="65" charset="-120"/>
                <a:ea typeface="DFKai-SB" pitchFamily="65" charset="-120"/>
              </a:rPr>
              <a:t>色列</a:t>
            </a:r>
            <a:r>
              <a:rPr lang="zh-TW" altLang="en-US" sz="4000" b="1" dirty="0" smtClean="0">
                <a:solidFill>
                  <a:srgbClr val="FFFF00"/>
                </a:solidFill>
                <a:latin typeface="DFKai-SB" pitchFamily="65" charset="-120"/>
                <a:ea typeface="DFKai-SB" pitchFamily="65" charset="-120"/>
              </a:rPr>
              <a:t>中</a:t>
            </a:r>
            <a:r>
              <a:rPr lang="zh-CN" altLang="en-US" sz="4000" b="1" dirty="0" smtClean="0">
                <a:solidFill>
                  <a:srgbClr val="FFFF00"/>
                </a:solidFill>
                <a:latin typeface="DFKai-SB" pitchFamily="65" charset="-120"/>
                <a:ea typeface="DFKai-SB" pitchFamily="65" charset="-120"/>
              </a:rPr>
              <a:t>許多自</a:t>
            </a:r>
            <a:r>
              <a:rPr lang="zh-CN" altLang="en-US" sz="4000" b="1" dirty="0">
                <a:solidFill>
                  <a:srgbClr val="FFFF00"/>
                </a:solidFill>
                <a:latin typeface="DFKai-SB" pitchFamily="65" charset="-120"/>
                <a:ea typeface="DFKai-SB" pitchFamily="65" charset="-120"/>
              </a:rPr>
              <a:t>願</a:t>
            </a:r>
            <a:r>
              <a:rPr lang="zh-TW" altLang="en-US" sz="4000" b="1" dirty="0" smtClean="0">
                <a:solidFill>
                  <a:srgbClr val="FFFF00"/>
                </a:solidFill>
                <a:latin typeface="DFKai-SB" pitchFamily="65" charset="-120"/>
                <a:ea typeface="DFKai-SB" pitchFamily="65" charset="-120"/>
              </a:rPr>
              <a:t>者</a:t>
            </a:r>
            <a:r>
              <a:rPr lang="en-US" sz="4000" b="1" dirty="0">
                <a:solidFill>
                  <a:srgbClr val="FFFF00"/>
                </a:solidFill>
              </a:rPr>
              <a:t>(</a:t>
            </a:r>
            <a:r>
              <a:rPr lang="zh-CN" altLang="en-US" sz="4000" b="1" dirty="0" smtClean="0">
                <a:solidFill>
                  <a:srgbClr val="FFFF00"/>
                </a:solidFill>
                <a:latin typeface="DFKai-SB" pitchFamily="65" charset="-120"/>
                <a:ea typeface="DFKai-SB" pitchFamily="65" charset="-120"/>
              </a:rPr>
              <a:t>士</a:t>
            </a:r>
            <a:r>
              <a:rPr lang="zh-CN" altLang="en-US" sz="4000" b="1" dirty="0">
                <a:solidFill>
                  <a:srgbClr val="FFFF00"/>
                </a:solidFill>
                <a:latin typeface="DFKai-SB" pitchFamily="65" charset="-120"/>
                <a:ea typeface="DFKai-SB" pitchFamily="65" charset="-120"/>
              </a:rPr>
              <a:t>師記</a:t>
            </a:r>
            <a:r>
              <a:rPr lang="en-US" altLang="zh-CN" sz="4000" b="1" dirty="0">
                <a:solidFill>
                  <a:srgbClr val="FFFF00"/>
                </a:solidFill>
              </a:rPr>
              <a:t> </a:t>
            </a:r>
            <a:r>
              <a:rPr lang="en-US" altLang="zh-CN" sz="4000" b="1" dirty="0" smtClean="0">
                <a:solidFill>
                  <a:srgbClr val="FFFF00"/>
                </a:solidFill>
              </a:rPr>
              <a:t>5:2, 9, 13-18</a:t>
            </a:r>
            <a:r>
              <a:rPr lang="en-US" sz="4000" b="1" dirty="0" smtClean="0">
                <a:solidFill>
                  <a:srgbClr val="FFFF00"/>
                </a:solidFill>
              </a:rPr>
              <a:t>)</a:t>
            </a:r>
            <a:endParaRPr lang="en-US" sz="4000" b="1" dirty="0">
              <a:solidFill>
                <a:srgbClr val="FFFF00"/>
              </a:solidFill>
            </a:endParaRPr>
          </a:p>
          <a:p>
            <a:pPr lvl="0"/>
            <a:endParaRPr lang="en-US" altLang="zh-TW" sz="800" b="1" dirty="0" smtClean="0">
              <a:latin typeface="+mj-lt"/>
              <a:ea typeface="DFKai-SB" pitchFamily="65" charset="-120"/>
            </a:endParaRPr>
          </a:p>
          <a:p>
            <a:r>
              <a:rPr lang="en-US" sz="3600" b="1" dirty="0" smtClean="0">
                <a:solidFill>
                  <a:srgbClr val="FFFF00"/>
                </a:solidFill>
                <a:ea typeface="DFKai-SB" pitchFamily="65" charset="-120"/>
              </a:rPr>
              <a:t>5:2 </a:t>
            </a:r>
            <a:r>
              <a:rPr lang="en-US" sz="3600" dirty="0" smtClean="0"/>
              <a:t>……. </a:t>
            </a:r>
            <a:r>
              <a:rPr lang="zh-TW" altLang="en-US" sz="3600" b="1" dirty="0" smtClean="0">
                <a:latin typeface="DFKai-SB" pitchFamily="65" charset="-120"/>
                <a:ea typeface="DFKai-SB" pitchFamily="65" charset="-120"/>
              </a:rPr>
              <a:t>百姓也甘心犧牲自己、</a:t>
            </a:r>
            <a:r>
              <a:rPr lang="en-US" sz="3600" dirty="0" smtClean="0"/>
              <a:t>……. </a:t>
            </a:r>
          </a:p>
          <a:p>
            <a:r>
              <a:rPr lang="en-US" sz="3600" b="1" dirty="0" smtClean="0">
                <a:solidFill>
                  <a:srgbClr val="FFFF00"/>
                </a:solidFill>
                <a:latin typeface="+mj-lt"/>
                <a:ea typeface="DFKai-SB" pitchFamily="65" charset="-120"/>
              </a:rPr>
              <a:t>5:9 </a:t>
            </a:r>
            <a:r>
              <a:rPr lang="zh-TW" altLang="en-US" sz="3600" dirty="0" smtClean="0">
                <a:latin typeface="DFKai-SB" pitchFamily="65" charset="-120"/>
                <a:ea typeface="DFKai-SB" pitchFamily="65" charset="-120"/>
              </a:rPr>
              <a:t>我</a:t>
            </a:r>
            <a:r>
              <a:rPr lang="zh-TW" altLang="en-US" sz="3600" dirty="0">
                <a:latin typeface="DFKai-SB" pitchFamily="65" charset="-120"/>
                <a:ea typeface="DFKai-SB" pitchFamily="65" charset="-120"/>
              </a:rPr>
              <a:t>心傾向以色列的首領</a:t>
            </a:r>
            <a:r>
              <a:rPr lang="zh-TW" altLang="en-US" sz="3600" dirty="0" smtClean="0">
                <a:latin typeface="DFKai-SB" pitchFamily="65" charset="-120"/>
                <a:ea typeface="DFKai-SB" pitchFamily="65" charset="-120"/>
              </a:rPr>
              <a:t>．</a:t>
            </a:r>
            <a:r>
              <a:rPr lang="zh-TW" altLang="en-US" sz="3600" b="1" dirty="0" smtClean="0">
                <a:solidFill>
                  <a:schemeClr val="bg1"/>
                </a:solidFill>
                <a:latin typeface="DFKai-SB" pitchFamily="65" charset="-120"/>
                <a:ea typeface="DFKai-SB" pitchFamily="65" charset="-120"/>
              </a:rPr>
              <a:t>他</a:t>
            </a:r>
            <a:r>
              <a:rPr lang="zh-TW" altLang="en-US" sz="3600" b="1" dirty="0">
                <a:solidFill>
                  <a:schemeClr val="bg1"/>
                </a:solidFill>
                <a:latin typeface="DFKai-SB" pitchFamily="65" charset="-120"/>
                <a:ea typeface="DFKai-SB" pitchFamily="65" charset="-120"/>
              </a:rPr>
              <a:t>們在民</a:t>
            </a:r>
            <a:r>
              <a:rPr lang="zh-TW" altLang="en-US" sz="3600" b="1" dirty="0" smtClean="0">
                <a:solidFill>
                  <a:schemeClr val="bg1"/>
                </a:solidFill>
                <a:latin typeface="DFKai-SB" pitchFamily="65" charset="-120"/>
                <a:ea typeface="DFKai-SB" pitchFamily="65" charset="-120"/>
              </a:rPr>
              <a:t>中</a:t>
            </a:r>
            <a:endParaRPr lang="en-US" altLang="zh-TW" sz="3600" b="1" dirty="0" smtClean="0">
              <a:solidFill>
                <a:schemeClr val="bg1"/>
              </a:solidFill>
              <a:latin typeface="DFKai-SB" pitchFamily="65" charset="-120"/>
              <a:ea typeface="DFKai-SB" pitchFamily="65" charset="-120"/>
            </a:endParaRPr>
          </a:p>
          <a:p>
            <a:r>
              <a:rPr lang="en-US" altLang="zh-TW" sz="3600" b="1" dirty="0">
                <a:solidFill>
                  <a:schemeClr val="bg1"/>
                </a:solidFill>
                <a:latin typeface="DFKai-SB" pitchFamily="65" charset="-120"/>
                <a:ea typeface="DFKai-SB" pitchFamily="65" charset="-120"/>
              </a:rPr>
              <a:t> </a:t>
            </a:r>
            <a:r>
              <a:rPr lang="en-US" altLang="zh-TW" sz="3600" b="1" dirty="0" smtClean="0">
                <a:solidFill>
                  <a:schemeClr val="bg1"/>
                </a:solidFill>
                <a:latin typeface="DFKai-SB" pitchFamily="65" charset="-120"/>
                <a:ea typeface="DFKai-SB" pitchFamily="65" charset="-120"/>
              </a:rPr>
              <a:t>  </a:t>
            </a:r>
            <a:r>
              <a:rPr lang="zh-TW" altLang="en-US" sz="3600" b="1" dirty="0" smtClean="0">
                <a:solidFill>
                  <a:schemeClr val="bg1"/>
                </a:solidFill>
                <a:latin typeface="DFKai-SB" pitchFamily="65" charset="-120"/>
                <a:ea typeface="DFKai-SB" pitchFamily="65" charset="-120"/>
              </a:rPr>
              <a:t>甘</a:t>
            </a:r>
            <a:r>
              <a:rPr lang="zh-TW" altLang="en-US" sz="3600" b="1" dirty="0">
                <a:solidFill>
                  <a:schemeClr val="bg1"/>
                </a:solidFill>
                <a:latin typeface="DFKai-SB" pitchFamily="65" charset="-120"/>
                <a:ea typeface="DFKai-SB" pitchFamily="65" charset="-120"/>
              </a:rPr>
              <a:t>心犧牲自己．</a:t>
            </a:r>
            <a:r>
              <a:rPr lang="zh-TW" altLang="en-US" sz="3600" dirty="0">
                <a:latin typeface="DFKai-SB" pitchFamily="65" charset="-120"/>
                <a:ea typeface="DFKai-SB" pitchFamily="65" charset="-120"/>
              </a:rPr>
              <a:t>你們應當頌讚耶和</a:t>
            </a:r>
            <a:r>
              <a:rPr lang="zh-TW" altLang="en-US" sz="3600" dirty="0" smtClean="0">
                <a:latin typeface="DFKai-SB" pitchFamily="65" charset="-120"/>
                <a:ea typeface="DFKai-SB" pitchFamily="65" charset="-120"/>
              </a:rPr>
              <a:t>華</a:t>
            </a:r>
            <a:r>
              <a:rPr lang="en-US" sz="3600" dirty="0" smtClean="0">
                <a:latin typeface="DFKai-SB" pitchFamily="65" charset="-120"/>
                <a:ea typeface="DFKai-SB" pitchFamily="65" charset="-120"/>
              </a:rPr>
              <a:t>. </a:t>
            </a:r>
          </a:p>
          <a:p>
            <a:r>
              <a:rPr lang="en-US" altLang="zh-CN" sz="3400" b="1" dirty="0" smtClean="0">
                <a:solidFill>
                  <a:srgbClr val="FFFF00"/>
                </a:solidFill>
                <a:ea typeface="DFKai-SB" pitchFamily="65" charset="-120"/>
              </a:rPr>
              <a:t>5</a:t>
            </a:r>
            <a:r>
              <a:rPr lang="en-US" altLang="zh-CN" sz="3400" b="1" dirty="0">
                <a:solidFill>
                  <a:srgbClr val="FFFF00"/>
                </a:solidFill>
                <a:ea typeface="DFKai-SB" pitchFamily="65" charset="-120"/>
              </a:rPr>
              <a:t>:</a:t>
            </a:r>
            <a:r>
              <a:rPr lang="en-US" sz="3400" b="1" dirty="0" smtClean="0">
                <a:solidFill>
                  <a:srgbClr val="FFFF00"/>
                </a:solidFill>
                <a:ea typeface="DFKai-SB" pitchFamily="65" charset="-120"/>
              </a:rPr>
              <a:t>13  </a:t>
            </a:r>
            <a:r>
              <a:rPr lang="zh-TW" altLang="en-US" sz="3400" b="1" dirty="0" smtClean="0">
                <a:solidFill>
                  <a:schemeClr val="bg1"/>
                </a:solidFill>
                <a:latin typeface="DFKai-SB" pitchFamily="65" charset="-120"/>
                <a:ea typeface="DFKai-SB" pitchFamily="65" charset="-120"/>
              </a:rPr>
              <a:t>那</a:t>
            </a:r>
            <a:r>
              <a:rPr lang="zh-TW" altLang="en-US" sz="3400" b="1" dirty="0">
                <a:solidFill>
                  <a:schemeClr val="bg1"/>
                </a:solidFill>
                <a:latin typeface="DFKai-SB" pitchFamily="65" charset="-120"/>
                <a:ea typeface="DFKai-SB" pitchFamily="65" charset="-120"/>
              </a:rPr>
              <a:t>時有餘剩的貴冑和百姓一同下來</a:t>
            </a:r>
            <a:r>
              <a:rPr lang="zh-TW" altLang="en-US" sz="3400" b="1" dirty="0" smtClean="0">
                <a:solidFill>
                  <a:schemeClr val="bg1"/>
                </a:solidFill>
                <a:latin typeface="DFKai-SB" pitchFamily="65" charset="-120"/>
                <a:ea typeface="DFKai-SB" pitchFamily="65" charset="-120"/>
              </a:rPr>
              <a:t>；</a:t>
            </a:r>
            <a:endParaRPr lang="en-US" altLang="zh-TW" sz="3400" b="1" dirty="0" smtClean="0">
              <a:solidFill>
                <a:schemeClr val="bg1"/>
              </a:solidFill>
              <a:latin typeface="DFKai-SB" pitchFamily="65" charset="-120"/>
              <a:ea typeface="DFKai-SB" pitchFamily="65" charset="-120"/>
            </a:endParaRPr>
          </a:p>
          <a:p>
            <a:r>
              <a:rPr lang="zh-TW" altLang="en-US" sz="3400" dirty="0" smtClean="0">
                <a:latin typeface="DFKai-SB" pitchFamily="65" charset="-120"/>
                <a:ea typeface="DFKai-SB" pitchFamily="65" charset="-120"/>
              </a:rPr>
              <a:t>耶和華降</a:t>
            </a:r>
            <a:r>
              <a:rPr lang="zh-TW" altLang="en-US" sz="3400" dirty="0">
                <a:latin typeface="DFKai-SB" pitchFamily="65" charset="-120"/>
                <a:ea typeface="DFKai-SB" pitchFamily="65" charset="-120"/>
              </a:rPr>
              <a:t>臨</a:t>
            </a:r>
            <a:r>
              <a:rPr lang="zh-TW" altLang="en-US" sz="3400" dirty="0" smtClean="0">
                <a:latin typeface="DFKai-SB" pitchFamily="65" charset="-120"/>
                <a:ea typeface="DFKai-SB" pitchFamily="65" charset="-120"/>
              </a:rPr>
              <a:t>，為</a:t>
            </a:r>
            <a:r>
              <a:rPr lang="zh-TW" altLang="en-US" sz="3400" dirty="0">
                <a:latin typeface="DFKai-SB" pitchFamily="65" charset="-120"/>
                <a:ea typeface="DFKai-SB" pitchFamily="65" charset="-120"/>
              </a:rPr>
              <a:t>我攻擊勇士</a:t>
            </a:r>
            <a:r>
              <a:rPr lang="zh-TW" altLang="en-US" sz="3400" dirty="0" smtClean="0">
                <a:latin typeface="DFKai-SB" pitchFamily="65" charset="-120"/>
                <a:ea typeface="DFKai-SB" pitchFamily="65" charset="-120"/>
              </a:rPr>
              <a:t>。</a:t>
            </a:r>
            <a:r>
              <a:rPr lang="en-US" sz="3400" b="1" dirty="0" smtClean="0">
                <a:solidFill>
                  <a:srgbClr val="FFFF00"/>
                </a:solidFill>
                <a:ea typeface="DFKai-SB" pitchFamily="65" charset="-120"/>
              </a:rPr>
              <a:t>14 </a:t>
            </a:r>
            <a:r>
              <a:rPr lang="en-US" sz="3400" dirty="0" smtClean="0">
                <a:ea typeface="DFKai-SB" pitchFamily="65" charset="-120"/>
              </a:rPr>
              <a:t>…….. </a:t>
            </a:r>
            <a:r>
              <a:rPr lang="zh-TW" altLang="en-US" sz="3400" dirty="0" smtClean="0">
                <a:latin typeface="DFKai-SB" pitchFamily="65" charset="-120"/>
                <a:ea typeface="DFKai-SB" pitchFamily="65" charset="-120"/>
              </a:rPr>
              <a:t>從</a:t>
            </a:r>
            <a:r>
              <a:rPr lang="zh-TW" altLang="en-US" sz="3400" dirty="0">
                <a:latin typeface="DFKai-SB" pitchFamily="65" charset="-120"/>
                <a:ea typeface="DFKai-SB" pitchFamily="65" charset="-120"/>
              </a:rPr>
              <a:t>以法</a:t>
            </a:r>
            <a:r>
              <a:rPr lang="zh-TW" altLang="en-US" sz="3400" dirty="0" smtClean="0">
                <a:latin typeface="DFKai-SB" pitchFamily="65" charset="-120"/>
                <a:ea typeface="DFKai-SB" pitchFamily="65" charset="-120"/>
              </a:rPr>
              <a:t>蓮下</a:t>
            </a:r>
            <a:r>
              <a:rPr lang="zh-TW" altLang="en-US" sz="3400" dirty="0">
                <a:latin typeface="DFKai-SB" pitchFamily="65" charset="-120"/>
                <a:ea typeface="DFKai-SB" pitchFamily="65" charset="-120"/>
              </a:rPr>
              <a:t>來的；便雅憫在民中跟隨你</a:t>
            </a:r>
            <a:r>
              <a:rPr lang="zh-TW" altLang="en-US" sz="3400" dirty="0" smtClean="0">
                <a:latin typeface="DFKai-SB" pitchFamily="65" charset="-120"/>
                <a:ea typeface="DFKai-SB" pitchFamily="65" charset="-120"/>
              </a:rPr>
              <a:t>。有</a:t>
            </a:r>
            <a:r>
              <a:rPr lang="zh-TW" altLang="en-US" sz="3400" dirty="0">
                <a:latin typeface="DFKai-SB" pitchFamily="65" charset="-120"/>
                <a:ea typeface="DFKai-SB" pitchFamily="65" charset="-120"/>
              </a:rPr>
              <a:t>掌權的從瑪吉下來</a:t>
            </a:r>
            <a:r>
              <a:rPr lang="zh-TW" altLang="en-US" sz="3400" dirty="0" smtClean="0">
                <a:latin typeface="DFKai-SB" pitchFamily="65" charset="-120"/>
                <a:ea typeface="DFKai-SB" pitchFamily="65" charset="-120"/>
              </a:rPr>
              <a:t>；有</a:t>
            </a:r>
            <a:r>
              <a:rPr lang="zh-TW" altLang="en-US" sz="3400" dirty="0">
                <a:latin typeface="DFKai-SB" pitchFamily="65" charset="-120"/>
                <a:ea typeface="DFKai-SB" pitchFamily="65" charset="-120"/>
              </a:rPr>
              <a:t>持杖檢點民數的從西布倫下來</a:t>
            </a:r>
            <a:r>
              <a:rPr lang="zh-TW" altLang="en-US" sz="3400" dirty="0" smtClean="0">
                <a:latin typeface="DFKai-SB" pitchFamily="65" charset="-120"/>
                <a:ea typeface="DFKai-SB" pitchFamily="65" charset="-120"/>
              </a:rPr>
              <a:t>；</a:t>
            </a:r>
            <a:r>
              <a:rPr lang="en-US" sz="3400" b="1" dirty="0" smtClean="0">
                <a:solidFill>
                  <a:srgbClr val="FFFF00"/>
                </a:solidFill>
                <a:ea typeface="DFKai-SB" pitchFamily="65" charset="-120"/>
              </a:rPr>
              <a:t>15 </a:t>
            </a:r>
            <a:r>
              <a:rPr lang="zh-TW" altLang="en-US" sz="3400" dirty="0" smtClean="0">
                <a:latin typeface="DFKai-SB" pitchFamily="65" charset="-120"/>
                <a:ea typeface="DFKai-SB" pitchFamily="65" charset="-120"/>
              </a:rPr>
              <a:t>以</a:t>
            </a:r>
            <a:r>
              <a:rPr lang="zh-TW" altLang="en-US" sz="3400" dirty="0">
                <a:latin typeface="DFKai-SB" pitchFamily="65" charset="-120"/>
                <a:ea typeface="DFKai-SB" pitchFamily="65" charset="-120"/>
              </a:rPr>
              <a:t>薩迦的首領與底波拉同來</a:t>
            </a:r>
            <a:r>
              <a:rPr lang="zh-TW" altLang="en-US" sz="3400" dirty="0" smtClean="0">
                <a:latin typeface="DFKai-SB" pitchFamily="65" charset="-120"/>
                <a:ea typeface="DFKai-SB" pitchFamily="65" charset="-120"/>
              </a:rPr>
              <a:t>；</a:t>
            </a:r>
            <a:r>
              <a:rPr lang="en-US" sz="3400" dirty="0">
                <a:ea typeface="DFKai-SB" pitchFamily="65" charset="-120"/>
              </a:rPr>
              <a:t> </a:t>
            </a:r>
            <a:r>
              <a:rPr lang="en-US" sz="3400" dirty="0" smtClean="0">
                <a:ea typeface="DFKai-SB" pitchFamily="65" charset="-120"/>
              </a:rPr>
              <a:t>…….. </a:t>
            </a:r>
            <a:r>
              <a:rPr lang="zh-TW" altLang="en-US" sz="3400" dirty="0" smtClean="0">
                <a:latin typeface="DFKai-SB" pitchFamily="65" charset="-120"/>
                <a:ea typeface="DFKai-SB" pitchFamily="65" charset="-120"/>
              </a:rPr>
              <a:t>在</a:t>
            </a:r>
            <a:r>
              <a:rPr lang="zh-TW" altLang="en-US" sz="3400" dirty="0">
                <a:latin typeface="DFKai-SB" pitchFamily="65" charset="-120"/>
                <a:ea typeface="DFKai-SB" pitchFamily="65" charset="-120"/>
              </a:rPr>
              <a:t>流便的溪水旁有心中定大志的</a:t>
            </a:r>
            <a:r>
              <a:rPr lang="zh-TW" altLang="en-US" sz="3400" dirty="0" smtClean="0">
                <a:latin typeface="DFKai-SB" pitchFamily="65" charset="-120"/>
                <a:ea typeface="DFKai-SB" pitchFamily="65" charset="-120"/>
              </a:rPr>
              <a:t>。</a:t>
            </a:r>
            <a:r>
              <a:rPr lang="en-US" sz="3400" dirty="0" smtClean="0">
                <a:ea typeface="DFKai-SB" pitchFamily="65" charset="-120"/>
              </a:rPr>
              <a:t>……..</a:t>
            </a:r>
            <a:r>
              <a:rPr lang="en-US" sz="3400" b="1" dirty="0" smtClean="0">
                <a:solidFill>
                  <a:srgbClr val="FFFF00"/>
                </a:solidFill>
                <a:ea typeface="DFKai-SB" pitchFamily="65" charset="-120"/>
              </a:rPr>
              <a:t> 18 </a:t>
            </a:r>
            <a:r>
              <a:rPr lang="zh-TW" altLang="en-US" sz="3400" b="1" dirty="0" smtClean="0">
                <a:solidFill>
                  <a:schemeClr val="bg1"/>
                </a:solidFill>
                <a:latin typeface="DFKai-SB" pitchFamily="65" charset="-120"/>
                <a:ea typeface="DFKai-SB" pitchFamily="65" charset="-120"/>
              </a:rPr>
              <a:t>西</a:t>
            </a:r>
            <a:r>
              <a:rPr lang="zh-TW" altLang="en-US" sz="3400" b="1" dirty="0">
                <a:solidFill>
                  <a:schemeClr val="bg1"/>
                </a:solidFill>
                <a:latin typeface="DFKai-SB" pitchFamily="65" charset="-120"/>
                <a:ea typeface="DFKai-SB" pitchFamily="65" charset="-120"/>
              </a:rPr>
              <a:t>布倫人是拚命敢死的；拿弗他利人在田野的高處也是如此</a:t>
            </a:r>
            <a:r>
              <a:rPr lang="zh-TW" altLang="en-US" sz="3400" dirty="0" smtClean="0">
                <a:latin typeface="DFKai-SB" pitchFamily="65" charset="-120"/>
                <a:ea typeface="DFKai-SB" pitchFamily="65" charset="-120"/>
              </a:rPr>
              <a:t>。</a:t>
            </a:r>
            <a:endParaRPr lang="en-US" altLang="zh-TW" sz="3600" dirty="0">
              <a:latin typeface="DFKai-SB" pitchFamily="65" charset="-120"/>
              <a:ea typeface="DFKai-SB" pitchFamily="65" charset="-120"/>
            </a:endParaRPr>
          </a:p>
          <a:p>
            <a:r>
              <a:rPr lang="en-US" altLang="zh-CN" sz="3200" b="1" dirty="0" smtClean="0">
                <a:ea typeface="DFKai-SB" pitchFamily="65" charset="-120"/>
              </a:rPr>
              <a:t>       *Cf. </a:t>
            </a:r>
            <a:r>
              <a:rPr lang="zh-TW" altLang="en-US" sz="3200" b="1" dirty="0" smtClean="0">
                <a:solidFill>
                  <a:schemeClr val="bg1"/>
                </a:solidFill>
                <a:latin typeface="DFKai-SB" pitchFamily="65" charset="-120"/>
                <a:ea typeface="DFKai-SB" pitchFamily="65" charset="-120"/>
              </a:rPr>
              <a:t>基</a:t>
            </a:r>
            <a:r>
              <a:rPr lang="zh-TW" altLang="en-US" sz="3200" b="1" dirty="0">
                <a:solidFill>
                  <a:schemeClr val="bg1"/>
                </a:solidFill>
                <a:latin typeface="DFKai-SB" pitchFamily="65" charset="-120"/>
                <a:ea typeface="DFKai-SB" pitchFamily="65" charset="-120"/>
              </a:rPr>
              <a:t>尼人希百之妻雅</a:t>
            </a:r>
            <a:r>
              <a:rPr lang="zh-TW" altLang="en-US" sz="3200" b="1" dirty="0" smtClean="0">
                <a:solidFill>
                  <a:schemeClr val="bg1"/>
                </a:solidFill>
                <a:latin typeface="DFKai-SB" pitchFamily="65" charset="-120"/>
                <a:ea typeface="DFKai-SB" pitchFamily="65" charset="-120"/>
              </a:rPr>
              <a:t>億 </a:t>
            </a:r>
            <a:r>
              <a:rPr lang="en-US" altLang="zh-CN" sz="3200" b="1" dirty="0" smtClean="0">
                <a:ea typeface="DFKai-SB" pitchFamily="65" charset="-120"/>
              </a:rPr>
              <a:t>(</a:t>
            </a:r>
            <a:r>
              <a:rPr lang="en-US" sz="3200" b="1" dirty="0"/>
              <a:t>Judges 4:17</a:t>
            </a:r>
            <a:r>
              <a:rPr lang="en-US" sz="3200" b="1" dirty="0" smtClean="0"/>
              <a:t>)</a:t>
            </a:r>
          </a:p>
          <a:p>
            <a:endParaRPr lang="en-US" sz="800" b="1" dirty="0" smtClean="0"/>
          </a:p>
          <a:p>
            <a:endParaRPr lang="en-US" sz="800" b="1" dirty="0"/>
          </a:p>
          <a:p>
            <a:endParaRPr lang="en-US" sz="800" b="1" dirty="0" smtClean="0"/>
          </a:p>
          <a:p>
            <a:endParaRPr lang="en-US" sz="800" b="1" dirty="0"/>
          </a:p>
          <a:p>
            <a:endParaRPr lang="en-US" sz="800" b="1" dirty="0" smtClean="0"/>
          </a:p>
          <a:p>
            <a:r>
              <a:rPr lang="en-US" sz="800" dirty="0" smtClean="0"/>
              <a:t> </a:t>
            </a:r>
            <a:endParaRPr lang="en-US" altLang="zh-CN" sz="800" b="1" dirty="0">
              <a:latin typeface="+mj-lt"/>
              <a:ea typeface="DFKai-SB" pitchFamily="65" charset="-120"/>
            </a:endParaRPr>
          </a:p>
        </p:txBody>
      </p:sp>
    </p:spTree>
    <p:extLst>
      <p:ext uri="{BB962C8B-B14F-4D97-AF65-F5344CB8AC3E}">
        <p14:creationId xmlns:p14="http://schemas.microsoft.com/office/powerpoint/2010/main" val="12654967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40307"/>
          </a:xfrm>
          <a:prstGeom prst="rect">
            <a:avLst/>
          </a:prstGeom>
          <a:solidFill>
            <a:srgbClr val="00B050"/>
          </a:solidFill>
        </p:spPr>
        <p:txBody>
          <a:bodyPr wrap="square">
            <a:spAutoFit/>
          </a:bodyPr>
          <a:lstStyle/>
          <a:p>
            <a:endParaRPr lang="en-US" altLang="zh-CN" sz="800" b="1" dirty="0" smtClean="0"/>
          </a:p>
          <a:p>
            <a:endParaRPr lang="en-US" altLang="zh-CN" sz="800" b="1" dirty="0" smtClean="0"/>
          </a:p>
          <a:p>
            <a:r>
              <a:rPr lang="zh-CN" altLang="en-US" sz="4000" b="1" dirty="0" smtClean="0">
                <a:solidFill>
                  <a:srgbClr val="FFFF00"/>
                </a:solidFill>
                <a:latin typeface="DFKai-SB" pitchFamily="65" charset="-120"/>
                <a:ea typeface="DFKai-SB" pitchFamily="65" charset="-120"/>
              </a:rPr>
              <a:t>  </a:t>
            </a:r>
            <a:r>
              <a:rPr lang="zh-CN" altLang="en-US" sz="4800" b="1" dirty="0" smtClean="0">
                <a:solidFill>
                  <a:srgbClr val="FFFF00"/>
                </a:solidFill>
                <a:latin typeface="DFKai-SB" pitchFamily="65" charset="-120"/>
                <a:ea typeface="DFKai-SB" pitchFamily="65" charset="-120"/>
              </a:rPr>
              <a:t>士</a:t>
            </a:r>
            <a:r>
              <a:rPr lang="zh-CN" altLang="en-US" sz="4800" b="1" dirty="0">
                <a:solidFill>
                  <a:srgbClr val="FFFF00"/>
                </a:solidFill>
                <a:latin typeface="DFKai-SB" pitchFamily="65" charset="-120"/>
                <a:ea typeface="DFKai-SB" pitchFamily="65" charset="-120"/>
              </a:rPr>
              <a:t>師記</a:t>
            </a:r>
            <a:r>
              <a:rPr lang="en-US" altLang="zh-CN" sz="4800" b="1" dirty="0">
                <a:solidFill>
                  <a:srgbClr val="FFFF00"/>
                </a:solidFill>
              </a:rPr>
              <a:t> 5</a:t>
            </a:r>
            <a:r>
              <a:rPr lang="zh-CN" altLang="en-US" sz="4800" b="1" dirty="0" smtClean="0">
                <a:solidFill>
                  <a:srgbClr val="FFFF00"/>
                </a:solidFill>
                <a:latin typeface="DFKai-SB" pitchFamily="65" charset="-120"/>
                <a:ea typeface="DFKai-SB" pitchFamily="65" charset="-120"/>
              </a:rPr>
              <a:t>章</a:t>
            </a:r>
            <a:r>
              <a:rPr lang="en-US" altLang="zh-CN" sz="4800" b="1" dirty="0" smtClean="0">
                <a:solidFill>
                  <a:schemeClr val="bg1"/>
                </a:solidFill>
                <a:latin typeface="DFKai-SB" pitchFamily="65" charset="-120"/>
                <a:ea typeface="DFKai-SB" pitchFamily="65" charset="-120"/>
              </a:rPr>
              <a:t>/</a:t>
            </a:r>
            <a:r>
              <a:rPr lang="zh-TW" altLang="en-US" sz="4800" b="1" dirty="0" smtClean="0">
                <a:solidFill>
                  <a:srgbClr val="FFFF00"/>
                </a:solidFill>
                <a:latin typeface="DFKai-SB" pitchFamily="65" charset="-120"/>
                <a:ea typeface="DFKai-SB" pitchFamily="65" charset="-120"/>
              </a:rPr>
              <a:t>底</a:t>
            </a:r>
            <a:r>
              <a:rPr lang="zh-TW" altLang="en-US" sz="4800" b="1" dirty="0">
                <a:solidFill>
                  <a:srgbClr val="FFFF00"/>
                </a:solidFill>
                <a:latin typeface="DFKai-SB" pitchFamily="65" charset="-120"/>
                <a:ea typeface="DFKai-SB" pitchFamily="65" charset="-120"/>
              </a:rPr>
              <a:t>波拉</a:t>
            </a:r>
            <a:r>
              <a:rPr lang="zh-TW" altLang="en-US" sz="4800" b="1" dirty="0" smtClean="0">
                <a:solidFill>
                  <a:srgbClr val="FFFF00"/>
                </a:solidFill>
                <a:latin typeface="DFKai-SB" pitchFamily="65" charset="-120"/>
                <a:ea typeface="DFKai-SB" pitchFamily="65" charset="-120"/>
              </a:rPr>
              <a:t>和巴拉</a:t>
            </a:r>
            <a:r>
              <a:rPr lang="zh-TW" altLang="en-US" sz="4800" b="1" dirty="0">
                <a:solidFill>
                  <a:srgbClr val="FFFF00"/>
                </a:solidFill>
                <a:latin typeface="DFKai-SB" pitchFamily="65" charset="-120"/>
                <a:ea typeface="DFKai-SB" pitchFamily="65" charset="-120"/>
              </a:rPr>
              <a:t>的</a:t>
            </a:r>
            <a:r>
              <a:rPr lang="zh-TW" altLang="en-US" sz="4800" b="1" dirty="0" smtClean="0">
                <a:solidFill>
                  <a:srgbClr val="FFFF00"/>
                </a:solidFill>
                <a:latin typeface="DFKai-SB" pitchFamily="65" charset="-120"/>
                <a:ea typeface="DFKai-SB" pitchFamily="65" charset="-120"/>
              </a:rPr>
              <a:t>歌</a:t>
            </a:r>
            <a:endParaRPr lang="en-US" altLang="zh-TW" sz="4800" b="1" dirty="0" smtClean="0">
              <a:solidFill>
                <a:srgbClr val="FFFF00"/>
              </a:solidFill>
              <a:latin typeface="DFKai-SB" pitchFamily="65" charset="-120"/>
              <a:ea typeface="DFKai-SB" pitchFamily="65" charset="-120"/>
            </a:endParaRPr>
          </a:p>
          <a:p>
            <a:r>
              <a:rPr lang="en-US" altLang="zh-TW" sz="4000" b="1" dirty="0">
                <a:solidFill>
                  <a:srgbClr val="FFFF00"/>
                </a:solidFill>
                <a:latin typeface="DFKai-SB" pitchFamily="65" charset="-120"/>
                <a:ea typeface="DFKai-SB" pitchFamily="65" charset="-120"/>
              </a:rPr>
              <a:t> </a:t>
            </a:r>
            <a:r>
              <a:rPr lang="en-US" altLang="zh-TW" sz="4000" b="1" dirty="0" smtClean="0">
                <a:solidFill>
                  <a:srgbClr val="FFFF00"/>
                </a:solidFill>
                <a:latin typeface="DFKai-SB" pitchFamily="65" charset="-120"/>
                <a:ea typeface="DFKai-SB" pitchFamily="65" charset="-120"/>
              </a:rPr>
              <a:t>        </a:t>
            </a:r>
            <a:r>
              <a:rPr lang="en-US" altLang="zh-TW" sz="4000" b="1" dirty="0" smtClean="0">
                <a:solidFill>
                  <a:schemeClr val="bg1"/>
                </a:solidFill>
                <a:latin typeface="DFKai-SB" pitchFamily="65" charset="-120"/>
                <a:ea typeface="DFKai-SB" pitchFamily="65" charset="-120"/>
              </a:rPr>
              <a:t>(</a:t>
            </a:r>
            <a:r>
              <a:rPr lang="zh-CN" altLang="en-US" sz="4000" b="1" dirty="0">
                <a:solidFill>
                  <a:schemeClr val="bg1"/>
                </a:solidFill>
                <a:latin typeface="DFKai-SB" pitchFamily="65" charset="-120"/>
                <a:ea typeface="DFKai-SB" pitchFamily="65" charset="-120"/>
              </a:rPr>
              <a:t>勝利之後的讚美歌</a:t>
            </a:r>
            <a:r>
              <a:rPr lang="en-US" altLang="zh-TW" sz="4000" b="1" dirty="0">
                <a:solidFill>
                  <a:schemeClr val="bg1"/>
                </a:solidFill>
                <a:latin typeface="DFKai-SB" pitchFamily="65" charset="-120"/>
                <a:ea typeface="DFKai-SB" pitchFamily="65" charset="-120"/>
              </a:rPr>
              <a:t>)</a:t>
            </a:r>
            <a:endParaRPr lang="en-US" altLang="zh-TW" sz="4000" b="1" dirty="0" smtClean="0">
              <a:solidFill>
                <a:srgbClr val="FFFF00"/>
              </a:solidFill>
              <a:latin typeface="DFKai-SB" pitchFamily="65" charset="-120"/>
              <a:ea typeface="DFKai-SB" pitchFamily="65" charset="-120"/>
            </a:endParaRPr>
          </a:p>
          <a:p>
            <a:pPr lvl="0"/>
            <a:endParaRPr lang="en-US" altLang="zh-TW" sz="800" b="1" dirty="0" smtClean="0">
              <a:latin typeface="+mj-lt"/>
              <a:ea typeface="DFKai-SB" pitchFamily="65" charset="-120"/>
            </a:endParaRPr>
          </a:p>
          <a:p>
            <a:pPr lvl="0"/>
            <a:endParaRPr lang="en-US" altLang="zh-TW" sz="800" b="1" dirty="0">
              <a:latin typeface="+mj-lt"/>
              <a:ea typeface="DFKai-SB" pitchFamily="65" charset="-120"/>
            </a:endParaRPr>
          </a:p>
          <a:p>
            <a:pPr lvl="0"/>
            <a:endParaRPr lang="en-US" altLang="zh-TW" sz="800" b="1" dirty="0" smtClean="0">
              <a:latin typeface="+mj-lt"/>
              <a:ea typeface="DFKai-SB" pitchFamily="65" charset="-120"/>
            </a:endParaRPr>
          </a:p>
          <a:p>
            <a:r>
              <a:rPr lang="en-US" sz="4800" b="1" dirty="0" smtClean="0">
                <a:solidFill>
                  <a:schemeClr val="bg1"/>
                </a:solidFill>
              </a:rPr>
              <a:t>      1   </a:t>
            </a:r>
            <a:r>
              <a:rPr lang="zh-TW" altLang="en-US" sz="4800" b="1" dirty="0" smtClean="0">
                <a:latin typeface="DFKai-SB" pitchFamily="65" charset="-120"/>
                <a:ea typeface="DFKai-SB" pitchFamily="65" charset="-120"/>
              </a:rPr>
              <a:t>那</a:t>
            </a:r>
            <a:r>
              <a:rPr lang="zh-TW" altLang="en-US" sz="4800" b="1" dirty="0">
                <a:latin typeface="DFKai-SB" pitchFamily="65" charset="-120"/>
                <a:ea typeface="DFKai-SB" pitchFamily="65" charset="-120"/>
              </a:rPr>
              <a:t>時底波拉和亞比挪菴</a:t>
            </a:r>
            <a:r>
              <a:rPr lang="zh-TW" altLang="en-US" sz="4800" b="1" dirty="0" smtClean="0">
                <a:latin typeface="DFKai-SB" pitchFamily="65" charset="-120"/>
                <a:ea typeface="DFKai-SB" pitchFamily="65" charset="-120"/>
              </a:rPr>
              <a:t>的</a:t>
            </a:r>
            <a:endParaRPr lang="en-US" altLang="zh-TW" sz="4800" b="1" dirty="0" smtClean="0">
              <a:latin typeface="DFKai-SB" pitchFamily="65" charset="-120"/>
              <a:ea typeface="DFKai-SB" pitchFamily="65" charset="-120"/>
            </a:endParaRPr>
          </a:p>
          <a:p>
            <a:r>
              <a:rPr lang="en-US" altLang="zh-TW" sz="4800" b="1" dirty="0">
                <a:latin typeface="DFKai-SB" pitchFamily="65" charset="-120"/>
                <a:ea typeface="DFKai-SB" pitchFamily="65" charset="-120"/>
              </a:rPr>
              <a:t> </a:t>
            </a:r>
            <a:r>
              <a:rPr lang="en-US" altLang="zh-TW" sz="4800" b="1" dirty="0" smtClean="0">
                <a:latin typeface="DFKai-SB" pitchFamily="65" charset="-120"/>
                <a:ea typeface="DFKai-SB" pitchFamily="65" charset="-120"/>
              </a:rPr>
              <a:t>    </a:t>
            </a:r>
            <a:r>
              <a:rPr lang="zh-TW" altLang="en-US" sz="4800" b="1" dirty="0" smtClean="0">
                <a:latin typeface="DFKai-SB" pitchFamily="65" charset="-120"/>
                <a:ea typeface="DFKai-SB" pitchFamily="65" charset="-120"/>
              </a:rPr>
              <a:t>兒</a:t>
            </a:r>
            <a:r>
              <a:rPr lang="zh-TW" altLang="en-US" sz="4800" b="1" dirty="0">
                <a:latin typeface="DFKai-SB" pitchFamily="65" charset="-120"/>
                <a:ea typeface="DFKai-SB" pitchFamily="65" charset="-120"/>
              </a:rPr>
              <a:t>子巴拉作歌</a:t>
            </a:r>
            <a:r>
              <a:rPr lang="zh-TW" altLang="en-US" sz="4800" b="1" dirty="0" smtClean="0">
                <a:latin typeface="DFKai-SB" pitchFamily="65" charset="-120"/>
                <a:ea typeface="DFKai-SB" pitchFamily="65" charset="-120"/>
              </a:rPr>
              <a:t>、說、 </a:t>
            </a:r>
            <a:endParaRPr lang="en-US" altLang="zh-TW" sz="4800" b="1" dirty="0" smtClean="0">
              <a:latin typeface="DFKai-SB" pitchFamily="65" charset="-120"/>
              <a:ea typeface="DFKai-SB" pitchFamily="65" charset="-120"/>
            </a:endParaRPr>
          </a:p>
          <a:p>
            <a:r>
              <a:rPr lang="en-US" sz="4800" b="1" dirty="0" smtClean="0">
                <a:solidFill>
                  <a:schemeClr val="bg1"/>
                </a:solidFill>
              </a:rPr>
              <a:t>      2   </a:t>
            </a:r>
            <a:r>
              <a:rPr lang="zh-TW" altLang="en-US" sz="4800" b="1" dirty="0" smtClean="0">
                <a:latin typeface="DFKai-SB" pitchFamily="65" charset="-120"/>
                <a:ea typeface="DFKai-SB" pitchFamily="65" charset="-120"/>
              </a:rPr>
              <a:t>因</a:t>
            </a:r>
            <a:r>
              <a:rPr lang="zh-TW" altLang="en-US" sz="4800" b="1" dirty="0">
                <a:latin typeface="DFKai-SB" pitchFamily="65" charset="-120"/>
                <a:ea typeface="DFKai-SB" pitchFamily="65" charset="-120"/>
              </a:rPr>
              <a:t>為以色列中</a:t>
            </a:r>
            <a:r>
              <a:rPr lang="zh-TW" altLang="en-US" sz="4800" b="1" dirty="0">
                <a:solidFill>
                  <a:schemeClr val="bg1"/>
                </a:solidFill>
                <a:latin typeface="DFKai-SB" pitchFamily="65" charset="-120"/>
                <a:ea typeface="DFKai-SB" pitchFamily="65" charset="-120"/>
              </a:rPr>
              <a:t>有軍長率領</a:t>
            </a:r>
            <a:r>
              <a:rPr lang="zh-TW" altLang="en-US" sz="4800" b="1" dirty="0" smtClean="0">
                <a:latin typeface="DFKai-SB" pitchFamily="65" charset="-120"/>
                <a:ea typeface="DFKai-SB" pitchFamily="65" charset="-120"/>
              </a:rPr>
              <a:t>、</a:t>
            </a:r>
            <a:endParaRPr lang="en-US" altLang="zh-TW" sz="4800" b="1" dirty="0" smtClean="0">
              <a:latin typeface="DFKai-SB" pitchFamily="65" charset="-120"/>
              <a:ea typeface="DFKai-SB" pitchFamily="65" charset="-120"/>
            </a:endParaRPr>
          </a:p>
          <a:p>
            <a:r>
              <a:rPr lang="en-US" altLang="zh-TW" sz="4800" b="1" dirty="0">
                <a:solidFill>
                  <a:schemeClr val="bg1"/>
                </a:solidFill>
                <a:latin typeface="DFKai-SB" pitchFamily="65" charset="-120"/>
                <a:ea typeface="DFKai-SB" pitchFamily="65" charset="-120"/>
              </a:rPr>
              <a:t> </a:t>
            </a:r>
            <a:r>
              <a:rPr lang="en-US" altLang="zh-TW" sz="4800" b="1" dirty="0" smtClean="0">
                <a:solidFill>
                  <a:schemeClr val="bg1"/>
                </a:solidFill>
                <a:latin typeface="DFKai-SB" pitchFamily="65" charset="-120"/>
                <a:ea typeface="DFKai-SB" pitchFamily="65" charset="-120"/>
              </a:rPr>
              <a:t>    </a:t>
            </a:r>
            <a:r>
              <a:rPr lang="zh-TW" altLang="en-US" sz="4800" b="1" dirty="0" smtClean="0">
                <a:latin typeface="DFKai-SB" pitchFamily="65" charset="-120"/>
                <a:ea typeface="DFKai-SB" pitchFamily="65" charset="-120"/>
              </a:rPr>
              <a:t>百</a:t>
            </a:r>
            <a:r>
              <a:rPr lang="zh-TW" altLang="en-US" sz="4800" b="1" dirty="0">
                <a:latin typeface="DFKai-SB" pitchFamily="65" charset="-120"/>
                <a:ea typeface="DFKai-SB" pitchFamily="65" charset="-120"/>
              </a:rPr>
              <a:t>姓</a:t>
            </a:r>
            <a:r>
              <a:rPr lang="zh-TW" altLang="en-US" sz="4800" b="1" dirty="0" smtClean="0">
                <a:latin typeface="DFKai-SB" pitchFamily="65" charset="-120"/>
                <a:ea typeface="DFKai-SB" pitchFamily="65" charset="-120"/>
              </a:rPr>
              <a:t>也甘</a:t>
            </a:r>
            <a:r>
              <a:rPr lang="zh-TW" altLang="en-US" sz="4800" b="1" dirty="0">
                <a:latin typeface="DFKai-SB" pitchFamily="65" charset="-120"/>
                <a:ea typeface="DFKai-SB" pitchFamily="65" charset="-120"/>
              </a:rPr>
              <a:t>心犧牲自己</a:t>
            </a:r>
            <a:r>
              <a:rPr lang="zh-TW" altLang="en-US" sz="4800" b="1" dirty="0" smtClean="0">
                <a:latin typeface="DFKai-SB" pitchFamily="65" charset="-120"/>
                <a:ea typeface="DFKai-SB" pitchFamily="65" charset="-120"/>
              </a:rPr>
              <a:t>、</a:t>
            </a:r>
            <a:endParaRPr lang="en-US" altLang="zh-TW" sz="4800" b="1" dirty="0" smtClean="0">
              <a:latin typeface="DFKai-SB" pitchFamily="65" charset="-120"/>
              <a:ea typeface="DFKai-SB" pitchFamily="65" charset="-120"/>
            </a:endParaRPr>
          </a:p>
          <a:p>
            <a:r>
              <a:rPr lang="en-US" altLang="zh-TW" sz="4800" b="1" dirty="0">
                <a:latin typeface="DFKai-SB" pitchFamily="65" charset="-120"/>
                <a:ea typeface="DFKai-SB" pitchFamily="65" charset="-120"/>
              </a:rPr>
              <a:t> </a:t>
            </a:r>
            <a:r>
              <a:rPr lang="en-US" altLang="zh-TW" sz="4800" b="1" dirty="0" smtClean="0">
                <a:latin typeface="DFKai-SB" pitchFamily="65" charset="-120"/>
                <a:ea typeface="DFKai-SB" pitchFamily="65" charset="-120"/>
              </a:rPr>
              <a:t>    </a:t>
            </a:r>
            <a:r>
              <a:rPr lang="zh-TW" altLang="en-US" sz="4800" b="1" dirty="0" smtClean="0">
                <a:latin typeface="DFKai-SB" pitchFamily="65" charset="-120"/>
                <a:ea typeface="DFKai-SB" pitchFamily="65" charset="-120"/>
              </a:rPr>
              <a:t>你</a:t>
            </a:r>
            <a:r>
              <a:rPr lang="zh-TW" altLang="en-US" sz="4800" b="1" dirty="0">
                <a:latin typeface="DFKai-SB" pitchFamily="65" charset="-120"/>
                <a:ea typeface="DFKai-SB" pitchFamily="65" charset="-120"/>
              </a:rPr>
              <a:t>們應當頌讚耶和華</a:t>
            </a:r>
            <a:r>
              <a:rPr lang="zh-TW" altLang="en-US" sz="4800" b="1" dirty="0" smtClean="0">
                <a:latin typeface="DFKai-SB" pitchFamily="65" charset="-120"/>
                <a:ea typeface="DFKai-SB" pitchFamily="65" charset="-120"/>
              </a:rPr>
              <a:t>。</a:t>
            </a:r>
            <a:endParaRPr lang="en-US" altLang="zh-TW" sz="4800" b="1" dirty="0" smtClean="0">
              <a:latin typeface="DFKai-SB" pitchFamily="65" charset="-120"/>
              <a:ea typeface="DFKai-SB" pitchFamily="65" charset="-120"/>
            </a:endParaRPr>
          </a:p>
          <a:p>
            <a:endParaRPr lang="en-US" altLang="zh-CN" sz="800" b="1" dirty="0">
              <a:latin typeface="DFKai-SB" pitchFamily="65" charset="-120"/>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p:txBody>
      </p:sp>
    </p:spTree>
    <p:extLst>
      <p:ext uri="{BB962C8B-B14F-4D97-AF65-F5344CB8AC3E}">
        <p14:creationId xmlns:p14="http://schemas.microsoft.com/office/powerpoint/2010/main" val="30597811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63417"/>
          </a:xfrm>
          <a:prstGeom prst="rect">
            <a:avLst/>
          </a:prstGeom>
          <a:solidFill>
            <a:srgbClr val="00B050"/>
          </a:solidFill>
        </p:spPr>
        <p:txBody>
          <a:bodyPr wrap="square">
            <a:spAutoFit/>
          </a:bodyPr>
          <a:lstStyle/>
          <a:p>
            <a:endParaRPr lang="en-US" altLang="zh-CN" sz="800" b="1" dirty="0" smtClean="0">
              <a:solidFill>
                <a:srgbClr val="FFFF00"/>
              </a:solidFill>
              <a:latin typeface="DFKai-SB" pitchFamily="65" charset="-120"/>
              <a:ea typeface="DFKai-SB" pitchFamily="65" charset="-120"/>
            </a:endParaRPr>
          </a:p>
          <a:p>
            <a:r>
              <a:rPr lang="zh-CN" altLang="en-US" sz="4000" b="1" dirty="0" smtClean="0">
                <a:solidFill>
                  <a:srgbClr val="FFFF00"/>
                </a:solidFill>
                <a:latin typeface="DFKai-SB" pitchFamily="65" charset="-120"/>
                <a:ea typeface="DFKai-SB" pitchFamily="65" charset="-120"/>
              </a:rPr>
              <a:t>      士</a:t>
            </a:r>
            <a:r>
              <a:rPr lang="zh-CN" altLang="en-US" sz="4000" b="1" dirty="0">
                <a:solidFill>
                  <a:srgbClr val="FFFF00"/>
                </a:solidFill>
                <a:latin typeface="DFKai-SB" pitchFamily="65" charset="-120"/>
                <a:ea typeface="DFKai-SB" pitchFamily="65" charset="-120"/>
              </a:rPr>
              <a:t>師記</a:t>
            </a:r>
            <a:r>
              <a:rPr lang="en-US" altLang="zh-CN" sz="4000" b="1" dirty="0">
                <a:solidFill>
                  <a:srgbClr val="FFFF00"/>
                </a:solidFill>
              </a:rPr>
              <a:t> 5</a:t>
            </a:r>
            <a:r>
              <a:rPr lang="zh-CN" altLang="en-US" sz="4000" b="1" dirty="0" smtClean="0">
                <a:solidFill>
                  <a:srgbClr val="FFFF00"/>
                </a:solidFill>
                <a:latin typeface="DFKai-SB" pitchFamily="65" charset="-120"/>
                <a:ea typeface="DFKai-SB" pitchFamily="65" charset="-120"/>
              </a:rPr>
              <a:t>章</a:t>
            </a:r>
            <a:r>
              <a:rPr lang="en-US" altLang="zh-CN" sz="4000" b="1" dirty="0" smtClean="0">
                <a:solidFill>
                  <a:srgbClr val="FFFF00"/>
                </a:solidFill>
              </a:rPr>
              <a:t>2</a:t>
            </a:r>
            <a:r>
              <a:rPr lang="zh-CN" altLang="en-US" sz="4000" b="1" dirty="0" smtClean="0">
                <a:solidFill>
                  <a:srgbClr val="FFFF00"/>
                </a:solidFill>
                <a:latin typeface="DFKai-SB" pitchFamily="65" charset="-120"/>
                <a:ea typeface="DFKai-SB" pitchFamily="65" charset="-120"/>
              </a:rPr>
              <a:t>節 翻譯的問題</a:t>
            </a:r>
            <a:endParaRPr lang="en-US" altLang="zh-TW" sz="4000" b="1" dirty="0" smtClean="0">
              <a:solidFill>
                <a:srgbClr val="FFFF00"/>
              </a:solidFill>
              <a:latin typeface="+mn-ea"/>
            </a:endParaRPr>
          </a:p>
          <a:p>
            <a:pPr lvl="0"/>
            <a:endParaRPr lang="en-US" altLang="zh-TW" sz="800" b="1" dirty="0" smtClean="0">
              <a:latin typeface="+mj-lt"/>
              <a:ea typeface="DFKai-SB" pitchFamily="65" charset="-120"/>
            </a:endParaRPr>
          </a:p>
          <a:p>
            <a:pPr lvl="0"/>
            <a:endParaRPr lang="en-US" altLang="zh-TW" sz="800" b="1" dirty="0" smtClean="0">
              <a:latin typeface="+mj-lt"/>
              <a:ea typeface="DFKai-SB" pitchFamily="65" charset="-120"/>
            </a:endParaRPr>
          </a:p>
          <a:p>
            <a:r>
              <a:rPr lang="en-US" sz="3600" b="1" dirty="0" smtClean="0"/>
              <a:t>5:2 </a:t>
            </a:r>
            <a:r>
              <a:rPr lang="he-IL" sz="3600" dirty="0" smtClean="0">
                <a:solidFill>
                  <a:schemeClr val="bg1"/>
                </a:solidFill>
              </a:rPr>
              <a:t>בִּפְרֹ֤עַ </a:t>
            </a:r>
            <a:r>
              <a:rPr lang="he-IL" sz="3600" dirty="0">
                <a:solidFill>
                  <a:schemeClr val="bg1"/>
                </a:solidFill>
              </a:rPr>
              <a:t>פְּרָעוֹת֙ </a:t>
            </a:r>
            <a:r>
              <a:rPr lang="he-IL" sz="3600" dirty="0"/>
              <a:t>ב</a:t>
            </a:r>
            <a:r>
              <a:rPr lang="he-IL" sz="3600" dirty="0">
                <a:solidFill>
                  <a:schemeClr val="bg1"/>
                </a:solidFill>
              </a:rPr>
              <a:t>ּ</a:t>
            </a:r>
            <a:r>
              <a:rPr lang="he-IL" sz="3600" dirty="0"/>
              <a:t>ְיִשְׂרָאֵ֔ל</a:t>
            </a:r>
            <a:r>
              <a:rPr lang="he-IL" sz="3600" dirty="0">
                <a:solidFill>
                  <a:schemeClr val="bg1"/>
                </a:solidFill>
              </a:rPr>
              <a:t> </a:t>
            </a:r>
            <a:r>
              <a:rPr lang="he-IL" sz="3600" dirty="0"/>
              <a:t>בְּהִתְנַדֵּ֖ב עָ֑ם בָּרֲכ֖וּ יְהוָֽה׃ </a:t>
            </a:r>
            <a:endParaRPr lang="en-US" sz="3600" dirty="0"/>
          </a:p>
          <a:p>
            <a:r>
              <a:rPr lang="en-US" sz="3600" baseline="30000" dirty="0"/>
              <a:t>LXX </a:t>
            </a:r>
            <a:r>
              <a:rPr lang="en-US" sz="3600" b="1" dirty="0" smtClean="0"/>
              <a:t>(B) </a:t>
            </a:r>
            <a:r>
              <a:rPr lang="el-GR" sz="3600" b="1" dirty="0" smtClean="0">
                <a:solidFill>
                  <a:schemeClr val="bg1"/>
                </a:solidFill>
              </a:rPr>
              <a:t>ἀπεκαλύφθη </a:t>
            </a:r>
            <a:r>
              <a:rPr lang="el-GR" sz="3600" b="1" dirty="0">
                <a:solidFill>
                  <a:schemeClr val="bg1"/>
                </a:solidFill>
              </a:rPr>
              <a:t>ἀποκάλυμμα </a:t>
            </a:r>
            <a:r>
              <a:rPr lang="el-GR" sz="3600" dirty="0"/>
              <a:t>ἐν Ισραηλ </a:t>
            </a:r>
            <a:r>
              <a:rPr lang="en-US" sz="3600" dirty="0" smtClean="0"/>
              <a:t>…….</a:t>
            </a:r>
          </a:p>
          <a:p>
            <a:r>
              <a:rPr lang="en-US" sz="3200" dirty="0" smtClean="0"/>
              <a:t>            </a:t>
            </a:r>
            <a:r>
              <a:rPr lang="en-US" sz="3200" dirty="0"/>
              <a:t>(</a:t>
            </a:r>
            <a:r>
              <a:rPr lang="en-US" sz="3200" b="1" dirty="0"/>
              <a:t>A revelation was made</a:t>
            </a:r>
            <a:r>
              <a:rPr lang="en-US" sz="3200" dirty="0"/>
              <a:t> in Israel </a:t>
            </a:r>
            <a:r>
              <a:rPr lang="en-US" sz="3200" dirty="0" smtClean="0"/>
              <a:t>…….)</a:t>
            </a:r>
            <a:endParaRPr lang="en-US" sz="3200" dirty="0"/>
          </a:p>
          <a:p>
            <a:r>
              <a:rPr lang="en-US" sz="3600" b="1" dirty="0" smtClean="0"/>
              <a:t>     (</a:t>
            </a:r>
            <a:r>
              <a:rPr lang="en-US" sz="3600" b="1" dirty="0"/>
              <a:t>A) </a:t>
            </a:r>
            <a:r>
              <a:rPr lang="en-US" sz="3600" dirty="0"/>
              <a:t> </a:t>
            </a:r>
            <a:r>
              <a:rPr lang="el-GR" sz="3600" b="1" dirty="0">
                <a:solidFill>
                  <a:schemeClr val="bg1"/>
                </a:solidFill>
              </a:rPr>
              <a:t>ἐν τῷ ἄρξασθαι ἀρχηγοὺς </a:t>
            </a:r>
            <a:r>
              <a:rPr lang="el-GR" sz="3600" dirty="0"/>
              <a:t>ἐν Ισραηλ </a:t>
            </a:r>
            <a:r>
              <a:rPr lang="en-US" sz="3600" dirty="0"/>
              <a:t>……. </a:t>
            </a:r>
            <a:endParaRPr lang="en-US" sz="3600" dirty="0" smtClean="0"/>
          </a:p>
          <a:p>
            <a:r>
              <a:rPr lang="en-US" sz="3200" dirty="0"/>
              <a:t> </a:t>
            </a:r>
            <a:r>
              <a:rPr lang="en-US" sz="3200" dirty="0" smtClean="0"/>
              <a:t>          (</a:t>
            </a:r>
            <a:r>
              <a:rPr lang="en-US" sz="3200" b="1" dirty="0"/>
              <a:t>When the leaders took the lead</a:t>
            </a:r>
            <a:r>
              <a:rPr lang="en-US" sz="3200" dirty="0"/>
              <a:t> in </a:t>
            </a:r>
            <a:r>
              <a:rPr lang="en-US" sz="3200" dirty="0" smtClean="0"/>
              <a:t>Israel …….)</a:t>
            </a:r>
          </a:p>
          <a:p>
            <a:r>
              <a:rPr lang="zh-TW" altLang="en-US" sz="3600" b="1" dirty="0">
                <a:latin typeface="DFKai-SB" pitchFamily="65" charset="-120"/>
                <a:ea typeface="DFKai-SB" pitchFamily="65" charset="-120"/>
              </a:rPr>
              <a:t>因為以色列中</a:t>
            </a:r>
            <a:r>
              <a:rPr lang="zh-TW" altLang="en-US" sz="3600" b="1" dirty="0">
                <a:solidFill>
                  <a:schemeClr val="bg1"/>
                </a:solidFill>
                <a:latin typeface="DFKai-SB" pitchFamily="65" charset="-120"/>
                <a:ea typeface="DFKai-SB" pitchFamily="65" charset="-120"/>
              </a:rPr>
              <a:t>有軍長率領</a:t>
            </a:r>
            <a:r>
              <a:rPr lang="zh-TW" altLang="en-US" sz="3600" b="1" dirty="0">
                <a:latin typeface="DFKai-SB" pitchFamily="65" charset="-120"/>
                <a:ea typeface="DFKai-SB" pitchFamily="65" charset="-120"/>
              </a:rPr>
              <a:t>、百姓也甘心犧牲自己</a:t>
            </a:r>
            <a:r>
              <a:rPr lang="zh-TW" altLang="en-US" sz="3600" b="1" dirty="0" smtClean="0">
                <a:latin typeface="DFKai-SB" pitchFamily="65" charset="-120"/>
                <a:ea typeface="DFKai-SB" pitchFamily="65" charset="-120"/>
              </a:rPr>
              <a:t>、</a:t>
            </a:r>
            <a:r>
              <a:rPr lang="en-US" sz="3600" dirty="0"/>
              <a:t>……. </a:t>
            </a:r>
          </a:p>
          <a:p>
            <a:r>
              <a:rPr lang="en-US" sz="3200" baseline="30000" dirty="0" smtClean="0"/>
              <a:t>ESV </a:t>
            </a:r>
            <a:r>
              <a:rPr lang="en-US" sz="3200" b="1" dirty="0">
                <a:solidFill>
                  <a:schemeClr val="bg1"/>
                </a:solidFill>
              </a:rPr>
              <a:t>That the leaders took the lead</a:t>
            </a:r>
            <a:r>
              <a:rPr lang="en-US" sz="3200" dirty="0">
                <a:solidFill>
                  <a:schemeClr val="bg1"/>
                </a:solidFill>
              </a:rPr>
              <a:t> </a:t>
            </a:r>
            <a:r>
              <a:rPr lang="en-US" sz="3200" dirty="0"/>
              <a:t>in Israel, ……. </a:t>
            </a:r>
            <a:endParaRPr lang="en-US" sz="3200" dirty="0" smtClean="0"/>
          </a:p>
          <a:p>
            <a:r>
              <a:rPr lang="en-US" sz="3200" baseline="30000" dirty="0" smtClean="0"/>
              <a:t>NKJ </a:t>
            </a:r>
            <a:r>
              <a:rPr lang="en-US" sz="3200" b="1" dirty="0" smtClean="0">
                <a:solidFill>
                  <a:schemeClr val="bg1"/>
                </a:solidFill>
              </a:rPr>
              <a:t>When </a:t>
            </a:r>
            <a:r>
              <a:rPr lang="en-US" sz="3200" b="1" dirty="0">
                <a:solidFill>
                  <a:schemeClr val="bg1"/>
                </a:solidFill>
              </a:rPr>
              <a:t>leaders lead</a:t>
            </a:r>
            <a:r>
              <a:rPr lang="en-US" sz="3200" dirty="0">
                <a:solidFill>
                  <a:schemeClr val="bg1"/>
                </a:solidFill>
              </a:rPr>
              <a:t> </a:t>
            </a:r>
            <a:r>
              <a:rPr lang="en-US" sz="3200" dirty="0"/>
              <a:t>in Israel, ……. </a:t>
            </a:r>
          </a:p>
          <a:p>
            <a:r>
              <a:rPr lang="en-US" sz="3200" baseline="30000" dirty="0" smtClean="0"/>
              <a:t>TNK </a:t>
            </a:r>
            <a:r>
              <a:rPr lang="en-US" sz="3200" b="1" dirty="0">
                <a:solidFill>
                  <a:schemeClr val="bg1"/>
                </a:solidFill>
              </a:rPr>
              <a:t>When locks go untrimmed</a:t>
            </a:r>
            <a:r>
              <a:rPr lang="en-US" sz="3200" dirty="0">
                <a:solidFill>
                  <a:schemeClr val="bg1"/>
                </a:solidFill>
              </a:rPr>
              <a:t> </a:t>
            </a:r>
            <a:r>
              <a:rPr lang="en-US" sz="3200" dirty="0"/>
              <a:t>in Israel, ……. </a:t>
            </a:r>
          </a:p>
          <a:p>
            <a:r>
              <a:rPr lang="en-US" sz="3200" baseline="30000" dirty="0" smtClean="0"/>
              <a:t>NRS </a:t>
            </a:r>
            <a:r>
              <a:rPr lang="en-US" sz="3200" b="1" dirty="0" smtClean="0">
                <a:solidFill>
                  <a:schemeClr val="bg1"/>
                </a:solidFill>
              </a:rPr>
              <a:t>When </a:t>
            </a:r>
            <a:r>
              <a:rPr lang="en-US" sz="3200" b="1" dirty="0">
                <a:solidFill>
                  <a:schemeClr val="bg1"/>
                </a:solidFill>
              </a:rPr>
              <a:t>locks are long</a:t>
            </a:r>
            <a:r>
              <a:rPr lang="en-US" sz="3200" dirty="0">
                <a:solidFill>
                  <a:schemeClr val="bg1"/>
                </a:solidFill>
              </a:rPr>
              <a:t> </a:t>
            </a:r>
            <a:r>
              <a:rPr lang="en-US" sz="3200" dirty="0"/>
              <a:t>in Israel, ……. </a:t>
            </a:r>
          </a:p>
          <a:p>
            <a:pPr lvl="0"/>
            <a:endParaRPr lang="en-US" altLang="zh-CN" sz="800" dirty="0"/>
          </a:p>
          <a:p>
            <a:pPr lvl="0"/>
            <a:endParaRPr lang="en-US" altLang="zh-CN" sz="800" b="1" dirty="0" smtClean="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smtClean="0">
              <a:latin typeface="+mj-lt"/>
              <a:ea typeface="DFKai-SB" pitchFamily="65" charset="-120"/>
            </a:endParaRPr>
          </a:p>
          <a:p>
            <a:pPr lvl="0"/>
            <a:endParaRPr lang="en-US" altLang="zh-CN" sz="800" b="1" dirty="0" smtClean="0">
              <a:latin typeface="+mj-lt"/>
              <a:ea typeface="DFKai-SB" pitchFamily="65" charset="-120"/>
            </a:endParaRPr>
          </a:p>
        </p:txBody>
      </p:sp>
    </p:spTree>
    <p:extLst>
      <p:ext uri="{BB962C8B-B14F-4D97-AF65-F5344CB8AC3E}">
        <p14:creationId xmlns:p14="http://schemas.microsoft.com/office/powerpoint/2010/main" val="27442572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11365</TotalTime>
  <Words>1693</Words>
  <Application>Microsoft Office PowerPoint</Application>
  <PresentationFormat>Custom</PresentationFormat>
  <Paragraphs>184</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874</cp:revision>
  <dcterms:created xsi:type="dcterms:W3CDTF">2020-03-18T13:47:21Z</dcterms:created>
  <dcterms:modified xsi:type="dcterms:W3CDTF">2021-11-19T18:23:37Z</dcterms:modified>
</cp:coreProperties>
</file>