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866" r:id="rId2"/>
    <p:sldId id="868" r:id="rId3"/>
    <p:sldId id="869" r:id="rId4"/>
    <p:sldId id="872" r:id="rId5"/>
    <p:sldId id="871" r:id="rId6"/>
    <p:sldId id="762" r:id="rId7"/>
    <p:sldId id="854" r:id="rId8"/>
    <p:sldId id="857" r:id="rId9"/>
    <p:sldId id="858" r:id="rId10"/>
    <p:sldId id="860" r:id="rId11"/>
    <p:sldId id="867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7024" autoAdjust="0"/>
  </p:normalViewPr>
  <p:slideViewPr>
    <p:cSldViewPr>
      <p:cViewPr>
        <p:scale>
          <a:sx n="91" d="100"/>
          <a:sy n="91" d="100"/>
        </p:scale>
        <p:origin x="-49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7A74A-B007-44D8-BF40-2829ED27899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9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9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5438" y="304800"/>
            <a:ext cx="2887662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solidFill>
                  <a:srgbClr val="C00000"/>
                </a:solidFill>
              </a:rPr>
              <a:t>מְקוֹר מַיִם חַיִּים </a:t>
            </a: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>
              <a:defRPr/>
            </a:pPr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La Fuente de Agua Viva </a:t>
            </a:r>
          </a:p>
          <a:p>
            <a:pPr algn="ctr">
              <a:defRPr/>
            </a:pPr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>
              <a:defRPr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03" y="152399"/>
            <a:ext cx="8991600" cy="40626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ko-KR" sz="1000" b="1" dirty="0" smtClean="0">
              <a:solidFill>
                <a:srgbClr val="FFFF00"/>
              </a:solidFill>
            </a:endParaRPr>
          </a:p>
          <a:p>
            <a:r>
              <a:rPr lang="ko-KR" altLang="en-US" sz="8000" b="1" dirty="0" smtClean="0">
                <a:solidFill>
                  <a:srgbClr val="FFFF00"/>
                </a:solidFill>
              </a:rPr>
              <a:t>  찬양과  감사</a:t>
            </a:r>
            <a:endParaRPr lang="en-US" sz="8000" b="1" dirty="0">
              <a:solidFill>
                <a:srgbClr val="FFFF00"/>
              </a:solidFill>
            </a:endParaRPr>
          </a:p>
          <a:p>
            <a:r>
              <a:rPr lang="ko-KR" altLang="en-US" sz="7200" b="1" dirty="0" smtClean="0">
                <a:solidFill>
                  <a:srgbClr val="FFFF00"/>
                </a:solidFill>
              </a:rPr>
              <a:t> 복을 </a:t>
            </a:r>
            <a:r>
              <a:rPr lang="ko-KR" altLang="en-US" sz="7200" b="1" dirty="0">
                <a:solidFill>
                  <a:srgbClr val="FFFF00"/>
                </a:solidFill>
              </a:rPr>
              <a:t>담는 그릇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(</a:t>
            </a:r>
            <a:r>
              <a:rPr lang="ko-KR" altLang="en-US" sz="4000" b="1" dirty="0">
                <a:solidFill>
                  <a:srgbClr val="FFFF00"/>
                </a:solidFill>
              </a:rPr>
              <a:t>시편</a:t>
            </a:r>
            <a:r>
              <a:rPr lang="en-US" altLang="ko-KR" sz="4000" b="1" dirty="0">
                <a:solidFill>
                  <a:srgbClr val="FFFF00"/>
                </a:solidFill>
              </a:rPr>
              <a:t>30</a:t>
            </a:r>
            <a:r>
              <a:rPr lang="ko-KR" altLang="en-US" sz="4000" b="1" dirty="0">
                <a:solidFill>
                  <a:srgbClr val="FFFF00"/>
                </a:solidFill>
              </a:rPr>
              <a:t>편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  <a:endParaRPr lang="en-US" sz="4000" b="1" dirty="0">
              <a:solidFill>
                <a:srgbClr val="FFFF00"/>
              </a:solidFill>
              <a:ea typeface="DFKai-SB" pitchFamily="65" charset="-12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Praise </a:t>
            </a:r>
            <a:r>
              <a:rPr lang="en-US" sz="4800" b="1" dirty="0">
                <a:solidFill>
                  <a:schemeClr val="bg1"/>
                </a:solidFill>
              </a:rPr>
              <a:t>and Thanksgiving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Receptors of Blessings (Psalm 30)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2892425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19428" y="4419600"/>
            <a:ext cx="8991600" cy="19383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  ‎</a:t>
            </a:r>
            <a:r>
              <a:rPr lang="he-IL" sz="2400" b="1" dirty="0">
                <a:solidFill>
                  <a:schemeClr val="bg1"/>
                </a:solidFill>
              </a:rPr>
              <a:t>כִּֽי־שְׁתַּ֥יִם רָע֖וֹת עָשָׂ֣ה עַמִּ֑י אֹתִ֙י עָזְב֜וּ </a:t>
            </a:r>
            <a:r>
              <a:rPr lang="he-IL" sz="2400" b="1" dirty="0">
                <a:solidFill>
                  <a:srgbClr val="FFFF00"/>
                </a:solidFill>
              </a:rPr>
              <a:t>מְק֣וֹר מַ֣יִם חַיִּ֗ים</a:t>
            </a:r>
            <a:endParaRPr lang="en-US" sz="2400" b="1" dirty="0">
              <a:solidFill>
                <a:srgbClr val="FFFF00"/>
              </a:solidFill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</a:rPr>
              <a:t> לַחְצֹ֤ב לָהֶם֙ בֹּאר֔וֹת בֹּארֹת֙ נִשְׁבָּרִ֔ים אֲשֶׁ֥ר לֹא־יָכִ֖לוּ הַמָּֽיִם׃ </a:t>
            </a:r>
          </a:p>
          <a:p>
            <a:r>
              <a:rPr lang="en-US" altLang="en-US" sz="2400" b="1" dirty="0">
                <a:solidFill>
                  <a:srgbClr val="C00000"/>
                </a:solidFill>
              </a:rPr>
              <a:t>  (Jeremiah 2:13)</a:t>
            </a:r>
            <a:r>
              <a:rPr lang="en-US" altLang="en-US" sz="2400" b="1" dirty="0">
                <a:solidFill>
                  <a:srgbClr val="FFFF00"/>
                </a:solidFill>
              </a:rPr>
              <a:t>     </a:t>
            </a:r>
            <a:r>
              <a:rPr lang="en-US" altLang="en-US" sz="2400" b="1" dirty="0">
                <a:solidFill>
                  <a:schemeClr val="bg1"/>
                </a:solidFill>
              </a:rPr>
              <a:t>My people have committed two sins: They have 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                forsaken me, </a:t>
            </a:r>
            <a:r>
              <a:rPr lang="en-US" altLang="en-US" sz="2400" b="1" dirty="0">
                <a:solidFill>
                  <a:srgbClr val="FFFF00"/>
                </a:solidFill>
              </a:rPr>
              <a:t>the spring of living water</a:t>
            </a:r>
            <a:r>
              <a:rPr lang="en-US" altLang="en-US" sz="2400" b="1" dirty="0">
                <a:solidFill>
                  <a:schemeClr val="bg1"/>
                </a:solidFill>
              </a:rPr>
              <a:t>, and have dug their 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                own cisterns, broken cisterns that cannot hold water.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729" y="4385908"/>
            <a:ext cx="2414588" cy="4921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600" b="1" dirty="0">
                <a:solidFill>
                  <a:schemeClr val="bg1"/>
                </a:solidFill>
              </a:rPr>
              <a:t>김 경 래</a:t>
            </a:r>
            <a:r>
              <a:rPr lang="en-US" sz="2600" b="1" dirty="0">
                <a:solidFill>
                  <a:schemeClr val="bg1"/>
                </a:solidFill>
              </a:rPr>
              <a:t>  Ph.D. </a:t>
            </a:r>
          </a:p>
        </p:txBody>
      </p:sp>
    </p:spTree>
    <p:extLst>
      <p:ext uri="{BB962C8B-B14F-4D97-AF65-F5344CB8AC3E}">
        <p14:creationId xmlns:p14="http://schemas.microsoft.com/office/powerpoint/2010/main" val="10815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9865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찬양과 </a:t>
            </a:r>
            <a:r>
              <a:rPr lang="ko-KR" altLang="en-US" sz="3600" b="1" dirty="0">
                <a:solidFill>
                  <a:srgbClr val="FFFF00"/>
                </a:solidFill>
              </a:rPr>
              <a:t>감사</a:t>
            </a:r>
            <a:r>
              <a:rPr lang="en-US" altLang="ko-KR" sz="3600" b="1" dirty="0">
                <a:solidFill>
                  <a:srgbClr val="FFFF00"/>
                </a:solidFill>
              </a:rPr>
              <a:t>-</a:t>
            </a:r>
            <a:r>
              <a:rPr lang="ko-KR" altLang="en-US" sz="3600" b="1" dirty="0">
                <a:solidFill>
                  <a:srgbClr val="FFFF00"/>
                </a:solidFill>
              </a:rPr>
              <a:t>복을 담는 그릇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3600" b="1" dirty="0">
                <a:solidFill>
                  <a:srgbClr val="FFFF00"/>
                </a:solidFill>
              </a:rPr>
              <a:t>시편 </a:t>
            </a:r>
            <a:r>
              <a:rPr lang="en-US" sz="3600" b="1" dirty="0" smtClean="0">
                <a:solidFill>
                  <a:srgbClr val="FFFF00"/>
                </a:solidFill>
              </a:rPr>
              <a:t>30:10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-12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zh-TW" sz="3600" b="1" dirty="0" smtClean="0">
              <a:solidFill>
                <a:srgbClr val="FFFF00"/>
              </a:solidFill>
              <a:latin typeface="+mn-ea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30:10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-12</a:t>
            </a:r>
            <a:r>
              <a:rPr lang="en-US" altLang="zh-CN" sz="2400" b="1" dirty="0" smtClean="0"/>
              <a:t>. </a:t>
            </a:r>
            <a:r>
              <a:rPr lang="en-US" altLang="zh-CN" sz="2800" b="1" dirty="0" smtClean="0"/>
              <a:t>10 </a:t>
            </a:r>
            <a:r>
              <a:rPr lang="x-none" sz="2800" smtClean="0"/>
              <a:t>여호와여 </a:t>
            </a:r>
            <a:r>
              <a:rPr lang="x-none" sz="2800"/>
              <a:t>들으시고 내게 은혜를 </a:t>
            </a:r>
            <a:r>
              <a:rPr lang="x-none" sz="2800" smtClean="0"/>
              <a:t>베푸소서</a:t>
            </a:r>
            <a:r>
              <a:rPr lang="en-US" sz="2800" dirty="0" smtClean="0"/>
              <a:t>. </a:t>
            </a:r>
            <a:r>
              <a:rPr lang="x-none" sz="2800" smtClean="0"/>
              <a:t>여호와여 </a:t>
            </a:r>
            <a:endParaRPr lang="en-US" sz="2800" dirty="0" smtClean="0"/>
          </a:p>
          <a:p>
            <a:r>
              <a:rPr lang="x-none" sz="2800" smtClean="0"/>
              <a:t>나를 </a:t>
            </a:r>
            <a:r>
              <a:rPr lang="x-none" sz="2800"/>
              <a:t>돕는 자가 되소서 하였나이다. </a:t>
            </a:r>
            <a:r>
              <a:rPr lang="x-none" sz="2800" b="1" smtClean="0"/>
              <a:t>11</a:t>
            </a:r>
            <a:r>
              <a:rPr lang="x-none" sz="2800" smtClean="0"/>
              <a:t> </a:t>
            </a:r>
            <a:r>
              <a:rPr lang="x-none" sz="2800"/>
              <a:t>주께서 </a:t>
            </a:r>
            <a:r>
              <a:rPr lang="x-none" sz="2800" smtClean="0"/>
              <a:t>나의 </a:t>
            </a:r>
            <a:r>
              <a:rPr lang="x-none" sz="2800"/>
              <a:t>슬픔이 </a:t>
            </a:r>
            <a:endParaRPr lang="en-US" sz="2800" dirty="0" smtClean="0"/>
          </a:p>
          <a:p>
            <a:r>
              <a:rPr lang="x-none" sz="2800" smtClean="0"/>
              <a:t>변하여 </a:t>
            </a:r>
            <a:r>
              <a:rPr lang="x-none" sz="2800"/>
              <a:t>내게 춤이 되게 하시며 나의 베옷을 </a:t>
            </a:r>
            <a:r>
              <a:rPr lang="x-none" sz="2800" smtClean="0"/>
              <a:t>벗기고 기쁨으로 </a:t>
            </a:r>
            <a:endParaRPr lang="en-US" sz="2800" dirty="0" smtClean="0"/>
          </a:p>
          <a:p>
            <a:r>
              <a:rPr lang="x-none" sz="2800" smtClean="0"/>
              <a:t>띠우셨나이다</a:t>
            </a:r>
            <a:r>
              <a:rPr lang="x-none" sz="2800"/>
              <a:t>. </a:t>
            </a:r>
            <a:r>
              <a:rPr lang="x-none" sz="2800" b="1" smtClean="0"/>
              <a:t>12</a:t>
            </a:r>
            <a:r>
              <a:rPr lang="x-none" sz="2800" smtClean="0"/>
              <a:t> </a:t>
            </a:r>
            <a:r>
              <a:rPr lang="x-none" sz="2800"/>
              <a:t>이는 잠잠하지 아니하고 </a:t>
            </a:r>
            <a:r>
              <a:rPr lang="x-none" sz="2800" b="1">
                <a:solidFill>
                  <a:schemeClr val="bg1"/>
                </a:solidFill>
              </a:rPr>
              <a:t>내 영광</a:t>
            </a:r>
            <a:r>
              <a:rPr lang="x-none" sz="2800"/>
              <a:t>으로 주를 </a:t>
            </a:r>
            <a:endParaRPr lang="en-US" sz="2800" dirty="0" smtClean="0"/>
          </a:p>
          <a:p>
            <a:r>
              <a:rPr lang="x-none" sz="2800" b="1" smtClean="0">
                <a:solidFill>
                  <a:srgbClr val="FFFF00"/>
                </a:solidFill>
              </a:rPr>
              <a:t>찬송</a:t>
            </a:r>
            <a:r>
              <a:rPr lang="x-none" sz="2800" smtClean="0"/>
              <a:t>하게 </a:t>
            </a:r>
            <a:r>
              <a:rPr lang="x-none" sz="2800"/>
              <a:t>하심이니 여호와 나의 하나님이여 내가 주께 영원히 </a:t>
            </a:r>
            <a:r>
              <a:rPr lang="x-none" sz="2800" b="1">
                <a:solidFill>
                  <a:srgbClr val="FFFF00"/>
                </a:solidFill>
              </a:rPr>
              <a:t>감사</a:t>
            </a:r>
            <a:r>
              <a:rPr lang="x-none" sz="2800"/>
              <a:t>하리이다.</a:t>
            </a:r>
            <a:endParaRPr lang="en-US" sz="2800" dirty="0"/>
          </a:p>
          <a:p>
            <a:pPr lvl="0"/>
            <a:r>
              <a:rPr lang="en-US" sz="2800" dirty="0" smtClean="0"/>
              <a:t>     -Prayer </a:t>
            </a:r>
            <a:r>
              <a:rPr lang="en-US" sz="2800" dirty="0"/>
              <a:t>and supplication of the saints (v.10)</a:t>
            </a:r>
          </a:p>
          <a:p>
            <a:pPr lvl="0"/>
            <a:r>
              <a:rPr lang="en-US" sz="2800" dirty="0" smtClean="0"/>
              <a:t>     -YHWH’s </a:t>
            </a:r>
            <a:r>
              <a:rPr lang="en-US" sz="2800" dirty="0"/>
              <a:t>answer to the prayer (v.11)</a:t>
            </a:r>
          </a:p>
          <a:p>
            <a:pPr lvl="0"/>
            <a:r>
              <a:rPr lang="en-US" sz="2800" b="1" dirty="0" smtClean="0"/>
              <a:t>     -</a:t>
            </a:r>
            <a:r>
              <a:rPr lang="en-US" sz="2800" b="1" dirty="0" smtClean="0">
                <a:solidFill>
                  <a:srgbClr val="FFFF00"/>
                </a:solidFill>
              </a:rPr>
              <a:t>Praise </a:t>
            </a:r>
            <a:r>
              <a:rPr lang="en-US" sz="2800" b="1" dirty="0">
                <a:solidFill>
                  <a:srgbClr val="FFFF00"/>
                </a:solidFill>
              </a:rPr>
              <a:t>and Thanksgiving: Receptors of Blessings (v.4, 12)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/>
              <a:t>Psalm 30:12[13]  </a:t>
            </a:r>
            <a:r>
              <a:rPr lang="he-IL" sz="2800" dirty="0"/>
              <a:t>‎לְמַ֤עַן׀ יְזַמֶּרְךָ֣ כָ֭בוֹד וְלֹ֣א יִדֹּ֑ם יְהוָ֥ה אֱ֜לֹהַ֗י לְעוֹלָ֥ם אוֹדֶֽךָּ׃ </a:t>
            </a:r>
            <a:endParaRPr lang="en-US" sz="2800" dirty="0"/>
          </a:p>
          <a:p>
            <a:r>
              <a:rPr lang="en-US" sz="2800" baseline="30000" dirty="0" smtClean="0"/>
              <a:t>LXX  </a:t>
            </a:r>
            <a:r>
              <a:rPr lang="el-GR" sz="2800" dirty="0" smtClean="0"/>
              <a:t>ὅπως </a:t>
            </a:r>
            <a:r>
              <a:rPr lang="el-GR" sz="2800" dirty="0"/>
              <a:t>ἂν ψάλῃ σοι </a:t>
            </a:r>
            <a:r>
              <a:rPr lang="el-GR" sz="2800" b="1" dirty="0">
                <a:solidFill>
                  <a:schemeClr val="bg1"/>
                </a:solidFill>
              </a:rPr>
              <a:t>ἡ δόξα μου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/>
              <a:t>καὶ οὐ μὴ κατανυγῶ </a:t>
            </a:r>
            <a:r>
              <a:rPr lang="en-US" sz="2800" dirty="0"/>
              <a:t>……. (</a:t>
            </a:r>
            <a:r>
              <a:rPr lang="en-US" sz="2800" b="1" dirty="0">
                <a:solidFill>
                  <a:schemeClr val="bg1"/>
                </a:solidFill>
              </a:rPr>
              <a:t>my glory</a:t>
            </a:r>
            <a:r>
              <a:rPr lang="en-US" sz="2800" dirty="0"/>
              <a:t>)</a:t>
            </a:r>
          </a:p>
          <a:p>
            <a:r>
              <a:rPr lang="en-US" sz="2800" baseline="30000" dirty="0"/>
              <a:t>ESV </a:t>
            </a:r>
            <a:r>
              <a:rPr lang="en-US" sz="2800" dirty="0"/>
              <a:t>that </a:t>
            </a:r>
            <a:r>
              <a:rPr lang="en-US" sz="2800" b="1" dirty="0">
                <a:solidFill>
                  <a:schemeClr val="bg1"/>
                </a:solidFill>
              </a:rPr>
              <a:t>my glory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/>
              <a:t>may sing your praise and not be silent. O LORD my God, I will give thanks to you forever!  / </a:t>
            </a:r>
            <a:r>
              <a:rPr lang="en-US" sz="2800" baseline="30000" dirty="0" smtClean="0"/>
              <a:t>TNK </a:t>
            </a:r>
            <a:r>
              <a:rPr lang="en-US" sz="2800" dirty="0"/>
              <a:t>that </a:t>
            </a:r>
            <a:r>
              <a:rPr lang="en-US" sz="2800" b="1" i="1" dirty="0">
                <a:solidFill>
                  <a:schemeClr val="bg1"/>
                </a:solidFill>
              </a:rPr>
              <a:t>my </a:t>
            </a:r>
            <a:r>
              <a:rPr lang="en-US" sz="2800" b="1" dirty="0">
                <a:solidFill>
                  <a:schemeClr val="bg1"/>
                </a:solidFill>
              </a:rPr>
              <a:t>whole being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/>
              <a:t>might sing hymns to You </a:t>
            </a:r>
            <a:r>
              <a:rPr lang="en-US" sz="2800" dirty="0" smtClean="0"/>
              <a:t>…….</a:t>
            </a:r>
          </a:p>
          <a:p>
            <a:r>
              <a:rPr lang="en-US" sz="2800" dirty="0" smtClean="0"/>
              <a:t>     *‘</a:t>
            </a:r>
            <a:r>
              <a:rPr lang="en-US" sz="2800" b="1" dirty="0">
                <a:solidFill>
                  <a:schemeClr val="bg1"/>
                </a:solidFill>
              </a:rPr>
              <a:t>my glory</a:t>
            </a:r>
            <a:r>
              <a:rPr lang="en-US" sz="2800" dirty="0"/>
              <a:t>’ = </a:t>
            </a:r>
            <a:r>
              <a:rPr lang="en-US" sz="2800" b="1" dirty="0">
                <a:solidFill>
                  <a:schemeClr val="bg1"/>
                </a:solidFill>
              </a:rPr>
              <a:t>my whole being </a:t>
            </a:r>
            <a:r>
              <a:rPr lang="en-US" sz="2800" dirty="0"/>
              <a:t>(Psalm </a:t>
            </a:r>
            <a:r>
              <a:rPr lang="en-US" sz="2800" dirty="0" smtClean="0"/>
              <a:t>16:9; 57:8</a:t>
            </a:r>
            <a:r>
              <a:rPr lang="en-US" sz="2800" dirty="0"/>
              <a:t>; 108:1; Genesis 49:6</a:t>
            </a:r>
            <a:r>
              <a:rPr lang="en-US" sz="2800" dirty="0" smtClean="0"/>
              <a:t>).</a:t>
            </a: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8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55613" y="3124200"/>
            <a:ext cx="11277600" cy="30337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2800"/>
          </a:p>
        </p:txBody>
      </p:sp>
      <p:sp>
        <p:nvSpPr>
          <p:cNvPr id="3" name="Rectangle 2"/>
          <p:cNvSpPr/>
          <p:nvPr/>
        </p:nvSpPr>
        <p:spPr>
          <a:xfrm>
            <a:off x="150813" y="228600"/>
            <a:ext cx="9525000" cy="2554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b="1" dirty="0"/>
              <a:t>민수기 </a:t>
            </a:r>
            <a:r>
              <a:rPr lang="en-US" sz="3200" b="1" dirty="0"/>
              <a:t>6:24-26</a:t>
            </a:r>
          </a:p>
          <a:p>
            <a:pPr>
              <a:defRPr/>
            </a:pPr>
            <a:r>
              <a:rPr lang="ko-KR" altLang="en-US" sz="3200" dirty="0">
                <a:solidFill>
                  <a:schemeClr val="bg1"/>
                </a:solidFill>
              </a:rPr>
              <a:t>여호와는 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720197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        창조하시고 복주시는 하나님</a:t>
            </a:r>
            <a:r>
              <a:rPr lang="zh-CN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endParaRPr lang="en-US" altLang="zh-CN" sz="36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en-US" altLang="zh-CN" sz="3600" b="1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+mj-ea"/>
                <a:ea typeface="+mj-ea"/>
              </a:rPr>
              <a:t>           </a:t>
            </a:r>
            <a:r>
              <a:rPr lang="en-US" altLang="zh-CN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‎</a:t>
            </a:r>
            <a:r>
              <a:rPr lang="he-IL" sz="3200" b="1" dirty="0" smtClean="0">
                <a:solidFill>
                  <a:schemeClr val="bg1"/>
                </a:solidFill>
              </a:rPr>
              <a:t>וַיְבָרֶךְ</a:t>
            </a:r>
            <a:r>
              <a:rPr lang="en-US" altLang="zh-CN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DFKai-SB" pitchFamily="65" charset="-120"/>
              </a:rPr>
              <a:t>He Blessed</a:t>
            </a:r>
            <a:r>
              <a:rPr lang="en-US" altLang="zh-CN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zh-TW" sz="3200" b="1" dirty="0" smtClean="0">
              <a:solidFill>
                <a:schemeClr val="bg1"/>
              </a:solidFill>
              <a:latin typeface="+mn-ea"/>
            </a:endParaRPr>
          </a:p>
          <a:p>
            <a:pPr lvl="0"/>
            <a:endParaRPr lang="en-US" altLang="zh-TW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en-US" sz="3000" b="1" dirty="0" smtClean="0"/>
              <a:t>    1) </a:t>
            </a:r>
            <a:r>
              <a:rPr lang="ko-KR" altLang="en-US" sz="3000" b="1" dirty="0" smtClean="0">
                <a:solidFill>
                  <a:srgbClr val="FFFF00"/>
                </a:solidFill>
                <a:latin typeface="+mj-ea"/>
              </a:rPr>
              <a:t>동물들에게 </a:t>
            </a:r>
            <a:r>
              <a:rPr lang="ko-KR" altLang="en-US" sz="3000" b="1" dirty="0">
                <a:solidFill>
                  <a:srgbClr val="FFFF00"/>
                </a:solidFill>
                <a:latin typeface="+mj-ea"/>
              </a:rPr>
              <a:t>축복하시다</a:t>
            </a:r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</a:rPr>
              <a:t>창조 제</a:t>
            </a:r>
            <a:r>
              <a:rPr lang="en-US" altLang="ko-KR" sz="3000" dirty="0" smtClean="0">
                <a:solidFill>
                  <a:schemeClr val="bg1"/>
                </a:solidFill>
              </a:rPr>
              <a:t>5</a:t>
            </a:r>
            <a:r>
              <a:rPr lang="ko-KR" altLang="en-US" sz="3000" dirty="0" smtClean="0">
                <a:solidFill>
                  <a:schemeClr val="bg1"/>
                </a:solidFill>
              </a:rPr>
              <a:t>일</a:t>
            </a:r>
            <a:r>
              <a:rPr lang="en-US" altLang="zh-CN" sz="3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3000" b="1" dirty="0" smtClean="0">
              <a:solidFill>
                <a:schemeClr val="bg1"/>
              </a:solidFill>
            </a:endParaRPr>
          </a:p>
          <a:p>
            <a:r>
              <a:rPr lang="en-US" sz="3000" b="1" dirty="0" smtClean="0"/>
              <a:t>        </a:t>
            </a:r>
            <a:r>
              <a:rPr lang="en-US" sz="3000" b="1" dirty="0" smtClean="0"/>
              <a:t>-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창</a:t>
            </a:r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000" b="1" dirty="0" smtClean="0"/>
              <a:t>1:22</a:t>
            </a:r>
            <a:r>
              <a:rPr lang="en-US" sz="3000" dirty="0" smtClean="0"/>
              <a:t> </a:t>
            </a:r>
            <a:r>
              <a:rPr lang="ko-KR" altLang="en-US" sz="3000" b="1" dirty="0">
                <a:solidFill>
                  <a:schemeClr val="bg1"/>
                </a:solidFill>
              </a:rPr>
              <a:t>하나님이 그들에게 복을 주시며 </a:t>
            </a:r>
            <a:r>
              <a:rPr lang="ko-KR" altLang="en-US" sz="3000" dirty="0" smtClean="0"/>
              <a:t>이르시되 </a:t>
            </a:r>
            <a:r>
              <a:rPr lang="ko-KR" altLang="en-US" sz="3000" dirty="0"/>
              <a:t>생육하고 번성하여 여러 바닷물에 </a:t>
            </a:r>
            <a:r>
              <a:rPr lang="ko-KR" altLang="en-US" sz="3000" dirty="0" smtClean="0"/>
              <a:t>충만하라 </a:t>
            </a:r>
            <a:r>
              <a:rPr lang="ko-KR" altLang="en-US" sz="3000" dirty="0"/>
              <a:t>새들도 땅에 번성하라 하시니라</a:t>
            </a:r>
            <a:r>
              <a:rPr lang="en-US" sz="3000" dirty="0"/>
              <a:t>.</a:t>
            </a:r>
          </a:p>
          <a:p>
            <a:r>
              <a:rPr lang="en-US" sz="3000" b="1" dirty="0" smtClean="0"/>
              <a:t>    </a:t>
            </a:r>
            <a:r>
              <a:rPr lang="en-US" sz="3000" b="1" dirty="0" smtClean="0"/>
              <a:t>2) </a:t>
            </a:r>
            <a:r>
              <a:rPr lang="ko-KR" altLang="en-US" sz="3000" b="1" dirty="0" smtClean="0">
                <a:solidFill>
                  <a:srgbClr val="FFFF00"/>
                </a:solidFill>
                <a:latin typeface="+mj-ea"/>
              </a:rPr>
              <a:t>사람에게 </a:t>
            </a:r>
            <a:r>
              <a:rPr lang="ko-KR" altLang="en-US" sz="3000" b="1" dirty="0">
                <a:solidFill>
                  <a:srgbClr val="FFFF00"/>
                </a:solidFill>
                <a:latin typeface="+mj-ea"/>
              </a:rPr>
              <a:t>축복하시다</a:t>
            </a:r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</a:rPr>
              <a:t>창조 제</a:t>
            </a:r>
            <a:r>
              <a:rPr lang="en-US" altLang="ko-KR" sz="3000" dirty="0" smtClean="0">
                <a:solidFill>
                  <a:schemeClr val="bg1"/>
                </a:solidFill>
              </a:rPr>
              <a:t>6</a:t>
            </a:r>
            <a:r>
              <a:rPr lang="ko-KR" altLang="en-US" sz="3000" dirty="0" smtClean="0">
                <a:solidFill>
                  <a:schemeClr val="bg1"/>
                </a:solidFill>
              </a:rPr>
              <a:t>일</a:t>
            </a:r>
            <a:r>
              <a:rPr lang="en-US" altLang="zh-CN" sz="3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3000" b="1" dirty="0">
              <a:solidFill>
                <a:schemeClr val="bg1"/>
              </a:solidFill>
            </a:endParaRPr>
          </a:p>
          <a:p>
            <a:r>
              <a:rPr lang="en-US" sz="3000" b="1" dirty="0" smtClean="0"/>
              <a:t>       </a:t>
            </a:r>
            <a:r>
              <a:rPr lang="en-US" sz="3000" b="1" dirty="0" smtClean="0"/>
              <a:t>-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창 </a:t>
            </a:r>
            <a:r>
              <a:rPr lang="en-US" sz="3000" b="1" dirty="0" smtClean="0"/>
              <a:t>1:28 </a:t>
            </a:r>
            <a:r>
              <a:rPr lang="ko-KR" altLang="en-US" sz="3000" b="1" dirty="0">
                <a:solidFill>
                  <a:schemeClr val="bg1"/>
                </a:solidFill>
              </a:rPr>
              <a:t>하나님이 그들에게 복을 주시며 </a:t>
            </a:r>
            <a:r>
              <a:rPr lang="ko-KR" altLang="en-US" sz="3000" dirty="0"/>
              <a:t>하나님이 그들에게 이르시되 생육하고 번성하여 땅에 충만 하라</a:t>
            </a:r>
            <a:r>
              <a:rPr lang="en-US" sz="3000" dirty="0"/>
              <a:t>, </a:t>
            </a:r>
            <a:r>
              <a:rPr lang="ko-KR" altLang="en-US" sz="3000" dirty="0"/>
              <a:t>땅을 정복하라</a:t>
            </a:r>
            <a:r>
              <a:rPr lang="en-US" sz="3000" dirty="0"/>
              <a:t>, </a:t>
            </a:r>
            <a:r>
              <a:rPr lang="ko-KR" altLang="en-US" sz="3000" dirty="0"/>
              <a:t>바다의 물고기와 하늘의 새와 땅에 움직이는 모든 생물을 다스리라 하시니라</a:t>
            </a:r>
            <a:r>
              <a:rPr lang="en-US" sz="3000" dirty="0"/>
              <a:t>.</a:t>
            </a:r>
            <a:r>
              <a:rPr lang="en-US" sz="3000" b="1" dirty="0" smtClean="0"/>
              <a:t>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</a:t>
            </a:r>
            <a:r>
              <a:rPr lang="en-US" sz="3000" b="1" dirty="0" smtClean="0"/>
              <a:t>3) </a:t>
            </a:r>
            <a:r>
              <a:rPr lang="ko-KR" altLang="en-US" sz="3000" b="1" dirty="0" smtClean="0">
                <a:solidFill>
                  <a:srgbClr val="FFFF00"/>
                </a:solidFill>
                <a:latin typeface="+mj-ea"/>
              </a:rPr>
              <a:t>안식일을 축복하시다</a:t>
            </a:r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</a:rPr>
              <a:t>창조 제</a:t>
            </a:r>
            <a:r>
              <a:rPr lang="en-US" altLang="ko-KR" sz="3000" dirty="0" smtClean="0">
                <a:solidFill>
                  <a:schemeClr val="bg1"/>
                </a:solidFill>
              </a:rPr>
              <a:t>7</a:t>
            </a:r>
            <a:r>
              <a:rPr lang="ko-KR" altLang="en-US" sz="3000" dirty="0" smtClean="0">
                <a:solidFill>
                  <a:schemeClr val="bg1"/>
                </a:solidFill>
              </a:rPr>
              <a:t>일</a:t>
            </a:r>
            <a:r>
              <a:rPr lang="en-US" altLang="zh-CN" sz="3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3000" b="1" dirty="0">
              <a:solidFill>
                <a:schemeClr val="bg1"/>
              </a:solidFill>
            </a:endParaRPr>
          </a:p>
          <a:p>
            <a:r>
              <a:rPr lang="en-US" sz="3000" b="1" dirty="0" smtClean="0"/>
              <a:t>       </a:t>
            </a:r>
            <a:r>
              <a:rPr lang="en-US" sz="3000" b="1" dirty="0" smtClean="0"/>
              <a:t>-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창</a:t>
            </a:r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000" b="1" dirty="0" smtClean="0"/>
              <a:t>2:3 </a:t>
            </a:r>
            <a:r>
              <a:rPr lang="ko-KR" altLang="en-US" sz="3000" b="1" dirty="0">
                <a:solidFill>
                  <a:schemeClr val="bg1"/>
                </a:solidFill>
              </a:rPr>
              <a:t>하나님이 그 일곱째 날을 복되게 하사 </a:t>
            </a:r>
            <a:r>
              <a:rPr lang="ko-KR" altLang="en-US" sz="3000" dirty="0"/>
              <a:t>거룩하게 하셨으니 이는 하나님이 그 창조하시며 만드시던 모든 일을 마치시고 그 날에 안식하셨음이니라</a:t>
            </a:r>
            <a:r>
              <a:rPr lang="en-US" sz="3000" dirty="0"/>
              <a:t>.</a:t>
            </a:r>
            <a:endParaRPr lang="en-US" altLang="zh-CN" sz="30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22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784830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ko-KR" altLang="en-US" sz="3600" b="1" dirty="0">
                <a:solidFill>
                  <a:srgbClr val="FFFF00"/>
                </a:solidFill>
              </a:rPr>
              <a:t>복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주기 원하시는 하나님</a:t>
            </a:r>
            <a:endParaRPr lang="en-US" altLang="zh-TW" sz="3600" b="1" dirty="0" smtClean="0">
              <a:solidFill>
                <a:srgbClr val="FFFF00"/>
              </a:solidFill>
              <a:latin typeface="+mn-ea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en-US" sz="3200" b="1" dirty="0" smtClean="0"/>
              <a:t>     -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신명기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200" b="1" dirty="0" smtClean="0"/>
              <a:t>1:</a:t>
            </a:r>
            <a:r>
              <a:rPr lang="en-US" altLang="zh-CN" sz="3200" b="1" dirty="0" smtClean="0"/>
              <a:t>11 </a:t>
            </a:r>
            <a:r>
              <a:rPr lang="ko-KR" altLang="en-US" sz="3200" dirty="0" smtClean="0"/>
              <a:t>너희 </a:t>
            </a:r>
            <a:r>
              <a:rPr lang="ko-KR" altLang="en-US" sz="3200" dirty="0"/>
              <a:t>조상의 하나님 여호와께서 </a:t>
            </a:r>
            <a:endParaRPr lang="en-US" altLang="ko-KR" sz="3200" dirty="0" smtClean="0"/>
          </a:p>
          <a:p>
            <a:r>
              <a:rPr lang="ko-KR" altLang="en-US" sz="3200" dirty="0" smtClean="0"/>
              <a:t>너희를 </a:t>
            </a:r>
            <a:r>
              <a:rPr lang="ko-KR" altLang="en-US" sz="3200" dirty="0"/>
              <a:t>현재보다 천 배나 많게 하시며 너희에게 </a:t>
            </a:r>
            <a:endParaRPr lang="en-US" altLang="ko-KR" sz="3200" dirty="0" smtClean="0"/>
          </a:p>
          <a:p>
            <a:r>
              <a:rPr lang="ko-KR" altLang="en-US" sz="3200" dirty="0" smtClean="0"/>
              <a:t>허락하신 </a:t>
            </a:r>
            <a:r>
              <a:rPr lang="ko-KR" altLang="en-US" sz="3200" dirty="0"/>
              <a:t>것과 같이 </a:t>
            </a:r>
            <a:r>
              <a:rPr lang="ko-KR" altLang="en-US" sz="3200" b="1" dirty="0">
                <a:solidFill>
                  <a:schemeClr val="bg1"/>
                </a:solidFill>
              </a:rPr>
              <a:t>너희에게 복 주시기를 </a:t>
            </a:r>
            <a:r>
              <a:rPr lang="ko-KR" altLang="en-US" sz="3200" dirty="0"/>
              <a:t>원하노라</a:t>
            </a:r>
            <a:r>
              <a:rPr lang="en-US" sz="3200" dirty="0"/>
              <a:t>. </a:t>
            </a:r>
          </a:p>
          <a:p>
            <a:r>
              <a:rPr lang="en-US" altLang="zh-TW" sz="3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200" b="1" dirty="0" smtClean="0"/>
              <a:t>-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신명기 </a:t>
            </a:r>
            <a:r>
              <a:rPr lang="en-US" altLang="zh-CN" sz="3200" b="1" dirty="0" smtClean="0"/>
              <a:t>28</a:t>
            </a:r>
            <a:r>
              <a:rPr lang="en-US" sz="3200" b="1" dirty="0" smtClean="0"/>
              <a:t>:</a:t>
            </a:r>
            <a:r>
              <a:rPr lang="en-US" altLang="zh-CN" sz="3200" b="1" dirty="0" smtClean="0"/>
              <a:t>2-6. </a:t>
            </a:r>
            <a:r>
              <a:rPr lang="en-US" altLang="zh-CN" sz="3200" dirty="0" smtClean="0"/>
              <a:t>2</a:t>
            </a:r>
            <a:r>
              <a:rPr lang="ko-KR" altLang="en-US" sz="3200" dirty="0" smtClean="0"/>
              <a:t> 네가 </a:t>
            </a:r>
            <a:r>
              <a:rPr lang="ko-KR" altLang="en-US" sz="3200" dirty="0"/>
              <a:t>네 하나님 여호와의 말씀을 청종하면 이 모든 복이 네게 임하며 네게 </a:t>
            </a:r>
            <a:r>
              <a:rPr lang="ko-KR" altLang="en-US" sz="3200" dirty="0" smtClean="0"/>
              <a:t>이르리니</a:t>
            </a:r>
            <a:r>
              <a:rPr lang="en-US" altLang="ko-KR" sz="3200" dirty="0" smtClean="0"/>
              <a:t>, </a:t>
            </a:r>
            <a:r>
              <a:rPr lang="en-US" sz="3200" dirty="0" smtClean="0"/>
              <a:t>3 </a:t>
            </a:r>
            <a:r>
              <a:rPr lang="ko-KR" altLang="en-US" sz="3200" dirty="0"/>
              <a:t>성읍에서도 복을 받고 들에서도 복을 받을 </a:t>
            </a:r>
            <a:r>
              <a:rPr lang="ko-KR" altLang="en-US" sz="3200" dirty="0" smtClean="0"/>
              <a:t>것이며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</a:t>
            </a:r>
            <a:r>
              <a:rPr lang="en-US" sz="3200" dirty="0" smtClean="0"/>
              <a:t>4 </a:t>
            </a:r>
            <a:r>
              <a:rPr lang="ko-KR" altLang="en-US" sz="3200" dirty="0"/>
              <a:t>네 몸의 자녀와 네 토지의 소산과 네 짐승의 새끼와 소와 양의 새끼가 복을 받을 </a:t>
            </a:r>
            <a:r>
              <a:rPr lang="ko-KR" altLang="en-US" sz="3200" dirty="0" smtClean="0"/>
              <a:t>것이며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</a:t>
            </a:r>
            <a:r>
              <a:rPr lang="en-US" sz="3200" dirty="0" smtClean="0"/>
              <a:t>5 </a:t>
            </a:r>
            <a:r>
              <a:rPr lang="ko-KR" altLang="en-US" sz="3200" dirty="0"/>
              <a:t>네 광주리와 떡 반죽 그릇이 복을 받을 </a:t>
            </a:r>
            <a:r>
              <a:rPr lang="ko-KR" altLang="en-US" sz="3200" dirty="0" smtClean="0"/>
              <a:t>것이며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</a:t>
            </a:r>
            <a:r>
              <a:rPr lang="en-US" sz="3200" dirty="0" smtClean="0"/>
              <a:t>6 </a:t>
            </a:r>
            <a:r>
              <a:rPr lang="ko-KR" altLang="en-US" sz="3200" dirty="0"/>
              <a:t>네가 들어와도 복을 받고 나가도 복을 받을 것이니라</a:t>
            </a:r>
            <a:r>
              <a:rPr lang="en-US" sz="3200" dirty="0"/>
              <a:t>. </a:t>
            </a:r>
            <a:endParaRPr lang="en-US" altLang="zh-TW" sz="3200" dirty="0" smtClean="0"/>
          </a:p>
          <a:p>
            <a:endParaRPr lang="en-US" altLang="zh-TW" sz="800" dirty="0" smtClean="0"/>
          </a:p>
          <a:p>
            <a:r>
              <a:rPr lang="en-US" sz="3200" b="1" dirty="0" smtClean="0"/>
              <a:t>     </a:t>
            </a:r>
            <a:r>
              <a:rPr lang="en-US" sz="3200" b="1" dirty="0" smtClean="0"/>
              <a:t>-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예레미야 </a:t>
            </a:r>
            <a:r>
              <a:rPr lang="en-US" sz="3200" b="1" dirty="0" smtClean="0"/>
              <a:t>29:11</a:t>
            </a:r>
            <a:r>
              <a:rPr lang="en-US" sz="3200" dirty="0" smtClean="0"/>
              <a:t> </a:t>
            </a:r>
            <a:r>
              <a:rPr lang="ko-KR" altLang="en-US" sz="3200" dirty="0" smtClean="0"/>
              <a:t>여호와의 </a:t>
            </a:r>
            <a:r>
              <a:rPr lang="ko-KR" altLang="en-US" sz="3200" dirty="0"/>
              <a:t>말씀이니라</a:t>
            </a:r>
            <a:r>
              <a:rPr lang="en-US" sz="3200" dirty="0"/>
              <a:t>. </a:t>
            </a:r>
            <a:r>
              <a:rPr lang="ko-KR" altLang="en-US" sz="3200" b="1" dirty="0">
                <a:solidFill>
                  <a:schemeClr val="bg1"/>
                </a:solidFill>
              </a:rPr>
              <a:t>너희를 향한 나의 생각을 내가 아나니 평안이요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ko-KR" altLang="en-US" sz="3200" b="1" dirty="0">
                <a:solidFill>
                  <a:schemeClr val="bg1"/>
                </a:solidFill>
              </a:rPr>
              <a:t>재앙이 아니니라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ko-KR" altLang="en-US" sz="3200" b="1" dirty="0">
                <a:solidFill>
                  <a:schemeClr val="bg1"/>
                </a:solidFill>
              </a:rPr>
              <a:t>너희에게 미래와 희망을 주는 것이니라</a:t>
            </a:r>
            <a:r>
              <a:rPr lang="en-US" sz="3200" dirty="0"/>
              <a:t>. </a:t>
            </a: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6787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endParaRPr lang="en-US" altLang="zh-CN" sz="800" b="1" dirty="0"/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찬양과 감사</a:t>
            </a:r>
            <a:r>
              <a:rPr lang="en-US" altLang="ko-KR" sz="40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복을 </a:t>
            </a:r>
            <a:r>
              <a:rPr lang="ko-KR" altLang="en-US" sz="4000" b="1" dirty="0">
                <a:solidFill>
                  <a:srgbClr val="FFFF00"/>
                </a:solidFill>
              </a:rPr>
              <a:t>담는 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그릇</a:t>
            </a:r>
            <a:endParaRPr lang="en-US" altLang="zh-TW" sz="4000" b="1" dirty="0" smtClean="0">
              <a:solidFill>
                <a:srgbClr val="FFFF00"/>
              </a:solidFill>
              <a:latin typeface="+mn-ea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en-US" sz="3600" b="1" dirty="0" smtClean="0"/>
              <a:t>    -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시편 </a:t>
            </a:r>
            <a:r>
              <a:rPr lang="en-US" sz="3600" b="1" dirty="0" smtClean="0">
                <a:solidFill>
                  <a:srgbClr val="FFFF00"/>
                </a:solidFill>
              </a:rPr>
              <a:t>22:3</a:t>
            </a:r>
            <a:r>
              <a:rPr lang="en-US" altLang="zh-CN" sz="3600" b="1" dirty="0" smtClean="0"/>
              <a:t>   </a:t>
            </a:r>
            <a:r>
              <a:rPr lang="he-IL" sz="3600" dirty="0" smtClean="0"/>
              <a:t>‎ </a:t>
            </a:r>
            <a:r>
              <a:rPr lang="he-IL" sz="3600" dirty="0"/>
              <a:t>וְאַתָּ֥ה קָד֑וֹשׁ </a:t>
            </a:r>
            <a:r>
              <a:rPr lang="he-IL" sz="3600" b="1" dirty="0">
                <a:solidFill>
                  <a:schemeClr val="bg1"/>
                </a:solidFill>
              </a:rPr>
              <a:t>י֜וֹשֵׁ֗ב תְּהִלּ֥וֹת יִשְׂרָאֵֽל</a:t>
            </a:r>
            <a:r>
              <a:rPr lang="he-IL" sz="3600" dirty="0"/>
              <a:t>׃ </a:t>
            </a:r>
            <a:endParaRPr lang="en-US" sz="3600" dirty="0"/>
          </a:p>
          <a:p>
            <a:r>
              <a:rPr lang="en-US" sz="3600" baseline="30000" dirty="0"/>
              <a:t>ESV </a:t>
            </a:r>
            <a:r>
              <a:rPr lang="en-US" sz="3600" dirty="0"/>
              <a:t>Yet you are holy, </a:t>
            </a:r>
            <a:r>
              <a:rPr lang="en-US" sz="3600" b="1" dirty="0">
                <a:solidFill>
                  <a:schemeClr val="bg1"/>
                </a:solidFill>
              </a:rPr>
              <a:t>enthroned on the praises of Israel</a:t>
            </a:r>
            <a:r>
              <a:rPr lang="en-US" sz="3600" dirty="0"/>
              <a:t>.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이스라엘의 찬송 중에 계시는 주여</a:t>
            </a:r>
            <a:r>
              <a:rPr lang="zh-TW" altLang="en-US" sz="3600" dirty="0">
                <a:latin typeface="MS PGothic" pitchFamily="34" charset="-128"/>
                <a:ea typeface="MS PGothic" pitchFamily="34" charset="-128"/>
              </a:rPr>
              <a:t> 주는 거룩하시나이다</a:t>
            </a:r>
            <a:r>
              <a:rPr lang="en-US" sz="3600" dirty="0" smtClean="0">
                <a:latin typeface="MS PGothic" pitchFamily="34" charset="-128"/>
                <a:ea typeface="MS PGothic" pitchFamily="34" charset="-128"/>
              </a:rPr>
              <a:t>.</a:t>
            </a:r>
            <a:endParaRPr lang="en-US" altLang="zh-CN" sz="2800" dirty="0" smtClean="0">
              <a:latin typeface="MS PGothic" pitchFamily="34" charset="-128"/>
              <a:ea typeface="MS PGothic" pitchFamily="34" charset="-128"/>
            </a:endParaRPr>
          </a:p>
          <a:p>
            <a:endParaRPr lang="en-US" sz="8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3600" b="1" dirty="0" smtClean="0"/>
              <a:t>    -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시편 </a:t>
            </a:r>
            <a:r>
              <a:rPr lang="en-US" sz="3600" b="1" dirty="0" smtClean="0">
                <a:solidFill>
                  <a:srgbClr val="FFFF00"/>
                </a:solidFill>
              </a:rPr>
              <a:t>50:23</a:t>
            </a:r>
            <a:r>
              <a:rPr lang="en-US" altLang="zh-CN" sz="3600" b="1" dirty="0" smtClean="0"/>
              <a:t> </a:t>
            </a:r>
            <a:r>
              <a:rPr lang="he-IL" sz="3600" dirty="0" smtClean="0"/>
              <a:t>‎ </a:t>
            </a:r>
            <a:r>
              <a:rPr lang="he-IL" sz="3600" b="1" dirty="0">
                <a:solidFill>
                  <a:schemeClr val="bg1"/>
                </a:solidFill>
              </a:rPr>
              <a:t>זֹבֵ֥חַ תּוֹדָ֗ה יְֽכַ֫בְּדָ֥נְנִי </a:t>
            </a:r>
            <a:r>
              <a:rPr lang="he-IL" sz="3600" dirty="0"/>
              <a:t>וְשָׂ֥ם דֶּ֑רֶךְ אַ֜רְאֶ֗נּוּ בְּיֵ֣שַׁע אֱלֹהִֽים׃ </a:t>
            </a:r>
            <a:endParaRPr lang="en-US" sz="3600" dirty="0"/>
          </a:p>
          <a:p>
            <a:r>
              <a:rPr lang="en-US" sz="3400" baseline="30000" dirty="0"/>
              <a:t>ESV </a:t>
            </a:r>
            <a:r>
              <a:rPr lang="en-US" sz="3400" b="1" dirty="0">
                <a:solidFill>
                  <a:schemeClr val="bg1"/>
                </a:solidFill>
              </a:rPr>
              <a:t>The one who offers thanksgiving as his sacrifice glorifies me</a:t>
            </a:r>
            <a:r>
              <a:rPr lang="en-US" sz="3400" dirty="0"/>
              <a:t>; </a:t>
            </a:r>
            <a:endParaRPr lang="en-US" sz="3400" dirty="0" smtClean="0"/>
          </a:p>
          <a:p>
            <a:r>
              <a:rPr lang="en-US" sz="3400" dirty="0"/>
              <a:t> </a:t>
            </a:r>
            <a:r>
              <a:rPr lang="en-US" sz="3400" dirty="0" smtClean="0"/>
              <a:t> to </a:t>
            </a:r>
            <a:r>
              <a:rPr lang="en-US" sz="3400" dirty="0"/>
              <a:t>one who orders his way rightly I will show the salvation of God! </a:t>
            </a:r>
            <a:endParaRPr lang="en-US" sz="3400" dirty="0" smtClean="0"/>
          </a:p>
          <a:p>
            <a:r>
              <a:rPr lang="zh-TW" altLang="en-US" sz="36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감사로 제사를 드리는 자가 나를 영화롭게 하나니 </a:t>
            </a:r>
            <a:r>
              <a:rPr lang="zh-TW" altLang="en-US" sz="3600" dirty="0">
                <a:latin typeface="MS PGothic" pitchFamily="34" charset="-128"/>
                <a:ea typeface="MS PGothic" pitchFamily="34" charset="-128"/>
              </a:rPr>
              <a:t>그의 행위를 옳게 하는 자에게 내가 하나님의 구원을 보이리라</a:t>
            </a:r>
            <a:r>
              <a:rPr lang="en-US" sz="3600" dirty="0">
                <a:latin typeface="MS PGothic" pitchFamily="34" charset="-128"/>
                <a:ea typeface="MS PGothic" pitchFamily="34" charset="-128"/>
              </a:rPr>
              <a:t>.</a:t>
            </a:r>
            <a:endParaRPr lang="en-US" altLang="zh-CN" sz="800" b="1" dirty="0" smtClean="0">
              <a:latin typeface="MS PGothic" pitchFamily="34" charset="-128"/>
              <a:ea typeface="MS PGothic" pitchFamily="34" charset="-128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33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r>
              <a:rPr lang="ko-KR" altLang="en-US" sz="3600" b="1" dirty="0" smtClean="0">
                <a:solidFill>
                  <a:srgbClr val="FFFF00"/>
                </a:solidFill>
              </a:rPr>
              <a:t>      시편</a:t>
            </a:r>
            <a:r>
              <a:rPr lang="en-US" altLang="ko-KR" sz="3600" b="1" dirty="0">
                <a:solidFill>
                  <a:srgbClr val="FFFF00"/>
                </a:solidFill>
              </a:rPr>
              <a:t>30</a:t>
            </a:r>
            <a:r>
              <a:rPr lang="ko-KR" altLang="en-US" sz="3600" b="1" dirty="0">
                <a:solidFill>
                  <a:srgbClr val="FFFF00"/>
                </a:solidFill>
              </a:rPr>
              <a:t>편의 머릿글</a:t>
            </a:r>
            <a:r>
              <a:rPr lang="en-US" altLang="zh-CN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ko-KR" altLang="en-US" sz="3600" b="1" dirty="0">
                <a:solidFill>
                  <a:schemeClr val="bg1"/>
                </a:solidFill>
                <a:latin typeface="+mj-ea"/>
                <a:ea typeface="+mj-ea"/>
              </a:rPr>
              <a:t>명사</a:t>
            </a:r>
            <a:r>
              <a:rPr lang="en-US" altLang="zh-CN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3600" b="1" dirty="0" smtClean="0">
                <a:solidFill>
                  <a:schemeClr val="bg1"/>
                </a:solidFill>
              </a:rPr>
              <a:t>בַּיִת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집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  <a:ea typeface="+mj-ea"/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왕궁</a:t>
            </a:r>
            <a:endParaRPr lang="en-US" altLang="zh-TW" sz="36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ko-KR" altLang="en-US" sz="3200" b="1" dirty="0"/>
              <a:t>시편 </a:t>
            </a:r>
            <a:r>
              <a:rPr lang="en-US" sz="3200" b="1" dirty="0" smtClean="0"/>
              <a:t>30:1 (</a:t>
            </a:r>
            <a:r>
              <a:rPr lang="ko-KR" altLang="en-US" sz="3200" b="1" dirty="0"/>
              <a:t>머릿글</a:t>
            </a:r>
            <a:r>
              <a:rPr lang="en-US" sz="3200" b="1" dirty="0" smtClean="0"/>
              <a:t>) </a:t>
            </a:r>
            <a:r>
              <a:rPr lang="ko-KR" altLang="en-US" sz="3200" b="1" dirty="0"/>
              <a:t>다윗의 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곧 </a:t>
            </a:r>
            <a:r>
              <a:rPr lang="ko-KR" altLang="en-US" sz="3200" b="1" u="sng" dirty="0" smtClean="0">
                <a:solidFill>
                  <a:srgbClr val="FFFF00"/>
                </a:solidFill>
              </a:rPr>
              <a:t>왕궁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</a:rPr>
              <a:t>낙성</a:t>
            </a:r>
            <a:r>
              <a:rPr lang="ko-KR" altLang="en-US" sz="3200" b="1" dirty="0"/>
              <a:t>가 </a:t>
            </a:r>
            <a:r>
              <a:rPr lang="en-US" altLang="ko-KR" sz="3200" b="1" dirty="0" smtClean="0"/>
              <a:t>.</a:t>
            </a:r>
            <a:endParaRPr lang="en-US" sz="32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j-ea"/>
            </a:endParaRPr>
          </a:p>
          <a:p>
            <a:r>
              <a:rPr lang="en-US" sz="3000" dirty="0" smtClean="0"/>
              <a:t>*The </a:t>
            </a:r>
            <a:r>
              <a:rPr lang="en-US" sz="3000" dirty="0"/>
              <a:t>Hebrew word </a:t>
            </a:r>
            <a:r>
              <a:rPr lang="he-IL" sz="3000" b="1" dirty="0" smtClean="0">
                <a:solidFill>
                  <a:srgbClr val="FFFF00"/>
                </a:solidFill>
              </a:rPr>
              <a:t>בַּיִת</a:t>
            </a:r>
            <a:r>
              <a:rPr lang="he-IL" sz="3000" dirty="0" smtClean="0"/>
              <a:t> </a:t>
            </a:r>
            <a:r>
              <a:rPr lang="en-US" sz="3000" dirty="0" smtClean="0"/>
              <a:t> (</a:t>
            </a:r>
            <a:r>
              <a:rPr lang="en-US" sz="3000" dirty="0"/>
              <a:t>house, 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</a:rPr>
              <a:t>집</a:t>
            </a:r>
            <a:r>
              <a:rPr lang="en-US" sz="3000" dirty="0" smtClean="0"/>
              <a:t>) </a:t>
            </a:r>
            <a:r>
              <a:rPr lang="en-US" sz="3000" dirty="0"/>
              <a:t>has several meanings. </a:t>
            </a:r>
            <a:r>
              <a:rPr lang="en-US" sz="3000" dirty="0" smtClean="0"/>
              <a:t> </a:t>
            </a:r>
            <a:endParaRPr lang="en-US" sz="3000" dirty="0"/>
          </a:p>
          <a:p>
            <a:r>
              <a:rPr lang="en-US" sz="3200" dirty="0"/>
              <a:t>	</a:t>
            </a:r>
            <a:r>
              <a:rPr lang="en-US" sz="3200" dirty="0" smtClean="0"/>
              <a:t>-</a:t>
            </a:r>
            <a:r>
              <a:rPr lang="he-IL" sz="3200" b="1" dirty="0" smtClean="0"/>
              <a:t>‎</a:t>
            </a:r>
            <a:r>
              <a:rPr lang="ko-KR" altLang="en-US" sz="2800" b="1" dirty="0"/>
              <a:t>삼하</a:t>
            </a:r>
            <a:r>
              <a:rPr lang="en-US" sz="2800" b="1" dirty="0"/>
              <a:t>5:11 </a:t>
            </a:r>
            <a:r>
              <a:rPr lang="ko-KR" altLang="en-US" sz="2800" dirty="0"/>
              <a:t>두로 왕 히람이 다윗에게 사절들과 백향목과 목수와 석수를 보내매 </a:t>
            </a:r>
            <a:r>
              <a:rPr lang="ko-KR" altLang="en-US" sz="2800" b="1" dirty="0">
                <a:solidFill>
                  <a:schemeClr val="bg1"/>
                </a:solidFill>
              </a:rPr>
              <a:t>그들이 다윗을 위하여 집을 지으니</a:t>
            </a:r>
            <a:r>
              <a:rPr lang="en-US" sz="2800" dirty="0"/>
              <a:t>. </a:t>
            </a:r>
            <a:r>
              <a:rPr lang="en-US" sz="2800" dirty="0" smtClean="0"/>
              <a:t>/ </a:t>
            </a:r>
            <a:r>
              <a:rPr lang="en-US" sz="2800" baseline="30000" dirty="0"/>
              <a:t>ESV </a:t>
            </a:r>
            <a:r>
              <a:rPr lang="en-US" sz="2800" dirty="0"/>
              <a:t>And Hiram king of </a:t>
            </a:r>
            <a:r>
              <a:rPr lang="en-US" sz="2800" dirty="0" err="1"/>
              <a:t>Tyre</a:t>
            </a:r>
            <a:r>
              <a:rPr lang="en-US" sz="2800" dirty="0"/>
              <a:t> sent messengers </a:t>
            </a:r>
            <a:r>
              <a:rPr lang="en-US" sz="2800" dirty="0" smtClean="0"/>
              <a:t>to </a:t>
            </a:r>
            <a:r>
              <a:rPr lang="en-US" sz="2800" dirty="0"/>
              <a:t>David, and cedar trees, also carpenters and masons </a:t>
            </a:r>
            <a:r>
              <a:rPr lang="en-US" sz="2800" b="1" dirty="0">
                <a:solidFill>
                  <a:schemeClr val="bg1"/>
                </a:solidFill>
              </a:rPr>
              <a:t>who built David a house</a:t>
            </a:r>
            <a:r>
              <a:rPr lang="en-US" sz="2800" dirty="0"/>
              <a:t>. 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he-IL" sz="2800" b="1" dirty="0">
                <a:solidFill>
                  <a:schemeClr val="bg1"/>
                </a:solidFill>
              </a:rPr>
              <a:t>וַיִּבְנֽוּ־</a:t>
            </a:r>
            <a:r>
              <a:rPr lang="he-IL" sz="2800" b="1" dirty="0">
                <a:solidFill>
                  <a:srgbClr val="FFFF00"/>
                </a:solidFill>
              </a:rPr>
              <a:t>ב</a:t>
            </a:r>
            <a:r>
              <a:rPr lang="he-IL" sz="2800" b="1" dirty="0">
                <a:solidFill>
                  <a:schemeClr val="bg1"/>
                </a:solidFill>
              </a:rPr>
              <a:t>ַ</a:t>
            </a:r>
            <a:r>
              <a:rPr lang="he-IL" sz="2800" b="1" dirty="0">
                <a:solidFill>
                  <a:srgbClr val="FFFF00"/>
                </a:solidFill>
              </a:rPr>
              <a:t>֖יִת</a:t>
            </a:r>
            <a:r>
              <a:rPr lang="he-IL" sz="2800" b="1" dirty="0">
                <a:solidFill>
                  <a:schemeClr val="bg1"/>
                </a:solidFill>
              </a:rPr>
              <a:t> לְדָוִֽד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  <a:p>
            <a:endParaRPr lang="en-US" sz="800" dirty="0" smtClean="0"/>
          </a:p>
          <a:p>
            <a:r>
              <a:rPr lang="en-US" sz="2800" dirty="0"/>
              <a:t>	*</a:t>
            </a:r>
            <a:r>
              <a:rPr lang="en-US" sz="2800" b="1" dirty="0"/>
              <a:t>God’s Covenant with David</a:t>
            </a:r>
            <a:r>
              <a:rPr lang="en-US" sz="2800" dirty="0"/>
              <a:t> (a Messianic </a:t>
            </a:r>
            <a:r>
              <a:rPr lang="en-US" sz="2800" dirty="0" smtClean="0"/>
              <a:t>prophecy): </a:t>
            </a:r>
            <a:r>
              <a:rPr lang="en-US" sz="2800" b="1" dirty="0" smtClean="0"/>
              <a:t>2 </a:t>
            </a:r>
            <a:r>
              <a:rPr lang="en-US" sz="2800" b="1" dirty="0"/>
              <a:t>Samuel 7:1-29; 1 Chronicles 17:1-27, </a:t>
            </a:r>
            <a:r>
              <a:rPr lang="en-US" sz="2800" dirty="0"/>
              <a:t>and </a:t>
            </a:r>
            <a:r>
              <a:rPr lang="en-US" sz="2800" b="1" dirty="0"/>
              <a:t>Psalm 89</a:t>
            </a:r>
            <a:r>
              <a:rPr lang="en-US" sz="2800" dirty="0"/>
              <a:t>. The Hebrew word </a:t>
            </a:r>
            <a:r>
              <a:rPr lang="he-IL" sz="2800" b="1" dirty="0">
                <a:solidFill>
                  <a:schemeClr val="bg1"/>
                </a:solidFill>
              </a:rPr>
              <a:t>בַּיִת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>
                <a:solidFill>
                  <a:schemeClr val="bg1"/>
                </a:solidFill>
              </a:rPr>
              <a:t>house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집</a:t>
            </a:r>
            <a:r>
              <a:rPr lang="en-US" sz="2800" dirty="0" smtClean="0"/>
              <a:t>) </a:t>
            </a:r>
            <a:r>
              <a:rPr lang="en-US" sz="2800" dirty="0"/>
              <a:t>occurs in 1 Chronicles 17:1&lt;2x&gt;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palace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왕궁</a:t>
            </a:r>
            <a:r>
              <a:rPr lang="en-US" sz="2800" dirty="0" smtClean="0"/>
              <a:t>); </a:t>
            </a:r>
            <a:r>
              <a:rPr lang="en-US" sz="2800" dirty="0"/>
              <a:t>17:4, 5, 6, 12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temple</a:t>
            </a:r>
            <a:r>
              <a:rPr lang="ko-KR" altLang="en-US" sz="2800" b="1" dirty="0">
                <a:solidFill>
                  <a:srgbClr val="FFFF00"/>
                </a:solidFill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</a:rPr>
              <a:t>성전</a:t>
            </a:r>
            <a:r>
              <a:rPr lang="en-US" sz="2800" dirty="0" smtClean="0"/>
              <a:t>); </a:t>
            </a:r>
            <a:r>
              <a:rPr lang="en-US" sz="2800" dirty="0"/>
              <a:t>17:10, 17, 23, 24, 25 (‘house of David’ = ‘</a:t>
            </a:r>
            <a:r>
              <a:rPr lang="en-US" sz="2800" dirty="0">
                <a:solidFill>
                  <a:schemeClr val="bg1"/>
                </a:solidFill>
              </a:rPr>
              <a:t>dynasty</a:t>
            </a:r>
            <a:r>
              <a:rPr lang="en-US" sz="2800" dirty="0"/>
              <a:t>’ or ‘</a:t>
            </a:r>
            <a:r>
              <a:rPr lang="en-US" sz="2800" dirty="0">
                <a:solidFill>
                  <a:schemeClr val="bg1"/>
                </a:solidFill>
              </a:rPr>
              <a:t>kingdom</a:t>
            </a:r>
            <a:r>
              <a:rPr lang="en-US" sz="2800" dirty="0" smtClean="0"/>
              <a:t>’</a:t>
            </a:r>
            <a:r>
              <a:rPr lang="ko-KR" altLang="en-US" sz="2800" b="1" dirty="0">
                <a:solidFill>
                  <a:schemeClr val="bg1"/>
                </a:solidFill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왕조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왕국</a:t>
            </a:r>
            <a:r>
              <a:rPr lang="en-US" sz="2800" dirty="0" smtClean="0"/>
              <a:t>); </a:t>
            </a:r>
            <a:r>
              <a:rPr lang="en-US" sz="2800" dirty="0"/>
              <a:t>17:14 (</a:t>
            </a:r>
            <a:r>
              <a:rPr lang="en-US" sz="2800" dirty="0">
                <a:solidFill>
                  <a:schemeClr val="bg1"/>
                </a:solidFill>
              </a:rPr>
              <a:t>God’s kingdom</a:t>
            </a:r>
            <a:r>
              <a:rPr lang="en-US" sz="2800" dirty="0"/>
              <a:t>); 17:16, 27 (</a:t>
            </a:r>
            <a:r>
              <a:rPr lang="en-US" sz="2800" dirty="0">
                <a:solidFill>
                  <a:schemeClr val="bg1"/>
                </a:solidFill>
              </a:rPr>
              <a:t>David’s family</a:t>
            </a:r>
            <a:r>
              <a:rPr lang="en-US" sz="2800" dirty="0"/>
              <a:t>). </a:t>
            </a: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2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r>
              <a:rPr lang="ko-KR" altLang="en-US" sz="4000" b="1" dirty="0" smtClean="0">
                <a:solidFill>
                  <a:srgbClr val="FFFF00"/>
                </a:solidFill>
              </a:rPr>
              <a:t>시편</a:t>
            </a:r>
            <a:r>
              <a:rPr lang="en-US" altLang="ko-KR" sz="4000" b="1" dirty="0">
                <a:solidFill>
                  <a:srgbClr val="FFFF00"/>
                </a:solidFill>
              </a:rPr>
              <a:t>30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편의 머릿글</a:t>
            </a:r>
            <a:r>
              <a:rPr lang="en-US" altLang="zh-CN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ko-KR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명사</a:t>
            </a:r>
            <a:r>
              <a:rPr lang="en-US" altLang="zh-CN" sz="4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4000" b="1" dirty="0" smtClean="0">
                <a:solidFill>
                  <a:schemeClr val="bg1"/>
                </a:solidFill>
              </a:rPr>
              <a:t>חֲנֻכָּה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rgbClr val="FFFF00"/>
                </a:solidFill>
                <a:latin typeface="+mj-ea"/>
                <a:ea typeface="+mj-ea"/>
              </a:rPr>
              <a:t>봉헌</a:t>
            </a:r>
            <a:r>
              <a:rPr lang="en-US" altLang="ko-KR" sz="4000" b="1" dirty="0" smtClean="0">
                <a:solidFill>
                  <a:srgbClr val="FFFF00"/>
                </a:solidFill>
                <a:latin typeface="+mj-ea"/>
                <a:ea typeface="+mj-ea"/>
              </a:rPr>
              <a:t>,</a:t>
            </a:r>
            <a:r>
              <a:rPr lang="ko-KR" altLang="en-US" sz="4000" b="1" dirty="0" smtClean="0">
                <a:solidFill>
                  <a:srgbClr val="FFFF00"/>
                </a:solidFill>
                <a:latin typeface="+mj-ea"/>
                <a:ea typeface="+mj-ea"/>
              </a:rPr>
              <a:t>낙성</a:t>
            </a:r>
            <a:endParaRPr lang="en-US" altLang="zh-TW" sz="4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ko-KR" altLang="en-US" sz="3200" b="1" dirty="0"/>
              <a:t>시편 </a:t>
            </a:r>
            <a:r>
              <a:rPr lang="en-US" sz="3200" b="1" dirty="0" smtClean="0"/>
              <a:t>30:1 (</a:t>
            </a:r>
            <a:r>
              <a:rPr lang="ko-KR" altLang="en-US" sz="3200" b="1" dirty="0"/>
              <a:t>머릿글</a:t>
            </a:r>
            <a:r>
              <a:rPr lang="en-US" sz="3200" b="1" dirty="0" smtClean="0"/>
              <a:t>)  </a:t>
            </a:r>
            <a:r>
              <a:rPr lang="ko-KR" altLang="en-US" sz="3200" b="1" dirty="0" smtClean="0"/>
              <a:t>다윗의 시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곧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성전 낙성</a:t>
            </a:r>
            <a:r>
              <a:rPr lang="ko-KR" altLang="en-US" sz="3200" b="1" dirty="0" smtClean="0"/>
              <a:t>가</a:t>
            </a:r>
            <a:r>
              <a:rPr lang="en-US" altLang="ko-KR" sz="3200" b="1" dirty="0" smtClean="0"/>
              <a:t>.</a:t>
            </a:r>
            <a:endParaRPr lang="en-US" sz="32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/>
              <a:t>Psalm 30:1 (Title)  </a:t>
            </a:r>
            <a:r>
              <a:rPr lang="he-IL" sz="3200" dirty="0"/>
              <a:t>‎</a:t>
            </a:r>
            <a:r>
              <a:rPr lang="he-IL" sz="3200" b="1" dirty="0"/>
              <a:t>מִזְמ֡וֹר שִׁיר־</a:t>
            </a:r>
            <a:r>
              <a:rPr lang="he-IL" sz="3200" b="1" dirty="0">
                <a:solidFill>
                  <a:schemeClr val="bg1"/>
                </a:solidFill>
              </a:rPr>
              <a:t>חֲנֻכַּ֖ת הַבַּ֣יִת </a:t>
            </a:r>
            <a:r>
              <a:rPr lang="he-IL" sz="3200" b="1" dirty="0"/>
              <a:t>לְדָוִֽד׃ </a:t>
            </a:r>
            <a:endParaRPr lang="en-US" sz="3200" b="1" dirty="0"/>
          </a:p>
          <a:p>
            <a:r>
              <a:rPr lang="en-US" sz="2800" b="1" baseline="30000" dirty="0" smtClean="0">
                <a:solidFill>
                  <a:srgbClr val="FFFF00"/>
                </a:solidFill>
              </a:rPr>
              <a:t>NIV</a:t>
            </a:r>
            <a:r>
              <a:rPr lang="en-US" sz="2800" baseline="30000" dirty="0" smtClean="0"/>
              <a:t> </a:t>
            </a:r>
            <a:r>
              <a:rPr lang="en-US" sz="2800" dirty="0"/>
              <a:t>A psalm. A song. </a:t>
            </a:r>
            <a:r>
              <a:rPr lang="en-US" sz="2800" b="1" dirty="0">
                <a:solidFill>
                  <a:schemeClr val="bg1"/>
                </a:solidFill>
              </a:rPr>
              <a:t>For the dedication of the temple</a:t>
            </a:r>
            <a:r>
              <a:rPr lang="en-US" sz="2800" dirty="0" smtClean="0"/>
              <a:t>.</a:t>
            </a:r>
          </a:p>
          <a:p>
            <a:r>
              <a:rPr lang="en-US" sz="2800" b="1" baseline="30000" dirty="0">
                <a:solidFill>
                  <a:srgbClr val="FFFF00"/>
                </a:solidFill>
              </a:rPr>
              <a:t>NKJ</a:t>
            </a:r>
            <a:r>
              <a:rPr lang="en-US" sz="2800" baseline="30000" dirty="0"/>
              <a:t> </a:t>
            </a:r>
            <a:r>
              <a:rPr lang="en-US" sz="2800" dirty="0"/>
              <a:t>A Psalm. A Song </a:t>
            </a:r>
            <a:r>
              <a:rPr lang="en-US" sz="2800" b="1" dirty="0">
                <a:solidFill>
                  <a:schemeClr val="bg1"/>
                </a:solidFill>
              </a:rPr>
              <a:t>at the dedication of the house of David</a:t>
            </a:r>
            <a:r>
              <a:rPr lang="en-US" sz="2800" dirty="0"/>
              <a:t>. </a:t>
            </a:r>
          </a:p>
          <a:p>
            <a:endParaRPr lang="en-US" altLang="ko-KR" sz="800" b="1" dirty="0">
              <a:solidFill>
                <a:schemeClr val="bg1"/>
              </a:solidFill>
              <a:latin typeface="+mj-ea"/>
            </a:endParaRPr>
          </a:p>
          <a:p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원문</a:t>
            </a:r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ko-KR" sz="2800" b="1" dirty="0">
                <a:latin typeface="+mj-ea"/>
              </a:rPr>
              <a:t>(</a:t>
            </a:r>
            <a:r>
              <a:rPr lang="ko-KR" altLang="en-US" sz="2800" b="1" dirty="0">
                <a:latin typeface="+mj-ea"/>
              </a:rPr>
              <a:t>히브리어 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</a:rPr>
              <a:t>8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회 </a:t>
            </a:r>
            <a:r>
              <a:rPr lang="en-US" altLang="ko-KR" sz="2800" b="1" dirty="0">
                <a:latin typeface="+mj-ea"/>
              </a:rPr>
              <a:t>= </a:t>
            </a:r>
            <a:r>
              <a:rPr lang="ko-KR" altLang="en-US" sz="2800" b="1" dirty="0">
                <a:latin typeface="+mj-ea"/>
              </a:rPr>
              <a:t>아람어 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</a:rPr>
              <a:t>4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회</a:t>
            </a:r>
            <a:r>
              <a:rPr lang="en-US" altLang="ko-KR" sz="2800" b="1" dirty="0">
                <a:latin typeface="+mj-ea"/>
              </a:rPr>
              <a:t>): </a:t>
            </a:r>
            <a:r>
              <a:rPr lang="en-US" altLang="ko-KR" sz="2800" b="1" dirty="0" smtClean="0">
                <a:latin typeface="+mj-ea"/>
              </a:rPr>
              <a:t> </a:t>
            </a:r>
            <a:r>
              <a:rPr lang="he-IL" sz="3600" b="1" dirty="0">
                <a:solidFill>
                  <a:srgbClr val="FFFF00"/>
                </a:solidFill>
              </a:rPr>
              <a:t>חֲנֻכָּה</a:t>
            </a:r>
            <a:r>
              <a:rPr lang="en-US" sz="3600" dirty="0"/>
              <a:t> (</a:t>
            </a:r>
            <a:r>
              <a:rPr lang="en-US" sz="3600" b="1" dirty="0"/>
              <a:t>dedication</a:t>
            </a:r>
            <a:r>
              <a:rPr lang="he-IL" sz="3600" dirty="0"/>
              <a:t>(</a:t>
            </a:r>
            <a:r>
              <a:rPr lang="en-US" altLang="ko-KR" sz="3200" b="1" dirty="0" smtClean="0">
                <a:latin typeface="+mj-ea"/>
                <a:ea typeface="+mj-ea"/>
              </a:rPr>
              <a:t> </a:t>
            </a:r>
            <a:endParaRPr lang="en-US" altLang="ko-KR" sz="800" b="1" dirty="0" smtClean="0">
              <a:latin typeface="+mj-ea"/>
              <a:ea typeface="+mj-ea"/>
            </a:endParaRPr>
          </a:p>
          <a:p>
            <a:r>
              <a:rPr lang="en-US" sz="2800" b="1" dirty="0" smtClean="0"/>
              <a:t>   1) dedication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altar: </a:t>
            </a:r>
            <a:r>
              <a:rPr lang="en-US" sz="2800" b="1" dirty="0" smtClean="0"/>
              <a:t>Numbers </a:t>
            </a:r>
            <a:r>
              <a:rPr lang="en-US" sz="2800" b="1" dirty="0"/>
              <a:t>7:10, 11, 84, 88; 2 Chronicles </a:t>
            </a:r>
            <a:r>
              <a:rPr lang="en-US" sz="2800" b="1" dirty="0" smtClean="0"/>
              <a:t>7:9 </a:t>
            </a:r>
            <a:r>
              <a:rPr lang="en-US" sz="2800" dirty="0" smtClean="0"/>
              <a:t>(5x</a:t>
            </a:r>
            <a:r>
              <a:rPr lang="en-US" sz="2800" dirty="0"/>
              <a:t>)</a:t>
            </a:r>
          </a:p>
          <a:p>
            <a:r>
              <a:rPr lang="en-US" sz="2800" b="1" dirty="0" smtClean="0"/>
              <a:t>   2)</a:t>
            </a:r>
            <a:r>
              <a:rPr lang="en-US" sz="2800" dirty="0" smtClean="0"/>
              <a:t> </a:t>
            </a:r>
            <a:r>
              <a:rPr lang="en-US" sz="2800" b="1" dirty="0"/>
              <a:t>dedication</a:t>
            </a:r>
            <a:r>
              <a:rPr lang="en-US" sz="2800" dirty="0"/>
              <a:t> of the wall of </a:t>
            </a:r>
            <a:r>
              <a:rPr lang="en-US" sz="2800" dirty="0" smtClean="0"/>
              <a:t>Jerusalem: </a:t>
            </a:r>
            <a:r>
              <a:rPr lang="en-US" sz="2800" b="1" dirty="0" smtClean="0"/>
              <a:t>Nehemiah </a:t>
            </a:r>
            <a:r>
              <a:rPr lang="en-US" sz="2800" b="1" dirty="0"/>
              <a:t>12:27</a:t>
            </a:r>
            <a:r>
              <a:rPr lang="en-US" sz="2800" dirty="0"/>
              <a:t> (2x</a:t>
            </a:r>
            <a:r>
              <a:rPr lang="en-US" sz="2800" dirty="0" smtClean="0"/>
              <a:t>)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3) </a:t>
            </a:r>
            <a:r>
              <a:rPr lang="en-US" sz="2800" b="1" dirty="0">
                <a:solidFill>
                  <a:srgbClr val="FFFF00"/>
                </a:solidFill>
              </a:rPr>
              <a:t>dedication</a:t>
            </a:r>
            <a:r>
              <a:rPr lang="en-US" sz="2800" dirty="0">
                <a:solidFill>
                  <a:srgbClr val="FFFF00"/>
                </a:solidFill>
              </a:rPr>
              <a:t> of </a:t>
            </a:r>
            <a:r>
              <a:rPr lang="en-US" sz="2800" dirty="0" smtClean="0">
                <a:solidFill>
                  <a:srgbClr val="FFFF00"/>
                </a:solidFill>
              </a:rPr>
              <a:t>the house of David: </a:t>
            </a:r>
            <a:r>
              <a:rPr lang="en-US" sz="2800" b="1" dirty="0" smtClean="0">
                <a:solidFill>
                  <a:srgbClr val="FFFF00"/>
                </a:solidFill>
              </a:rPr>
              <a:t>Psalm </a:t>
            </a:r>
            <a:r>
              <a:rPr lang="en-US" sz="2800" b="1" dirty="0">
                <a:solidFill>
                  <a:srgbClr val="FFFF00"/>
                </a:solidFill>
              </a:rPr>
              <a:t>30:1 (Title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4) </a:t>
            </a:r>
            <a:r>
              <a:rPr lang="en-US" sz="2800" b="1" dirty="0"/>
              <a:t>dedication</a:t>
            </a:r>
            <a:r>
              <a:rPr lang="en-US" sz="2800" dirty="0"/>
              <a:t> of the house of </a:t>
            </a:r>
            <a:r>
              <a:rPr lang="en-US" sz="2800" dirty="0" smtClean="0"/>
              <a:t>God: </a:t>
            </a:r>
            <a:r>
              <a:rPr lang="en-US" sz="2800" b="1" dirty="0" smtClean="0">
                <a:solidFill>
                  <a:schemeClr val="bg1"/>
                </a:solidFill>
              </a:rPr>
              <a:t>Ezra </a:t>
            </a:r>
            <a:r>
              <a:rPr lang="en-US" sz="2800" b="1" dirty="0">
                <a:solidFill>
                  <a:schemeClr val="bg1"/>
                </a:solidFill>
              </a:rPr>
              <a:t>6:16, </a:t>
            </a:r>
            <a:r>
              <a:rPr lang="en-US" sz="2800" b="1" dirty="0" smtClean="0">
                <a:solidFill>
                  <a:schemeClr val="bg1"/>
                </a:solidFill>
              </a:rPr>
              <a:t>17 </a:t>
            </a:r>
            <a:r>
              <a:rPr lang="en-US" sz="2800" dirty="0"/>
              <a:t>(2x)</a:t>
            </a:r>
          </a:p>
          <a:p>
            <a:r>
              <a:rPr lang="en-US" sz="2800" b="1" dirty="0" smtClean="0"/>
              <a:t>   5) </a:t>
            </a:r>
            <a:r>
              <a:rPr lang="en-US" sz="2800" b="1" dirty="0"/>
              <a:t>dedication</a:t>
            </a:r>
            <a:r>
              <a:rPr lang="en-US" sz="2800" dirty="0"/>
              <a:t> of the image that Nebuchadnezzar set </a:t>
            </a:r>
            <a:r>
              <a:rPr lang="en-US" sz="2800" dirty="0" smtClean="0"/>
              <a:t>up: </a:t>
            </a:r>
            <a:r>
              <a:rPr lang="en-US" sz="2800" b="1" dirty="0" smtClean="0">
                <a:solidFill>
                  <a:schemeClr val="bg1"/>
                </a:solidFill>
              </a:rPr>
              <a:t>Daniel </a:t>
            </a:r>
            <a:r>
              <a:rPr lang="en-US" sz="2800" b="1" dirty="0">
                <a:solidFill>
                  <a:schemeClr val="bg1"/>
                </a:solidFill>
              </a:rPr>
              <a:t>3:2, 3</a:t>
            </a:r>
            <a:r>
              <a:rPr lang="en-US" sz="2800" dirty="0"/>
              <a:t> (2x)</a:t>
            </a:r>
          </a:p>
          <a:p>
            <a:r>
              <a:rPr lang="en-US" sz="2800" dirty="0" smtClean="0"/>
              <a:t>        Cf</a:t>
            </a:r>
            <a:r>
              <a:rPr lang="en-US" sz="2800" dirty="0"/>
              <a:t>. </a:t>
            </a:r>
            <a:r>
              <a:rPr lang="ko-KR" altLang="en-US" sz="2800" b="1" dirty="0" smtClean="0"/>
              <a:t>요한</a:t>
            </a:r>
            <a:r>
              <a:rPr lang="en-US" sz="2800" b="1" dirty="0" smtClean="0"/>
              <a:t>10:22 </a:t>
            </a:r>
            <a:r>
              <a:rPr lang="ko-KR" altLang="en-US" sz="2800" dirty="0"/>
              <a:t>예루살렘에 </a:t>
            </a:r>
            <a:r>
              <a:rPr lang="ko-KR" altLang="en-US" sz="2800" b="1" dirty="0">
                <a:solidFill>
                  <a:schemeClr val="bg1"/>
                </a:solidFill>
              </a:rPr>
              <a:t>수전절</a:t>
            </a:r>
            <a:r>
              <a:rPr lang="ko-KR" altLang="en-US" sz="2800" dirty="0"/>
              <a:t>이 이르니 때는 겨울이라</a:t>
            </a:r>
            <a:r>
              <a:rPr lang="en-US" sz="2800" dirty="0"/>
              <a:t>.</a:t>
            </a:r>
          </a:p>
          <a:p>
            <a:endParaRPr lang="en-US" altLang="zh-TW" sz="800" b="1" dirty="0" smtClean="0">
              <a:latin typeface="+mj-ea"/>
              <a:ea typeface="+mj-ea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6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717119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r>
              <a:rPr lang="ko-KR" altLang="en-US" sz="3600" b="1" dirty="0" smtClean="0">
                <a:solidFill>
                  <a:srgbClr val="FFFF00"/>
                </a:solidFill>
              </a:rPr>
              <a:t> 시편</a:t>
            </a:r>
            <a:r>
              <a:rPr lang="en-US" altLang="ko-KR" sz="3600" b="1" dirty="0">
                <a:solidFill>
                  <a:srgbClr val="FFFF00"/>
                </a:solidFill>
              </a:rPr>
              <a:t>30</a:t>
            </a:r>
            <a:r>
              <a:rPr lang="ko-KR" altLang="en-US" sz="3600" b="1" dirty="0">
                <a:solidFill>
                  <a:srgbClr val="FFFF00"/>
                </a:solidFill>
              </a:rPr>
              <a:t>편의 머릿글</a:t>
            </a:r>
            <a:r>
              <a:rPr lang="en-US" altLang="zh-CN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ko-KR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동사</a:t>
            </a:r>
            <a:r>
              <a:rPr lang="en-US" altLang="zh-CN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4000" b="1" dirty="0" smtClean="0">
                <a:solidFill>
                  <a:schemeClr val="bg1"/>
                </a:solidFill>
              </a:rPr>
              <a:t>חנך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바치다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  <a:ea typeface="+mj-ea"/>
              </a:rPr>
              <a:t>,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낙성하다</a:t>
            </a:r>
            <a:endParaRPr lang="en-US" altLang="zh-TW" sz="36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TW" sz="800" b="1" dirty="0" smtClean="0">
              <a:latin typeface="+mj-lt"/>
              <a:ea typeface="DFKai-SB" pitchFamily="65" charset="-120"/>
            </a:endParaRPr>
          </a:p>
          <a:p>
            <a:r>
              <a:rPr lang="ko-KR" altLang="en-US" sz="3200" b="1" dirty="0"/>
              <a:t>시편 </a:t>
            </a:r>
            <a:r>
              <a:rPr lang="en-US" sz="3200" b="1" dirty="0" smtClean="0"/>
              <a:t>30:1 (</a:t>
            </a:r>
            <a:r>
              <a:rPr lang="ko-KR" altLang="en-US" sz="3200" b="1" dirty="0"/>
              <a:t>머릿글</a:t>
            </a:r>
            <a:r>
              <a:rPr lang="en-US" sz="3200" b="1" dirty="0" smtClean="0"/>
              <a:t>) </a:t>
            </a:r>
            <a:r>
              <a:rPr lang="ko-KR" altLang="en-US" sz="3200" b="1" dirty="0"/>
              <a:t>다윗의 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곧 </a:t>
            </a:r>
            <a:r>
              <a:rPr lang="ko-KR" altLang="en-US" sz="3200" b="1" dirty="0">
                <a:solidFill>
                  <a:schemeClr val="bg1"/>
                </a:solidFill>
              </a:rPr>
              <a:t>성전 </a:t>
            </a:r>
            <a:r>
              <a:rPr lang="ko-KR" altLang="en-US" sz="3200" b="1" dirty="0">
                <a:solidFill>
                  <a:srgbClr val="FFFF00"/>
                </a:solidFill>
              </a:rPr>
              <a:t>낙성</a:t>
            </a:r>
            <a:r>
              <a:rPr lang="ko-KR" altLang="en-US" sz="3200" b="1" dirty="0"/>
              <a:t>가 </a:t>
            </a:r>
            <a:r>
              <a:rPr lang="en-US" altLang="ko-KR" sz="3200" b="1" dirty="0" smtClean="0"/>
              <a:t>.</a:t>
            </a:r>
            <a:endParaRPr lang="en-US" sz="32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2800" b="1" dirty="0" smtClean="0">
                <a:ea typeface="DFKai-SB" pitchFamily="65" charset="-120"/>
              </a:rPr>
              <a:t>-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원문</a:t>
            </a:r>
            <a:r>
              <a:rPr lang="ko-KR" altLang="en-US" sz="2800" b="1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ko-KR" sz="2800" b="1" dirty="0">
                <a:latin typeface="+mj-ea"/>
              </a:rPr>
              <a:t>(</a:t>
            </a:r>
            <a:r>
              <a:rPr lang="ko-KR" altLang="en-US" sz="2800" b="1" dirty="0">
                <a:latin typeface="+mj-ea"/>
              </a:rPr>
              <a:t>히브리어 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</a:rPr>
              <a:t>8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회 </a:t>
            </a:r>
            <a:r>
              <a:rPr lang="en-US" altLang="ko-KR" sz="2800" b="1" dirty="0">
                <a:latin typeface="+mj-ea"/>
              </a:rPr>
              <a:t>= </a:t>
            </a:r>
            <a:r>
              <a:rPr lang="ko-KR" altLang="en-US" sz="2800" b="1" dirty="0">
                <a:latin typeface="+mj-ea"/>
              </a:rPr>
              <a:t>아람어 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</a:rPr>
              <a:t>4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회</a:t>
            </a:r>
            <a:r>
              <a:rPr lang="en-US" altLang="ko-KR" sz="2800" b="1" dirty="0">
                <a:latin typeface="+mj-ea"/>
              </a:rPr>
              <a:t>):  </a:t>
            </a:r>
            <a:r>
              <a:rPr lang="he-IL" sz="2800" b="1" dirty="0">
                <a:solidFill>
                  <a:srgbClr val="FFFF00"/>
                </a:solidFill>
              </a:rPr>
              <a:t>חֲנֻכָּה</a:t>
            </a:r>
            <a:r>
              <a:rPr lang="en-US" sz="2800" dirty="0"/>
              <a:t> (</a:t>
            </a:r>
            <a:r>
              <a:rPr lang="en-US" sz="2800" b="1" dirty="0"/>
              <a:t>dedication</a:t>
            </a:r>
            <a:r>
              <a:rPr lang="he-IL" sz="2800" dirty="0"/>
              <a:t>(</a:t>
            </a:r>
            <a:r>
              <a:rPr lang="en-US" altLang="ko-KR" sz="2800" b="1" dirty="0">
                <a:latin typeface="+mj-ea"/>
              </a:rPr>
              <a:t> </a:t>
            </a:r>
          </a:p>
          <a:p>
            <a:r>
              <a:rPr lang="en-US" altLang="zh-CN" sz="3200" b="1" dirty="0" smtClean="0">
                <a:ea typeface="DFKai-SB" pitchFamily="65" charset="-12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</a:rPr>
              <a:t>Its </a:t>
            </a:r>
            <a:r>
              <a:rPr lang="en-US" sz="3200" b="1" dirty="0">
                <a:solidFill>
                  <a:schemeClr val="bg1"/>
                </a:solidFill>
              </a:rPr>
              <a:t>cognate verb </a:t>
            </a:r>
            <a:r>
              <a:rPr lang="he-IL" sz="3200" b="1" dirty="0">
                <a:solidFill>
                  <a:srgbClr val="FFFF00"/>
                </a:solidFill>
              </a:rPr>
              <a:t>חנך</a:t>
            </a:r>
            <a:r>
              <a:rPr lang="en-US" sz="3200" dirty="0"/>
              <a:t> (to </a:t>
            </a:r>
            <a:r>
              <a:rPr lang="en-US" sz="3200" b="1" dirty="0"/>
              <a:t>dedicate; train</a:t>
            </a:r>
            <a:r>
              <a:rPr lang="en-US" sz="3200" dirty="0" smtClean="0"/>
              <a:t>):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구약에 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5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회 </a:t>
            </a:r>
            <a:r>
              <a:rPr lang="en-US" sz="2800" dirty="0" smtClean="0"/>
              <a:t>  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1)</a:t>
            </a:r>
            <a:r>
              <a:rPr lang="en-US" sz="3000" b="1" dirty="0"/>
              <a:t> dedication</a:t>
            </a:r>
            <a:r>
              <a:rPr lang="en-US" sz="3000" dirty="0"/>
              <a:t> of a </a:t>
            </a:r>
            <a:r>
              <a:rPr lang="en-US" sz="3000" dirty="0" smtClean="0"/>
              <a:t>house:</a:t>
            </a:r>
            <a:r>
              <a:rPr lang="en-US" sz="3000" b="1" dirty="0" smtClean="0"/>
              <a:t> </a:t>
            </a:r>
            <a:r>
              <a:rPr lang="ko-KR" altLang="en-US" sz="2800" b="1" dirty="0"/>
              <a:t>신</a:t>
            </a:r>
            <a:r>
              <a:rPr lang="en-US" sz="2800" b="1" dirty="0" smtClean="0"/>
              <a:t> </a:t>
            </a:r>
            <a:r>
              <a:rPr lang="en-US" sz="2800" b="1" dirty="0"/>
              <a:t>20:5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ko-KR" altLang="en-US" sz="2800" dirty="0" smtClean="0"/>
              <a:t>책임자들은 </a:t>
            </a:r>
            <a:r>
              <a:rPr lang="ko-KR" altLang="en-US" sz="2800" dirty="0"/>
              <a:t>백성에게 말하여 이르기를 새 집을 건축하고 </a:t>
            </a:r>
            <a:r>
              <a:rPr lang="ko-KR" altLang="en-US" sz="2800" b="1" dirty="0">
                <a:solidFill>
                  <a:schemeClr val="bg1"/>
                </a:solidFill>
              </a:rPr>
              <a:t>낙성식을 행하지 </a:t>
            </a:r>
            <a:r>
              <a:rPr lang="ko-KR" altLang="en-US" sz="2800" dirty="0"/>
              <a:t>못한 자가 있느냐</a:t>
            </a:r>
            <a:r>
              <a:rPr lang="en-US" sz="2800" dirty="0"/>
              <a:t>. </a:t>
            </a:r>
            <a:r>
              <a:rPr lang="ko-KR" altLang="en-US" sz="2800" dirty="0"/>
              <a:t>그는 집으로 돌아갈지니 전사하면 타인이 </a:t>
            </a:r>
            <a:r>
              <a:rPr lang="ko-KR" altLang="en-US" sz="2800" b="1" dirty="0">
                <a:solidFill>
                  <a:schemeClr val="bg1"/>
                </a:solidFill>
              </a:rPr>
              <a:t>낙성식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을 </a:t>
            </a:r>
            <a:r>
              <a:rPr lang="ko-KR" altLang="en-US" sz="2800" b="1" dirty="0">
                <a:solidFill>
                  <a:schemeClr val="bg1"/>
                </a:solidFill>
              </a:rPr>
              <a:t>행할까 </a:t>
            </a:r>
            <a:r>
              <a:rPr lang="ko-KR" altLang="en-US" sz="2800" dirty="0"/>
              <a:t>하노라</a:t>
            </a:r>
            <a:r>
              <a:rPr lang="en-US" sz="2800" dirty="0"/>
              <a:t>. 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3000" b="1" dirty="0" smtClean="0">
                <a:latin typeface="+mj-lt"/>
                <a:ea typeface="DFKai-SB" pitchFamily="65" charset="-120"/>
              </a:rPr>
              <a:t>   2) </a:t>
            </a:r>
            <a:r>
              <a:rPr lang="en-US" sz="3000" b="1" dirty="0"/>
              <a:t>dedication</a:t>
            </a:r>
            <a:r>
              <a:rPr lang="en-US" sz="3000" dirty="0"/>
              <a:t> of the house of </a:t>
            </a:r>
            <a:r>
              <a:rPr lang="en-US" sz="3000" dirty="0" smtClean="0"/>
              <a:t>God: </a:t>
            </a:r>
            <a:r>
              <a:rPr lang="en-US" sz="3000" b="1" dirty="0" smtClean="0"/>
              <a:t>1 </a:t>
            </a:r>
            <a:r>
              <a:rPr lang="en-US" sz="3000" b="1" dirty="0"/>
              <a:t>Kings 8:63; 2 Chronicles </a:t>
            </a:r>
            <a:r>
              <a:rPr lang="en-US" sz="3000" b="1" dirty="0" smtClean="0"/>
              <a:t>7:5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3) training</a:t>
            </a:r>
            <a:r>
              <a:rPr lang="en-US" sz="3000" dirty="0" smtClean="0"/>
              <a:t> </a:t>
            </a:r>
            <a:r>
              <a:rPr lang="en-US" sz="3000" dirty="0"/>
              <a:t>of </a:t>
            </a:r>
            <a:r>
              <a:rPr lang="en-US" sz="3000" dirty="0" smtClean="0"/>
              <a:t>a child: </a:t>
            </a:r>
            <a:r>
              <a:rPr lang="ko-KR" altLang="en-US" sz="2800" b="1" dirty="0"/>
              <a:t>잠 </a:t>
            </a:r>
            <a:r>
              <a:rPr lang="en-US" sz="2800" b="1" dirty="0" smtClean="0"/>
              <a:t>22:6</a:t>
            </a:r>
            <a:r>
              <a:rPr lang="en-US" sz="2800" dirty="0" smtClean="0"/>
              <a:t> (</a:t>
            </a:r>
            <a:r>
              <a:rPr lang="ko-KR" altLang="en-US" sz="2800" dirty="0" smtClean="0"/>
              <a:t>마땅히 </a:t>
            </a:r>
            <a:r>
              <a:rPr lang="ko-KR" altLang="en-US" sz="2800" dirty="0"/>
              <a:t>행할 길을 아이에게 </a:t>
            </a:r>
            <a:r>
              <a:rPr lang="ko-KR" altLang="en-US" sz="2800" b="1" dirty="0">
                <a:solidFill>
                  <a:schemeClr val="bg1"/>
                </a:solidFill>
              </a:rPr>
              <a:t>가르치라</a:t>
            </a:r>
            <a:r>
              <a:rPr lang="en-US" sz="2800" dirty="0"/>
              <a:t>. </a:t>
            </a:r>
            <a:r>
              <a:rPr lang="ko-KR" altLang="en-US" sz="2800" dirty="0"/>
              <a:t>그리하면 늙어도 그것을 떠나지 아니하리라</a:t>
            </a:r>
            <a:r>
              <a:rPr lang="en-US" sz="2800" dirty="0" smtClean="0"/>
              <a:t>.)</a:t>
            </a:r>
          </a:p>
          <a:p>
            <a:r>
              <a:rPr lang="en-US" sz="3000" dirty="0" smtClean="0"/>
              <a:t>       </a:t>
            </a:r>
            <a:r>
              <a:rPr lang="en-US" sz="3000" dirty="0"/>
              <a:t>Cf. The name </a:t>
            </a:r>
            <a:r>
              <a:rPr lang="en-US" sz="3000" b="1" dirty="0">
                <a:solidFill>
                  <a:schemeClr val="bg1"/>
                </a:solidFill>
              </a:rPr>
              <a:t>Enoch </a:t>
            </a:r>
            <a:r>
              <a:rPr lang="en-US" sz="3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3000" b="1" dirty="0">
                <a:solidFill>
                  <a:schemeClr val="bg1"/>
                </a:solidFill>
              </a:rPr>
              <a:t>에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녹 </a:t>
            </a:r>
            <a:r>
              <a:rPr lang="he-IL" sz="3000" b="1" dirty="0" smtClean="0">
                <a:solidFill>
                  <a:schemeClr val="bg1"/>
                </a:solidFill>
              </a:rPr>
              <a:t>חֲנוֹךְ</a:t>
            </a:r>
            <a:r>
              <a:rPr lang="en-US" sz="3000" b="1" dirty="0">
                <a:solidFill>
                  <a:schemeClr val="bg1"/>
                </a:solidFill>
              </a:rPr>
              <a:t>)</a:t>
            </a:r>
            <a:r>
              <a:rPr lang="en-US" sz="3000" dirty="0"/>
              <a:t>, which may mean ‘</a:t>
            </a:r>
            <a:r>
              <a:rPr lang="en-US" sz="3000" b="1" dirty="0">
                <a:solidFill>
                  <a:schemeClr val="bg1"/>
                </a:solidFill>
              </a:rPr>
              <a:t>dedicated</a:t>
            </a:r>
            <a:r>
              <a:rPr lang="en-US" sz="3000" dirty="0"/>
              <a:t>’, is derived from the same Hebrew root.</a:t>
            </a: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4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여호와를 높이는 다윗</a:t>
            </a:r>
            <a:r>
              <a:rPr lang="x-none" sz="3600" b="1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3600" b="1" dirty="0">
                <a:solidFill>
                  <a:srgbClr val="FFFF00"/>
                </a:solidFill>
              </a:rPr>
              <a:t>시편 </a:t>
            </a:r>
            <a:r>
              <a:rPr lang="en-US" sz="3600" b="1" dirty="0" smtClean="0">
                <a:solidFill>
                  <a:srgbClr val="FFFF00"/>
                </a:solidFill>
              </a:rPr>
              <a:t>30:1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-3</a:t>
            </a:r>
            <a:r>
              <a:rPr 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zh-TW" sz="3600" b="1" dirty="0" smtClean="0">
              <a:solidFill>
                <a:srgbClr val="FFFF00"/>
              </a:solidFill>
              <a:latin typeface="+mn-ea"/>
            </a:endParaRPr>
          </a:p>
          <a:p>
            <a:pPr lvl="0"/>
            <a:endParaRPr lang="en-US" altLang="zh-TW" sz="800" b="1" dirty="0">
              <a:latin typeface="+mj-lt"/>
              <a:ea typeface="DFKai-SB" pitchFamily="65" charset="-120"/>
            </a:endParaRPr>
          </a:p>
          <a:p>
            <a:r>
              <a:rPr lang="en-US" sz="3000" b="1" dirty="0" smtClean="0">
                <a:solidFill>
                  <a:srgbClr val="FFFF00"/>
                </a:solidFill>
              </a:rPr>
              <a:t>30:1</a:t>
            </a:r>
            <a:r>
              <a:rPr lang="en-US" altLang="zh-CN" sz="3000" b="1" dirty="0" smtClean="0">
                <a:solidFill>
                  <a:srgbClr val="FFFF00"/>
                </a:solidFill>
              </a:rPr>
              <a:t>-3</a:t>
            </a:r>
            <a:r>
              <a:rPr lang="en-US" altLang="zh-CN" sz="3000" b="1" dirty="0" smtClean="0"/>
              <a:t>. 1</a:t>
            </a:r>
            <a:r>
              <a:rPr lang="x-none" sz="3000" smtClean="0"/>
              <a:t> </a:t>
            </a:r>
            <a:r>
              <a:rPr lang="x-none" sz="3000" b="1">
                <a:solidFill>
                  <a:schemeClr val="bg1"/>
                </a:solidFill>
              </a:rPr>
              <a:t>여호와여 내가 주를 높일 것은 </a:t>
            </a:r>
            <a:r>
              <a:rPr lang="x-none" sz="3000"/>
              <a:t>주께서 나를 </a:t>
            </a:r>
            <a:r>
              <a:rPr lang="x-none" sz="3000" smtClean="0"/>
              <a:t>끌어</a:t>
            </a:r>
            <a:endParaRPr lang="en-US" sz="3000" dirty="0" smtClean="0"/>
          </a:p>
          <a:p>
            <a:r>
              <a:rPr lang="x-none" sz="3000" smtClean="0"/>
              <a:t>내사 </a:t>
            </a:r>
            <a:r>
              <a:rPr lang="x-none" sz="3000" b="1">
                <a:solidFill>
                  <a:schemeClr val="bg1"/>
                </a:solidFill>
              </a:rPr>
              <a:t>내 원수로 하여금</a:t>
            </a:r>
            <a:r>
              <a:rPr lang="x-none" sz="3000"/>
              <a:t> 나로 말미암아 </a:t>
            </a:r>
            <a:r>
              <a:rPr lang="x-none" sz="3000" b="1">
                <a:solidFill>
                  <a:schemeClr val="bg1"/>
                </a:solidFill>
              </a:rPr>
              <a:t>기뻐하지 </a:t>
            </a:r>
            <a:r>
              <a:rPr lang="x-none" sz="3000" b="1" smtClean="0">
                <a:solidFill>
                  <a:schemeClr val="bg1"/>
                </a:solidFill>
              </a:rPr>
              <a:t>못하게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r>
              <a:rPr lang="x-none" sz="3000" smtClean="0"/>
              <a:t>하심이니이다</a:t>
            </a:r>
            <a:r>
              <a:rPr lang="x-none" sz="3000"/>
              <a:t>. </a:t>
            </a:r>
            <a:r>
              <a:rPr lang="x-none" sz="3000" b="1" smtClean="0"/>
              <a:t>2</a:t>
            </a:r>
            <a:r>
              <a:rPr lang="x-none" sz="3000"/>
              <a:t> </a:t>
            </a:r>
            <a:r>
              <a:rPr lang="x-none" sz="3000" smtClean="0"/>
              <a:t>여호와 </a:t>
            </a:r>
            <a:r>
              <a:rPr lang="x-none" sz="3000"/>
              <a:t>내 하나님이여 내가 주께 </a:t>
            </a:r>
            <a:r>
              <a:rPr lang="x-none" sz="3000" smtClean="0"/>
              <a:t>부르</a:t>
            </a:r>
            <a:endParaRPr lang="en-US" sz="3000" dirty="0" smtClean="0"/>
          </a:p>
          <a:p>
            <a:r>
              <a:rPr lang="x-none" sz="3000" smtClean="0"/>
              <a:t>짖으매 </a:t>
            </a:r>
            <a:r>
              <a:rPr lang="x-none" sz="3000"/>
              <a:t>나를 </a:t>
            </a:r>
            <a:r>
              <a:rPr lang="x-none" sz="3000" b="1">
                <a:solidFill>
                  <a:schemeClr val="bg1"/>
                </a:solidFill>
              </a:rPr>
              <a:t>고치셨나이다</a:t>
            </a:r>
            <a:r>
              <a:rPr lang="x-none" sz="3000"/>
              <a:t>. </a:t>
            </a:r>
            <a:r>
              <a:rPr lang="x-none" sz="3000" b="1"/>
              <a:t>3 </a:t>
            </a:r>
            <a:r>
              <a:rPr lang="x-none" sz="3000" smtClean="0"/>
              <a:t>여호와여 </a:t>
            </a:r>
            <a:r>
              <a:rPr lang="x-none" sz="3000"/>
              <a:t>주께서 내 </a:t>
            </a:r>
            <a:r>
              <a:rPr lang="x-none" sz="3000" b="1" smtClean="0">
                <a:solidFill>
                  <a:schemeClr val="bg1"/>
                </a:solidFill>
              </a:rPr>
              <a:t>영혼</a:t>
            </a:r>
            <a:r>
              <a:rPr lang="en-US" sz="3000" dirty="0" smtClean="0">
                <a:ea typeface="DFKai-SB" pitchFamily="65" charset="-120"/>
              </a:rPr>
              <a:t>(</a:t>
            </a:r>
            <a:r>
              <a:rPr lang="he-IL" sz="3000" b="1" dirty="0">
                <a:solidFill>
                  <a:schemeClr val="bg1"/>
                </a:solidFill>
              </a:rPr>
              <a:t>נֶפֶשׁ</a:t>
            </a:r>
            <a:r>
              <a:rPr lang="en-US" sz="3000" dirty="0" smtClean="0">
                <a:ea typeface="DFKai-SB" pitchFamily="65" charset="-120"/>
              </a:rPr>
              <a:t>)</a:t>
            </a:r>
            <a:r>
              <a:rPr lang="x-none" sz="3000" smtClean="0"/>
              <a:t>을 </a:t>
            </a:r>
            <a:r>
              <a:rPr lang="x-none" sz="3000" b="1" smtClean="0">
                <a:solidFill>
                  <a:srgbClr val="FFFF00"/>
                </a:solidFill>
              </a:rPr>
              <a:t>스올</a:t>
            </a:r>
            <a:r>
              <a:rPr lang="x-none" sz="3000" smtClean="0"/>
              <a:t>에서 </a:t>
            </a:r>
            <a:r>
              <a:rPr lang="x-none" sz="3000"/>
              <a:t>끌어내어 </a:t>
            </a:r>
            <a:r>
              <a:rPr lang="x-none" sz="3000" b="1">
                <a:solidFill>
                  <a:schemeClr val="bg1"/>
                </a:solidFill>
              </a:rPr>
              <a:t>나를 살리사</a:t>
            </a:r>
            <a:r>
              <a:rPr lang="x-none" sz="3000"/>
              <a:t> </a:t>
            </a:r>
            <a:r>
              <a:rPr lang="x-none" sz="3000" b="1" smtClean="0">
                <a:solidFill>
                  <a:srgbClr val="FFFF00"/>
                </a:solidFill>
              </a:rPr>
              <a:t>무덤</a:t>
            </a:r>
            <a:r>
              <a:rPr lang="en-US" sz="3200" b="1" dirty="0"/>
              <a:t> (</a:t>
            </a:r>
            <a:r>
              <a:rPr lang="he-IL" sz="3200" b="1" dirty="0">
                <a:solidFill>
                  <a:schemeClr val="bg1"/>
                </a:solidFill>
              </a:rPr>
              <a:t>בּוֹר</a:t>
            </a:r>
            <a:r>
              <a:rPr lang="en-US" sz="3200" b="1" dirty="0" smtClean="0"/>
              <a:t>)</a:t>
            </a:r>
            <a:r>
              <a:rPr lang="x-none" sz="3000" smtClean="0"/>
              <a:t>으로 </a:t>
            </a:r>
            <a:r>
              <a:rPr lang="x-none" sz="3000"/>
              <a:t>내려가지 아니하게 하셨나이다. </a:t>
            </a:r>
            <a:endParaRPr lang="en-US" sz="3000" dirty="0"/>
          </a:p>
          <a:p>
            <a:endParaRPr lang="en-US" sz="800" b="1" dirty="0" smtClean="0">
              <a:latin typeface="+mj-lt"/>
              <a:ea typeface="DFKai-SB" pitchFamily="65" charset="-120"/>
            </a:endParaRPr>
          </a:p>
          <a:p>
            <a:r>
              <a:rPr lang="en-US" sz="2800" b="1" dirty="0" smtClean="0">
                <a:latin typeface="+mj-lt"/>
                <a:ea typeface="DFKai-SB" pitchFamily="65" charset="-120"/>
              </a:rPr>
              <a:t>     1) </a:t>
            </a:r>
            <a:r>
              <a:rPr lang="en-US" sz="2800" b="1" dirty="0" smtClean="0"/>
              <a:t>The </a:t>
            </a:r>
            <a:r>
              <a:rPr lang="en-US" sz="2800" b="1" dirty="0"/>
              <a:t>defeat of David’s foes (v.1</a:t>
            </a:r>
            <a:r>
              <a:rPr lang="en-US" sz="2800" b="1" dirty="0" smtClean="0"/>
              <a:t>)     	2) Healing </a:t>
            </a:r>
            <a:r>
              <a:rPr lang="en-US" sz="2800" b="1" dirty="0"/>
              <a:t>from illness (v.2)</a:t>
            </a:r>
          </a:p>
          <a:p>
            <a:pPr lvl="0"/>
            <a:r>
              <a:rPr lang="en-US" sz="2800" b="1" dirty="0" smtClean="0"/>
              <a:t>     3) Deliverance </a:t>
            </a:r>
            <a:r>
              <a:rPr lang="en-US" sz="2800" b="1" dirty="0"/>
              <a:t>from death (v.3</a:t>
            </a:r>
            <a:r>
              <a:rPr lang="en-US" sz="2800" b="1" dirty="0" smtClean="0"/>
              <a:t>) </a:t>
            </a:r>
            <a:endParaRPr lang="en-US" sz="2800" b="1" dirty="0"/>
          </a:p>
          <a:p>
            <a:endParaRPr lang="en-US" sz="800" b="1" dirty="0" smtClean="0"/>
          </a:p>
          <a:p>
            <a:r>
              <a:rPr lang="en-US" sz="2800" dirty="0" smtClean="0"/>
              <a:t>     *</a:t>
            </a:r>
            <a:r>
              <a:rPr lang="en-US" sz="2800" dirty="0"/>
              <a:t>The </a:t>
            </a:r>
            <a:r>
              <a:rPr lang="en-US" sz="2800" dirty="0" smtClean="0"/>
              <a:t>Hebrew</a:t>
            </a:r>
            <a:r>
              <a:rPr lang="he-IL" sz="2800" b="1" dirty="0" smtClean="0">
                <a:solidFill>
                  <a:schemeClr val="bg1"/>
                </a:solidFill>
              </a:rPr>
              <a:t>שְׁאוֹל </a:t>
            </a:r>
            <a:r>
              <a:rPr lang="en-US" sz="2800" dirty="0"/>
              <a:t>(or </a:t>
            </a:r>
            <a:r>
              <a:rPr lang="he-IL" sz="2800" b="1" dirty="0">
                <a:solidFill>
                  <a:schemeClr val="bg1"/>
                </a:solidFill>
              </a:rPr>
              <a:t>שְׁא</a:t>
            </a:r>
            <a:r>
              <a:rPr lang="he-IL" sz="2800" b="1" dirty="0"/>
              <a:t>ֹ</a:t>
            </a:r>
            <a:r>
              <a:rPr lang="he-IL" sz="2800" b="1" dirty="0">
                <a:solidFill>
                  <a:schemeClr val="bg1"/>
                </a:solidFill>
              </a:rPr>
              <a:t>ל</a:t>
            </a:r>
            <a:r>
              <a:rPr lang="en-US" sz="2800" dirty="0"/>
              <a:t>) </a:t>
            </a:r>
            <a:r>
              <a:rPr lang="en-US" sz="2800" i="1" dirty="0" err="1" smtClean="0"/>
              <a:t>sheol</a:t>
            </a:r>
            <a:r>
              <a:rPr lang="en-US" sz="2800" dirty="0" smtClean="0"/>
              <a:t> ‘the </a:t>
            </a:r>
            <a:r>
              <a:rPr lang="en-US" sz="2800" dirty="0"/>
              <a:t>abode of the </a:t>
            </a:r>
            <a:r>
              <a:rPr lang="en-US" sz="2800" dirty="0" smtClean="0"/>
              <a:t>dead’: 65 </a:t>
            </a:r>
            <a:r>
              <a:rPr lang="en-US" sz="2800" dirty="0"/>
              <a:t>times in </a:t>
            </a:r>
            <a:r>
              <a:rPr lang="en-US" sz="2800" dirty="0" smtClean="0"/>
              <a:t>OT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      *The </a:t>
            </a:r>
            <a:r>
              <a:rPr lang="en-US" sz="2800" dirty="0"/>
              <a:t>Greek equivalent ‘</a:t>
            </a:r>
            <a:r>
              <a:rPr lang="en-US" sz="2800" i="1" dirty="0"/>
              <a:t>Hades</a:t>
            </a:r>
            <a:r>
              <a:rPr lang="en-US" sz="2800" dirty="0"/>
              <a:t>’(</a:t>
            </a:r>
            <a:r>
              <a:rPr lang="el-GR" sz="2800" b="1" dirty="0">
                <a:solidFill>
                  <a:schemeClr val="bg1"/>
                </a:solidFill>
              </a:rPr>
              <a:t>ᾅδης</a:t>
            </a:r>
            <a:r>
              <a:rPr lang="en-US" sz="2800" dirty="0" smtClean="0"/>
              <a:t>): 10 </a:t>
            </a:r>
            <a:r>
              <a:rPr lang="en-US" sz="2800" dirty="0"/>
              <a:t>times in the </a:t>
            </a:r>
            <a:r>
              <a:rPr lang="en-US" sz="2800" dirty="0" smtClean="0"/>
              <a:t>NT.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*In </a:t>
            </a:r>
            <a:r>
              <a:rPr lang="en-US" sz="2800" dirty="0"/>
              <a:t>this Psalm, </a:t>
            </a:r>
            <a:r>
              <a:rPr lang="he-IL" sz="2800" b="1" dirty="0">
                <a:solidFill>
                  <a:schemeClr val="bg1"/>
                </a:solidFill>
              </a:rPr>
              <a:t>בּוֹר</a:t>
            </a:r>
            <a:r>
              <a:rPr lang="he-IL" sz="2800" dirty="0"/>
              <a:t>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the pit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x-none" sz="2800" b="1">
                <a:solidFill>
                  <a:srgbClr val="FFFF00"/>
                </a:solidFill>
              </a:rPr>
              <a:t> 무덤</a:t>
            </a:r>
            <a:r>
              <a:rPr lang="en-US" sz="2800" dirty="0" smtClean="0"/>
              <a:t>) </a:t>
            </a:r>
            <a:r>
              <a:rPr lang="en-US" sz="2800" dirty="0"/>
              <a:t>of v. 3[4], </a:t>
            </a:r>
            <a:r>
              <a:rPr lang="he-IL" sz="2800" b="1" dirty="0">
                <a:solidFill>
                  <a:schemeClr val="bg1"/>
                </a:solidFill>
              </a:rPr>
              <a:t>שָׁחַת</a:t>
            </a:r>
            <a:r>
              <a:rPr lang="he-IL" sz="2800" dirty="0"/>
              <a:t> </a:t>
            </a:r>
            <a:r>
              <a:rPr lang="en-US" sz="2800" dirty="0"/>
              <a:t>(</a:t>
            </a:r>
            <a:r>
              <a:rPr lang="en-US" sz="2800" i="1" dirty="0" err="1"/>
              <a:t>shachat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the pit</a:t>
            </a:r>
            <a:r>
              <a:rPr lang="en-US" sz="2800" dirty="0">
                <a:solidFill>
                  <a:schemeClr val="bg1"/>
                </a:solidFill>
              </a:rPr>
              <a:t>’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x-none" sz="2800" b="1">
                <a:solidFill>
                  <a:srgbClr val="FFFF00"/>
                </a:solidFill>
              </a:rPr>
              <a:t>무덤</a:t>
            </a:r>
            <a:r>
              <a:rPr lang="en-US" sz="2800" dirty="0" smtClean="0"/>
              <a:t>) </a:t>
            </a:r>
            <a:r>
              <a:rPr lang="en-US" sz="2800" dirty="0"/>
              <a:t>and </a:t>
            </a:r>
            <a:r>
              <a:rPr lang="he-IL" sz="2800" b="1" dirty="0">
                <a:solidFill>
                  <a:schemeClr val="bg1"/>
                </a:solidFill>
              </a:rPr>
              <a:t>עָפָר</a:t>
            </a:r>
            <a:r>
              <a:rPr lang="he-IL" sz="2800" dirty="0"/>
              <a:t>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the dust</a:t>
            </a:r>
            <a:r>
              <a:rPr lang="en-US" sz="2800" dirty="0">
                <a:solidFill>
                  <a:schemeClr val="bg1"/>
                </a:solidFill>
              </a:rPr>
              <a:t>’ </a:t>
            </a:r>
            <a:r>
              <a:rPr lang="x-none" sz="2800" b="1">
                <a:solidFill>
                  <a:srgbClr val="FFFF00"/>
                </a:solidFill>
              </a:rPr>
              <a:t>진토</a:t>
            </a:r>
            <a:r>
              <a:rPr lang="en-US" sz="2800" dirty="0" smtClean="0"/>
              <a:t>) </a:t>
            </a:r>
            <a:r>
              <a:rPr lang="en-US" sz="2800" dirty="0"/>
              <a:t>of v. 9[10] are used as synonyms of ‘</a:t>
            </a:r>
            <a:r>
              <a:rPr lang="en-US" sz="2800" i="1" dirty="0" err="1"/>
              <a:t>Sheol</a:t>
            </a:r>
            <a:r>
              <a:rPr lang="en-US" sz="2800" dirty="0"/>
              <a:t>’. Cf. Matthew 28:6-7; Acts 2:27; 13:35.</a:t>
            </a: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6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6787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solidFill>
                  <a:srgbClr val="FFFF00"/>
                </a:solidFill>
                <a:latin typeface="+mj-ea"/>
              </a:rPr>
              <a:t>성도여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</a:rPr>
              <a:t>여호와께 찬양과 감사를 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3600" b="1" dirty="0">
                <a:solidFill>
                  <a:srgbClr val="FFFF00"/>
                </a:solidFill>
              </a:rPr>
              <a:t>시편 </a:t>
            </a:r>
            <a:r>
              <a:rPr lang="en-US" sz="3600" b="1" dirty="0" smtClean="0">
                <a:solidFill>
                  <a:srgbClr val="FFFF00"/>
                </a:solidFill>
              </a:rPr>
              <a:t>30:4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-9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zh-TW" sz="3600" b="1" dirty="0" smtClean="0">
              <a:solidFill>
                <a:srgbClr val="FFFF00"/>
              </a:solidFill>
              <a:latin typeface="+mn-ea"/>
            </a:endParaRPr>
          </a:p>
          <a:p>
            <a:pPr lvl="0"/>
            <a:endParaRPr lang="en-US" altLang="zh-TW" sz="800" b="1" dirty="0">
              <a:latin typeface="+mj-lt"/>
              <a:ea typeface="DFKai-SB" pitchFamily="65" charset="-120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30:4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-9</a:t>
            </a:r>
            <a:r>
              <a:rPr lang="en-US" altLang="zh-CN" sz="2800" b="1" dirty="0" smtClean="0"/>
              <a:t>.  4</a:t>
            </a:r>
            <a:r>
              <a:rPr lang="x-none" sz="2800" smtClean="0"/>
              <a:t> </a:t>
            </a:r>
            <a:r>
              <a:rPr lang="x-none" sz="2800" b="1" smtClean="0">
                <a:solidFill>
                  <a:schemeClr val="bg1"/>
                </a:solidFill>
              </a:rPr>
              <a:t>주의 </a:t>
            </a:r>
            <a:r>
              <a:rPr lang="x-none" sz="2800" b="1">
                <a:solidFill>
                  <a:schemeClr val="bg1"/>
                </a:solidFill>
              </a:rPr>
              <a:t>성도들아 여호와를 찬송하며 그의 거룩함을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x-none" sz="2800" b="1" smtClean="0">
                <a:solidFill>
                  <a:schemeClr val="bg1"/>
                </a:solidFill>
              </a:rPr>
              <a:t>기억하며 </a:t>
            </a:r>
            <a:r>
              <a:rPr lang="x-none" sz="2800" b="1">
                <a:solidFill>
                  <a:schemeClr val="bg1"/>
                </a:solidFill>
              </a:rPr>
              <a:t>감사하라</a:t>
            </a:r>
            <a:r>
              <a:rPr lang="x-none" sz="2800"/>
              <a:t>. </a:t>
            </a:r>
            <a:r>
              <a:rPr lang="en-US" altLang="zh-CN" sz="2800" b="1" dirty="0" smtClean="0"/>
              <a:t>5</a:t>
            </a:r>
            <a:r>
              <a:rPr lang="x-none" sz="2800" smtClean="0"/>
              <a:t>그의 </a:t>
            </a:r>
            <a:r>
              <a:rPr lang="x-none" sz="2800"/>
              <a:t>노여움은 잠깐이요 그의 </a:t>
            </a:r>
            <a:r>
              <a:rPr lang="x-none" sz="2800" b="1" smtClean="0">
                <a:solidFill>
                  <a:srgbClr val="FFFF00"/>
                </a:solidFill>
              </a:rPr>
              <a:t>은총</a:t>
            </a:r>
            <a:r>
              <a:rPr lang="en-US" sz="2800" dirty="0" smtClean="0"/>
              <a:t>(</a:t>
            </a:r>
            <a:r>
              <a:rPr lang="he-IL" sz="2800" b="1" dirty="0">
                <a:solidFill>
                  <a:srgbClr val="FFFF00"/>
                </a:solidFill>
              </a:rPr>
              <a:t>רָצוֹן</a:t>
            </a:r>
            <a:r>
              <a:rPr lang="en-US" sz="2800" dirty="0" smtClean="0"/>
              <a:t>)</a:t>
            </a:r>
            <a:r>
              <a:rPr lang="x-none" sz="2800" smtClean="0"/>
              <a:t>은 </a:t>
            </a:r>
            <a:endParaRPr lang="en-US" sz="2800" dirty="0" smtClean="0"/>
          </a:p>
          <a:p>
            <a:r>
              <a:rPr lang="x-none" sz="2800" smtClean="0"/>
              <a:t>평생이로다</a:t>
            </a:r>
            <a:r>
              <a:rPr lang="en-US" sz="2800" dirty="0" smtClean="0"/>
              <a:t>.</a:t>
            </a:r>
            <a:r>
              <a:rPr lang="x-none" sz="2800" smtClean="0"/>
              <a:t> </a:t>
            </a:r>
            <a:r>
              <a:rPr lang="x-none" sz="2800"/>
              <a:t>저녁에는 울음이 깃들일지라도 아침에는 </a:t>
            </a:r>
            <a:r>
              <a:rPr lang="x-none" sz="2800" smtClean="0"/>
              <a:t>기쁨이</a:t>
            </a:r>
            <a:endParaRPr lang="en-US" sz="2800" dirty="0" smtClean="0"/>
          </a:p>
          <a:p>
            <a:r>
              <a:rPr lang="x-none" sz="2800" smtClean="0"/>
              <a:t>오리로다</a:t>
            </a:r>
            <a:r>
              <a:rPr lang="x-none" sz="2800"/>
              <a:t>. </a:t>
            </a:r>
            <a:r>
              <a:rPr lang="en-US" altLang="zh-CN" sz="2800" b="1" dirty="0" smtClean="0"/>
              <a:t>6 </a:t>
            </a:r>
            <a:r>
              <a:rPr lang="x-none" sz="2800" smtClean="0"/>
              <a:t>내가 </a:t>
            </a:r>
            <a:r>
              <a:rPr lang="x-none" sz="2800"/>
              <a:t>형통할 때에 말하기를 영원히 흔들리지 아니하리라 </a:t>
            </a:r>
            <a:r>
              <a:rPr lang="x-none" sz="2800" smtClean="0"/>
              <a:t>하였도다</a:t>
            </a:r>
            <a:r>
              <a:rPr lang="en-US" sz="2800" dirty="0" smtClean="0"/>
              <a:t>. </a:t>
            </a:r>
            <a:r>
              <a:rPr lang="x-none" sz="2800" b="1" smtClean="0"/>
              <a:t>7 </a:t>
            </a:r>
            <a:r>
              <a:rPr lang="x-none" sz="2800"/>
              <a:t>여호와여 주의 </a:t>
            </a:r>
            <a:r>
              <a:rPr lang="x-none" sz="2800" b="1" smtClean="0">
                <a:solidFill>
                  <a:srgbClr val="FFFF00"/>
                </a:solidFill>
              </a:rPr>
              <a:t>은혜</a:t>
            </a:r>
            <a:r>
              <a:rPr lang="en-US" sz="2800" dirty="0" smtClean="0"/>
              <a:t>(</a:t>
            </a:r>
            <a:r>
              <a:rPr lang="he-IL" sz="2800" b="1" dirty="0">
                <a:solidFill>
                  <a:srgbClr val="FFFF00"/>
                </a:solidFill>
              </a:rPr>
              <a:t>רָצוֹן</a:t>
            </a:r>
            <a:r>
              <a:rPr lang="en-US" sz="2800" dirty="0" smtClean="0"/>
              <a:t>)</a:t>
            </a:r>
            <a:r>
              <a:rPr lang="x-none" sz="2800" smtClean="0"/>
              <a:t>로 </a:t>
            </a:r>
            <a:r>
              <a:rPr lang="x-none" sz="2800"/>
              <a:t>나를 산 같이 굳게 세우셨더니 주의 얼굴을 가리시매 내가 근심하였나이다. </a:t>
            </a:r>
            <a:r>
              <a:rPr lang="x-none" sz="2800" b="1" smtClean="0"/>
              <a:t>8</a:t>
            </a:r>
            <a:r>
              <a:rPr lang="x-none" sz="2800" smtClean="0"/>
              <a:t> </a:t>
            </a:r>
            <a:r>
              <a:rPr lang="x-none" sz="2800"/>
              <a:t>여호와여 내가 주께 부르짖고 여호와께 간구하기를 </a:t>
            </a:r>
            <a:r>
              <a:rPr lang="x-none" sz="2800" b="1" smtClean="0"/>
              <a:t>9</a:t>
            </a:r>
            <a:r>
              <a:rPr lang="x-none" sz="2800" smtClean="0"/>
              <a:t> </a:t>
            </a:r>
            <a:r>
              <a:rPr lang="x-none" sz="2800"/>
              <a:t>내가 무덤에 내려갈 때에 나의 피가 무슨 유익이 있으리요 진토가 어떻게 주를 </a:t>
            </a:r>
            <a:r>
              <a:rPr lang="x-none" sz="2800" b="1">
                <a:solidFill>
                  <a:srgbClr val="FFFF00"/>
                </a:solidFill>
              </a:rPr>
              <a:t>찬송</a:t>
            </a:r>
            <a:r>
              <a:rPr lang="x-none" sz="2800"/>
              <a:t>하며 주의 진리를 </a:t>
            </a:r>
            <a:r>
              <a:rPr lang="x-none" sz="2800" b="1">
                <a:solidFill>
                  <a:srgbClr val="FFFF00"/>
                </a:solidFill>
              </a:rPr>
              <a:t>선포</a:t>
            </a:r>
            <a:r>
              <a:rPr lang="x-none" sz="2800"/>
              <a:t>하리이까. </a:t>
            </a:r>
            <a:endParaRPr lang="en-US" sz="2800" dirty="0"/>
          </a:p>
          <a:p>
            <a:pPr lvl="0"/>
            <a:endParaRPr lang="en-US" sz="800" dirty="0" smtClean="0"/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  1) Why</a:t>
            </a:r>
            <a:r>
              <a:rPr lang="en-US" sz="2800" dirty="0"/>
              <a:t>: God’s anger for a moment vs. His </a:t>
            </a:r>
            <a:r>
              <a:rPr lang="en-US" sz="2800" b="1" dirty="0">
                <a:solidFill>
                  <a:srgbClr val="FFFF00"/>
                </a:solidFill>
              </a:rPr>
              <a:t>favor</a:t>
            </a:r>
            <a:r>
              <a:rPr lang="en-US" sz="2800" dirty="0"/>
              <a:t> (</a:t>
            </a:r>
            <a:r>
              <a:rPr lang="he-IL" sz="2800" b="1" dirty="0">
                <a:solidFill>
                  <a:srgbClr val="FFFF00"/>
                </a:solidFill>
              </a:rPr>
              <a:t>רָצוֹן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r>
              <a:rPr lang="en-US" sz="2800" dirty="0"/>
              <a:t>for a lifetime (v.5-8)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  -</a:t>
            </a:r>
            <a:r>
              <a:rPr lang="en-US" sz="2800" dirty="0"/>
              <a:t>Prosperity &amp; God’s </a:t>
            </a:r>
            <a:r>
              <a:rPr lang="en-US" sz="2800" b="1" dirty="0">
                <a:solidFill>
                  <a:srgbClr val="FFFF00"/>
                </a:solidFill>
              </a:rPr>
              <a:t>favor</a:t>
            </a:r>
            <a:r>
              <a:rPr lang="en-US" sz="2800" dirty="0"/>
              <a:t> (</a:t>
            </a:r>
            <a:r>
              <a:rPr lang="he-IL" sz="2800" b="1" dirty="0">
                <a:solidFill>
                  <a:srgbClr val="FFFF00"/>
                </a:solidFill>
              </a:rPr>
              <a:t>רָצוֹן</a:t>
            </a:r>
            <a:r>
              <a:rPr lang="en-US" sz="2800" dirty="0" smtClean="0"/>
              <a:t>) (</a:t>
            </a:r>
            <a:r>
              <a:rPr lang="en-US" sz="2800" dirty="0"/>
              <a:t>v. 6-7a)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    -</a:t>
            </a:r>
            <a:r>
              <a:rPr lang="en-US" sz="2800" dirty="0"/>
              <a:t>God’s anger (Hiding face) &amp; my Cry (v.7b-8</a:t>
            </a:r>
            <a:r>
              <a:rPr lang="en-US" sz="2800" dirty="0" smtClean="0"/>
              <a:t>) </a:t>
            </a:r>
            <a:endParaRPr lang="en-US" sz="2800" dirty="0"/>
          </a:p>
          <a:p>
            <a:pPr lvl="0"/>
            <a:r>
              <a:rPr lang="en-US" sz="2800" dirty="0" smtClean="0"/>
              <a:t>   2) When </a:t>
            </a:r>
            <a:r>
              <a:rPr lang="en-US" sz="2800" dirty="0"/>
              <a:t>to Praise and Give Thanks to YHWH: while being alive (v.9) </a:t>
            </a: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4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10383</TotalTime>
  <Words>1242</Words>
  <Application>Microsoft Office PowerPoint</Application>
  <PresentationFormat>Custom</PresentationFormat>
  <Paragraphs>176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811</cp:revision>
  <dcterms:created xsi:type="dcterms:W3CDTF">2020-03-18T13:47:21Z</dcterms:created>
  <dcterms:modified xsi:type="dcterms:W3CDTF">2021-07-10T13:59:42Z</dcterms:modified>
</cp:coreProperties>
</file>