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45" r:id="rId2"/>
    <p:sldId id="346" r:id="rId3"/>
    <p:sldId id="325" r:id="rId4"/>
    <p:sldId id="328" r:id="rId5"/>
    <p:sldId id="327" r:id="rId6"/>
    <p:sldId id="331" r:id="rId7"/>
    <p:sldId id="353" r:id="rId8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126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1998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200" y="1730403"/>
            <a:ext cx="7529536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5949" y="2470926"/>
            <a:ext cx="8679247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1998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126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247" y="1726738"/>
            <a:ext cx="7532694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114" y="2468304"/>
            <a:ext cx="8678443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4" y="1097280"/>
            <a:ext cx="4266089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056" y="1097280"/>
            <a:ext cx="4266089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097280"/>
            <a:ext cx="4266089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1915" y="1701848"/>
            <a:ext cx="4266089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5056" y="1097280"/>
            <a:ext cx="4266089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1701848"/>
            <a:ext cx="4266089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126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19511" y="-1719509"/>
            <a:ext cx="6858000" cy="1029702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301" y="1576104"/>
            <a:ext cx="694763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1087" y="2618913"/>
            <a:ext cx="5075717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154" y="2253385"/>
            <a:ext cx="7724335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4396" y="0"/>
            <a:ext cx="9484429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126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126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696" y="1717501"/>
            <a:ext cx="7313295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242" y="2180529"/>
            <a:ext cx="8126610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4435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1998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365760"/>
            <a:ext cx="10025309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100629"/>
            <a:ext cx="10025309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154" y="5870448"/>
            <a:ext cx="2900940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8797" y="6285122"/>
            <a:ext cx="62975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98467" y="6170822"/>
            <a:ext cx="670385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url=http://pregnancybegin.blogspot.com/2017/10/3-weeks-pregnant.html&amp;psig=AOvVaw19NA-aJoAu5oltiBKAoTU_&amp;ust=1585136585713000&amp;source=images&amp;cd=vfe&amp;ved=0CAIQjRxqFwoTCJDaho6Es-gCFQAAAAAdAAAAABAD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33" y="0"/>
            <a:ext cx="5212080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595021"/>
            <a:ext cx="69783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B050"/>
                </a:solidFill>
              </a:rPr>
              <a:t>……………………..…………….</a:t>
            </a:r>
          </a:p>
          <a:p>
            <a:pPr algn="ctr"/>
            <a:r>
              <a:rPr lang="he-IL" sz="4000" b="1" dirty="0">
                <a:solidFill>
                  <a:srgbClr val="C00000"/>
                </a:solidFill>
              </a:rPr>
              <a:t>מְקוֹר מַיִם חַיִּים </a:t>
            </a:r>
            <a:endParaRPr lang="en-US" sz="4000" b="1" dirty="0">
              <a:solidFill>
                <a:srgbClr val="C00000"/>
              </a:solidFill>
            </a:endParaRPr>
          </a:p>
          <a:p>
            <a:pPr algn="ctr"/>
            <a:r>
              <a:rPr lang="el-GR" sz="3200" b="1" dirty="0"/>
              <a:t>ἡ πηγή ὕδατος ζωῆς </a:t>
            </a:r>
            <a:endParaRPr lang="en-US" sz="3200" dirty="0"/>
          </a:p>
          <a:p>
            <a:pPr algn="ctr"/>
            <a:r>
              <a:rPr lang="en-US" sz="3200" b="1" i="1" dirty="0">
                <a:solidFill>
                  <a:srgbClr val="7030A0"/>
                </a:solidFill>
              </a:rPr>
              <a:t>The Spring of Living Water </a:t>
            </a:r>
            <a:endParaRPr lang="en-US" sz="3200" dirty="0">
              <a:solidFill>
                <a:srgbClr val="7030A0"/>
              </a:solidFill>
            </a:endParaRPr>
          </a:p>
          <a:p>
            <a:pPr algn="ctr"/>
            <a:r>
              <a:rPr lang="ko-KR" altLang="en-US" sz="3200" b="1" dirty="0">
                <a:solidFill>
                  <a:srgbClr val="00B050"/>
                </a:solidFill>
              </a:rPr>
              <a:t>생명수 샘</a:t>
            </a:r>
            <a:r>
              <a:rPr lang="ko-KR" altLang="en-US" sz="3200" dirty="0">
                <a:solidFill>
                  <a:srgbClr val="00B050"/>
                </a:solidFill>
              </a:rPr>
              <a:t> 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3200" b="1" i="1" dirty="0">
                <a:solidFill>
                  <a:srgbClr val="C00000"/>
                </a:solidFill>
              </a:rPr>
              <a:t>La Fuente de Agua Viva</a:t>
            </a:r>
            <a:endParaRPr lang="en-US" sz="3200" dirty="0">
              <a:solidFill>
                <a:srgbClr val="C00000"/>
              </a:solidFill>
            </a:endParaRPr>
          </a:p>
          <a:p>
            <a:pPr algn="ctr"/>
            <a:r>
              <a:rPr lang="en-US" sz="3200" b="1" i="1" dirty="0"/>
              <a:t>La Source </a:t>
            </a:r>
            <a:r>
              <a:rPr lang="en-US" sz="3200" b="1" i="1" dirty="0" err="1"/>
              <a:t>d'Eau</a:t>
            </a:r>
            <a:r>
              <a:rPr lang="en-US" sz="3200" b="1" i="1" dirty="0"/>
              <a:t> Vive</a:t>
            </a:r>
            <a:endParaRPr lang="en-US" sz="3200" dirty="0"/>
          </a:p>
          <a:p>
            <a:pPr algn="ctr"/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200" b="1" i="1" dirty="0"/>
              <a:t>Fonte de </a:t>
            </a:r>
            <a:r>
              <a:rPr lang="en-US" sz="3200" b="1" i="1" dirty="0" err="1"/>
              <a:t>Água</a:t>
            </a:r>
            <a:r>
              <a:rPr lang="en-US" sz="3200" b="1" i="1" dirty="0"/>
              <a:t> Viva</a:t>
            </a:r>
            <a:endParaRPr lang="en-US" sz="3200" dirty="0"/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‎ </a:t>
            </a:r>
            <a:r>
              <a:rPr lang="ar-SA" sz="32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12" y="148471"/>
            <a:ext cx="6705600" cy="141577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4600" b="1" dirty="0">
                <a:solidFill>
                  <a:srgbClr val="FF0000"/>
                </a:solidFill>
              </a:rPr>
              <a:t>세 단계 인생</a:t>
            </a:r>
            <a:r>
              <a:rPr lang="en-US" sz="4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(</a:t>
            </a:r>
            <a:r>
              <a:rPr lang="ko-KR" altLang="en-US" sz="3600" b="1" dirty="0">
                <a:solidFill>
                  <a:srgbClr val="FF0000"/>
                </a:solidFill>
              </a:rPr>
              <a:t>누가 </a:t>
            </a:r>
            <a:r>
              <a:rPr lang="en-US" sz="3600" b="1" dirty="0">
                <a:solidFill>
                  <a:srgbClr val="FF0000"/>
                </a:solidFill>
              </a:rPr>
              <a:t>16:19-31)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>
                <a:solidFill>
                  <a:srgbClr val="00B050"/>
                </a:solidFill>
              </a:rPr>
              <a:t>Three Stages of Human Life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612" y="152400"/>
            <a:ext cx="11353800" cy="6511637"/>
          </a:xfrm>
          <a:prstGeom prst="rect">
            <a:avLst/>
          </a:prstGeom>
        </p:spPr>
        <p:txBody>
          <a:bodyPr wrap="square" lIns="108821" tIns="54411" rIns="108821" bIns="54411">
            <a:spAutoFit/>
          </a:bodyPr>
          <a:lstStyle/>
          <a:p>
            <a:r>
              <a:rPr lang="en-US" sz="2800" b="1" dirty="0"/>
              <a:t>(</a:t>
            </a:r>
            <a:r>
              <a:rPr lang="ko-KR" altLang="en-US" sz="2800" b="1" dirty="0"/>
              <a:t>개역개정</a:t>
            </a:r>
            <a:r>
              <a:rPr lang="en-US" sz="2800" b="1" dirty="0"/>
              <a:t>) </a:t>
            </a:r>
            <a:r>
              <a:rPr lang="zh-TW" altLang="en-US" sz="3800" b="1" dirty="0">
                <a:solidFill>
                  <a:srgbClr val="7030A0"/>
                </a:solidFill>
              </a:rPr>
              <a:t>눅</a:t>
            </a:r>
            <a:r>
              <a:rPr lang="en-US" sz="3800" b="1" dirty="0">
                <a:solidFill>
                  <a:srgbClr val="7030A0"/>
                </a:solidFill>
              </a:rPr>
              <a:t>16:19 </a:t>
            </a:r>
            <a:r>
              <a:rPr lang="zh-TW" altLang="en-US" sz="3800" b="1" dirty="0">
                <a:solidFill>
                  <a:srgbClr val="00B050"/>
                </a:solidFill>
              </a:rPr>
              <a:t>한 부자</a:t>
            </a:r>
            <a:r>
              <a:rPr lang="zh-TW" altLang="en-US" sz="3800" b="1" dirty="0"/>
              <a:t>가 있어 자색 옷과 </a:t>
            </a:r>
            <a:endParaRPr lang="en-US" altLang="zh-TW" sz="3800" b="1" dirty="0"/>
          </a:p>
          <a:p>
            <a:r>
              <a:rPr lang="zh-TW" altLang="en-US" sz="3800" b="1" dirty="0"/>
              <a:t>고운 베옷을 입고 날마다 호화롭게 즐기더라</a:t>
            </a:r>
            <a:r>
              <a:rPr lang="en-US" sz="3800" b="1" dirty="0"/>
              <a:t>. </a:t>
            </a:r>
          </a:p>
          <a:p>
            <a:r>
              <a:rPr lang="en-US" sz="3800" b="1" dirty="0">
                <a:solidFill>
                  <a:srgbClr val="7030A0"/>
                </a:solidFill>
              </a:rPr>
              <a:t>20</a:t>
            </a:r>
            <a:r>
              <a:rPr lang="en-US" sz="3800" b="1" dirty="0"/>
              <a:t> </a:t>
            </a:r>
            <a:r>
              <a:rPr lang="zh-TW" altLang="en-US" sz="3800" b="1" dirty="0"/>
              <a:t>그런데 </a:t>
            </a:r>
            <a:r>
              <a:rPr lang="zh-TW" altLang="en-US" sz="3800" b="1" u="sng" dirty="0">
                <a:solidFill>
                  <a:srgbClr val="FF0000"/>
                </a:solidFill>
              </a:rPr>
              <a:t>나사로</a:t>
            </a:r>
            <a:r>
              <a:rPr lang="zh-TW" altLang="en-US" sz="3800" b="1" dirty="0">
                <a:solidFill>
                  <a:srgbClr val="00B050"/>
                </a:solidFill>
              </a:rPr>
              <a:t>라 이름하는 한 거지</a:t>
            </a:r>
            <a:r>
              <a:rPr lang="zh-TW" altLang="en-US" sz="3800" b="1" dirty="0"/>
              <a:t>가 </a:t>
            </a:r>
            <a:endParaRPr lang="en-US" altLang="zh-TW" sz="3800" b="1" dirty="0"/>
          </a:p>
          <a:p>
            <a:r>
              <a:rPr lang="zh-TW" altLang="en-US" sz="3800" b="1" dirty="0"/>
              <a:t>헌데 투성이로 그의 대문 앞에 버려진 채</a:t>
            </a:r>
            <a:r>
              <a:rPr lang="en-US" sz="3800" b="1" dirty="0"/>
              <a:t>, </a:t>
            </a:r>
          </a:p>
          <a:p>
            <a:r>
              <a:rPr lang="en-US" sz="3800" b="1" dirty="0">
                <a:solidFill>
                  <a:srgbClr val="7030A0"/>
                </a:solidFill>
              </a:rPr>
              <a:t>21</a:t>
            </a:r>
            <a:r>
              <a:rPr lang="en-US" sz="3800" b="1" dirty="0"/>
              <a:t> </a:t>
            </a:r>
            <a:r>
              <a:rPr lang="zh-TW" altLang="en-US" sz="3800" b="1" dirty="0"/>
              <a:t>그 부자의 상에서 떨어지는 것으로 배불리려 하매 심지어 개들이 와서 그 헌데를 핥더라</a:t>
            </a:r>
            <a:r>
              <a:rPr lang="en-US" sz="3800" b="1" dirty="0"/>
              <a:t>. </a:t>
            </a:r>
            <a:r>
              <a:rPr lang="en-US" sz="3800" b="1" dirty="0">
                <a:solidFill>
                  <a:srgbClr val="7030A0"/>
                </a:solidFill>
              </a:rPr>
              <a:t>22</a:t>
            </a:r>
            <a:r>
              <a:rPr lang="en-US" sz="3800" b="1" dirty="0"/>
              <a:t> </a:t>
            </a:r>
            <a:r>
              <a:rPr lang="zh-TW" altLang="en-US" sz="3800" b="1" dirty="0"/>
              <a:t>이에 그 거지가 죽어 </a:t>
            </a:r>
            <a:r>
              <a:rPr lang="zh-TW" altLang="en-US" sz="3800" b="1" dirty="0">
                <a:solidFill>
                  <a:srgbClr val="C00000"/>
                </a:solidFill>
              </a:rPr>
              <a:t>천사들에게 받들려 아브라함의 품에 들어가고</a:t>
            </a:r>
            <a:r>
              <a:rPr lang="zh-TW" altLang="en-US" sz="3800" b="1" dirty="0"/>
              <a:t>  부자도 죽어 장사되매</a:t>
            </a:r>
            <a:r>
              <a:rPr lang="en-US" sz="3800" b="1" dirty="0"/>
              <a:t>.</a:t>
            </a:r>
            <a:endParaRPr lang="en-US" altLang="zh-TW" sz="3800" dirty="0"/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……………………..…………….</a:t>
            </a:r>
          </a:p>
          <a:p>
            <a:r>
              <a:rPr lang="zh-TW" altLang="en-US" sz="3600" b="1" u="sng" dirty="0">
                <a:solidFill>
                  <a:srgbClr val="FFFF00"/>
                </a:solidFill>
              </a:rPr>
              <a:t>나사로</a:t>
            </a:r>
            <a:r>
              <a:rPr lang="zh-TW" altLang="en-US" sz="3600" b="1" dirty="0">
                <a:solidFill>
                  <a:srgbClr val="FF0000"/>
                </a:solidFill>
              </a:rPr>
              <a:t>  </a:t>
            </a:r>
            <a:r>
              <a:rPr lang="en-US" sz="3600" b="1" dirty="0"/>
              <a:t>Greek: </a:t>
            </a:r>
            <a:r>
              <a:rPr lang="el-GR" sz="4000" b="1" dirty="0">
                <a:solidFill>
                  <a:srgbClr val="FFFF00"/>
                </a:solidFill>
              </a:rPr>
              <a:t>Λάζαρος</a:t>
            </a:r>
            <a:r>
              <a:rPr lang="el-GR" sz="3600" b="1" dirty="0"/>
              <a:t> </a:t>
            </a:r>
            <a:r>
              <a:rPr lang="en-US" sz="3600" dirty="0"/>
              <a:t>= </a:t>
            </a:r>
            <a:r>
              <a:rPr lang="en-US" sz="3600" b="1" dirty="0"/>
              <a:t>Hebrew: </a:t>
            </a:r>
            <a:r>
              <a:rPr lang="x-none" sz="3600"/>
              <a:t>‎</a:t>
            </a:r>
            <a:r>
              <a:rPr lang="he-IL" sz="4000" b="1" dirty="0">
                <a:solidFill>
                  <a:srgbClr val="FFFF00"/>
                </a:solidFill>
              </a:rPr>
              <a:t>אֶלְעָזָר 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helps.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11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12038012" cy="6326971"/>
          </a:xfrm>
          <a:prstGeom prst="rect">
            <a:avLst/>
          </a:prstGeom>
        </p:spPr>
        <p:txBody>
          <a:bodyPr wrap="square" lIns="108821" tIns="54411" rIns="108821" bIns="54411">
            <a:spAutoFit/>
          </a:bodyPr>
          <a:lstStyle/>
          <a:p>
            <a:r>
              <a:rPr lang="en-US" sz="1400" b="1" dirty="0"/>
              <a:t> </a:t>
            </a:r>
            <a:r>
              <a:rPr lang="en-US" sz="2800" b="1" dirty="0"/>
              <a:t>(</a:t>
            </a:r>
            <a:r>
              <a:rPr lang="ko-KR" altLang="en-US" sz="2800" b="1" dirty="0"/>
              <a:t>개역개정</a:t>
            </a:r>
            <a:r>
              <a:rPr lang="en-US" sz="2800" b="1" dirty="0"/>
              <a:t>) </a:t>
            </a:r>
            <a:r>
              <a:rPr lang="zh-TW" altLang="en-US" sz="3600" b="1" dirty="0">
                <a:solidFill>
                  <a:srgbClr val="7030A0"/>
                </a:solidFill>
              </a:rPr>
              <a:t>눅</a:t>
            </a:r>
            <a:r>
              <a:rPr lang="en-US" sz="3600" b="1" dirty="0">
                <a:solidFill>
                  <a:srgbClr val="7030A0"/>
                </a:solidFill>
              </a:rPr>
              <a:t>16:22 </a:t>
            </a:r>
            <a:r>
              <a:rPr lang="zh-TW" altLang="en-US" sz="3200" b="1" i="1" u="sng" dirty="0"/>
              <a:t>이에 그 거지가 죽어</a:t>
            </a:r>
            <a:r>
              <a:rPr lang="zh-TW" altLang="en-US" sz="3200" b="1" i="1" dirty="0"/>
              <a:t> </a:t>
            </a:r>
            <a:r>
              <a:rPr lang="zh-TW" altLang="en-US" sz="3600" b="1" dirty="0"/>
              <a:t>천사들에게 </a:t>
            </a:r>
            <a:endParaRPr lang="en-US" altLang="zh-TW" sz="3600" b="1" dirty="0"/>
          </a:p>
          <a:p>
            <a:r>
              <a:rPr lang="zh-TW" altLang="en-US" sz="3600" b="1" dirty="0"/>
              <a:t>받들려 </a:t>
            </a:r>
            <a:r>
              <a:rPr lang="zh-TW" altLang="en-US" sz="3600" b="1" dirty="0">
                <a:solidFill>
                  <a:srgbClr val="00B050"/>
                </a:solidFill>
              </a:rPr>
              <a:t>아브라함</a:t>
            </a:r>
            <a:r>
              <a:rPr lang="zh-TW" altLang="en-US" sz="3600" b="1" dirty="0"/>
              <a:t>의 품에 들어가고 </a:t>
            </a:r>
            <a:r>
              <a:rPr lang="zh-TW" altLang="en-US" sz="3200" b="1" i="1" u="sng" dirty="0"/>
              <a:t>부자도 죽어 </a:t>
            </a:r>
            <a:endParaRPr lang="en-US" altLang="zh-TW" sz="3200" b="1" i="1" u="sng" dirty="0"/>
          </a:p>
          <a:p>
            <a:r>
              <a:rPr lang="zh-TW" altLang="en-US" sz="3200" b="1" i="1" u="sng" dirty="0"/>
              <a:t>장사되매</a:t>
            </a:r>
            <a:r>
              <a:rPr lang="en-US" sz="3600" b="1" dirty="0"/>
              <a:t>. </a:t>
            </a:r>
            <a:r>
              <a:rPr lang="en-US" sz="4000" b="1" dirty="0">
                <a:solidFill>
                  <a:srgbClr val="7030A0"/>
                </a:solidFill>
              </a:rPr>
              <a:t>23</a:t>
            </a:r>
            <a:r>
              <a:rPr lang="en-US" sz="4000" b="1" dirty="0"/>
              <a:t> </a:t>
            </a:r>
            <a:r>
              <a:rPr lang="zh-TW" altLang="en-US" sz="4000" b="1" dirty="0"/>
              <a:t>그가 </a:t>
            </a:r>
            <a:r>
              <a:rPr lang="zh-TW" altLang="en-US" sz="4000" b="1" u="sng" dirty="0">
                <a:solidFill>
                  <a:srgbClr val="C00000"/>
                </a:solidFill>
              </a:rPr>
              <a:t>음부</a:t>
            </a:r>
            <a:r>
              <a:rPr lang="zh-TW" altLang="en-US" sz="4000" b="1" dirty="0"/>
              <a:t>에서 고통 중에 눈을 들어 </a:t>
            </a:r>
            <a:endParaRPr lang="en-US" altLang="zh-TW" sz="4000" b="1" dirty="0"/>
          </a:p>
          <a:p>
            <a:r>
              <a:rPr lang="zh-TW" altLang="en-US" sz="4000" b="1" dirty="0"/>
              <a:t>멀리 아브라함과 그의 품에 있는 나사로를 보고</a:t>
            </a:r>
            <a:r>
              <a:rPr lang="en-US" sz="4000" b="1" dirty="0"/>
              <a:t>, </a:t>
            </a:r>
            <a:r>
              <a:rPr lang="en-US" sz="4000" b="1" dirty="0">
                <a:solidFill>
                  <a:srgbClr val="7030A0"/>
                </a:solidFill>
              </a:rPr>
              <a:t>24</a:t>
            </a:r>
            <a:r>
              <a:rPr lang="en-US" sz="4000" b="1" dirty="0"/>
              <a:t> </a:t>
            </a:r>
            <a:r>
              <a:rPr lang="zh-TW" altLang="en-US" sz="4000" b="1" dirty="0"/>
              <a:t>불러 이르되 </a:t>
            </a:r>
            <a:r>
              <a:rPr lang="zh-TW" altLang="en-US" sz="4000" b="1" dirty="0">
                <a:solidFill>
                  <a:srgbClr val="00B050"/>
                </a:solidFill>
              </a:rPr>
              <a:t>아버지 아브라함</a:t>
            </a:r>
            <a:r>
              <a:rPr lang="zh-TW" altLang="en-US" sz="4000" b="1" dirty="0"/>
              <a:t>이여 나를 긍휼히 여기사 나사로를 보내어 그 손가락 끝에 물을 찍어 내 혀를 서늘하게 하소서 내가 이 </a:t>
            </a:r>
            <a:r>
              <a:rPr lang="zh-TW" altLang="en-US" sz="4000" b="1" u="sng" dirty="0">
                <a:solidFill>
                  <a:srgbClr val="C00000"/>
                </a:solidFill>
              </a:rPr>
              <a:t>불꽃</a:t>
            </a:r>
            <a:r>
              <a:rPr lang="zh-TW" altLang="en-US" sz="4000" b="1" dirty="0"/>
              <a:t> 가운데서 괴로워하나이다</a:t>
            </a:r>
            <a:endParaRPr lang="en-US" sz="4000" b="1" dirty="0"/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……………………..…………….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4200" b="1" u="sng" dirty="0">
                <a:solidFill>
                  <a:srgbClr val="FFFF00"/>
                </a:solidFill>
              </a:rPr>
              <a:t>음부</a:t>
            </a:r>
            <a:r>
              <a:rPr lang="zh-TW" altLang="en-US" sz="4200" dirty="0">
                <a:solidFill>
                  <a:srgbClr val="FFFF00"/>
                </a:solidFill>
              </a:rPr>
              <a:t> </a:t>
            </a:r>
            <a:r>
              <a:rPr lang="en-US" sz="4200" b="1" dirty="0"/>
              <a:t>Greek: </a:t>
            </a:r>
            <a:r>
              <a:rPr lang="en-US" sz="4200" i="1" dirty="0"/>
              <a:t>Hades </a:t>
            </a:r>
            <a:r>
              <a:rPr lang="en-US" sz="4400" dirty="0"/>
              <a:t>(</a:t>
            </a:r>
            <a:r>
              <a:rPr lang="en-US" sz="4400" b="1" dirty="0">
                <a:solidFill>
                  <a:srgbClr val="FFFF00"/>
                </a:solidFill>
                <a:latin typeface="Bwgrkl" pitchFamily="2" charset="0"/>
              </a:rPr>
              <a:t>a[|</a:t>
            </a:r>
            <a:r>
              <a:rPr lang="en-US" sz="4400" b="1" dirty="0" err="1">
                <a:solidFill>
                  <a:srgbClr val="FFFF00"/>
                </a:solidFill>
                <a:latin typeface="Bwgrkl" pitchFamily="2" charset="0"/>
              </a:rPr>
              <a:t>dhj</a:t>
            </a:r>
            <a:r>
              <a:rPr lang="en-US" sz="4400" dirty="0"/>
              <a:t>) /</a:t>
            </a:r>
            <a:r>
              <a:rPr lang="en-US" sz="4200" dirty="0"/>
              <a:t> </a:t>
            </a:r>
            <a:r>
              <a:rPr lang="en-US" sz="4200" b="1" dirty="0"/>
              <a:t>Hebrew: </a:t>
            </a:r>
            <a:r>
              <a:rPr lang="x-none" sz="4200"/>
              <a:t>‎</a:t>
            </a:r>
            <a:r>
              <a:rPr lang="en-US" sz="4200" dirty="0"/>
              <a:t> </a:t>
            </a:r>
            <a:r>
              <a:rPr lang="en-US" sz="4800" dirty="0" err="1">
                <a:solidFill>
                  <a:srgbClr val="FFFF00"/>
                </a:solidFill>
                <a:latin typeface="Bwhebb" panose="02000400000000000000" pitchFamily="2" charset="0"/>
              </a:rPr>
              <a:t>lAav</a:t>
            </a:r>
            <a:r>
              <a:rPr lang="en-US" sz="4800" dirty="0">
                <a:solidFill>
                  <a:srgbClr val="FFFF00"/>
                </a:solidFill>
                <a:latin typeface="Bwhebb" panose="02000400000000000000" pitchFamily="2" charset="0"/>
              </a:rPr>
              <a:t>.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200" i="1" dirty="0" err="1"/>
              <a:t>Sheol</a:t>
            </a:r>
            <a:endParaRPr lang="en-US" sz="4200" i="1" dirty="0"/>
          </a:p>
          <a:p>
            <a:r>
              <a:rPr lang="zh-TW" altLang="en-US" sz="4200" b="1" u="sng" dirty="0">
                <a:solidFill>
                  <a:srgbClr val="FFFF00"/>
                </a:solidFill>
              </a:rPr>
              <a:t>불꽃</a:t>
            </a:r>
            <a:r>
              <a:rPr lang="zh-TW" altLang="en-US" sz="4200" dirty="0">
                <a:solidFill>
                  <a:srgbClr val="FFFF00"/>
                </a:solidFill>
              </a:rPr>
              <a:t> </a:t>
            </a:r>
            <a:r>
              <a:rPr lang="en-US" sz="4200" b="1" dirty="0"/>
              <a:t>Greek: </a:t>
            </a:r>
            <a:r>
              <a:rPr lang="el-GR" sz="4400" b="1" dirty="0">
                <a:solidFill>
                  <a:srgbClr val="FFFF00"/>
                </a:solidFill>
              </a:rPr>
              <a:t>φλόξ</a:t>
            </a:r>
            <a:r>
              <a:rPr lang="el-GR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141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88826" cy="5095865"/>
          </a:xfrm>
          <a:prstGeom prst="rect">
            <a:avLst/>
          </a:prstGeom>
          <a:solidFill>
            <a:srgbClr val="FFFF00"/>
          </a:solidFill>
        </p:spPr>
        <p:txBody>
          <a:bodyPr wrap="square" lIns="108821" tIns="54411" rIns="108821" bIns="54411">
            <a:spAutoFit/>
          </a:bodyPr>
          <a:lstStyle/>
          <a:p>
            <a:r>
              <a:rPr lang="en-US" sz="1400" b="1" dirty="0"/>
              <a:t> </a:t>
            </a:r>
            <a:r>
              <a:rPr lang="en-US" sz="2800" b="1" dirty="0"/>
              <a:t>(</a:t>
            </a:r>
            <a:r>
              <a:rPr lang="ko-KR" altLang="en-US" sz="2800" b="1" dirty="0"/>
              <a:t>개역개정</a:t>
            </a:r>
            <a:r>
              <a:rPr lang="en-US" sz="2800" b="1" dirty="0"/>
              <a:t>) </a:t>
            </a:r>
            <a:r>
              <a:rPr lang="zh-TW" altLang="en-US" sz="3600" b="1" dirty="0">
                <a:solidFill>
                  <a:srgbClr val="7030A0"/>
                </a:solidFill>
              </a:rPr>
              <a:t>눅</a:t>
            </a:r>
            <a:r>
              <a:rPr lang="en-US" sz="3600" b="1" dirty="0">
                <a:solidFill>
                  <a:srgbClr val="7030A0"/>
                </a:solidFill>
              </a:rPr>
              <a:t>16:25 </a:t>
            </a:r>
            <a:r>
              <a:rPr lang="zh-TW" altLang="en-US" sz="3600" b="1" dirty="0"/>
              <a:t>아브라함이 이르되</a:t>
            </a:r>
            <a:r>
              <a:rPr lang="en-US" altLang="zh-TW" sz="3600" b="1" dirty="0"/>
              <a:t>,</a:t>
            </a:r>
            <a:r>
              <a:rPr lang="zh-TW" altLang="en-US" sz="3600" b="1" dirty="0"/>
              <a:t> 얘 너는 </a:t>
            </a:r>
            <a:endParaRPr lang="en-US" altLang="zh-TW" sz="3600" b="1" dirty="0"/>
          </a:p>
          <a:p>
            <a:r>
              <a:rPr lang="zh-TW" altLang="en-US" sz="3600" b="1" dirty="0"/>
              <a:t>살았을 때에 좋은 것을 받았고 나사로는 고난을 </a:t>
            </a:r>
            <a:endParaRPr lang="en-US" altLang="zh-TW" sz="3600" b="1" dirty="0"/>
          </a:p>
          <a:p>
            <a:r>
              <a:rPr lang="zh-TW" altLang="en-US" sz="3600" b="1" dirty="0"/>
              <a:t>받았으니 이것을 기억하라 이제 그는 여기서 위로를 </a:t>
            </a:r>
            <a:endParaRPr lang="en-US" altLang="zh-TW" sz="3600" b="1" dirty="0"/>
          </a:p>
          <a:p>
            <a:r>
              <a:rPr lang="zh-TW" altLang="en-US" sz="3600" b="1" dirty="0"/>
              <a:t>받고 너는 괴로움을 받느니라</a:t>
            </a:r>
            <a:r>
              <a:rPr lang="en-US" sz="3600" b="1" dirty="0"/>
              <a:t>. </a:t>
            </a:r>
            <a:r>
              <a:rPr lang="en-US" sz="3600" b="1" dirty="0">
                <a:solidFill>
                  <a:srgbClr val="7030A0"/>
                </a:solidFill>
              </a:rPr>
              <a:t>26</a:t>
            </a:r>
            <a:r>
              <a:rPr lang="en-US" sz="3600" b="1" dirty="0"/>
              <a:t> </a:t>
            </a:r>
            <a:r>
              <a:rPr lang="zh-TW" altLang="en-US" sz="3600" b="1" dirty="0"/>
              <a:t>그뿐 아니라 너희와 우리 사이에 큰 </a:t>
            </a:r>
            <a:r>
              <a:rPr lang="zh-TW" altLang="en-US" sz="3600" b="1" u="sng" dirty="0">
                <a:solidFill>
                  <a:srgbClr val="C00000"/>
                </a:solidFill>
              </a:rPr>
              <a:t>구렁텅이</a:t>
            </a:r>
            <a:r>
              <a:rPr lang="zh-TW" altLang="en-US" sz="3600" b="1" dirty="0"/>
              <a:t>가 놓여 있어 여기서 너희에게 건너가고자 하되 갈 수 없고 거기서 우리에게 건너올 수도 없게 하였느니라</a:t>
            </a:r>
            <a:r>
              <a:rPr lang="en-US" sz="3600" b="1" dirty="0"/>
              <a:t>. </a:t>
            </a:r>
            <a:r>
              <a:rPr lang="en-US" sz="3600" b="1" dirty="0">
                <a:solidFill>
                  <a:srgbClr val="7030A0"/>
                </a:solidFill>
              </a:rPr>
              <a:t>27</a:t>
            </a:r>
            <a:r>
              <a:rPr lang="en-US" sz="3600" b="1" dirty="0"/>
              <a:t> </a:t>
            </a:r>
            <a:r>
              <a:rPr lang="zh-TW" altLang="en-US" sz="3600" b="1" dirty="0"/>
              <a:t>이르되 그러면 아버지여 구하노니 나사로를 내 아버지의 집에 보내소서</a:t>
            </a:r>
            <a:r>
              <a:rPr lang="en-US" sz="3600" b="1" dirty="0"/>
              <a:t>. </a:t>
            </a:r>
            <a:r>
              <a:rPr lang="en-US" sz="3600" b="1" dirty="0">
                <a:solidFill>
                  <a:srgbClr val="7030A0"/>
                </a:solidFill>
              </a:rPr>
              <a:t>28</a:t>
            </a:r>
            <a:r>
              <a:rPr lang="en-US" sz="3600" b="1" dirty="0"/>
              <a:t> </a:t>
            </a:r>
            <a:r>
              <a:rPr lang="zh-TW" altLang="en-US" sz="3600" b="1" dirty="0"/>
              <a:t>내 형제 다섯이 있으니 그들에게 증언하게 하여 그들로 이 고통 받는 곳에 오지 않게 하소서</a:t>
            </a:r>
            <a:r>
              <a:rPr lang="en-US" sz="3600" b="1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5712" y="5638800"/>
            <a:ext cx="967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u="sng" dirty="0">
                <a:solidFill>
                  <a:srgbClr val="FFFF00"/>
                </a:solidFill>
              </a:rPr>
              <a:t>구렁텅이</a:t>
            </a:r>
            <a:r>
              <a:rPr lang="zh-TW" alt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/>
              <a:t>Greek: </a:t>
            </a:r>
            <a:r>
              <a:rPr lang="el-GR" sz="4800" dirty="0">
                <a:solidFill>
                  <a:srgbClr val="FFFF00"/>
                </a:solidFill>
              </a:rPr>
              <a:t>χάσμα</a:t>
            </a:r>
            <a:r>
              <a:rPr lang="el-GR" sz="4800" dirty="0"/>
              <a:t> </a:t>
            </a:r>
            <a:r>
              <a:rPr lang="en-US" sz="4800" dirty="0"/>
              <a:t>(chasm)</a:t>
            </a:r>
            <a:r>
              <a:rPr lang="el-GR" sz="4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09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412" y="152400"/>
            <a:ext cx="11353800" cy="4788088"/>
          </a:xfrm>
          <a:prstGeom prst="rect">
            <a:avLst/>
          </a:prstGeom>
        </p:spPr>
        <p:txBody>
          <a:bodyPr wrap="square" lIns="108821" tIns="54411" rIns="108821" bIns="54411">
            <a:spAutoFit/>
          </a:bodyPr>
          <a:lstStyle/>
          <a:p>
            <a:r>
              <a:rPr lang="en-US" sz="1400" b="1" dirty="0"/>
              <a:t> </a:t>
            </a:r>
            <a:r>
              <a:rPr lang="en-US" sz="2800" b="1" dirty="0"/>
              <a:t>(</a:t>
            </a:r>
            <a:r>
              <a:rPr lang="ko-KR" altLang="en-US" sz="2800" b="1" dirty="0"/>
              <a:t>개역개정</a:t>
            </a:r>
            <a:r>
              <a:rPr lang="en-US" sz="2800" b="1" dirty="0"/>
              <a:t>) </a:t>
            </a:r>
            <a:r>
              <a:rPr lang="en-US" sz="3800" b="1" dirty="0"/>
              <a:t>29 </a:t>
            </a:r>
            <a:r>
              <a:rPr lang="zh-TW" altLang="en-US" sz="3800" b="1" dirty="0"/>
              <a:t>아브라함이 이르되 그들에게 </a:t>
            </a:r>
            <a:endParaRPr lang="en-US" altLang="zh-TW" sz="3800" b="1" dirty="0"/>
          </a:p>
          <a:p>
            <a:r>
              <a:rPr lang="zh-TW" altLang="en-US" sz="3800" b="1" dirty="0">
                <a:solidFill>
                  <a:srgbClr val="C00000"/>
                </a:solidFill>
              </a:rPr>
              <a:t>모세와 선지자들</a:t>
            </a:r>
            <a:r>
              <a:rPr lang="zh-TW" altLang="en-US" sz="3800" b="1" dirty="0"/>
              <a:t>이 있으니 </a:t>
            </a:r>
            <a:r>
              <a:rPr lang="zh-TW" altLang="en-US" sz="3800" b="1" u="sng" dirty="0">
                <a:solidFill>
                  <a:srgbClr val="00B0F0"/>
                </a:solidFill>
              </a:rPr>
              <a:t>그들에게 들을</a:t>
            </a:r>
            <a:endParaRPr lang="en-US" altLang="zh-TW" sz="3800" b="1" u="sng" dirty="0">
              <a:solidFill>
                <a:srgbClr val="00B0F0"/>
              </a:solidFill>
            </a:endParaRPr>
          </a:p>
          <a:p>
            <a:r>
              <a:rPr lang="zh-TW" altLang="en-US" sz="3800" b="1" u="sng" dirty="0">
                <a:solidFill>
                  <a:srgbClr val="00B0F0"/>
                </a:solidFill>
              </a:rPr>
              <a:t>지니라</a:t>
            </a:r>
            <a:r>
              <a:rPr lang="en-US" sz="3800" b="1" dirty="0"/>
              <a:t>. 30 </a:t>
            </a:r>
            <a:r>
              <a:rPr lang="zh-TW" altLang="en-US" sz="3800" b="1" dirty="0"/>
              <a:t>이르되 그렇지 아니하니이다</a:t>
            </a:r>
            <a:r>
              <a:rPr lang="en-US" altLang="zh-TW" sz="3800" b="1" dirty="0"/>
              <a:t>.</a:t>
            </a:r>
            <a:r>
              <a:rPr lang="zh-TW" altLang="en-US" sz="3800" b="1" dirty="0"/>
              <a:t> </a:t>
            </a:r>
            <a:endParaRPr lang="en-US" altLang="zh-TW" sz="3800" b="1" dirty="0"/>
          </a:p>
          <a:p>
            <a:r>
              <a:rPr lang="zh-TW" altLang="en-US" sz="3800" b="1" dirty="0"/>
              <a:t>아버지 아브라함이여 만일 죽은 자에게서 그들에게 </a:t>
            </a:r>
            <a:endParaRPr lang="en-US" altLang="zh-TW" sz="3800" b="1" dirty="0"/>
          </a:p>
          <a:p>
            <a:r>
              <a:rPr lang="zh-TW" altLang="en-US" sz="3800" b="1" dirty="0"/>
              <a:t>가는 자가 있으면 </a:t>
            </a:r>
            <a:r>
              <a:rPr lang="zh-TW" altLang="en-US" sz="3800" b="1" u="sng" dirty="0">
                <a:solidFill>
                  <a:srgbClr val="00B0F0"/>
                </a:solidFill>
              </a:rPr>
              <a:t>회개</a:t>
            </a:r>
            <a:r>
              <a:rPr lang="zh-TW" altLang="en-US" sz="3800" b="1" dirty="0"/>
              <a:t>하리이다</a:t>
            </a:r>
            <a:r>
              <a:rPr lang="en-US" sz="3800" b="1" dirty="0"/>
              <a:t>. 31 </a:t>
            </a:r>
            <a:r>
              <a:rPr lang="zh-TW" altLang="en-US" sz="3800" b="1" dirty="0"/>
              <a:t>이르되 </a:t>
            </a:r>
            <a:r>
              <a:rPr lang="zh-TW" altLang="en-US" sz="3800" b="1" dirty="0">
                <a:solidFill>
                  <a:srgbClr val="C00000"/>
                </a:solidFill>
              </a:rPr>
              <a:t>모세와 선지자들</a:t>
            </a:r>
            <a:r>
              <a:rPr lang="zh-TW" altLang="en-US" sz="3800" b="1" dirty="0"/>
              <a:t>에게 듣지 아니하면 비록 죽은 자 가운데서 살아나는 자가 있을지라도 권함을 받지 아니하리라 하였다 하시니라</a:t>
            </a:r>
            <a:r>
              <a:rPr lang="en-US" sz="3800" b="1" dirty="0"/>
              <a:t>.</a:t>
            </a:r>
            <a:endParaRPr lang="en-US" sz="3800" dirty="0"/>
          </a:p>
        </p:txBody>
      </p:sp>
      <p:sp>
        <p:nvSpPr>
          <p:cNvPr id="3" name="Rectangle 2"/>
          <p:cNvSpPr/>
          <p:nvPr/>
        </p:nvSpPr>
        <p:spPr>
          <a:xfrm>
            <a:off x="150813" y="5105400"/>
            <a:ext cx="1188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u="sng" dirty="0">
                <a:solidFill>
                  <a:srgbClr val="FFFF00"/>
                </a:solidFill>
              </a:rPr>
              <a:t>TANACH</a:t>
            </a:r>
            <a:r>
              <a:rPr lang="en-US" altLang="en-US" sz="3600" b="1" dirty="0">
                <a:solidFill>
                  <a:srgbClr val="FFFF00"/>
                </a:solidFill>
              </a:rPr>
              <a:t> (A Jewish Way Calling the OT)</a:t>
            </a:r>
          </a:p>
          <a:p>
            <a:r>
              <a:rPr lang="en-US" altLang="en-US" sz="3600" b="1" dirty="0">
                <a:solidFill>
                  <a:srgbClr val="FFFF00"/>
                </a:solidFill>
              </a:rPr>
              <a:t>          </a:t>
            </a:r>
            <a:r>
              <a:rPr lang="en-US" altLang="en-US" sz="3600" b="1" dirty="0"/>
              <a:t>T</a:t>
            </a:r>
            <a:r>
              <a:rPr lang="en-US" altLang="en-US" sz="3600" b="1" dirty="0">
                <a:solidFill>
                  <a:srgbClr val="FFFF00"/>
                </a:solidFill>
              </a:rPr>
              <a:t>orah:   the Law of Moses  /   </a:t>
            </a:r>
            <a:r>
              <a:rPr lang="en-US" altLang="en-US" sz="3600" b="1" dirty="0" err="1"/>
              <a:t>N</a:t>
            </a:r>
            <a:r>
              <a:rPr lang="en-US" altLang="en-US" sz="3600" b="1" dirty="0" err="1">
                <a:solidFill>
                  <a:srgbClr val="FFFF00"/>
                </a:solidFill>
              </a:rPr>
              <a:t>eviim</a:t>
            </a:r>
            <a:r>
              <a:rPr lang="en-US" altLang="en-US" sz="3600" b="1" dirty="0">
                <a:solidFill>
                  <a:srgbClr val="FFFF00"/>
                </a:solidFill>
              </a:rPr>
              <a:t>: the Prophets / </a:t>
            </a:r>
          </a:p>
          <a:p>
            <a:r>
              <a:rPr lang="en-US" altLang="en-US" sz="3600" b="1" dirty="0">
                <a:solidFill>
                  <a:srgbClr val="FFFF00"/>
                </a:solidFill>
              </a:rPr>
              <a:t>          </a:t>
            </a:r>
            <a:r>
              <a:rPr lang="en-US" altLang="en-US" sz="3600" b="1" dirty="0"/>
              <a:t>K</a:t>
            </a:r>
            <a:r>
              <a:rPr lang="en-US" altLang="en-US" sz="3600" b="1" dirty="0">
                <a:solidFill>
                  <a:srgbClr val="FFFF00"/>
                </a:solidFill>
              </a:rPr>
              <a:t>etuvim (Writings): the Psalms</a:t>
            </a:r>
          </a:p>
        </p:txBody>
      </p:sp>
    </p:spTree>
    <p:extLst>
      <p:ext uri="{BB962C8B-B14F-4D97-AF65-F5344CB8AC3E}">
        <p14:creationId xmlns:p14="http://schemas.microsoft.com/office/powerpoint/2010/main" val="67019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etus of 3 wee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" y="0"/>
            <a:ext cx="10271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7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412" y="152400"/>
            <a:ext cx="11353800" cy="5834529"/>
          </a:xfrm>
          <a:prstGeom prst="rect">
            <a:avLst/>
          </a:prstGeom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1400" b="1" dirty="0"/>
              <a:t> </a:t>
            </a:r>
            <a:r>
              <a:rPr lang="en-US" sz="2800" dirty="0"/>
              <a:t>‎</a:t>
            </a:r>
            <a:r>
              <a:rPr lang="he-IL" sz="4400" b="1" dirty="0"/>
              <a:t>יְבָרֶכְךָ֥ יְהוָ֖ה וְיִשְׁמְרֶֽךָ׃ </a:t>
            </a:r>
            <a:r>
              <a:rPr lang="en-US" sz="4000" b="1" u="sng" dirty="0">
                <a:solidFill>
                  <a:srgbClr val="C00000"/>
                </a:solidFill>
              </a:rPr>
              <a:t>Numbers 6:24-26</a:t>
            </a:r>
            <a:r>
              <a:rPr lang="el-GR" sz="4000" b="1" u="sng" dirty="0">
                <a:solidFill>
                  <a:srgbClr val="C00000"/>
                </a:solidFill>
              </a:rPr>
              <a:t> </a:t>
            </a:r>
            <a:endParaRPr lang="he-IL" sz="4000" b="1" u="sng" dirty="0">
              <a:solidFill>
                <a:srgbClr val="C00000"/>
              </a:solidFill>
            </a:endParaRPr>
          </a:p>
          <a:p>
            <a:pPr algn="ctr"/>
            <a:r>
              <a:rPr lang="en-US" sz="4400" b="1" dirty="0"/>
              <a:t>‎</a:t>
            </a:r>
            <a:r>
              <a:rPr lang="en-US" sz="4400" b="1" baseline="30000" dirty="0"/>
              <a:t> </a:t>
            </a:r>
            <a:r>
              <a:rPr lang="he-IL" sz="4400" b="1" dirty="0"/>
              <a:t>יָאֵ֙ר יְהוָ֧ה׀ פָּנָ֛יו אֵלֶ֖יךָ וִֽיחֻנֶּֽךָּ׃</a:t>
            </a:r>
            <a:r>
              <a:rPr lang="en-US" sz="4400" b="1" dirty="0"/>
              <a:t>  </a:t>
            </a:r>
          </a:p>
          <a:p>
            <a:pPr algn="ctr" rtl="1"/>
            <a:r>
              <a:rPr lang="en-US" sz="4400" b="1" dirty="0"/>
              <a:t>‎</a:t>
            </a:r>
            <a:r>
              <a:rPr lang="he-IL" sz="4400" b="1" dirty="0"/>
              <a:t>יִשָּׂ֙א יְהוָ֤ה׀ פָּנָיו֙ אֵלֶ֔יךָ וְיָשֵׂ֥ם לְךָ֖ שָׁלֽוֹם׃ </a:t>
            </a:r>
          </a:p>
          <a:p>
            <a:endParaRPr lang="en-US" altLang="ko-KR" sz="4000" dirty="0"/>
          </a:p>
          <a:p>
            <a:r>
              <a:rPr lang="ko-KR" altLang="en-US" sz="4000" b="1" u="sng" dirty="0"/>
              <a:t>민수기 </a:t>
            </a:r>
            <a:r>
              <a:rPr lang="en-US" sz="4000" b="1" u="sng" dirty="0"/>
              <a:t>6:24-26</a:t>
            </a:r>
            <a:r>
              <a:rPr lang="en-US" sz="4000" dirty="0"/>
              <a:t>. </a:t>
            </a:r>
            <a:r>
              <a:rPr lang="ko-KR" altLang="en-US" sz="4000" dirty="0"/>
              <a:t>여호와는 네게 복을 주시고 너를 지키시기를 원하며</a:t>
            </a:r>
            <a:r>
              <a:rPr lang="en-US" altLang="ko-KR" sz="4000" dirty="0"/>
              <a:t>, </a:t>
            </a:r>
            <a:r>
              <a:rPr lang="ko-KR" altLang="en-US" sz="4000" dirty="0"/>
              <a:t>여호와는 그의 얼굴을 네게 비추사 은혜 베푸시기를 원하며</a:t>
            </a:r>
            <a:r>
              <a:rPr lang="en-US" altLang="ko-KR" sz="4000" dirty="0"/>
              <a:t>, </a:t>
            </a:r>
            <a:r>
              <a:rPr lang="ko-KR" altLang="en-US" sz="4000" dirty="0"/>
              <a:t>여호와는 그 얼굴을 네게로 향하여 드사 평강 주시기를 원하노라 할지니라 하라</a:t>
            </a:r>
            <a:r>
              <a:rPr lang="en-US" altLang="ko-KR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55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824</Words>
  <Application>Microsoft Office PowerPoint</Application>
  <PresentationFormat>Custom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Bwgrkl</vt:lpstr>
      <vt:lpstr>Bwhebb</vt:lpstr>
      <vt:lpstr>SimSun</vt:lpstr>
      <vt:lpstr>Arial</vt:lpstr>
      <vt:lpstr>Calibri</vt:lpstr>
      <vt:lpstr>Franklin Gothic Book</vt:lpstr>
      <vt:lpstr>Franklin Gothic Medium</vt:lpstr>
      <vt:lpstr>Times New Roman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Jung-Hyun (Daniel) Song</cp:lastModifiedBy>
  <cp:revision>118</cp:revision>
  <dcterms:created xsi:type="dcterms:W3CDTF">2020-03-18T13:47:21Z</dcterms:created>
  <dcterms:modified xsi:type="dcterms:W3CDTF">2021-03-06T04:07:44Z</dcterms:modified>
</cp:coreProperties>
</file>