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378" r:id="rId2"/>
    <p:sldId id="382" r:id="rId3"/>
    <p:sldId id="383" r:id="rId4"/>
    <p:sldId id="367" r:id="rId5"/>
    <p:sldId id="368" r:id="rId6"/>
    <p:sldId id="369" r:id="rId7"/>
    <p:sldId id="370" r:id="rId8"/>
    <p:sldId id="371" r:id="rId9"/>
    <p:sldId id="372" r:id="rId10"/>
    <p:sldId id="373" r:id="rId11"/>
    <p:sldId id="374" r:id="rId12"/>
    <p:sldId id="375" r:id="rId13"/>
    <p:sldId id="376" r:id="rId14"/>
    <p:sldId id="377" r:id="rId15"/>
    <p:sldId id="384" r:id="rId16"/>
    <p:sldId id="385" r:id="rId17"/>
    <p:sldId id="388" r:id="rId18"/>
    <p:sldId id="389" r:id="rId19"/>
    <p:sldId id="390" r:id="rId20"/>
    <p:sldId id="386" r:id="rId21"/>
    <p:sldId id="387" r:id="rId22"/>
  </p:sldIdLst>
  <p:sldSz cx="12188825" cy="6858000"/>
  <p:notesSz cx="6858000" cy="9144000"/>
  <p:defaultTextStyle>
    <a:defPPr>
      <a:defRPr lang="en-US"/>
    </a:defPPr>
    <a:lvl1pPr marL="0" algn="l" defTabSz="1088212" rtl="0" eaLnBrk="1" latinLnBrk="0" hangingPunct="1">
      <a:defRPr sz="2200" kern="1200">
        <a:solidFill>
          <a:schemeClr val="tx1"/>
        </a:solidFill>
        <a:latin typeface="+mn-lt"/>
        <a:ea typeface="+mn-ea"/>
        <a:cs typeface="+mn-cs"/>
      </a:defRPr>
    </a:lvl1pPr>
    <a:lvl2pPr marL="544106" algn="l" defTabSz="1088212" rtl="0" eaLnBrk="1" latinLnBrk="0" hangingPunct="1">
      <a:defRPr sz="2200" kern="1200">
        <a:solidFill>
          <a:schemeClr val="tx1"/>
        </a:solidFill>
        <a:latin typeface="+mn-lt"/>
        <a:ea typeface="+mn-ea"/>
        <a:cs typeface="+mn-cs"/>
      </a:defRPr>
    </a:lvl2pPr>
    <a:lvl3pPr marL="1088212" algn="l" defTabSz="1088212" rtl="0" eaLnBrk="1" latinLnBrk="0" hangingPunct="1">
      <a:defRPr sz="2200" kern="1200">
        <a:solidFill>
          <a:schemeClr val="tx1"/>
        </a:solidFill>
        <a:latin typeface="+mn-lt"/>
        <a:ea typeface="+mn-ea"/>
        <a:cs typeface="+mn-cs"/>
      </a:defRPr>
    </a:lvl3pPr>
    <a:lvl4pPr marL="1632319" algn="l" defTabSz="1088212" rtl="0" eaLnBrk="1" latinLnBrk="0" hangingPunct="1">
      <a:defRPr sz="2200" kern="1200">
        <a:solidFill>
          <a:schemeClr val="tx1"/>
        </a:solidFill>
        <a:latin typeface="+mn-lt"/>
        <a:ea typeface="+mn-ea"/>
        <a:cs typeface="+mn-cs"/>
      </a:defRPr>
    </a:lvl4pPr>
    <a:lvl5pPr marL="2176425" algn="l" defTabSz="1088212" rtl="0" eaLnBrk="1" latinLnBrk="0" hangingPunct="1">
      <a:defRPr sz="2200" kern="1200">
        <a:solidFill>
          <a:schemeClr val="tx1"/>
        </a:solidFill>
        <a:latin typeface="+mn-lt"/>
        <a:ea typeface="+mn-ea"/>
        <a:cs typeface="+mn-cs"/>
      </a:defRPr>
    </a:lvl5pPr>
    <a:lvl6pPr marL="2720531" algn="l" defTabSz="1088212" rtl="0" eaLnBrk="1" latinLnBrk="0" hangingPunct="1">
      <a:defRPr sz="2200" kern="1200">
        <a:solidFill>
          <a:schemeClr val="tx1"/>
        </a:solidFill>
        <a:latin typeface="+mn-lt"/>
        <a:ea typeface="+mn-ea"/>
        <a:cs typeface="+mn-cs"/>
      </a:defRPr>
    </a:lvl6pPr>
    <a:lvl7pPr marL="3264636" algn="l" defTabSz="1088212" rtl="0" eaLnBrk="1" latinLnBrk="0" hangingPunct="1">
      <a:defRPr sz="2200" kern="1200">
        <a:solidFill>
          <a:schemeClr val="tx1"/>
        </a:solidFill>
        <a:latin typeface="+mn-lt"/>
        <a:ea typeface="+mn-ea"/>
        <a:cs typeface="+mn-cs"/>
      </a:defRPr>
    </a:lvl7pPr>
    <a:lvl8pPr marL="3808742" algn="l" defTabSz="1088212" rtl="0" eaLnBrk="1" latinLnBrk="0" hangingPunct="1">
      <a:defRPr sz="2200" kern="1200">
        <a:solidFill>
          <a:schemeClr val="tx1"/>
        </a:solidFill>
        <a:latin typeface="+mn-lt"/>
        <a:ea typeface="+mn-ea"/>
        <a:cs typeface="+mn-cs"/>
      </a:defRPr>
    </a:lvl8pPr>
    <a:lvl9pPr marL="4352849" algn="l" defTabSz="1088212"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660"/>
  </p:normalViewPr>
  <p:slideViewPr>
    <p:cSldViewPr>
      <p:cViewPr varScale="1">
        <p:scale>
          <a:sx n="72" d="100"/>
          <a:sy n="72" d="100"/>
        </p:scale>
        <p:origin x="804" y="6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BE11D8-83C4-4A94-9773-44143C2857FD}" type="datetimeFigureOut">
              <a:rPr lang="en-US" smtClean="0"/>
              <a:t>3/5/2021</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D55B27-F3C0-4F3E-8F93-EF8E6AA0E003}" type="slidenum">
              <a:rPr lang="en-US" smtClean="0"/>
              <a:t>‹#›</a:t>
            </a:fld>
            <a:endParaRPr lang="en-US"/>
          </a:p>
        </p:txBody>
      </p:sp>
    </p:spTree>
    <p:extLst>
      <p:ext uri="{BB962C8B-B14F-4D97-AF65-F5344CB8AC3E}">
        <p14:creationId xmlns:p14="http://schemas.microsoft.com/office/powerpoint/2010/main" val="3778166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Exodus 40:2</a:t>
            </a:r>
            <a:r>
              <a:rPr lang="en-US" sz="1200" b="0" i="0" u="none" strike="noStrike" kern="1200" baseline="0" dirty="0">
                <a:solidFill>
                  <a:schemeClr val="tx1"/>
                </a:solidFill>
                <a:latin typeface="+mn-lt"/>
                <a:ea typeface="+mn-ea"/>
                <a:cs typeface="+mn-cs"/>
              </a:rPr>
              <a:t> "Set up the tabernacle, the Tent of Meeting, on the first day of the first month.</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Exodus 40:17</a:t>
            </a:r>
            <a:r>
              <a:rPr lang="en-US" sz="1200" b="0" i="0" u="none" strike="noStrike" kern="1200" baseline="0" dirty="0">
                <a:solidFill>
                  <a:schemeClr val="tx1"/>
                </a:solidFill>
                <a:latin typeface="+mn-lt"/>
                <a:ea typeface="+mn-ea"/>
                <a:cs typeface="+mn-cs"/>
              </a:rPr>
              <a:t> So the tabernacle was set up on the first day of the first month in the second year.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Leviticus 1:1</a:t>
            </a:r>
            <a:r>
              <a:rPr lang="en-US" sz="1200" b="0" i="0" u="none" strike="noStrike" kern="1200" baseline="0" dirty="0">
                <a:solidFill>
                  <a:schemeClr val="tx1"/>
                </a:solidFill>
                <a:latin typeface="+mn-lt"/>
                <a:ea typeface="+mn-ea"/>
                <a:cs typeface="+mn-cs"/>
              </a:rPr>
              <a:t> The LORD called to Moses and spoke to him from the Tent of Meeting. He said,</a:t>
            </a:r>
          </a:p>
        </p:txBody>
      </p:sp>
      <p:sp>
        <p:nvSpPr>
          <p:cNvPr id="4" name="Slide Number Placeholder 3"/>
          <p:cNvSpPr>
            <a:spLocks noGrp="1"/>
          </p:cNvSpPr>
          <p:nvPr>
            <p:ph type="sldNum" sz="quarter" idx="10"/>
          </p:nvPr>
        </p:nvSpPr>
        <p:spPr/>
        <p:txBody>
          <a:bodyPr/>
          <a:lstStyle/>
          <a:p>
            <a:fld id="{25A4BBBD-81D8-437D-82B8-ED82EF823F4E}" type="slidenum">
              <a:rPr lang="en-US" smtClean="0"/>
              <a:t>6</a:t>
            </a:fld>
            <a:endParaRPr lang="en-US"/>
          </a:p>
        </p:txBody>
      </p:sp>
    </p:spTree>
    <p:extLst>
      <p:ext uri="{BB962C8B-B14F-4D97-AF65-F5344CB8AC3E}">
        <p14:creationId xmlns:p14="http://schemas.microsoft.com/office/powerpoint/2010/main" val="4145769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48F9C73-D3C2-4D1D-BE1A-64EF358B0269}"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909463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8F9C73-D3C2-4D1D-BE1A-64EF358B0269}"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798067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8F9C73-D3C2-4D1D-BE1A-64EF358B0269}"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1767121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8F9C73-D3C2-4D1D-BE1A-64EF358B0269}"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1880597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8F9C73-D3C2-4D1D-BE1A-64EF358B0269}"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1512194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8F9C73-D3C2-4D1D-BE1A-64EF358B0269}" type="datetimeFigureOut">
              <a:rPr lang="en-US" smtClean="0"/>
              <a:t>3/5/2021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1531867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8F9C73-D3C2-4D1D-BE1A-64EF358B0269}" type="datetimeFigureOut">
              <a:rPr lang="en-US" smtClean="0"/>
              <a:t>3/5/2021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1741934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8F9C73-D3C2-4D1D-BE1A-64EF358B0269}" type="datetimeFigureOut">
              <a:rPr lang="en-US" smtClean="0"/>
              <a:t>3/5/2021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3049663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8F9C73-D3C2-4D1D-BE1A-64EF358B0269}" type="datetimeFigureOut">
              <a:rPr lang="en-US" smtClean="0"/>
              <a:t>3/5/2021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3242964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8F9C73-D3C2-4D1D-BE1A-64EF358B0269}" type="datetimeFigureOut">
              <a:rPr lang="en-US" smtClean="0"/>
              <a:t>3/5/2021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319838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8F9C73-D3C2-4D1D-BE1A-64EF358B0269}" type="datetimeFigureOut">
              <a:rPr lang="en-US" smtClean="0"/>
              <a:t>3/5/2021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2563239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8F9C73-D3C2-4D1D-BE1A-64EF358B0269}" type="datetimeFigureOut">
              <a:rPr lang="en-US" smtClean="0"/>
              <a:t>3/5/2021</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4CB4DF-C93E-466B-BE0D-44CF39FC60A5}" type="slidenum">
              <a:rPr lang="en-US" smtClean="0"/>
              <a:t>‹#›</a:t>
            </a:fld>
            <a:endParaRPr lang="en-US"/>
          </a:p>
        </p:txBody>
      </p:sp>
    </p:spTree>
    <p:extLst>
      <p:ext uri="{BB962C8B-B14F-4D97-AF65-F5344CB8AC3E}">
        <p14:creationId xmlns:p14="http://schemas.microsoft.com/office/powerpoint/2010/main" val="3730178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29992" y="304800"/>
            <a:ext cx="3200400" cy="2339102"/>
          </a:xfrm>
          <a:prstGeom prst="rect">
            <a:avLst/>
          </a:prstGeom>
        </p:spPr>
        <p:txBody>
          <a:bodyPr wrap="square">
            <a:spAutoFit/>
          </a:bodyPr>
          <a:lstStyle/>
          <a:p>
            <a:pPr algn="ctr"/>
            <a:r>
              <a:rPr lang="he-IL" sz="1800" b="1" dirty="0">
                <a:solidFill>
                  <a:srgbClr val="C00000"/>
                </a:solidFill>
              </a:rPr>
              <a:t>מְקוֹר מַיִם חַיִּים </a:t>
            </a:r>
            <a:endParaRPr lang="en-US" sz="1800" b="1" dirty="0">
              <a:solidFill>
                <a:srgbClr val="C00000"/>
              </a:solidFill>
            </a:endParaRPr>
          </a:p>
          <a:p>
            <a:pPr algn="ctr"/>
            <a:r>
              <a:rPr lang="el-GR" sz="1600" b="1" dirty="0"/>
              <a:t>ἡ πηγή ὕδατος ζωῆς </a:t>
            </a:r>
            <a:endParaRPr lang="en-US" sz="1600" dirty="0"/>
          </a:p>
          <a:p>
            <a:pPr algn="ctr"/>
            <a:r>
              <a:rPr lang="en-US" sz="1600" b="1" i="1" dirty="0">
                <a:solidFill>
                  <a:srgbClr val="7030A0"/>
                </a:solidFill>
              </a:rPr>
              <a:t>The Spring of Living Water </a:t>
            </a:r>
            <a:endParaRPr lang="en-US" sz="1600"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sz="1600" b="1" i="1" dirty="0">
                <a:solidFill>
                  <a:srgbClr val="C00000"/>
                </a:solidFill>
              </a:rPr>
              <a:t>La Fuente de Agua Viva </a:t>
            </a:r>
          </a:p>
          <a:p>
            <a:pPr algn="ctr"/>
            <a:r>
              <a:rPr lang="en-US" sz="1600" b="1" i="1" dirty="0"/>
              <a:t>La Source </a:t>
            </a:r>
            <a:r>
              <a:rPr lang="en-US" sz="1600" b="1" i="1" dirty="0" err="1"/>
              <a:t>d'Eau</a:t>
            </a:r>
            <a:r>
              <a:rPr lang="en-US" sz="1600" b="1" i="1" dirty="0"/>
              <a:t> Vive</a:t>
            </a:r>
            <a:endParaRPr lang="en-US" sz="1600" dirty="0"/>
          </a:p>
          <a:p>
            <a:pPr algn="ctr"/>
            <a:r>
              <a:rPr lang="en-US" sz="1600" b="1" i="1" dirty="0">
                <a:solidFill>
                  <a:schemeClr val="accent6">
                    <a:lumMod val="75000"/>
                  </a:schemeClr>
                </a:solidFill>
              </a:rPr>
              <a:t>Die </a:t>
            </a:r>
            <a:r>
              <a:rPr lang="en-US" sz="1600" b="1" i="1" dirty="0" err="1">
                <a:solidFill>
                  <a:schemeClr val="accent6">
                    <a:lumMod val="75000"/>
                  </a:schemeClr>
                </a:solidFill>
              </a:rPr>
              <a:t>Quelle</a:t>
            </a:r>
            <a:r>
              <a:rPr lang="en-US" sz="1600" b="1" i="1" dirty="0">
                <a:solidFill>
                  <a:schemeClr val="accent6">
                    <a:lumMod val="75000"/>
                  </a:schemeClr>
                </a:solidFill>
              </a:rPr>
              <a:t> </a:t>
            </a:r>
            <a:r>
              <a:rPr lang="en-US" sz="1600" b="1" i="1" dirty="0" err="1">
                <a:solidFill>
                  <a:schemeClr val="accent6">
                    <a:lumMod val="75000"/>
                  </a:schemeClr>
                </a:solidFill>
              </a:rPr>
              <a:t>Lebendigen</a:t>
            </a:r>
            <a:r>
              <a:rPr lang="en-US" sz="1600" b="1" i="1" dirty="0">
                <a:solidFill>
                  <a:schemeClr val="accent6">
                    <a:lumMod val="75000"/>
                  </a:schemeClr>
                </a:solidFill>
              </a:rPr>
              <a:t> </a:t>
            </a:r>
            <a:r>
              <a:rPr lang="en-US" sz="1600" b="1" i="1" dirty="0" err="1">
                <a:solidFill>
                  <a:schemeClr val="accent6">
                    <a:lumMod val="75000"/>
                  </a:schemeClr>
                </a:solidFill>
              </a:rPr>
              <a:t>Wassers</a:t>
            </a:r>
            <a:r>
              <a:rPr lang="en-US" sz="1600" b="1" i="1" dirty="0">
                <a:solidFill>
                  <a:schemeClr val="accent6">
                    <a:lumMod val="75000"/>
                  </a:schemeClr>
                </a:solidFill>
              </a:rPr>
              <a:t> </a:t>
            </a:r>
            <a:endParaRPr lang="en-US" sz="1600" dirty="0">
              <a:solidFill>
                <a:schemeClr val="accent6">
                  <a:lumMod val="75000"/>
                </a:schemeClr>
              </a:solidFill>
            </a:endParaRPr>
          </a:p>
          <a:p>
            <a:pPr algn="ctr"/>
            <a:r>
              <a:rPr lang="en-US" sz="1600" b="1" i="1" dirty="0"/>
              <a:t>Fonte de </a:t>
            </a:r>
            <a:r>
              <a:rPr lang="en-US" sz="1600" b="1" i="1" dirty="0" err="1"/>
              <a:t>Água</a:t>
            </a:r>
            <a:r>
              <a:rPr lang="en-US" sz="1600" b="1" i="1" dirty="0"/>
              <a:t> Viva</a:t>
            </a:r>
            <a:endParaRPr lang="en-US" sz="1600" dirty="0"/>
          </a:p>
          <a:p>
            <a:pPr algn="ctr"/>
            <a:r>
              <a:rPr lang="en-US" sz="1600" b="1" dirty="0">
                <a:solidFill>
                  <a:srgbClr val="C00000"/>
                </a:solidFill>
              </a:rPr>
              <a:t>‎ </a:t>
            </a:r>
            <a:r>
              <a:rPr lang="ar-SA" sz="1600" b="1" dirty="0">
                <a:solidFill>
                  <a:srgbClr val="C00000"/>
                </a:solidFill>
              </a:rPr>
              <a:t>يَنْبُوعَ الْمِيَاهِ الْحَيَّةِ،</a:t>
            </a:r>
            <a:endParaRPr lang="en-US" sz="1600" b="1" dirty="0">
              <a:solidFill>
                <a:srgbClr val="C00000"/>
              </a:solidFill>
            </a:endParaRPr>
          </a:p>
        </p:txBody>
      </p:sp>
      <p:sp>
        <p:nvSpPr>
          <p:cNvPr id="3" name="Rectangle 2"/>
          <p:cNvSpPr/>
          <p:nvPr/>
        </p:nvSpPr>
        <p:spPr>
          <a:xfrm>
            <a:off x="150812" y="219587"/>
            <a:ext cx="8610600" cy="4031873"/>
          </a:xfrm>
          <a:prstGeom prst="rect">
            <a:avLst/>
          </a:prstGeom>
          <a:solidFill>
            <a:schemeClr val="tx1"/>
          </a:solidFill>
          <a:ln>
            <a:solidFill>
              <a:srgbClr val="C00000"/>
            </a:solidFill>
          </a:ln>
        </p:spPr>
        <p:txBody>
          <a:bodyPr wrap="square">
            <a:spAutoFit/>
          </a:bodyPr>
          <a:lstStyle/>
          <a:p>
            <a:pPr algn="ctr"/>
            <a:endParaRPr lang="en-US" altLang="ko-KR" sz="800" b="1" dirty="0">
              <a:solidFill>
                <a:schemeClr val="bg1"/>
              </a:solidFill>
            </a:endParaRPr>
          </a:p>
          <a:p>
            <a:pPr algn="ctr"/>
            <a:endParaRPr lang="en-US" altLang="ko-KR" sz="800" b="1" dirty="0">
              <a:solidFill>
                <a:schemeClr val="bg1"/>
              </a:solidFill>
            </a:endParaRPr>
          </a:p>
          <a:p>
            <a:pPr algn="ctr"/>
            <a:r>
              <a:rPr lang="ko-KR" altLang="en-US" sz="6600" b="1" dirty="0">
                <a:solidFill>
                  <a:srgbClr val="FFFF00"/>
                </a:solidFill>
              </a:rPr>
              <a:t>제물 태워 생긴</a:t>
            </a:r>
            <a:r>
              <a:rPr lang="en-US" altLang="ko-KR" sz="6600" b="1" dirty="0">
                <a:solidFill>
                  <a:srgbClr val="FFFF00"/>
                </a:solidFill>
              </a:rPr>
              <a:t> </a:t>
            </a:r>
            <a:r>
              <a:rPr lang="ko-KR" altLang="en-US" sz="6600" b="1" dirty="0">
                <a:solidFill>
                  <a:srgbClr val="FFFF00"/>
                </a:solidFill>
              </a:rPr>
              <a:t>재들은 어디에</a:t>
            </a:r>
            <a:r>
              <a:rPr lang="en-US" altLang="ko-KR" sz="6600" b="1" dirty="0">
                <a:solidFill>
                  <a:srgbClr val="FFFF00"/>
                </a:solidFill>
              </a:rPr>
              <a:t>?</a:t>
            </a:r>
            <a:endParaRPr lang="en-US" sz="6600" b="1" dirty="0">
              <a:solidFill>
                <a:schemeClr val="bg1"/>
              </a:solidFill>
            </a:endParaRPr>
          </a:p>
          <a:p>
            <a:pPr algn="ctr"/>
            <a:r>
              <a:rPr lang="en-US" sz="3600" b="1" dirty="0">
                <a:solidFill>
                  <a:srgbClr val="FF0000"/>
                </a:solidFill>
                <a:latin typeface="Batang" panose="02030600000101010101" pitchFamily="18" charset="-127"/>
                <a:ea typeface="Batang" panose="02030600000101010101" pitchFamily="18" charset="-127"/>
              </a:rPr>
              <a:t>(</a:t>
            </a:r>
            <a:r>
              <a:rPr lang="ko-KR" altLang="en-US" sz="3600" b="1" dirty="0">
                <a:solidFill>
                  <a:srgbClr val="FF0000"/>
                </a:solidFill>
                <a:latin typeface="Batang" panose="02030600000101010101" pitchFamily="18" charset="-127"/>
                <a:ea typeface="Batang" panose="02030600000101010101" pitchFamily="18" charset="-127"/>
              </a:rPr>
              <a:t>레위기</a:t>
            </a:r>
            <a:r>
              <a:rPr lang="en-US" altLang="ko-KR" sz="3600" b="1" dirty="0">
                <a:solidFill>
                  <a:srgbClr val="FF0000"/>
                </a:solidFill>
                <a:latin typeface="Batang" panose="02030600000101010101" pitchFamily="18" charset="-127"/>
                <a:ea typeface="Batang" panose="02030600000101010101" pitchFamily="18" charset="-127"/>
              </a:rPr>
              <a:t>; </a:t>
            </a:r>
            <a:r>
              <a:rPr lang="ko-KR" altLang="en-US" sz="3600" b="1" dirty="0">
                <a:solidFill>
                  <a:srgbClr val="FF0000"/>
                </a:solidFill>
                <a:latin typeface="Batang" panose="02030600000101010101" pitchFamily="18" charset="-127"/>
                <a:ea typeface="Batang" panose="02030600000101010101" pitchFamily="18" charset="-127"/>
              </a:rPr>
              <a:t>히브리서 </a:t>
            </a:r>
            <a:r>
              <a:rPr lang="en-US" altLang="ko-KR" sz="3600" b="1" dirty="0">
                <a:solidFill>
                  <a:srgbClr val="FF0000"/>
                </a:solidFill>
                <a:latin typeface="Batang" panose="02030600000101010101" pitchFamily="18" charset="-127"/>
                <a:ea typeface="Batang" panose="02030600000101010101" pitchFamily="18" charset="-127"/>
              </a:rPr>
              <a:t>13:11-13</a:t>
            </a:r>
            <a:r>
              <a:rPr lang="en-US" sz="3600" b="1" dirty="0">
                <a:solidFill>
                  <a:srgbClr val="FF0000"/>
                </a:solidFill>
                <a:latin typeface="Batang" panose="02030600000101010101" pitchFamily="18" charset="-127"/>
                <a:ea typeface="Batang" panose="02030600000101010101" pitchFamily="18" charset="-127"/>
              </a:rPr>
              <a:t>)</a:t>
            </a:r>
          </a:p>
          <a:p>
            <a:pPr algn="ctr"/>
            <a:r>
              <a:rPr lang="en-US" sz="6600" b="1" dirty="0">
                <a:solidFill>
                  <a:schemeClr val="bg1"/>
                </a:solidFill>
                <a:latin typeface="Times New Roman" panose="02020603050405020304" pitchFamily="18" charset="0"/>
                <a:cs typeface="Times New Roman" panose="02020603050405020304" pitchFamily="18" charset="0"/>
              </a:rPr>
              <a:t>Ash Theology</a:t>
            </a:r>
            <a:endParaRPr lang="en-US" sz="6600" dirty="0">
              <a:solidFill>
                <a:schemeClr val="bg1"/>
              </a:solidFill>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0012" y="2895600"/>
            <a:ext cx="2880360" cy="384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23735" y="4276860"/>
            <a:ext cx="6629400" cy="1815882"/>
          </a:xfrm>
          <a:prstGeom prst="rect">
            <a:avLst/>
          </a:prstGeom>
        </p:spPr>
        <p:txBody>
          <a:bodyPr wrap="square">
            <a:spAutoFit/>
          </a:bodyPr>
          <a:lstStyle/>
          <a:p>
            <a:r>
              <a:rPr lang="en-US" altLang="en-US" sz="2600" dirty="0">
                <a:latin typeface="Bwhebb" pitchFamily="2" charset="0"/>
              </a:rPr>
              <a:t> </a:t>
            </a:r>
            <a:r>
              <a:rPr lang="en-US" altLang="en-US" sz="2600" b="1" dirty="0">
                <a:solidFill>
                  <a:srgbClr val="FF0000"/>
                </a:solidFill>
                <a:latin typeface="Bwhebb" pitchFamily="2" charset="0"/>
              </a:rPr>
              <a:t>~</a:t>
            </a:r>
            <a:r>
              <a:rPr lang="en-US" altLang="en-US" sz="2600" b="1" dirty="0" err="1">
                <a:solidFill>
                  <a:srgbClr val="FF0000"/>
                </a:solidFill>
                <a:latin typeface="Bwhebb" pitchFamily="2" charset="0"/>
              </a:rPr>
              <a:t>yYI©x</a:t>
            </a:r>
            <a:r>
              <a:rPr lang="en-US" altLang="en-US" sz="2600" b="1" dirty="0">
                <a:solidFill>
                  <a:srgbClr val="FF0000"/>
                </a:solidFill>
                <a:latin typeface="Bwhebb" pitchFamily="2" charset="0"/>
              </a:rPr>
              <a:t>; ~</a:t>
            </a:r>
            <a:r>
              <a:rPr lang="en-US" altLang="en-US" sz="2600" b="1" dirty="0" err="1">
                <a:solidFill>
                  <a:srgbClr val="FF0000"/>
                </a:solidFill>
                <a:latin typeface="Bwhebb" pitchFamily="2" charset="0"/>
              </a:rPr>
              <a:t>yIm:å</a:t>
            </a:r>
            <a:r>
              <a:rPr lang="en-US" altLang="en-US" sz="2600" b="1" dirty="0">
                <a:solidFill>
                  <a:srgbClr val="FF0000"/>
                </a:solidFill>
                <a:latin typeface="Bwhebb" pitchFamily="2" charset="0"/>
              </a:rPr>
              <a:t> </a:t>
            </a:r>
            <a:r>
              <a:rPr lang="en-US" altLang="en-US" sz="2600" b="1" dirty="0" err="1">
                <a:solidFill>
                  <a:srgbClr val="FF0000"/>
                </a:solidFill>
                <a:latin typeface="Bwhebb" pitchFamily="2" charset="0"/>
              </a:rPr>
              <a:t>ŸrAqåm</a:t>
            </a:r>
            <a:r>
              <a:rPr lang="en-US" altLang="en-US" sz="2600" b="1" dirty="0">
                <a:solidFill>
                  <a:srgbClr val="FF0000"/>
                </a:solidFill>
                <a:latin typeface="Bwhebb" pitchFamily="2" charset="0"/>
              </a:rPr>
              <a:t>. </a:t>
            </a:r>
            <a:r>
              <a:rPr lang="en-US" altLang="en-US" sz="2600" dirty="0" err="1">
                <a:latin typeface="Bwhebb" pitchFamily="2" charset="0"/>
              </a:rPr>
              <a:t>Wbøz</a:t>
            </a:r>
            <a:r>
              <a:rPr lang="en-US" altLang="en-US" sz="2600" dirty="0">
                <a:latin typeface="Bwhebb" pitchFamily="2" charset="0"/>
              </a:rPr>
              <a:t>&gt;[' </a:t>
            </a:r>
            <a:r>
              <a:rPr lang="en-US" altLang="en-US" sz="2600" dirty="0" err="1">
                <a:latin typeface="Bwhebb" pitchFamily="2" charset="0"/>
              </a:rPr>
              <a:t>yti’ao</a:t>
            </a:r>
            <a:r>
              <a:rPr lang="en-US" altLang="en-US" sz="2600" dirty="0">
                <a:latin typeface="Bwhebb" pitchFamily="2" charset="0"/>
              </a:rPr>
              <a:t> </a:t>
            </a:r>
            <a:r>
              <a:rPr lang="en-US" altLang="en-US" sz="2600" dirty="0" err="1">
                <a:latin typeface="Bwhebb" pitchFamily="2" charset="0"/>
              </a:rPr>
              <a:t>yMi</a:t>
            </a:r>
            <a:r>
              <a:rPr lang="en-US" altLang="en-US" sz="2600" dirty="0">
                <a:latin typeface="Bwhebb" pitchFamily="2" charset="0"/>
              </a:rPr>
              <a:t>_[; </a:t>
            </a:r>
            <a:r>
              <a:rPr lang="en-US" altLang="en-US" sz="2600" dirty="0" err="1">
                <a:latin typeface="Bwhebb" pitchFamily="2" charset="0"/>
              </a:rPr>
              <a:t>hf'ä</a:t>
            </a:r>
            <a:r>
              <a:rPr lang="en-US" altLang="en-US" sz="2600" dirty="0">
                <a:latin typeface="Bwhebb" pitchFamily="2" charset="0"/>
              </a:rPr>
              <a:t>[' </a:t>
            </a:r>
            <a:r>
              <a:rPr lang="en-US" altLang="en-US" sz="2600" dirty="0" err="1">
                <a:latin typeface="Bwhebb" pitchFamily="2" charset="0"/>
              </a:rPr>
              <a:t>tA</a:t>
            </a:r>
            <a:r>
              <a:rPr lang="en-US" altLang="en-US" sz="2600" dirty="0">
                <a:latin typeface="Bwhebb" pitchFamily="2" charset="0"/>
              </a:rPr>
              <a:t>[</a:t>
            </a:r>
            <a:r>
              <a:rPr lang="en-US" altLang="en-US" sz="2600" dirty="0" err="1">
                <a:latin typeface="Bwhebb" pitchFamily="2" charset="0"/>
              </a:rPr>
              <a:t>ßr</a:t>
            </a:r>
            <a:r>
              <a:rPr lang="en-US" altLang="en-US" sz="2600" dirty="0">
                <a:latin typeface="Bwhebb" pitchFamily="2" charset="0"/>
              </a:rPr>
              <a:t>" ~</a:t>
            </a:r>
            <a:r>
              <a:rPr lang="en-US" altLang="en-US" sz="2600" dirty="0" err="1">
                <a:latin typeface="Bwhebb" pitchFamily="2" charset="0"/>
              </a:rPr>
              <a:t>yIT:ïv</a:t>
            </a:r>
            <a:r>
              <a:rPr lang="en-US" altLang="en-US" sz="2600" dirty="0">
                <a:latin typeface="Bwhebb" pitchFamily="2" charset="0"/>
              </a:rPr>
              <a:t>.-</a:t>
            </a:r>
            <a:r>
              <a:rPr lang="en-US" altLang="en-US" sz="2600" dirty="0" err="1">
                <a:latin typeface="Bwhebb" pitchFamily="2" charset="0"/>
              </a:rPr>
              <a:t>yKi</a:t>
            </a:r>
            <a:r>
              <a:rPr lang="en-US" altLang="en-US" sz="2600" dirty="0">
                <a:latin typeface="Bwhebb" pitchFamily="2" charset="0"/>
              </a:rPr>
              <a:t>(</a:t>
            </a:r>
            <a:r>
              <a:rPr lang="en-US" altLang="en-US" sz="2600" baseline="30000" dirty="0">
                <a:latin typeface="Bwhebb" pitchFamily="2" charset="0"/>
              </a:rPr>
              <a:t>  </a:t>
            </a:r>
            <a:r>
              <a:rPr lang="en-US" altLang="en-US" sz="2600" dirty="0">
                <a:latin typeface="Bwhebb" pitchFamily="2" charset="0"/>
              </a:rPr>
              <a:t>  `~</a:t>
            </a:r>
            <a:r>
              <a:rPr lang="en-US" altLang="en-US" sz="2600" dirty="0" err="1">
                <a:latin typeface="Bwhebb" pitchFamily="2" charset="0"/>
              </a:rPr>
              <a:t>yIM</a:t>
            </a:r>
            <a:r>
              <a:rPr lang="en-US" altLang="en-US" sz="2600" dirty="0">
                <a:latin typeface="Bwhebb" pitchFamily="2" charset="0"/>
              </a:rPr>
              <a:t>")h; </a:t>
            </a:r>
            <a:r>
              <a:rPr lang="en-US" altLang="en-US" sz="2600" dirty="0" err="1">
                <a:latin typeface="Bwhebb" pitchFamily="2" charset="0"/>
              </a:rPr>
              <a:t>WlkiÞy</a:t>
            </a:r>
            <a:r>
              <a:rPr lang="en-US" altLang="en-US" sz="2600" dirty="0">
                <a:latin typeface="Bwhebb" pitchFamily="2" charset="0"/>
              </a:rPr>
              <a:t>"-al{ </a:t>
            </a:r>
            <a:r>
              <a:rPr lang="en-US" altLang="en-US" sz="2600" dirty="0" err="1">
                <a:latin typeface="Bwhebb" pitchFamily="2" charset="0"/>
              </a:rPr>
              <a:t>rv</a:t>
            </a:r>
            <a:r>
              <a:rPr lang="en-US" altLang="en-US" sz="2600" dirty="0">
                <a:latin typeface="Bwhebb" pitchFamily="2" charset="0"/>
              </a:rPr>
              <a:t>&lt;</a:t>
            </a:r>
            <a:r>
              <a:rPr lang="en-US" altLang="en-US" sz="2600" dirty="0" err="1">
                <a:latin typeface="Bwhebb" pitchFamily="2" charset="0"/>
              </a:rPr>
              <a:t>ïa</a:t>
            </a:r>
            <a:r>
              <a:rPr lang="en-US" altLang="en-US" sz="2600" dirty="0">
                <a:latin typeface="Bwhebb" pitchFamily="2" charset="0"/>
              </a:rPr>
              <a:t>] ~</a:t>
            </a:r>
            <a:r>
              <a:rPr lang="en-US" altLang="en-US" sz="2600" dirty="0" err="1">
                <a:latin typeface="Bwhebb" pitchFamily="2" charset="0"/>
              </a:rPr>
              <a:t>yrIêB'v.nI</a:t>
            </a:r>
            <a:r>
              <a:rPr lang="en-US" altLang="en-US" sz="2600" dirty="0">
                <a:latin typeface="Bwhebb" pitchFamily="2" charset="0"/>
              </a:rPr>
              <a:t> ‘</a:t>
            </a:r>
            <a:r>
              <a:rPr lang="en-US" altLang="en-US" sz="2600" dirty="0" err="1">
                <a:latin typeface="Bwhebb" pitchFamily="2" charset="0"/>
              </a:rPr>
              <a:t>troaBo</a:t>
            </a:r>
            <a:r>
              <a:rPr lang="en-US" altLang="en-US" sz="2600" dirty="0">
                <a:latin typeface="Bwhebb" pitchFamily="2" charset="0"/>
              </a:rPr>
              <a:t> </a:t>
            </a:r>
            <a:r>
              <a:rPr lang="en-US" altLang="en-US" sz="2600" dirty="0" err="1">
                <a:latin typeface="Bwhebb" pitchFamily="2" charset="0"/>
              </a:rPr>
              <a:t>tArêaBo</a:t>
            </a:r>
            <a:r>
              <a:rPr lang="en-US" altLang="en-US" sz="2600" dirty="0">
                <a:latin typeface="Bwhebb" pitchFamily="2" charset="0"/>
              </a:rPr>
              <a:t> ‘~</a:t>
            </a:r>
            <a:r>
              <a:rPr lang="en-US" altLang="en-US" sz="2600" dirty="0" err="1">
                <a:latin typeface="Bwhebb" pitchFamily="2" charset="0"/>
              </a:rPr>
              <a:t>h,l</a:t>
            </a:r>
            <a:r>
              <a:rPr lang="en-US" altLang="en-US" sz="2600" dirty="0">
                <a:latin typeface="Bwhebb" pitchFamily="2" charset="0"/>
              </a:rPr>
              <a:t>' </a:t>
            </a:r>
            <a:r>
              <a:rPr lang="en-US" altLang="en-US" sz="2600" dirty="0" err="1">
                <a:latin typeface="Bwhebb" pitchFamily="2" charset="0"/>
              </a:rPr>
              <a:t>bcoÜx.l</a:t>
            </a:r>
            <a:r>
              <a:rPr lang="en-US" altLang="en-US" sz="2600" dirty="0">
                <a:latin typeface="Bwhebb" pitchFamily="2" charset="0"/>
              </a:rPr>
              <a:t>;</a:t>
            </a:r>
          </a:p>
          <a:p>
            <a:r>
              <a:rPr lang="en-US" altLang="en-US" sz="2000" b="1" dirty="0">
                <a:solidFill>
                  <a:srgbClr val="7030A0"/>
                </a:solidFill>
              </a:rPr>
              <a:t>Jeremiah 2:13</a:t>
            </a:r>
            <a:r>
              <a:rPr lang="en-US" altLang="en-US" sz="2000" dirty="0">
                <a:solidFill>
                  <a:srgbClr val="7030A0"/>
                </a:solidFill>
              </a:rPr>
              <a:t> </a:t>
            </a:r>
            <a:r>
              <a:rPr lang="en-US" altLang="en-US" sz="2000" dirty="0"/>
              <a:t>My people have committed two sins: They have forsaken me, </a:t>
            </a:r>
            <a:r>
              <a:rPr lang="en-US" altLang="en-US" sz="2000" b="1" dirty="0">
                <a:solidFill>
                  <a:srgbClr val="FF0000"/>
                </a:solidFill>
              </a:rPr>
              <a:t>the spring of living water</a:t>
            </a:r>
            <a:r>
              <a:rPr lang="en-US" altLang="en-US" sz="2000" dirty="0"/>
              <a:t>, and have dug their own cisterns, broken cisterns that cannot hold water.</a:t>
            </a:r>
            <a:r>
              <a:rPr lang="ko-KR" altLang="en-US" sz="1800" dirty="0"/>
              <a:t>                                                               </a:t>
            </a:r>
            <a:endParaRPr lang="en-US" sz="1800" dirty="0"/>
          </a:p>
        </p:txBody>
      </p:sp>
      <p:sp>
        <p:nvSpPr>
          <p:cNvPr id="6" name="Rectangle 5"/>
          <p:cNvSpPr/>
          <p:nvPr/>
        </p:nvSpPr>
        <p:spPr>
          <a:xfrm>
            <a:off x="6399212" y="6092742"/>
            <a:ext cx="1747979" cy="400110"/>
          </a:xfrm>
          <a:prstGeom prst="rect">
            <a:avLst/>
          </a:prstGeom>
          <a:solidFill>
            <a:srgbClr val="002060"/>
          </a:solidFill>
        </p:spPr>
        <p:txBody>
          <a:bodyPr wrap="none">
            <a:spAutoFit/>
          </a:bodyPr>
          <a:lstStyle/>
          <a:p>
            <a:r>
              <a:rPr lang="ko-KR" altLang="en-US" sz="1800" b="1" dirty="0">
                <a:solidFill>
                  <a:schemeClr val="bg1"/>
                </a:solidFill>
              </a:rPr>
              <a:t>김 경 래</a:t>
            </a:r>
            <a:r>
              <a:rPr lang="en-US" altLang="ko-KR" sz="1800" b="1" dirty="0">
                <a:solidFill>
                  <a:schemeClr val="bg1"/>
                </a:solidFill>
              </a:rPr>
              <a:t>,   </a:t>
            </a:r>
            <a:r>
              <a:rPr lang="en-US" altLang="ko-KR" sz="2000" dirty="0">
                <a:solidFill>
                  <a:schemeClr val="bg1"/>
                </a:solidFill>
              </a:rPr>
              <a:t>Ph.D.</a:t>
            </a:r>
            <a:endParaRPr lang="en-US" sz="2000" dirty="0">
              <a:solidFill>
                <a:schemeClr val="bg1"/>
              </a:solidFill>
            </a:endParaRPr>
          </a:p>
        </p:txBody>
      </p:sp>
    </p:spTree>
    <p:extLst>
      <p:ext uri="{BB962C8B-B14F-4D97-AF65-F5344CB8AC3E}">
        <p14:creationId xmlns:p14="http://schemas.microsoft.com/office/powerpoint/2010/main" val="46347418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
          <p:cNvSpPr>
            <a:spLocks noChangeArrowheads="1"/>
          </p:cNvSpPr>
          <p:nvPr/>
        </p:nvSpPr>
        <p:spPr bwMode="auto">
          <a:xfrm>
            <a:off x="150813" y="152400"/>
            <a:ext cx="11887200" cy="63709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2800" dirty="0">
                <a:solidFill>
                  <a:schemeClr val="bg1"/>
                </a:solidFill>
              </a:rPr>
              <a:t>          </a:t>
            </a:r>
          </a:p>
          <a:p>
            <a:pPr>
              <a:defRPr/>
            </a:pPr>
            <a:r>
              <a:rPr lang="en-US" sz="3600" b="1" dirty="0">
                <a:solidFill>
                  <a:srgbClr val="FFFF00"/>
                </a:solidFill>
              </a:rPr>
              <a:t>    2) </a:t>
            </a:r>
            <a:r>
              <a:rPr lang="ko-KR" altLang="en-US" sz="3200" b="1" dirty="0">
                <a:solidFill>
                  <a:srgbClr val="FFFF00"/>
                </a:solidFill>
              </a:rPr>
              <a:t>번제의 재 </a:t>
            </a:r>
            <a:r>
              <a:rPr lang="en-US" sz="3600" b="1" dirty="0">
                <a:solidFill>
                  <a:srgbClr val="FFFF00"/>
                </a:solidFill>
              </a:rPr>
              <a:t>The Ashes of the Burnt Offering </a:t>
            </a:r>
          </a:p>
          <a:p>
            <a:pPr>
              <a:defRPr/>
            </a:pPr>
            <a:r>
              <a:rPr lang="en-US" sz="2800" dirty="0">
                <a:solidFill>
                  <a:schemeClr val="bg1"/>
                </a:solidFill>
              </a:rPr>
              <a:t>were brought outside the camp probably to the same place.	</a:t>
            </a:r>
          </a:p>
          <a:p>
            <a:pPr>
              <a:defRPr/>
            </a:pPr>
            <a:endParaRPr lang="en-US" sz="2800" b="1" dirty="0">
              <a:solidFill>
                <a:schemeClr val="bg1"/>
              </a:solidFill>
            </a:endParaRPr>
          </a:p>
          <a:p>
            <a:pPr>
              <a:defRPr/>
            </a:pPr>
            <a:r>
              <a:rPr lang="en-US" sz="3200" b="1" dirty="0">
                <a:solidFill>
                  <a:schemeClr val="bg1"/>
                </a:solidFill>
              </a:rPr>
              <a:t>-</a:t>
            </a:r>
            <a:r>
              <a:rPr lang="en-US" sz="3200" b="1" dirty="0">
                <a:solidFill>
                  <a:srgbClr val="FFFF00"/>
                </a:solidFill>
              </a:rPr>
              <a:t>Leviticus 6:11</a:t>
            </a:r>
            <a:r>
              <a:rPr lang="en-US" sz="3200" dirty="0">
                <a:solidFill>
                  <a:srgbClr val="FFFF00"/>
                </a:solidFill>
              </a:rPr>
              <a:t> </a:t>
            </a:r>
            <a:r>
              <a:rPr lang="en-US" sz="3200" baseline="30000" dirty="0">
                <a:solidFill>
                  <a:schemeClr val="bg1"/>
                </a:solidFill>
              </a:rPr>
              <a:t>NKJ </a:t>
            </a:r>
            <a:r>
              <a:rPr lang="en-US" sz="3200" dirty="0">
                <a:solidFill>
                  <a:schemeClr val="bg1"/>
                </a:solidFill>
              </a:rPr>
              <a:t>Then he shall take off his garments, put on other garments, and carry the ashes </a:t>
            </a:r>
            <a:r>
              <a:rPr lang="en-US" sz="3200" b="1" dirty="0">
                <a:solidFill>
                  <a:schemeClr val="bg1"/>
                </a:solidFill>
              </a:rPr>
              <a:t>outside the camp to a clean place</a:t>
            </a:r>
            <a:r>
              <a:rPr lang="en-US" sz="3200" dirty="0">
                <a:solidFill>
                  <a:schemeClr val="bg1"/>
                </a:solidFill>
              </a:rPr>
              <a:t>.</a:t>
            </a:r>
          </a:p>
          <a:p>
            <a:pPr>
              <a:defRPr/>
            </a:pPr>
            <a:endParaRPr lang="en-US" sz="3200" dirty="0">
              <a:solidFill>
                <a:schemeClr val="bg1"/>
              </a:solidFill>
            </a:endParaRPr>
          </a:p>
          <a:p>
            <a:r>
              <a:rPr lang="ko-KR" altLang="en-US" sz="3200" dirty="0">
                <a:solidFill>
                  <a:srgbClr val="FFFF00"/>
                </a:solidFill>
              </a:rPr>
              <a:t>레위기 </a:t>
            </a:r>
            <a:r>
              <a:rPr lang="en-US" sz="3200" dirty="0">
                <a:solidFill>
                  <a:srgbClr val="FFFF00"/>
                </a:solidFill>
              </a:rPr>
              <a:t>6:10-11. </a:t>
            </a:r>
            <a:r>
              <a:rPr lang="en-US" sz="3200" dirty="0">
                <a:solidFill>
                  <a:schemeClr val="bg1"/>
                </a:solidFill>
              </a:rPr>
              <a:t>10 </a:t>
            </a:r>
            <a:r>
              <a:rPr lang="ko-KR" altLang="en-US" sz="3200" dirty="0">
                <a:solidFill>
                  <a:schemeClr val="bg1"/>
                </a:solidFill>
              </a:rPr>
              <a:t>제사장은 세마포 긴 옷을 입고 세마포 속바지로 하체를 가리고 제단 위에서 불태운 번제의 재를 가져다가 제단 곁에 두고</a:t>
            </a:r>
            <a:r>
              <a:rPr lang="en-US" altLang="ko-KR" sz="3200" dirty="0">
                <a:solidFill>
                  <a:schemeClr val="bg1"/>
                </a:solidFill>
              </a:rPr>
              <a:t>, </a:t>
            </a:r>
            <a:r>
              <a:rPr lang="en-US" sz="3200" dirty="0">
                <a:solidFill>
                  <a:schemeClr val="bg1"/>
                </a:solidFill>
              </a:rPr>
              <a:t>11 </a:t>
            </a:r>
            <a:r>
              <a:rPr lang="ko-KR" altLang="en-US" sz="3200" dirty="0">
                <a:solidFill>
                  <a:schemeClr val="bg1"/>
                </a:solidFill>
              </a:rPr>
              <a:t>그 옷을 벗고 다른 옷을 입고 그 재를 진영 바깥 정결한 곳으로 가져갈 것이요</a:t>
            </a:r>
            <a:r>
              <a:rPr lang="en-US" altLang="ko-KR" sz="3200" dirty="0">
                <a:solidFill>
                  <a:schemeClr val="bg1"/>
                </a:solidFill>
              </a:rPr>
              <a:t>.</a:t>
            </a:r>
            <a:r>
              <a:rPr lang="ko-KR" altLang="en-US" sz="3200" dirty="0">
                <a:solidFill>
                  <a:schemeClr val="bg1"/>
                </a:solidFill>
              </a:rPr>
              <a:t> </a:t>
            </a:r>
            <a:endParaRPr lang="en-US" sz="3200" dirty="0">
              <a:solidFill>
                <a:schemeClr val="bg1"/>
              </a:solidFill>
            </a:endParaRPr>
          </a:p>
          <a:p>
            <a:pPr marL="514350" indent="-514350">
              <a:buFontTx/>
              <a:buAutoNum type="arabicPeriod" startAt="11"/>
              <a:defRPr/>
            </a:pPr>
            <a:endParaRPr lang="en-US" sz="3200" dirty="0">
              <a:solidFill>
                <a:schemeClr val="bg1"/>
              </a:solidFill>
            </a:endParaRPr>
          </a:p>
          <a:p>
            <a:pPr>
              <a:defRPr/>
            </a:pPr>
            <a:endParaRPr lang="en-US" sz="3200" dirty="0">
              <a:solidFill>
                <a:schemeClr val="bg1"/>
              </a:solidFill>
            </a:endParaRPr>
          </a:p>
        </p:txBody>
      </p:sp>
    </p:spTree>
    <p:extLst>
      <p:ext uri="{BB962C8B-B14F-4D97-AF65-F5344CB8AC3E}">
        <p14:creationId xmlns:p14="http://schemas.microsoft.com/office/powerpoint/2010/main" val="153271751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p:cNvSpPr>
            <a:spLocks noChangeArrowheads="1"/>
          </p:cNvSpPr>
          <p:nvPr/>
        </p:nvSpPr>
        <p:spPr bwMode="auto">
          <a:xfrm>
            <a:off x="150813" y="152400"/>
            <a:ext cx="11887200" cy="643253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dirty="0">
                <a:solidFill>
                  <a:schemeClr val="bg1"/>
                </a:solidFill>
              </a:rPr>
              <a:t>          </a:t>
            </a:r>
          </a:p>
          <a:p>
            <a:r>
              <a:rPr lang="en-US" sz="2800" b="1" dirty="0">
                <a:solidFill>
                  <a:schemeClr val="bg1"/>
                </a:solidFill>
              </a:rPr>
              <a:t>            </a:t>
            </a:r>
            <a:r>
              <a:rPr lang="en-US" sz="4000" b="1" dirty="0">
                <a:solidFill>
                  <a:srgbClr val="FFFF00"/>
                </a:solidFill>
              </a:rPr>
              <a:t>3) </a:t>
            </a:r>
            <a:r>
              <a:rPr lang="ko-KR" altLang="en-US" sz="3600" b="1" dirty="0">
                <a:solidFill>
                  <a:srgbClr val="FFFF00"/>
                </a:solidFill>
              </a:rPr>
              <a:t>대속죄일</a:t>
            </a:r>
            <a:r>
              <a:rPr lang="ko-KR" altLang="en-US" sz="4000" b="1" dirty="0">
                <a:solidFill>
                  <a:srgbClr val="FFFF00"/>
                </a:solidFill>
              </a:rPr>
              <a:t>  </a:t>
            </a:r>
            <a:r>
              <a:rPr lang="en-US" sz="4000" b="1" dirty="0">
                <a:solidFill>
                  <a:srgbClr val="FFFF00"/>
                </a:solidFill>
              </a:rPr>
              <a:t>In the Day of Atonement</a:t>
            </a:r>
          </a:p>
          <a:p>
            <a:r>
              <a:rPr lang="en-US" sz="2800" dirty="0">
                <a:solidFill>
                  <a:schemeClr val="bg1"/>
                </a:solidFill>
              </a:rPr>
              <a:t>the flesh and offal of the sin offerings were burned </a:t>
            </a:r>
          </a:p>
          <a:p>
            <a:r>
              <a:rPr lang="en-US" sz="2800" dirty="0">
                <a:solidFill>
                  <a:schemeClr val="bg1"/>
                </a:solidFill>
              </a:rPr>
              <a:t>outside the camp.</a:t>
            </a:r>
            <a:endParaRPr lang="en-US" sz="1200" dirty="0">
              <a:solidFill>
                <a:schemeClr val="bg1"/>
              </a:solidFill>
            </a:endParaRPr>
          </a:p>
          <a:p>
            <a:endParaRPr lang="en-US" sz="1200" dirty="0">
              <a:solidFill>
                <a:schemeClr val="bg1"/>
              </a:solidFill>
            </a:endParaRPr>
          </a:p>
          <a:p>
            <a:r>
              <a:rPr lang="en-US" sz="3200" dirty="0">
                <a:solidFill>
                  <a:schemeClr val="bg1"/>
                </a:solidFill>
              </a:rPr>
              <a:t>-</a:t>
            </a:r>
            <a:r>
              <a:rPr lang="en-US" sz="3200" b="1" dirty="0">
                <a:solidFill>
                  <a:srgbClr val="FFFF00"/>
                </a:solidFill>
              </a:rPr>
              <a:t>Leviticus 16:27</a:t>
            </a:r>
            <a:r>
              <a:rPr lang="en-US" sz="3200" dirty="0">
                <a:solidFill>
                  <a:srgbClr val="FFFF00"/>
                </a:solidFill>
              </a:rPr>
              <a:t> </a:t>
            </a:r>
            <a:r>
              <a:rPr lang="en-US" sz="3200" baseline="30000" dirty="0">
                <a:solidFill>
                  <a:schemeClr val="bg1"/>
                </a:solidFill>
              </a:rPr>
              <a:t>NIV </a:t>
            </a:r>
            <a:r>
              <a:rPr lang="en-US" sz="3200" dirty="0">
                <a:solidFill>
                  <a:schemeClr val="bg1"/>
                </a:solidFill>
              </a:rPr>
              <a:t>The bull and the goat for the sin offerings, whose blood was brought into the Most Holy Place to make atonement, must be taken </a:t>
            </a:r>
            <a:r>
              <a:rPr lang="en-US" sz="3200" b="1" dirty="0">
                <a:solidFill>
                  <a:schemeClr val="bg1"/>
                </a:solidFill>
              </a:rPr>
              <a:t>outside the camp</a:t>
            </a:r>
            <a:r>
              <a:rPr lang="en-US" sz="3200" dirty="0">
                <a:solidFill>
                  <a:schemeClr val="bg1"/>
                </a:solidFill>
              </a:rPr>
              <a:t>; their hides, flesh and offal are to be burned up. </a:t>
            </a:r>
            <a:endParaRPr lang="en-US" sz="1000" dirty="0">
              <a:solidFill>
                <a:schemeClr val="bg1"/>
              </a:solidFill>
            </a:endParaRPr>
          </a:p>
          <a:p>
            <a:endParaRPr lang="en-US" altLang="zh-CN" sz="1000" dirty="0">
              <a:solidFill>
                <a:schemeClr val="bg1"/>
              </a:solidFill>
            </a:endParaRPr>
          </a:p>
          <a:p>
            <a:endParaRPr lang="en-US" altLang="zh-CN" sz="1000" dirty="0">
              <a:solidFill>
                <a:schemeClr val="bg1"/>
              </a:solidFill>
            </a:endParaRPr>
          </a:p>
          <a:p>
            <a:r>
              <a:rPr lang="ko-KR" altLang="en-US" sz="3200" dirty="0">
                <a:solidFill>
                  <a:srgbClr val="FFFF00"/>
                </a:solidFill>
              </a:rPr>
              <a:t>레위기 </a:t>
            </a:r>
            <a:r>
              <a:rPr lang="en-US" sz="3200" dirty="0">
                <a:solidFill>
                  <a:srgbClr val="FFFF00"/>
                </a:solidFill>
              </a:rPr>
              <a:t>16:27. </a:t>
            </a:r>
            <a:r>
              <a:rPr lang="ko-KR" altLang="en-US" sz="3200" dirty="0">
                <a:solidFill>
                  <a:schemeClr val="bg1"/>
                </a:solidFill>
              </a:rPr>
              <a:t>속죄제 수송아지와 속죄제 염소의 피를 성소로 들여다가 속죄하였은즉 그 가죽과 고기와 똥을 밖으로 내다가 불사를 것이요</a:t>
            </a:r>
            <a:endParaRPr lang="en-US" sz="3200" dirty="0">
              <a:solidFill>
                <a:schemeClr val="bg1"/>
              </a:solidFill>
            </a:endParaRPr>
          </a:p>
          <a:p>
            <a:endParaRPr lang="en-US" sz="3200" dirty="0">
              <a:solidFill>
                <a:schemeClr val="bg1"/>
              </a:solidFill>
            </a:endParaRPr>
          </a:p>
        </p:txBody>
      </p:sp>
    </p:spTree>
    <p:extLst>
      <p:ext uri="{BB962C8B-B14F-4D97-AF65-F5344CB8AC3E}">
        <p14:creationId xmlns:p14="http://schemas.microsoft.com/office/powerpoint/2010/main" val="311736577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150813" y="152400"/>
            <a:ext cx="11887200" cy="664797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b="1" dirty="0">
                <a:solidFill>
                  <a:srgbClr val="FFFF00"/>
                </a:solidFill>
              </a:rPr>
              <a:t>  </a:t>
            </a:r>
          </a:p>
          <a:p>
            <a:r>
              <a:rPr lang="en-US" sz="3600" b="1" dirty="0">
                <a:solidFill>
                  <a:srgbClr val="FFFF00"/>
                </a:solidFill>
              </a:rPr>
              <a:t>   4) The ashes of the red heifer for cleansing </a:t>
            </a:r>
          </a:p>
          <a:p>
            <a:r>
              <a:rPr lang="en-US" sz="3400" b="1" dirty="0">
                <a:solidFill>
                  <a:srgbClr val="FFFF00"/>
                </a:solidFill>
              </a:rPr>
              <a:t>                       </a:t>
            </a:r>
            <a:r>
              <a:rPr lang="ko-KR" altLang="en-US" sz="3600" b="1" dirty="0">
                <a:solidFill>
                  <a:srgbClr val="FFFF00"/>
                </a:solidFill>
              </a:rPr>
              <a:t>붉은 암송아지의 재</a:t>
            </a:r>
            <a:endParaRPr lang="en-US" sz="3400" b="1" dirty="0">
              <a:solidFill>
                <a:srgbClr val="FFFF00"/>
              </a:solidFill>
            </a:endParaRPr>
          </a:p>
          <a:p>
            <a:r>
              <a:rPr lang="en-US" sz="2800" dirty="0">
                <a:solidFill>
                  <a:schemeClr val="bg1"/>
                </a:solidFill>
              </a:rPr>
              <a:t>  were kept probably at the same place outside the camp.  </a:t>
            </a:r>
            <a:endParaRPr lang="en-US" sz="1600" dirty="0">
              <a:solidFill>
                <a:schemeClr val="bg1"/>
              </a:solidFill>
            </a:endParaRPr>
          </a:p>
          <a:p>
            <a:endParaRPr lang="en-US" sz="1600" b="1" dirty="0">
              <a:solidFill>
                <a:schemeClr val="bg1"/>
              </a:solidFill>
            </a:endParaRPr>
          </a:p>
          <a:p>
            <a:endParaRPr lang="en-US" sz="1600" b="1" dirty="0">
              <a:solidFill>
                <a:schemeClr val="bg1"/>
              </a:solidFill>
            </a:endParaRPr>
          </a:p>
          <a:p>
            <a:r>
              <a:rPr lang="en-US" sz="2800" b="1" dirty="0">
                <a:solidFill>
                  <a:schemeClr val="bg1"/>
                </a:solidFill>
              </a:rPr>
              <a:t>-</a:t>
            </a:r>
            <a:r>
              <a:rPr lang="ko-KR" altLang="en-US" sz="2800" b="1" dirty="0">
                <a:solidFill>
                  <a:srgbClr val="FFFF00"/>
                </a:solidFill>
              </a:rPr>
              <a:t>민수기 </a:t>
            </a:r>
            <a:r>
              <a:rPr lang="en-US" sz="2800" b="1" dirty="0">
                <a:solidFill>
                  <a:srgbClr val="FFFF00"/>
                </a:solidFill>
              </a:rPr>
              <a:t>19:2-3. </a:t>
            </a:r>
            <a:r>
              <a:rPr lang="en-US" sz="2800" dirty="0">
                <a:solidFill>
                  <a:schemeClr val="bg1"/>
                </a:solidFill>
              </a:rPr>
              <a:t>2 </a:t>
            </a:r>
            <a:r>
              <a:rPr lang="ko-KR" altLang="en-US" sz="2800" dirty="0">
                <a:solidFill>
                  <a:schemeClr val="bg1"/>
                </a:solidFill>
              </a:rPr>
              <a:t>여호와께서 명령하시는 법의 율례를 이제 이르노니 이스라엘 자손에게 일러서 온전하여 흠이 없고 아직 멍에 메지 아니한 </a:t>
            </a:r>
            <a:r>
              <a:rPr lang="ko-KR" altLang="en-US" sz="2800" b="1" dirty="0">
                <a:solidFill>
                  <a:srgbClr val="FFFF00"/>
                </a:solidFill>
              </a:rPr>
              <a:t>붉은 암송아지</a:t>
            </a:r>
            <a:r>
              <a:rPr lang="ko-KR" altLang="en-US" sz="2800" dirty="0">
                <a:solidFill>
                  <a:schemeClr val="bg1"/>
                </a:solidFill>
              </a:rPr>
              <a:t>를 네게로 끌어오게 하고</a:t>
            </a:r>
            <a:r>
              <a:rPr lang="en-US" altLang="ko-KR" sz="2800" dirty="0">
                <a:solidFill>
                  <a:schemeClr val="bg1"/>
                </a:solidFill>
              </a:rPr>
              <a:t>,</a:t>
            </a:r>
            <a:r>
              <a:rPr lang="ko-KR" altLang="en-US" sz="2800" dirty="0">
                <a:solidFill>
                  <a:schemeClr val="bg1"/>
                </a:solidFill>
              </a:rPr>
              <a:t> </a:t>
            </a:r>
            <a:r>
              <a:rPr lang="en-US" sz="2800" dirty="0">
                <a:solidFill>
                  <a:schemeClr val="bg1"/>
                </a:solidFill>
              </a:rPr>
              <a:t>3 </a:t>
            </a:r>
            <a:r>
              <a:rPr lang="ko-KR" altLang="en-US" sz="2800" dirty="0">
                <a:solidFill>
                  <a:schemeClr val="bg1"/>
                </a:solidFill>
              </a:rPr>
              <a:t>너는 그것을 제사장 엘르아살에게 줄 것이요 그는 그것을 진영 밖으로 끌어내어서 자기 목전에서 잡게 할 것이며 </a:t>
            </a:r>
            <a:endParaRPr lang="en-US" sz="2800" dirty="0">
              <a:solidFill>
                <a:schemeClr val="bg1"/>
              </a:solidFill>
            </a:endParaRPr>
          </a:p>
          <a:p>
            <a:endParaRPr lang="en-US" sz="1200" dirty="0">
              <a:solidFill>
                <a:schemeClr val="bg1"/>
              </a:solidFill>
            </a:endParaRPr>
          </a:p>
          <a:p>
            <a:endParaRPr lang="en-US" sz="1200" dirty="0">
              <a:solidFill>
                <a:schemeClr val="bg1"/>
              </a:solidFill>
            </a:endParaRPr>
          </a:p>
          <a:p>
            <a:r>
              <a:rPr lang="en-US" sz="2800" dirty="0">
                <a:solidFill>
                  <a:schemeClr val="bg1"/>
                </a:solidFill>
              </a:rPr>
              <a:t>-</a:t>
            </a:r>
            <a:r>
              <a:rPr lang="ko-KR" altLang="en-US" sz="2800" b="1" dirty="0">
                <a:solidFill>
                  <a:srgbClr val="FFFF00"/>
                </a:solidFill>
              </a:rPr>
              <a:t> 민수기 </a:t>
            </a:r>
            <a:r>
              <a:rPr lang="en-US" sz="2800" b="1" dirty="0">
                <a:solidFill>
                  <a:srgbClr val="FFFF00"/>
                </a:solidFill>
              </a:rPr>
              <a:t>19:9.</a:t>
            </a:r>
            <a:r>
              <a:rPr lang="en-US" sz="2800" dirty="0">
                <a:solidFill>
                  <a:srgbClr val="FFFF00"/>
                </a:solidFill>
              </a:rPr>
              <a:t> </a:t>
            </a:r>
            <a:r>
              <a:rPr lang="ko-KR" altLang="en-US" sz="2800" dirty="0">
                <a:solidFill>
                  <a:schemeClr val="bg1"/>
                </a:solidFill>
              </a:rPr>
              <a:t>이에 정결한 자가 </a:t>
            </a:r>
            <a:r>
              <a:rPr lang="ko-KR" altLang="en-US" sz="2800" b="1" dirty="0">
                <a:solidFill>
                  <a:srgbClr val="FFFF00"/>
                </a:solidFill>
              </a:rPr>
              <a:t>암송아지의 재를 거두어 진영 밖 정한 곳에 </a:t>
            </a:r>
            <a:r>
              <a:rPr lang="ko-KR" altLang="en-US" sz="2800" dirty="0">
                <a:solidFill>
                  <a:schemeClr val="bg1"/>
                </a:solidFill>
              </a:rPr>
              <a:t>둘지니 이것은 이스라엘 자손 회중을 위하여 간직하였다가 부정을 씻는 물을 위해 간직할지니 그것은 속죄제니라</a:t>
            </a:r>
            <a:r>
              <a:rPr lang="en-US" altLang="ko-KR" sz="2800" dirty="0">
                <a:solidFill>
                  <a:schemeClr val="bg1"/>
                </a:solidFill>
              </a:rPr>
              <a:t>.</a:t>
            </a:r>
            <a:r>
              <a:rPr lang="ko-KR" altLang="en-US" sz="2800" dirty="0">
                <a:solidFill>
                  <a:schemeClr val="bg1"/>
                </a:solidFill>
              </a:rPr>
              <a:t> </a:t>
            </a:r>
            <a:endParaRPr lang="en-US" sz="2800" dirty="0">
              <a:solidFill>
                <a:schemeClr val="bg1"/>
              </a:solidFill>
            </a:endParaRPr>
          </a:p>
          <a:p>
            <a:endParaRPr lang="en-US" sz="3200" dirty="0">
              <a:solidFill>
                <a:schemeClr val="bg1"/>
              </a:solidFill>
            </a:endParaRPr>
          </a:p>
          <a:p>
            <a:endParaRPr lang="en-US" sz="3200" dirty="0">
              <a:solidFill>
                <a:schemeClr val="bg1"/>
              </a:solidFill>
            </a:endParaRPr>
          </a:p>
        </p:txBody>
      </p:sp>
    </p:spTree>
    <p:extLst>
      <p:ext uri="{BB962C8B-B14F-4D97-AF65-F5344CB8AC3E}">
        <p14:creationId xmlns:p14="http://schemas.microsoft.com/office/powerpoint/2010/main" val="415091799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
          <p:cNvSpPr>
            <a:spLocks noChangeArrowheads="1"/>
          </p:cNvSpPr>
          <p:nvPr/>
        </p:nvSpPr>
        <p:spPr bwMode="auto">
          <a:xfrm>
            <a:off x="150813" y="152400"/>
            <a:ext cx="11887200" cy="640175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dirty="0">
                <a:solidFill>
                  <a:srgbClr val="FFFF00"/>
                </a:solidFill>
              </a:rPr>
              <a:t>            5) </a:t>
            </a:r>
            <a:r>
              <a:rPr lang="ko-KR" altLang="en-US" sz="3200" b="1" dirty="0">
                <a:solidFill>
                  <a:srgbClr val="FFFF00"/>
                </a:solidFill>
              </a:rPr>
              <a:t>히브리서    </a:t>
            </a:r>
            <a:r>
              <a:rPr lang="en-US" sz="3200" b="1" dirty="0">
                <a:solidFill>
                  <a:srgbClr val="FFFF00"/>
                </a:solidFill>
              </a:rPr>
              <a:t>The author of Hebrews </a:t>
            </a:r>
          </a:p>
          <a:p>
            <a:r>
              <a:rPr lang="en-US" sz="2600" dirty="0">
                <a:solidFill>
                  <a:schemeClr val="bg1"/>
                </a:solidFill>
              </a:rPr>
              <a:t>alludes to this place when mentioning the crucifixion of Jesus.</a:t>
            </a:r>
          </a:p>
          <a:p>
            <a:endParaRPr lang="en-US" sz="2800" b="1" dirty="0">
              <a:solidFill>
                <a:schemeClr val="bg1"/>
              </a:solidFill>
            </a:endParaRPr>
          </a:p>
          <a:p>
            <a:r>
              <a:rPr lang="en-US" sz="2800" b="1" dirty="0">
                <a:solidFill>
                  <a:schemeClr val="bg1"/>
                </a:solidFill>
              </a:rPr>
              <a:t>-</a:t>
            </a:r>
            <a:r>
              <a:rPr lang="en-US" sz="2800" b="1" dirty="0">
                <a:solidFill>
                  <a:srgbClr val="FFFF00"/>
                </a:solidFill>
              </a:rPr>
              <a:t>Hebrews 13:11-13</a:t>
            </a:r>
            <a:r>
              <a:rPr lang="en-US" sz="2800" b="1" dirty="0">
                <a:solidFill>
                  <a:schemeClr val="bg1"/>
                </a:solidFill>
              </a:rPr>
              <a:t>. </a:t>
            </a:r>
            <a:r>
              <a:rPr lang="en-US" sz="2800" dirty="0">
                <a:solidFill>
                  <a:schemeClr val="bg1"/>
                </a:solidFill>
              </a:rPr>
              <a:t> </a:t>
            </a:r>
            <a:r>
              <a:rPr lang="en-US" sz="2800" baseline="30000" dirty="0">
                <a:solidFill>
                  <a:schemeClr val="bg1"/>
                </a:solidFill>
              </a:rPr>
              <a:t>NIV </a:t>
            </a:r>
            <a:r>
              <a:rPr lang="en-US" sz="2800" b="1" dirty="0">
                <a:solidFill>
                  <a:schemeClr val="bg1"/>
                </a:solidFill>
              </a:rPr>
              <a:t>11</a:t>
            </a:r>
            <a:r>
              <a:rPr lang="en-US" sz="2800" dirty="0">
                <a:solidFill>
                  <a:schemeClr val="bg1"/>
                </a:solidFill>
              </a:rPr>
              <a:t> The high priest carries the </a:t>
            </a:r>
          </a:p>
          <a:p>
            <a:r>
              <a:rPr lang="en-US" sz="2800" dirty="0">
                <a:solidFill>
                  <a:schemeClr val="bg1"/>
                </a:solidFill>
              </a:rPr>
              <a:t>blood of animals into the Most Holy Place as a sin offering, but the bodies are burned </a:t>
            </a:r>
            <a:r>
              <a:rPr lang="en-US" sz="2800" b="1" dirty="0">
                <a:solidFill>
                  <a:schemeClr val="bg1"/>
                </a:solidFill>
              </a:rPr>
              <a:t>outside the camp</a:t>
            </a:r>
            <a:r>
              <a:rPr lang="en-US" sz="2800" dirty="0">
                <a:solidFill>
                  <a:schemeClr val="bg1"/>
                </a:solidFill>
              </a:rPr>
              <a:t>. </a:t>
            </a:r>
            <a:r>
              <a:rPr lang="en-US" sz="2800" b="1" dirty="0">
                <a:solidFill>
                  <a:schemeClr val="bg1"/>
                </a:solidFill>
              </a:rPr>
              <a:t>12</a:t>
            </a:r>
            <a:r>
              <a:rPr lang="en-US" sz="2800" dirty="0">
                <a:solidFill>
                  <a:schemeClr val="bg1"/>
                </a:solidFill>
              </a:rPr>
              <a:t> And </a:t>
            </a:r>
            <a:r>
              <a:rPr lang="en-US" sz="2800" b="1" dirty="0">
                <a:solidFill>
                  <a:schemeClr val="bg1"/>
                </a:solidFill>
              </a:rPr>
              <a:t>so Jesus also suffered outside the city gate</a:t>
            </a:r>
            <a:r>
              <a:rPr lang="en-US" sz="2800" dirty="0">
                <a:solidFill>
                  <a:schemeClr val="bg1"/>
                </a:solidFill>
              </a:rPr>
              <a:t> to make the people holy through his own blood.</a:t>
            </a:r>
          </a:p>
          <a:p>
            <a:r>
              <a:rPr lang="ko-KR" altLang="en-US" sz="2800" b="1" dirty="0">
                <a:solidFill>
                  <a:srgbClr val="FFFF00"/>
                </a:solidFill>
              </a:rPr>
              <a:t>히브리서</a:t>
            </a:r>
            <a:r>
              <a:rPr lang="en-US" sz="2800" b="1" dirty="0">
                <a:solidFill>
                  <a:srgbClr val="FFFF00"/>
                </a:solidFill>
              </a:rPr>
              <a:t>13:11-13. </a:t>
            </a:r>
            <a:r>
              <a:rPr lang="en-US" sz="2800" dirty="0">
                <a:solidFill>
                  <a:schemeClr val="bg1"/>
                </a:solidFill>
              </a:rPr>
              <a:t>11 </a:t>
            </a:r>
            <a:r>
              <a:rPr lang="ko-KR" altLang="en-US" sz="2800" dirty="0">
                <a:solidFill>
                  <a:schemeClr val="bg1"/>
                </a:solidFill>
              </a:rPr>
              <a:t>이는 죄를 위한 짐승의 피는 대제사장이 가지고 성소에 들어가고 그 육체는 영문 밖에서 불사름이라</a:t>
            </a:r>
            <a:r>
              <a:rPr lang="en-US" altLang="ko-KR" sz="2800" dirty="0">
                <a:solidFill>
                  <a:schemeClr val="bg1"/>
                </a:solidFill>
              </a:rPr>
              <a:t>. </a:t>
            </a:r>
            <a:r>
              <a:rPr lang="en-US" sz="2800" dirty="0">
                <a:solidFill>
                  <a:schemeClr val="bg1"/>
                </a:solidFill>
              </a:rPr>
              <a:t>12 </a:t>
            </a:r>
            <a:r>
              <a:rPr lang="ko-KR" altLang="en-US" sz="2800" dirty="0">
                <a:solidFill>
                  <a:schemeClr val="bg1"/>
                </a:solidFill>
              </a:rPr>
              <a:t>그러므로 예수도 자기 피로써 백성을 거룩하게 하려고 성문 밖에서 고난을 받으셨느니라</a:t>
            </a:r>
            <a:r>
              <a:rPr lang="en-US" altLang="ko-KR" sz="2800" dirty="0">
                <a:solidFill>
                  <a:schemeClr val="bg1"/>
                </a:solidFill>
              </a:rPr>
              <a:t>. </a:t>
            </a:r>
            <a:r>
              <a:rPr lang="en-US" sz="2800" dirty="0">
                <a:solidFill>
                  <a:schemeClr val="bg1"/>
                </a:solidFill>
              </a:rPr>
              <a:t>13 </a:t>
            </a:r>
            <a:r>
              <a:rPr lang="ko-KR" altLang="en-US" sz="2800" dirty="0">
                <a:solidFill>
                  <a:schemeClr val="bg1"/>
                </a:solidFill>
              </a:rPr>
              <a:t>그런즉 우리도 그의 치욕을 짊어지고 영문 밖으로 그에게 나아가자</a:t>
            </a:r>
            <a:r>
              <a:rPr lang="en-US" altLang="ko-KR" sz="2800" dirty="0">
                <a:solidFill>
                  <a:schemeClr val="bg1"/>
                </a:solidFill>
              </a:rPr>
              <a:t>.</a:t>
            </a:r>
            <a:endParaRPr lang="en-US" sz="2800" dirty="0">
              <a:solidFill>
                <a:schemeClr val="bg1"/>
              </a:solidFill>
            </a:endParaRPr>
          </a:p>
          <a:p>
            <a:r>
              <a:rPr lang="en-US" sz="2800" dirty="0">
                <a:solidFill>
                  <a:schemeClr val="bg1"/>
                </a:solidFill>
              </a:rPr>
              <a:t>	</a:t>
            </a:r>
            <a:r>
              <a:rPr lang="en-US" sz="2400" dirty="0">
                <a:solidFill>
                  <a:schemeClr val="bg1"/>
                </a:solidFill>
              </a:rPr>
              <a:t>*This important passages allude to some passages of the Old Testament, such as </a:t>
            </a:r>
            <a:r>
              <a:rPr lang="en-US" sz="2400" b="1" dirty="0">
                <a:solidFill>
                  <a:schemeClr val="bg1"/>
                </a:solidFill>
              </a:rPr>
              <a:t>Leviticus 4:12, 21; 16:27; Exodus 29:14</a:t>
            </a:r>
            <a:r>
              <a:rPr lang="en-US" sz="2400" dirty="0">
                <a:solidFill>
                  <a:schemeClr val="bg1"/>
                </a:solidFill>
              </a:rPr>
              <a:t>. There is a place outside the camp, where the ashes removed from the altar are collected. It is called ‘a clean place.’ This place is quite symbolic and very important, because it refers to </a:t>
            </a:r>
            <a:r>
              <a:rPr lang="en-US" sz="2400" b="1" dirty="0">
                <a:solidFill>
                  <a:schemeClr val="bg1"/>
                </a:solidFill>
              </a:rPr>
              <a:t>the place of crucifixion of Jesus Christ</a:t>
            </a:r>
            <a:r>
              <a:rPr lang="en-US" sz="2400" dirty="0">
                <a:solidFill>
                  <a:schemeClr val="bg1"/>
                </a:solidFill>
              </a:rPr>
              <a:t>. </a:t>
            </a:r>
          </a:p>
        </p:txBody>
      </p:sp>
    </p:spTree>
    <p:extLst>
      <p:ext uri="{BB962C8B-B14F-4D97-AF65-F5344CB8AC3E}">
        <p14:creationId xmlns:p14="http://schemas.microsoft.com/office/powerpoint/2010/main" val="43358203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
          <p:cNvSpPr>
            <a:spLocks noChangeArrowheads="1"/>
          </p:cNvSpPr>
          <p:nvPr/>
        </p:nvSpPr>
        <p:spPr bwMode="auto">
          <a:xfrm>
            <a:off x="150813" y="152400"/>
            <a:ext cx="11887200" cy="643253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a:solidFill>
                  <a:srgbClr val="FFFF00"/>
                </a:solidFill>
              </a:rPr>
              <a:t>      Ash &amp; the Cross: Spiritual Funeral</a:t>
            </a:r>
            <a:r>
              <a:rPr lang="zh-CN" altLang="en-US" sz="3200" b="1" dirty="0">
                <a:solidFill>
                  <a:srgbClr val="FFFF00"/>
                </a:solidFill>
              </a:rPr>
              <a:t> </a:t>
            </a:r>
            <a:r>
              <a:rPr lang="en-US" sz="3200" b="1" dirty="0">
                <a:solidFill>
                  <a:srgbClr val="FFFF00"/>
                </a:solidFill>
              </a:rPr>
              <a:t>/ Galatians 6:14</a:t>
            </a:r>
          </a:p>
          <a:p>
            <a:pPr>
              <a:defRPr/>
            </a:pPr>
            <a:r>
              <a:rPr lang="ko-KR" altLang="en-US" sz="3200" dirty="0">
                <a:solidFill>
                  <a:srgbClr val="FFFF00"/>
                </a:solidFill>
              </a:rPr>
              <a:t>        재와 십자가</a:t>
            </a:r>
            <a:r>
              <a:rPr lang="en-US" altLang="ko-KR" sz="3200" dirty="0">
                <a:solidFill>
                  <a:srgbClr val="FFFF00"/>
                </a:solidFill>
              </a:rPr>
              <a:t>: </a:t>
            </a:r>
            <a:r>
              <a:rPr lang="ko-KR" altLang="en-US" sz="3200" dirty="0">
                <a:solidFill>
                  <a:srgbClr val="FFFF00"/>
                </a:solidFill>
              </a:rPr>
              <a:t>신령한 장례식</a:t>
            </a:r>
            <a:r>
              <a:rPr lang="zh-CN" altLang="en-US" sz="3200" b="1" dirty="0">
                <a:solidFill>
                  <a:srgbClr val="FFFF00"/>
                </a:solidFill>
              </a:rPr>
              <a:t> </a:t>
            </a:r>
            <a:r>
              <a:rPr lang="en-US" altLang="zh-CN" sz="3200" b="1" dirty="0">
                <a:solidFill>
                  <a:srgbClr val="FFFF00"/>
                </a:solidFill>
              </a:rPr>
              <a:t>/ </a:t>
            </a:r>
            <a:r>
              <a:rPr lang="ko-KR" altLang="en-US" sz="3200" dirty="0">
                <a:solidFill>
                  <a:srgbClr val="FFFF00"/>
                </a:solidFill>
              </a:rPr>
              <a:t>갈라디아서 </a:t>
            </a:r>
            <a:r>
              <a:rPr lang="en-US" sz="3200" b="1" dirty="0">
                <a:solidFill>
                  <a:srgbClr val="FFFF00"/>
                </a:solidFill>
              </a:rPr>
              <a:t>6:14</a:t>
            </a:r>
          </a:p>
          <a:p>
            <a:pPr>
              <a:defRPr/>
            </a:pPr>
            <a:endParaRPr lang="en-US" sz="1200" b="1" dirty="0">
              <a:solidFill>
                <a:srgbClr val="FFFF00"/>
              </a:solidFill>
              <a:latin typeface="+mn-lt"/>
            </a:endParaRPr>
          </a:p>
          <a:p>
            <a:pPr>
              <a:defRPr/>
            </a:pPr>
            <a:r>
              <a:rPr lang="en-US" sz="2800" b="1" dirty="0">
                <a:solidFill>
                  <a:srgbClr val="FFFF00"/>
                </a:solidFill>
              </a:rPr>
              <a:t> -Galatians 6:14</a:t>
            </a:r>
            <a:r>
              <a:rPr lang="en-US" sz="2800" dirty="0">
                <a:solidFill>
                  <a:srgbClr val="FFFF00"/>
                </a:solidFill>
              </a:rPr>
              <a:t>  </a:t>
            </a:r>
            <a:r>
              <a:rPr lang="en-US" sz="2800" baseline="30000" dirty="0">
                <a:solidFill>
                  <a:schemeClr val="bg1"/>
                </a:solidFill>
              </a:rPr>
              <a:t>ESV </a:t>
            </a:r>
            <a:r>
              <a:rPr lang="en-US" sz="2800" dirty="0">
                <a:solidFill>
                  <a:schemeClr val="bg1"/>
                </a:solidFill>
              </a:rPr>
              <a:t>But far be it from me to boast except in </a:t>
            </a:r>
          </a:p>
          <a:p>
            <a:pPr>
              <a:defRPr/>
            </a:pPr>
            <a:r>
              <a:rPr lang="en-US" sz="2800" dirty="0">
                <a:solidFill>
                  <a:schemeClr val="bg1"/>
                </a:solidFill>
              </a:rPr>
              <a:t>the cross of our Lord Jesus Christ, by which the world has been crucified to me, and I to the world. </a:t>
            </a:r>
          </a:p>
          <a:p>
            <a:r>
              <a:rPr lang="en-US" altLang="ko-KR" sz="2400" dirty="0">
                <a:solidFill>
                  <a:srgbClr val="FFFF00"/>
                </a:solidFill>
              </a:rPr>
              <a:t> </a:t>
            </a:r>
            <a:r>
              <a:rPr lang="en-US" altLang="ko-KR" sz="2800" dirty="0">
                <a:solidFill>
                  <a:srgbClr val="FFFF00"/>
                </a:solidFill>
              </a:rPr>
              <a:t>-</a:t>
            </a:r>
            <a:r>
              <a:rPr lang="ko-KR" altLang="en-US" sz="2800" dirty="0">
                <a:solidFill>
                  <a:srgbClr val="FFFF00"/>
                </a:solidFill>
              </a:rPr>
              <a:t>갈라디아서 </a:t>
            </a:r>
            <a:r>
              <a:rPr lang="en-US" sz="2800" dirty="0">
                <a:solidFill>
                  <a:srgbClr val="FFFF00"/>
                </a:solidFill>
              </a:rPr>
              <a:t>6:14. </a:t>
            </a:r>
            <a:r>
              <a:rPr lang="ko-KR" altLang="en-US" sz="2800" dirty="0">
                <a:solidFill>
                  <a:schemeClr val="bg1"/>
                </a:solidFill>
              </a:rPr>
              <a:t>그러나 내게는 우리 주 예수 그리스도의 십자가 외에 </a:t>
            </a:r>
            <a:endParaRPr lang="en-US" altLang="ko-KR" sz="2800" dirty="0">
              <a:solidFill>
                <a:schemeClr val="bg1"/>
              </a:solidFill>
            </a:endParaRPr>
          </a:p>
          <a:p>
            <a:r>
              <a:rPr lang="ko-KR" altLang="en-US" sz="2800" dirty="0">
                <a:solidFill>
                  <a:schemeClr val="bg1"/>
                </a:solidFill>
              </a:rPr>
              <a:t>결코 자랑할 것이 없으니 그리스도로 말미암아 세상이 나를 대하여 십자가에 못 박히고 내가 또한 세상을 대하여 그러하니라</a:t>
            </a:r>
            <a:r>
              <a:rPr lang="en-US" altLang="ko-KR" sz="2800" dirty="0">
                <a:solidFill>
                  <a:schemeClr val="bg1"/>
                </a:solidFill>
              </a:rPr>
              <a:t>.</a:t>
            </a:r>
            <a:endParaRPr lang="en-US" sz="1000" dirty="0">
              <a:solidFill>
                <a:schemeClr val="bg1"/>
              </a:solidFill>
            </a:endParaRPr>
          </a:p>
          <a:p>
            <a:pPr>
              <a:defRPr/>
            </a:pPr>
            <a:r>
              <a:rPr lang="en-US" sz="2800" dirty="0">
                <a:solidFill>
                  <a:schemeClr val="bg1"/>
                </a:solidFill>
              </a:rPr>
              <a:t>	*For Paul, his only boast was of ‘the cross of Christ.’ See also </a:t>
            </a:r>
            <a:r>
              <a:rPr lang="en-US" sz="2800" b="1" dirty="0">
                <a:solidFill>
                  <a:schemeClr val="bg1"/>
                </a:solidFill>
              </a:rPr>
              <a:t>1 Corinthians 1:17</a:t>
            </a:r>
            <a:r>
              <a:rPr lang="en-US" sz="2800" dirty="0">
                <a:solidFill>
                  <a:schemeClr val="bg1"/>
                </a:solidFill>
              </a:rPr>
              <a:t>, 18; </a:t>
            </a:r>
            <a:r>
              <a:rPr lang="en-US" sz="2800" b="1" dirty="0">
                <a:solidFill>
                  <a:schemeClr val="bg1"/>
                </a:solidFill>
              </a:rPr>
              <a:t>2:2</a:t>
            </a:r>
            <a:r>
              <a:rPr lang="en-US" sz="2800" dirty="0">
                <a:solidFill>
                  <a:schemeClr val="bg1"/>
                </a:solidFill>
              </a:rPr>
              <a:t> (</a:t>
            </a:r>
            <a:r>
              <a:rPr lang="ko-KR" altLang="en-US" sz="2800" dirty="0">
                <a:solidFill>
                  <a:schemeClr val="bg1"/>
                </a:solidFill>
              </a:rPr>
              <a:t>내가 너희 중에서 예수 그리스도와 그의 십자가에 못 박히신 것 외에는 아무 것도 알지 아니하기로 작정하였음이라</a:t>
            </a:r>
            <a:r>
              <a:rPr lang="en-US" sz="2800" dirty="0">
                <a:solidFill>
                  <a:schemeClr val="bg1"/>
                </a:solidFill>
              </a:rPr>
              <a:t>); Galatians 5:11; 6:12-14; Ephesians 2:16 (</a:t>
            </a:r>
            <a:r>
              <a:rPr lang="ko-KR" altLang="en-US" sz="2800" dirty="0">
                <a:solidFill>
                  <a:schemeClr val="bg1"/>
                </a:solidFill>
              </a:rPr>
              <a:t>또 십자가로 이 둘을 한 몸으로 하나님과 화목하게 하려 하심이라 원수 된 것을 십자가로 소멸하시고</a:t>
            </a:r>
            <a:r>
              <a:rPr lang="en-US" sz="2800" dirty="0">
                <a:solidFill>
                  <a:schemeClr val="bg1"/>
                </a:solidFill>
              </a:rPr>
              <a:t>); Philippians 2:8; 3:18; Colossians 1:20; 2:14-15. Cf. Hebrews 12:2; 1 Peter 2:24.</a:t>
            </a:r>
          </a:p>
        </p:txBody>
      </p:sp>
    </p:spTree>
    <p:extLst>
      <p:ext uri="{BB962C8B-B14F-4D97-AF65-F5344CB8AC3E}">
        <p14:creationId xmlns:p14="http://schemas.microsoft.com/office/powerpoint/2010/main" val="204997407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0412" y="3124200"/>
            <a:ext cx="10668000" cy="3464649"/>
          </a:xfrm>
          <a:prstGeom prst="rect">
            <a:avLst/>
          </a:prstGeom>
          <a:solidFill>
            <a:srgbClr val="002060"/>
          </a:solidFill>
        </p:spPr>
        <p:txBody>
          <a:bodyPr wrap="square" lIns="108821" tIns="54411" rIns="108821" bIns="54411">
            <a:spAutoFit/>
          </a:bodyPr>
          <a:lstStyle/>
          <a:p>
            <a:pPr rtl="1"/>
            <a:r>
              <a:rPr lang="en-US" sz="4800" b="1" dirty="0">
                <a:solidFill>
                  <a:schemeClr val="bg1"/>
                </a:solidFill>
              </a:rPr>
              <a:t> </a:t>
            </a:r>
            <a:r>
              <a:rPr lang="en-US" sz="4800" dirty="0">
                <a:solidFill>
                  <a:schemeClr val="bg1"/>
                </a:solidFill>
              </a:rPr>
              <a:t>‎  </a:t>
            </a:r>
            <a:r>
              <a:rPr lang="he-IL" sz="5400" b="1" dirty="0">
                <a:solidFill>
                  <a:schemeClr val="bg1"/>
                </a:solidFill>
              </a:rPr>
              <a:t>יְבָרֶכְךָ יְהוָה וְיִשְׁמְרֶךָ׃</a:t>
            </a:r>
            <a:r>
              <a:rPr lang="en-US" sz="5400" b="1" dirty="0">
                <a:solidFill>
                  <a:schemeClr val="bg1"/>
                </a:solidFill>
              </a:rPr>
              <a:t>      </a:t>
            </a:r>
            <a:r>
              <a:rPr lang="he-IL" sz="5400" b="1" dirty="0">
                <a:solidFill>
                  <a:schemeClr val="bg1"/>
                </a:solidFill>
              </a:rPr>
              <a:t> </a:t>
            </a:r>
            <a:r>
              <a:rPr lang="en-US" sz="3600" b="1" dirty="0">
                <a:solidFill>
                  <a:srgbClr val="FFFF00"/>
                </a:solidFill>
              </a:rPr>
              <a:t>Numbers 6:24-26</a:t>
            </a:r>
            <a:r>
              <a:rPr lang="el-GR" sz="3600" b="1" dirty="0">
                <a:solidFill>
                  <a:srgbClr val="FFFF00"/>
                </a:solidFill>
              </a:rPr>
              <a:t> </a:t>
            </a:r>
            <a:endParaRPr lang="en-US" sz="3600" b="1" dirty="0">
              <a:solidFill>
                <a:srgbClr val="FFFF00"/>
              </a:solidFill>
            </a:endParaRPr>
          </a:p>
          <a:p>
            <a:pPr rtl="1"/>
            <a:r>
              <a:rPr lang="he-IL" sz="5400" b="1" dirty="0">
                <a:solidFill>
                  <a:schemeClr val="bg1"/>
                </a:solidFill>
              </a:rPr>
              <a:t>יָאֵר יְהוָה פָּנָיו אֵלֶיךָ וִיחֻנֶּךָּ׃</a:t>
            </a:r>
            <a:r>
              <a:rPr lang="en-US" sz="5400" b="1" dirty="0">
                <a:solidFill>
                  <a:schemeClr val="bg1"/>
                </a:solidFill>
              </a:rPr>
              <a:t>                    </a:t>
            </a:r>
          </a:p>
          <a:p>
            <a:pPr rtl="1"/>
            <a:r>
              <a:rPr lang="en-US" sz="5400" b="1" dirty="0">
                <a:solidFill>
                  <a:schemeClr val="bg1"/>
                </a:solidFill>
              </a:rPr>
              <a:t>‎</a:t>
            </a:r>
            <a:r>
              <a:rPr lang="he-IL" sz="5400" b="1" dirty="0">
                <a:solidFill>
                  <a:schemeClr val="bg1"/>
                </a:solidFill>
              </a:rPr>
              <a:t>יִשָּׂא יְהוָה פָּנָיו אֵלֶיךָ וְיָשֵׂם לְךָ שָׁלוֹם׃</a:t>
            </a:r>
            <a:r>
              <a:rPr lang="en-US" sz="5400" b="1" dirty="0">
                <a:solidFill>
                  <a:schemeClr val="bg1"/>
                </a:solidFill>
              </a:rPr>
              <a:t>     </a:t>
            </a:r>
            <a:r>
              <a:rPr lang="he-IL" sz="5400" b="1" dirty="0">
                <a:solidFill>
                  <a:schemeClr val="bg1"/>
                </a:solidFill>
              </a:rPr>
              <a:t> </a:t>
            </a:r>
            <a:endParaRPr lang="en-US" sz="5400" b="1" dirty="0">
              <a:solidFill>
                <a:schemeClr val="bg1"/>
              </a:solidFill>
            </a:endParaRPr>
          </a:p>
          <a:p>
            <a:pPr algn="ctr" rtl="1"/>
            <a:endParaRPr lang="en-US" altLang="ko-KR" sz="2800" dirty="0"/>
          </a:p>
          <a:p>
            <a:pPr algn="ctr" rtl="1"/>
            <a:endParaRPr lang="en-US" altLang="ko-KR" sz="2800" dirty="0"/>
          </a:p>
        </p:txBody>
      </p:sp>
      <p:sp>
        <p:nvSpPr>
          <p:cNvPr id="3" name="Rectangle 2"/>
          <p:cNvSpPr/>
          <p:nvPr/>
        </p:nvSpPr>
        <p:spPr>
          <a:xfrm>
            <a:off x="303212" y="228600"/>
            <a:ext cx="9372600" cy="2554545"/>
          </a:xfrm>
          <a:prstGeom prst="rect">
            <a:avLst/>
          </a:prstGeom>
          <a:solidFill>
            <a:schemeClr val="accent6">
              <a:lumMod val="75000"/>
            </a:schemeClr>
          </a:solidFill>
        </p:spPr>
        <p:txBody>
          <a:bodyPr wrap="square">
            <a:spAutoFit/>
          </a:bodyPr>
          <a:lstStyle/>
          <a:p>
            <a:pPr algn="ctr"/>
            <a:r>
              <a:rPr lang="ko-KR" altLang="en-US" sz="3200" b="1" dirty="0"/>
              <a:t>민수기 </a:t>
            </a:r>
            <a:r>
              <a:rPr lang="en-US" sz="3200" b="1" dirty="0"/>
              <a:t>6:24-26</a:t>
            </a:r>
          </a:p>
          <a:p>
            <a:r>
              <a:rPr lang="ko-KR" altLang="en-US" sz="3200" dirty="0">
                <a:solidFill>
                  <a:schemeClr val="bg1"/>
                </a:solidFill>
              </a:rPr>
              <a:t>여호와는 네게 복을 주시고 너를 지키시기를 원하며</a:t>
            </a:r>
            <a:r>
              <a:rPr lang="en-US" altLang="ko-KR" sz="3200" dirty="0">
                <a:solidFill>
                  <a:schemeClr val="bg1"/>
                </a:solidFill>
              </a:rPr>
              <a:t>, </a:t>
            </a:r>
            <a:r>
              <a:rPr lang="ko-KR" altLang="en-US" sz="3200" dirty="0">
                <a:solidFill>
                  <a:schemeClr val="bg1"/>
                </a:solidFill>
              </a:rPr>
              <a:t>여호와는 그의 얼굴을 네게 비추사 은혜 베푸시기를 원하며</a:t>
            </a:r>
            <a:r>
              <a:rPr lang="en-US" altLang="ko-KR" sz="3200" dirty="0">
                <a:solidFill>
                  <a:schemeClr val="bg1"/>
                </a:solidFill>
              </a:rPr>
              <a:t>, </a:t>
            </a:r>
            <a:r>
              <a:rPr lang="ko-KR" altLang="en-US" sz="3200" dirty="0">
                <a:solidFill>
                  <a:schemeClr val="bg1"/>
                </a:solidFill>
              </a:rPr>
              <a:t>여호와는 그 얼굴을 네게로 향하여 드사 평강 주시기를 원하노라 할지니라 하라</a:t>
            </a:r>
            <a:r>
              <a:rPr lang="en-US" altLang="ko-KR" sz="3200" dirty="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68604382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177046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071314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071314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071314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2438400"/>
            <a:ext cx="11881320" cy="3990836"/>
          </a:xfrm>
          <a:prstGeom prst="rect">
            <a:avLst/>
          </a:prstGeom>
          <a:solidFill>
            <a:srgbClr val="002060"/>
          </a:solidFill>
        </p:spPr>
        <p:txBody>
          <a:bodyPr wrap="square">
            <a:spAutoFit/>
          </a:bodyPr>
          <a:lstStyle/>
          <a:p>
            <a:pPr rtl="1"/>
            <a:r>
              <a:rPr lang="en-US" sz="3600" dirty="0">
                <a:solidFill>
                  <a:srgbClr val="FFFF00"/>
                </a:solidFill>
                <a:latin typeface="Bwhebb" pitchFamily="2" charset="0"/>
              </a:rPr>
              <a:t>   </a:t>
            </a:r>
            <a:r>
              <a:rPr lang="he-IL" sz="4000" dirty="0">
                <a:solidFill>
                  <a:srgbClr val="FFFF00"/>
                </a:solidFill>
              </a:rPr>
              <a:t>‎הַֽלְל֣וּ אֶת־יְ֭הוָה כָּל־גּוֹיִ֑ם שַׁ֜בְּח֗וּהוּ כָּל־הָאֻמִּֽים׃</a:t>
            </a:r>
            <a:r>
              <a:rPr lang="en-US" sz="4000" dirty="0">
                <a:solidFill>
                  <a:srgbClr val="FFFF00"/>
                </a:solidFill>
              </a:rPr>
              <a:t>  </a:t>
            </a:r>
            <a:r>
              <a:rPr lang="he-IL" sz="4000" dirty="0">
                <a:solidFill>
                  <a:srgbClr val="FFFF00"/>
                </a:solidFill>
              </a:rPr>
              <a:t> </a:t>
            </a:r>
            <a:endParaRPr lang="en-US" sz="4000" dirty="0">
              <a:solidFill>
                <a:srgbClr val="FFFF00"/>
              </a:solidFill>
            </a:endParaRPr>
          </a:p>
          <a:p>
            <a:r>
              <a:rPr lang="en-US" sz="2000" dirty="0">
                <a:solidFill>
                  <a:schemeClr val="bg1"/>
                </a:solidFill>
              </a:rPr>
              <a:t>        the peoples      all         extol Him        nations    all        YHWH                    Praise </a:t>
            </a:r>
          </a:p>
          <a:p>
            <a:pPr rtl="1"/>
            <a:r>
              <a:rPr lang="en-US" sz="2000" dirty="0">
                <a:solidFill>
                  <a:schemeClr val="bg1"/>
                </a:solidFill>
              </a:rPr>
              <a:t>   </a:t>
            </a:r>
            <a:r>
              <a:rPr lang="he-IL" sz="4000" dirty="0">
                <a:solidFill>
                  <a:schemeClr val="bg1"/>
                </a:solidFill>
              </a:rPr>
              <a:t>‎</a:t>
            </a:r>
            <a:r>
              <a:rPr lang="he-IL" sz="4000" dirty="0">
                <a:solidFill>
                  <a:srgbClr val="FFFF00"/>
                </a:solidFill>
              </a:rPr>
              <a:t> ‎כִּ֥י</a:t>
            </a:r>
            <a:r>
              <a:rPr lang="en-US" sz="4000" dirty="0">
                <a:solidFill>
                  <a:srgbClr val="FFFF00"/>
                </a:solidFill>
              </a:rPr>
              <a:t> </a:t>
            </a:r>
            <a:r>
              <a:rPr lang="he-IL" sz="4000" dirty="0">
                <a:solidFill>
                  <a:srgbClr val="FFFF00"/>
                </a:solidFill>
              </a:rPr>
              <a:t> גָ֨בַ֤ר עָלֵ֙ינוּ</a:t>
            </a:r>
            <a:r>
              <a:rPr lang="en-US" sz="4000" dirty="0">
                <a:solidFill>
                  <a:srgbClr val="FFFF00"/>
                </a:solidFill>
              </a:rPr>
              <a:t> </a:t>
            </a:r>
            <a:r>
              <a:rPr lang="he-IL" sz="4000" dirty="0">
                <a:solidFill>
                  <a:srgbClr val="FFFF00"/>
                </a:solidFill>
              </a:rPr>
              <a:t> חַסְדּ֗וֹ וֶֽאֱמֶת־יְהוָ֥ה לְעוֹלָ֗ם הַֽלְלוּ־יָֽהּ׃</a:t>
            </a:r>
            <a:r>
              <a:rPr lang="en-US" sz="4000" dirty="0">
                <a:solidFill>
                  <a:srgbClr val="FFFF00"/>
                </a:solidFill>
              </a:rPr>
              <a:t> </a:t>
            </a:r>
            <a:r>
              <a:rPr lang="he-IL" sz="4000" dirty="0">
                <a:solidFill>
                  <a:schemeClr val="bg1"/>
                </a:solidFill>
              </a:rPr>
              <a:t> </a:t>
            </a:r>
            <a:endParaRPr lang="en-US" sz="4000" dirty="0">
              <a:solidFill>
                <a:schemeClr val="bg1"/>
              </a:solidFill>
            </a:endParaRPr>
          </a:p>
          <a:p>
            <a:r>
              <a:rPr lang="en-US" sz="2000" dirty="0">
                <a:solidFill>
                  <a:schemeClr val="bg1"/>
                </a:solidFill>
              </a:rPr>
              <a:t>     YAH      praise         forever      of YHWH     truth     his faithfulness   on us      great     because</a:t>
            </a:r>
            <a:endParaRPr lang="en-US" sz="2000" baseline="30000" dirty="0">
              <a:solidFill>
                <a:schemeClr val="bg1"/>
              </a:solidFill>
            </a:endParaRPr>
          </a:p>
          <a:p>
            <a:endParaRPr lang="en-US" baseline="30000" dirty="0">
              <a:solidFill>
                <a:schemeClr val="bg1"/>
              </a:solidFill>
            </a:endParaRPr>
          </a:p>
          <a:p>
            <a:endParaRPr lang="en-US" baseline="30000" dirty="0">
              <a:solidFill>
                <a:schemeClr val="bg1"/>
              </a:solidFill>
            </a:endParaRPr>
          </a:p>
          <a:p>
            <a:r>
              <a:rPr lang="en-US" sz="2800" baseline="30000" dirty="0">
                <a:solidFill>
                  <a:srgbClr val="FFFF00"/>
                </a:solidFill>
              </a:rPr>
              <a:t>ESV </a:t>
            </a:r>
            <a:r>
              <a:rPr lang="en-US" sz="2800" b="1" dirty="0">
                <a:solidFill>
                  <a:srgbClr val="FFFF00"/>
                </a:solidFill>
              </a:rPr>
              <a:t>Psalm 117:1-2</a:t>
            </a:r>
            <a:r>
              <a:rPr lang="en-US" sz="2800" dirty="0">
                <a:solidFill>
                  <a:srgbClr val="FFFF00"/>
                </a:solidFill>
              </a:rPr>
              <a:t> Praise the LORD, all nations! Extol him, all peoples! For great is his steadfast love toward us, and the faithfulness of the LORD endures forever. Praise the LORD!</a:t>
            </a:r>
          </a:p>
          <a:p>
            <a:endParaRPr lang="en-US" sz="2000" dirty="0">
              <a:solidFill>
                <a:schemeClr val="bg1"/>
              </a:solidFill>
            </a:endParaRPr>
          </a:p>
        </p:txBody>
      </p:sp>
      <p:sp>
        <p:nvSpPr>
          <p:cNvPr id="3" name="Rectangle 2"/>
          <p:cNvSpPr/>
          <p:nvPr/>
        </p:nvSpPr>
        <p:spPr>
          <a:xfrm>
            <a:off x="2436812" y="79601"/>
            <a:ext cx="5906256" cy="707886"/>
          </a:xfrm>
          <a:prstGeom prst="rect">
            <a:avLst/>
          </a:prstGeom>
          <a:solidFill>
            <a:srgbClr val="7030A0"/>
          </a:solidFill>
        </p:spPr>
        <p:txBody>
          <a:bodyPr wrap="square">
            <a:spAutoFit/>
          </a:bodyPr>
          <a:lstStyle/>
          <a:p>
            <a:r>
              <a:rPr lang="es-ES_tradnl" sz="4000" dirty="0">
                <a:solidFill>
                  <a:srgbClr val="FFFF00"/>
                </a:solidFill>
                <a:latin typeface="Bwhebb" pitchFamily="2" charset="0"/>
              </a:rPr>
              <a:t>~</a:t>
            </a:r>
            <a:r>
              <a:rPr lang="es-ES_tradnl" sz="4000" dirty="0" err="1">
                <a:solidFill>
                  <a:srgbClr val="FFFF00"/>
                </a:solidFill>
                <a:latin typeface="Bwhebb" pitchFamily="2" charset="0"/>
              </a:rPr>
              <a:t>yIAG-lK</a:t>
            </a:r>
            <a:r>
              <a:rPr lang="es-ES_tradnl" sz="4000" dirty="0">
                <a:solidFill>
                  <a:srgbClr val="FFFF00"/>
                </a:solidFill>
                <a:latin typeface="Bwhebb" pitchFamily="2" charset="0"/>
              </a:rPr>
              <a:t>' </a:t>
            </a:r>
            <a:r>
              <a:rPr lang="es-ES_tradnl" sz="4000" dirty="0" err="1">
                <a:solidFill>
                  <a:srgbClr val="FFFF00"/>
                </a:solidFill>
                <a:latin typeface="Bwhebb" pitchFamily="2" charset="0"/>
              </a:rPr>
              <a:t>yn"doa</a:t>
            </a:r>
            <a:r>
              <a:rPr lang="es-ES_tradnl" sz="4000" dirty="0">
                <a:solidFill>
                  <a:srgbClr val="FFFF00"/>
                </a:solidFill>
                <a:latin typeface="Bwhebb" pitchFamily="2" charset="0"/>
              </a:rPr>
              <a:t>]-</a:t>
            </a:r>
            <a:r>
              <a:rPr lang="es-ES_tradnl" sz="4000" dirty="0" err="1">
                <a:solidFill>
                  <a:srgbClr val="FFFF00"/>
                </a:solidFill>
                <a:latin typeface="Bwhebb" pitchFamily="2" charset="0"/>
              </a:rPr>
              <a:t>ta</a:t>
            </a:r>
            <a:r>
              <a:rPr lang="es-ES_tradnl" sz="4000" dirty="0">
                <a:solidFill>
                  <a:srgbClr val="FFFF00"/>
                </a:solidFill>
                <a:latin typeface="Bwhebb" pitchFamily="2" charset="0"/>
              </a:rPr>
              <a:t>, </a:t>
            </a:r>
            <a:r>
              <a:rPr lang="es-ES_tradnl" sz="4000" dirty="0" err="1">
                <a:solidFill>
                  <a:srgbClr val="FFFF00"/>
                </a:solidFill>
                <a:latin typeface="Bwhebb" pitchFamily="2" charset="0"/>
              </a:rPr>
              <a:t>Wll.h</a:t>
            </a:r>
            <a:r>
              <a:rPr lang="es-ES_tradnl" sz="4000" dirty="0">
                <a:solidFill>
                  <a:srgbClr val="FFFF00"/>
                </a:solidFill>
                <a:latin typeface="Bwhebb" pitchFamily="2" charset="0"/>
              </a:rPr>
              <a:t>;</a:t>
            </a:r>
            <a:r>
              <a:rPr lang="es-ES_tradnl" sz="4000" b="1" baseline="30000" dirty="0">
                <a:solidFill>
                  <a:srgbClr val="FFFF00"/>
                </a:solidFill>
                <a:latin typeface="Bwhebb" pitchFamily="2" charset="0"/>
              </a:rPr>
              <a:t>  </a:t>
            </a:r>
            <a:r>
              <a:rPr lang="en-US" sz="2800" b="1" dirty="0">
                <a:solidFill>
                  <a:srgbClr val="FFFF00"/>
                </a:solidFill>
              </a:rPr>
              <a:t>(Psalm 117)</a:t>
            </a:r>
            <a:endParaRPr lang="en-US" sz="2800" dirty="0"/>
          </a:p>
        </p:txBody>
      </p:sp>
      <p:sp>
        <p:nvSpPr>
          <p:cNvPr id="4" name="Rectangle 3"/>
          <p:cNvSpPr/>
          <p:nvPr/>
        </p:nvSpPr>
        <p:spPr>
          <a:xfrm>
            <a:off x="303212" y="233489"/>
            <a:ext cx="1781257" cy="400110"/>
          </a:xfrm>
          <a:prstGeom prst="rect">
            <a:avLst/>
          </a:prstGeom>
        </p:spPr>
        <p:txBody>
          <a:bodyPr wrap="none">
            <a:spAutoFit/>
          </a:bodyPr>
          <a:lstStyle/>
          <a:p>
            <a:r>
              <a:rPr lang="ko-KR" altLang="en-US" sz="2000" b="1" dirty="0">
                <a:solidFill>
                  <a:srgbClr val="FF0000"/>
                </a:solidFill>
              </a:rPr>
              <a:t>히브리어 찬양</a:t>
            </a:r>
            <a:endParaRPr lang="zh-CN" altLang="en-US" sz="2000" b="1" dirty="0">
              <a:solidFill>
                <a:srgbClr val="FF0000"/>
              </a:solidFill>
            </a:endParaRPr>
          </a:p>
        </p:txBody>
      </p:sp>
      <p:sp>
        <p:nvSpPr>
          <p:cNvPr id="5" name="Rectangle 4"/>
          <p:cNvSpPr/>
          <p:nvPr/>
        </p:nvSpPr>
        <p:spPr>
          <a:xfrm>
            <a:off x="246440" y="990600"/>
            <a:ext cx="8819772" cy="1200329"/>
          </a:xfrm>
          <a:prstGeom prst="rect">
            <a:avLst/>
          </a:prstGeom>
          <a:solidFill>
            <a:srgbClr val="002060"/>
          </a:solidFill>
        </p:spPr>
        <p:txBody>
          <a:bodyPr wrap="square">
            <a:spAutoFit/>
          </a:bodyPr>
          <a:lstStyle/>
          <a:p>
            <a:pPr algn="ctr"/>
            <a:r>
              <a:rPr lang="ko-KR" altLang="en-US" sz="2400" b="1" dirty="0">
                <a:solidFill>
                  <a:srgbClr val="FFFF00"/>
                </a:solidFill>
                <a:sym typeface="+mn-ea"/>
              </a:rPr>
              <a:t>시편 </a:t>
            </a:r>
            <a:r>
              <a:rPr lang="en-US" altLang="ko-KR" sz="2400" b="1" dirty="0">
                <a:solidFill>
                  <a:srgbClr val="FFFF00"/>
                </a:solidFill>
                <a:sym typeface="+mn-ea"/>
              </a:rPr>
              <a:t>1</a:t>
            </a:r>
            <a:r>
              <a:rPr lang="en-US" altLang="zh-CN" sz="2400" b="1" dirty="0">
                <a:solidFill>
                  <a:srgbClr val="FFFF00"/>
                </a:solidFill>
                <a:sym typeface="+mn-ea"/>
              </a:rPr>
              <a:t>17:1-</a:t>
            </a:r>
            <a:r>
              <a:rPr lang="en-US" altLang="ko-KR" sz="2400" b="1" dirty="0">
                <a:solidFill>
                  <a:srgbClr val="FFFF00"/>
                </a:solidFill>
                <a:sym typeface="+mn-ea"/>
              </a:rPr>
              <a:t>2.</a:t>
            </a:r>
            <a:r>
              <a:rPr lang="en-US" altLang="ko-KR" sz="2400" b="1" dirty="0">
                <a:solidFill>
                  <a:schemeClr val="bg1"/>
                </a:solidFill>
                <a:sym typeface="+mn-ea"/>
              </a:rPr>
              <a:t> </a:t>
            </a:r>
            <a:r>
              <a:rPr lang="ko-KR" altLang="en-US" sz="2400" b="1" dirty="0">
                <a:solidFill>
                  <a:schemeClr val="bg1"/>
                </a:solidFill>
              </a:rPr>
              <a:t> 너희 모든 나라들아 여호와를 찬양하며 너희 모든 백성들아 저를 칭송할찌어다</a:t>
            </a:r>
            <a:r>
              <a:rPr lang="en-US" sz="2400" b="1" dirty="0">
                <a:solidFill>
                  <a:schemeClr val="bg1"/>
                </a:solidFill>
              </a:rPr>
              <a:t>. </a:t>
            </a:r>
            <a:r>
              <a:rPr lang="ko-KR" altLang="en-US" sz="2400" b="1" dirty="0">
                <a:solidFill>
                  <a:schemeClr val="bg1"/>
                </a:solidFill>
              </a:rPr>
              <a:t>우리에게 향하신 여호와의 인자하심이 크고 진실하심이 영원함이로다</a:t>
            </a:r>
            <a:r>
              <a:rPr lang="en-US" altLang="ko-KR" sz="2400" b="1" dirty="0">
                <a:solidFill>
                  <a:schemeClr val="bg1"/>
                </a:solidFill>
              </a:rPr>
              <a:t>.</a:t>
            </a:r>
            <a:r>
              <a:rPr lang="ko-KR" altLang="en-US" sz="2400" b="1" dirty="0">
                <a:solidFill>
                  <a:schemeClr val="bg1"/>
                </a:solidFill>
              </a:rPr>
              <a:t> 할렐루야</a:t>
            </a:r>
            <a:r>
              <a:rPr lang="en-US" sz="2400" b="1" dirty="0">
                <a:solidFill>
                  <a:schemeClr val="bg1"/>
                </a:solidFill>
              </a:rPr>
              <a:t>.</a:t>
            </a:r>
            <a:endParaRPr lang="en-US" b="1" dirty="0"/>
          </a:p>
        </p:txBody>
      </p:sp>
    </p:spTree>
    <p:extLst>
      <p:ext uri="{BB962C8B-B14F-4D97-AF65-F5344CB8AC3E}">
        <p14:creationId xmlns:p14="http://schemas.microsoft.com/office/powerpoint/2010/main" val="272690088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副标题 3074"/>
          <p:cNvSpPr>
            <a:spLocks noGrp="1"/>
          </p:cNvSpPr>
          <p:nvPr>
            <p:ph type="subTitle" idx="1"/>
          </p:nvPr>
        </p:nvSpPr>
        <p:spPr>
          <a:xfrm>
            <a:off x="232514" y="3068960"/>
            <a:ext cx="11794228" cy="3384376"/>
          </a:xfrm>
          <a:solidFill>
            <a:srgbClr val="002060"/>
          </a:solidFill>
        </p:spPr>
        <p:txBody>
          <a:bodyPr anchor="t"/>
          <a:lstStyle/>
          <a:p>
            <a:pPr algn="l">
              <a:spcBef>
                <a:spcPts val="0"/>
              </a:spcBef>
            </a:pPr>
            <a:r>
              <a:rPr lang="en-US" sz="2200" baseline="30000" dirty="0">
                <a:solidFill>
                  <a:srgbClr val="FFFF00"/>
                </a:solidFill>
              </a:rPr>
              <a:t>NIV </a:t>
            </a:r>
            <a:r>
              <a:rPr lang="en-US" sz="2200" dirty="0">
                <a:solidFill>
                  <a:srgbClr val="FFFF00"/>
                </a:solidFill>
              </a:rPr>
              <a:t>I have set the LORD always before me. Because he is at my right hand, I will not be shaken. Therefore my heart is glad and my tongue rejoices; </a:t>
            </a:r>
            <a:r>
              <a:rPr lang="en-US" sz="2200" dirty="0">
                <a:solidFill>
                  <a:schemeClr val="bg1"/>
                </a:solidFill>
              </a:rPr>
              <a:t>…..  / </a:t>
            </a:r>
            <a:r>
              <a:rPr lang="es-ES_tradnl" sz="2200" baseline="30000" dirty="0">
                <a:solidFill>
                  <a:schemeClr val="bg1"/>
                </a:solidFill>
              </a:rPr>
              <a:t>R95 </a:t>
            </a:r>
            <a:r>
              <a:rPr lang="es-ES_tradnl" sz="2200" dirty="0">
                <a:solidFill>
                  <a:schemeClr val="bg1"/>
                </a:solidFill>
              </a:rPr>
              <a:t>A Jehová he puesto siempre delante de mí; porque está a mi diestra, no seré conmovido. Se alegró por tanto mi corazón y se gozó mi alma; </a:t>
            </a:r>
            <a:r>
              <a:rPr lang="en-US" sz="2200" dirty="0">
                <a:solidFill>
                  <a:schemeClr val="bg1"/>
                </a:solidFill>
              </a:rPr>
              <a:t>…..  / </a:t>
            </a:r>
            <a:r>
              <a:rPr lang="es-ES_tradnl" sz="2200" baseline="30000" dirty="0">
                <a:solidFill>
                  <a:schemeClr val="bg1"/>
                </a:solidFill>
              </a:rPr>
              <a:t>BFC </a:t>
            </a:r>
            <a:r>
              <a:rPr lang="es-ES_tradnl" sz="2200" dirty="0">
                <a:solidFill>
                  <a:schemeClr val="bg1"/>
                </a:solidFill>
              </a:rPr>
              <a:t>Je </a:t>
            </a:r>
            <a:r>
              <a:rPr lang="es-ES_tradnl" sz="2200" dirty="0" err="1">
                <a:solidFill>
                  <a:schemeClr val="bg1"/>
                </a:solidFill>
              </a:rPr>
              <a:t>ne</a:t>
            </a:r>
            <a:r>
              <a:rPr lang="es-ES_tradnl" sz="2200" dirty="0">
                <a:solidFill>
                  <a:schemeClr val="bg1"/>
                </a:solidFill>
              </a:rPr>
              <a:t> </a:t>
            </a:r>
            <a:r>
              <a:rPr lang="es-ES_tradnl" sz="2200" dirty="0" err="1">
                <a:solidFill>
                  <a:schemeClr val="bg1"/>
                </a:solidFill>
              </a:rPr>
              <a:t>perds</a:t>
            </a:r>
            <a:r>
              <a:rPr lang="es-ES_tradnl" sz="2200" dirty="0">
                <a:solidFill>
                  <a:schemeClr val="bg1"/>
                </a:solidFill>
              </a:rPr>
              <a:t> </a:t>
            </a:r>
            <a:r>
              <a:rPr lang="es-ES_tradnl" sz="2200" dirty="0" err="1">
                <a:solidFill>
                  <a:schemeClr val="bg1"/>
                </a:solidFill>
              </a:rPr>
              <a:t>pas</a:t>
            </a:r>
            <a:r>
              <a:rPr lang="es-ES_tradnl" sz="2200" dirty="0">
                <a:solidFill>
                  <a:schemeClr val="bg1"/>
                </a:solidFill>
              </a:rPr>
              <a:t> de </a:t>
            </a:r>
            <a:r>
              <a:rPr lang="es-ES_tradnl" sz="2200" dirty="0" err="1">
                <a:solidFill>
                  <a:schemeClr val="bg1"/>
                </a:solidFill>
              </a:rPr>
              <a:t>vue</a:t>
            </a:r>
            <a:r>
              <a:rPr lang="es-ES_tradnl" sz="2200" dirty="0">
                <a:solidFill>
                  <a:schemeClr val="bg1"/>
                </a:solidFill>
              </a:rPr>
              <a:t> le </a:t>
            </a:r>
            <a:r>
              <a:rPr lang="es-ES_tradnl" sz="2200" dirty="0" err="1">
                <a:solidFill>
                  <a:schemeClr val="bg1"/>
                </a:solidFill>
              </a:rPr>
              <a:t>Seigneur</a:t>
            </a:r>
            <a:r>
              <a:rPr lang="es-ES_tradnl" sz="2200" dirty="0">
                <a:solidFill>
                  <a:schemeClr val="bg1"/>
                </a:solidFill>
              </a:rPr>
              <a:t>, et je </a:t>
            </a:r>
            <a:r>
              <a:rPr lang="es-ES_tradnl" sz="2200" dirty="0" err="1">
                <a:solidFill>
                  <a:schemeClr val="bg1"/>
                </a:solidFill>
              </a:rPr>
              <a:t>ne</a:t>
            </a:r>
            <a:r>
              <a:rPr lang="es-ES_tradnl" sz="2200" dirty="0">
                <a:solidFill>
                  <a:schemeClr val="bg1"/>
                </a:solidFill>
              </a:rPr>
              <a:t> risque </a:t>
            </a:r>
            <a:r>
              <a:rPr lang="es-ES_tradnl" sz="2200" dirty="0" err="1">
                <a:solidFill>
                  <a:schemeClr val="bg1"/>
                </a:solidFill>
              </a:rPr>
              <a:t>pas</a:t>
            </a:r>
            <a:r>
              <a:rPr lang="es-ES_tradnl" sz="2200" dirty="0">
                <a:solidFill>
                  <a:schemeClr val="bg1"/>
                </a:solidFill>
              </a:rPr>
              <a:t> de </a:t>
            </a:r>
            <a:r>
              <a:rPr lang="es-ES_tradnl" sz="2200" dirty="0" err="1">
                <a:solidFill>
                  <a:schemeClr val="bg1"/>
                </a:solidFill>
              </a:rPr>
              <a:t>faiblir</a:t>
            </a:r>
            <a:r>
              <a:rPr lang="es-ES_tradnl" sz="2200" dirty="0">
                <a:solidFill>
                  <a:schemeClr val="bg1"/>
                </a:solidFill>
              </a:rPr>
              <a:t>, </a:t>
            </a:r>
            <a:r>
              <a:rPr lang="es-ES_tradnl" sz="2200" dirty="0" err="1">
                <a:solidFill>
                  <a:schemeClr val="bg1"/>
                </a:solidFill>
              </a:rPr>
              <a:t>puisqu'il</a:t>
            </a:r>
            <a:r>
              <a:rPr lang="es-ES_tradnl" sz="2200" dirty="0">
                <a:solidFill>
                  <a:schemeClr val="bg1"/>
                </a:solidFill>
              </a:rPr>
              <a:t> </a:t>
            </a:r>
            <a:r>
              <a:rPr lang="es-ES_tradnl" sz="2200" dirty="0" err="1">
                <a:solidFill>
                  <a:schemeClr val="bg1"/>
                </a:solidFill>
              </a:rPr>
              <a:t>est</a:t>
            </a:r>
            <a:r>
              <a:rPr lang="es-ES_tradnl" sz="2200" dirty="0">
                <a:solidFill>
                  <a:schemeClr val="bg1"/>
                </a:solidFill>
              </a:rPr>
              <a:t> à mes </a:t>
            </a:r>
            <a:r>
              <a:rPr lang="es-ES_tradnl" sz="2200" dirty="0" err="1">
                <a:solidFill>
                  <a:schemeClr val="bg1"/>
                </a:solidFill>
              </a:rPr>
              <a:t>côtés</a:t>
            </a:r>
            <a:r>
              <a:rPr lang="es-ES_tradnl" sz="2200" dirty="0">
                <a:solidFill>
                  <a:schemeClr val="bg1"/>
                </a:solidFill>
              </a:rPr>
              <a:t>. </a:t>
            </a:r>
            <a:r>
              <a:rPr lang="es-ES_tradnl" sz="2200" dirty="0" err="1">
                <a:solidFill>
                  <a:schemeClr val="bg1"/>
                </a:solidFill>
              </a:rPr>
              <a:t>C'est</a:t>
            </a:r>
            <a:r>
              <a:rPr lang="es-ES_tradnl" sz="2200" dirty="0">
                <a:solidFill>
                  <a:schemeClr val="bg1"/>
                </a:solidFill>
              </a:rPr>
              <a:t> </a:t>
            </a:r>
            <a:r>
              <a:rPr lang="es-ES_tradnl" sz="2200" dirty="0" err="1">
                <a:solidFill>
                  <a:schemeClr val="bg1"/>
                </a:solidFill>
              </a:rPr>
              <a:t>pourquoi</a:t>
            </a:r>
            <a:r>
              <a:rPr lang="es-ES_tradnl" sz="2200" dirty="0">
                <a:solidFill>
                  <a:schemeClr val="bg1"/>
                </a:solidFill>
              </a:rPr>
              <a:t> </a:t>
            </a:r>
            <a:r>
              <a:rPr lang="es-ES_tradnl" sz="2200" dirty="0" err="1">
                <a:solidFill>
                  <a:schemeClr val="bg1"/>
                </a:solidFill>
              </a:rPr>
              <a:t>j'ai</a:t>
            </a:r>
            <a:r>
              <a:rPr lang="es-ES_tradnl" sz="2200" dirty="0">
                <a:solidFill>
                  <a:schemeClr val="bg1"/>
                </a:solidFill>
              </a:rPr>
              <a:t> le </a:t>
            </a:r>
            <a:r>
              <a:rPr lang="es-ES_tradnl" sz="2200" dirty="0" err="1">
                <a:solidFill>
                  <a:schemeClr val="bg1"/>
                </a:solidFill>
              </a:rPr>
              <a:t>coeur</a:t>
            </a:r>
            <a:r>
              <a:rPr lang="es-ES_tradnl" sz="2200" dirty="0">
                <a:solidFill>
                  <a:schemeClr val="bg1"/>
                </a:solidFill>
              </a:rPr>
              <a:t> </a:t>
            </a:r>
            <a:r>
              <a:rPr lang="es-ES_tradnl" sz="2200" dirty="0" err="1">
                <a:solidFill>
                  <a:schemeClr val="bg1"/>
                </a:solidFill>
              </a:rPr>
              <a:t>plein</a:t>
            </a:r>
            <a:r>
              <a:rPr lang="es-ES_tradnl" sz="2200" dirty="0">
                <a:solidFill>
                  <a:schemeClr val="bg1"/>
                </a:solidFill>
              </a:rPr>
              <a:t> de </a:t>
            </a:r>
            <a:r>
              <a:rPr lang="es-ES_tradnl" sz="2200" dirty="0" err="1">
                <a:solidFill>
                  <a:schemeClr val="bg1"/>
                </a:solidFill>
              </a:rPr>
              <a:t>joie</a:t>
            </a:r>
            <a:r>
              <a:rPr lang="es-ES_tradnl" sz="2200" dirty="0">
                <a:solidFill>
                  <a:schemeClr val="bg1"/>
                </a:solidFill>
              </a:rPr>
              <a:t>, </a:t>
            </a:r>
            <a:r>
              <a:rPr lang="es-ES_tradnl" sz="2200" dirty="0" err="1">
                <a:solidFill>
                  <a:schemeClr val="bg1"/>
                </a:solidFill>
              </a:rPr>
              <a:t>j'ai</a:t>
            </a:r>
            <a:r>
              <a:rPr lang="es-ES_tradnl" sz="2200" dirty="0">
                <a:solidFill>
                  <a:schemeClr val="bg1"/>
                </a:solidFill>
              </a:rPr>
              <a:t> </a:t>
            </a:r>
            <a:r>
              <a:rPr lang="es-ES_tradnl" sz="2200" dirty="0" err="1">
                <a:solidFill>
                  <a:schemeClr val="bg1"/>
                </a:solidFill>
              </a:rPr>
              <a:t>l'âme</a:t>
            </a:r>
            <a:r>
              <a:rPr lang="es-ES_tradnl" sz="2200" dirty="0">
                <a:solidFill>
                  <a:schemeClr val="bg1"/>
                </a:solidFill>
              </a:rPr>
              <a:t> en </a:t>
            </a:r>
            <a:r>
              <a:rPr lang="es-ES_tradnl" sz="2200" dirty="0" err="1">
                <a:solidFill>
                  <a:schemeClr val="bg1"/>
                </a:solidFill>
              </a:rPr>
              <a:t>fête</a:t>
            </a:r>
            <a:r>
              <a:rPr lang="es-ES_tradnl" sz="2200" dirty="0">
                <a:solidFill>
                  <a:schemeClr val="bg1"/>
                </a:solidFill>
              </a:rPr>
              <a:t>. </a:t>
            </a:r>
            <a:r>
              <a:rPr lang="en-US" sz="2200" dirty="0">
                <a:solidFill>
                  <a:schemeClr val="bg1"/>
                </a:solidFill>
              </a:rPr>
              <a:t>…..  / </a:t>
            </a:r>
            <a:r>
              <a:rPr lang="en-US" sz="2200" baseline="30000" dirty="0">
                <a:solidFill>
                  <a:schemeClr val="bg1"/>
                </a:solidFill>
              </a:rPr>
              <a:t>ELB </a:t>
            </a:r>
            <a:r>
              <a:rPr lang="en-US" sz="2200" dirty="0" err="1">
                <a:solidFill>
                  <a:schemeClr val="bg1"/>
                </a:solidFill>
              </a:rPr>
              <a:t>Ich</a:t>
            </a:r>
            <a:r>
              <a:rPr lang="en-US" sz="2200" dirty="0">
                <a:solidFill>
                  <a:schemeClr val="bg1"/>
                </a:solidFill>
              </a:rPr>
              <a:t> </a:t>
            </a:r>
            <a:r>
              <a:rPr lang="en-US" sz="2200" dirty="0" err="1">
                <a:solidFill>
                  <a:schemeClr val="bg1"/>
                </a:solidFill>
              </a:rPr>
              <a:t>habe</a:t>
            </a:r>
            <a:r>
              <a:rPr lang="en-US" sz="2200" dirty="0">
                <a:solidFill>
                  <a:schemeClr val="bg1"/>
                </a:solidFill>
              </a:rPr>
              <a:t> den HERRN stets </a:t>
            </a:r>
            <a:r>
              <a:rPr lang="en-US" sz="2200" dirty="0" err="1">
                <a:solidFill>
                  <a:schemeClr val="bg1"/>
                </a:solidFill>
              </a:rPr>
              <a:t>vor</a:t>
            </a:r>
            <a:r>
              <a:rPr lang="en-US" sz="2200" dirty="0">
                <a:solidFill>
                  <a:schemeClr val="bg1"/>
                </a:solidFill>
              </a:rPr>
              <a:t> </a:t>
            </a:r>
            <a:r>
              <a:rPr lang="en-US" sz="2200" dirty="0" err="1">
                <a:solidFill>
                  <a:schemeClr val="bg1"/>
                </a:solidFill>
              </a:rPr>
              <a:t>Augen</a:t>
            </a:r>
            <a:r>
              <a:rPr lang="en-US" sz="2200" dirty="0">
                <a:solidFill>
                  <a:schemeClr val="bg1"/>
                </a:solidFill>
              </a:rPr>
              <a:t>; </a:t>
            </a:r>
            <a:r>
              <a:rPr lang="en-US" sz="2200" dirty="0" err="1">
                <a:solidFill>
                  <a:schemeClr val="bg1"/>
                </a:solidFill>
              </a:rPr>
              <a:t>weil</a:t>
            </a:r>
            <a:r>
              <a:rPr lang="en-US" sz="2200" dirty="0">
                <a:solidFill>
                  <a:schemeClr val="bg1"/>
                </a:solidFill>
              </a:rPr>
              <a:t> </a:t>
            </a:r>
            <a:r>
              <a:rPr lang="en-US" sz="2200" dirty="0" err="1">
                <a:solidFill>
                  <a:schemeClr val="bg1"/>
                </a:solidFill>
              </a:rPr>
              <a:t>er</a:t>
            </a:r>
            <a:r>
              <a:rPr lang="en-US" sz="2200" dirty="0">
                <a:solidFill>
                  <a:schemeClr val="bg1"/>
                </a:solidFill>
              </a:rPr>
              <a:t> </a:t>
            </a:r>
            <a:r>
              <a:rPr lang="en-US" sz="2200" dirty="0" err="1">
                <a:solidFill>
                  <a:schemeClr val="bg1"/>
                </a:solidFill>
              </a:rPr>
              <a:t>zu</a:t>
            </a:r>
            <a:r>
              <a:rPr lang="en-US" sz="2200" dirty="0">
                <a:solidFill>
                  <a:schemeClr val="bg1"/>
                </a:solidFill>
              </a:rPr>
              <a:t> </a:t>
            </a:r>
            <a:r>
              <a:rPr lang="en-US" sz="2200" dirty="0" err="1">
                <a:solidFill>
                  <a:schemeClr val="bg1"/>
                </a:solidFill>
              </a:rPr>
              <a:t>meiner</a:t>
            </a:r>
            <a:r>
              <a:rPr lang="en-US" sz="2200" dirty="0">
                <a:solidFill>
                  <a:schemeClr val="bg1"/>
                </a:solidFill>
              </a:rPr>
              <a:t> </a:t>
            </a:r>
            <a:r>
              <a:rPr lang="en-US" sz="2200" dirty="0" err="1">
                <a:solidFill>
                  <a:schemeClr val="bg1"/>
                </a:solidFill>
              </a:rPr>
              <a:t>Rechten</a:t>
            </a:r>
            <a:r>
              <a:rPr lang="en-US" sz="2200" dirty="0">
                <a:solidFill>
                  <a:schemeClr val="bg1"/>
                </a:solidFill>
              </a:rPr>
              <a:t> </a:t>
            </a:r>
            <a:r>
              <a:rPr lang="en-US" sz="2200" dirty="0" err="1">
                <a:solidFill>
                  <a:schemeClr val="bg1"/>
                </a:solidFill>
              </a:rPr>
              <a:t>ist</a:t>
            </a:r>
            <a:r>
              <a:rPr lang="en-US" sz="2200" dirty="0">
                <a:solidFill>
                  <a:schemeClr val="bg1"/>
                </a:solidFill>
              </a:rPr>
              <a:t>, </a:t>
            </a:r>
            <a:r>
              <a:rPr lang="en-US" sz="2200" dirty="0" err="1">
                <a:solidFill>
                  <a:schemeClr val="bg1"/>
                </a:solidFill>
              </a:rPr>
              <a:t>werde</a:t>
            </a:r>
            <a:r>
              <a:rPr lang="en-US" sz="2200" dirty="0">
                <a:solidFill>
                  <a:schemeClr val="bg1"/>
                </a:solidFill>
              </a:rPr>
              <a:t> </a:t>
            </a:r>
            <a:r>
              <a:rPr lang="en-US" sz="2200" dirty="0" err="1">
                <a:solidFill>
                  <a:schemeClr val="bg1"/>
                </a:solidFill>
              </a:rPr>
              <a:t>ich</a:t>
            </a:r>
            <a:r>
              <a:rPr lang="en-US" sz="2200" dirty="0">
                <a:solidFill>
                  <a:schemeClr val="bg1"/>
                </a:solidFill>
              </a:rPr>
              <a:t> </a:t>
            </a:r>
            <a:r>
              <a:rPr lang="en-US" sz="2200" dirty="0" err="1">
                <a:solidFill>
                  <a:schemeClr val="bg1"/>
                </a:solidFill>
              </a:rPr>
              <a:t>nicht</a:t>
            </a:r>
            <a:r>
              <a:rPr lang="en-US" sz="2200" dirty="0">
                <a:solidFill>
                  <a:schemeClr val="bg1"/>
                </a:solidFill>
              </a:rPr>
              <a:t> </a:t>
            </a:r>
            <a:r>
              <a:rPr lang="en-US" sz="2200" dirty="0" err="1">
                <a:solidFill>
                  <a:schemeClr val="bg1"/>
                </a:solidFill>
              </a:rPr>
              <a:t>wanken</a:t>
            </a:r>
            <a:r>
              <a:rPr lang="en-US" sz="2200" dirty="0">
                <a:solidFill>
                  <a:schemeClr val="bg1"/>
                </a:solidFill>
              </a:rPr>
              <a:t>. </a:t>
            </a:r>
            <a:r>
              <a:rPr lang="en-US" sz="2200" dirty="0" err="1">
                <a:solidFill>
                  <a:schemeClr val="bg1"/>
                </a:solidFill>
              </a:rPr>
              <a:t>Darum</a:t>
            </a:r>
            <a:r>
              <a:rPr lang="en-US" sz="2200" dirty="0">
                <a:solidFill>
                  <a:schemeClr val="bg1"/>
                </a:solidFill>
              </a:rPr>
              <a:t> </a:t>
            </a:r>
            <a:r>
              <a:rPr lang="en-US" sz="2200" dirty="0" err="1">
                <a:solidFill>
                  <a:schemeClr val="bg1"/>
                </a:solidFill>
              </a:rPr>
              <a:t>freut</a:t>
            </a:r>
            <a:r>
              <a:rPr lang="en-US" sz="2200" dirty="0">
                <a:solidFill>
                  <a:schemeClr val="bg1"/>
                </a:solidFill>
              </a:rPr>
              <a:t> </a:t>
            </a:r>
            <a:r>
              <a:rPr lang="en-US" sz="2200" dirty="0" err="1">
                <a:solidFill>
                  <a:schemeClr val="bg1"/>
                </a:solidFill>
              </a:rPr>
              <a:t>sich</a:t>
            </a:r>
            <a:r>
              <a:rPr lang="en-US" sz="2200" dirty="0">
                <a:solidFill>
                  <a:schemeClr val="bg1"/>
                </a:solidFill>
              </a:rPr>
              <a:t> </a:t>
            </a:r>
            <a:r>
              <a:rPr lang="en-US" sz="2200" dirty="0" err="1">
                <a:solidFill>
                  <a:schemeClr val="bg1"/>
                </a:solidFill>
              </a:rPr>
              <a:t>mein</a:t>
            </a:r>
            <a:r>
              <a:rPr lang="en-US" sz="2200" dirty="0">
                <a:solidFill>
                  <a:schemeClr val="bg1"/>
                </a:solidFill>
              </a:rPr>
              <a:t> </a:t>
            </a:r>
            <a:r>
              <a:rPr lang="en-US" sz="2200" dirty="0" err="1">
                <a:solidFill>
                  <a:schemeClr val="bg1"/>
                </a:solidFill>
              </a:rPr>
              <a:t>Herz</a:t>
            </a:r>
            <a:r>
              <a:rPr lang="en-US" sz="2200" dirty="0">
                <a:solidFill>
                  <a:schemeClr val="bg1"/>
                </a:solidFill>
              </a:rPr>
              <a:t> und </a:t>
            </a:r>
            <a:r>
              <a:rPr lang="en-US" sz="2200" dirty="0" err="1">
                <a:solidFill>
                  <a:schemeClr val="bg1"/>
                </a:solidFill>
              </a:rPr>
              <a:t>frohlockt</a:t>
            </a:r>
            <a:r>
              <a:rPr lang="en-US" sz="2200" dirty="0">
                <a:solidFill>
                  <a:schemeClr val="bg1"/>
                </a:solidFill>
              </a:rPr>
              <a:t> </a:t>
            </a:r>
            <a:r>
              <a:rPr lang="en-US" sz="2200" dirty="0" err="1">
                <a:solidFill>
                  <a:schemeClr val="bg1"/>
                </a:solidFill>
              </a:rPr>
              <a:t>meine</a:t>
            </a:r>
            <a:r>
              <a:rPr lang="en-US" sz="2200" dirty="0">
                <a:solidFill>
                  <a:schemeClr val="bg1"/>
                </a:solidFill>
              </a:rPr>
              <a:t> </a:t>
            </a:r>
            <a:r>
              <a:rPr lang="en-US" sz="2200" dirty="0" err="1">
                <a:solidFill>
                  <a:schemeClr val="bg1"/>
                </a:solidFill>
              </a:rPr>
              <a:t>Seele</a:t>
            </a:r>
            <a:r>
              <a:rPr lang="en-US" sz="2200" dirty="0">
                <a:solidFill>
                  <a:schemeClr val="bg1"/>
                </a:solidFill>
              </a:rPr>
              <a:t>. …..  / </a:t>
            </a:r>
            <a:r>
              <a:rPr lang="en-US" sz="2200" b="1" baseline="30000" dirty="0">
                <a:solidFill>
                  <a:schemeClr val="bg1"/>
                </a:solidFill>
              </a:rPr>
              <a:t>KOR </a:t>
            </a:r>
            <a:r>
              <a:rPr lang="ko-KR" altLang="en-US" sz="2200" b="1" dirty="0">
                <a:solidFill>
                  <a:schemeClr val="bg1"/>
                </a:solidFill>
              </a:rPr>
              <a:t>내가 여호와를 항상 내 앞에 모심이여 그가 내 우편에 계시므로 내가 요동치 아니하리로다</a:t>
            </a:r>
            <a:r>
              <a:rPr lang="en-US" sz="2200" b="1" dirty="0">
                <a:solidFill>
                  <a:schemeClr val="bg1"/>
                </a:solidFill>
              </a:rPr>
              <a:t>. </a:t>
            </a:r>
            <a:r>
              <a:rPr lang="ko-KR" altLang="en-US" sz="2200" b="1" dirty="0">
                <a:solidFill>
                  <a:schemeClr val="bg1"/>
                </a:solidFill>
              </a:rPr>
              <a:t>이러므로 내 마음이 기쁘고 내 영광도 즐거워하며 </a:t>
            </a:r>
            <a:r>
              <a:rPr lang="en-US" sz="2200" b="1" dirty="0">
                <a:solidFill>
                  <a:schemeClr val="bg1"/>
                </a:solidFill>
              </a:rPr>
              <a:t>…..  / </a:t>
            </a:r>
            <a:r>
              <a:rPr lang="en-US" altLang="zh-TW" sz="2200" b="1" baseline="30000" dirty="0">
                <a:solidFill>
                  <a:schemeClr val="bg1"/>
                </a:solidFill>
              </a:rPr>
              <a:t>CUV</a:t>
            </a:r>
            <a:r>
              <a:rPr lang="zh-TW" altLang="en-US" sz="2200" b="1" dirty="0">
                <a:solidFill>
                  <a:schemeClr val="bg1"/>
                </a:solidFill>
              </a:rPr>
              <a:t>我將耶和華常擺在我面前．因他在我右邊、我便不至搖動。因此我的心歡喜、我的靈快樂．</a:t>
            </a:r>
            <a:r>
              <a:rPr lang="en-US" sz="2200" b="1" dirty="0">
                <a:solidFill>
                  <a:schemeClr val="bg1"/>
                </a:solidFill>
              </a:rPr>
              <a:t> ….. </a:t>
            </a:r>
          </a:p>
          <a:p>
            <a:pPr algn="l">
              <a:spcBef>
                <a:spcPts val="0"/>
              </a:spcBef>
            </a:pPr>
            <a:endParaRPr lang="en-US" sz="2000" dirty="0">
              <a:solidFill>
                <a:schemeClr val="bg1"/>
              </a:solidFill>
            </a:endParaRPr>
          </a:p>
        </p:txBody>
      </p:sp>
      <p:sp>
        <p:nvSpPr>
          <p:cNvPr id="27650" name="文本框 1"/>
          <p:cNvSpPr txBox="1"/>
          <p:nvPr/>
        </p:nvSpPr>
        <p:spPr>
          <a:xfrm>
            <a:off x="204841" y="189865"/>
            <a:ext cx="2922383" cy="584775"/>
          </a:xfrm>
          <a:prstGeom prst="rect">
            <a:avLst/>
          </a:prstGeom>
          <a:solidFill>
            <a:srgbClr val="002060"/>
          </a:solidFill>
          <a:ln w="9525">
            <a:noFill/>
          </a:ln>
        </p:spPr>
        <p:txBody>
          <a:bodyPr wrap="square" anchor="t">
            <a:spAutoFit/>
          </a:bodyPr>
          <a:lstStyle/>
          <a:p>
            <a:pPr algn="ctr"/>
            <a:r>
              <a:rPr lang="en-US" altLang="zh-CN" sz="3200" b="1" dirty="0">
                <a:solidFill>
                  <a:srgbClr val="FFFF00"/>
                </a:solidFill>
                <a:latin typeface="Arial" panose="020B0604020202020204" pitchFamily="34" charset="0"/>
                <a:ea typeface="宋体" panose="02010600030101010101" pitchFamily="2" charset="-122"/>
                <a:sym typeface="宋体" panose="02010600030101010101" pitchFamily="2" charset="-122"/>
              </a:rPr>
              <a:t>Psalm</a:t>
            </a:r>
            <a:r>
              <a:rPr lang="en-US" sz="3200" b="1" dirty="0">
                <a:solidFill>
                  <a:srgbClr val="FFFF00"/>
                </a:solidFill>
                <a:latin typeface="Arial" panose="020B0604020202020204" pitchFamily="34" charset="0"/>
                <a:ea typeface="宋体" panose="02010600030101010101" pitchFamily="2" charset="-122"/>
                <a:sym typeface="宋体" panose="02010600030101010101" pitchFamily="2" charset="-122"/>
              </a:rPr>
              <a:t>16:8-9</a:t>
            </a:r>
          </a:p>
        </p:txBody>
      </p:sp>
      <p:sp>
        <p:nvSpPr>
          <p:cNvPr id="27651" name="文本框 2"/>
          <p:cNvSpPr txBox="1"/>
          <p:nvPr/>
        </p:nvSpPr>
        <p:spPr>
          <a:xfrm>
            <a:off x="2575764" y="1408079"/>
            <a:ext cx="6537643" cy="400110"/>
          </a:xfrm>
          <a:prstGeom prst="rect">
            <a:avLst/>
          </a:prstGeom>
          <a:noFill/>
          <a:ln w="9525">
            <a:noFill/>
          </a:ln>
        </p:spPr>
        <p:txBody>
          <a:bodyPr wrap="square" anchor="t">
            <a:spAutoFit/>
          </a:bodyPr>
          <a:lstStyle/>
          <a:p>
            <a:r>
              <a:rPr lang="en-US" altLang="zh-CN" sz="2000" dirty="0"/>
              <a:t>    always           before me             LORD            I keep</a:t>
            </a:r>
            <a:endParaRPr lang="zh-CN" altLang="en-US" sz="2000" b="1" dirty="0">
              <a:latin typeface="Arial" panose="020B0604020202020204" pitchFamily="34" charset="0"/>
              <a:ea typeface="宋体" panose="02010600030101010101" pitchFamily="2" charset="-122"/>
            </a:endParaRPr>
          </a:p>
        </p:txBody>
      </p:sp>
      <p:sp>
        <p:nvSpPr>
          <p:cNvPr id="27666" name="文本框 19"/>
          <p:cNvSpPr txBox="1"/>
          <p:nvPr/>
        </p:nvSpPr>
        <p:spPr>
          <a:xfrm>
            <a:off x="405780" y="2479256"/>
            <a:ext cx="11377264" cy="461665"/>
          </a:xfrm>
          <a:prstGeom prst="rect">
            <a:avLst/>
          </a:prstGeom>
          <a:noFill/>
          <a:ln w="9525">
            <a:noFill/>
          </a:ln>
        </p:spPr>
        <p:txBody>
          <a:bodyPr wrap="square" anchor="t">
            <a:spAutoFit/>
          </a:bodyPr>
          <a:lstStyle/>
          <a:p>
            <a:r>
              <a:rPr lang="en-US" altLang="zh-CN" sz="2000" dirty="0"/>
              <a:t>    my glory    rejoices   my heart    is glad    therefore </a:t>
            </a:r>
            <a:r>
              <a:rPr lang="en-US" altLang="zh-CN" dirty="0"/>
              <a:t>I shall be moved </a:t>
            </a:r>
            <a:r>
              <a:rPr lang="en-US" altLang="zh-CN" sz="2400" dirty="0"/>
              <a:t>not  </a:t>
            </a:r>
            <a:r>
              <a:rPr lang="en-US" altLang="zh-CN" dirty="0"/>
              <a:t>at my right hand  </a:t>
            </a:r>
            <a:r>
              <a:rPr lang="en-US" altLang="zh-CN" sz="2000" dirty="0"/>
              <a:t>because </a:t>
            </a:r>
            <a:endParaRPr lang="zh-CN" altLang="en-US" sz="2000" b="1" dirty="0">
              <a:latin typeface="Arial" panose="020B0604020202020204" pitchFamily="34" charset="0"/>
              <a:ea typeface="宋体" panose="02010600030101010101" pitchFamily="2" charset="-122"/>
            </a:endParaRPr>
          </a:p>
        </p:txBody>
      </p:sp>
      <p:pic>
        <p:nvPicPr>
          <p:cNvPr id="2" name="图片 1"/>
          <p:cNvPicPr>
            <a:picLocks noChangeAspect="1"/>
          </p:cNvPicPr>
          <p:nvPr/>
        </p:nvPicPr>
        <p:blipFill>
          <a:blip r:embed="rId2"/>
          <a:srcRect l="74103" r="14506"/>
          <a:stretch>
            <a:fillRect/>
          </a:stretch>
        </p:blipFill>
        <p:spPr>
          <a:xfrm>
            <a:off x="6303092" y="822607"/>
            <a:ext cx="1176560" cy="575945"/>
          </a:xfrm>
          <a:prstGeom prst="rect">
            <a:avLst/>
          </a:prstGeom>
        </p:spPr>
      </p:pic>
      <p:pic>
        <p:nvPicPr>
          <p:cNvPr id="3" name="图片 2"/>
          <p:cNvPicPr>
            <a:picLocks noChangeAspect="1"/>
          </p:cNvPicPr>
          <p:nvPr/>
        </p:nvPicPr>
        <p:blipFill>
          <a:blip r:embed="rId2"/>
          <a:srcRect l="59728" r="26758"/>
          <a:stretch>
            <a:fillRect/>
          </a:stretch>
        </p:blipFill>
        <p:spPr>
          <a:xfrm>
            <a:off x="4294212" y="822606"/>
            <a:ext cx="1395790" cy="575945"/>
          </a:xfrm>
          <a:prstGeom prst="rect">
            <a:avLst/>
          </a:prstGeom>
        </p:spPr>
      </p:pic>
      <p:pic>
        <p:nvPicPr>
          <p:cNvPr id="4" name="图片 3"/>
          <p:cNvPicPr>
            <a:picLocks noChangeAspect="1"/>
          </p:cNvPicPr>
          <p:nvPr/>
        </p:nvPicPr>
        <p:blipFill>
          <a:blip r:embed="rId2"/>
          <a:srcRect l="45624" r="41460"/>
          <a:stretch>
            <a:fillRect/>
          </a:stretch>
        </p:blipFill>
        <p:spPr>
          <a:xfrm>
            <a:off x="2575764" y="808500"/>
            <a:ext cx="1333999" cy="575945"/>
          </a:xfrm>
          <a:prstGeom prst="rect">
            <a:avLst/>
          </a:prstGeom>
        </p:spPr>
      </p:pic>
      <p:pic>
        <p:nvPicPr>
          <p:cNvPr id="5" name="图片 4"/>
          <p:cNvPicPr>
            <a:picLocks noChangeAspect="1"/>
          </p:cNvPicPr>
          <p:nvPr/>
        </p:nvPicPr>
        <p:blipFill>
          <a:blip r:embed="rId2"/>
          <a:srcRect l="38354" r="55565"/>
          <a:stretch>
            <a:fillRect/>
          </a:stretch>
        </p:blipFill>
        <p:spPr>
          <a:xfrm>
            <a:off x="10342884" y="1878407"/>
            <a:ext cx="628063" cy="575945"/>
          </a:xfrm>
          <a:prstGeom prst="rect">
            <a:avLst/>
          </a:prstGeom>
        </p:spPr>
      </p:pic>
      <p:pic>
        <p:nvPicPr>
          <p:cNvPr id="6" name="图片 5"/>
          <p:cNvPicPr>
            <a:picLocks noChangeAspect="1"/>
          </p:cNvPicPr>
          <p:nvPr/>
        </p:nvPicPr>
        <p:blipFill>
          <a:blip r:embed="rId2"/>
          <a:srcRect l="22554" r="62998"/>
          <a:stretch>
            <a:fillRect/>
          </a:stretch>
        </p:blipFill>
        <p:spPr>
          <a:xfrm>
            <a:off x="8747359" y="1885178"/>
            <a:ext cx="1492285" cy="575945"/>
          </a:xfrm>
          <a:prstGeom prst="rect">
            <a:avLst/>
          </a:prstGeom>
        </p:spPr>
      </p:pic>
      <p:pic>
        <p:nvPicPr>
          <p:cNvPr id="7" name="图片 6"/>
          <p:cNvPicPr>
            <a:picLocks noChangeAspect="1"/>
          </p:cNvPicPr>
          <p:nvPr/>
        </p:nvPicPr>
        <p:blipFill>
          <a:blip r:embed="rId2"/>
          <a:srcRect r="79725"/>
          <a:stretch>
            <a:fillRect/>
          </a:stretch>
        </p:blipFill>
        <p:spPr>
          <a:xfrm>
            <a:off x="6544722" y="1877315"/>
            <a:ext cx="2094108" cy="575945"/>
          </a:xfrm>
          <a:prstGeom prst="rect">
            <a:avLst/>
          </a:prstGeom>
        </p:spPr>
      </p:pic>
      <p:pic>
        <p:nvPicPr>
          <p:cNvPr id="8" name="图片 7"/>
          <p:cNvPicPr>
            <a:picLocks noChangeAspect="1"/>
          </p:cNvPicPr>
          <p:nvPr/>
        </p:nvPicPr>
        <p:blipFill>
          <a:blip r:embed="rId2"/>
          <a:srcRect l="87609"/>
          <a:stretch>
            <a:fillRect/>
          </a:stretch>
        </p:blipFill>
        <p:spPr>
          <a:xfrm>
            <a:off x="7750596" y="845062"/>
            <a:ext cx="1279827" cy="575945"/>
          </a:xfrm>
          <a:prstGeom prst="rect">
            <a:avLst/>
          </a:prstGeom>
        </p:spPr>
      </p:pic>
      <p:pic>
        <p:nvPicPr>
          <p:cNvPr id="9" name="图片 8"/>
          <p:cNvPicPr>
            <a:picLocks noChangeAspect="1"/>
          </p:cNvPicPr>
          <p:nvPr/>
        </p:nvPicPr>
        <p:blipFill>
          <a:blip r:embed="rId3"/>
          <a:srcRect l="63021" r="18049"/>
          <a:stretch>
            <a:fillRect/>
          </a:stretch>
        </p:blipFill>
        <p:spPr>
          <a:xfrm>
            <a:off x="4118829" y="1877316"/>
            <a:ext cx="1164710" cy="575945"/>
          </a:xfrm>
          <a:prstGeom prst="rect">
            <a:avLst/>
          </a:prstGeom>
        </p:spPr>
      </p:pic>
      <p:pic>
        <p:nvPicPr>
          <p:cNvPr id="10" name="图片 9"/>
          <p:cNvPicPr>
            <a:picLocks noChangeAspect="1"/>
          </p:cNvPicPr>
          <p:nvPr/>
        </p:nvPicPr>
        <p:blipFill>
          <a:blip r:embed="rId3"/>
          <a:srcRect l="44848" r="38877"/>
          <a:stretch>
            <a:fillRect/>
          </a:stretch>
        </p:blipFill>
        <p:spPr>
          <a:xfrm>
            <a:off x="3141817" y="1878407"/>
            <a:ext cx="1001346" cy="575945"/>
          </a:xfrm>
          <a:prstGeom prst="rect">
            <a:avLst/>
          </a:prstGeom>
        </p:spPr>
      </p:pic>
      <p:pic>
        <p:nvPicPr>
          <p:cNvPr id="11" name="图片 10"/>
          <p:cNvPicPr>
            <a:picLocks noChangeAspect="1"/>
          </p:cNvPicPr>
          <p:nvPr/>
        </p:nvPicPr>
        <p:blipFill>
          <a:blip r:embed="rId3"/>
          <a:srcRect l="25038" r="57037"/>
          <a:stretch>
            <a:fillRect/>
          </a:stretch>
        </p:blipFill>
        <p:spPr>
          <a:xfrm>
            <a:off x="2024305" y="1878407"/>
            <a:ext cx="1102919" cy="575945"/>
          </a:xfrm>
          <a:prstGeom prst="rect">
            <a:avLst/>
          </a:prstGeom>
        </p:spPr>
      </p:pic>
      <p:pic>
        <p:nvPicPr>
          <p:cNvPr id="14" name="图片 13"/>
          <p:cNvPicPr>
            <a:picLocks noChangeAspect="1"/>
          </p:cNvPicPr>
          <p:nvPr/>
        </p:nvPicPr>
        <p:blipFill>
          <a:blip r:embed="rId3"/>
          <a:srcRect r="76035"/>
          <a:stretch>
            <a:fillRect/>
          </a:stretch>
        </p:blipFill>
        <p:spPr>
          <a:xfrm>
            <a:off x="549796" y="1877317"/>
            <a:ext cx="1474509" cy="575945"/>
          </a:xfrm>
          <a:prstGeom prst="rect">
            <a:avLst/>
          </a:prstGeom>
        </p:spPr>
      </p:pic>
      <p:pic>
        <p:nvPicPr>
          <p:cNvPr id="15" name="图片 14"/>
          <p:cNvPicPr>
            <a:picLocks noChangeAspect="1"/>
          </p:cNvPicPr>
          <p:nvPr/>
        </p:nvPicPr>
        <p:blipFill>
          <a:blip r:embed="rId3"/>
          <a:srcRect l="85142"/>
          <a:stretch>
            <a:fillRect/>
          </a:stretch>
        </p:blipFill>
        <p:spPr>
          <a:xfrm>
            <a:off x="5514120" y="1863839"/>
            <a:ext cx="914162" cy="575945"/>
          </a:xfrm>
          <a:prstGeom prst="rect">
            <a:avLst/>
          </a:prstGeom>
        </p:spPr>
      </p:pic>
    </p:spTree>
    <p:extLst>
      <p:ext uri="{BB962C8B-B14F-4D97-AF65-F5344CB8AC3E}">
        <p14:creationId xmlns:p14="http://schemas.microsoft.com/office/powerpoint/2010/main" val="116004609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文本框 1"/>
          <p:cNvSpPr txBox="1"/>
          <p:nvPr/>
        </p:nvSpPr>
        <p:spPr>
          <a:xfrm>
            <a:off x="317965" y="87631"/>
            <a:ext cx="2968135" cy="583565"/>
          </a:xfrm>
          <a:prstGeom prst="rect">
            <a:avLst/>
          </a:prstGeom>
          <a:solidFill>
            <a:srgbClr val="002060"/>
          </a:solidFill>
          <a:ln w="9525">
            <a:noFill/>
          </a:ln>
        </p:spPr>
        <p:txBody>
          <a:bodyPr wrap="square" anchor="t">
            <a:spAutoFit/>
          </a:bodyPr>
          <a:lstStyle/>
          <a:p>
            <a:pPr algn="ctr"/>
            <a:r>
              <a:rPr lang="en-US" altLang="zh-CN" sz="3200" b="1" dirty="0">
                <a:solidFill>
                  <a:srgbClr val="FFFF00"/>
                </a:solidFill>
                <a:sym typeface="宋体" panose="02010600030101010101" pitchFamily="2" charset="-122"/>
              </a:rPr>
              <a:t>Psalm </a:t>
            </a:r>
            <a:r>
              <a:rPr lang="en-US" sz="3200" b="1" dirty="0">
                <a:solidFill>
                  <a:srgbClr val="FFFF00"/>
                </a:solidFill>
                <a:sym typeface="宋体" panose="02010600030101010101" pitchFamily="2" charset="-122"/>
              </a:rPr>
              <a:t>16:8-9</a:t>
            </a:r>
            <a:endParaRPr lang="en-US" sz="3200" b="1" dirty="0">
              <a:solidFill>
                <a:srgbClr val="FFFF00"/>
              </a:solidFill>
            </a:endParaRPr>
          </a:p>
        </p:txBody>
      </p:sp>
      <p:pic>
        <p:nvPicPr>
          <p:cNvPr id="2" name="图片 1"/>
          <p:cNvPicPr>
            <a:picLocks noChangeAspect="1"/>
          </p:cNvPicPr>
          <p:nvPr/>
        </p:nvPicPr>
        <p:blipFill>
          <a:blip r:embed="rId2"/>
          <a:srcRect l="21850"/>
          <a:stretch>
            <a:fillRect/>
          </a:stretch>
        </p:blipFill>
        <p:spPr>
          <a:xfrm>
            <a:off x="1762826" y="908720"/>
            <a:ext cx="8070971" cy="828040"/>
          </a:xfrm>
          <a:prstGeom prst="rect">
            <a:avLst/>
          </a:prstGeom>
        </p:spPr>
      </p:pic>
      <p:pic>
        <p:nvPicPr>
          <p:cNvPr id="3" name="图片 2"/>
          <p:cNvPicPr>
            <a:picLocks noChangeAspect="1"/>
          </p:cNvPicPr>
          <p:nvPr/>
        </p:nvPicPr>
        <p:blipFill>
          <a:blip r:embed="rId3"/>
          <a:stretch>
            <a:fillRect/>
          </a:stretch>
        </p:blipFill>
        <p:spPr>
          <a:xfrm>
            <a:off x="243735" y="1916832"/>
            <a:ext cx="11624327" cy="791845"/>
          </a:xfrm>
          <a:prstGeom prst="rect">
            <a:avLst/>
          </a:prstGeom>
        </p:spPr>
      </p:pic>
      <p:pic>
        <p:nvPicPr>
          <p:cNvPr id="4" name="图片 3"/>
          <p:cNvPicPr>
            <a:picLocks noChangeAspect="1"/>
          </p:cNvPicPr>
          <p:nvPr/>
        </p:nvPicPr>
        <p:blipFill>
          <a:blip r:embed="rId4"/>
          <a:srcRect l="23442"/>
          <a:stretch>
            <a:fillRect/>
          </a:stretch>
        </p:blipFill>
        <p:spPr>
          <a:xfrm>
            <a:off x="1629916" y="2996952"/>
            <a:ext cx="7828781" cy="827405"/>
          </a:xfrm>
          <a:prstGeom prst="rect">
            <a:avLst/>
          </a:prstGeom>
        </p:spPr>
      </p:pic>
      <p:pic>
        <p:nvPicPr>
          <p:cNvPr id="17" name="图片 16"/>
          <p:cNvPicPr>
            <a:picLocks noChangeAspect="1"/>
          </p:cNvPicPr>
          <p:nvPr/>
        </p:nvPicPr>
        <p:blipFill>
          <a:blip r:embed="rId5"/>
          <a:stretch>
            <a:fillRect/>
          </a:stretch>
        </p:blipFill>
        <p:spPr>
          <a:xfrm>
            <a:off x="636036" y="3122654"/>
            <a:ext cx="1026855" cy="576000"/>
          </a:xfrm>
          <a:prstGeom prst="rect">
            <a:avLst/>
          </a:prstGeom>
        </p:spPr>
      </p:pic>
      <p:pic>
        <p:nvPicPr>
          <p:cNvPr id="18" name="图片 17"/>
          <p:cNvPicPr>
            <a:picLocks noChangeAspect="1"/>
          </p:cNvPicPr>
          <p:nvPr/>
        </p:nvPicPr>
        <p:blipFill>
          <a:blip r:embed="rId5"/>
          <a:stretch>
            <a:fillRect/>
          </a:stretch>
        </p:blipFill>
        <p:spPr>
          <a:xfrm>
            <a:off x="9512980" y="3122654"/>
            <a:ext cx="1026855" cy="576000"/>
          </a:xfrm>
          <a:prstGeom prst="rect">
            <a:avLst/>
          </a:prstGeom>
        </p:spPr>
      </p:pic>
      <p:pic>
        <p:nvPicPr>
          <p:cNvPr id="5" name="图片 4"/>
          <p:cNvPicPr>
            <a:picLocks noChangeAspect="1"/>
          </p:cNvPicPr>
          <p:nvPr/>
        </p:nvPicPr>
        <p:blipFill>
          <a:blip r:embed="rId6"/>
          <a:stretch>
            <a:fillRect/>
          </a:stretch>
        </p:blipFill>
        <p:spPr>
          <a:xfrm>
            <a:off x="536103" y="1052740"/>
            <a:ext cx="1226723" cy="540000"/>
          </a:xfrm>
          <a:prstGeom prst="rect">
            <a:avLst/>
          </a:prstGeom>
        </p:spPr>
      </p:pic>
      <p:pic>
        <p:nvPicPr>
          <p:cNvPr id="7" name="图片 6"/>
          <p:cNvPicPr>
            <a:picLocks noChangeAspect="1"/>
          </p:cNvPicPr>
          <p:nvPr/>
        </p:nvPicPr>
        <p:blipFill>
          <a:blip r:embed="rId6"/>
          <a:stretch>
            <a:fillRect/>
          </a:stretch>
        </p:blipFill>
        <p:spPr>
          <a:xfrm>
            <a:off x="9833797" y="1067820"/>
            <a:ext cx="1226723" cy="540000"/>
          </a:xfrm>
          <a:prstGeom prst="rect">
            <a:avLst/>
          </a:prstGeom>
        </p:spPr>
      </p:pic>
      <p:sp>
        <p:nvSpPr>
          <p:cNvPr id="6" name="Rectangle 5"/>
          <p:cNvSpPr/>
          <p:nvPr/>
        </p:nvSpPr>
        <p:spPr>
          <a:xfrm>
            <a:off x="837828" y="4077072"/>
            <a:ext cx="10153128" cy="1938992"/>
          </a:xfrm>
          <a:prstGeom prst="rect">
            <a:avLst/>
          </a:prstGeom>
          <a:solidFill>
            <a:srgbClr val="002060"/>
          </a:solidFill>
        </p:spPr>
        <p:txBody>
          <a:bodyPr wrap="square">
            <a:spAutoFit/>
          </a:bodyPr>
          <a:lstStyle/>
          <a:p>
            <a:pPr algn="ctr"/>
            <a:r>
              <a:rPr lang="en-US" sz="4000" dirty="0">
                <a:solidFill>
                  <a:schemeClr val="bg1"/>
                </a:solidFill>
              </a:rPr>
              <a:t>////   </a:t>
            </a:r>
            <a:r>
              <a:rPr lang="en-US" sz="4000" dirty="0" err="1">
                <a:solidFill>
                  <a:schemeClr val="bg1"/>
                </a:solidFill>
              </a:rPr>
              <a:t>Shiviti</a:t>
            </a:r>
            <a:r>
              <a:rPr lang="en-US" sz="4000" dirty="0">
                <a:solidFill>
                  <a:schemeClr val="bg1"/>
                </a:solidFill>
              </a:rPr>
              <a:t> </a:t>
            </a:r>
            <a:r>
              <a:rPr lang="en-US" sz="4000" dirty="0" err="1">
                <a:solidFill>
                  <a:schemeClr val="bg1"/>
                </a:solidFill>
              </a:rPr>
              <a:t>Adonay</a:t>
            </a:r>
            <a:r>
              <a:rPr lang="en-US" sz="4000" dirty="0">
                <a:solidFill>
                  <a:schemeClr val="bg1"/>
                </a:solidFill>
              </a:rPr>
              <a:t> </a:t>
            </a:r>
            <a:r>
              <a:rPr lang="en-US" sz="4000" dirty="0" err="1">
                <a:solidFill>
                  <a:schemeClr val="bg1"/>
                </a:solidFill>
              </a:rPr>
              <a:t>lenegdi</a:t>
            </a:r>
            <a:r>
              <a:rPr lang="en-US" sz="4000" dirty="0">
                <a:solidFill>
                  <a:schemeClr val="bg1"/>
                </a:solidFill>
              </a:rPr>
              <a:t> </a:t>
            </a:r>
            <a:r>
              <a:rPr lang="en-US" sz="4000" dirty="0" err="1">
                <a:solidFill>
                  <a:schemeClr val="bg1"/>
                </a:solidFill>
              </a:rPr>
              <a:t>tamid</a:t>
            </a:r>
            <a:r>
              <a:rPr lang="en-US" sz="4000" dirty="0">
                <a:solidFill>
                  <a:schemeClr val="bg1"/>
                </a:solidFill>
              </a:rPr>
              <a:t>   ////</a:t>
            </a:r>
          </a:p>
          <a:p>
            <a:pPr algn="ctr"/>
            <a:r>
              <a:rPr lang="en-US" sz="4000" dirty="0">
                <a:solidFill>
                  <a:schemeClr val="bg1"/>
                </a:solidFill>
              </a:rPr>
              <a:t>Ki </a:t>
            </a:r>
            <a:r>
              <a:rPr lang="en-US" sz="4000" dirty="0" err="1">
                <a:solidFill>
                  <a:schemeClr val="bg1"/>
                </a:solidFill>
              </a:rPr>
              <a:t>mimini</a:t>
            </a:r>
            <a:r>
              <a:rPr lang="en-US" sz="4000" dirty="0">
                <a:solidFill>
                  <a:schemeClr val="bg1"/>
                </a:solidFill>
              </a:rPr>
              <a:t> </a:t>
            </a:r>
            <a:r>
              <a:rPr lang="en-US" sz="4000" dirty="0" err="1">
                <a:solidFill>
                  <a:schemeClr val="bg1"/>
                </a:solidFill>
              </a:rPr>
              <a:t>bal-emot</a:t>
            </a:r>
            <a:r>
              <a:rPr lang="en-US" sz="4000" dirty="0">
                <a:solidFill>
                  <a:schemeClr val="bg1"/>
                </a:solidFill>
              </a:rPr>
              <a:t> </a:t>
            </a:r>
            <a:r>
              <a:rPr lang="en-US" sz="4000" dirty="0" err="1">
                <a:solidFill>
                  <a:schemeClr val="bg1"/>
                </a:solidFill>
              </a:rPr>
              <a:t>lakhen</a:t>
            </a:r>
            <a:r>
              <a:rPr lang="en-US" sz="4000" dirty="0">
                <a:solidFill>
                  <a:schemeClr val="bg1"/>
                </a:solidFill>
              </a:rPr>
              <a:t> </a:t>
            </a:r>
            <a:r>
              <a:rPr lang="en-US" sz="4000" dirty="0" err="1">
                <a:solidFill>
                  <a:schemeClr val="bg1"/>
                </a:solidFill>
              </a:rPr>
              <a:t>samakh</a:t>
            </a:r>
            <a:r>
              <a:rPr lang="en-US" sz="4000" dirty="0">
                <a:solidFill>
                  <a:schemeClr val="bg1"/>
                </a:solidFill>
              </a:rPr>
              <a:t> </a:t>
            </a:r>
            <a:r>
              <a:rPr lang="en-US" sz="4000" dirty="0" err="1">
                <a:solidFill>
                  <a:schemeClr val="bg1"/>
                </a:solidFill>
              </a:rPr>
              <a:t>Libi</a:t>
            </a:r>
            <a:endParaRPr lang="en-US" sz="4000" dirty="0">
              <a:solidFill>
                <a:schemeClr val="bg1"/>
              </a:solidFill>
            </a:endParaRPr>
          </a:p>
          <a:p>
            <a:pPr algn="ctr"/>
            <a:r>
              <a:rPr lang="en-US" sz="4000" dirty="0">
                <a:solidFill>
                  <a:schemeClr val="bg1"/>
                </a:solidFill>
              </a:rPr>
              <a:t>//  </a:t>
            </a:r>
            <a:r>
              <a:rPr lang="en-US" sz="4000" dirty="0" err="1">
                <a:solidFill>
                  <a:schemeClr val="bg1"/>
                </a:solidFill>
              </a:rPr>
              <a:t>va-Yagel</a:t>
            </a:r>
            <a:r>
              <a:rPr lang="en-US" sz="4000" dirty="0">
                <a:solidFill>
                  <a:schemeClr val="bg1"/>
                </a:solidFill>
              </a:rPr>
              <a:t> </a:t>
            </a:r>
            <a:r>
              <a:rPr lang="en-US" sz="4000" dirty="0" err="1">
                <a:solidFill>
                  <a:schemeClr val="bg1"/>
                </a:solidFill>
              </a:rPr>
              <a:t>Kevodi</a:t>
            </a:r>
            <a:r>
              <a:rPr lang="en-US" sz="4000" dirty="0">
                <a:solidFill>
                  <a:schemeClr val="bg1"/>
                </a:solidFill>
              </a:rPr>
              <a:t> </a:t>
            </a:r>
            <a:r>
              <a:rPr lang="en-US" sz="4000" dirty="0" err="1">
                <a:solidFill>
                  <a:schemeClr val="bg1"/>
                </a:solidFill>
              </a:rPr>
              <a:t>va-Yagel</a:t>
            </a:r>
            <a:r>
              <a:rPr lang="en-US" sz="4000" dirty="0">
                <a:solidFill>
                  <a:schemeClr val="bg1"/>
                </a:solidFill>
              </a:rPr>
              <a:t> </a:t>
            </a:r>
            <a:r>
              <a:rPr lang="en-US" sz="4000" dirty="0" err="1">
                <a:solidFill>
                  <a:schemeClr val="bg1"/>
                </a:solidFill>
              </a:rPr>
              <a:t>Kevodi</a:t>
            </a:r>
            <a:r>
              <a:rPr lang="en-US" sz="4000" dirty="0">
                <a:solidFill>
                  <a:schemeClr val="bg1"/>
                </a:solidFill>
              </a:rPr>
              <a:t>  //</a:t>
            </a:r>
          </a:p>
        </p:txBody>
      </p:sp>
    </p:spTree>
    <p:extLst>
      <p:ext uri="{BB962C8B-B14F-4D97-AF65-F5344CB8AC3E}">
        <p14:creationId xmlns:p14="http://schemas.microsoft.com/office/powerpoint/2010/main" val="292301023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文本框 1"/>
          <p:cNvSpPr txBox="1"/>
          <p:nvPr/>
        </p:nvSpPr>
        <p:spPr>
          <a:xfrm>
            <a:off x="3070076" y="116900"/>
            <a:ext cx="5184576" cy="584775"/>
          </a:xfrm>
          <a:prstGeom prst="rect">
            <a:avLst/>
          </a:prstGeom>
          <a:solidFill>
            <a:srgbClr val="002060"/>
          </a:solidFill>
          <a:ln w="9525">
            <a:noFill/>
          </a:ln>
        </p:spPr>
        <p:txBody>
          <a:bodyPr wrap="square" anchor="t">
            <a:spAutoFit/>
          </a:bodyPr>
          <a:lstStyle/>
          <a:p>
            <a:r>
              <a:rPr lang="es-ES_tradnl" sz="3200" dirty="0">
                <a:solidFill>
                  <a:srgbClr val="FFFF00"/>
                </a:solidFill>
                <a:latin typeface="Bwhebb" pitchFamily="2" charset="0"/>
              </a:rPr>
              <a:t>~</a:t>
            </a:r>
            <a:r>
              <a:rPr lang="es-ES_tradnl" sz="3200" dirty="0" err="1">
                <a:solidFill>
                  <a:srgbClr val="FFFF00"/>
                </a:solidFill>
                <a:latin typeface="Bwhebb" pitchFamily="2" charset="0"/>
              </a:rPr>
              <a:t>yIAG-lK</a:t>
            </a:r>
            <a:r>
              <a:rPr lang="es-ES_tradnl" sz="3200" dirty="0">
                <a:solidFill>
                  <a:srgbClr val="FFFF00"/>
                </a:solidFill>
                <a:latin typeface="Bwhebb" pitchFamily="2" charset="0"/>
              </a:rPr>
              <a:t>' </a:t>
            </a:r>
            <a:r>
              <a:rPr lang="es-ES_tradnl" sz="3200" dirty="0" err="1">
                <a:solidFill>
                  <a:srgbClr val="FFFF00"/>
                </a:solidFill>
                <a:latin typeface="Bwhebb" pitchFamily="2" charset="0"/>
              </a:rPr>
              <a:t>yn"doa</a:t>
            </a:r>
            <a:r>
              <a:rPr lang="es-ES_tradnl" sz="3200" dirty="0">
                <a:solidFill>
                  <a:srgbClr val="FFFF00"/>
                </a:solidFill>
                <a:latin typeface="Bwhebb" pitchFamily="2" charset="0"/>
              </a:rPr>
              <a:t>]-</a:t>
            </a:r>
            <a:r>
              <a:rPr lang="es-ES_tradnl" sz="3200" dirty="0" err="1">
                <a:solidFill>
                  <a:srgbClr val="FFFF00"/>
                </a:solidFill>
                <a:latin typeface="Bwhebb" pitchFamily="2" charset="0"/>
              </a:rPr>
              <a:t>ta</a:t>
            </a:r>
            <a:r>
              <a:rPr lang="es-ES_tradnl" sz="3200" dirty="0">
                <a:solidFill>
                  <a:srgbClr val="FFFF00"/>
                </a:solidFill>
                <a:latin typeface="Bwhebb" pitchFamily="2" charset="0"/>
              </a:rPr>
              <a:t>, </a:t>
            </a:r>
            <a:r>
              <a:rPr lang="es-ES_tradnl" sz="3200" dirty="0" err="1">
                <a:solidFill>
                  <a:srgbClr val="FFFF00"/>
                </a:solidFill>
                <a:latin typeface="Bwhebb" pitchFamily="2" charset="0"/>
              </a:rPr>
              <a:t>Wll.h</a:t>
            </a:r>
            <a:r>
              <a:rPr lang="es-ES_tradnl" sz="3200" dirty="0">
                <a:solidFill>
                  <a:srgbClr val="FFFF00"/>
                </a:solidFill>
                <a:latin typeface="Bwhebb" pitchFamily="2" charset="0"/>
              </a:rPr>
              <a:t>;</a:t>
            </a:r>
            <a:r>
              <a:rPr lang="es-ES_tradnl" sz="3200" b="1" baseline="30000" dirty="0">
                <a:solidFill>
                  <a:srgbClr val="FFFF00"/>
                </a:solidFill>
                <a:latin typeface="Bwhebb" pitchFamily="2" charset="0"/>
              </a:rPr>
              <a:t>  </a:t>
            </a:r>
            <a:r>
              <a:rPr lang="en-US" sz="2400" b="1" dirty="0">
                <a:solidFill>
                  <a:srgbClr val="FFFF00"/>
                </a:solidFill>
              </a:rPr>
              <a:t>(Psalm 117)</a:t>
            </a:r>
            <a:endParaRPr lang="en-US" sz="2400" dirty="0"/>
          </a:p>
        </p:txBody>
      </p:sp>
      <p:pic>
        <p:nvPicPr>
          <p:cNvPr id="30" name="图片 29"/>
          <p:cNvPicPr>
            <a:picLocks noChangeAspect="1"/>
          </p:cNvPicPr>
          <p:nvPr/>
        </p:nvPicPr>
        <p:blipFill>
          <a:blip r:embed="rId2"/>
          <a:stretch>
            <a:fillRect/>
          </a:stretch>
        </p:blipFill>
        <p:spPr>
          <a:xfrm>
            <a:off x="1130559" y="836712"/>
            <a:ext cx="9927414" cy="720000"/>
          </a:xfrm>
          <a:prstGeom prst="rect">
            <a:avLst/>
          </a:prstGeom>
        </p:spPr>
      </p:pic>
      <p:pic>
        <p:nvPicPr>
          <p:cNvPr id="31" name="图片 30"/>
          <p:cNvPicPr>
            <a:picLocks noChangeAspect="1"/>
          </p:cNvPicPr>
          <p:nvPr/>
        </p:nvPicPr>
        <p:blipFill>
          <a:blip r:embed="rId3"/>
          <a:stretch>
            <a:fillRect/>
          </a:stretch>
        </p:blipFill>
        <p:spPr>
          <a:xfrm>
            <a:off x="320770" y="1628800"/>
            <a:ext cx="11644314" cy="719455"/>
          </a:xfrm>
          <a:prstGeom prst="rect">
            <a:avLst/>
          </a:prstGeom>
        </p:spPr>
      </p:pic>
      <p:pic>
        <p:nvPicPr>
          <p:cNvPr id="32" name="图片 31"/>
          <p:cNvPicPr>
            <a:picLocks noChangeAspect="1"/>
          </p:cNvPicPr>
          <p:nvPr/>
        </p:nvPicPr>
        <p:blipFill>
          <a:blip r:embed="rId4"/>
          <a:stretch>
            <a:fillRect/>
          </a:stretch>
        </p:blipFill>
        <p:spPr>
          <a:xfrm>
            <a:off x="320770" y="2492896"/>
            <a:ext cx="11546992" cy="719455"/>
          </a:xfrm>
          <a:prstGeom prst="rect">
            <a:avLst/>
          </a:prstGeom>
        </p:spPr>
      </p:pic>
      <p:pic>
        <p:nvPicPr>
          <p:cNvPr id="33" name="图片 32"/>
          <p:cNvPicPr>
            <a:picLocks noChangeAspect="1"/>
          </p:cNvPicPr>
          <p:nvPr/>
        </p:nvPicPr>
        <p:blipFill>
          <a:blip r:embed="rId5"/>
          <a:stretch>
            <a:fillRect/>
          </a:stretch>
        </p:blipFill>
        <p:spPr>
          <a:xfrm>
            <a:off x="2006463" y="3429000"/>
            <a:ext cx="8305035" cy="791845"/>
          </a:xfrm>
          <a:prstGeom prst="rect">
            <a:avLst/>
          </a:prstGeom>
        </p:spPr>
      </p:pic>
      <p:sp>
        <p:nvSpPr>
          <p:cNvPr id="2" name="Rectangle 1"/>
          <p:cNvSpPr/>
          <p:nvPr/>
        </p:nvSpPr>
        <p:spPr>
          <a:xfrm>
            <a:off x="837828" y="4365104"/>
            <a:ext cx="10297144" cy="2062103"/>
          </a:xfrm>
          <a:prstGeom prst="rect">
            <a:avLst/>
          </a:prstGeom>
          <a:solidFill>
            <a:srgbClr val="002060"/>
          </a:solidFill>
        </p:spPr>
        <p:txBody>
          <a:bodyPr wrap="square">
            <a:spAutoFit/>
          </a:bodyPr>
          <a:lstStyle/>
          <a:p>
            <a:pPr algn="ctr"/>
            <a:r>
              <a:rPr lang="en-US" sz="3200" dirty="0">
                <a:solidFill>
                  <a:schemeClr val="bg1"/>
                </a:solidFill>
              </a:rPr>
              <a:t>Ha-le-</a:t>
            </a:r>
            <a:r>
              <a:rPr lang="en-US" sz="3200" dirty="0" err="1">
                <a:solidFill>
                  <a:schemeClr val="bg1"/>
                </a:solidFill>
              </a:rPr>
              <a:t>lu</a:t>
            </a:r>
            <a:r>
              <a:rPr lang="en-US" sz="3200" dirty="0">
                <a:solidFill>
                  <a:schemeClr val="bg1"/>
                </a:solidFill>
              </a:rPr>
              <a:t> et </a:t>
            </a:r>
            <a:r>
              <a:rPr lang="en-US" sz="3200" dirty="0" err="1">
                <a:solidFill>
                  <a:schemeClr val="bg1"/>
                </a:solidFill>
              </a:rPr>
              <a:t>Adonay</a:t>
            </a:r>
            <a:r>
              <a:rPr lang="en-US" sz="3200" dirty="0">
                <a:solidFill>
                  <a:schemeClr val="bg1"/>
                </a:solidFill>
              </a:rPr>
              <a:t> </a:t>
            </a:r>
            <a:r>
              <a:rPr lang="en-US" sz="3200" dirty="0" err="1">
                <a:solidFill>
                  <a:schemeClr val="bg1"/>
                </a:solidFill>
              </a:rPr>
              <a:t>kol</a:t>
            </a:r>
            <a:r>
              <a:rPr lang="en-US" sz="3200" dirty="0">
                <a:solidFill>
                  <a:schemeClr val="bg1"/>
                </a:solidFill>
              </a:rPr>
              <a:t> go-</a:t>
            </a:r>
            <a:r>
              <a:rPr lang="en-US" sz="3200" dirty="0" err="1">
                <a:solidFill>
                  <a:schemeClr val="bg1"/>
                </a:solidFill>
              </a:rPr>
              <a:t>yim</a:t>
            </a:r>
            <a:r>
              <a:rPr lang="en-US" sz="3200" dirty="0">
                <a:solidFill>
                  <a:schemeClr val="bg1"/>
                </a:solidFill>
              </a:rPr>
              <a:t> </a:t>
            </a:r>
            <a:r>
              <a:rPr lang="en-US" sz="3200" dirty="0" err="1">
                <a:solidFill>
                  <a:schemeClr val="bg1"/>
                </a:solidFill>
              </a:rPr>
              <a:t>kol</a:t>
            </a:r>
            <a:r>
              <a:rPr lang="en-US" sz="3200" dirty="0">
                <a:solidFill>
                  <a:schemeClr val="bg1"/>
                </a:solidFill>
              </a:rPr>
              <a:t> go-</a:t>
            </a:r>
            <a:r>
              <a:rPr lang="en-US" sz="3200" dirty="0" err="1">
                <a:solidFill>
                  <a:schemeClr val="bg1"/>
                </a:solidFill>
              </a:rPr>
              <a:t>yim</a:t>
            </a:r>
            <a:endParaRPr lang="en-US" sz="3200" dirty="0">
              <a:solidFill>
                <a:schemeClr val="bg1"/>
              </a:solidFill>
            </a:endParaRPr>
          </a:p>
          <a:p>
            <a:pPr algn="ctr"/>
            <a:r>
              <a:rPr lang="en-US" sz="3200" dirty="0" err="1">
                <a:solidFill>
                  <a:schemeClr val="bg1"/>
                </a:solidFill>
              </a:rPr>
              <a:t>Shav-khu-hu</a:t>
            </a:r>
            <a:r>
              <a:rPr lang="en-US" sz="3200" dirty="0">
                <a:solidFill>
                  <a:schemeClr val="bg1"/>
                </a:solidFill>
              </a:rPr>
              <a:t> </a:t>
            </a:r>
            <a:r>
              <a:rPr lang="en-US" sz="3200" dirty="0" err="1">
                <a:solidFill>
                  <a:schemeClr val="bg1"/>
                </a:solidFill>
              </a:rPr>
              <a:t>kol</a:t>
            </a:r>
            <a:r>
              <a:rPr lang="en-US" sz="3200" dirty="0">
                <a:solidFill>
                  <a:schemeClr val="bg1"/>
                </a:solidFill>
              </a:rPr>
              <a:t> ha-u-</a:t>
            </a:r>
            <a:r>
              <a:rPr lang="en-US" sz="3200" dirty="0" err="1">
                <a:solidFill>
                  <a:schemeClr val="bg1"/>
                </a:solidFill>
              </a:rPr>
              <a:t>mim</a:t>
            </a:r>
            <a:r>
              <a:rPr lang="en-US" sz="3200" dirty="0">
                <a:solidFill>
                  <a:schemeClr val="bg1"/>
                </a:solidFill>
              </a:rPr>
              <a:t> </a:t>
            </a:r>
            <a:r>
              <a:rPr lang="en-US" sz="3200" dirty="0" err="1">
                <a:solidFill>
                  <a:schemeClr val="bg1"/>
                </a:solidFill>
              </a:rPr>
              <a:t>Shav-khu-hu</a:t>
            </a:r>
            <a:r>
              <a:rPr lang="en-US" sz="3200" dirty="0">
                <a:solidFill>
                  <a:schemeClr val="bg1"/>
                </a:solidFill>
              </a:rPr>
              <a:t> </a:t>
            </a:r>
            <a:r>
              <a:rPr lang="en-US" sz="3200" dirty="0" err="1">
                <a:solidFill>
                  <a:schemeClr val="bg1"/>
                </a:solidFill>
              </a:rPr>
              <a:t>kol</a:t>
            </a:r>
            <a:r>
              <a:rPr lang="en-US" sz="3200" dirty="0">
                <a:solidFill>
                  <a:schemeClr val="bg1"/>
                </a:solidFill>
              </a:rPr>
              <a:t> ha-u-</a:t>
            </a:r>
            <a:r>
              <a:rPr lang="en-US" sz="3200" dirty="0" err="1">
                <a:solidFill>
                  <a:schemeClr val="bg1"/>
                </a:solidFill>
              </a:rPr>
              <a:t>mim</a:t>
            </a:r>
            <a:endParaRPr lang="en-US" sz="3200" dirty="0">
              <a:solidFill>
                <a:schemeClr val="bg1"/>
              </a:solidFill>
            </a:endParaRPr>
          </a:p>
          <a:p>
            <a:pPr algn="ctr"/>
            <a:r>
              <a:rPr lang="en-US" sz="3200" dirty="0">
                <a:solidFill>
                  <a:schemeClr val="bg1"/>
                </a:solidFill>
              </a:rPr>
              <a:t>Ki </a:t>
            </a:r>
            <a:r>
              <a:rPr lang="en-US" sz="3200" dirty="0" err="1">
                <a:solidFill>
                  <a:schemeClr val="bg1"/>
                </a:solidFill>
              </a:rPr>
              <a:t>ga-var</a:t>
            </a:r>
            <a:r>
              <a:rPr lang="en-US" sz="3200" dirty="0">
                <a:solidFill>
                  <a:schemeClr val="bg1"/>
                </a:solidFill>
              </a:rPr>
              <a:t> a-ley-nu </a:t>
            </a:r>
            <a:r>
              <a:rPr lang="en-US" sz="3200" dirty="0" err="1">
                <a:solidFill>
                  <a:schemeClr val="bg1"/>
                </a:solidFill>
              </a:rPr>
              <a:t>khas</a:t>
            </a:r>
            <a:r>
              <a:rPr lang="en-US" sz="3200" dirty="0">
                <a:solidFill>
                  <a:schemeClr val="bg1"/>
                </a:solidFill>
              </a:rPr>
              <a:t>-do </a:t>
            </a:r>
            <a:r>
              <a:rPr lang="en-US" sz="3200" dirty="0" err="1">
                <a:solidFill>
                  <a:schemeClr val="bg1"/>
                </a:solidFill>
              </a:rPr>
              <a:t>ve</a:t>
            </a:r>
            <a:r>
              <a:rPr lang="en-US" sz="3200" dirty="0">
                <a:solidFill>
                  <a:schemeClr val="bg1"/>
                </a:solidFill>
              </a:rPr>
              <a:t>-e-met </a:t>
            </a:r>
            <a:r>
              <a:rPr lang="en-US" sz="3200" dirty="0" err="1">
                <a:solidFill>
                  <a:schemeClr val="bg1"/>
                </a:solidFill>
              </a:rPr>
              <a:t>Adonay</a:t>
            </a:r>
            <a:r>
              <a:rPr lang="en-US" sz="3200" dirty="0">
                <a:solidFill>
                  <a:schemeClr val="bg1"/>
                </a:solidFill>
              </a:rPr>
              <a:t> le-o-lam</a:t>
            </a:r>
          </a:p>
          <a:p>
            <a:pPr algn="ctr"/>
            <a:r>
              <a:rPr lang="en-US" sz="3200" dirty="0">
                <a:solidFill>
                  <a:schemeClr val="bg1"/>
                </a:solidFill>
              </a:rPr>
              <a:t>Ha-le-</a:t>
            </a:r>
            <a:r>
              <a:rPr lang="en-US" sz="3200" dirty="0" err="1">
                <a:solidFill>
                  <a:schemeClr val="bg1"/>
                </a:solidFill>
              </a:rPr>
              <a:t>lu</a:t>
            </a:r>
            <a:r>
              <a:rPr lang="en-US" sz="3200" dirty="0">
                <a:solidFill>
                  <a:schemeClr val="bg1"/>
                </a:solidFill>
              </a:rPr>
              <a:t> YAH   Ha-le-</a:t>
            </a:r>
            <a:r>
              <a:rPr lang="en-US" sz="3200" dirty="0" err="1">
                <a:solidFill>
                  <a:schemeClr val="bg1"/>
                </a:solidFill>
              </a:rPr>
              <a:t>lu</a:t>
            </a:r>
            <a:r>
              <a:rPr lang="en-US" sz="3200" dirty="0">
                <a:solidFill>
                  <a:schemeClr val="bg1"/>
                </a:solidFill>
              </a:rPr>
              <a:t> YAH   Ha-le-</a:t>
            </a:r>
            <a:r>
              <a:rPr lang="en-US" sz="3200" dirty="0" err="1">
                <a:solidFill>
                  <a:schemeClr val="bg1"/>
                </a:solidFill>
              </a:rPr>
              <a:t>lu</a:t>
            </a:r>
            <a:r>
              <a:rPr lang="en-US" sz="3200" dirty="0">
                <a:solidFill>
                  <a:schemeClr val="bg1"/>
                </a:solidFill>
              </a:rPr>
              <a:t> YAH</a:t>
            </a:r>
            <a:endParaRPr lang="en-US" sz="3200" dirty="0"/>
          </a:p>
        </p:txBody>
      </p:sp>
    </p:spTree>
    <p:extLst>
      <p:ext uri="{BB962C8B-B14F-4D97-AF65-F5344CB8AC3E}">
        <p14:creationId xmlns:p14="http://schemas.microsoft.com/office/powerpoint/2010/main" val="364158598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
          <p:cNvSpPr>
            <a:spLocks noChangeArrowheads="1"/>
          </p:cNvSpPr>
          <p:nvPr/>
        </p:nvSpPr>
        <p:spPr bwMode="auto">
          <a:xfrm>
            <a:off x="150813" y="152400"/>
            <a:ext cx="11887200" cy="6617196"/>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dirty="0">
                <a:solidFill>
                  <a:srgbClr val="FFFF00"/>
                </a:solidFill>
              </a:rPr>
              <a:t>                 </a:t>
            </a:r>
          </a:p>
          <a:p>
            <a:r>
              <a:rPr lang="ko-KR" altLang="en-US" sz="3600" b="1" dirty="0">
                <a:solidFill>
                  <a:srgbClr val="FFFF00"/>
                </a:solidFill>
              </a:rPr>
              <a:t>                    재 신학     </a:t>
            </a:r>
            <a:r>
              <a:rPr lang="en-US" sz="3600" b="1" dirty="0">
                <a:solidFill>
                  <a:srgbClr val="FFFF00"/>
                </a:solidFill>
              </a:rPr>
              <a:t>Ash Theology</a:t>
            </a:r>
          </a:p>
          <a:p>
            <a:endParaRPr lang="en-US" sz="2800" dirty="0">
              <a:solidFill>
                <a:schemeClr val="bg1"/>
              </a:solidFill>
            </a:endParaRPr>
          </a:p>
          <a:p>
            <a:r>
              <a:rPr lang="en-US" altLang="ko-KR" sz="2800" dirty="0">
                <a:solidFill>
                  <a:srgbClr val="FFFF00"/>
                </a:solidFill>
              </a:rPr>
              <a:t>      -</a:t>
            </a:r>
            <a:r>
              <a:rPr lang="ko-KR" altLang="en-US" sz="2800" dirty="0">
                <a:solidFill>
                  <a:srgbClr val="FFFF00"/>
                </a:solidFill>
              </a:rPr>
              <a:t>갈라디아서 </a:t>
            </a:r>
            <a:r>
              <a:rPr lang="en-US" sz="2800" dirty="0">
                <a:solidFill>
                  <a:srgbClr val="FFFF00"/>
                </a:solidFill>
              </a:rPr>
              <a:t>6:14 </a:t>
            </a:r>
          </a:p>
          <a:p>
            <a:r>
              <a:rPr lang="ko-KR" altLang="en-US" sz="3200" dirty="0">
                <a:solidFill>
                  <a:schemeClr val="bg1"/>
                </a:solidFill>
              </a:rPr>
              <a:t>그러나 내게는 우리 주 예수 그리스도의 십자가 외에 </a:t>
            </a:r>
            <a:endParaRPr lang="en-US" altLang="ko-KR" sz="3200" dirty="0">
              <a:solidFill>
                <a:schemeClr val="bg1"/>
              </a:solidFill>
            </a:endParaRPr>
          </a:p>
          <a:p>
            <a:r>
              <a:rPr lang="ko-KR" altLang="en-US" sz="3200" dirty="0">
                <a:solidFill>
                  <a:schemeClr val="bg1"/>
                </a:solidFill>
              </a:rPr>
              <a:t>결코 자랑할 것이 없으니 그리스도로 말미암아 세상이 나를 대하여 십자가에 못 박히고 내가 또한 세상을 대하여 그러하니라</a:t>
            </a:r>
            <a:r>
              <a:rPr lang="en-US" altLang="ko-KR" sz="3200" dirty="0">
                <a:solidFill>
                  <a:schemeClr val="bg1"/>
                </a:solidFill>
              </a:rPr>
              <a:t>.</a:t>
            </a:r>
            <a:endParaRPr lang="en-US" sz="3200" dirty="0">
              <a:solidFill>
                <a:schemeClr val="bg1"/>
              </a:solidFill>
            </a:endParaRPr>
          </a:p>
          <a:p>
            <a:endParaRPr lang="en-US" sz="2800" dirty="0">
              <a:solidFill>
                <a:schemeClr val="bg1"/>
              </a:solidFill>
            </a:endParaRPr>
          </a:p>
          <a:p>
            <a:r>
              <a:rPr lang="en-US" sz="2800" dirty="0">
                <a:solidFill>
                  <a:schemeClr val="bg1"/>
                </a:solidFill>
              </a:rPr>
              <a:t>	There is a place outside the camp, where the ashes removed from the altar are collected. It is called ‘a clean place.’ This place is so important that it refers to the place of crucifixion of Jesus Christ. Those who serve the Lord have to keep pouring out the ‘ashes’ (results, fruits, accomplishments) of their service/ministry onto the cross. </a:t>
            </a:r>
          </a:p>
          <a:p>
            <a:endParaRPr lang="en-US" sz="2800"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376322639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https://search.pstatic.net/common/?src=http%3A%2F%2Fblogfiles.naver.net%2F20150223_260%2Fyci0408_1424656675139IqrmG_JPEG%2F20150219_112838.jpg&amp;type=sc960_8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3" y="304800"/>
            <a:ext cx="60991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5" name="Picture 4" descr="https://search.pstatic.net/common/?src=http%3A%2F%2Fblogfiles.naver.net%2F20110327_210%2Fjkl15963_1301220832184OPXsm_JPEG%2FIMG_2933-2010012512%25BF%25F9_23%25C0%25CF.JPG&amp;type=sc960_8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3938" y="2133600"/>
            <a:ext cx="6096000"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6" name="Rectangle 1"/>
          <p:cNvSpPr>
            <a:spLocks noChangeArrowheads="1"/>
          </p:cNvSpPr>
          <p:nvPr/>
        </p:nvSpPr>
        <p:spPr bwMode="auto">
          <a:xfrm>
            <a:off x="227013" y="5029200"/>
            <a:ext cx="4648200" cy="83099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ko-KR" altLang="en-US" sz="4800" b="1" dirty="0">
                <a:solidFill>
                  <a:srgbClr val="FFFF00"/>
                </a:solidFill>
              </a:rPr>
              <a:t>아궁이의 재</a:t>
            </a:r>
            <a:endParaRPr lang="en-US" sz="4800" dirty="0"/>
          </a:p>
        </p:txBody>
      </p:sp>
      <p:sp>
        <p:nvSpPr>
          <p:cNvPr id="2" name="Rectangle 1"/>
          <p:cNvSpPr/>
          <p:nvPr/>
        </p:nvSpPr>
        <p:spPr>
          <a:xfrm>
            <a:off x="6704012" y="1302603"/>
            <a:ext cx="1484701" cy="830997"/>
          </a:xfrm>
          <a:prstGeom prst="rect">
            <a:avLst/>
          </a:prstGeom>
          <a:solidFill>
            <a:srgbClr val="002060"/>
          </a:solidFill>
        </p:spPr>
        <p:txBody>
          <a:bodyPr wrap="none">
            <a:spAutoFit/>
          </a:bodyPr>
          <a:lstStyle/>
          <a:p>
            <a:pPr algn="ctr"/>
            <a:r>
              <a:rPr lang="ko-KR" altLang="en-US" sz="2400" b="1" dirty="0">
                <a:solidFill>
                  <a:srgbClr val="FFFF00"/>
                </a:solidFill>
              </a:rPr>
              <a:t>재 쌓아</a:t>
            </a:r>
            <a:endParaRPr lang="en-US" altLang="ko-KR" sz="2400" b="1" dirty="0">
              <a:solidFill>
                <a:srgbClr val="FFFF00"/>
              </a:solidFill>
            </a:endParaRPr>
          </a:p>
          <a:p>
            <a:pPr algn="ctr"/>
            <a:r>
              <a:rPr lang="ko-KR" altLang="en-US" sz="2400" b="1" dirty="0">
                <a:solidFill>
                  <a:srgbClr val="FFFF00"/>
                </a:solidFill>
              </a:rPr>
              <a:t>두는 헛간</a:t>
            </a:r>
            <a:endParaRPr lang="en-US" sz="2400" dirty="0"/>
          </a:p>
        </p:txBody>
      </p:sp>
    </p:spTree>
    <p:extLst>
      <p:ext uri="{BB962C8B-B14F-4D97-AF65-F5344CB8AC3E}">
        <p14:creationId xmlns:p14="http://schemas.microsoft.com/office/powerpoint/2010/main" val="159345891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6" name="Picture 4" descr="https://upload.wikimedia.org/wikipedia/commons/1/18/Stiftshuette_Modell_Timnapar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 y="719296"/>
            <a:ext cx="7134915" cy="35661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 y="0"/>
            <a:ext cx="5637212" cy="1077218"/>
          </a:xfrm>
          <a:prstGeom prst="rect">
            <a:avLst/>
          </a:prstGeom>
        </p:spPr>
        <p:txBody>
          <a:bodyPr wrap="square">
            <a:spAutoFit/>
          </a:bodyPr>
          <a:lstStyle/>
          <a:p>
            <a:r>
              <a:rPr lang="en-US" sz="3200" b="1" dirty="0"/>
              <a:t>Model of the tabernacle </a:t>
            </a:r>
          </a:p>
          <a:p>
            <a:r>
              <a:rPr lang="en-US" sz="3200" b="1" dirty="0">
                <a:solidFill>
                  <a:srgbClr val="FF0000"/>
                </a:solidFill>
              </a:rPr>
              <a:t>in </a:t>
            </a:r>
            <a:r>
              <a:rPr lang="en-US" sz="3200" b="1" dirty="0" err="1">
                <a:solidFill>
                  <a:srgbClr val="FF0000"/>
                </a:solidFill>
              </a:rPr>
              <a:t>Timna</a:t>
            </a:r>
            <a:r>
              <a:rPr lang="en-US" sz="3200" b="1" dirty="0">
                <a:solidFill>
                  <a:srgbClr val="FF0000"/>
                </a:solidFill>
              </a:rPr>
              <a:t> Valley Park, Israel</a:t>
            </a:r>
          </a:p>
        </p:txBody>
      </p:sp>
      <p:pic>
        <p:nvPicPr>
          <p:cNvPr id="4" name="Picture 2" descr="http://www.divinerevelations.info/tabernacle/bronze_alta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7612" y="1908016"/>
            <a:ext cx="6984242" cy="47548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79612" y="5181600"/>
            <a:ext cx="3429000" cy="1200329"/>
          </a:xfrm>
          <a:prstGeom prst="rect">
            <a:avLst/>
          </a:prstGeom>
        </p:spPr>
        <p:txBody>
          <a:bodyPr wrap="square">
            <a:spAutoFit/>
          </a:bodyPr>
          <a:lstStyle/>
          <a:p>
            <a:r>
              <a:rPr lang="en-US" sz="3600" b="1" dirty="0">
                <a:solidFill>
                  <a:srgbClr val="FF0000"/>
                </a:solidFill>
              </a:rPr>
              <a:t>Model of the Bronze Altar </a:t>
            </a:r>
          </a:p>
        </p:txBody>
      </p:sp>
    </p:spTree>
    <p:extLst>
      <p:ext uri="{BB962C8B-B14F-4D97-AF65-F5344CB8AC3E}">
        <p14:creationId xmlns:p14="http://schemas.microsoft.com/office/powerpoint/2010/main" val="127607115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
          <p:cNvSpPr>
            <a:spLocks noChangeArrowheads="1"/>
          </p:cNvSpPr>
          <p:nvPr/>
        </p:nvSpPr>
        <p:spPr bwMode="auto">
          <a:xfrm>
            <a:off x="150813" y="152400"/>
            <a:ext cx="11887200" cy="664797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a:solidFill>
                  <a:srgbClr val="FFFF00"/>
                </a:solidFill>
              </a:rPr>
              <a:t>          Let the Fire keep Burning! How about Ash?</a:t>
            </a:r>
          </a:p>
          <a:p>
            <a:pPr>
              <a:defRPr/>
            </a:pPr>
            <a:r>
              <a:rPr lang="zh-TW" altLang="en-US" sz="3200" b="1" dirty="0">
                <a:solidFill>
                  <a:srgbClr val="FFFF00"/>
                </a:solidFill>
                <a:latin typeface="+mj-ea"/>
                <a:ea typeface="+mj-ea"/>
              </a:rPr>
              <a:t>   </a:t>
            </a:r>
            <a:r>
              <a:rPr lang="ko-KR" altLang="en-US" sz="2800" b="1" dirty="0">
                <a:solidFill>
                  <a:srgbClr val="FFFF00"/>
                </a:solidFill>
              </a:rPr>
              <a:t>제단 위의 불을 항상 피워 꺼지지 않게</a:t>
            </a:r>
            <a:r>
              <a:rPr lang="en-US" altLang="ko-KR" sz="2800" b="1" dirty="0">
                <a:solidFill>
                  <a:srgbClr val="FFFF00"/>
                </a:solidFill>
              </a:rPr>
              <a:t>!  </a:t>
            </a:r>
            <a:r>
              <a:rPr lang="ko-KR" altLang="en-US" sz="2800" b="1" dirty="0">
                <a:solidFill>
                  <a:srgbClr val="FFFF00"/>
                </a:solidFill>
              </a:rPr>
              <a:t>재는 어찌하나</a:t>
            </a:r>
            <a:r>
              <a:rPr lang="en-US" altLang="ko-KR" sz="2800" b="1" dirty="0">
                <a:solidFill>
                  <a:srgbClr val="FFFF00"/>
                </a:solidFill>
              </a:rPr>
              <a:t>?</a:t>
            </a:r>
            <a:endParaRPr lang="en-US" sz="3200" b="1" dirty="0">
              <a:solidFill>
                <a:srgbClr val="FFFF00"/>
              </a:solidFill>
              <a:latin typeface="+mj-ea"/>
              <a:ea typeface="+mj-ea"/>
            </a:endParaRPr>
          </a:p>
          <a:p>
            <a:pPr>
              <a:defRPr/>
            </a:pPr>
            <a:endParaRPr lang="en-US" sz="2000" b="1" dirty="0">
              <a:solidFill>
                <a:srgbClr val="FFFF00"/>
              </a:solidFill>
            </a:endParaRPr>
          </a:p>
          <a:p>
            <a:pPr>
              <a:defRPr/>
            </a:pPr>
            <a:r>
              <a:rPr lang="en-US" sz="2800" b="1" dirty="0">
                <a:solidFill>
                  <a:srgbClr val="FFFF00"/>
                </a:solidFill>
              </a:rPr>
              <a:t>      -Leviticus 6:12-13[6:5-6] (also Leviticus 6:9, 13) </a:t>
            </a:r>
          </a:p>
          <a:p>
            <a:pPr>
              <a:defRPr/>
            </a:pPr>
            <a:r>
              <a:rPr lang="en-US" sz="2400" baseline="30000" dirty="0">
                <a:solidFill>
                  <a:schemeClr val="bg1"/>
                </a:solidFill>
              </a:rPr>
              <a:t>NIV </a:t>
            </a:r>
            <a:r>
              <a:rPr lang="en-US" sz="2400" b="1" dirty="0">
                <a:solidFill>
                  <a:schemeClr val="bg1"/>
                </a:solidFill>
              </a:rPr>
              <a:t>12 The fire on the altar must be kept burning; it must not go out</a:t>
            </a:r>
            <a:r>
              <a:rPr lang="en-US" sz="2400" dirty="0">
                <a:solidFill>
                  <a:schemeClr val="bg1"/>
                </a:solidFill>
              </a:rPr>
              <a:t>. Every morning the priest is to add</a:t>
            </a:r>
            <a:r>
              <a:rPr lang="en-US" sz="2400" b="1" dirty="0">
                <a:solidFill>
                  <a:schemeClr val="bg1"/>
                </a:solidFill>
              </a:rPr>
              <a:t> firewood</a:t>
            </a:r>
            <a:r>
              <a:rPr lang="en-US" sz="2400" dirty="0">
                <a:solidFill>
                  <a:schemeClr val="bg1"/>
                </a:solidFill>
              </a:rPr>
              <a:t> and arrange the burnt offering on the fire and burn the fat of the fellowship offerings on it. </a:t>
            </a:r>
            <a:r>
              <a:rPr lang="en-US" sz="2400" b="1" dirty="0">
                <a:solidFill>
                  <a:schemeClr val="bg1"/>
                </a:solidFill>
              </a:rPr>
              <a:t>13</a:t>
            </a:r>
            <a:r>
              <a:rPr lang="en-US" sz="2400" dirty="0">
                <a:solidFill>
                  <a:schemeClr val="bg1"/>
                </a:solidFill>
              </a:rPr>
              <a:t> </a:t>
            </a:r>
            <a:r>
              <a:rPr lang="en-US" sz="2400" b="1" dirty="0">
                <a:solidFill>
                  <a:schemeClr val="bg1"/>
                </a:solidFill>
              </a:rPr>
              <a:t>The fire must be kept burning on the altar continuously; it must not go out</a:t>
            </a:r>
            <a:r>
              <a:rPr lang="en-US" sz="2400" dirty="0">
                <a:solidFill>
                  <a:schemeClr val="bg1"/>
                </a:solidFill>
              </a:rPr>
              <a:t>. </a:t>
            </a:r>
            <a:r>
              <a:rPr lang="en-US" sz="2800" dirty="0">
                <a:solidFill>
                  <a:schemeClr val="bg1"/>
                </a:solidFill>
              </a:rPr>
              <a:t>/ </a:t>
            </a:r>
            <a:r>
              <a:rPr lang="ko-KR" altLang="en-US" sz="2500" b="1" dirty="0">
                <a:solidFill>
                  <a:srgbClr val="FFFF00"/>
                </a:solidFill>
              </a:rPr>
              <a:t>레위기 </a:t>
            </a:r>
            <a:r>
              <a:rPr lang="en-US" sz="2500" b="1" dirty="0">
                <a:solidFill>
                  <a:srgbClr val="FFFF00"/>
                </a:solidFill>
              </a:rPr>
              <a:t>6:12-13. </a:t>
            </a:r>
            <a:r>
              <a:rPr lang="en-US" sz="2500" dirty="0">
                <a:solidFill>
                  <a:schemeClr val="bg1"/>
                </a:solidFill>
              </a:rPr>
              <a:t>12 </a:t>
            </a:r>
            <a:r>
              <a:rPr lang="ko-KR" altLang="en-US" sz="2500" b="1" dirty="0">
                <a:solidFill>
                  <a:srgbClr val="FFFF00"/>
                </a:solidFill>
              </a:rPr>
              <a:t>제단 위의 불은 항상 피워 꺼지지 않게 할지니 </a:t>
            </a:r>
            <a:r>
              <a:rPr lang="ko-KR" altLang="en-US" sz="2500" dirty="0">
                <a:solidFill>
                  <a:schemeClr val="bg1"/>
                </a:solidFill>
              </a:rPr>
              <a:t>제사장은 아침마다 나무를 그 위에서 태우고 번제물을 그 위에 벌여 놓고 화목제의 기름을 그 위에서 불사를지며</a:t>
            </a:r>
            <a:r>
              <a:rPr lang="en-US" altLang="ko-KR" sz="2500" dirty="0">
                <a:solidFill>
                  <a:schemeClr val="bg1"/>
                </a:solidFill>
              </a:rPr>
              <a:t>, </a:t>
            </a:r>
            <a:r>
              <a:rPr lang="en-US" sz="2500" dirty="0">
                <a:solidFill>
                  <a:schemeClr val="bg1"/>
                </a:solidFill>
              </a:rPr>
              <a:t>13 </a:t>
            </a:r>
            <a:r>
              <a:rPr lang="ko-KR" altLang="en-US" sz="2500" b="1" dirty="0">
                <a:solidFill>
                  <a:srgbClr val="FFFF00"/>
                </a:solidFill>
              </a:rPr>
              <a:t>불은 끊임이 없이 제단 위에 피워 꺼지지 않게 할지니라</a:t>
            </a:r>
            <a:r>
              <a:rPr lang="en-US" altLang="ko-KR" sz="2500" dirty="0">
                <a:solidFill>
                  <a:schemeClr val="bg1"/>
                </a:solidFill>
              </a:rPr>
              <a:t>.</a:t>
            </a:r>
            <a:r>
              <a:rPr lang="en-US" sz="2500" dirty="0">
                <a:solidFill>
                  <a:schemeClr val="bg1"/>
                </a:solidFill>
              </a:rPr>
              <a:t>  </a:t>
            </a:r>
          </a:p>
          <a:p>
            <a:pPr>
              <a:defRPr/>
            </a:pPr>
            <a:endParaRPr lang="en-US" sz="1200" dirty="0">
              <a:solidFill>
                <a:schemeClr val="bg1"/>
              </a:solidFill>
            </a:endParaRPr>
          </a:p>
          <a:p>
            <a:pPr>
              <a:defRPr/>
            </a:pPr>
            <a:endParaRPr lang="en-US" sz="1200" dirty="0">
              <a:solidFill>
                <a:schemeClr val="bg1"/>
              </a:solidFill>
            </a:endParaRPr>
          </a:p>
          <a:p>
            <a:pPr>
              <a:defRPr/>
            </a:pPr>
            <a:r>
              <a:rPr lang="en-US" sz="2800" b="1" dirty="0">
                <a:solidFill>
                  <a:srgbClr val="FFFF00"/>
                </a:solidFill>
              </a:rPr>
              <a:t>     -1 Thessalonians 5:19</a:t>
            </a:r>
            <a:r>
              <a:rPr lang="en-US" sz="2800" dirty="0">
                <a:solidFill>
                  <a:schemeClr val="bg1"/>
                </a:solidFill>
              </a:rPr>
              <a:t>.  </a:t>
            </a:r>
            <a:r>
              <a:rPr lang="en-US" sz="3600" dirty="0">
                <a:solidFill>
                  <a:srgbClr val="FFFF00"/>
                </a:solidFill>
                <a:latin typeface="Bwgrkn" pitchFamily="2" charset="0"/>
              </a:rPr>
              <a:t>to. </a:t>
            </a:r>
            <a:r>
              <a:rPr lang="en-US" sz="3600" dirty="0" err="1">
                <a:solidFill>
                  <a:srgbClr val="FFFF00"/>
                </a:solidFill>
                <a:latin typeface="Bwgrkn" pitchFamily="2" charset="0"/>
              </a:rPr>
              <a:t>pneu</a:t>
            </a:r>
            <a:r>
              <a:rPr lang="en-US" sz="3600" dirty="0">
                <a:solidFill>
                  <a:srgbClr val="FFFF00"/>
                </a:solidFill>
                <a:latin typeface="Bwgrkn" pitchFamily="2" charset="0"/>
              </a:rPr>
              <a:t>/ma </a:t>
            </a:r>
            <a:r>
              <a:rPr lang="en-US" sz="3600" dirty="0" err="1">
                <a:solidFill>
                  <a:srgbClr val="FFFF00"/>
                </a:solidFill>
                <a:latin typeface="Bwgrkn" pitchFamily="2" charset="0"/>
              </a:rPr>
              <a:t>mh</a:t>
            </a:r>
            <a:r>
              <a:rPr lang="en-US" sz="3600" dirty="0">
                <a:solidFill>
                  <a:srgbClr val="FFFF00"/>
                </a:solidFill>
                <a:latin typeface="Bwgrkn" pitchFamily="2" charset="0"/>
              </a:rPr>
              <a:t>. </a:t>
            </a:r>
            <a:r>
              <a:rPr lang="en-US" sz="3600" dirty="0" err="1">
                <a:solidFill>
                  <a:srgbClr val="FFFF00"/>
                </a:solidFill>
                <a:latin typeface="Bwgrkn" pitchFamily="2" charset="0"/>
              </a:rPr>
              <a:t>sbe,nnute</a:t>
            </a:r>
            <a:r>
              <a:rPr lang="en-US" sz="3600" dirty="0">
                <a:solidFill>
                  <a:srgbClr val="FFFF00"/>
                </a:solidFill>
                <a:latin typeface="Bwgrkn" pitchFamily="2" charset="0"/>
              </a:rPr>
              <a:t> </a:t>
            </a:r>
            <a:endParaRPr lang="en-US" sz="3600" dirty="0">
              <a:solidFill>
                <a:schemeClr val="bg1"/>
              </a:solidFill>
            </a:endParaRPr>
          </a:p>
          <a:p>
            <a:pPr>
              <a:defRPr/>
            </a:pPr>
            <a:r>
              <a:rPr lang="ko-KR" altLang="en-US" sz="2800" b="1" dirty="0">
                <a:solidFill>
                  <a:schemeClr val="bg1"/>
                </a:solidFill>
              </a:rPr>
              <a:t>살전</a:t>
            </a:r>
            <a:r>
              <a:rPr lang="en-US" sz="2800" b="1" dirty="0">
                <a:solidFill>
                  <a:schemeClr val="bg1"/>
                </a:solidFill>
              </a:rPr>
              <a:t>5:19  </a:t>
            </a:r>
            <a:r>
              <a:rPr lang="ko-KR" altLang="en-US" sz="2800" b="1" dirty="0">
                <a:solidFill>
                  <a:schemeClr val="bg1"/>
                </a:solidFill>
              </a:rPr>
              <a:t>성령을 소멸하지 말며    </a:t>
            </a:r>
            <a:r>
              <a:rPr lang="en-US" altLang="ko-KR" sz="2800" b="1" dirty="0">
                <a:solidFill>
                  <a:schemeClr val="bg1"/>
                </a:solidFill>
              </a:rPr>
              <a:t>/  </a:t>
            </a:r>
            <a:r>
              <a:rPr lang="zh-TW" altLang="en-US" sz="2400" dirty="0">
                <a:solidFill>
                  <a:schemeClr val="bg1"/>
                </a:solidFill>
              </a:rPr>
              <a:t>不要消滅</a:t>
            </a:r>
            <a:r>
              <a:rPr lang="zh-TW" altLang="en-US" sz="2400" b="1" u="sng" dirty="0">
                <a:solidFill>
                  <a:schemeClr val="bg1"/>
                </a:solidFill>
              </a:rPr>
              <a:t>聖靈的</a:t>
            </a:r>
            <a:r>
              <a:rPr lang="zh-TW" altLang="en-US" sz="2400" b="1" u="sng" dirty="0">
                <a:solidFill>
                  <a:srgbClr val="FFFF00"/>
                </a:solidFill>
              </a:rPr>
              <a:t>感動</a:t>
            </a:r>
            <a:r>
              <a:rPr lang="en-US" sz="2400" dirty="0">
                <a:solidFill>
                  <a:schemeClr val="bg1"/>
                </a:solidFill>
              </a:rPr>
              <a:t>. </a:t>
            </a:r>
          </a:p>
          <a:p>
            <a:pPr>
              <a:defRPr/>
            </a:pPr>
            <a:r>
              <a:rPr lang="en-US" sz="2800" b="1" dirty="0">
                <a:solidFill>
                  <a:schemeClr val="bg1"/>
                </a:solidFill>
              </a:rPr>
              <a:t>NIV</a:t>
            </a:r>
            <a:r>
              <a:rPr lang="zh-TW" altLang="en-US" sz="2800" b="1" dirty="0">
                <a:solidFill>
                  <a:schemeClr val="bg1"/>
                </a:solidFill>
              </a:rPr>
              <a:t>：</a:t>
            </a:r>
            <a:r>
              <a:rPr lang="en-US" sz="2800" dirty="0">
                <a:solidFill>
                  <a:schemeClr val="bg1"/>
                </a:solidFill>
              </a:rPr>
              <a:t>Do not put out</a:t>
            </a:r>
            <a:r>
              <a:rPr lang="en-US" sz="2800" b="1" dirty="0">
                <a:solidFill>
                  <a:schemeClr val="bg1"/>
                </a:solidFill>
              </a:rPr>
              <a:t> the Spirit's fire</a:t>
            </a:r>
            <a:r>
              <a:rPr lang="en-US" sz="2800" dirty="0">
                <a:solidFill>
                  <a:schemeClr val="bg1"/>
                </a:solidFill>
              </a:rPr>
              <a:t>. / </a:t>
            </a:r>
            <a:r>
              <a:rPr lang="en-US" sz="2800" b="1" dirty="0">
                <a:solidFill>
                  <a:schemeClr val="bg1"/>
                </a:solidFill>
              </a:rPr>
              <a:t>KJV</a:t>
            </a:r>
            <a:r>
              <a:rPr lang="zh-TW" altLang="en-US" sz="2800" b="1" dirty="0">
                <a:solidFill>
                  <a:schemeClr val="bg1"/>
                </a:solidFill>
              </a:rPr>
              <a:t>：</a:t>
            </a:r>
            <a:r>
              <a:rPr lang="en-US" sz="2800" dirty="0">
                <a:solidFill>
                  <a:schemeClr val="bg1"/>
                </a:solidFill>
              </a:rPr>
              <a:t>Quench not</a:t>
            </a:r>
            <a:r>
              <a:rPr lang="en-US" sz="2800" b="1" dirty="0">
                <a:solidFill>
                  <a:schemeClr val="bg1"/>
                </a:solidFill>
              </a:rPr>
              <a:t> the Spirit</a:t>
            </a:r>
            <a:r>
              <a:rPr lang="en-US" sz="2800" dirty="0">
                <a:solidFill>
                  <a:schemeClr val="bg1"/>
                </a:solidFill>
              </a:rPr>
              <a:t>. </a:t>
            </a:r>
            <a:endParaRPr lang="en-US" sz="1200" dirty="0">
              <a:solidFill>
                <a:schemeClr val="bg1"/>
              </a:solidFill>
            </a:endParaRPr>
          </a:p>
          <a:p>
            <a:pPr>
              <a:defRPr/>
            </a:pPr>
            <a:endParaRPr lang="en-US" sz="1200" dirty="0">
              <a:solidFill>
                <a:schemeClr val="bg1"/>
              </a:solidFill>
            </a:endParaRPr>
          </a:p>
          <a:p>
            <a:pPr>
              <a:defRPr/>
            </a:pPr>
            <a:endParaRPr lang="en-US" sz="1200" dirty="0">
              <a:solidFill>
                <a:schemeClr val="bg1"/>
              </a:solidFill>
            </a:endParaRPr>
          </a:p>
          <a:p>
            <a:pPr>
              <a:defRPr/>
            </a:pPr>
            <a:endParaRPr lang="en-US" sz="1200" dirty="0">
              <a:solidFill>
                <a:schemeClr val="bg1"/>
              </a:solidFill>
            </a:endParaRPr>
          </a:p>
          <a:p>
            <a:pPr>
              <a:defRPr/>
            </a:pPr>
            <a:endParaRPr lang="en-US" sz="1200" dirty="0">
              <a:solidFill>
                <a:schemeClr val="bg1"/>
              </a:solidFill>
            </a:endParaRPr>
          </a:p>
        </p:txBody>
      </p:sp>
    </p:spTree>
    <p:extLst>
      <p:ext uri="{BB962C8B-B14F-4D97-AF65-F5344CB8AC3E}">
        <p14:creationId xmlns:p14="http://schemas.microsoft.com/office/powerpoint/2010/main" val="62253060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
          <p:cNvSpPr>
            <a:spLocks noChangeArrowheads="1"/>
          </p:cNvSpPr>
          <p:nvPr/>
        </p:nvSpPr>
        <p:spPr bwMode="auto">
          <a:xfrm>
            <a:off x="150813" y="152400"/>
            <a:ext cx="11887200" cy="6555641"/>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dirty="0">
                <a:solidFill>
                  <a:srgbClr val="FFFF00"/>
                </a:solidFill>
              </a:rPr>
              <a:t>                 </a:t>
            </a:r>
          </a:p>
          <a:p>
            <a:r>
              <a:rPr lang="en-US" sz="3200" b="1" dirty="0">
                <a:solidFill>
                  <a:srgbClr val="FFFF00"/>
                </a:solidFill>
              </a:rPr>
              <a:t>                1) </a:t>
            </a:r>
            <a:r>
              <a:rPr lang="ko-KR" altLang="en-US" sz="3200" b="1" dirty="0">
                <a:solidFill>
                  <a:srgbClr val="FFFF00"/>
                </a:solidFill>
              </a:rPr>
              <a:t>속죄제 </a:t>
            </a:r>
            <a:r>
              <a:rPr lang="en-US" sz="3200" b="1" dirty="0">
                <a:solidFill>
                  <a:srgbClr val="FFFF00"/>
                </a:solidFill>
              </a:rPr>
              <a:t>The Sin (Purification) Offering </a:t>
            </a:r>
            <a:endParaRPr lang="en-US" sz="1000" b="1" dirty="0">
              <a:solidFill>
                <a:srgbClr val="FFFF00"/>
              </a:solidFill>
            </a:endParaRPr>
          </a:p>
          <a:p>
            <a:endParaRPr lang="en-US" sz="1000" dirty="0">
              <a:solidFill>
                <a:schemeClr val="bg1"/>
              </a:solidFill>
            </a:endParaRPr>
          </a:p>
          <a:p>
            <a:endParaRPr lang="en-US" sz="1000" dirty="0">
              <a:solidFill>
                <a:schemeClr val="bg1"/>
              </a:solidFill>
            </a:endParaRPr>
          </a:p>
          <a:p>
            <a:r>
              <a:rPr lang="en-US" sz="2800" dirty="0">
                <a:solidFill>
                  <a:schemeClr val="bg1"/>
                </a:solidFill>
              </a:rPr>
              <a:t>–all the rest of the bull- of the high priest and the congregation </a:t>
            </a:r>
          </a:p>
          <a:p>
            <a:r>
              <a:rPr lang="en-US" sz="2800" dirty="0">
                <a:solidFill>
                  <a:schemeClr val="bg1"/>
                </a:solidFill>
              </a:rPr>
              <a:t>of Israel was burned on the ash heap (</a:t>
            </a:r>
            <a:r>
              <a:rPr lang="en-US" sz="2800" b="1" dirty="0">
                <a:solidFill>
                  <a:schemeClr val="bg1"/>
                </a:solidFill>
              </a:rPr>
              <a:t>Leviticus 4:12, 21</a:t>
            </a:r>
            <a:r>
              <a:rPr lang="en-US" sz="2800" dirty="0">
                <a:solidFill>
                  <a:schemeClr val="bg1"/>
                </a:solidFill>
              </a:rPr>
              <a:t>). </a:t>
            </a:r>
          </a:p>
          <a:p>
            <a:endParaRPr lang="en-US" sz="2800" dirty="0">
              <a:solidFill>
                <a:schemeClr val="bg1"/>
              </a:solidFill>
            </a:endParaRPr>
          </a:p>
          <a:p>
            <a:r>
              <a:rPr lang="en-US" sz="2800" b="1" dirty="0">
                <a:solidFill>
                  <a:schemeClr val="bg1"/>
                </a:solidFill>
              </a:rPr>
              <a:t>-</a:t>
            </a:r>
            <a:r>
              <a:rPr lang="ko-KR" altLang="en-US" sz="2400" b="1" dirty="0">
                <a:solidFill>
                  <a:srgbClr val="FFFF00"/>
                </a:solidFill>
              </a:rPr>
              <a:t>레위기</a:t>
            </a:r>
            <a:r>
              <a:rPr lang="en-US" sz="2400" b="1" dirty="0">
                <a:solidFill>
                  <a:srgbClr val="FFFF00"/>
                </a:solidFill>
              </a:rPr>
              <a:t> 4:11-12.</a:t>
            </a:r>
            <a:r>
              <a:rPr lang="en-US" sz="2400" dirty="0">
                <a:solidFill>
                  <a:srgbClr val="FFFF00"/>
                </a:solidFill>
              </a:rPr>
              <a:t> </a:t>
            </a:r>
            <a:r>
              <a:rPr lang="en-US" sz="2800" dirty="0">
                <a:solidFill>
                  <a:schemeClr val="bg1"/>
                </a:solidFill>
              </a:rPr>
              <a:t>11 </a:t>
            </a:r>
            <a:r>
              <a:rPr lang="ko-KR" altLang="en-US" sz="2800" dirty="0">
                <a:solidFill>
                  <a:schemeClr val="bg1"/>
                </a:solidFill>
              </a:rPr>
              <a:t>그 수송아지의 가죽과 그 모든 고기와 그것의 머리와 정강이와 내장과 </a:t>
            </a:r>
            <a:r>
              <a:rPr lang="en-US" sz="2800" dirty="0">
                <a:solidFill>
                  <a:schemeClr val="bg1"/>
                </a:solidFill>
              </a:rPr>
              <a:t>12 </a:t>
            </a:r>
            <a:r>
              <a:rPr lang="ko-KR" altLang="en-US" sz="2800" dirty="0">
                <a:solidFill>
                  <a:schemeClr val="bg1"/>
                </a:solidFill>
              </a:rPr>
              <a:t>똥 곧 그 송아지의 전체를 </a:t>
            </a:r>
            <a:r>
              <a:rPr lang="ko-KR" altLang="en-US" sz="2800" b="1" dirty="0">
                <a:solidFill>
                  <a:srgbClr val="FFFF00"/>
                </a:solidFill>
              </a:rPr>
              <a:t>진영 바깥 재 버리는 곳인 정결한 곳으로 가져다가 불로 나무</a:t>
            </a:r>
            <a:r>
              <a:rPr lang="en-US" sz="2800" b="1" dirty="0">
                <a:solidFill>
                  <a:srgbClr val="FFFF00"/>
                </a:solidFill>
              </a:rPr>
              <a:t>  </a:t>
            </a:r>
            <a:r>
              <a:rPr lang="ko-KR" altLang="en-US" sz="2800" b="1" dirty="0">
                <a:solidFill>
                  <a:srgbClr val="FFFF00"/>
                </a:solidFill>
              </a:rPr>
              <a:t>위에서 사르되 곧 재 버리는 곳에서 불사를지니라</a:t>
            </a:r>
            <a:r>
              <a:rPr lang="en-US" altLang="ko-KR" sz="2800" dirty="0">
                <a:solidFill>
                  <a:schemeClr val="bg1"/>
                </a:solidFill>
              </a:rPr>
              <a:t>.</a:t>
            </a:r>
            <a:endParaRPr lang="en-US" sz="2800" dirty="0">
              <a:solidFill>
                <a:schemeClr val="bg1"/>
              </a:solidFill>
            </a:endParaRPr>
          </a:p>
          <a:p>
            <a:endParaRPr lang="en-US" sz="2800" dirty="0">
              <a:solidFill>
                <a:schemeClr val="bg1"/>
              </a:solidFill>
            </a:endParaRPr>
          </a:p>
          <a:p>
            <a:r>
              <a:rPr lang="en-US" sz="2800" b="1" dirty="0">
                <a:solidFill>
                  <a:schemeClr val="bg1"/>
                </a:solidFill>
              </a:rPr>
              <a:t>-</a:t>
            </a:r>
            <a:r>
              <a:rPr lang="ko-KR" altLang="en-US" sz="2800" b="1" dirty="0">
                <a:solidFill>
                  <a:srgbClr val="FFFF00"/>
                </a:solidFill>
              </a:rPr>
              <a:t>레위기</a:t>
            </a:r>
            <a:r>
              <a:rPr lang="en-US" sz="2800" b="1" dirty="0">
                <a:solidFill>
                  <a:srgbClr val="FFFF00"/>
                </a:solidFill>
              </a:rPr>
              <a:t> 4:21.</a:t>
            </a:r>
            <a:r>
              <a:rPr lang="en-US" sz="2800" dirty="0">
                <a:solidFill>
                  <a:srgbClr val="FFFF00"/>
                </a:solidFill>
              </a:rPr>
              <a:t> </a:t>
            </a:r>
            <a:r>
              <a:rPr lang="ko-KR" altLang="en-US" sz="2800" dirty="0">
                <a:solidFill>
                  <a:schemeClr val="bg1"/>
                </a:solidFill>
              </a:rPr>
              <a:t>그는 그 수송아지를 </a:t>
            </a:r>
            <a:r>
              <a:rPr lang="ko-KR" altLang="en-US" sz="2800" b="1" dirty="0">
                <a:solidFill>
                  <a:srgbClr val="FFFF00"/>
                </a:solidFill>
              </a:rPr>
              <a:t>진영 밖으로 가져다가 </a:t>
            </a:r>
            <a:r>
              <a:rPr lang="ko-KR" altLang="en-US" sz="2800" dirty="0">
                <a:solidFill>
                  <a:schemeClr val="bg1"/>
                </a:solidFill>
              </a:rPr>
              <a:t>첫번 수송아지를 사름 같이 불사를지니 이는 회중의 속죄제니라</a:t>
            </a:r>
            <a:r>
              <a:rPr lang="en-US" altLang="ko-KR" sz="2800" dirty="0">
                <a:solidFill>
                  <a:schemeClr val="bg1"/>
                </a:solidFill>
              </a:rPr>
              <a:t>.</a:t>
            </a:r>
            <a:endParaRPr lang="en-US" sz="2800" dirty="0">
              <a:solidFill>
                <a:schemeClr val="bg1"/>
              </a:solidFill>
            </a:endParaRPr>
          </a:p>
          <a:p>
            <a:endParaRPr lang="en-US" sz="2800"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174871021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
          <p:cNvSpPr>
            <a:spLocks noChangeArrowheads="1"/>
          </p:cNvSpPr>
          <p:nvPr/>
        </p:nvSpPr>
        <p:spPr bwMode="auto">
          <a:xfrm>
            <a:off x="150813" y="152400"/>
            <a:ext cx="11887200" cy="686341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dirty="0">
                <a:solidFill>
                  <a:srgbClr val="FFFF00"/>
                </a:solidFill>
              </a:rPr>
              <a:t>                 </a:t>
            </a:r>
          </a:p>
          <a:p>
            <a:r>
              <a:rPr lang="ko-KR" altLang="en-US" sz="3200" b="1" dirty="0">
                <a:solidFill>
                  <a:srgbClr val="FFFF00"/>
                </a:solidFill>
              </a:rPr>
              <a:t>                속죄제 </a:t>
            </a:r>
            <a:r>
              <a:rPr lang="en-US" sz="3200" b="1" dirty="0">
                <a:solidFill>
                  <a:srgbClr val="FFFF00"/>
                </a:solidFill>
              </a:rPr>
              <a:t>The Sin (Purification) Offering </a:t>
            </a:r>
            <a:endParaRPr lang="en-US" sz="1000" dirty="0">
              <a:solidFill>
                <a:schemeClr val="bg1"/>
              </a:solidFill>
            </a:endParaRPr>
          </a:p>
          <a:p>
            <a:endParaRPr lang="en-US" sz="1000" b="1" dirty="0">
              <a:solidFill>
                <a:schemeClr val="bg1"/>
              </a:solidFill>
            </a:endParaRPr>
          </a:p>
          <a:p>
            <a:endParaRPr lang="en-US" sz="1000" b="1" dirty="0">
              <a:solidFill>
                <a:schemeClr val="bg1"/>
              </a:solidFill>
            </a:endParaRPr>
          </a:p>
          <a:p>
            <a:r>
              <a:rPr lang="en-US" sz="2400" b="1" dirty="0">
                <a:solidFill>
                  <a:schemeClr val="bg1"/>
                </a:solidFill>
              </a:rPr>
              <a:t>-</a:t>
            </a:r>
            <a:r>
              <a:rPr lang="en-US" sz="2400" b="1" dirty="0">
                <a:solidFill>
                  <a:srgbClr val="FFFF00"/>
                </a:solidFill>
              </a:rPr>
              <a:t>Exodus 29:13-14.</a:t>
            </a:r>
            <a:r>
              <a:rPr lang="en-US" sz="2400" dirty="0">
                <a:solidFill>
                  <a:srgbClr val="FFFF00"/>
                </a:solidFill>
              </a:rPr>
              <a:t> </a:t>
            </a:r>
            <a:r>
              <a:rPr lang="en-US" sz="2400" dirty="0">
                <a:solidFill>
                  <a:schemeClr val="bg1"/>
                </a:solidFill>
              </a:rPr>
              <a:t>13 </a:t>
            </a:r>
            <a:r>
              <a:rPr lang="ko-KR" altLang="en-US" sz="2400" dirty="0">
                <a:solidFill>
                  <a:schemeClr val="bg1"/>
                </a:solidFill>
              </a:rPr>
              <a:t>내장에 덮인 모든 기름과 간 위에 있는 꺼풀과 </a:t>
            </a:r>
            <a:endParaRPr lang="en-US" altLang="ko-KR" sz="2400" dirty="0">
              <a:solidFill>
                <a:schemeClr val="bg1"/>
              </a:solidFill>
            </a:endParaRPr>
          </a:p>
          <a:p>
            <a:r>
              <a:rPr lang="ko-KR" altLang="en-US" sz="2400" dirty="0">
                <a:solidFill>
                  <a:schemeClr val="bg1"/>
                </a:solidFill>
              </a:rPr>
              <a:t>두 콩팥과 그 위의 기름을 가져다가 제단 위에 불사르고 </a:t>
            </a:r>
            <a:r>
              <a:rPr lang="en-US" sz="2400" dirty="0">
                <a:solidFill>
                  <a:schemeClr val="bg1"/>
                </a:solidFill>
              </a:rPr>
              <a:t>14 </a:t>
            </a:r>
            <a:r>
              <a:rPr lang="ko-KR" altLang="en-US" sz="2400" dirty="0">
                <a:solidFill>
                  <a:schemeClr val="bg1"/>
                </a:solidFill>
              </a:rPr>
              <a:t>그 수소의 </a:t>
            </a:r>
            <a:endParaRPr lang="en-US" altLang="ko-KR" sz="2400" dirty="0">
              <a:solidFill>
                <a:schemeClr val="bg1"/>
              </a:solidFill>
            </a:endParaRPr>
          </a:p>
          <a:p>
            <a:r>
              <a:rPr lang="ko-KR" altLang="en-US" sz="2400" dirty="0">
                <a:solidFill>
                  <a:schemeClr val="bg1"/>
                </a:solidFill>
              </a:rPr>
              <a:t>고기와 가죽과 똥을 진 밖에서 불사르라 이는 속죄제니라</a:t>
            </a:r>
            <a:r>
              <a:rPr lang="en-US" altLang="ko-KR" sz="2400" dirty="0">
                <a:solidFill>
                  <a:schemeClr val="bg1"/>
                </a:solidFill>
              </a:rPr>
              <a:t>.</a:t>
            </a:r>
            <a:r>
              <a:rPr lang="ko-KR" altLang="en-US" sz="2400" dirty="0">
                <a:solidFill>
                  <a:schemeClr val="bg1"/>
                </a:solidFill>
              </a:rPr>
              <a:t>  </a:t>
            </a:r>
            <a:r>
              <a:rPr lang="en-US" sz="2400" dirty="0">
                <a:solidFill>
                  <a:schemeClr val="bg1"/>
                </a:solidFill>
              </a:rPr>
              <a:t>(</a:t>
            </a:r>
            <a:r>
              <a:rPr lang="en-US" sz="2400" i="1" dirty="0">
                <a:solidFill>
                  <a:schemeClr val="bg1"/>
                </a:solidFill>
              </a:rPr>
              <a:t>on priest ordination</a:t>
            </a:r>
            <a:r>
              <a:rPr lang="en-US" sz="2400" dirty="0">
                <a:solidFill>
                  <a:schemeClr val="bg1"/>
                </a:solidFill>
              </a:rPr>
              <a:t>)</a:t>
            </a:r>
            <a:endParaRPr lang="en-US" sz="1000" dirty="0">
              <a:solidFill>
                <a:schemeClr val="bg1"/>
              </a:solidFill>
            </a:endParaRPr>
          </a:p>
          <a:p>
            <a:endParaRPr lang="en-US" sz="1000" dirty="0">
              <a:solidFill>
                <a:schemeClr val="bg1"/>
              </a:solidFill>
            </a:endParaRPr>
          </a:p>
          <a:p>
            <a:endParaRPr lang="en-US" sz="1000" dirty="0">
              <a:solidFill>
                <a:schemeClr val="bg1"/>
              </a:solidFill>
            </a:endParaRPr>
          </a:p>
          <a:p>
            <a:r>
              <a:rPr lang="en-US" sz="2400" b="1" dirty="0">
                <a:solidFill>
                  <a:schemeClr val="bg1"/>
                </a:solidFill>
              </a:rPr>
              <a:t>-</a:t>
            </a:r>
            <a:r>
              <a:rPr lang="en-US" sz="2400" b="1" dirty="0">
                <a:solidFill>
                  <a:srgbClr val="FFFF00"/>
                </a:solidFill>
              </a:rPr>
              <a:t>Leviticus 8:16-17.</a:t>
            </a:r>
            <a:r>
              <a:rPr lang="en-US" sz="2400" dirty="0">
                <a:solidFill>
                  <a:srgbClr val="FFFF00"/>
                </a:solidFill>
              </a:rPr>
              <a:t> </a:t>
            </a:r>
            <a:r>
              <a:rPr lang="en-US" sz="2400" dirty="0">
                <a:solidFill>
                  <a:schemeClr val="bg1"/>
                </a:solidFill>
              </a:rPr>
              <a:t>16 </a:t>
            </a:r>
            <a:r>
              <a:rPr lang="ko-KR" altLang="en-US" sz="2400" dirty="0">
                <a:solidFill>
                  <a:schemeClr val="bg1"/>
                </a:solidFill>
              </a:rPr>
              <a:t>또 내장에 덮인 모든 기름과 간 꺼풀과 두 콩팥과 그 기름을 가져다가 모세가 제단 위에 불사르고</a:t>
            </a:r>
            <a:r>
              <a:rPr lang="en-US" altLang="ko-KR" sz="2400" dirty="0">
                <a:solidFill>
                  <a:schemeClr val="bg1"/>
                </a:solidFill>
              </a:rPr>
              <a:t>,</a:t>
            </a:r>
            <a:r>
              <a:rPr lang="ko-KR" altLang="en-US" sz="2400" dirty="0">
                <a:solidFill>
                  <a:schemeClr val="bg1"/>
                </a:solidFill>
              </a:rPr>
              <a:t> </a:t>
            </a:r>
            <a:r>
              <a:rPr lang="en-US" sz="2400" dirty="0">
                <a:solidFill>
                  <a:schemeClr val="bg1"/>
                </a:solidFill>
              </a:rPr>
              <a:t>17 </a:t>
            </a:r>
            <a:r>
              <a:rPr lang="ko-KR" altLang="en-US" sz="2400" dirty="0">
                <a:solidFill>
                  <a:schemeClr val="bg1"/>
                </a:solidFill>
              </a:rPr>
              <a:t>그 수송아지 곧 그 가죽과 고기와 똥은 진영 밖에서 불살랐으니 여호와께서 모세에게 명령하심과 같았더라</a:t>
            </a:r>
            <a:r>
              <a:rPr lang="en-US" altLang="ko-KR" sz="2400" dirty="0">
                <a:solidFill>
                  <a:schemeClr val="bg1"/>
                </a:solidFill>
              </a:rPr>
              <a:t>. </a:t>
            </a:r>
            <a:r>
              <a:rPr lang="en-US" sz="2400" dirty="0">
                <a:solidFill>
                  <a:schemeClr val="bg1"/>
                </a:solidFill>
              </a:rPr>
              <a:t>(</a:t>
            </a:r>
            <a:r>
              <a:rPr lang="en-US" sz="2400" i="1" dirty="0">
                <a:solidFill>
                  <a:schemeClr val="bg1"/>
                </a:solidFill>
              </a:rPr>
              <a:t>on priest ordination</a:t>
            </a:r>
            <a:r>
              <a:rPr lang="en-US" sz="2400" dirty="0">
                <a:solidFill>
                  <a:schemeClr val="bg1"/>
                </a:solidFill>
              </a:rPr>
              <a:t>)</a:t>
            </a:r>
            <a:endParaRPr lang="en-US" sz="1000" dirty="0">
              <a:solidFill>
                <a:schemeClr val="bg1"/>
              </a:solidFill>
            </a:endParaRPr>
          </a:p>
          <a:p>
            <a:endParaRPr lang="en-US" sz="1000" dirty="0">
              <a:solidFill>
                <a:schemeClr val="bg1"/>
              </a:solidFill>
            </a:endParaRPr>
          </a:p>
          <a:p>
            <a:r>
              <a:rPr lang="en-US" sz="2400" b="1" dirty="0">
                <a:solidFill>
                  <a:schemeClr val="bg1"/>
                </a:solidFill>
              </a:rPr>
              <a:t>-</a:t>
            </a:r>
            <a:r>
              <a:rPr lang="en-US" sz="2400" b="1" dirty="0">
                <a:solidFill>
                  <a:srgbClr val="FFFF00"/>
                </a:solidFill>
              </a:rPr>
              <a:t>Leviticus 9:10-11.</a:t>
            </a:r>
            <a:r>
              <a:rPr lang="en-US" sz="2400" dirty="0">
                <a:solidFill>
                  <a:schemeClr val="bg1"/>
                </a:solidFill>
              </a:rPr>
              <a:t> 10 </a:t>
            </a:r>
            <a:r>
              <a:rPr lang="ko-KR" altLang="en-US" sz="2400" dirty="0">
                <a:solidFill>
                  <a:schemeClr val="bg1"/>
                </a:solidFill>
              </a:rPr>
              <a:t>그 속죄제물의 기름과 콩팥과 간 꺼풀을 제단 위에서 불사르니 여호와께서 모세에게 명령하심과 같았고</a:t>
            </a:r>
            <a:r>
              <a:rPr lang="en-US" altLang="ko-KR" sz="2400" dirty="0">
                <a:solidFill>
                  <a:schemeClr val="bg1"/>
                </a:solidFill>
              </a:rPr>
              <a:t>, </a:t>
            </a:r>
            <a:r>
              <a:rPr lang="en-US" sz="2400" dirty="0">
                <a:solidFill>
                  <a:schemeClr val="bg1"/>
                </a:solidFill>
              </a:rPr>
              <a:t>11 </a:t>
            </a:r>
            <a:r>
              <a:rPr lang="ko-KR" altLang="en-US" sz="2400" dirty="0">
                <a:solidFill>
                  <a:schemeClr val="bg1"/>
                </a:solidFill>
              </a:rPr>
              <a:t>그 고기와 가죽은 진영 밖에서 불사르니라</a:t>
            </a:r>
            <a:r>
              <a:rPr lang="en-US" altLang="ko-KR" sz="2400" dirty="0">
                <a:solidFill>
                  <a:schemeClr val="bg1"/>
                </a:solidFill>
              </a:rPr>
              <a:t>.</a:t>
            </a:r>
            <a:r>
              <a:rPr lang="ko-KR" altLang="en-US" sz="2400" dirty="0">
                <a:solidFill>
                  <a:schemeClr val="bg1"/>
                </a:solidFill>
              </a:rPr>
              <a:t> </a:t>
            </a:r>
            <a:endParaRPr lang="en-US" sz="1000" dirty="0">
              <a:solidFill>
                <a:schemeClr val="bg1"/>
              </a:solidFill>
            </a:endParaRPr>
          </a:p>
          <a:p>
            <a:endParaRPr lang="en-US" sz="1000" dirty="0">
              <a:solidFill>
                <a:schemeClr val="bg1"/>
              </a:solidFill>
            </a:endParaRPr>
          </a:p>
          <a:p>
            <a:endParaRPr lang="en-US" sz="1000" dirty="0">
              <a:solidFill>
                <a:schemeClr val="bg1"/>
              </a:solidFill>
            </a:endParaRPr>
          </a:p>
          <a:p>
            <a:r>
              <a:rPr lang="en-US" sz="2400" b="1" dirty="0">
                <a:solidFill>
                  <a:schemeClr val="bg1"/>
                </a:solidFill>
              </a:rPr>
              <a:t>-</a:t>
            </a:r>
            <a:r>
              <a:rPr lang="en-US" sz="2400" b="1" dirty="0">
                <a:solidFill>
                  <a:srgbClr val="FFFF00"/>
                </a:solidFill>
              </a:rPr>
              <a:t>Ezekiel 43:20-21. </a:t>
            </a:r>
            <a:r>
              <a:rPr lang="en-US" sz="2400" dirty="0">
                <a:solidFill>
                  <a:schemeClr val="bg1"/>
                </a:solidFill>
              </a:rPr>
              <a:t>20 </a:t>
            </a:r>
            <a:r>
              <a:rPr lang="ko-KR" altLang="en-US" sz="2400" dirty="0">
                <a:solidFill>
                  <a:schemeClr val="bg1"/>
                </a:solidFill>
              </a:rPr>
              <a:t>네가 그 피를 가져다가 제단의 네 뿔과 아래층 네 모퉁이와 사방 가장자리에 발라 속죄하여 제단을 정결하게 하고</a:t>
            </a:r>
            <a:r>
              <a:rPr lang="en-US" altLang="ko-KR" sz="2400" dirty="0">
                <a:solidFill>
                  <a:schemeClr val="bg1"/>
                </a:solidFill>
              </a:rPr>
              <a:t>, </a:t>
            </a:r>
            <a:r>
              <a:rPr lang="en-US" sz="2400" dirty="0">
                <a:solidFill>
                  <a:schemeClr val="bg1"/>
                </a:solidFill>
              </a:rPr>
              <a:t>21 </a:t>
            </a:r>
            <a:r>
              <a:rPr lang="ko-KR" altLang="en-US" sz="2400" dirty="0">
                <a:solidFill>
                  <a:schemeClr val="bg1"/>
                </a:solidFill>
              </a:rPr>
              <a:t>그 속죄제물의 수송아지를 가져다가 성전의 정한 처소 곧 성소 밖에서 불사를지며 </a:t>
            </a:r>
            <a:endParaRPr lang="en-US" sz="2400" dirty="0">
              <a:solidFill>
                <a:schemeClr val="bg1"/>
              </a:solidFill>
            </a:endParaRPr>
          </a:p>
          <a:p>
            <a:endParaRPr lang="en-US" sz="2400"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368065772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1795</TotalTime>
  <Words>1923</Words>
  <Application>Microsoft Office PowerPoint</Application>
  <PresentationFormat>Custom</PresentationFormat>
  <Paragraphs>141</Paragraphs>
  <Slides>21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Batang</vt:lpstr>
      <vt:lpstr>Bwgrkn</vt:lpstr>
      <vt:lpstr>Bwhebb</vt:lpstr>
      <vt:lpstr>新細明體</vt:lpstr>
      <vt:lpstr>SimSun</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Jung-Hyun (Daniel) Song</cp:lastModifiedBy>
  <cp:revision>162</cp:revision>
  <dcterms:created xsi:type="dcterms:W3CDTF">2020-03-18T13:47:21Z</dcterms:created>
  <dcterms:modified xsi:type="dcterms:W3CDTF">2021-03-06T04:08:16Z</dcterms:modified>
</cp:coreProperties>
</file>