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45" r:id="rId2"/>
    <p:sldId id="346" r:id="rId3"/>
    <p:sldId id="358" r:id="rId4"/>
    <p:sldId id="359" r:id="rId5"/>
    <p:sldId id="360" r:id="rId6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12" y="3048000"/>
            <a:ext cx="69783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>
                <a:solidFill>
                  <a:srgbClr val="00B050"/>
                </a:solidFill>
              </a:rPr>
              <a:t>……………………..…………….</a:t>
            </a:r>
          </a:p>
          <a:p>
            <a:pPr algn="ctr"/>
            <a:r>
              <a:rPr lang="he-IL" sz="2400" b="1" dirty="0" smtClean="0">
                <a:solidFill>
                  <a:srgbClr val="C00000"/>
                </a:solidFill>
              </a:rPr>
              <a:t>מְקוֹר </a:t>
            </a:r>
            <a:r>
              <a:rPr lang="he-IL" sz="2400" b="1" dirty="0">
                <a:solidFill>
                  <a:srgbClr val="C00000"/>
                </a:solidFill>
              </a:rPr>
              <a:t>מַיִם חַיִּים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l-GR" sz="2000" b="1" dirty="0"/>
              <a:t>ἡ πηγή ὕδατος ζωῆς </a:t>
            </a:r>
            <a:endParaRPr lang="en-US" sz="2000" dirty="0"/>
          </a:p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The Spring of Living Water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ko-KR" altLang="en-US" sz="2000" b="1" dirty="0">
                <a:solidFill>
                  <a:srgbClr val="00B050"/>
                </a:solidFill>
              </a:rPr>
              <a:t>생명수 샘</a:t>
            </a:r>
            <a:r>
              <a:rPr lang="ko-KR" altLang="en-US" sz="2000" dirty="0">
                <a:solidFill>
                  <a:srgbClr val="00B050"/>
                </a:solidFill>
              </a:rPr>
              <a:t>  </a:t>
            </a:r>
            <a:r>
              <a:rPr lang="zh-TW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La Fuente de Agua Viva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b="1" i="1" dirty="0"/>
              <a:t>La Source </a:t>
            </a:r>
            <a:r>
              <a:rPr lang="en-US" sz="2000" b="1" i="1" dirty="0" err="1"/>
              <a:t>d'Eau</a:t>
            </a:r>
            <a:r>
              <a:rPr lang="en-US" sz="2000" b="1" i="1" dirty="0"/>
              <a:t> Vive</a:t>
            </a:r>
            <a:endParaRPr lang="en-US" sz="2000" dirty="0"/>
          </a:p>
          <a:p>
            <a:pPr algn="ct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i="1" dirty="0"/>
              <a:t>Fonte de </a:t>
            </a:r>
            <a:r>
              <a:rPr lang="en-US" sz="2000" b="1" i="1" dirty="0" err="1"/>
              <a:t>Água</a:t>
            </a:r>
            <a:r>
              <a:rPr lang="en-US" sz="2000" b="1" i="1" dirty="0"/>
              <a:t> Viva</a:t>
            </a:r>
            <a:endParaRPr lang="en-US" sz="2000" dirty="0"/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‎ </a:t>
            </a:r>
            <a:r>
              <a:rPr lang="ar-SA" sz="20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7696200" cy="286232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FF0000"/>
                </a:solidFill>
              </a:rPr>
              <a:t>죽음에서 생명으로</a:t>
            </a:r>
            <a:endParaRPr lang="en-US" altLang="ko-KR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54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요한복음 </a:t>
            </a:r>
            <a:r>
              <a:rPr lang="en-US" altLang="ko-KR" sz="54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en-US" sz="54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:24-29)</a:t>
            </a:r>
            <a:endParaRPr lang="en-US" sz="5400" b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Death to Life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255520"/>
            <a:ext cx="32918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501" y="152399"/>
            <a:ext cx="8429308" cy="3680093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ko-KR" altLang="en-US" sz="2800" b="1" u="sng" dirty="0" smtClean="0">
                <a:solidFill>
                  <a:srgbClr val="FF0000"/>
                </a:solidFill>
              </a:rPr>
              <a:t>예수님의 언어와 우리의 언어</a:t>
            </a:r>
            <a:endParaRPr lang="en-US" sz="1200" b="1" u="sng" dirty="0" smtClean="0">
              <a:solidFill>
                <a:srgbClr val="FF0000"/>
              </a:solidFill>
            </a:endParaRPr>
          </a:p>
          <a:p>
            <a:endParaRPr lang="en-US" sz="1200" b="1" dirty="0" smtClean="0"/>
          </a:p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ko-KR" altLang="en-US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마태</a:t>
            </a:r>
            <a:r>
              <a:rPr lang="en-US" altLang="ko-KR" sz="3200" b="1" dirty="0" smtClean="0">
                <a:solidFill>
                  <a:srgbClr val="7030A0"/>
                </a:solidFill>
              </a:rPr>
              <a:t>8</a:t>
            </a:r>
            <a:r>
              <a:rPr lang="x-none" sz="3200" b="1" smtClean="0">
                <a:solidFill>
                  <a:srgbClr val="7030A0"/>
                </a:solidFill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</a:rPr>
              <a:t>2</a:t>
            </a:r>
            <a:r>
              <a:rPr lang="x-none" sz="3200" b="1" smtClean="0">
                <a:solidFill>
                  <a:srgbClr val="7030A0"/>
                </a:solidFill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</a:rPr>
              <a:t>-22.</a:t>
            </a:r>
            <a:r>
              <a:rPr lang="x-none" sz="3200" b="1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21 </a:t>
            </a:r>
            <a:r>
              <a:rPr lang="ko-KR" altLang="en-US" sz="3200" dirty="0"/>
              <a:t>제자 중에 또 한 사람이 이르되 주여 내가 먼저 가서 내 아버지를 장사하게 </a:t>
            </a:r>
            <a:r>
              <a:rPr lang="ko-KR" altLang="en-US" sz="3200" dirty="0" smtClean="0"/>
              <a:t>허락하옵소서</a:t>
            </a:r>
            <a:r>
              <a:rPr lang="en-US" altLang="ko-KR" sz="3200" dirty="0" smtClean="0"/>
              <a:t>. </a:t>
            </a:r>
            <a:r>
              <a:rPr lang="en-US" sz="3200" dirty="0" smtClean="0"/>
              <a:t>22 </a:t>
            </a:r>
            <a:r>
              <a:rPr lang="ko-KR" altLang="en-US" sz="3200" dirty="0"/>
              <a:t>예수께서 이르시되 </a:t>
            </a:r>
            <a:r>
              <a:rPr lang="ko-KR" altLang="en-US" sz="3200" b="1" dirty="0">
                <a:solidFill>
                  <a:srgbClr val="C00000"/>
                </a:solidFill>
              </a:rPr>
              <a:t>죽은 </a:t>
            </a:r>
            <a:r>
              <a:rPr lang="ko-KR" altLang="en-US" sz="3200" b="1" dirty="0" smtClean="0">
                <a:solidFill>
                  <a:srgbClr val="C00000"/>
                </a:solidFill>
              </a:rPr>
              <a:t>자들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tou.j</a:t>
            </a:r>
            <a:r>
              <a:rPr lang="en-US" sz="3200" b="1" dirty="0">
                <a:solidFill>
                  <a:srgbClr val="FF00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nekrou.j</a:t>
            </a:r>
            <a:r>
              <a:rPr lang="en-US" sz="3200" dirty="0"/>
              <a:t>) </a:t>
            </a:r>
            <a:r>
              <a:rPr lang="ko-KR" altLang="en-US" sz="3200" dirty="0" smtClean="0"/>
              <a:t>이 </a:t>
            </a:r>
            <a:r>
              <a:rPr lang="ko-KR" altLang="en-US" sz="3200" dirty="0"/>
              <a:t>그들의 </a:t>
            </a:r>
            <a:r>
              <a:rPr lang="ko-KR" altLang="en-US" sz="3200" b="1" dirty="0">
                <a:solidFill>
                  <a:srgbClr val="C00000"/>
                </a:solidFill>
              </a:rPr>
              <a:t>죽은 </a:t>
            </a:r>
            <a:r>
              <a:rPr lang="ko-KR" altLang="en-US" sz="3200" b="1" dirty="0" smtClean="0">
                <a:solidFill>
                  <a:srgbClr val="C00000"/>
                </a:solidFill>
              </a:rPr>
              <a:t>자들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tou.j</a:t>
            </a:r>
            <a:r>
              <a:rPr lang="en-US" sz="3200" b="1" dirty="0">
                <a:solidFill>
                  <a:srgbClr val="FF00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wgrkl" pitchFamily="2" charset="0"/>
              </a:rPr>
              <a:t>nekrou.j</a:t>
            </a:r>
            <a:r>
              <a:rPr lang="en-US" sz="3200" dirty="0"/>
              <a:t>) </a:t>
            </a:r>
            <a:r>
              <a:rPr lang="ko-KR" altLang="en-US" sz="3200" dirty="0" smtClean="0"/>
              <a:t>을 </a:t>
            </a:r>
            <a:r>
              <a:rPr lang="ko-KR" altLang="en-US" sz="3200" dirty="0"/>
              <a:t>장사하게 하고 너는 나를 따르라 </a:t>
            </a:r>
            <a:r>
              <a:rPr lang="ko-KR" altLang="en-US" sz="3200" dirty="0" smtClean="0"/>
              <a:t>하시니라</a:t>
            </a:r>
            <a:endParaRPr lang="en-US" altLang="ko-KR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8313" y="3801448"/>
            <a:ext cx="11282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요한</a:t>
            </a:r>
            <a:r>
              <a:rPr lang="en-US" sz="3200" b="1" dirty="0" smtClean="0">
                <a:solidFill>
                  <a:srgbClr val="7030A0"/>
                </a:solidFill>
              </a:rPr>
              <a:t>10:10 </a:t>
            </a:r>
            <a:r>
              <a:rPr lang="ko-KR" altLang="en-US" sz="3200" dirty="0"/>
              <a:t>도둑이 오는 것은 도둑질하고 죽이고 멸망시키려는 것 뿐이요 내가 온 것은 양으로 </a:t>
            </a:r>
            <a:r>
              <a:rPr lang="ko-KR" altLang="en-US" sz="3200" b="1" u="sng" dirty="0" smtClean="0">
                <a:solidFill>
                  <a:srgbClr val="FF0000"/>
                </a:solidFill>
              </a:rPr>
              <a:t>생명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zwh</a:t>
            </a:r>
            <a:r>
              <a:rPr lang="en-US" sz="3200" dirty="0" smtClean="0"/>
              <a:t> )</a:t>
            </a:r>
            <a:r>
              <a:rPr lang="ko-KR" altLang="en-US" sz="3200" dirty="0" smtClean="0"/>
              <a:t>을 </a:t>
            </a:r>
            <a:r>
              <a:rPr lang="ko-KR" altLang="en-US" sz="3200" dirty="0"/>
              <a:t>얻게 </a:t>
            </a:r>
            <a:r>
              <a:rPr lang="ko-KR" altLang="en-US" sz="3200" dirty="0" smtClean="0"/>
              <a:t>하고 </a:t>
            </a:r>
            <a:r>
              <a:rPr lang="ko-KR" altLang="en-US" sz="3200" dirty="0"/>
              <a:t>더 풍성히 얻게 하려는 것이라</a:t>
            </a:r>
            <a:endParaRPr lang="en-US" sz="1600" dirty="0"/>
          </a:p>
          <a:p>
            <a:r>
              <a:rPr lang="en-US" sz="1600" b="1" dirty="0" smtClean="0">
                <a:solidFill>
                  <a:srgbClr val="00B050"/>
                </a:solidFill>
              </a:rPr>
              <a:t>…………………………………………………..</a:t>
            </a:r>
          </a:p>
          <a:p>
            <a:r>
              <a:rPr lang="en-US" sz="3200" dirty="0" smtClean="0"/>
              <a:t>*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zwh</a:t>
            </a:r>
            <a:r>
              <a:rPr lang="en-US" sz="3200" b="1" dirty="0">
                <a:solidFill>
                  <a:srgbClr val="C00000"/>
                </a:solidFill>
                <a:latin typeface="Bwgrkl" pitchFamily="2" charset="0"/>
              </a:rPr>
              <a:t>,</a:t>
            </a:r>
            <a:r>
              <a:rPr lang="en-US" sz="3200" b="1" i="1" dirty="0">
                <a:solidFill>
                  <a:srgbClr val="C00000"/>
                </a:solidFill>
                <a:latin typeface="Bwgrkl" pitchFamily="2" charset="0"/>
              </a:rPr>
              <a:t> </a:t>
            </a:r>
            <a:r>
              <a:rPr lang="en-US" sz="3200" dirty="0"/>
              <a:t>(</a:t>
            </a:r>
            <a:r>
              <a:rPr lang="en-US" sz="3200" i="1" dirty="0"/>
              <a:t>life</a:t>
            </a:r>
            <a:r>
              <a:rPr lang="en-US" sz="3200" dirty="0"/>
              <a:t>) </a:t>
            </a:r>
            <a:r>
              <a:rPr lang="en-US" sz="3200" dirty="0" smtClean="0"/>
              <a:t>64 </a:t>
            </a:r>
            <a:r>
              <a:rPr lang="en-US" sz="3200" dirty="0"/>
              <a:t>times </a:t>
            </a:r>
            <a:r>
              <a:rPr lang="en-US" sz="3200" dirty="0" smtClean="0"/>
              <a:t>by </a:t>
            </a:r>
            <a:r>
              <a:rPr lang="en-US" sz="3200" dirty="0"/>
              <a:t>John </a:t>
            </a:r>
            <a:r>
              <a:rPr lang="en-US" sz="3200" dirty="0" smtClean="0"/>
              <a:t>(NT: 134 times) - ‘</a:t>
            </a:r>
            <a:r>
              <a:rPr lang="en-US" sz="3200" dirty="0"/>
              <a:t>the (divine) eternal </a:t>
            </a:r>
            <a:r>
              <a:rPr lang="en-US" sz="3200" dirty="0" smtClean="0"/>
              <a:t>life’ / The </a:t>
            </a:r>
            <a:r>
              <a:rPr lang="en-US" sz="3200" dirty="0"/>
              <a:t>Hebrew </a:t>
            </a:r>
            <a:r>
              <a:rPr lang="en-US" sz="3600" b="1" dirty="0" err="1" smtClean="0">
                <a:solidFill>
                  <a:srgbClr val="C00000"/>
                </a:solidFill>
                <a:latin typeface="Bwhebb" pitchFamily="2" charset="0"/>
              </a:rPr>
              <a:t>vp,n</a:t>
            </a:r>
            <a:r>
              <a:rPr lang="en-US" sz="3600" b="1" dirty="0">
                <a:solidFill>
                  <a:srgbClr val="C00000"/>
                </a:solidFill>
                <a:latin typeface="Bwhebb" pitchFamily="2" charset="0"/>
              </a:rPr>
              <a:t>&lt; </a:t>
            </a:r>
            <a:r>
              <a:rPr lang="en-US" sz="3200" b="1" i="1" dirty="0" err="1" smtClean="0"/>
              <a:t>nefesh</a:t>
            </a:r>
            <a:r>
              <a:rPr lang="en-US" sz="3200" dirty="0" smtClean="0"/>
              <a:t> (</a:t>
            </a:r>
            <a:r>
              <a:rPr lang="en-US" sz="3200" i="1" dirty="0" smtClean="0"/>
              <a:t>physical </a:t>
            </a:r>
            <a:r>
              <a:rPr lang="en-US" sz="3200" i="1" dirty="0"/>
              <a:t>life</a:t>
            </a:r>
            <a:r>
              <a:rPr lang="en-US" sz="3200" dirty="0"/>
              <a:t>) </a:t>
            </a:r>
            <a:r>
              <a:rPr lang="en-US" sz="3200" dirty="0" smtClean="0"/>
              <a:t>= </a:t>
            </a:r>
            <a:r>
              <a:rPr lang="en-US" sz="3200" b="1" dirty="0" err="1" smtClean="0">
                <a:solidFill>
                  <a:srgbClr val="C00000"/>
                </a:solidFill>
                <a:latin typeface="Bwgrkl" pitchFamily="2" charset="0"/>
              </a:rPr>
              <a:t>yuch</a:t>
            </a:r>
            <a:r>
              <a:rPr lang="en-US" sz="3200" b="1" dirty="0" smtClean="0">
                <a:solidFill>
                  <a:srgbClr val="C00000"/>
                </a:solidFill>
                <a:latin typeface="Bwgrkl" pitchFamily="2" charset="0"/>
              </a:rPr>
              <a:t>,</a:t>
            </a:r>
            <a:r>
              <a:rPr lang="en-US" sz="3200" dirty="0" smtClean="0"/>
              <a:t> </a:t>
            </a:r>
            <a:r>
              <a:rPr lang="en-US" sz="3200" dirty="0"/>
              <a:t>in the </a:t>
            </a:r>
            <a:r>
              <a:rPr lang="en-US" sz="3200" dirty="0" smtClean="0"/>
              <a:t>LXX &amp; NT.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18" y="304800"/>
            <a:ext cx="8601711" cy="3556982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200" b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요</a:t>
            </a:r>
            <a:r>
              <a:rPr lang="ko-KR" altLang="en-US" sz="3200" b="1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한</a:t>
            </a:r>
            <a:r>
              <a:rPr lang="x-none" sz="3200" smtClean="0">
                <a:solidFill>
                  <a:srgbClr val="7030A0"/>
                </a:solidFill>
              </a:rPr>
              <a:t>5:24 </a:t>
            </a:r>
            <a:r>
              <a:rPr lang="x-none" sz="3200"/>
              <a:t>내가 진실로 진실로 너희에게 이르노니 내 말을 듣고 또 나 보내신 이를 믿는 자는 </a:t>
            </a:r>
            <a:r>
              <a:rPr lang="x-none" sz="3200" b="1">
                <a:solidFill>
                  <a:srgbClr val="C00000"/>
                </a:solidFill>
              </a:rPr>
              <a:t>영생</a:t>
            </a:r>
            <a:r>
              <a:rPr lang="x-none" sz="3200"/>
              <a:t>을 얻었고 심판에 이르지 아니하나니 </a:t>
            </a:r>
            <a:r>
              <a:rPr lang="x-none" sz="3200" b="1">
                <a:solidFill>
                  <a:srgbClr val="C00000"/>
                </a:solidFill>
              </a:rPr>
              <a:t>사망에서 생명으로 </a:t>
            </a:r>
            <a:r>
              <a:rPr lang="x-none" sz="3200" smtClean="0"/>
              <a:t>옮겼느니라</a:t>
            </a:r>
            <a:r>
              <a:rPr lang="en-US" sz="3200" dirty="0" smtClean="0"/>
              <a:t>. </a:t>
            </a:r>
            <a:r>
              <a:rPr lang="x-none" sz="3200" smtClean="0">
                <a:solidFill>
                  <a:srgbClr val="7030A0"/>
                </a:solidFill>
              </a:rPr>
              <a:t>5:25</a:t>
            </a:r>
            <a:r>
              <a:rPr lang="x-none" sz="3200" smtClean="0"/>
              <a:t> </a:t>
            </a:r>
            <a:r>
              <a:rPr lang="x-none" sz="3200"/>
              <a:t>진실로 진실로 너희에게 이르노니 </a:t>
            </a:r>
            <a:r>
              <a:rPr lang="x-none" sz="3200" b="1">
                <a:solidFill>
                  <a:srgbClr val="C00000"/>
                </a:solidFill>
              </a:rPr>
              <a:t>죽은 자들이</a:t>
            </a:r>
            <a:r>
              <a:rPr lang="x-none" sz="3200"/>
              <a:t> 하나님의 아들의 음성을 </a:t>
            </a:r>
            <a:r>
              <a:rPr lang="x-none" sz="3200" b="1">
                <a:solidFill>
                  <a:srgbClr val="C00000"/>
                </a:solidFill>
              </a:rPr>
              <a:t>들을</a:t>
            </a:r>
            <a:r>
              <a:rPr lang="x-none" sz="3200"/>
              <a:t> 때가 오나니 곧 이 때라 </a:t>
            </a:r>
            <a:r>
              <a:rPr lang="x-none" sz="3200" b="1">
                <a:solidFill>
                  <a:srgbClr val="C00000"/>
                </a:solidFill>
              </a:rPr>
              <a:t>듣는 자는 살아나리라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94918" y="4038600"/>
            <a:ext cx="115935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	*</a:t>
            </a:r>
            <a:r>
              <a:rPr lang="x-none" sz="3200" b="1" smtClean="0">
                <a:solidFill>
                  <a:srgbClr val="C00000"/>
                </a:solidFill>
              </a:rPr>
              <a:t>죽은 자들이</a:t>
            </a:r>
            <a:r>
              <a:rPr lang="en-US" sz="3200" b="1" dirty="0" smtClean="0">
                <a:solidFill>
                  <a:srgbClr val="C00000"/>
                </a:solidFill>
              </a:rPr>
              <a:t> …. </a:t>
            </a:r>
            <a:r>
              <a:rPr lang="x-none" sz="3200" b="1" smtClean="0">
                <a:solidFill>
                  <a:srgbClr val="C00000"/>
                </a:solidFill>
              </a:rPr>
              <a:t>들을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dirty="0">
                <a:solidFill>
                  <a:srgbClr val="C00000"/>
                </a:solidFill>
                <a:latin typeface="Bwgrkl" pitchFamily="2" charset="0"/>
              </a:rPr>
              <a:t>oi` 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nekroi</a:t>
            </a:r>
            <a:r>
              <a:rPr lang="en-US" sz="3200" b="1" dirty="0">
                <a:solidFill>
                  <a:srgbClr val="C00000"/>
                </a:solidFill>
                <a:latin typeface="Bwgrkl" pitchFamily="2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avkou,sousin</a:t>
            </a:r>
            <a:r>
              <a:rPr lang="en-US" sz="3200" dirty="0"/>
              <a:t>)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	*</a:t>
            </a:r>
            <a:r>
              <a:rPr lang="x-none" sz="3200" b="1" smtClean="0">
                <a:solidFill>
                  <a:srgbClr val="C00000"/>
                </a:solidFill>
              </a:rPr>
              <a:t>듣는 </a:t>
            </a:r>
            <a:r>
              <a:rPr lang="x-none" sz="3200" b="1">
                <a:solidFill>
                  <a:srgbClr val="C00000"/>
                </a:solidFill>
              </a:rPr>
              <a:t>자는 살아나리라</a:t>
            </a:r>
            <a:r>
              <a:rPr lang="en-US" sz="3200" b="1" dirty="0" smtClean="0"/>
              <a:t> </a:t>
            </a:r>
            <a:r>
              <a:rPr lang="en-US" sz="3200" dirty="0"/>
              <a:t>(</a:t>
            </a:r>
            <a:r>
              <a:rPr lang="en-US" sz="3200" b="1" dirty="0">
                <a:solidFill>
                  <a:srgbClr val="C00000"/>
                </a:solidFill>
                <a:latin typeface="Bwgrkl" pitchFamily="2" charset="0"/>
              </a:rPr>
              <a:t>oi` 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avkou,santej</a:t>
            </a:r>
            <a:r>
              <a:rPr lang="en-US" sz="3200" b="1" dirty="0">
                <a:solidFill>
                  <a:srgbClr val="C000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zh,sousin</a:t>
            </a:r>
            <a:r>
              <a:rPr lang="en-US" sz="3200" dirty="0" smtClean="0"/>
              <a:t>)</a:t>
            </a:r>
            <a:endParaRPr lang="en-US" sz="1600" dirty="0" smtClean="0"/>
          </a:p>
          <a:p>
            <a:r>
              <a:rPr lang="en-US" sz="1600" dirty="0" smtClean="0"/>
              <a:t>………………………………………………………..</a:t>
            </a:r>
          </a:p>
          <a:p>
            <a:r>
              <a:rPr lang="ko-KR" altLang="en-US" sz="2800" b="1" dirty="0">
                <a:solidFill>
                  <a:srgbClr val="7030A0"/>
                </a:solidFill>
              </a:rPr>
              <a:t>엡</a:t>
            </a:r>
            <a:r>
              <a:rPr lang="en-US" sz="2800" b="1" dirty="0">
                <a:solidFill>
                  <a:srgbClr val="7030A0"/>
                </a:solidFill>
              </a:rPr>
              <a:t>2:1 </a:t>
            </a:r>
            <a:r>
              <a:rPr lang="ko-KR" altLang="en-US" sz="2800" dirty="0"/>
              <a:t>그는 허물과 죄로 죽었던 너희를 </a:t>
            </a:r>
            <a:r>
              <a:rPr lang="ko-KR" altLang="en-US" sz="2800" dirty="0" smtClean="0"/>
              <a:t>살리셨도다</a:t>
            </a:r>
            <a:r>
              <a:rPr lang="en-US" altLang="ko-KR" sz="2800" dirty="0" smtClean="0"/>
              <a:t>.</a:t>
            </a:r>
            <a:endParaRPr lang="en-US" sz="2800" dirty="0"/>
          </a:p>
          <a:p>
            <a:r>
              <a:rPr lang="ko-KR" altLang="en-US" sz="2800" b="1" dirty="0">
                <a:solidFill>
                  <a:srgbClr val="7030A0"/>
                </a:solidFill>
              </a:rPr>
              <a:t>눅</a:t>
            </a:r>
            <a:r>
              <a:rPr lang="en-US" sz="2800" b="1" dirty="0">
                <a:solidFill>
                  <a:srgbClr val="7030A0"/>
                </a:solidFill>
              </a:rPr>
              <a:t>15:32 </a:t>
            </a:r>
            <a:r>
              <a:rPr lang="ko-KR" altLang="en-US" sz="2800" dirty="0"/>
              <a:t>이 네 동생은 죽었다가 살아났으며 내가 잃었다가 얻었기로 우리가 즐거워하고 기뻐하는 것이 마땅하다 </a:t>
            </a:r>
            <a:r>
              <a:rPr lang="ko-KR" altLang="en-US" sz="2800" dirty="0" smtClean="0"/>
              <a:t>하니라</a:t>
            </a:r>
            <a:r>
              <a:rPr lang="en-US" altLang="ko-KR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5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84" y="838200"/>
            <a:ext cx="8601711" cy="2079655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200" b="1" smtClean="0">
                <a:solidFill>
                  <a:srgbClr val="7030A0"/>
                </a:solidFill>
                <a:latin typeface="+mn-ea"/>
              </a:rPr>
              <a:t>요</a:t>
            </a:r>
            <a:r>
              <a:rPr lang="ko-KR" altLang="en-US" sz="3200" b="1" smtClean="0">
                <a:solidFill>
                  <a:srgbClr val="7030A0"/>
                </a:solidFill>
                <a:latin typeface="+mn-ea"/>
              </a:rPr>
              <a:t>한 </a:t>
            </a:r>
            <a:r>
              <a:rPr lang="x-none" sz="3200" b="1" smtClean="0">
                <a:solidFill>
                  <a:srgbClr val="7030A0"/>
                </a:solidFill>
                <a:latin typeface="+mn-ea"/>
              </a:rPr>
              <a:t>5:26 </a:t>
            </a:r>
            <a:r>
              <a:rPr lang="x-none" sz="3200" b="1">
                <a:latin typeface="+mn-ea"/>
              </a:rPr>
              <a:t>아버지께서 자기 속에 </a:t>
            </a:r>
            <a:r>
              <a:rPr lang="x-none" sz="3200" b="1">
                <a:solidFill>
                  <a:srgbClr val="C00000"/>
                </a:solidFill>
                <a:latin typeface="+mn-ea"/>
              </a:rPr>
              <a:t>생명</a:t>
            </a:r>
            <a:r>
              <a:rPr lang="x-none" sz="3200" b="1">
                <a:latin typeface="+mn-ea"/>
              </a:rPr>
              <a:t>이 있음 같이 아들에게도 </a:t>
            </a:r>
            <a:r>
              <a:rPr lang="x-none" sz="3200" b="1">
                <a:solidFill>
                  <a:srgbClr val="C00000"/>
                </a:solidFill>
                <a:latin typeface="+mn-ea"/>
              </a:rPr>
              <a:t>생명</a:t>
            </a:r>
            <a:r>
              <a:rPr lang="x-none" sz="3200" b="1" smtClean="0">
                <a:latin typeface="+mn-ea"/>
              </a:rPr>
              <a:t>을 </a:t>
            </a:r>
            <a:r>
              <a:rPr lang="x-none" sz="3200" b="1">
                <a:latin typeface="+mn-ea"/>
              </a:rPr>
              <a:t>주어 그 속에 있게 </a:t>
            </a:r>
            <a:r>
              <a:rPr lang="x-none" sz="3200" b="1" smtClean="0">
                <a:latin typeface="+mn-ea"/>
              </a:rPr>
              <a:t>하셨고</a:t>
            </a:r>
            <a:r>
              <a:rPr lang="en-US" sz="3200" b="1" dirty="0" smtClean="0">
                <a:latin typeface="+mn-ea"/>
              </a:rPr>
              <a:t>, </a:t>
            </a:r>
            <a:r>
              <a:rPr lang="en-US" sz="3200" b="1" dirty="0" smtClean="0">
                <a:solidFill>
                  <a:srgbClr val="7030A0"/>
                </a:solidFill>
                <a:latin typeface="+mn-ea"/>
              </a:rPr>
              <a:t>5:27</a:t>
            </a:r>
            <a:r>
              <a:rPr lang="en-US" sz="3200" b="1" dirty="0" smtClean="0">
                <a:latin typeface="+mn-ea"/>
              </a:rPr>
              <a:t> </a:t>
            </a:r>
            <a:r>
              <a:rPr lang="zh-TW" altLang="en-US" sz="3200" b="1" dirty="0">
                <a:latin typeface="+mn-ea"/>
              </a:rPr>
              <a:t>또 </a:t>
            </a:r>
            <a:r>
              <a:rPr lang="zh-TW" altLang="en-US" sz="3200" b="1" dirty="0">
                <a:solidFill>
                  <a:srgbClr val="C00000"/>
                </a:solidFill>
                <a:latin typeface="+mn-ea"/>
              </a:rPr>
              <a:t>인자</a:t>
            </a:r>
            <a:r>
              <a:rPr lang="zh-TW" altLang="en-US" sz="3200" b="1" dirty="0">
                <a:latin typeface="+mn-ea"/>
              </a:rPr>
              <a:t> 됨으로 말미암아 심판하는 권한을 주셨느니</a:t>
            </a:r>
            <a:r>
              <a:rPr lang="zh-TW" altLang="en-US" sz="3200" b="1" dirty="0" smtClean="0">
                <a:latin typeface="+mn-ea"/>
              </a:rPr>
              <a:t>라</a:t>
            </a:r>
            <a:r>
              <a:rPr lang="en-US" altLang="zh-TW" sz="3200" b="1" dirty="0" smtClean="0">
                <a:latin typeface="+mn-ea"/>
              </a:rPr>
              <a:t>.</a:t>
            </a:r>
            <a:endParaRPr lang="en-US" sz="3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918" y="3657600"/>
            <a:ext cx="115935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7030A0"/>
                </a:solidFill>
              </a:rPr>
              <a:t>요</a:t>
            </a:r>
            <a:r>
              <a:rPr lang="en-US" sz="2800" dirty="0" smtClean="0">
                <a:solidFill>
                  <a:srgbClr val="7030A0"/>
                </a:solidFill>
              </a:rPr>
              <a:t>1:1-4 </a:t>
            </a:r>
            <a:r>
              <a:rPr lang="ko-KR" altLang="en-US" sz="2800" dirty="0"/>
              <a:t>태초에 말씀이 계시니라 이 말씀이 하나님과 함께 계셨으니 이 말씀은 곧 </a:t>
            </a:r>
            <a:r>
              <a:rPr lang="ko-KR" altLang="en-US" sz="2800" dirty="0" smtClean="0"/>
              <a:t>하나님이시니라</a:t>
            </a:r>
            <a:r>
              <a:rPr lang="en-US" altLang="ko-KR" sz="2800" dirty="0" smtClean="0"/>
              <a:t>. </a:t>
            </a:r>
            <a:r>
              <a:rPr lang="en-US" sz="2800" dirty="0" smtClean="0"/>
              <a:t> </a:t>
            </a:r>
            <a:r>
              <a:rPr lang="ko-KR" altLang="en-US" sz="2800" dirty="0"/>
              <a:t>그가 태초에 하나님과 함께 </a:t>
            </a:r>
            <a:r>
              <a:rPr lang="ko-KR" altLang="en-US" sz="2800" dirty="0" smtClean="0"/>
              <a:t>계셨고</a:t>
            </a:r>
            <a:r>
              <a:rPr lang="en-US" altLang="ko-KR" sz="2800" dirty="0" smtClean="0"/>
              <a:t>, </a:t>
            </a:r>
            <a:r>
              <a:rPr lang="en-US" sz="2800" dirty="0" smtClean="0"/>
              <a:t> </a:t>
            </a:r>
            <a:r>
              <a:rPr lang="ko-KR" altLang="en-US" sz="2800" dirty="0"/>
              <a:t>만물이 그로 말미암아 지은 바 되었으니 지은 것이 하나도 그가 없이는 된 것이 </a:t>
            </a:r>
            <a:r>
              <a:rPr lang="ko-KR" altLang="en-US" sz="2800" dirty="0" smtClean="0"/>
              <a:t>없느니라</a:t>
            </a:r>
            <a:r>
              <a:rPr lang="en-US" altLang="ko-KR" sz="2800" dirty="0" smtClean="0"/>
              <a:t>. </a:t>
            </a:r>
            <a:r>
              <a:rPr lang="en-US" sz="2800" dirty="0" smtClean="0"/>
              <a:t> </a:t>
            </a:r>
            <a:r>
              <a:rPr lang="ko-KR" altLang="en-US" sz="2800" dirty="0"/>
              <a:t>그 안에 생명이 있었으니 이 생명은 사람들의 </a:t>
            </a:r>
            <a:r>
              <a:rPr lang="ko-KR" altLang="en-US" sz="2800" dirty="0" smtClean="0"/>
              <a:t>빛이라</a:t>
            </a:r>
            <a:r>
              <a:rPr lang="en-US" altLang="ko-KR" sz="2800" dirty="0" smtClean="0"/>
              <a:t>.</a:t>
            </a:r>
            <a:endParaRPr lang="en-US" altLang="ko-KR" sz="1800" dirty="0" smtClean="0"/>
          </a:p>
          <a:p>
            <a:r>
              <a:rPr lang="en-US" sz="1800" b="1" dirty="0" smtClean="0">
                <a:solidFill>
                  <a:srgbClr val="00B050"/>
                </a:solidFill>
              </a:rPr>
              <a:t>…………………………………………………..</a:t>
            </a:r>
          </a:p>
          <a:p>
            <a:r>
              <a:rPr lang="zh-TW" altLang="en-US" sz="32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인</a:t>
            </a:r>
            <a:r>
              <a:rPr lang="zh-TW" altLang="en-US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자 </a:t>
            </a:r>
            <a:r>
              <a:rPr lang="en-US" sz="3200" dirty="0" smtClean="0"/>
              <a:t>(</a:t>
            </a:r>
            <a:r>
              <a:rPr lang="el-GR" sz="3200" dirty="0" smtClean="0">
                <a:solidFill>
                  <a:srgbClr val="C00000"/>
                </a:solidFill>
              </a:rPr>
              <a:t>υἱὸς ἀνθρώπου</a:t>
            </a:r>
            <a:r>
              <a:rPr lang="en-US" sz="3200" dirty="0" smtClean="0"/>
              <a:t>) = Hebrew ‎</a:t>
            </a:r>
            <a:r>
              <a:rPr lang="he-IL" sz="3200" b="1" dirty="0" smtClean="0">
                <a:solidFill>
                  <a:srgbClr val="C00000"/>
                </a:solidFill>
              </a:rPr>
              <a:t>בֶּן־הָאָדָם</a:t>
            </a:r>
            <a:r>
              <a:rPr lang="he-IL" sz="3200" dirty="0" smtClean="0"/>
              <a:t> </a:t>
            </a:r>
            <a:r>
              <a:rPr lang="en-US" sz="3200" dirty="0" smtClean="0"/>
              <a:t> (Ben ha-Adam)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002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84" y="152400"/>
            <a:ext cx="8601711" cy="2725985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 smtClean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40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요</a:t>
            </a:r>
            <a:r>
              <a:rPr lang="ko-KR" altLang="en-US" sz="340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한</a:t>
            </a:r>
            <a:r>
              <a:rPr lang="ko-KR" altLang="en-US" sz="3400" smtClean="0">
                <a:solidFill>
                  <a:srgbClr val="7030A0"/>
                </a:solidFill>
              </a:rPr>
              <a:t> </a:t>
            </a:r>
            <a:r>
              <a:rPr lang="x-none" sz="3400" smtClean="0">
                <a:solidFill>
                  <a:srgbClr val="7030A0"/>
                </a:solidFill>
              </a:rPr>
              <a:t>5:28 </a:t>
            </a:r>
            <a:r>
              <a:rPr lang="x-none" sz="3400"/>
              <a:t>이를 놀랍게 여기지 말라 </a:t>
            </a:r>
            <a:r>
              <a:rPr lang="x-none" sz="3400" b="1">
                <a:solidFill>
                  <a:srgbClr val="C00000"/>
                </a:solidFill>
              </a:rPr>
              <a:t>무덤 속에 있는 자가</a:t>
            </a:r>
            <a:r>
              <a:rPr lang="x-none" sz="3400"/>
              <a:t> 다 그의 음성을 들을 때가 </a:t>
            </a:r>
            <a:r>
              <a:rPr lang="x-none" sz="3400" smtClean="0"/>
              <a:t>오나니</a:t>
            </a:r>
            <a:r>
              <a:rPr lang="en-US" sz="3400" dirty="0" smtClean="0"/>
              <a:t>, </a:t>
            </a:r>
            <a:r>
              <a:rPr lang="x-none" sz="3400" smtClean="0">
                <a:solidFill>
                  <a:srgbClr val="7030A0"/>
                </a:solidFill>
              </a:rPr>
              <a:t>5:29</a:t>
            </a:r>
            <a:r>
              <a:rPr lang="x-none" sz="3400" smtClean="0"/>
              <a:t> </a:t>
            </a:r>
            <a:r>
              <a:rPr lang="x-none" sz="3400"/>
              <a:t>선한 일을 행한 자는 </a:t>
            </a:r>
            <a:r>
              <a:rPr lang="x-none" sz="3400" b="1">
                <a:solidFill>
                  <a:srgbClr val="C00000"/>
                </a:solidFill>
              </a:rPr>
              <a:t>생명의 부활로</a:t>
            </a:r>
            <a:r>
              <a:rPr lang="x-none" sz="3400"/>
              <a:t>, 악한 일을 행한 자는 </a:t>
            </a:r>
            <a:r>
              <a:rPr lang="x-none" sz="3400" b="1">
                <a:solidFill>
                  <a:srgbClr val="C00000"/>
                </a:solidFill>
              </a:rPr>
              <a:t>심판의 부활로 </a:t>
            </a:r>
            <a:r>
              <a:rPr lang="x-none" sz="3400" smtClean="0"/>
              <a:t>나오리라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sp>
        <p:nvSpPr>
          <p:cNvPr id="3" name="Rectangle 2"/>
          <p:cNvSpPr/>
          <p:nvPr/>
        </p:nvSpPr>
        <p:spPr>
          <a:xfrm>
            <a:off x="292096" y="3048000"/>
            <a:ext cx="115935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x-none" sz="3200" b="1">
                <a:solidFill>
                  <a:srgbClr val="C00000"/>
                </a:solidFill>
              </a:rPr>
              <a:t>생명의 </a:t>
            </a:r>
            <a:r>
              <a:rPr lang="x-none" sz="3200" b="1" smtClean="0">
                <a:solidFill>
                  <a:srgbClr val="C00000"/>
                </a:solidFill>
              </a:rPr>
              <a:t>부활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dirty="0" err="1" smtClean="0">
                <a:solidFill>
                  <a:srgbClr val="C00000"/>
                </a:solidFill>
                <a:latin typeface="Bwgrkl" pitchFamily="2" charset="0"/>
              </a:rPr>
              <a:t>avna,stasin</a:t>
            </a:r>
            <a:r>
              <a:rPr lang="en-US" sz="3200" b="1" dirty="0" smtClean="0">
                <a:solidFill>
                  <a:srgbClr val="C000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zwh</a:t>
            </a:r>
            <a:r>
              <a:rPr lang="en-US" sz="3200" b="1" dirty="0">
                <a:solidFill>
                  <a:srgbClr val="C00000"/>
                </a:solidFill>
                <a:latin typeface="Bwgrkl" pitchFamily="2" charset="0"/>
              </a:rPr>
              <a:t>/j</a:t>
            </a:r>
            <a:r>
              <a:rPr lang="en-US" sz="3200" dirty="0" smtClean="0"/>
              <a:t>) / </a:t>
            </a:r>
            <a:r>
              <a:rPr lang="x-none" sz="3200" b="1" smtClean="0">
                <a:solidFill>
                  <a:srgbClr val="C00000"/>
                </a:solidFill>
              </a:rPr>
              <a:t>심판의 부활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dirty="0" err="1" smtClean="0">
                <a:solidFill>
                  <a:srgbClr val="C00000"/>
                </a:solidFill>
                <a:latin typeface="Bwgrkl" pitchFamily="2" charset="0"/>
              </a:rPr>
              <a:t>avna,stasin</a:t>
            </a:r>
            <a:r>
              <a:rPr lang="en-US" sz="3200" b="1" dirty="0" smtClean="0">
                <a:solidFill>
                  <a:srgbClr val="C000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wgrkl" pitchFamily="2" charset="0"/>
              </a:rPr>
              <a:t>kri,sewj</a:t>
            </a:r>
            <a:r>
              <a:rPr lang="en-US" sz="3200" dirty="0" smtClean="0"/>
              <a:t>)</a:t>
            </a:r>
            <a:endParaRPr lang="en-US" sz="1200" dirty="0" smtClean="0"/>
          </a:p>
          <a:p>
            <a:r>
              <a:rPr lang="en-US" sz="1200" b="1" dirty="0" smtClean="0">
                <a:solidFill>
                  <a:srgbClr val="00B050"/>
                </a:solidFill>
              </a:rPr>
              <a:t>…………………………………………………..</a:t>
            </a:r>
          </a:p>
          <a:p>
            <a:r>
              <a:rPr lang="en-US" altLang="ko-KR" sz="3000" dirty="0" smtClean="0"/>
              <a:t>-</a:t>
            </a:r>
            <a:r>
              <a:rPr lang="ko-KR" altLang="en-US" sz="3000" dirty="0" smtClean="0">
                <a:solidFill>
                  <a:srgbClr val="7030A0"/>
                </a:solidFill>
              </a:rPr>
              <a:t>고전</a:t>
            </a:r>
            <a:r>
              <a:rPr lang="en-US" sz="3000" dirty="0">
                <a:solidFill>
                  <a:srgbClr val="7030A0"/>
                </a:solidFill>
              </a:rPr>
              <a:t>15:52 </a:t>
            </a:r>
            <a:r>
              <a:rPr lang="ko-KR" altLang="en-US" sz="3000" dirty="0"/>
              <a:t>나팔 소리가 나매 죽은 자들이 </a:t>
            </a:r>
            <a:r>
              <a:rPr lang="ko-KR" altLang="en-US" sz="3000" b="1" dirty="0">
                <a:solidFill>
                  <a:srgbClr val="C00000"/>
                </a:solidFill>
              </a:rPr>
              <a:t>썩지 아니할 것으로 다시 살아나고 우리도 </a:t>
            </a:r>
            <a:r>
              <a:rPr lang="ko-KR" altLang="en-US" sz="3000" b="1" dirty="0" smtClean="0">
                <a:solidFill>
                  <a:srgbClr val="C00000"/>
                </a:solidFill>
              </a:rPr>
              <a:t>변화되리라</a:t>
            </a:r>
            <a:r>
              <a:rPr lang="en-US" altLang="ko-KR" sz="3000" dirty="0" smtClean="0"/>
              <a:t>.</a:t>
            </a:r>
          </a:p>
          <a:p>
            <a:r>
              <a:rPr lang="en-US" altLang="ko-KR" sz="3000" dirty="0" smtClean="0"/>
              <a:t>-</a:t>
            </a:r>
            <a:r>
              <a:rPr lang="ko-KR" altLang="en-US" sz="3000" dirty="0" smtClean="0">
                <a:solidFill>
                  <a:srgbClr val="7030A0"/>
                </a:solidFill>
              </a:rPr>
              <a:t>계</a:t>
            </a:r>
            <a:r>
              <a:rPr lang="en-US" sz="3000" dirty="0">
                <a:solidFill>
                  <a:srgbClr val="7030A0"/>
                </a:solidFill>
              </a:rPr>
              <a:t>21:8 </a:t>
            </a:r>
            <a:r>
              <a:rPr lang="ko-KR" altLang="en-US" sz="3000" dirty="0"/>
              <a:t>그러나 두려워하는 자들과 믿지 아니하는 자들과 흉악한 자들과 살인자들과 음행하는 자들과 점술가들과 우상 숭배자들과 거짓말하는 모든 자들은 불과 유황으로 타는 못에 던져지리니 이것이 </a:t>
            </a:r>
            <a:r>
              <a:rPr lang="ko-KR" altLang="en-US" sz="3000" b="1" dirty="0">
                <a:solidFill>
                  <a:srgbClr val="C00000"/>
                </a:solidFill>
              </a:rPr>
              <a:t>둘째 </a:t>
            </a:r>
            <a:r>
              <a:rPr lang="ko-KR" altLang="en-US" sz="3000" b="1" dirty="0" smtClean="0">
                <a:solidFill>
                  <a:srgbClr val="C00000"/>
                </a:solidFill>
              </a:rPr>
              <a:t>사망</a:t>
            </a:r>
            <a:r>
              <a:rPr lang="ko-KR" altLang="en-US" sz="3000" dirty="0" smtClean="0"/>
              <a:t>이라</a:t>
            </a:r>
            <a:r>
              <a:rPr lang="en-US" altLang="ko-KR" sz="3000" b="1" dirty="0" smtClean="0">
                <a:solidFill>
                  <a:srgbClr val="00B050"/>
                </a:solidFill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002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429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136</cp:revision>
  <dcterms:created xsi:type="dcterms:W3CDTF">2020-03-18T13:47:21Z</dcterms:created>
  <dcterms:modified xsi:type="dcterms:W3CDTF">2020-05-23T01:00:04Z</dcterms:modified>
</cp:coreProperties>
</file>