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345" r:id="rId2"/>
    <p:sldId id="572" r:id="rId3"/>
    <p:sldId id="563" r:id="rId4"/>
    <p:sldId id="571" r:id="rId5"/>
    <p:sldId id="575" r:id="rId6"/>
    <p:sldId id="579" r:id="rId7"/>
    <p:sldId id="576" r:id="rId8"/>
    <p:sldId id="584" r:id="rId9"/>
    <p:sldId id="581" r:id="rId10"/>
    <p:sldId id="586" r:id="rId11"/>
    <p:sldId id="484" r:id="rId12"/>
  </p:sldIdLst>
  <p:sldSz cx="12188825" cy="6858000"/>
  <p:notesSz cx="6858000" cy="9144000"/>
  <p:defaultTextStyle>
    <a:defPPr>
      <a:defRPr lang="en-US"/>
    </a:defPPr>
    <a:lvl1pPr marL="0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4106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88212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32319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76425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20531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64636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08742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52849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4345" autoAdjust="0"/>
  </p:normalViewPr>
  <p:slideViewPr>
    <p:cSldViewPr>
      <p:cViewPr varScale="1">
        <p:scale>
          <a:sx n="84" d="100"/>
          <a:sy n="84" d="100"/>
        </p:scale>
        <p:origin x="-732" y="-7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E11D8-83C4-4A94-9773-44143C2857FD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55B27-F3C0-4F3E-8F93-EF8E6AA0E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66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55B27-F3C0-4F3E-8F93-EF8E6AA0E00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10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55B27-F3C0-4F3E-8F93-EF8E6AA0E00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10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55B27-F3C0-4F3E-8F93-EF8E6AA0E00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10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Exodus 13:9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This observance will be for you like a sign on your hand and a reminder on your forehead that the law of the LORD is to be on your lips. For the LORD brought you out of Egypt with his mighty hand.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13:16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it will be like a sign on your hand and a symbol on your forehead that the LORD brought us out of Egypt with his mighty hand."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4BBBD-81D8-437D-82B8-ED82EF823F4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7828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55B27-F3C0-4F3E-8F93-EF8E6AA0E00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10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55B27-F3C0-4F3E-8F93-EF8E6AA0E00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10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463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067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21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597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94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867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934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663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964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38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39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F9C73-D3C2-4D1D-BE1A-64EF358B0269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17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29992" y="304800"/>
            <a:ext cx="32004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1800" b="1" dirty="0" smtClean="0">
                <a:solidFill>
                  <a:srgbClr val="C00000"/>
                </a:solidFill>
              </a:rPr>
              <a:t>מְקוֹר </a:t>
            </a:r>
            <a:r>
              <a:rPr lang="he-IL" sz="1800" b="1" dirty="0">
                <a:solidFill>
                  <a:srgbClr val="C00000"/>
                </a:solidFill>
              </a:rPr>
              <a:t>מַיִם חַיִּים </a:t>
            </a:r>
            <a:endParaRPr lang="en-US" sz="1800" b="1" dirty="0">
              <a:solidFill>
                <a:srgbClr val="C00000"/>
              </a:solidFill>
            </a:endParaRPr>
          </a:p>
          <a:p>
            <a:pPr algn="ctr"/>
            <a:r>
              <a:rPr lang="el-GR" sz="1600" b="1" dirty="0"/>
              <a:t>ἡ πηγή ὕδατος ζωῆς </a:t>
            </a:r>
            <a:endParaRPr lang="en-US" sz="1600" dirty="0"/>
          </a:p>
          <a:p>
            <a:pPr algn="ctr"/>
            <a:r>
              <a:rPr lang="en-US" sz="1600" b="1" i="1" dirty="0">
                <a:solidFill>
                  <a:srgbClr val="7030A0"/>
                </a:solidFill>
              </a:rPr>
              <a:t>The Spring of Living Water </a:t>
            </a:r>
            <a:endParaRPr lang="en-US" sz="1600" dirty="0">
              <a:solidFill>
                <a:srgbClr val="7030A0"/>
              </a:solidFill>
            </a:endParaRPr>
          </a:p>
          <a:p>
            <a:pPr algn="ctr"/>
            <a:r>
              <a:rPr lang="ko-KR" altLang="en-US" sz="1600" b="1" dirty="0">
                <a:solidFill>
                  <a:srgbClr val="00B050"/>
                </a:solidFill>
              </a:rPr>
              <a:t>생명수 샘</a:t>
            </a:r>
            <a:r>
              <a:rPr lang="ko-KR" altLang="en-US" sz="1600" dirty="0">
                <a:solidFill>
                  <a:srgbClr val="00B050"/>
                </a:solidFill>
              </a:rPr>
              <a:t>  </a:t>
            </a:r>
            <a:r>
              <a:rPr lang="zh-TW" altLang="en-US" sz="1600" b="1" dirty="0">
                <a:latin typeface="SimSun" panose="02010600030101010101" pitchFamily="2" charset="-122"/>
                <a:ea typeface="SimSun" panose="02010600030101010101" pitchFamily="2" charset="-122"/>
              </a:rPr>
              <a:t>生命水的泉源</a:t>
            </a:r>
            <a:endParaRPr lang="en-US" sz="16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en-US" sz="1600" b="1" i="1" dirty="0">
                <a:solidFill>
                  <a:srgbClr val="C00000"/>
                </a:solidFill>
              </a:rPr>
              <a:t>La Fuente de Agua </a:t>
            </a:r>
            <a:r>
              <a:rPr lang="en-US" sz="1600" b="1" i="1" dirty="0" smtClean="0">
                <a:solidFill>
                  <a:srgbClr val="C00000"/>
                </a:solidFill>
              </a:rPr>
              <a:t>Viva </a:t>
            </a:r>
          </a:p>
          <a:p>
            <a:pPr algn="ctr"/>
            <a:r>
              <a:rPr lang="en-US" sz="1600" b="1" i="1" dirty="0" smtClean="0"/>
              <a:t>La </a:t>
            </a:r>
            <a:r>
              <a:rPr lang="en-US" sz="1600" b="1" i="1" dirty="0"/>
              <a:t>Source </a:t>
            </a:r>
            <a:r>
              <a:rPr lang="en-US" sz="1600" b="1" i="1" dirty="0" err="1"/>
              <a:t>d'Eau</a:t>
            </a:r>
            <a:r>
              <a:rPr lang="en-US" sz="1600" b="1" i="1" dirty="0"/>
              <a:t> Vive</a:t>
            </a:r>
            <a:endParaRPr lang="en-US" sz="1600" dirty="0"/>
          </a:p>
          <a:p>
            <a:pPr algn="ctr"/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Die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</a:rPr>
              <a:t>Quelle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</a:rPr>
              <a:t>Lebendigen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</a:rPr>
              <a:t>Wassers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US" sz="1600" b="1" i="1" dirty="0"/>
              <a:t>Fonte de </a:t>
            </a:r>
            <a:r>
              <a:rPr lang="en-US" sz="1600" b="1" i="1" dirty="0" err="1"/>
              <a:t>Água</a:t>
            </a:r>
            <a:r>
              <a:rPr lang="en-US" sz="1600" b="1" i="1" dirty="0"/>
              <a:t> Viva</a:t>
            </a:r>
            <a:endParaRPr lang="en-US" sz="1600" dirty="0"/>
          </a:p>
          <a:p>
            <a:pPr algn="ctr"/>
            <a:r>
              <a:rPr lang="en-US" sz="1600" b="1" dirty="0">
                <a:solidFill>
                  <a:srgbClr val="C00000"/>
                </a:solidFill>
              </a:rPr>
              <a:t>‎ </a:t>
            </a:r>
            <a:r>
              <a:rPr lang="ar-SA" sz="1600" b="1" dirty="0">
                <a:solidFill>
                  <a:srgbClr val="C00000"/>
                </a:solidFill>
              </a:rPr>
              <a:t>يَنْبُوعَ الْمِيَاهِ الْحَيَّةِ،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0812" y="152400"/>
            <a:ext cx="8610600" cy="387798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endParaRPr lang="en-US" altLang="ko-KR" sz="800" b="1" dirty="0" smtClean="0">
              <a:solidFill>
                <a:schemeClr val="bg1"/>
              </a:solidFill>
            </a:endParaRPr>
          </a:p>
          <a:p>
            <a:pPr algn="ctr"/>
            <a:endParaRPr lang="en-US" altLang="ko-KR" sz="800" b="1" dirty="0" smtClean="0">
              <a:solidFill>
                <a:schemeClr val="bg1"/>
              </a:solidFill>
            </a:endParaRPr>
          </a:p>
          <a:p>
            <a:pPr algn="ctr"/>
            <a:r>
              <a:rPr lang="ko-KR" altLang="en-US" sz="6900" b="1" dirty="0" smtClean="0">
                <a:solidFill>
                  <a:schemeClr val="bg1"/>
                </a:solidFill>
              </a:rPr>
              <a:t>시간제  그리스도인</a:t>
            </a:r>
            <a:r>
              <a:rPr lang="en-US" altLang="ko-KR" sz="6900" b="1" dirty="0" smtClean="0">
                <a:solidFill>
                  <a:schemeClr val="bg1"/>
                </a:solidFill>
              </a:rPr>
              <a:t>?</a:t>
            </a:r>
            <a:r>
              <a:rPr lang="ko-KR" altLang="en-US" sz="6900" b="1" dirty="0">
                <a:solidFill>
                  <a:schemeClr val="bg1"/>
                </a:solidFill>
              </a:rPr>
              <a:t> </a:t>
            </a:r>
            <a:r>
              <a:rPr lang="ko-KR" altLang="en-US" sz="6900" b="1" dirty="0" smtClean="0">
                <a:solidFill>
                  <a:schemeClr val="bg1"/>
                </a:solidFill>
              </a:rPr>
              <a:t>전업  그리스도인</a:t>
            </a:r>
            <a:r>
              <a:rPr lang="en-US" altLang="ko-KR" sz="6900" b="1" dirty="0" smtClean="0">
                <a:solidFill>
                  <a:schemeClr val="bg1"/>
                </a:solidFill>
              </a:rPr>
              <a:t>!</a:t>
            </a:r>
          </a:p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(</a:t>
            </a:r>
            <a:r>
              <a:rPr lang="ko-KR" altLang="en-US" sz="4000" b="1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신명기 </a:t>
            </a:r>
            <a:r>
              <a:rPr lang="en-US" altLang="ko-KR" sz="4000" b="1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6</a:t>
            </a:r>
            <a:r>
              <a:rPr lang="ko-KR" altLang="en-US" sz="4000" b="1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장</a:t>
            </a:r>
            <a:r>
              <a:rPr lang="en-US" sz="4000" b="1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)</a:t>
            </a:r>
            <a:endParaRPr lang="en-US" sz="1600" b="1" dirty="0" smtClean="0">
              <a:solidFill>
                <a:srgbClr val="00206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en-US" sz="1600" b="1" dirty="0" smtClean="0">
              <a:solidFill>
                <a:srgbClr val="FF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No </a:t>
            </a:r>
            <a:r>
              <a:rPr lang="en-US" sz="3600" b="1" dirty="0">
                <a:solidFill>
                  <a:schemeClr val="bg1"/>
                </a:solidFill>
              </a:rPr>
              <a:t>Part Time Christian, only Full Time</a:t>
            </a:r>
            <a:endParaRPr lang="en-US" sz="34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012" y="2895600"/>
            <a:ext cx="2880360" cy="384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823735" y="4276860"/>
            <a:ext cx="6629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600" dirty="0">
                <a:latin typeface="Bwhebb" pitchFamily="2" charset="0"/>
              </a:rPr>
              <a:t> </a:t>
            </a:r>
            <a:r>
              <a:rPr lang="en-US" altLang="en-US" sz="2600" b="1" dirty="0">
                <a:solidFill>
                  <a:srgbClr val="FF0000"/>
                </a:solidFill>
                <a:latin typeface="Bwhebb" pitchFamily="2" charset="0"/>
              </a:rPr>
              <a:t>~</a:t>
            </a:r>
            <a:r>
              <a:rPr lang="en-US" altLang="en-US" sz="2600" b="1" dirty="0" err="1">
                <a:solidFill>
                  <a:srgbClr val="FF0000"/>
                </a:solidFill>
                <a:latin typeface="Bwhebb" pitchFamily="2" charset="0"/>
              </a:rPr>
              <a:t>yYI©x</a:t>
            </a:r>
            <a:r>
              <a:rPr lang="en-US" altLang="en-US" sz="2600" b="1" dirty="0">
                <a:solidFill>
                  <a:srgbClr val="FF0000"/>
                </a:solidFill>
                <a:latin typeface="Bwhebb" pitchFamily="2" charset="0"/>
              </a:rPr>
              <a:t>; ~</a:t>
            </a:r>
            <a:r>
              <a:rPr lang="en-US" altLang="en-US" sz="2600" b="1" dirty="0" err="1">
                <a:solidFill>
                  <a:srgbClr val="FF0000"/>
                </a:solidFill>
                <a:latin typeface="Bwhebb" pitchFamily="2" charset="0"/>
              </a:rPr>
              <a:t>yIm:å</a:t>
            </a:r>
            <a:r>
              <a:rPr lang="en-US" altLang="en-US" sz="2600" b="1" dirty="0">
                <a:solidFill>
                  <a:srgbClr val="FF0000"/>
                </a:solidFill>
                <a:latin typeface="Bwhebb" pitchFamily="2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Bwhebb" pitchFamily="2" charset="0"/>
              </a:rPr>
              <a:t>ŸrAqåm</a:t>
            </a:r>
            <a:r>
              <a:rPr lang="en-US" altLang="en-US" sz="2600" b="1" dirty="0">
                <a:solidFill>
                  <a:srgbClr val="FF0000"/>
                </a:solidFill>
                <a:latin typeface="Bwhebb" pitchFamily="2" charset="0"/>
              </a:rPr>
              <a:t>. </a:t>
            </a:r>
            <a:r>
              <a:rPr lang="en-US" altLang="en-US" sz="2600" dirty="0" err="1">
                <a:latin typeface="Bwhebb" pitchFamily="2" charset="0"/>
              </a:rPr>
              <a:t>Wbøz</a:t>
            </a:r>
            <a:r>
              <a:rPr lang="en-US" altLang="en-US" sz="2600" dirty="0">
                <a:latin typeface="Bwhebb" pitchFamily="2" charset="0"/>
              </a:rPr>
              <a:t>&gt;[' </a:t>
            </a:r>
            <a:r>
              <a:rPr lang="en-US" altLang="en-US" sz="2600" dirty="0" err="1">
                <a:latin typeface="Bwhebb" pitchFamily="2" charset="0"/>
              </a:rPr>
              <a:t>yti’ao</a:t>
            </a:r>
            <a:r>
              <a:rPr lang="en-US" altLang="en-US" sz="2600" dirty="0">
                <a:latin typeface="Bwhebb" pitchFamily="2" charset="0"/>
              </a:rPr>
              <a:t> </a:t>
            </a:r>
            <a:r>
              <a:rPr lang="en-US" altLang="en-US" sz="2600" dirty="0" err="1">
                <a:latin typeface="Bwhebb" pitchFamily="2" charset="0"/>
              </a:rPr>
              <a:t>yMi</a:t>
            </a:r>
            <a:r>
              <a:rPr lang="en-US" altLang="en-US" sz="2600" dirty="0">
                <a:latin typeface="Bwhebb" pitchFamily="2" charset="0"/>
              </a:rPr>
              <a:t>_[; </a:t>
            </a:r>
            <a:r>
              <a:rPr lang="en-US" altLang="en-US" sz="2600" dirty="0" err="1">
                <a:latin typeface="Bwhebb" pitchFamily="2" charset="0"/>
              </a:rPr>
              <a:t>hf'ä</a:t>
            </a:r>
            <a:r>
              <a:rPr lang="en-US" altLang="en-US" sz="2600" dirty="0">
                <a:latin typeface="Bwhebb" pitchFamily="2" charset="0"/>
              </a:rPr>
              <a:t>[' </a:t>
            </a:r>
            <a:r>
              <a:rPr lang="en-US" altLang="en-US" sz="2600" dirty="0" err="1">
                <a:latin typeface="Bwhebb" pitchFamily="2" charset="0"/>
              </a:rPr>
              <a:t>tA</a:t>
            </a:r>
            <a:r>
              <a:rPr lang="en-US" altLang="en-US" sz="2600" dirty="0">
                <a:latin typeface="Bwhebb" pitchFamily="2" charset="0"/>
              </a:rPr>
              <a:t>[</a:t>
            </a:r>
            <a:r>
              <a:rPr lang="en-US" altLang="en-US" sz="2600" dirty="0" err="1">
                <a:latin typeface="Bwhebb" pitchFamily="2" charset="0"/>
              </a:rPr>
              <a:t>ßr</a:t>
            </a:r>
            <a:r>
              <a:rPr lang="en-US" altLang="en-US" sz="2600" dirty="0">
                <a:latin typeface="Bwhebb" pitchFamily="2" charset="0"/>
              </a:rPr>
              <a:t>" ~</a:t>
            </a:r>
            <a:r>
              <a:rPr lang="en-US" altLang="en-US" sz="2600" dirty="0" err="1">
                <a:latin typeface="Bwhebb" pitchFamily="2" charset="0"/>
              </a:rPr>
              <a:t>yIT:ïv</a:t>
            </a:r>
            <a:r>
              <a:rPr lang="en-US" altLang="en-US" sz="2600" dirty="0">
                <a:latin typeface="Bwhebb" pitchFamily="2" charset="0"/>
              </a:rPr>
              <a:t>.-</a:t>
            </a:r>
            <a:r>
              <a:rPr lang="en-US" altLang="en-US" sz="2600" dirty="0" err="1">
                <a:latin typeface="Bwhebb" pitchFamily="2" charset="0"/>
              </a:rPr>
              <a:t>yKi</a:t>
            </a:r>
            <a:r>
              <a:rPr lang="en-US" altLang="en-US" sz="2600" dirty="0">
                <a:latin typeface="Bwhebb" pitchFamily="2" charset="0"/>
              </a:rPr>
              <a:t>(</a:t>
            </a:r>
            <a:r>
              <a:rPr lang="en-US" altLang="en-US" sz="2600" baseline="30000" dirty="0">
                <a:latin typeface="Bwhebb" pitchFamily="2" charset="0"/>
              </a:rPr>
              <a:t>  </a:t>
            </a:r>
            <a:r>
              <a:rPr lang="en-US" altLang="en-US" sz="2600" dirty="0">
                <a:latin typeface="Bwhebb" pitchFamily="2" charset="0"/>
              </a:rPr>
              <a:t>  `~</a:t>
            </a:r>
            <a:r>
              <a:rPr lang="en-US" altLang="en-US" sz="2600" dirty="0" err="1">
                <a:latin typeface="Bwhebb" pitchFamily="2" charset="0"/>
              </a:rPr>
              <a:t>yIM</a:t>
            </a:r>
            <a:r>
              <a:rPr lang="en-US" altLang="en-US" sz="2600" dirty="0">
                <a:latin typeface="Bwhebb" pitchFamily="2" charset="0"/>
              </a:rPr>
              <a:t>")h; </a:t>
            </a:r>
            <a:r>
              <a:rPr lang="en-US" altLang="en-US" sz="2600" dirty="0" err="1">
                <a:latin typeface="Bwhebb" pitchFamily="2" charset="0"/>
              </a:rPr>
              <a:t>WlkiÞy</a:t>
            </a:r>
            <a:r>
              <a:rPr lang="en-US" altLang="en-US" sz="2600" dirty="0">
                <a:latin typeface="Bwhebb" pitchFamily="2" charset="0"/>
              </a:rPr>
              <a:t>"-al{ </a:t>
            </a:r>
            <a:r>
              <a:rPr lang="en-US" altLang="en-US" sz="2600" dirty="0" err="1">
                <a:latin typeface="Bwhebb" pitchFamily="2" charset="0"/>
              </a:rPr>
              <a:t>rv</a:t>
            </a:r>
            <a:r>
              <a:rPr lang="en-US" altLang="en-US" sz="2600" dirty="0">
                <a:latin typeface="Bwhebb" pitchFamily="2" charset="0"/>
              </a:rPr>
              <a:t>&lt;</a:t>
            </a:r>
            <a:r>
              <a:rPr lang="en-US" altLang="en-US" sz="2600" dirty="0" err="1">
                <a:latin typeface="Bwhebb" pitchFamily="2" charset="0"/>
              </a:rPr>
              <a:t>ïa</a:t>
            </a:r>
            <a:r>
              <a:rPr lang="en-US" altLang="en-US" sz="2600" dirty="0">
                <a:latin typeface="Bwhebb" pitchFamily="2" charset="0"/>
              </a:rPr>
              <a:t>] ~</a:t>
            </a:r>
            <a:r>
              <a:rPr lang="en-US" altLang="en-US" sz="2600" dirty="0" err="1">
                <a:latin typeface="Bwhebb" pitchFamily="2" charset="0"/>
              </a:rPr>
              <a:t>yrIêB'v.nI</a:t>
            </a:r>
            <a:r>
              <a:rPr lang="en-US" altLang="en-US" sz="2600" dirty="0">
                <a:latin typeface="Bwhebb" pitchFamily="2" charset="0"/>
              </a:rPr>
              <a:t> ‘</a:t>
            </a:r>
            <a:r>
              <a:rPr lang="en-US" altLang="en-US" sz="2600" dirty="0" err="1">
                <a:latin typeface="Bwhebb" pitchFamily="2" charset="0"/>
              </a:rPr>
              <a:t>troaBo</a:t>
            </a:r>
            <a:r>
              <a:rPr lang="en-US" altLang="en-US" sz="2600" dirty="0">
                <a:latin typeface="Bwhebb" pitchFamily="2" charset="0"/>
              </a:rPr>
              <a:t> </a:t>
            </a:r>
            <a:r>
              <a:rPr lang="en-US" altLang="en-US" sz="2600" dirty="0" err="1">
                <a:latin typeface="Bwhebb" pitchFamily="2" charset="0"/>
              </a:rPr>
              <a:t>tArêaBo</a:t>
            </a:r>
            <a:r>
              <a:rPr lang="en-US" altLang="en-US" sz="2600" dirty="0">
                <a:latin typeface="Bwhebb" pitchFamily="2" charset="0"/>
              </a:rPr>
              <a:t> ‘~</a:t>
            </a:r>
            <a:r>
              <a:rPr lang="en-US" altLang="en-US" sz="2600" dirty="0" err="1">
                <a:latin typeface="Bwhebb" pitchFamily="2" charset="0"/>
              </a:rPr>
              <a:t>h,l</a:t>
            </a:r>
            <a:r>
              <a:rPr lang="en-US" altLang="en-US" sz="2600" dirty="0">
                <a:latin typeface="Bwhebb" pitchFamily="2" charset="0"/>
              </a:rPr>
              <a:t>' </a:t>
            </a:r>
            <a:r>
              <a:rPr lang="en-US" altLang="en-US" sz="2600" dirty="0" err="1">
                <a:latin typeface="Bwhebb" pitchFamily="2" charset="0"/>
              </a:rPr>
              <a:t>bcoÜx.l</a:t>
            </a:r>
            <a:r>
              <a:rPr lang="en-US" altLang="en-US" sz="2600" dirty="0">
                <a:latin typeface="Bwhebb" pitchFamily="2" charset="0"/>
              </a:rPr>
              <a:t>;</a:t>
            </a:r>
          </a:p>
          <a:p>
            <a:r>
              <a:rPr lang="en-US" altLang="en-US" sz="2000" b="1" dirty="0">
                <a:solidFill>
                  <a:srgbClr val="7030A0"/>
                </a:solidFill>
              </a:rPr>
              <a:t>Jeremiah 2:13</a:t>
            </a:r>
            <a:r>
              <a:rPr lang="en-US" altLang="en-US" sz="2000" dirty="0">
                <a:solidFill>
                  <a:srgbClr val="7030A0"/>
                </a:solidFill>
              </a:rPr>
              <a:t> </a:t>
            </a:r>
            <a:r>
              <a:rPr lang="en-US" altLang="en-US" sz="2000" dirty="0"/>
              <a:t>My people have committed two sins: They have forsaken me, </a:t>
            </a:r>
            <a:r>
              <a:rPr lang="en-US" altLang="en-US" sz="2000" b="1" dirty="0">
                <a:solidFill>
                  <a:srgbClr val="FF0000"/>
                </a:solidFill>
              </a:rPr>
              <a:t>the spring of living water</a:t>
            </a:r>
            <a:r>
              <a:rPr lang="en-US" altLang="en-US" sz="2000" dirty="0"/>
              <a:t>, and have dug their own cisterns, broken cisterns that cannot hold water</a:t>
            </a:r>
            <a:r>
              <a:rPr lang="en-US" altLang="en-US" sz="2000" dirty="0" smtClean="0"/>
              <a:t>.</a:t>
            </a:r>
            <a:r>
              <a:rPr lang="ko-KR" altLang="en-US" sz="1800" dirty="0" smtClean="0"/>
              <a:t>                                                               </a:t>
            </a:r>
            <a:endParaRPr lang="en-US" sz="1800" dirty="0"/>
          </a:p>
        </p:txBody>
      </p:sp>
      <p:sp>
        <p:nvSpPr>
          <p:cNvPr id="6" name="Rectangle 5"/>
          <p:cNvSpPr/>
          <p:nvPr/>
        </p:nvSpPr>
        <p:spPr>
          <a:xfrm>
            <a:off x="6399212" y="6092742"/>
            <a:ext cx="1747979" cy="400110"/>
          </a:xfrm>
          <a:prstGeom prst="rect">
            <a:avLst/>
          </a:prstGeom>
          <a:solidFill>
            <a:srgbClr val="002060"/>
          </a:solidFill>
        </p:spPr>
        <p:txBody>
          <a:bodyPr wrap="none">
            <a:spAutoFit/>
          </a:bodyPr>
          <a:lstStyle/>
          <a:p>
            <a:r>
              <a:rPr lang="ko-KR" altLang="en-US" sz="1800" b="1" dirty="0" smtClean="0">
                <a:solidFill>
                  <a:schemeClr val="bg1"/>
                </a:solidFill>
              </a:rPr>
              <a:t>김 경 래</a:t>
            </a:r>
            <a:r>
              <a:rPr lang="en-US" altLang="ko-KR" sz="1800" b="1" dirty="0">
                <a:solidFill>
                  <a:schemeClr val="bg1"/>
                </a:solidFill>
              </a:rPr>
              <a:t>, </a:t>
            </a:r>
            <a:r>
              <a:rPr lang="en-US" altLang="ko-KR" sz="1800" b="1" dirty="0" smtClean="0">
                <a:solidFill>
                  <a:schemeClr val="bg1"/>
                </a:solidFill>
              </a:rPr>
              <a:t>  </a:t>
            </a:r>
            <a:r>
              <a:rPr lang="en-US" altLang="ko-KR" sz="2000" dirty="0" smtClean="0">
                <a:solidFill>
                  <a:schemeClr val="bg1"/>
                </a:solidFill>
              </a:rPr>
              <a:t>Ph.D</a:t>
            </a:r>
            <a:r>
              <a:rPr lang="en-US" altLang="ko-KR" sz="2000" dirty="0">
                <a:solidFill>
                  <a:schemeClr val="bg1"/>
                </a:solidFill>
              </a:rPr>
              <a:t>.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158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612" y="152400"/>
            <a:ext cx="11963400" cy="654025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endParaRPr lang="en-US" altLang="ko-KR" sz="1200" dirty="0" smtClean="0">
              <a:solidFill>
                <a:schemeClr val="bg1"/>
              </a:solidFill>
            </a:endParaRPr>
          </a:p>
          <a:p>
            <a:r>
              <a:rPr lang="ko-KR" altLang="en-US" sz="1200" dirty="0" smtClean="0">
                <a:solidFill>
                  <a:schemeClr val="bg1"/>
                </a:solidFill>
              </a:rPr>
              <a:t>              </a:t>
            </a:r>
            <a:r>
              <a:rPr lang="ko-KR" altLang="en-US" sz="1200" b="1" dirty="0" smtClean="0">
                <a:solidFill>
                  <a:srgbClr val="FFFF00"/>
                </a:solidFill>
              </a:rPr>
              <a:t>               </a:t>
            </a:r>
            <a:endParaRPr lang="en-US" altLang="ko-KR" sz="1200" b="1" dirty="0" smtClean="0">
              <a:solidFill>
                <a:srgbClr val="FFFF00"/>
              </a:solidFill>
            </a:endParaRPr>
          </a:p>
          <a:p>
            <a:r>
              <a:rPr lang="ko-KR" altLang="en-US" sz="1200" b="1" dirty="0" smtClean="0">
                <a:solidFill>
                  <a:srgbClr val="FFFF00"/>
                </a:solidFill>
              </a:rPr>
              <a:t>                                                                         </a:t>
            </a:r>
            <a:r>
              <a:rPr lang="ko-KR" altLang="en-US" sz="2800" b="1" dirty="0" smtClean="0">
                <a:solidFill>
                  <a:srgbClr val="FFFF00"/>
                </a:solidFill>
              </a:rPr>
              <a:t>이스라엘아 들으라   </a:t>
            </a:r>
            <a:r>
              <a:rPr lang="en-US" sz="3200" b="1" i="1" dirty="0" err="1" smtClean="0">
                <a:solidFill>
                  <a:srgbClr val="FFFF00"/>
                </a:solidFill>
              </a:rPr>
              <a:t>Shema</a:t>
            </a:r>
            <a:r>
              <a:rPr lang="en-US" sz="3200" b="1" i="1" dirty="0" smtClean="0">
                <a:solidFill>
                  <a:srgbClr val="FFFF00"/>
                </a:solidFill>
              </a:rPr>
              <a:t> </a:t>
            </a:r>
            <a:r>
              <a:rPr lang="en-US" sz="3200" b="1" i="1" dirty="0" err="1" smtClean="0">
                <a:solidFill>
                  <a:srgbClr val="FFFF00"/>
                </a:solidFill>
              </a:rPr>
              <a:t>Yisrael</a:t>
            </a:r>
            <a:endParaRPr lang="en-US" altLang="ko-KR" sz="800" b="1" dirty="0" smtClean="0">
              <a:solidFill>
                <a:srgbClr val="FFFF00"/>
              </a:solidFill>
            </a:endParaRPr>
          </a:p>
          <a:p>
            <a:endParaRPr lang="en-US" altLang="ko-KR" sz="800" b="1" dirty="0" smtClean="0">
              <a:solidFill>
                <a:schemeClr val="bg1"/>
              </a:solidFill>
              <a:latin typeface="+mn-ea"/>
            </a:endParaRPr>
          </a:p>
          <a:p>
            <a:r>
              <a:rPr lang="en-US" sz="1800" b="1" dirty="0" smtClean="0">
                <a:solidFill>
                  <a:schemeClr val="bg1"/>
                </a:solidFill>
              </a:rPr>
              <a:t>(</a:t>
            </a:r>
            <a:r>
              <a:rPr lang="ko-KR" altLang="en-US" sz="1800" b="1" dirty="0">
                <a:solidFill>
                  <a:schemeClr val="bg1"/>
                </a:solidFill>
              </a:rPr>
              <a:t>개역개정</a:t>
            </a:r>
            <a:r>
              <a:rPr lang="en-US" sz="1800" b="1" dirty="0" smtClean="0">
                <a:solidFill>
                  <a:schemeClr val="bg1"/>
                </a:solidFill>
              </a:rPr>
              <a:t>) </a:t>
            </a:r>
            <a:r>
              <a:rPr lang="ko-KR" altLang="en-US" sz="2400" b="1" dirty="0" smtClean="0">
                <a:solidFill>
                  <a:srgbClr val="FFFF00"/>
                </a:solidFill>
              </a:rPr>
              <a:t>신명기</a:t>
            </a:r>
            <a:r>
              <a:rPr lang="ko-KR" altLang="en-US" sz="2400" b="1" dirty="0" smtClean="0">
                <a:solidFill>
                  <a:srgbClr val="FFFF00"/>
                </a:solidFill>
                <a:latin typeface="+mn-ea"/>
              </a:rPr>
              <a:t> </a:t>
            </a:r>
            <a:r>
              <a:rPr lang="en-US" altLang="ko-KR" sz="2400" b="1" dirty="0" smtClean="0">
                <a:solidFill>
                  <a:srgbClr val="FFFF00"/>
                </a:solidFill>
                <a:latin typeface="+mn-ea"/>
              </a:rPr>
              <a:t>6:4-9</a:t>
            </a:r>
            <a:r>
              <a:rPr lang="en-US" altLang="ko-KR" sz="2600" b="1" dirty="0" smtClean="0">
                <a:solidFill>
                  <a:schemeClr val="bg1"/>
                </a:solidFill>
                <a:latin typeface="+mn-ea"/>
              </a:rPr>
              <a:t>. </a:t>
            </a:r>
            <a:r>
              <a:rPr lang="en-US" sz="2400" dirty="0" smtClean="0">
                <a:solidFill>
                  <a:srgbClr val="FFFF00"/>
                </a:solidFill>
              </a:rPr>
              <a:t>4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ko-KR" altLang="en-US" sz="2400" dirty="0" smtClean="0">
                <a:solidFill>
                  <a:schemeClr val="bg1"/>
                </a:solidFill>
              </a:rPr>
              <a:t>이스라엘아 </a:t>
            </a:r>
            <a:r>
              <a:rPr lang="ko-KR" altLang="en-US" sz="2400" dirty="0">
                <a:solidFill>
                  <a:schemeClr val="bg1"/>
                </a:solidFill>
              </a:rPr>
              <a:t>들으라 우리 하나님 여호와는 오직 유일한 </a:t>
            </a:r>
            <a:r>
              <a:rPr lang="ko-KR" altLang="en-US" sz="2400" dirty="0" smtClean="0">
                <a:solidFill>
                  <a:schemeClr val="bg1"/>
                </a:solidFill>
              </a:rPr>
              <a:t>여호와이시니</a:t>
            </a:r>
            <a:r>
              <a:rPr lang="en-US" altLang="ko-KR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smtClean="0">
                <a:solidFill>
                  <a:srgbClr val="FFFF00"/>
                </a:solidFill>
              </a:rPr>
              <a:t>5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ko-KR" altLang="en-US" sz="2400" dirty="0">
                <a:solidFill>
                  <a:schemeClr val="bg1"/>
                </a:solidFill>
              </a:rPr>
              <a:t>너는 </a:t>
            </a:r>
            <a:r>
              <a:rPr lang="ko-KR" altLang="en-US" sz="2400" b="1" dirty="0">
                <a:solidFill>
                  <a:srgbClr val="FFFF00"/>
                </a:solidFill>
              </a:rPr>
              <a:t>마음을 다하고 뜻을 다하고 힘을 다하여 </a:t>
            </a:r>
            <a:r>
              <a:rPr lang="ko-KR" altLang="en-US" sz="2400" dirty="0">
                <a:solidFill>
                  <a:schemeClr val="bg1"/>
                </a:solidFill>
              </a:rPr>
              <a:t>네 하나님 여호와를 </a:t>
            </a:r>
            <a:r>
              <a:rPr lang="ko-KR" altLang="en-US" sz="2400" dirty="0" smtClean="0">
                <a:solidFill>
                  <a:schemeClr val="bg1"/>
                </a:solidFill>
              </a:rPr>
              <a:t>사랑하라</a:t>
            </a:r>
            <a:r>
              <a:rPr lang="en-US" altLang="ko-KR" sz="2400" dirty="0" smtClean="0">
                <a:solidFill>
                  <a:schemeClr val="bg1"/>
                </a:solidFill>
              </a:rPr>
              <a:t>. </a:t>
            </a:r>
            <a:r>
              <a:rPr lang="en-US" sz="2400" dirty="0" smtClean="0">
                <a:solidFill>
                  <a:srgbClr val="FFFF00"/>
                </a:solidFill>
              </a:rPr>
              <a:t>6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ko-KR" altLang="en-US" sz="2400" dirty="0">
                <a:solidFill>
                  <a:schemeClr val="bg1"/>
                </a:solidFill>
              </a:rPr>
              <a:t>오늘 내가 네게 명하신 이 말씀을 너는 마음에 </a:t>
            </a:r>
            <a:r>
              <a:rPr lang="ko-KR" altLang="en-US" sz="2400" dirty="0" smtClean="0">
                <a:solidFill>
                  <a:schemeClr val="bg1"/>
                </a:solidFill>
              </a:rPr>
              <a:t>새기고</a:t>
            </a:r>
            <a:r>
              <a:rPr lang="en-US" altLang="ko-KR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smtClean="0">
                <a:solidFill>
                  <a:srgbClr val="FFFF00"/>
                </a:solidFill>
              </a:rPr>
              <a:t>7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ko-KR" altLang="en-US" sz="2400" dirty="0">
                <a:solidFill>
                  <a:schemeClr val="bg1"/>
                </a:solidFill>
              </a:rPr>
              <a:t>네 자녀에게 부지런히 가르치며 집에 앉았을 때에든지 길을 갈 때에든지 누워 있을 때에든지 일어날 때에든지 말씀을 강론할 </a:t>
            </a:r>
            <a:r>
              <a:rPr lang="ko-KR" altLang="en-US" sz="2400" dirty="0" smtClean="0">
                <a:solidFill>
                  <a:schemeClr val="bg1"/>
                </a:solidFill>
              </a:rPr>
              <a:t>것이며</a:t>
            </a:r>
            <a:r>
              <a:rPr lang="en-US" altLang="ko-KR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smtClean="0">
                <a:solidFill>
                  <a:srgbClr val="FFFF00"/>
                </a:solidFill>
              </a:rPr>
              <a:t>8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ko-KR" altLang="en-US" sz="2400" dirty="0">
                <a:solidFill>
                  <a:schemeClr val="bg1"/>
                </a:solidFill>
              </a:rPr>
              <a:t>너는 또 그것을 네 손목에 매어 기호를 삼으며 네 미간에 붙여 표로 </a:t>
            </a:r>
            <a:r>
              <a:rPr lang="ko-KR" altLang="en-US" sz="2400" dirty="0" smtClean="0">
                <a:solidFill>
                  <a:schemeClr val="bg1"/>
                </a:solidFill>
              </a:rPr>
              <a:t>삼고</a:t>
            </a:r>
            <a:r>
              <a:rPr lang="en-US" altLang="ko-KR" sz="2400" dirty="0" smtClean="0">
                <a:solidFill>
                  <a:schemeClr val="bg1"/>
                </a:solidFill>
              </a:rPr>
              <a:t>,</a:t>
            </a:r>
            <a:r>
              <a:rPr lang="ko-KR" alt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9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ko-KR" altLang="en-US" sz="2400" dirty="0">
                <a:solidFill>
                  <a:schemeClr val="bg1"/>
                </a:solidFill>
              </a:rPr>
              <a:t>또 네 집 문설주와 바깥 문에 </a:t>
            </a:r>
            <a:r>
              <a:rPr lang="ko-KR" altLang="en-US" sz="2400" dirty="0" smtClean="0">
                <a:solidFill>
                  <a:schemeClr val="bg1"/>
                </a:solidFill>
              </a:rPr>
              <a:t>기록할지니라</a:t>
            </a:r>
            <a:r>
              <a:rPr lang="en-US" altLang="ko-KR" sz="2400" dirty="0" smtClean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altLang="ko-KR" sz="2000" b="1" dirty="0" smtClean="0">
                <a:solidFill>
                  <a:srgbClr val="FFFF00"/>
                </a:solidFill>
              </a:rPr>
              <a:t>	</a:t>
            </a:r>
            <a:r>
              <a:rPr lang="ko-KR" altLang="en-US" sz="2000" b="1" dirty="0" smtClean="0">
                <a:solidFill>
                  <a:srgbClr val="FFFF00"/>
                </a:solidFill>
              </a:rPr>
              <a:t>신명기</a:t>
            </a:r>
            <a:r>
              <a:rPr lang="ko-KR" altLang="en-US" sz="2000" b="1" dirty="0" smtClean="0">
                <a:solidFill>
                  <a:srgbClr val="FFFF00"/>
                </a:solidFill>
                <a:latin typeface="+mn-ea"/>
              </a:rPr>
              <a:t> </a:t>
            </a:r>
            <a:r>
              <a:rPr lang="en-US" altLang="ko-KR" sz="2000" b="1" dirty="0" smtClean="0">
                <a:solidFill>
                  <a:srgbClr val="FFFF00"/>
                </a:solidFill>
                <a:latin typeface="+mn-ea"/>
              </a:rPr>
              <a:t>11:13-21</a:t>
            </a:r>
            <a:r>
              <a:rPr lang="en-US" altLang="ko-KR" sz="2000" b="1" dirty="0" smtClean="0">
                <a:solidFill>
                  <a:schemeClr val="bg1"/>
                </a:solidFill>
                <a:latin typeface="+mn-ea"/>
              </a:rPr>
              <a:t>. </a:t>
            </a:r>
            <a:r>
              <a:rPr lang="ko-KR" altLang="en-US" sz="2000" dirty="0" smtClean="0">
                <a:solidFill>
                  <a:schemeClr val="bg1"/>
                </a:solidFill>
              </a:rPr>
              <a:t>내가 </a:t>
            </a:r>
            <a:r>
              <a:rPr lang="ko-KR" altLang="en-US" sz="2000" dirty="0">
                <a:solidFill>
                  <a:schemeClr val="bg1"/>
                </a:solidFill>
              </a:rPr>
              <a:t>오늘 너희에게 명하는 내 명령을 너희가 만일 청종하고 너희의 하나님 여호와를 사 랑하여 마음을 다하고 뜻을 다하여 </a:t>
            </a:r>
            <a:r>
              <a:rPr lang="ko-KR" altLang="en-US" sz="2000" dirty="0" smtClean="0">
                <a:solidFill>
                  <a:schemeClr val="bg1"/>
                </a:solidFill>
              </a:rPr>
              <a:t>섬기면</a:t>
            </a:r>
            <a:r>
              <a:rPr lang="en-US" altLang="ko-KR" sz="2000" dirty="0" smtClean="0">
                <a:solidFill>
                  <a:schemeClr val="bg1"/>
                </a:solidFill>
              </a:rPr>
              <a:t>, ……. </a:t>
            </a:r>
            <a:r>
              <a:rPr lang="ko-KR" altLang="en-US" sz="2000" dirty="0" smtClean="0">
                <a:solidFill>
                  <a:schemeClr val="bg1"/>
                </a:solidFill>
              </a:rPr>
              <a:t>그리하면 </a:t>
            </a:r>
            <a:r>
              <a:rPr lang="ko-KR" altLang="en-US" sz="2000" dirty="0">
                <a:solidFill>
                  <a:schemeClr val="bg1"/>
                </a:solidFill>
              </a:rPr>
              <a:t>여호와께서 너희 조상들에게 주리라고 맹세하신 땅에서 너희의 날과 너희의 자녀의 날이 많아서 하늘이 땅을 덮는 날과 </a:t>
            </a:r>
            <a:r>
              <a:rPr lang="ko-KR" altLang="en-US" sz="2000" dirty="0" smtClean="0">
                <a:solidFill>
                  <a:schemeClr val="bg1"/>
                </a:solidFill>
              </a:rPr>
              <a:t>같으리라</a:t>
            </a:r>
            <a:r>
              <a:rPr lang="en-US" altLang="ko-KR" sz="2000" dirty="0" smtClean="0">
                <a:solidFill>
                  <a:schemeClr val="bg1"/>
                </a:solidFill>
              </a:rPr>
              <a:t>. </a:t>
            </a:r>
          </a:p>
          <a:p>
            <a:r>
              <a:rPr lang="en-US" altLang="ko-KR" sz="2000" dirty="0" smtClean="0">
                <a:solidFill>
                  <a:srgbClr val="FFFF00"/>
                </a:solidFill>
              </a:rPr>
              <a:t>	</a:t>
            </a:r>
            <a:r>
              <a:rPr lang="ko-KR" altLang="en-US" sz="2000" dirty="0" smtClean="0">
                <a:solidFill>
                  <a:srgbClr val="FFFF00"/>
                </a:solidFill>
              </a:rPr>
              <a:t>민수기 </a:t>
            </a:r>
            <a:r>
              <a:rPr lang="en-US" sz="2000" dirty="0" smtClean="0">
                <a:solidFill>
                  <a:srgbClr val="FFFF00"/>
                </a:solidFill>
              </a:rPr>
              <a:t>15:37-39</a:t>
            </a:r>
            <a:r>
              <a:rPr lang="en-US" sz="2000" dirty="0" smtClean="0">
                <a:solidFill>
                  <a:schemeClr val="bg1"/>
                </a:solidFill>
              </a:rPr>
              <a:t>. </a:t>
            </a:r>
            <a:r>
              <a:rPr lang="en-US" altLang="ko-KR" sz="2000" dirty="0" smtClean="0">
                <a:solidFill>
                  <a:schemeClr val="bg1"/>
                </a:solidFill>
              </a:rPr>
              <a:t> ……. </a:t>
            </a:r>
            <a:r>
              <a:rPr lang="ko-KR" altLang="en-US" sz="2000" dirty="0" smtClean="0">
                <a:solidFill>
                  <a:schemeClr val="bg1"/>
                </a:solidFill>
              </a:rPr>
              <a:t>이스라엘 </a:t>
            </a:r>
            <a:r>
              <a:rPr lang="ko-KR" altLang="en-US" sz="2000" dirty="0">
                <a:solidFill>
                  <a:schemeClr val="bg1"/>
                </a:solidFill>
              </a:rPr>
              <a:t>자손에게 명령하여 대대로 그들의 옷단 귀에 술을 만들고 청색 끈을 그 귀의 술에 </a:t>
            </a:r>
            <a:r>
              <a:rPr lang="ko-KR" altLang="en-US" sz="2000" dirty="0" smtClean="0">
                <a:solidFill>
                  <a:schemeClr val="bg1"/>
                </a:solidFill>
              </a:rPr>
              <a:t>더하라</a:t>
            </a:r>
            <a:r>
              <a:rPr lang="en-US" altLang="ko-KR" sz="2000" dirty="0" smtClean="0">
                <a:solidFill>
                  <a:schemeClr val="bg1"/>
                </a:solidFill>
              </a:rPr>
              <a:t>.</a:t>
            </a:r>
            <a:r>
              <a:rPr lang="ko-KR" altLang="en-US" sz="2000" dirty="0" smtClean="0">
                <a:solidFill>
                  <a:schemeClr val="bg1"/>
                </a:solidFill>
              </a:rPr>
              <a:t> 이 </a:t>
            </a:r>
            <a:r>
              <a:rPr lang="ko-KR" altLang="en-US" sz="2000" dirty="0">
                <a:solidFill>
                  <a:schemeClr val="bg1"/>
                </a:solidFill>
              </a:rPr>
              <a:t>술은 너희가 보고 여호와의 모든 계명을 기억하여 준행하고 너희를 방종하게 하는 자신의 마음과 눈의 욕심을 따라 음행하지 않게 하기 </a:t>
            </a:r>
            <a:r>
              <a:rPr lang="ko-KR" altLang="en-US" sz="2000" dirty="0" smtClean="0">
                <a:solidFill>
                  <a:schemeClr val="bg1"/>
                </a:solidFill>
              </a:rPr>
              <a:t>위함이라</a:t>
            </a:r>
            <a:r>
              <a:rPr lang="en-US" altLang="ko-KR" sz="2000" dirty="0" smtClean="0">
                <a:solidFill>
                  <a:schemeClr val="bg1"/>
                </a:solidFill>
              </a:rPr>
              <a:t>.</a:t>
            </a:r>
            <a:r>
              <a:rPr lang="ko-KR" altLang="en-US" sz="2000" dirty="0" smtClean="0">
                <a:solidFill>
                  <a:schemeClr val="bg1"/>
                </a:solidFill>
              </a:rPr>
              <a:t> 그리하여 </a:t>
            </a:r>
            <a:r>
              <a:rPr lang="ko-KR" altLang="en-US" sz="2000" dirty="0">
                <a:solidFill>
                  <a:schemeClr val="bg1"/>
                </a:solidFill>
              </a:rPr>
              <a:t>너희가 내 모든 계명을 기억하고 행하면 너희의 하나님 앞에 </a:t>
            </a:r>
            <a:r>
              <a:rPr lang="ko-KR" altLang="en-US" sz="2000" dirty="0" smtClean="0">
                <a:solidFill>
                  <a:schemeClr val="bg1"/>
                </a:solidFill>
              </a:rPr>
              <a:t>거룩하리라</a:t>
            </a:r>
            <a:r>
              <a:rPr lang="en-US" altLang="ko-KR" sz="2000" dirty="0" smtClean="0">
                <a:solidFill>
                  <a:schemeClr val="bg1"/>
                </a:solidFill>
              </a:rPr>
              <a:t>.</a:t>
            </a:r>
            <a:r>
              <a:rPr lang="ko-KR" altLang="en-US" sz="2000" dirty="0" smtClean="0">
                <a:solidFill>
                  <a:schemeClr val="bg1"/>
                </a:solidFill>
              </a:rPr>
              <a:t> 나는 </a:t>
            </a:r>
            <a:r>
              <a:rPr lang="ko-KR" altLang="en-US" sz="2000" dirty="0">
                <a:solidFill>
                  <a:schemeClr val="bg1"/>
                </a:solidFill>
              </a:rPr>
              <a:t>여호와 너의 하나님이라 나는 너희의 하나님이 되려고 너희를 애굽 땅에서 인도해 내었느니라 나는 여호와 너희의 </a:t>
            </a:r>
            <a:r>
              <a:rPr lang="ko-KR" altLang="en-US" sz="2000" dirty="0" smtClean="0">
                <a:solidFill>
                  <a:schemeClr val="bg1"/>
                </a:solidFill>
              </a:rPr>
              <a:t>하나님이니라</a:t>
            </a:r>
            <a:r>
              <a:rPr lang="en-US" altLang="ko-KR" sz="2000" dirty="0" smtClean="0">
                <a:solidFill>
                  <a:schemeClr val="bg1"/>
                </a:solidFill>
              </a:rPr>
              <a:t>.</a:t>
            </a:r>
            <a:endParaRPr lang="en-US" sz="900" dirty="0">
              <a:solidFill>
                <a:schemeClr val="bg1"/>
              </a:solidFill>
            </a:endParaRPr>
          </a:p>
          <a:p>
            <a:endParaRPr lang="en-US" sz="900" dirty="0" smtClean="0">
              <a:solidFill>
                <a:schemeClr val="bg1"/>
              </a:solidFill>
            </a:endParaRPr>
          </a:p>
          <a:p>
            <a:r>
              <a:rPr lang="en-US" altLang="ko-KR" sz="2000" b="1" dirty="0" smtClean="0">
                <a:solidFill>
                  <a:srgbClr val="FFFF00"/>
                </a:solidFill>
              </a:rPr>
              <a:t>                *</a:t>
            </a:r>
            <a:r>
              <a:rPr lang="en-US" sz="2000" b="1" i="1" dirty="0" err="1">
                <a:solidFill>
                  <a:srgbClr val="FFFF00"/>
                </a:solidFill>
              </a:rPr>
              <a:t>Shema</a:t>
            </a:r>
            <a:r>
              <a:rPr lang="en-US" sz="2000" b="1" i="1" dirty="0">
                <a:solidFill>
                  <a:srgbClr val="FFFF00"/>
                </a:solidFill>
              </a:rPr>
              <a:t> </a:t>
            </a:r>
            <a:r>
              <a:rPr lang="en-US" sz="2000" b="1" i="1" dirty="0" err="1" smtClean="0">
                <a:solidFill>
                  <a:srgbClr val="FFFF00"/>
                </a:solidFill>
              </a:rPr>
              <a:t>Yisrael</a:t>
            </a:r>
            <a:r>
              <a:rPr lang="en-US" altLang="ko-KR" sz="2000" b="1" dirty="0" smtClean="0">
                <a:solidFill>
                  <a:srgbClr val="FFFF00"/>
                </a:solidFill>
              </a:rPr>
              <a:t>. </a:t>
            </a:r>
            <a:r>
              <a:rPr lang="ko-KR" altLang="en-US" sz="2000" b="1" dirty="0" smtClean="0">
                <a:solidFill>
                  <a:srgbClr val="FFFF00"/>
                </a:solidFill>
              </a:rPr>
              <a:t>신명기 </a:t>
            </a:r>
            <a:r>
              <a:rPr lang="en-US" altLang="ko-KR" sz="2000" b="1" dirty="0" smtClean="0">
                <a:solidFill>
                  <a:srgbClr val="FFFF00"/>
                </a:solidFill>
              </a:rPr>
              <a:t>6:4-9; 11:13-21; </a:t>
            </a:r>
            <a:r>
              <a:rPr lang="ko-KR" altLang="en-US" sz="2000" b="1" dirty="0" smtClean="0">
                <a:solidFill>
                  <a:srgbClr val="FFFF00"/>
                </a:solidFill>
              </a:rPr>
              <a:t>민수기 </a:t>
            </a:r>
            <a:r>
              <a:rPr lang="en-US" altLang="ko-KR" sz="2000" b="1" dirty="0" smtClean="0">
                <a:solidFill>
                  <a:srgbClr val="FFFF00"/>
                </a:solidFill>
              </a:rPr>
              <a:t>15:37-41. </a:t>
            </a:r>
          </a:p>
          <a:p>
            <a:endParaRPr lang="en-US" altLang="ko-KR" sz="20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272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0412" y="3124200"/>
            <a:ext cx="10668000" cy="3464649"/>
          </a:xfrm>
          <a:prstGeom prst="rect">
            <a:avLst/>
          </a:prstGeom>
          <a:solidFill>
            <a:srgbClr val="002060"/>
          </a:solidFill>
        </p:spPr>
        <p:txBody>
          <a:bodyPr wrap="square" lIns="108821" tIns="54411" rIns="108821" bIns="54411">
            <a:spAutoFit/>
          </a:bodyPr>
          <a:lstStyle/>
          <a:p>
            <a:pPr rtl="1"/>
            <a:r>
              <a:rPr lang="en-US" sz="4800" b="1" dirty="0">
                <a:solidFill>
                  <a:schemeClr val="bg1"/>
                </a:solidFill>
              </a:rPr>
              <a:t> </a:t>
            </a:r>
            <a:r>
              <a:rPr lang="en-US" sz="4800" dirty="0" smtClean="0">
                <a:solidFill>
                  <a:schemeClr val="bg1"/>
                </a:solidFill>
              </a:rPr>
              <a:t>‎  </a:t>
            </a:r>
            <a:r>
              <a:rPr lang="he-IL" sz="5400" b="1" dirty="0" smtClean="0">
                <a:solidFill>
                  <a:schemeClr val="bg1"/>
                </a:solidFill>
              </a:rPr>
              <a:t>יְבָרֶכְךָ יְהוָה וְיִשְׁמְרֶךָ׃</a:t>
            </a:r>
            <a:r>
              <a:rPr lang="en-US" sz="5400" b="1" dirty="0" smtClean="0">
                <a:solidFill>
                  <a:schemeClr val="bg1"/>
                </a:solidFill>
              </a:rPr>
              <a:t>      </a:t>
            </a:r>
            <a:r>
              <a:rPr lang="he-IL" sz="54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>
                <a:solidFill>
                  <a:srgbClr val="FFFF00"/>
                </a:solidFill>
              </a:rPr>
              <a:t>Numbers </a:t>
            </a:r>
            <a:r>
              <a:rPr lang="en-US" sz="3600" b="1" dirty="0" smtClean="0">
                <a:solidFill>
                  <a:srgbClr val="FFFF00"/>
                </a:solidFill>
              </a:rPr>
              <a:t>6:24-26</a:t>
            </a:r>
            <a:r>
              <a:rPr lang="el-GR" sz="3600" b="1" dirty="0" smtClean="0">
                <a:solidFill>
                  <a:srgbClr val="FFFF00"/>
                </a:solidFill>
              </a:rPr>
              <a:t> </a:t>
            </a:r>
            <a:endParaRPr lang="en-US" sz="3600" b="1" dirty="0">
              <a:solidFill>
                <a:srgbClr val="FFFF00"/>
              </a:solidFill>
            </a:endParaRPr>
          </a:p>
          <a:p>
            <a:pPr rtl="1"/>
            <a:r>
              <a:rPr lang="he-IL" sz="5400" b="1" dirty="0" smtClean="0">
                <a:solidFill>
                  <a:schemeClr val="bg1"/>
                </a:solidFill>
              </a:rPr>
              <a:t>יָאֵר יְהוָה פָּנָיו אֵלֶיךָ וִיחֻנֶּךָּ׃</a:t>
            </a:r>
            <a:r>
              <a:rPr lang="en-US" sz="5400" b="1" dirty="0" smtClean="0">
                <a:solidFill>
                  <a:schemeClr val="bg1"/>
                </a:solidFill>
              </a:rPr>
              <a:t>                    </a:t>
            </a:r>
          </a:p>
          <a:p>
            <a:pPr rtl="1"/>
            <a:r>
              <a:rPr lang="en-US" sz="5400" b="1" dirty="0" smtClean="0">
                <a:solidFill>
                  <a:schemeClr val="bg1"/>
                </a:solidFill>
              </a:rPr>
              <a:t>‎</a:t>
            </a:r>
            <a:r>
              <a:rPr lang="he-IL" sz="5400" b="1" dirty="0" smtClean="0">
                <a:solidFill>
                  <a:schemeClr val="bg1"/>
                </a:solidFill>
              </a:rPr>
              <a:t>יִשָּׂא יְהוָה פָּנָיו אֵלֶיךָ וְיָשֵׂם לְךָ שָׁלוֹם׃</a:t>
            </a:r>
            <a:r>
              <a:rPr lang="en-US" sz="5400" b="1" dirty="0" smtClean="0">
                <a:solidFill>
                  <a:schemeClr val="bg1"/>
                </a:solidFill>
              </a:rPr>
              <a:t>     </a:t>
            </a:r>
            <a:r>
              <a:rPr lang="he-IL" sz="5400" b="1" dirty="0" smtClean="0">
                <a:solidFill>
                  <a:schemeClr val="bg1"/>
                </a:solidFill>
              </a:rPr>
              <a:t> </a:t>
            </a:r>
            <a:endParaRPr lang="en-US" sz="5400" b="1" dirty="0">
              <a:solidFill>
                <a:schemeClr val="bg1"/>
              </a:solidFill>
            </a:endParaRPr>
          </a:p>
          <a:p>
            <a:pPr algn="ctr" rtl="1"/>
            <a:endParaRPr lang="en-US" altLang="ko-KR" sz="2800" dirty="0" smtClean="0"/>
          </a:p>
          <a:p>
            <a:pPr algn="ctr" rtl="1"/>
            <a:endParaRPr lang="en-US" altLang="ko-KR" sz="28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303212" y="228600"/>
            <a:ext cx="9372600" cy="255454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sz="3200" b="1" dirty="0"/>
              <a:t>민수기 </a:t>
            </a:r>
            <a:r>
              <a:rPr lang="en-US" sz="3200" b="1" dirty="0" smtClean="0"/>
              <a:t>6:24-26</a:t>
            </a:r>
          </a:p>
          <a:p>
            <a:r>
              <a:rPr lang="ko-KR" altLang="en-US" sz="3200" dirty="0" smtClean="0">
                <a:solidFill>
                  <a:schemeClr val="bg1"/>
                </a:solidFill>
              </a:rPr>
              <a:t>여호와는 </a:t>
            </a:r>
            <a:r>
              <a:rPr lang="ko-KR" altLang="en-US" sz="3200" dirty="0">
                <a:solidFill>
                  <a:schemeClr val="bg1"/>
                </a:solidFill>
              </a:rPr>
              <a:t>네게 복을 주시고 너를 지키시기를 원하며</a:t>
            </a:r>
            <a:r>
              <a:rPr lang="en-US" altLang="ko-KR" sz="3200" dirty="0">
                <a:solidFill>
                  <a:schemeClr val="bg1"/>
                </a:solidFill>
              </a:rPr>
              <a:t>, </a:t>
            </a:r>
            <a:r>
              <a:rPr lang="ko-KR" altLang="en-US" sz="3200" dirty="0">
                <a:solidFill>
                  <a:schemeClr val="bg1"/>
                </a:solidFill>
              </a:rPr>
              <a:t>여호와는 그의 얼굴을 네게 비추사 은혜 베푸시기를 원하며</a:t>
            </a:r>
            <a:r>
              <a:rPr lang="en-US" altLang="ko-KR" sz="3200" dirty="0">
                <a:solidFill>
                  <a:schemeClr val="bg1"/>
                </a:solidFill>
              </a:rPr>
              <a:t>, </a:t>
            </a:r>
            <a:r>
              <a:rPr lang="ko-KR" altLang="en-US" sz="3200" dirty="0">
                <a:solidFill>
                  <a:schemeClr val="bg1"/>
                </a:solidFill>
              </a:rPr>
              <a:t>여호와는 그 얼굴을 네게로 향하여 드사 평강 주시기를 원하노라 할지니라 하라</a:t>
            </a:r>
            <a:r>
              <a:rPr lang="en-US" altLang="ko-KR" sz="3200" dirty="0">
                <a:solidFill>
                  <a:schemeClr val="bg1"/>
                </a:solidFill>
              </a:rPr>
              <a:t>.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776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文本框 1"/>
          <p:cNvSpPr txBox="1"/>
          <p:nvPr/>
        </p:nvSpPr>
        <p:spPr>
          <a:xfrm>
            <a:off x="1751013" y="659768"/>
            <a:ext cx="7772400" cy="954107"/>
          </a:xfrm>
          <a:prstGeom prst="rect">
            <a:avLst/>
          </a:prstGeom>
          <a:solidFill>
            <a:srgbClr val="002060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ko-KR" altLang="en-US" sz="2800" b="1" dirty="0" smtClean="0">
                <a:solidFill>
                  <a:srgbClr val="FFFF00"/>
                </a:solidFill>
                <a:sym typeface="+mn-ea"/>
              </a:rPr>
              <a:t>시편 </a:t>
            </a:r>
            <a:r>
              <a:rPr lang="en-US" altLang="ko-KR" sz="2800" b="1" dirty="0" smtClean="0">
                <a:solidFill>
                  <a:srgbClr val="FFFF00"/>
                </a:solidFill>
                <a:sym typeface="+mn-ea"/>
              </a:rPr>
              <a:t>119:165</a:t>
            </a:r>
            <a:r>
              <a:rPr lang="en-US" altLang="ko-KR" sz="2800" b="1" dirty="0" smtClean="0">
                <a:solidFill>
                  <a:schemeClr val="bg1"/>
                </a:solidFill>
                <a:sym typeface="+mn-ea"/>
              </a:rPr>
              <a:t>.    </a:t>
            </a:r>
            <a:r>
              <a:rPr lang="ko-KR" altLang="en-US" sz="2800" b="1" dirty="0" smtClean="0">
                <a:solidFill>
                  <a:schemeClr val="bg1"/>
                </a:solidFill>
              </a:rPr>
              <a:t>주의 </a:t>
            </a:r>
            <a:r>
              <a:rPr lang="ko-KR" altLang="en-US" sz="2800" b="1" dirty="0">
                <a:solidFill>
                  <a:srgbClr val="FFFF00"/>
                </a:solidFill>
              </a:rPr>
              <a:t>법</a:t>
            </a:r>
            <a:r>
              <a:rPr lang="ko-KR" altLang="en-US" sz="2800" b="1" dirty="0">
                <a:solidFill>
                  <a:schemeClr val="bg1"/>
                </a:solidFill>
              </a:rPr>
              <a:t>을 사랑하는 자에게는 </a:t>
            </a:r>
            <a:endParaRPr lang="en-US" altLang="ko-KR" sz="2800" b="1" dirty="0" smtClean="0">
              <a:solidFill>
                <a:schemeClr val="bg1"/>
              </a:solidFill>
            </a:endParaRPr>
          </a:p>
          <a:p>
            <a:pPr algn="ctr"/>
            <a:r>
              <a:rPr lang="ko-KR" altLang="en-US" sz="2800" b="1" dirty="0" smtClean="0">
                <a:solidFill>
                  <a:schemeClr val="bg1"/>
                </a:solidFill>
              </a:rPr>
              <a:t>큰 </a:t>
            </a:r>
            <a:r>
              <a:rPr lang="ko-KR" altLang="en-US" sz="2800" b="1" dirty="0">
                <a:solidFill>
                  <a:schemeClr val="bg1"/>
                </a:solidFill>
              </a:rPr>
              <a:t>평안이 있으니 그들에게 장애물이 없으리이다 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294" y="3200400"/>
            <a:ext cx="11392736" cy="7556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2585" y="4191000"/>
            <a:ext cx="8183082" cy="82740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5558" y="2087736"/>
            <a:ext cx="8620208" cy="82804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27012" y="186829"/>
            <a:ext cx="2286068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2400" b="1" dirty="0">
                <a:solidFill>
                  <a:srgbClr val="FF0000"/>
                </a:solidFill>
              </a:rPr>
              <a:t>히브리어 찬양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525" y="2303776"/>
            <a:ext cx="1091033" cy="6120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4012" y="2195756"/>
            <a:ext cx="1091033" cy="612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25293" y="5257800"/>
            <a:ext cx="48007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b="1" dirty="0" smtClean="0">
                <a:solidFill>
                  <a:srgbClr val="C00000"/>
                </a:solidFill>
              </a:rPr>
              <a:t>*</a:t>
            </a:r>
            <a:r>
              <a:rPr lang="ko-KR" altLang="en-US" sz="2000" b="1" dirty="0" smtClean="0">
                <a:solidFill>
                  <a:srgbClr val="C00000"/>
                </a:solidFill>
              </a:rPr>
              <a:t>법</a:t>
            </a:r>
            <a:r>
              <a:rPr lang="en-US" altLang="ko-KR" sz="2000" b="1" dirty="0" smtClean="0">
                <a:solidFill>
                  <a:srgbClr val="C00000"/>
                </a:solidFill>
              </a:rPr>
              <a:t>, </a:t>
            </a:r>
            <a:r>
              <a:rPr lang="ko-KR" altLang="en-US" sz="2000" b="1" dirty="0" smtClean="0">
                <a:solidFill>
                  <a:srgbClr val="C00000"/>
                </a:solidFill>
              </a:rPr>
              <a:t>율법 </a:t>
            </a:r>
            <a:r>
              <a:rPr lang="en-US" sz="2000" b="1" dirty="0" smtClean="0">
                <a:solidFill>
                  <a:srgbClr val="C00000"/>
                </a:solidFill>
              </a:rPr>
              <a:t>=  </a:t>
            </a:r>
            <a:r>
              <a:rPr lang="he-IL" sz="2800" dirty="0" smtClean="0">
                <a:solidFill>
                  <a:srgbClr val="C00000"/>
                </a:solidFill>
              </a:rPr>
              <a:t>תּוֹרָה</a:t>
            </a:r>
            <a:r>
              <a:rPr lang="en-US" sz="2000" b="1" dirty="0" smtClean="0">
                <a:solidFill>
                  <a:srgbClr val="C00000"/>
                </a:solidFill>
              </a:rPr>
              <a:t> (Torah = </a:t>
            </a:r>
            <a:r>
              <a:rPr lang="ko-KR" altLang="en-US" sz="2000" b="1" dirty="0" smtClean="0">
                <a:solidFill>
                  <a:srgbClr val="C00000"/>
                </a:solidFill>
              </a:rPr>
              <a:t>가르침</a:t>
            </a:r>
            <a:r>
              <a:rPr lang="en-US" altLang="ko-KR" sz="2000" b="1" dirty="0" smtClean="0">
                <a:solidFill>
                  <a:srgbClr val="C00000"/>
                </a:solidFill>
              </a:rPr>
              <a:t>, </a:t>
            </a:r>
            <a:r>
              <a:rPr lang="ko-KR" altLang="en-US" sz="2000" b="1" dirty="0" smtClean="0">
                <a:solidFill>
                  <a:srgbClr val="C00000"/>
                </a:solidFill>
              </a:rPr>
              <a:t>교훈</a:t>
            </a:r>
            <a:r>
              <a:rPr lang="en-US" sz="2000" b="1" dirty="0" smtClean="0">
                <a:solidFill>
                  <a:srgbClr val="C00000"/>
                </a:solidFill>
              </a:rPr>
              <a:t>)</a:t>
            </a:r>
            <a:endParaRPr lang="he-IL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509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1937" y="152400"/>
            <a:ext cx="11963400" cy="6647974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ko-KR" altLang="en-US" sz="1200" dirty="0" smtClean="0">
                <a:solidFill>
                  <a:schemeClr val="bg1"/>
                </a:solidFill>
              </a:rPr>
              <a:t>              </a:t>
            </a:r>
            <a:r>
              <a:rPr lang="ko-KR" altLang="en-US" sz="1200" b="1" dirty="0">
                <a:solidFill>
                  <a:srgbClr val="FFFF00"/>
                </a:solidFill>
              </a:rPr>
              <a:t> </a:t>
            </a:r>
            <a:r>
              <a:rPr lang="ko-KR" altLang="en-US" sz="1200" b="1" dirty="0" smtClean="0">
                <a:solidFill>
                  <a:srgbClr val="FFFF00"/>
                </a:solidFill>
              </a:rPr>
              <a:t>              </a:t>
            </a:r>
            <a:endParaRPr lang="en-US" altLang="ko-KR" sz="1200" b="1" dirty="0" smtClean="0">
              <a:solidFill>
                <a:srgbClr val="FFFF00"/>
              </a:solidFill>
            </a:endParaRPr>
          </a:p>
          <a:p>
            <a:endParaRPr lang="en-US" altLang="ko-KR" sz="1200" b="1" dirty="0" smtClean="0">
              <a:solidFill>
                <a:srgbClr val="FFFF00"/>
              </a:solidFill>
            </a:endParaRPr>
          </a:p>
          <a:p>
            <a:r>
              <a:rPr lang="ko-KR" altLang="en-US" sz="3200" b="1" dirty="0" smtClean="0">
                <a:solidFill>
                  <a:srgbClr val="FFFF00"/>
                </a:solidFill>
              </a:rPr>
              <a:t>           최고의 계명</a:t>
            </a:r>
            <a:r>
              <a:rPr lang="en-US" altLang="ko-KR" sz="3200" b="1" dirty="0" smtClean="0">
                <a:solidFill>
                  <a:srgbClr val="FFFF00"/>
                </a:solidFill>
              </a:rPr>
              <a:t>: </a:t>
            </a:r>
            <a:r>
              <a:rPr lang="ko-KR" altLang="en-US" sz="3200" b="1" dirty="0" smtClean="0">
                <a:solidFill>
                  <a:srgbClr val="FFFF00"/>
                </a:solidFill>
              </a:rPr>
              <a:t>구약 성경을 두 마디로 요약하면</a:t>
            </a:r>
            <a:endParaRPr lang="en-US" altLang="ko-KR" sz="800" b="1" dirty="0" smtClean="0">
              <a:solidFill>
                <a:srgbClr val="FFFF00"/>
              </a:solidFill>
            </a:endParaRPr>
          </a:p>
          <a:p>
            <a:endParaRPr lang="en-US" altLang="ko-KR" sz="800" b="1" dirty="0" smtClean="0">
              <a:solidFill>
                <a:schemeClr val="bg1"/>
              </a:solidFill>
              <a:latin typeface="+mn-ea"/>
            </a:endParaRPr>
          </a:p>
          <a:p>
            <a:endParaRPr lang="en-US" sz="1800" b="1" dirty="0" smtClean="0">
              <a:solidFill>
                <a:schemeClr val="bg1"/>
              </a:solidFill>
            </a:endParaRPr>
          </a:p>
          <a:p>
            <a:r>
              <a:rPr lang="en-US" sz="1800" b="1" dirty="0" smtClean="0">
                <a:solidFill>
                  <a:schemeClr val="bg1"/>
                </a:solidFill>
              </a:rPr>
              <a:t>(</a:t>
            </a:r>
            <a:r>
              <a:rPr lang="ko-KR" altLang="en-US" sz="1800" b="1" dirty="0">
                <a:solidFill>
                  <a:schemeClr val="bg1"/>
                </a:solidFill>
              </a:rPr>
              <a:t>개역개정</a:t>
            </a:r>
            <a:r>
              <a:rPr lang="en-US" sz="1800" b="1" dirty="0" smtClean="0">
                <a:solidFill>
                  <a:schemeClr val="bg1"/>
                </a:solidFill>
              </a:rPr>
              <a:t>) </a:t>
            </a:r>
            <a:r>
              <a:rPr lang="ko-KR" altLang="en-US" sz="2600" b="1" dirty="0" smtClean="0">
                <a:solidFill>
                  <a:srgbClr val="FFFF00"/>
                </a:solidFill>
              </a:rPr>
              <a:t>마태복음</a:t>
            </a:r>
            <a:r>
              <a:rPr lang="ko-KR" altLang="en-US" sz="2600" b="1" dirty="0" smtClean="0">
                <a:solidFill>
                  <a:srgbClr val="FFFF00"/>
                </a:solidFill>
                <a:latin typeface="+mn-ea"/>
              </a:rPr>
              <a:t> </a:t>
            </a:r>
            <a:r>
              <a:rPr lang="en-US" altLang="ko-KR" sz="2600" b="1" dirty="0" smtClean="0">
                <a:solidFill>
                  <a:srgbClr val="FFFF00"/>
                </a:solidFill>
                <a:latin typeface="+mn-ea"/>
              </a:rPr>
              <a:t>22:35-40</a:t>
            </a:r>
            <a:r>
              <a:rPr lang="en-US" altLang="ko-KR" sz="2600" b="1" dirty="0" smtClean="0">
                <a:solidFill>
                  <a:schemeClr val="bg1"/>
                </a:solidFill>
                <a:latin typeface="+mn-ea"/>
              </a:rPr>
              <a:t>. </a:t>
            </a:r>
            <a:r>
              <a:rPr lang="en-US" sz="2800" dirty="0" smtClean="0">
                <a:solidFill>
                  <a:srgbClr val="FFFF00"/>
                </a:solidFill>
              </a:rPr>
              <a:t>35 </a:t>
            </a:r>
            <a:r>
              <a:rPr lang="ko-KR" altLang="en-US" sz="2800" dirty="0" smtClean="0">
                <a:solidFill>
                  <a:schemeClr val="bg1"/>
                </a:solidFill>
              </a:rPr>
              <a:t>그 </a:t>
            </a:r>
            <a:r>
              <a:rPr lang="ko-KR" altLang="en-US" sz="2800" dirty="0">
                <a:solidFill>
                  <a:schemeClr val="bg1"/>
                </a:solidFill>
              </a:rPr>
              <a:t>중의 한 율법사가 예수를 </a:t>
            </a:r>
            <a:endParaRPr lang="en-US" altLang="ko-KR" sz="2800" dirty="0" smtClean="0">
              <a:solidFill>
                <a:schemeClr val="bg1"/>
              </a:solidFill>
            </a:endParaRPr>
          </a:p>
          <a:p>
            <a:r>
              <a:rPr lang="ko-KR" altLang="en-US" sz="2800" dirty="0" smtClean="0">
                <a:solidFill>
                  <a:schemeClr val="bg1"/>
                </a:solidFill>
              </a:rPr>
              <a:t>시험하여 묻되</a:t>
            </a:r>
            <a:r>
              <a:rPr lang="en-US" altLang="ko-KR" sz="2800" dirty="0" smtClean="0">
                <a:solidFill>
                  <a:schemeClr val="bg1"/>
                </a:solidFill>
              </a:rPr>
              <a:t>, </a:t>
            </a:r>
            <a:r>
              <a:rPr lang="en-US" sz="2800" dirty="0" smtClean="0">
                <a:solidFill>
                  <a:srgbClr val="FFFF00"/>
                </a:solidFill>
              </a:rPr>
              <a:t>36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ko-KR" altLang="en-US" sz="2800" dirty="0">
                <a:solidFill>
                  <a:schemeClr val="bg1"/>
                </a:solidFill>
              </a:rPr>
              <a:t>선생님 </a:t>
            </a:r>
            <a:r>
              <a:rPr lang="ko-KR" altLang="en-US" sz="2800" dirty="0">
                <a:solidFill>
                  <a:srgbClr val="FFFF00"/>
                </a:solidFill>
              </a:rPr>
              <a:t>율법</a:t>
            </a:r>
            <a:r>
              <a:rPr lang="ko-KR" altLang="en-US" sz="2800" dirty="0">
                <a:solidFill>
                  <a:schemeClr val="bg1"/>
                </a:solidFill>
              </a:rPr>
              <a:t> 중에서 어느 계명이 </a:t>
            </a:r>
            <a:r>
              <a:rPr lang="ko-KR" altLang="en-US" sz="2800" dirty="0" smtClean="0">
                <a:solidFill>
                  <a:schemeClr val="bg1"/>
                </a:solidFill>
              </a:rPr>
              <a:t>크니이까</a:t>
            </a:r>
            <a:r>
              <a:rPr lang="en-US" altLang="ko-KR" sz="2800" dirty="0" smtClean="0">
                <a:solidFill>
                  <a:schemeClr val="bg1"/>
                </a:solidFill>
              </a:rPr>
              <a:t>. 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37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ko-KR" altLang="en-US" sz="2800" dirty="0">
                <a:solidFill>
                  <a:schemeClr val="bg1"/>
                </a:solidFill>
              </a:rPr>
              <a:t>예수께서 이르시되 </a:t>
            </a:r>
            <a:r>
              <a:rPr lang="ko-KR" altLang="en-US" sz="2800" b="1" dirty="0">
                <a:solidFill>
                  <a:srgbClr val="FFFF00"/>
                </a:solidFill>
              </a:rPr>
              <a:t>네 마음을 다하고 목숨을 다하고 뜻을 다하여 주 너의 하나님을 사랑하라 </a:t>
            </a:r>
            <a:r>
              <a:rPr lang="ko-KR" altLang="en-US" sz="2800" dirty="0" smtClean="0">
                <a:solidFill>
                  <a:schemeClr val="bg1"/>
                </a:solidFill>
              </a:rPr>
              <a:t>하셨으니</a:t>
            </a:r>
            <a:r>
              <a:rPr lang="en-US" altLang="ko-KR" sz="2800" dirty="0" smtClean="0">
                <a:solidFill>
                  <a:schemeClr val="bg1"/>
                </a:solidFill>
              </a:rPr>
              <a:t>, </a:t>
            </a:r>
            <a:r>
              <a:rPr lang="en-US" sz="2800" dirty="0" smtClean="0">
                <a:solidFill>
                  <a:srgbClr val="FFFF00"/>
                </a:solidFill>
              </a:rPr>
              <a:t>38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ko-KR" altLang="en-US" sz="2800" dirty="0">
                <a:solidFill>
                  <a:schemeClr val="bg1"/>
                </a:solidFill>
              </a:rPr>
              <a:t>이것이 크고 첫째 되는 </a:t>
            </a:r>
            <a:r>
              <a:rPr lang="ko-KR" altLang="en-US" sz="2800" dirty="0" smtClean="0">
                <a:solidFill>
                  <a:schemeClr val="bg1"/>
                </a:solidFill>
              </a:rPr>
              <a:t>계명이요</a:t>
            </a:r>
            <a:r>
              <a:rPr lang="en-US" altLang="ko-KR" sz="2800" dirty="0" smtClean="0">
                <a:solidFill>
                  <a:schemeClr val="bg1"/>
                </a:solidFill>
              </a:rPr>
              <a:t>, </a:t>
            </a:r>
            <a:r>
              <a:rPr lang="en-US" sz="2800" dirty="0" smtClean="0">
                <a:solidFill>
                  <a:schemeClr val="bg1"/>
                </a:solidFill>
              </a:rPr>
              <a:t>39 </a:t>
            </a:r>
            <a:r>
              <a:rPr lang="ko-KR" altLang="en-US" sz="2800" dirty="0">
                <a:solidFill>
                  <a:schemeClr val="bg1"/>
                </a:solidFill>
              </a:rPr>
              <a:t>둘째도 그와 같으니 </a:t>
            </a:r>
            <a:r>
              <a:rPr lang="ko-KR" altLang="en-US" sz="2800" b="1" dirty="0">
                <a:solidFill>
                  <a:srgbClr val="FFFF00"/>
                </a:solidFill>
              </a:rPr>
              <a:t>네 이웃을 네 자신 같이 사랑하라 </a:t>
            </a:r>
            <a:r>
              <a:rPr lang="ko-KR" altLang="en-US" sz="2800" dirty="0" smtClean="0">
                <a:solidFill>
                  <a:schemeClr val="bg1"/>
                </a:solidFill>
              </a:rPr>
              <a:t>하셨으니</a:t>
            </a:r>
            <a:r>
              <a:rPr lang="en-US" altLang="ko-KR" sz="2800" dirty="0" smtClean="0">
                <a:solidFill>
                  <a:schemeClr val="bg1"/>
                </a:solidFill>
              </a:rPr>
              <a:t>, </a:t>
            </a:r>
            <a:r>
              <a:rPr lang="en-US" sz="2800" dirty="0" smtClean="0">
                <a:solidFill>
                  <a:srgbClr val="FFFF00"/>
                </a:solidFill>
              </a:rPr>
              <a:t>40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ko-KR" altLang="en-US" sz="2800" dirty="0">
                <a:solidFill>
                  <a:schemeClr val="bg1"/>
                </a:solidFill>
              </a:rPr>
              <a:t>이 두 계명이 온 </a:t>
            </a:r>
            <a:r>
              <a:rPr lang="ko-KR" altLang="en-US" sz="2800" b="1" dirty="0">
                <a:solidFill>
                  <a:srgbClr val="FFFF00"/>
                </a:solidFill>
              </a:rPr>
              <a:t>율법과 선지자</a:t>
            </a:r>
            <a:r>
              <a:rPr lang="ko-KR" altLang="en-US" sz="2800" b="1" dirty="0">
                <a:solidFill>
                  <a:schemeClr val="bg1"/>
                </a:solidFill>
              </a:rPr>
              <a:t>의 </a:t>
            </a:r>
            <a:r>
              <a:rPr lang="ko-KR" altLang="en-US" sz="2800" b="1" dirty="0" smtClean="0">
                <a:solidFill>
                  <a:srgbClr val="FFFF00"/>
                </a:solidFill>
              </a:rPr>
              <a:t>강령</a:t>
            </a:r>
            <a:r>
              <a:rPr lang="ko-KR" altLang="en-US" sz="2800" dirty="0" smtClean="0">
                <a:solidFill>
                  <a:schemeClr val="bg1"/>
                </a:solidFill>
              </a:rPr>
              <a:t>이니라</a:t>
            </a:r>
            <a:r>
              <a:rPr lang="en-US" altLang="ko-KR" sz="2800" dirty="0" smtClean="0">
                <a:solidFill>
                  <a:schemeClr val="bg1"/>
                </a:solidFill>
              </a:rPr>
              <a:t>. (= </a:t>
            </a:r>
            <a:r>
              <a:rPr lang="ko-KR" altLang="en-US" sz="2800" dirty="0" smtClean="0">
                <a:solidFill>
                  <a:schemeClr val="bg1"/>
                </a:solidFill>
              </a:rPr>
              <a:t>마가 </a:t>
            </a:r>
            <a:r>
              <a:rPr lang="en-US" altLang="ko-KR" sz="2800" dirty="0" smtClean="0">
                <a:solidFill>
                  <a:schemeClr val="bg1"/>
                </a:solidFill>
              </a:rPr>
              <a:t>12:28-31; </a:t>
            </a:r>
            <a:r>
              <a:rPr lang="ko-KR" altLang="en-US" sz="2800" dirty="0" smtClean="0">
                <a:solidFill>
                  <a:schemeClr val="bg1"/>
                </a:solidFill>
              </a:rPr>
              <a:t>누가 </a:t>
            </a:r>
            <a:r>
              <a:rPr lang="en-US" altLang="ko-KR" sz="2800" dirty="0" smtClean="0">
                <a:solidFill>
                  <a:schemeClr val="bg1"/>
                </a:solidFill>
              </a:rPr>
              <a:t>10:27)</a:t>
            </a:r>
            <a:endParaRPr lang="en-US" altLang="ko-KR" sz="1200" dirty="0" smtClean="0">
              <a:solidFill>
                <a:schemeClr val="bg1"/>
              </a:solidFill>
            </a:endParaRPr>
          </a:p>
          <a:p>
            <a:endParaRPr lang="en-US" sz="1200" dirty="0" smtClean="0">
              <a:solidFill>
                <a:schemeClr val="bg1"/>
              </a:solidFill>
            </a:endParaRPr>
          </a:p>
          <a:p>
            <a:r>
              <a:rPr lang="en-US" altLang="ko-KR" b="1" dirty="0">
                <a:solidFill>
                  <a:srgbClr val="FFFF00"/>
                </a:solidFill>
              </a:rPr>
              <a:t> </a:t>
            </a:r>
            <a:r>
              <a:rPr lang="en-US" altLang="ko-KR" b="1" dirty="0" smtClean="0">
                <a:solidFill>
                  <a:srgbClr val="FFFF00"/>
                </a:solidFill>
              </a:rPr>
              <a:t>            *</a:t>
            </a:r>
            <a:r>
              <a:rPr lang="ko-KR" altLang="en-US" b="1" dirty="0">
                <a:solidFill>
                  <a:srgbClr val="FFFF00"/>
                </a:solidFill>
              </a:rPr>
              <a:t>법</a:t>
            </a:r>
            <a:r>
              <a:rPr lang="en-US" altLang="ko-KR" b="1" dirty="0">
                <a:solidFill>
                  <a:srgbClr val="FFFF00"/>
                </a:solidFill>
              </a:rPr>
              <a:t>, </a:t>
            </a:r>
            <a:r>
              <a:rPr lang="ko-KR" altLang="en-US" b="1" dirty="0">
                <a:solidFill>
                  <a:srgbClr val="FFFF00"/>
                </a:solidFill>
              </a:rPr>
              <a:t>율법 </a:t>
            </a:r>
            <a:r>
              <a:rPr lang="en-US" b="1" dirty="0">
                <a:solidFill>
                  <a:srgbClr val="FFFF00"/>
                </a:solidFill>
              </a:rPr>
              <a:t>=  </a:t>
            </a:r>
            <a:r>
              <a:rPr lang="he-IL" sz="3200" dirty="0">
                <a:solidFill>
                  <a:srgbClr val="FFFF00"/>
                </a:solidFill>
              </a:rPr>
              <a:t>תּוֹרָה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(Torah = </a:t>
            </a:r>
            <a:r>
              <a:rPr lang="ko-KR" altLang="en-US" b="1" dirty="0">
                <a:solidFill>
                  <a:srgbClr val="FFFF00"/>
                </a:solidFill>
              </a:rPr>
              <a:t>가르침</a:t>
            </a:r>
            <a:r>
              <a:rPr lang="en-US" altLang="ko-KR" b="1" dirty="0">
                <a:solidFill>
                  <a:srgbClr val="FFFF00"/>
                </a:solidFill>
              </a:rPr>
              <a:t>, </a:t>
            </a:r>
            <a:r>
              <a:rPr lang="ko-KR" altLang="en-US" b="1" dirty="0">
                <a:solidFill>
                  <a:srgbClr val="FFFF00"/>
                </a:solidFill>
              </a:rPr>
              <a:t>교훈</a:t>
            </a:r>
            <a:r>
              <a:rPr lang="en-US" b="1" dirty="0">
                <a:solidFill>
                  <a:srgbClr val="FFFF00"/>
                </a:solidFill>
              </a:rPr>
              <a:t>)</a:t>
            </a:r>
            <a:endParaRPr lang="he-IL" dirty="0">
              <a:solidFill>
                <a:srgbClr val="FFFF00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r>
              <a:rPr lang="en-US" altLang="ko-KR" sz="2000" b="1" dirty="0" smtClean="0">
                <a:solidFill>
                  <a:srgbClr val="FFFF00"/>
                </a:solidFill>
              </a:rPr>
              <a:t>                *</a:t>
            </a:r>
            <a:r>
              <a:rPr lang="en-US" altLang="ko-KR" sz="2000" b="1" u="sng" dirty="0" smtClean="0">
                <a:solidFill>
                  <a:srgbClr val="FFFF00"/>
                </a:solidFill>
              </a:rPr>
              <a:t>37</a:t>
            </a:r>
            <a:r>
              <a:rPr lang="ko-KR" altLang="en-US" sz="2000" b="1" u="sng" dirty="0" smtClean="0">
                <a:solidFill>
                  <a:srgbClr val="FFFF00"/>
                </a:solidFill>
              </a:rPr>
              <a:t>절</a:t>
            </a:r>
            <a:r>
              <a:rPr lang="en-US" altLang="ko-KR" sz="2000" b="1" u="sng" dirty="0" smtClean="0">
                <a:solidFill>
                  <a:srgbClr val="FFFF00"/>
                </a:solidFill>
              </a:rPr>
              <a:t>. </a:t>
            </a:r>
            <a:r>
              <a:rPr lang="ko-KR" altLang="en-US" sz="2000" b="1" u="sng" dirty="0" smtClean="0">
                <a:solidFill>
                  <a:srgbClr val="FFFF00"/>
                </a:solidFill>
              </a:rPr>
              <a:t>네 마음을 </a:t>
            </a:r>
            <a:r>
              <a:rPr lang="en-US" altLang="ko-KR" sz="2000" b="1" u="sng" dirty="0" smtClean="0">
                <a:solidFill>
                  <a:srgbClr val="FFFF00"/>
                </a:solidFill>
              </a:rPr>
              <a:t>…… </a:t>
            </a:r>
            <a:r>
              <a:rPr lang="ko-KR" altLang="en-US" sz="2000" b="1" u="sng" dirty="0" smtClean="0">
                <a:solidFill>
                  <a:srgbClr val="FFFF00"/>
                </a:solidFill>
              </a:rPr>
              <a:t>하나님을 사랑하라</a:t>
            </a:r>
            <a:r>
              <a:rPr lang="en-US" sz="2000" b="1" dirty="0" smtClean="0">
                <a:solidFill>
                  <a:schemeClr val="bg1"/>
                </a:solidFill>
              </a:rPr>
              <a:t>: </a:t>
            </a:r>
            <a:r>
              <a:rPr lang="ko-KR" altLang="en-US" sz="2000" b="1" dirty="0" smtClean="0">
                <a:solidFill>
                  <a:schemeClr val="bg1"/>
                </a:solidFill>
              </a:rPr>
              <a:t>신명기 </a:t>
            </a:r>
            <a:r>
              <a:rPr lang="en-US" altLang="ko-KR" sz="2000" b="1" dirty="0" smtClean="0">
                <a:solidFill>
                  <a:schemeClr val="bg1"/>
                </a:solidFill>
              </a:rPr>
              <a:t>6:5</a:t>
            </a:r>
            <a:r>
              <a:rPr lang="ko-KR" altLang="en-US" sz="2000" b="1" dirty="0" smtClean="0">
                <a:solidFill>
                  <a:schemeClr val="bg1"/>
                </a:solidFill>
              </a:rPr>
              <a:t>에서 인용 </a:t>
            </a:r>
            <a:r>
              <a:rPr lang="en-US" altLang="ko-KR" sz="2000" b="1" dirty="0" smtClean="0">
                <a:solidFill>
                  <a:schemeClr val="bg1"/>
                </a:solidFill>
              </a:rPr>
              <a:t>(</a:t>
            </a:r>
            <a:r>
              <a:rPr lang="en-US" sz="2000" b="1" i="1" dirty="0" err="1" smtClean="0">
                <a:solidFill>
                  <a:srgbClr val="FFFF00"/>
                </a:solidFill>
              </a:rPr>
              <a:t>Shema</a:t>
            </a:r>
            <a:r>
              <a:rPr lang="en-US" sz="2000" b="1" i="1" dirty="0" smtClean="0">
                <a:solidFill>
                  <a:srgbClr val="FFFF00"/>
                </a:solidFill>
              </a:rPr>
              <a:t> </a:t>
            </a:r>
            <a:r>
              <a:rPr lang="en-US" sz="2000" b="1" i="1" dirty="0" err="1" smtClean="0">
                <a:solidFill>
                  <a:srgbClr val="FFFF00"/>
                </a:solidFill>
              </a:rPr>
              <a:t>Yisrael</a:t>
            </a:r>
            <a:r>
              <a:rPr lang="en-US" altLang="ko-KR" sz="2000" b="1" dirty="0" smtClean="0">
                <a:solidFill>
                  <a:schemeClr val="bg1"/>
                </a:solidFill>
              </a:rPr>
              <a:t>)</a:t>
            </a:r>
            <a:endParaRPr lang="en-US" sz="2000" b="1" dirty="0" smtClean="0">
              <a:solidFill>
                <a:schemeClr val="bg1"/>
              </a:solidFill>
            </a:endParaRPr>
          </a:p>
          <a:p>
            <a:r>
              <a:rPr lang="en-US" altLang="ko-KR" sz="2000" b="1" dirty="0">
                <a:solidFill>
                  <a:schemeClr val="bg1"/>
                </a:solidFill>
              </a:rPr>
              <a:t> </a:t>
            </a:r>
            <a:r>
              <a:rPr lang="en-US" altLang="ko-KR" sz="2000" b="1" dirty="0" smtClean="0">
                <a:solidFill>
                  <a:schemeClr val="bg1"/>
                </a:solidFill>
              </a:rPr>
              <a:t>               </a:t>
            </a:r>
            <a:r>
              <a:rPr lang="en-US" altLang="ko-KR" sz="2000" b="1" dirty="0" smtClean="0">
                <a:solidFill>
                  <a:srgbClr val="FFFF00"/>
                </a:solidFill>
              </a:rPr>
              <a:t>*</a:t>
            </a:r>
            <a:r>
              <a:rPr lang="en-US" altLang="ko-KR" sz="2000" b="1" u="sng" dirty="0" smtClean="0">
                <a:solidFill>
                  <a:srgbClr val="FFFF00"/>
                </a:solidFill>
              </a:rPr>
              <a:t>38</a:t>
            </a:r>
            <a:r>
              <a:rPr lang="ko-KR" altLang="en-US" sz="2000" b="1" u="sng" dirty="0" smtClean="0">
                <a:solidFill>
                  <a:srgbClr val="FFFF00"/>
                </a:solidFill>
              </a:rPr>
              <a:t>절</a:t>
            </a:r>
            <a:r>
              <a:rPr lang="en-US" altLang="ko-KR" sz="2000" b="1" u="sng" dirty="0" smtClean="0">
                <a:solidFill>
                  <a:srgbClr val="FFFF00"/>
                </a:solidFill>
              </a:rPr>
              <a:t>. </a:t>
            </a:r>
            <a:r>
              <a:rPr lang="ko-KR" altLang="en-US" sz="2000" b="1" u="sng" dirty="0" smtClean="0">
                <a:solidFill>
                  <a:srgbClr val="FFFF00"/>
                </a:solidFill>
              </a:rPr>
              <a:t>네 이웃을 </a:t>
            </a:r>
            <a:r>
              <a:rPr lang="en-US" altLang="ko-KR" sz="2000" b="1" u="sng" dirty="0" smtClean="0">
                <a:solidFill>
                  <a:srgbClr val="FFFF00"/>
                </a:solidFill>
              </a:rPr>
              <a:t>…… </a:t>
            </a:r>
            <a:r>
              <a:rPr lang="ko-KR" altLang="en-US" sz="2000" b="1" u="sng" dirty="0" smtClean="0">
                <a:solidFill>
                  <a:srgbClr val="FFFF00"/>
                </a:solidFill>
              </a:rPr>
              <a:t>사랑하라 </a:t>
            </a:r>
            <a:r>
              <a:rPr lang="en-US" altLang="ko-KR" sz="2000" b="1" dirty="0" smtClean="0">
                <a:solidFill>
                  <a:srgbClr val="FFFF00"/>
                </a:solidFill>
              </a:rPr>
              <a:t>:  </a:t>
            </a:r>
            <a:r>
              <a:rPr lang="ko-KR" altLang="en-US" sz="2000" b="1" dirty="0" smtClean="0">
                <a:solidFill>
                  <a:schemeClr val="bg1"/>
                </a:solidFill>
              </a:rPr>
              <a:t>레위기 </a:t>
            </a:r>
            <a:r>
              <a:rPr lang="en-US" altLang="ko-KR" sz="2000" b="1" dirty="0" smtClean="0">
                <a:solidFill>
                  <a:schemeClr val="bg1"/>
                </a:solidFill>
              </a:rPr>
              <a:t>19:18</a:t>
            </a:r>
            <a:r>
              <a:rPr lang="ko-KR" altLang="en-US" sz="2000" b="1" dirty="0" smtClean="0">
                <a:solidFill>
                  <a:schemeClr val="bg1"/>
                </a:solidFill>
              </a:rPr>
              <a:t>에서 </a:t>
            </a:r>
            <a:r>
              <a:rPr lang="ko-KR" altLang="en-US" sz="2000" b="1" dirty="0">
                <a:solidFill>
                  <a:schemeClr val="bg1"/>
                </a:solidFill>
              </a:rPr>
              <a:t>인용</a:t>
            </a:r>
            <a:endParaRPr lang="en-US" sz="2000" b="1" dirty="0">
              <a:solidFill>
                <a:schemeClr val="bg1"/>
              </a:solidFill>
            </a:endParaRPr>
          </a:p>
          <a:p>
            <a:r>
              <a:rPr lang="en-US" altLang="ko-KR" sz="2000" b="1" dirty="0" smtClean="0">
                <a:solidFill>
                  <a:srgbClr val="FFFF00"/>
                </a:solidFill>
              </a:rPr>
              <a:t>                *</a:t>
            </a:r>
            <a:r>
              <a:rPr lang="en-US" altLang="ko-KR" sz="2000" b="1" u="sng" dirty="0" smtClean="0">
                <a:solidFill>
                  <a:srgbClr val="FFFF00"/>
                </a:solidFill>
              </a:rPr>
              <a:t>40</a:t>
            </a:r>
            <a:r>
              <a:rPr lang="ko-KR" altLang="en-US" sz="2000" b="1" u="sng" dirty="0" smtClean="0">
                <a:solidFill>
                  <a:srgbClr val="FFFF00"/>
                </a:solidFill>
              </a:rPr>
              <a:t>절</a:t>
            </a:r>
            <a:r>
              <a:rPr lang="en-US" altLang="ko-KR" sz="2000" b="1" u="sng" dirty="0">
                <a:solidFill>
                  <a:srgbClr val="FFFF00"/>
                </a:solidFill>
              </a:rPr>
              <a:t>. </a:t>
            </a:r>
            <a:r>
              <a:rPr lang="ko-KR" altLang="en-US" sz="2000" b="1" u="sng" dirty="0" smtClean="0">
                <a:solidFill>
                  <a:srgbClr val="FFFF00"/>
                </a:solidFill>
              </a:rPr>
              <a:t>율법과 선지자 </a:t>
            </a:r>
            <a:r>
              <a:rPr lang="en-US" altLang="ko-KR" sz="2000" b="1" dirty="0">
                <a:solidFill>
                  <a:schemeClr val="bg1"/>
                </a:solidFill>
              </a:rPr>
              <a:t>:  </a:t>
            </a:r>
            <a:r>
              <a:rPr lang="ko-KR" altLang="en-US" sz="2000" b="1" dirty="0" smtClean="0">
                <a:solidFill>
                  <a:schemeClr val="bg1"/>
                </a:solidFill>
              </a:rPr>
              <a:t>주후 </a:t>
            </a:r>
            <a:r>
              <a:rPr lang="en-US" altLang="ko-KR" sz="2000" b="1" dirty="0" smtClean="0">
                <a:solidFill>
                  <a:schemeClr val="bg1"/>
                </a:solidFill>
              </a:rPr>
              <a:t>1</a:t>
            </a:r>
            <a:r>
              <a:rPr lang="ko-KR" altLang="en-US" sz="2000" b="1" dirty="0" smtClean="0">
                <a:solidFill>
                  <a:schemeClr val="bg1"/>
                </a:solidFill>
              </a:rPr>
              <a:t>세기 구약 성경을 가리키는 명칭 중 하나</a:t>
            </a:r>
            <a:endParaRPr lang="en-US" altLang="ko-KR" sz="2000" dirty="0" smtClean="0">
              <a:solidFill>
                <a:schemeClr val="bg1"/>
              </a:solidFill>
            </a:endParaRPr>
          </a:p>
          <a:p>
            <a:endParaRPr lang="en-US" altLang="ko-KR" sz="800" dirty="0" smtClean="0">
              <a:solidFill>
                <a:schemeClr val="bg1"/>
              </a:solidFill>
            </a:endParaRPr>
          </a:p>
          <a:p>
            <a:endParaRPr lang="en-US" altLang="ko-KR" sz="800" dirty="0" smtClean="0">
              <a:solidFill>
                <a:schemeClr val="bg1"/>
              </a:solidFill>
            </a:endParaRPr>
          </a:p>
          <a:p>
            <a:endParaRPr lang="en-US" altLang="ko-KR" sz="800" dirty="0" smtClean="0">
              <a:solidFill>
                <a:schemeClr val="bg1"/>
              </a:solidFill>
            </a:endParaRPr>
          </a:p>
          <a:p>
            <a:endParaRPr lang="en-US" altLang="ko-KR" sz="800" dirty="0">
              <a:solidFill>
                <a:schemeClr val="bg1"/>
              </a:solidFill>
            </a:endParaRPr>
          </a:p>
          <a:p>
            <a:endParaRPr lang="en-US" altLang="ko-KR" sz="800" dirty="0" smtClean="0">
              <a:solidFill>
                <a:schemeClr val="bg1"/>
              </a:solidFill>
            </a:endParaRPr>
          </a:p>
          <a:p>
            <a:endParaRPr lang="en-US" altLang="ko-KR" sz="800" dirty="0">
              <a:solidFill>
                <a:schemeClr val="bg1"/>
              </a:solidFill>
            </a:endParaRPr>
          </a:p>
          <a:p>
            <a:endParaRPr lang="en-US" altLang="ko-KR" sz="800" dirty="0" smtClean="0">
              <a:solidFill>
                <a:schemeClr val="bg1"/>
              </a:solidFill>
            </a:endParaRPr>
          </a:p>
          <a:p>
            <a:endParaRPr lang="en-US" altLang="ko-KR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168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1937" y="152400"/>
            <a:ext cx="11963400" cy="6463308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ko-KR" altLang="en-US" sz="1200" dirty="0" smtClean="0">
                <a:solidFill>
                  <a:schemeClr val="bg1"/>
                </a:solidFill>
              </a:rPr>
              <a:t>              </a:t>
            </a:r>
            <a:r>
              <a:rPr lang="ko-KR" altLang="en-US" sz="1200" b="1" dirty="0">
                <a:solidFill>
                  <a:srgbClr val="FFFF00"/>
                </a:solidFill>
              </a:rPr>
              <a:t> </a:t>
            </a:r>
            <a:r>
              <a:rPr lang="ko-KR" altLang="en-US" sz="1200" b="1" dirty="0" smtClean="0">
                <a:solidFill>
                  <a:srgbClr val="FFFF00"/>
                </a:solidFill>
              </a:rPr>
              <a:t>              </a:t>
            </a:r>
            <a:endParaRPr lang="en-US" altLang="ko-KR" sz="1200" b="1" dirty="0" smtClean="0">
              <a:solidFill>
                <a:srgbClr val="FFFF00"/>
              </a:solidFill>
            </a:endParaRPr>
          </a:p>
          <a:p>
            <a:r>
              <a:rPr lang="ko-KR" altLang="en-US" sz="3200" b="1" dirty="0" smtClean="0">
                <a:solidFill>
                  <a:srgbClr val="FFFF00"/>
                </a:solidFill>
              </a:rPr>
              <a:t>                    </a:t>
            </a:r>
            <a:r>
              <a:rPr lang="en-US" altLang="ko-KR" sz="3200" b="1" dirty="0" smtClean="0">
                <a:solidFill>
                  <a:srgbClr val="FFFF00"/>
                </a:solidFill>
              </a:rPr>
              <a:t> </a:t>
            </a:r>
            <a:r>
              <a:rPr lang="ko-KR" altLang="en-US" sz="3200" b="1" dirty="0" smtClean="0">
                <a:solidFill>
                  <a:srgbClr val="FFFF00"/>
                </a:solidFill>
              </a:rPr>
              <a:t>네 이웃을 네 몸과 같이 사랑하라</a:t>
            </a:r>
            <a:endParaRPr lang="en-US" altLang="ko-KR" sz="800" b="1" dirty="0" smtClean="0">
              <a:solidFill>
                <a:srgbClr val="FFFF00"/>
              </a:solidFill>
            </a:endParaRPr>
          </a:p>
          <a:p>
            <a:endParaRPr lang="en-US" altLang="ko-KR" sz="800" b="1" dirty="0" smtClean="0">
              <a:solidFill>
                <a:schemeClr val="bg1"/>
              </a:solidFill>
              <a:latin typeface="+mn-ea"/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                                                     -</a:t>
            </a:r>
            <a:r>
              <a:rPr lang="ko-KR" altLang="en-US" sz="2400" b="1" dirty="0" smtClean="0">
                <a:solidFill>
                  <a:schemeClr val="bg1"/>
                </a:solidFill>
              </a:rPr>
              <a:t>바울과 야고보</a:t>
            </a:r>
            <a:r>
              <a:rPr lang="en-US" altLang="ko-KR" sz="2400" b="1" dirty="0" smtClean="0">
                <a:solidFill>
                  <a:schemeClr val="bg1"/>
                </a:solidFill>
              </a:rPr>
              <a:t>-</a:t>
            </a:r>
            <a:endParaRPr lang="en-US" sz="800" b="1" dirty="0" smtClean="0">
              <a:solidFill>
                <a:schemeClr val="bg1"/>
              </a:solidFill>
            </a:endParaRPr>
          </a:p>
          <a:p>
            <a:endParaRPr lang="en-US" altLang="ko-KR" sz="800" dirty="0" smtClean="0">
              <a:solidFill>
                <a:schemeClr val="bg1"/>
              </a:solidFill>
            </a:endParaRPr>
          </a:p>
          <a:p>
            <a:r>
              <a:rPr lang="en-US" altLang="ko-KR" sz="2400" dirty="0" smtClean="0">
                <a:solidFill>
                  <a:srgbClr val="FFFF00"/>
                </a:solidFill>
              </a:rPr>
              <a:t>	</a:t>
            </a:r>
            <a:r>
              <a:rPr lang="ko-KR" altLang="en-US" sz="2400" dirty="0" smtClean="0">
                <a:solidFill>
                  <a:srgbClr val="FFFF00"/>
                </a:solidFill>
              </a:rPr>
              <a:t>로마서 </a:t>
            </a:r>
            <a:r>
              <a:rPr lang="en-US" sz="2400" dirty="0" smtClean="0">
                <a:solidFill>
                  <a:srgbClr val="FFFF00"/>
                </a:solidFill>
              </a:rPr>
              <a:t>13:8-10</a:t>
            </a:r>
            <a:r>
              <a:rPr lang="en-US" sz="2400" dirty="0" smtClean="0">
                <a:solidFill>
                  <a:schemeClr val="bg1"/>
                </a:solidFill>
              </a:rPr>
              <a:t>. </a:t>
            </a:r>
            <a:r>
              <a:rPr lang="ko-KR" altLang="en-US" sz="2400" dirty="0">
                <a:solidFill>
                  <a:schemeClr val="bg1"/>
                </a:solidFill>
              </a:rPr>
              <a:t>피차 사랑의 빚 외에는 아무에게든지 아무 빚도 지지 말라 남을 사랑하는 자는 율법을 다 </a:t>
            </a:r>
            <a:r>
              <a:rPr lang="ko-KR" altLang="en-US" sz="2400" dirty="0" smtClean="0">
                <a:solidFill>
                  <a:schemeClr val="bg1"/>
                </a:solidFill>
              </a:rPr>
              <a:t>이루었느니라</a:t>
            </a:r>
            <a:r>
              <a:rPr lang="en-US" altLang="ko-KR" sz="2400" dirty="0" smtClean="0">
                <a:solidFill>
                  <a:schemeClr val="bg1"/>
                </a:solidFill>
              </a:rPr>
              <a:t>. </a:t>
            </a:r>
            <a:r>
              <a:rPr lang="ko-KR" altLang="en-US" sz="2400" dirty="0" smtClean="0">
                <a:solidFill>
                  <a:schemeClr val="bg1"/>
                </a:solidFill>
              </a:rPr>
              <a:t>간음하지 </a:t>
            </a:r>
            <a:r>
              <a:rPr lang="ko-KR" altLang="en-US" sz="2400" dirty="0">
                <a:solidFill>
                  <a:schemeClr val="bg1"/>
                </a:solidFill>
              </a:rPr>
              <a:t>말라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ko-KR" altLang="en-US" sz="2400" dirty="0">
                <a:solidFill>
                  <a:schemeClr val="bg1"/>
                </a:solidFill>
              </a:rPr>
              <a:t>살인하지 말라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ko-KR" altLang="en-US" sz="2400" dirty="0">
                <a:solidFill>
                  <a:schemeClr val="bg1"/>
                </a:solidFill>
              </a:rPr>
              <a:t>도둑질하지 말라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ko-KR" altLang="en-US" sz="2400" dirty="0">
                <a:solidFill>
                  <a:schemeClr val="bg1"/>
                </a:solidFill>
              </a:rPr>
              <a:t>탐내지 말라 한 것과 그 외에 다른 계명이 있을지라도 </a:t>
            </a:r>
            <a:r>
              <a:rPr lang="ko-KR" altLang="en-US" sz="2400" dirty="0">
                <a:solidFill>
                  <a:srgbClr val="FFFF00"/>
                </a:solidFill>
              </a:rPr>
              <a:t>네 이웃을 네 자신과 같이 사랑하라 </a:t>
            </a:r>
            <a:r>
              <a:rPr lang="ko-KR" altLang="en-US" sz="2400" dirty="0">
                <a:solidFill>
                  <a:schemeClr val="bg1"/>
                </a:solidFill>
              </a:rPr>
              <a:t>하신 그 말씀 가운데 다 </a:t>
            </a:r>
            <a:r>
              <a:rPr lang="ko-KR" altLang="en-US" sz="2400" dirty="0" smtClean="0">
                <a:solidFill>
                  <a:schemeClr val="bg1"/>
                </a:solidFill>
              </a:rPr>
              <a:t>들었느니라</a:t>
            </a:r>
            <a:r>
              <a:rPr lang="en-US" altLang="ko-KR" sz="2400" dirty="0" smtClean="0">
                <a:solidFill>
                  <a:schemeClr val="bg1"/>
                </a:solidFill>
              </a:rPr>
              <a:t>. </a:t>
            </a:r>
            <a:r>
              <a:rPr lang="ko-KR" altLang="en-US" sz="2400" dirty="0" smtClean="0">
                <a:solidFill>
                  <a:schemeClr val="bg1"/>
                </a:solidFill>
              </a:rPr>
              <a:t>사랑은 </a:t>
            </a:r>
            <a:r>
              <a:rPr lang="ko-KR" altLang="en-US" sz="2400" dirty="0">
                <a:solidFill>
                  <a:schemeClr val="bg1"/>
                </a:solidFill>
              </a:rPr>
              <a:t>이웃에게 악을 행하지 아니하나니 그러므로 사랑은 율법의 완성이니라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altLang="ko-KR" sz="2400" dirty="0" smtClean="0">
                <a:solidFill>
                  <a:srgbClr val="FFFF00"/>
                </a:solidFill>
              </a:rPr>
              <a:t>	</a:t>
            </a:r>
            <a:r>
              <a:rPr lang="ko-KR" altLang="en-US" sz="2400" dirty="0" smtClean="0">
                <a:solidFill>
                  <a:srgbClr val="FFFF00"/>
                </a:solidFill>
              </a:rPr>
              <a:t>갈라디아서 </a:t>
            </a:r>
            <a:r>
              <a:rPr lang="en-US" sz="2400" dirty="0" smtClean="0">
                <a:solidFill>
                  <a:srgbClr val="FFFF00"/>
                </a:solidFill>
              </a:rPr>
              <a:t>5:13-15</a:t>
            </a:r>
            <a:r>
              <a:rPr lang="en-US" sz="2400" dirty="0" smtClean="0">
                <a:solidFill>
                  <a:schemeClr val="bg1"/>
                </a:solidFill>
              </a:rPr>
              <a:t>. </a:t>
            </a:r>
            <a:r>
              <a:rPr lang="ko-KR" altLang="en-US" sz="2400" dirty="0">
                <a:solidFill>
                  <a:schemeClr val="bg1"/>
                </a:solidFill>
              </a:rPr>
              <a:t>형제들아 너희가 자유를 위하여 부르심을 입었으나 그러나 그 자유로 육체의 기회를 삼지 말고 오직 사랑으로 서로 종 노릇 </a:t>
            </a:r>
            <a:r>
              <a:rPr lang="ko-KR" altLang="en-US" sz="2400" dirty="0" smtClean="0">
                <a:solidFill>
                  <a:schemeClr val="bg1"/>
                </a:solidFill>
              </a:rPr>
              <a:t>하라</a:t>
            </a:r>
            <a:r>
              <a:rPr lang="en-US" altLang="ko-KR" sz="2400" dirty="0" smtClean="0">
                <a:solidFill>
                  <a:schemeClr val="bg1"/>
                </a:solidFill>
              </a:rPr>
              <a:t>. </a:t>
            </a:r>
            <a:r>
              <a:rPr lang="ko-KR" altLang="en-US" sz="2400" dirty="0" smtClean="0">
                <a:solidFill>
                  <a:schemeClr val="bg1"/>
                </a:solidFill>
              </a:rPr>
              <a:t>온 </a:t>
            </a:r>
            <a:r>
              <a:rPr lang="ko-KR" altLang="en-US" sz="2400" dirty="0">
                <a:solidFill>
                  <a:schemeClr val="bg1"/>
                </a:solidFill>
              </a:rPr>
              <a:t>율법은 </a:t>
            </a:r>
            <a:r>
              <a:rPr lang="ko-KR" altLang="en-US" sz="2400" dirty="0">
                <a:solidFill>
                  <a:srgbClr val="FFFF00"/>
                </a:solidFill>
              </a:rPr>
              <a:t>네 이웃 사랑하기를 네 자신 같이 하라 </a:t>
            </a:r>
            <a:r>
              <a:rPr lang="ko-KR" altLang="en-US" sz="2400" dirty="0">
                <a:solidFill>
                  <a:schemeClr val="bg1"/>
                </a:solidFill>
              </a:rPr>
              <a:t>하신 한 말씀에서 </a:t>
            </a:r>
            <a:r>
              <a:rPr lang="ko-KR" altLang="en-US" sz="2400" dirty="0" smtClean="0">
                <a:solidFill>
                  <a:schemeClr val="bg1"/>
                </a:solidFill>
              </a:rPr>
              <a:t>이루어졌나니</a:t>
            </a:r>
            <a:r>
              <a:rPr lang="en-US" altLang="ko-KR" sz="2400" dirty="0" smtClean="0">
                <a:solidFill>
                  <a:schemeClr val="bg1"/>
                </a:solidFill>
              </a:rPr>
              <a:t>, </a:t>
            </a:r>
            <a:r>
              <a:rPr lang="ko-KR" altLang="en-US" sz="2400" dirty="0" smtClean="0">
                <a:solidFill>
                  <a:schemeClr val="bg1"/>
                </a:solidFill>
              </a:rPr>
              <a:t>만일 </a:t>
            </a:r>
            <a:r>
              <a:rPr lang="ko-KR" altLang="en-US" sz="2400" dirty="0">
                <a:solidFill>
                  <a:schemeClr val="bg1"/>
                </a:solidFill>
              </a:rPr>
              <a:t>서로 물고 먹으면 피차 멸망할까 </a:t>
            </a:r>
            <a:r>
              <a:rPr lang="ko-KR" altLang="en-US" sz="2400" dirty="0" smtClean="0">
                <a:solidFill>
                  <a:schemeClr val="bg1"/>
                </a:solidFill>
              </a:rPr>
              <a:t>조심하라</a:t>
            </a:r>
            <a:r>
              <a:rPr lang="en-US" altLang="ko-KR" sz="2400" dirty="0" smtClean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altLang="ko-KR" sz="2400" dirty="0" smtClean="0">
                <a:solidFill>
                  <a:srgbClr val="FFFF00"/>
                </a:solidFill>
              </a:rPr>
              <a:t>	</a:t>
            </a:r>
            <a:r>
              <a:rPr lang="ko-KR" altLang="en-US" sz="2400" dirty="0" smtClean="0">
                <a:solidFill>
                  <a:srgbClr val="FFFF00"/>
                </a:solidFill>
              </a:rPr>
              <a:t>야고보서 </a:t>
            </a:r>
            <a:r>
              <a:rPr lang="en-US" sz="2400" dirty="0" smtClean="0">
                <a:solidFill>
                  <a:srgbClr val="FFFF00"/>
                </a:solidFill>
              </a:rPr>
              <a:t>2:8</a:t>
            </a:r>
            <a:r>
              <a:rPr lang="en-US" sz="2400" dirty="0" smtClean="0">
                <a:solidFill>
                  <a:schemeClr val="bg1"/>
                </a:solidFill>
              </a:rPr>
              <a:t>. </a:t>
            </a:r>
            <a:r>
              <a:rPr lang="ko-KR" altLang="en-US" sz="2400" dirty="0">
                <a:solidFill>
                  <a:schemeClr val="bg1"/>
                </a:solidFill>
              </a:rPr>
              <a:t>너희가 만일 성경에 기록된 대로 </a:t>
            </a:r>
            <a:r>
              <a:rPr lang="ko-KR" altLang="en-US" sz="2400" dirty="0">
                <a:solidFill>
                  <a:srgbClr val="FFFF00"/>
                </a:solidFill>
              </a:rPr>
              <a:t>네 이웃 사랑하기를 네 몸과 같이 하라 </a:t>
            </a:r>
            <a:r>
              <a:rPr lang="ko-KR" altLang="en-US" sz="2400" dirty="0">
                <a:solidFill>
                  <a:schemeClr val="bg1"/>
                </a:solidFill>
              </a:rPr>
              <a:t>하신 최고한 법을 지키면 잘하는 </a:t>
            </a:r>
            <a:r>
              <a:rPr lang="ko-KR" altLang="en-US" sz="2400" dirty="0" smtClean="0">
                <a:solidFill>
                  <a:schemeClr val="bg1"/>
                </a:solidFill>
              </a:rPr>
              <a:t>것이거니와</a:t>
            </a:r>
            <a:endParaRPr lang="en-US" altLang="ko-KR" sz="2000" dirty="0" smtClean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altLang="ko-KR" sz="2000" b="1" dirty="0">
                <a:solidFill>
                  <a:schemeClr val="bg1"/>
                </a:solidFill>
              </a:rPr>
              <a:t> </a:t>
            </a:r>
            <a:r>
              <a:rPr lang="en-US" altLang="ko-KR" sz="2000" b="1" dirty="0" smtClean="0">
                <a:solidFill>
                  <a:schemeClr val="bg1"/>
                </a:solidFill>
              </a:rPr>
              <a:t>	</a:t>
            </a:r>
            <a:r>
              <a:rPr lang="en-US" altLang="ko-KR" sz="2000" b="1" dirty="0" smtClean="0">
                <a:solidFill>
                  <a:srgbClr val="FFFF00"/>
                </a:solidFill>
              </a:rPr>
              <a:t>*</a:t>
            </a:r>
            <a:r>
              <a:rPr lang="ko-KR" altLang="en-US" sz="2000" b="1" u="sng" dirty="0" smtClean="0">
                <a:solidFill>
                  <a:srgbClr val="FFFF00"/>
                </a:solidFill>
              </a:rPr>
              <a:t>네 </a:t>
            </a:r>
            <a:r>
              <a:rPr lang="ko-KR" altLang="en-US" sz="2000" b="1" u="sng" dirty="0">
                <a:solidFill>
                  <a:srgbClr val="FFFF00"/>
                </a:solidFill>
              </a:rPr>
              <a:t>이웃을 </a:t>
            </a:r>
            <a:r>
              <a:rPr lang="en-US" altLang="ko-KR" sz="2000" b="1" u="sng" dirty="0">
                <a:solidFill>
                  <a:srgbClr val="FFFF00"/>
                </a:solidFill>
              </a:rPr>
              <a:t>…… </a:t>
            </a:r>
            <a:r>
              <a:rPr lang="ko-KR" altLang="en-US" sz="2000" b="1" u="sng" dirty="0">
                <a:solidFill>
                  <a:srgbClr val="FFFF00"/>
                </a:solidFill>
              </a:rPr>
              <a:t>사랑하라 </a:t>
            </a:r>
            <a:r>
              <a:rPr lang="en-US" altLang="ko-KR" sz="2000" b="1" dirty="0">
                <a:solidFill>
                  <a:srgbClr val="FFFF00"/>
                </a:solidFill>
              </a:rPr>
              <a:t>:  </a:t>
            </a:r>
            <a:r>
              <a:rPr lang="ko-KR" altLang="en-US" sz="2000" b="1" dirty="0">
                <a:solidFill>
                  <a:schemeClr val="bg1"/>
                </a:solidFill>
              </a:rPr>
              <a:t>레위기 </a:t>
            </a:r>
            <a:r>
              <a:rPr lang="en-US" altLang="ko-KR" sz="2000" b="1" dirty="0">
                <a:solidFill>
                  <a:schemeClr val="bg1"/>
                </a:solidFill>
              </a:rPr>
              <a:t>19:18</a:t>
            </a:r>
            <a:r>
              <a:rPr lang="ko-KR" altLang="en-US" sz="2000" b="1" dirty="0">
                <a:solidFill>
                  <a:schemeClr val="bg1"/>
                </a:solidFill>
              </a:rPr>
              <a:t>에서 인용</a:t>
            </a:r>
            <a:endParaRPr lang="en-US" sz="2000" dirty="0">
              <a:solidFill>
                <a:schemeClr val="bg1"/>
              </a:solidFill>
            </a:endParaRPr>
          </a:p>
          <a:p>
            <a:endParaRPr lang="en-US" altLang="ko-KR" sz="800" dirty="0" smtClean="0">
              <a:solidFill>
                <a:schemeClr val="bg1"/>
              </a:solidFill>
            </a:endParaRPr>
          </a:p>
          <a:p>
            <a:endParaRPr lang="en-US" altLang="ko-KR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229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612" y="152400"/>
            <a:ext cx="11963400" cy="654025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endParaRPr lang="en-US" altLang="ko-KR" sz="1200" dirty="0" smtClean="0">
              <a:solidFill>
                <a:schemeClr val="bg1"/>
              </a:solidFill>
            </a:endParaRPr>
          </a:p>
          <a:p>
            <a:r>
              <a:rPr lang="ko-KR" altLang="en-US" sz="1200" dirty="0" smtClean="0">
                <a:solidFill>
                  <a:schemeClr val="bg1"/>
                </a:solidFill>
              </a:rPr>
              <a:t>              </a:t>
            </a:r>
            <a:r>
              <a:rPr lang="ko-KR" altLang="en-US" sz="1200" b="1" dirty="0" smtClean="0">
                <a:solidFill>
                  <a:srgbClr val="FFFF00"/>
                </a:solidFill>
              </a:rPr>
              <a:t>               </a:t>
            </a:r>
            <a:endParaRPr lang="en-US" altLang="ko-KR" sz="1200" b="1" dirty="0" smtClean="0">
              <a:solidFill>
                <a:srgbClr val="FFFF00"/>
              </a:solidFill>
            </a:endParaRPr>
          </a:p>
          <a:p>
            <a:r>
              <a:rPr lang="ko-KR" altLang="en-US" sz="1200" b="1" dirty="0" smtClean="0">
                <a:solidFill>
                  <a:srgbClr val="FFFF00"/>
                </a:solidFill>
              </a:rPr>
              <a:t>                                                                         </a:t>
            </a:r>
            <a:r>
              <a:rPr lang="ko-KR" altLang="en-US" sz="2800" b="1" dirty="0" smtClean="0">
                <a:solidFill>
                  <a:srgbClr val="FFFF00"/>
                </a:solidFill>
              </a:rPr>
              <a:t>이스라엘아 들으라   </a:t>
            </a:r>
            <a:r>
              <a:rPr lang="en-US" sz="3200" b="1" i="1" dirty="0" err="1" smtClean="0">
                <a:solidFill>
                  <a:srgbClr val="FFFF00"/>
                </a:solidFill>
              </a:rPr>
              <a:t>Shema</a:t>
            </a:r>
            <a:r>
              <a:rPr lang="en-US" sz="3200" b="1" i="1" dirty="0" smtClean="0">
                <a:solidFill>
                  <a:srgbClr val="FFFF00"/>
                </a:solidFill>
              </a:rPr>
              <a:t> </a:t>
            </a:r>
            <a:r>
              <a:rPr lang="en-US" sz="3200" b="1" i="1" dirty="0" err="1" smtClean="0">
                <a:solidFill>
                  <a:srgbClr val="FFFF00"/>
                </a:solidFill>
              </a:rPr>
              <a:t>Yisrael</a:t>
            </a:r>
            <a:endParaRPr lang="en-US" altLang="ko-KR" sz="800" b="1" dirty="0" smtClean="0">
              <a:solidFill>
                <a:srgbClr val="FFFF00"/>
              </a:solidFill>
            </a:endParaRPr>
          </a:p>
          <a:p>
            <a:endParaRPr lang="en-US" altLang="ko-KR" sz="800" b="1" dirty="0" smtClean="0">
              <a:solidFill>
                <a:schemeClr val="bg1"/>
              </a:solidFill>
              <a:latin typeface="+mn-ea"/>
            </a:endParaRPr>
          </a:p>
          <a:p>
            <a:r>
              <a:rPr lang="en-US" sz="1800" b="1" dirty="0" smtClean="0">
                <a:solidFill>
                  <a:schemeClr val="bg1"/>
                </a:solidFill>
              </a:rPr>
              <a:t>(</a:t>
            </a:r>
            <a:r>
              <a:rPr lang="ko-KR" altLang="en-US" sz="1800" b="1" dirty="0">
                <a:solidFill>
                  <a:schemeClr val="bg1"/>
                </a:solidFill>
              </a:rPr>
              <a:t>개역개정</a:t>
            </a:r>
            <a:r>
              <a:rPr lang="en-US" sz="1800" b="1" dirty="0" smtClean="0">
                <a:solidFill>
                  <a:schemeClr val="bg1"/>
                </a:solidFill>
              </a:rPr>
              <a:t>) </a:t>
            </a:r>
            <a:r>
              <a:rPr lang="ko-KR" altLang="en-US" sz="2400" b="1" dirty="0" smtClean="0">
                <a:solidFill>
                  <a:srgbClr val="FFFF00"/>
                </a:solidFill>
              </a:rPr>
              <a:t>신명기</a:t>
            </a:r>
            <a:r>
              <a:rPr lang="ko-KR" altLang="en-US" sz="2400" b="1" dirty="0" smtClean="0">
                <a:solidFill>
                  <a:srgbClr val="FFFF00"/>
                </a:solidFill>
                <a:latin typeface="+mn-ea"/>
              </a:rPr>
              <a:t> </a:t>
            </a:r>
            <a:r>
              <a:rPr lang="en-US" altLang="ko-KR" sz="2400" b="1" dirty="0" smtClean="0">
                <a:solidFill>
                  <a:srgbClr val="FFFF00"/>
                </a:solidFill>
                <a:latin typeface="+mn-ea"/>
              </a:rPr>
              <a:t>6:4-9</a:t>
            </a:r>
            <a:r>
              <a:rPr lang="en-US" altLang="ko-KR" sz="2600" b="1" dirty="0" smtClean="0">
                <a:solidFill>
                  <a:schemeClr val="bg1"/>
                </a:solidFill>
                <a:latin typeface="+mn-ea"/>
              </a:rPr>
              <a:t>. </a:t>
            </a:r>
            <a:r>
              <a:rPr lang="en-US" sz="2400" dirty="0" smtClean="0">
                <a:solidFill>
                  <a:srgbClr val="FFFF00"/>
                </a:solidFill>
              </a:rPr>
              <a:t>4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ko-KR" altLang="en-US" sz="2400" dirty="0" smtClean="0">
                <a:solidFill>
                  <a:schemeClr val="bg1"/>
                </a:solidFill>
              </a:rPr>
              <a:t>이스라엘아 </a:t>
            </a:r>
            <a:r>
              <a:rPr lang="ko-KR" altLang="en-US" sz="2400" dirty="0">
                <a:solidFill>
                  <a:schemeClr val="bg1"/>
                </a:solidFill>
              </a:rPr>
              <a:t>들으라 우리 하나님 여호와는 오직 유일한 </a:t>
            </a:r>
            <a:r>
              <a:rPr lang="ko-KR" altLang="en-US" sz="2400" dirty="0" smtClean="0">
                <a:solidFill>
                  <a:schemeClr val="bg1"/>
                </a:solidFill>
              </a:rPr>
              <a:t>여호와이시니</a:t>
            </a:r>
            <a:r>
              <a:rPr lang="en-US" altLang="ko-KR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smtClean="0">
                <a:solidFill>
                  <a:srgbClr val="FFFF00"/>
                </a:solidFill>
              </a:rPr>
              <a:t>5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ko-KR" altLang="en-US" sz="2400" dirty="0">
                <a:solidFill>
                  <a:schemeClr val="bg1"/>
                </a:solidFill>
              </a:rPr>
              <a:t>너는 </a:t>
            </a:r>
            <a:r>
              <a:rPr lang="ko-KR" altLang="en-US" sz="2400" b="1" dirty="0">
                <a:solidFill>
                  <a:srgbClr val="FFFF00"/>
                </a:solidFill>
              </a:rPr>
              <a:t>마음을 다하고 뜻을 다하고 힘을 다하여 </a:t>
            </a:r>
            <a:r>
              <a:rPr lang="ko-KR" altLang="en-US" sz="2400" dirty="0">
                <a:solidFill>
                  <a:schemeClr val="bg1"/>
                </a:solidFill>
              </a:rPr>
              <a:t>네 하나님 여호와를 </a:t>
            </a:r>
            <a:r>
              <a:rPr lang="ko-KR" altLang="en-US" sz="2400" dirty="0" smtClean="0">
                <a:solidFill>
                  <a:schemeClr val="bg1"/>
                </a:solidFill>
              </a:rPr>
              <a:t>사랑하라</a:t>
            </a:r>
            <a:r>
              <a:rPr lang="en-US" altLang="ko-KR" sz="2400" dirty="0" smtClean="0">
                <a:solidFill>
                  <a:schemeClr val="bg1"/>
                </a:solidFill>
              </a:rPr>
              <a:t>. </a:t>
            </a:r>
            <a:r>
              <a:rPr lang="en-US" sz="2400" dirty="0" smtClean="0">
                <a:solidFill>
                  <a:srgbClr val="FFFF00"/>
                </a:solidFill>
              </a:rPr>
              <a:t>6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ko-KR" altLang="en-US" sz="2400" dirty="0">
                <a:solidFill>
                  <a:schemeClr val="bg1"/>
                </a:solidFill>
              </a:rPr>
              <a:t>오늘 내가 네게 명하신 이 말씀을 너는 마음에 </a:t>
            </a:r>
            <a:r>
              <a:rPr lang="ko-KR" altLang="en-US" sz="2400" dirty="0" smtClean="0">
                <a:solidFill>
                  <a:schemeClr val="bg1"/>
                </a:solidFill>
              </a:rPr>
              <a:t>새기고</a:t>
            </a:r>
            <a:r>
              <a:rPr lang="en-US" altLang="ko-KR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smtClean="0">
                <a:solidFill>
                  <a:srgbClr val="FFFF00"/>
                </a:solidFill>
              </a:rPr>
              <a:t>7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ko-KR" altLang="en-US" sz="2400" dirty="0">
                <a:solidFill>
                  <a:schemeClr val="bg1"/>
                </a:solidFill>
              </a:rPr>
              <a:t>네 자녀에게 부지런히 가르치며 집에 앉았을 때에든지 길을 갈 때에든지 누워 있을 때에든지 일어날 때에든지 말씀을 강론할 </a:t>
            </a:r>
            <a:r>
              <a:rPr lang="ko-KR" altLang="en-US" sz="2400" dirty="0" smtClean="0">
                <a:solidFill>
                  <a:schemeClr val="bg1"/>
                </a:solidFill>
              </a:rPr>
              <a:t>것이며</a:t>
            </a:r>
            <a:r>
              <a:rPr lang="en-US" altLang="ko-KR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smtClean="0">
                <a:solidFill>
                  <a:srgbClr val="FFFF00"/>
                </a:solidFill>
              </a:rPr>
              <a:t>8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ko-KR" altLang="en-US" sz="2400" dirty="0">
                <a:solidFill>
                  <a:schemeClr val="bg1"/>
                </a:solidFill>
              </a:rPr>
              <a:t>너는 또 그것을 네 손목에 매어 기호를 삼으며 네 미간에 붙여 표로 </a:t>
            </a:r>
            <a:r>
              <a:rPr lang="ko-KR" altLang="en-US" sz="2400" dirty="0" smtClean="0">
                <a:solidFill>
                  <a:schemeClr val="bg1"/>
                </a:solidFill>
              </a:rPr>
              <a:t>삼고</a:t>
            </a:r>
            <a:r>
              <a:rPr lang="en-US" altLang="ko-KR" sz="2400" dirty="0" smtClean="0">
                <a:solidFill>
                  <a:schemeClr val="bg1"/>
                </a:solidFill>
              </a:rPr>
              <a:t>,</a:t>
            </a:r>
            <a:r>
              <a:rPr lang="ko-KR" alt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9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ko-KR" altLang="en-US" sz="2400" dirty="0">
                <a:solidFill>
                  <a:schemeClr val="bg1"/>
                </a:solidFill>
              </a:rPr>
              <a:t>또 네 집 문설주와 바깥 문에 </a:t>
            </a:r>
            <a:r>
              <a:rPr lang="ko-KR" altLang="en-US" sz="2400" dirty="0" smtClean="0">
                <a:solidFill>
                  <a:schemeClr val="bg1"/>
                </a:solidFill>
              </a:rPr>
              <a:t>기록할지니라</a:t>
            </a:r>
            <a:r>
              <a:rPr lang="en-US" altLang="ko-KR" sz="2400" dirty="0" smtClean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altLang="ko-KR" sz="2000" b="1" dirty="0" smtClean="0">
                <a:solidFill>
                  <a:srgbClr val="FFFF00"/>
                </a:solidFill>
              </a:rPr>
              <a:t>	</a:t>
            </a:r>
            <a:r>
              <a:rPr lang="ko-KR" altLang="en-US" sz="2000" b="1" dirty="0" smtClean="0">
                <a:solidFill>
                  <a:srgbClr val="FFFF00"/>
                </a:solidFill>
              </a:rPr>
              <a:t>신명기</a:t>
            </a:r>
            <a:r>
              <a:rPr lang="ko-KR" altLang="en-US" sz="2000" b="1" dirty="0" smtClean="0">
                <a:solidFill>
                  <a:srgbClr val="FFFF00"/>
                </a:solidFill>
                <a:latin typeface="+mn-ea"/>
              </a:rPr>
              <a:t> </a:t>
            </a:r>
            <a:r>
              <a:rPr lang="en-US" altLang="ko-KR" sz="2000" b="1" dirty="0" smtClean="0">
                <a:solidFill>
                  <a:srgbClr val="FFFF00"/>
                </a:solidFill>
                <a:latin typeface="+mn-ea"/>
              </a:rPr>
              <a:t>11:13-21</a:t>
            </a:r>
            <a:r>
              <a:rPr lang="en-US" altLang="ko-KR" sz="2000" b="1" dirty="0" smtClean="0">
                <a:solidFill>
                  <a:schemeClr val="bg1"/>
                </a:solidFill>
                <a:latin typeface="+mn-ea"/>
              </a:rPr>
              <a:t>. </a:t>
            </a:r>
            <a:r>
              <a:rPr lang="ko-KR" altLang="en-US" sz="2000" dirty="0" smtClean="0">
                <a:solidFill>
                  <a:schemeClr val="bg1"/>
                </a:solidFill>
              </a:rPr>
              <a:t>내가 </a:t>
            </a:r>
            <a:r>
              <a:rPr lang="ko-KR" altLang="en-US" sz="2000" dirty="0">
                <a:solidFill>
                  <a:schemeClr val="bg1"/>
                </a:solidFill>
              </a:rPr>
              <a:t>오늘 너희에게 명하는 내 명령을 너희가 만일 청종하고 너희의 하나님 여호와를 사 랑하여 마음을 다하고 뜻을 다하여 </a:t>
            </a:r>
            <a:r>
              <a:rPr lang="ko-KR" altLang="en-US" sz="2000" dirty="0" smtClean="0">
                <a:solidFill>
                  <a:schemeClr val="bg1"/>
                </a:solidFill>
              </a:rPr>
              <a:t>섬기면</a:t>
            </a:r>
            <a:r>
              <a:rPr lang="en-US" altLang="ko-KR" sz="2000" dirty="0" smtClean="0">
                <a:solidFill>
                  <a:schemeClr val="bg1"/>
                </a:solidFill>
              </a:rPr>
              <a:t>, ……. </a:t>
            </a:r>
            <a:r>
              <a:rPr lang="ko-KR" altLang="en-US" sz="2000" dirty="0" smtClean="0">
                <a:solidFill>
                  <a:schemeClr val="bg1"/>
                </a:solidFill>
              </a:rPr>
              <a:t>그리하면 </a:t>
            </a:r>
            <a:r>
              <a:rPr lang="ko-KR" altLang="en-US" sz="2000" dirty="0">
                <a:solidFill>
                  <a:schemeClr val="bg1"/>
                </a:solidFill>
              </a:rPr>
              <a:t>여호와께서 너희 조상들에게 주리라고 맹세하신 땅에서 너희의 날과 너희의 자녀의 날이 많아서 하늘이 땅을 덮는 날과 </a:t>
            </a:r>
            <a:r>
              <a:rPr lang="ko-KR" altLang="en-US" sz="2000" dirty="0" smtClean="0">
                <a:solidFill>
                  <a:schemeClr val="bg1"/>
                </a:solidFill>
              </a:rPr>
              <a:t>같으리라</a:t>
            </a:r>
            <a:r>
              <a:rPr lang="en-US" altLang="ko-KR" sz="2000" dirty="0" smtClean="0">
                <a:solidFill>
                  <a:schemeClr val="bg1"/>
                </a:solidFill>
              </a:rPr>
              <a:t>. </a:t>
            </a:r>
          </a:p>
          <a:p>
            <a:r>
              <a:rPr lang="en-US" altLang="ko-KR" sz="2000" dirty="0" smtClean="0">
                <a:solidFill>
                  <a:srgbClr val="FFFF00"/>
                </a:solidFill>
              </a:rPr>
              <a:t>	</a:t>
            </a:r>
            <a:r>
              <a:rPr lang="ko-KR" altLang="en-US" sz="2000" dirty="0" smtClean="0">
                <a:solidFill>
                  <a:srgbClr val="FFFF00"/>
                </a:solidFill>
              </a:rPr>
              <a:t>민수기 </a:t>
            </a:r>
            <a:r>
              <a:rPr lang="en-US" sz="2000" dirty="0" smtClean="0">
                <a:solidFill>
                  <a:srgbClr val="FFFF00"/>
                </a:solidFill>
              </a:rPr>
              <a:t>15:37-39</a:t>
            </a:r>
            <a:r>
              <a:rPr lang="en-US" sz="2000" dirty="0" smtClean="0">
                <a:solidFill>
                  <a:schemeClr val="bg1"/>
                </a:solidFill>
              </a:rPr>
              <a:t>. </a:t>
            </a:r>
            <a:r>
              <a:rPr lang="en-US" altLang="ko-KR" sz="2000" dirty="0" smtClean="0">
                <a:solidFill>
                  <a:schemeClr val="bg1"/>
                </a:solidFill>
              </a:rPr>
              <a:t> ……. </a:t>
            </a:r>
            <a:r>
              <a:rPr lang="ko-KR" altLang="en-US" sz="2000" dirty="0" smtClean="0">
                <a:solidFill>
                  <a:schemeClr val="bg1"/>
                </a:solidFill>
              </a:rPr>
              <a:t>이스라엘 </a:t>
            </a:r>
            <a:r>
              <a:rPr lang="ko-KR" altLang="en-US" sz="2000" dirty="0">
                <a:solidFill>
                  <a:schemeClr val="bg1"/>
                </a:solidFill>
              </a:rPr>
              <a:t>자손에게 명령하여 대대로 그들의 옷단 귀에 술을 만들고 청색 끈을 그 귀의 술에 </a:t>
            </a:r>
            <a:r>
              <a:rPr lang="ko-KR" altLang="en-US" sz="2000" dirty="0" smtClean="0">
                <a:solidFill>
                  <a:schemeClr val="bg1"/>
                </a:solidFill>
              </a:rPr>
              <a:t>더하라</a:t>
            </a:r>
            <a:r>
              <a:rPr lang="en-US" altLang="ko-KR" sz="2000" dirty="0" smtClean="0">
                <a:solidFill>
                  <a:schemeClr val="bg1"/>
                </a:solidFill>
              </a:rPr>
              <a:t>.</a:t>
            </a:r>
            <a:r>
              <a:rPr lang="ko-KR" altLang="en-US" sz="2000" dirty="0" smtClean="0">
                <a:solidFill>
                  <a:schemeClr val="bg1"/>
                </a:solidFill>
              </a:rPr>
              <a:t> 이 </a:t>
            </a:r>
            <a:r>
              <a:rPr lang="ko-KR" altLang="en-US" sz="2000" dirty="0">
                <a:solidFill>
                  <a:schemeClr val="bg1"/>
                </a:solidFill>
              </a:rPr>
              <a:t>술은 너희가 보고 여호와의 모든 계명을 기억하여 준행하고 너희를 방종하게 하는 자신의 마음과 눈의 욕심을 따라 음행하지 않게 하기 </a:t>
            </a:r>
            <a:r>
              <a:rPr lang="ko-KR" altLang="en-US" sz="2000" dirty="0" smtClean="0">
                <a:solidFill>
                  <a:schemeClr val="bg1"/>
                </a:solidFill>
              </a:rPr>
              <a:t>위함이라</a:t>
            </a:r>
            <a:r>
              <a:rPr lang="en-US" altLang="ko-KR" sz="2000" dirty="0" smtClean="0">
                <a:solidFill>
                  <a:schemeClr val="bg1"/>
                </a:solidFill>
              </a:rPr>
              <a:t>.</a:t>
            </a:r>
            <a:r>
              <a:rPr lang="ko-KR" altLang="en-US" sz="2000" dirty="0" smtClean="0">
                <a:solidFill>
                  <a:schemeClr val="bg1"/>
                </a:solidFill>
              </a:rPr>
              <a:t> 그리하여 </a:t>
            </a:r>
            <a:r>
              <a:rPr lang="ko-KR" altLang="en-US" sz="2000" dirty="0">
                <a:solidFill>
                  <a:schemeClr val="bg1"/>
                </a:solidFill>
              </a:rPr>
              <a:t>너희가 내 모든 계명을 기억하고 행하면 너희의 하나님 앞에 </a:t>
            </a:r>
            <a:r>
              <a:rPr lang="ko-KR" altLang="en-US" sz="2000" dirty="0" smtClean="0">
                <a:solidFill>
                  <a:schemeClr val="bg1"/>
                </a:solidFill>
              </a:rPr>
              <a:t>거룩하리라</a:t>
            </a:r>
            <a:r>
              <a:rPr lang="en-US" altLang="ko-KR" sz="2000" dirty="0" smtClean="0">
                <a:solidFill>
                  <a:schemeClr val="bg1"/>
                </a:solidFill>
              </a:rPr>
              <a:t>.</a:t>
            </a:r>
            <a:r>
              <a:rPr lang="ko-KR" altLang="en-US" sz="2000" dirty="0" smtClean="0">
                <a:solidFill>
                  <a:schemeClr val="bg1"/>
                </a:solidFill>
              </a:rPr>
              <a:t> 나는 </a:t>
            </a:r>
            <a:r>
              <a:rPr lang="ko-KR" altLang="en-US" sz="2000" dirty="0">
                <a:solidFill>
                  <a:schemeClr val="bg1"/>
                </a:solidFill>
              </a:rPr>
              <a:t>여호와 너의 하나님이라 나는 너희의 하나님이 되려고 너희를 애굽 땅에서 인도해 내었느니라 나는 여호와 너희의 </a:t>
            </a:r>
            <a:r>
              <a:rPr lang="ko-KR" altLang="en-US" sz="2000" dirty="0" smtClean="0">
                <a:solidFill>
                  <a:schemeClr val="bg1"/>
                </a:solidFill>
              </a:rPr>
              <a:t>하나님이니라</a:t>
            </a:r>
            <a:r>
              <a:rPr lang="en-US" altLang="ko-KR" sz="2000" dirty="0" smtClean="0">
                <a:solidFill>
                  <a:schemeClr val="bg1"/>
                </a:solidFill>
              </a:rPr>
              <a:t>.</a:t>
            </a:r>
            <a:endParaRPr lang="en-US" sz="900" dirty="0">
              <a:solidFill>
                <a:schemeClr val="bg1"/>
              </a:solidFill>
            </a:endParaRPr>
          </a:p>
          <a:p>
            <a:endParaRPr lang="en-US" sz="900" dirty="0" smtClean="0">
              <a:solidFill>
                <a:schemeClr val="bg1"/>
              </a:solidFill>
            </a:endParaRPr>
          </a:p>
          <a:p>
            <a:r>
              <a:rPr lang="en-US" altLang="ko-KR" sz="2000" b="1" dirty="0" smtClean="0">
                <a:solidFill>
                  <a:srgbClr val="FFFF00"/>
                </a:solidFill>
              </a:rPr>
              <a:t>                *</a:t>
            </a:r>
            <a:r>
              <a:rPr lang="en-US" sz="2000" b="1" i="1" dirty="0" err="1">
                <a:solidFill>
                  <a:srgbClr val="FFFF00"/>
                </a:solidFill>
              </a:rPr>
              <a:t>Shema</a:t>
            </a:r>
            <a:r>
              <a:rPr lang="en-US" sz="2000" b="1" i="1" dirty="0">
                <a:solidFill>
                  <a:srgbClr val="FFFF00"/>
                </a:solidFill>
              </a:rPr>
              <a:t> </a:t>
            </a:r>
            <a:r>
              <a:rPr lang="en-US" sz="2000" b="1" i="1" dirty="0" err="1" smtClean="0">
                <a:solidFill>
                  <a:srgbClr val="FFFF00"/>
                </a:solidFill>
              </a:rPr>
              <a:t>Yisrael</a:t>
            </a:r>
            <a:r>
              <a:rPr lang="en-US" altLang="ko-KR" sz="2000" b="1" dirty="0" smtClean="0">
                <a:solidFill>
                  <a:srgbClr val="FFFF00"/>
                </a:solidFill>
              </a:rPr>
              <a:t>. </a:t>
            </a:r>
            <a:r>
              <a:rPr lang="ko-KR" altLang="en-US" sz="2000" b="1" dirty="0" smtClean="0">
                <a:solidFill>
                  <a:srgbClr val="FFFF00"/>
                </a:solidFill>
              </a:rPr>
              <a:t>신명기 </a:t>
            </a:r>
            <a:r>
              <a:rPr lang="en-US" altLang="ko-KR" sz="2000" b="1" dirty="0" smtClean="0">
                <a:solidFill>
                  <a:srgbClr val="FFFF00"/>
                </a:solidFill>
              </a:rPr>
              <a:t>6:4-9; 11:13-21; </a:t>
            </a:r>
            <a:r>
              <a:rPr lang="ko-KR" altLang="en-US" sz="2000" b="1" dirty="0" smtClean="0">
                <a:solidFill>
                  <a:srgbClr val="FFFF00"/>
                </a:solidFill>
              </a:rPr>
              <a:t>민수기 </a:t>
            </a:r>
            <a:r>
              <a:rPr lang="en-US" altLang="ko-KR" sz="2000" b="1" dirty="0" smtClean="0">
                <a:solidFill>
                  <a:srgbClr val="FFFF00"/>
                </a:solidFill>
              </a:rPr>
              <a:t>15:37-41. </a:t>
            </a:r>
          </a:p>
          <a:p>
            <a:endParaRPr lang="en-US" altLang="ko-KR" sz="20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842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phylacteriesjpg-57da7c53506e6992_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13" y="2848751"/>
            <a:ext cx="5168652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Image result for tefill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469" y="288431"/>
            <a:ext cx="5335544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tefill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612" y="3168226"/>
            <a:ext cx="6428323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0812" y="381000"/>
            <a:ext cx="4114800" cy="181588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ko-KR" altLang="en-US" sz="2800" b="1" dirty="0">
                <a:solidFill>
                  <a:srgbClr val="FFFF00"/>
                </a:solidFill>
              </a:rPr>
              <a:t>신명기</a:t>
            </a:r>
            <a:r>
              <a:rPr lang="ko-KR" altLang="en-US" sz="2800" b="1" dirty="0">
                <a:solidFill>
                  <a:srgbClr val="FFFF00"/>
                </a:solidFill>
                <a:latin typeface="+mn-ea"/>
              </a:rPr>
              <a:t> </a:t>
            </a:r>
            <a:r>
              <a:rPr lang="en-US" altLang="ko-KR" sz="2800" b="1" dirty="0" smtClean="0">
                <a:solidFill>
                  <a:srgbClr val="FFFF00"/>
                </a:solidFill>
                <a:latin typeface="+mn-ea"/>
              </a:rPr>
              <a:t>6:8</a:t>
            </a:r>
            <a:r>
              <a:rPr lang="en-US" altLang="ko-KR" sz="2800" b="1" dirty="0" smtClean="0">
                <a:solidFill>
                  <a:schemeClr val="bg1"/>
                </a:solidFill>
                <a:latin typeface="+mn-ea"/>
              </a:rPr>
              <a:t>.</a:t>
            </a:r>
            <a:r>
              <a:rPr lang="en-US" altLang="ko-KR" sz="2800" dirty="0" smtClean="0">
                <a:solidFill>
                  <a:schemeClr val="bg1"/>
                </a:solidFill>
              </a:rPr>
              <a:t> </a:t>
            </a:r>
          </a:p>
          <a:p>
            <a:r>
              <a:rPr lang="ko-KR" altLang="en-US" sz="2800" dirty="0" smtClean="0">
                <a:solidFill>
                  <a:schemeClr val="bg1"/>
                </a:solidFill>
              </a:rPr>
              <a:t>너는 </a:t>
            </a:r>
            <a:r>
              <a:rPr lang="ko-KR" altLang="en-US" sz="2800" dirty="0">
                <a:solidFill>
                  <a:schemeClr val="bg1"/>
                </a:solidFill>
              </a:rPr>
              <a:t>또 그것을 네 </a:t>
            </a:r>
            <a:r>
              <a:rPr lang="ko-KR" altLang="en-US" sz="2800" b="1" dirty="0">
                <a:solidFill>
                  <a:srgbClr val="FFFF00"/>
                </a:solidFill>
              </a:rPr>
              <a:t>손목에 매어 </a:t>
            </a:r>
            <a:r>
              <a:rPr lang="ko-KR" altLang="en-US" sz="2800" dirty="0">
                <a:solidFill>
                  <a:schemeClr val="bg1"/>
                </a:solidFill>
              </a:rPr>
              <a:t>기호를 삼으며 네 </a:t>
            </a:r>
            <a:r>
              <a:rPr lang="ko-KR" altLang="en-US" sz="2800" b="1" dirty="0">
                <a:solidFill>
                  <a:srgbClr val="FFFF00"/>
                </a:solidFill>
              </a:rPr>
              <a:t>미간에 붙여 </a:t>
            </a:r>
            <a:r>
              <a:rPr lang="ko-KR" altLang="en-US" sz="2800" dirty="0">
                <a:solidFill>
                  <a:schemeClr val="bg1"/>
                </a:solidFill>
              </a:rPr>
              <a:t>표로 </a:t>
            </a:r>
            <a:r>
              <a:rPr lang="ko-KR" altLang="en-US" sz="2800" dirty="0" smtClean="0">
                <a:solidFill>
                  <a:schemeClr val="bg1"/>
                </a:solidFill>
              </a:rPr>
              <a:t>삼고</a:t>
            </a:r>
            <a:r>
              <a:rPr lang="en-US" altLang="ko-KR" sz="2800" dirty="0" smtClean="0">
                <a:solidFill>
                  <a:schemeClr val="bg1"/>
                </a:solidFill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436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mage result for mezuzah on do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972" y="4191000"/>
            <a:ext cx="4955837" cy="24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mezuzah on do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2" y="1213338"/>
            <a:ext cx="5667808" cy="28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mezuzah on do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412" y="3528646"/>
            <a:ext cx="3998165" cy="301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mezuzah on do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812" y="0"/>
            <a:ext cx="2749399" cy="37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0745" y="152400"/>
            <a:ext cx="4877867" cy="95410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ko-KR" altLang="en-US" sz="2800" b="1" dirty="0">
                <a:solidFill>
                  <a:srgbClr val="FFFF00"/>
                </a:solidFill>
              </a:rPr>
              <a:t>신명기</a:t>
            </a:r>
            <a:r>
              <a:rPr lang="ko-KR" altLang="en-US" sz="2800" b="1" dirty="0">
                <a:solidFill>
                  <a:srgbClr val="FFFF00"/>
                </a:solidFill>
                <a:latin typeface="+mn-ea"/>
              </a:rPr>
              <a:t> </a:t>
            </a:r>
            <a:r>
              <a:rPr lang="en-US" altLang="ko-KR" sz="2800" b="1" dirty="0" smtClean="0">
                <a:solidFill>
                  <a:srgbClr val="FFFF00"/>
                </a:solidFill>
                <a:latin typeface="+mn-ea"/>
              </a:rPr>
              <a:t>6:9</a:t>
            </a:r>
            <a:r>
              <a:rPr lang="en-US" altLang="ko-KR" sz="2800" b="1" dirty="0" smtClean="0">
                <a:solidFill>
                  <a:schemeClr val="bg1"/>
                </a:solidFill>
                <a:latin typeface="+mn-ea"/>
              </a:rPr>
              <a:t>.</a:t>
            </a:r>
            <a:r>
              <a:rPr lang="en-US" altLang="ko-KR" sz="2800" dirty="0" smtClean="0">
                <a:solidFill>
                  <a:schemeClr val="bg1"/>
                </a:solidFill>
              </a:rPr>
              <a:t> </a:t>
            </a:r>
            <a:r>
              <a:rPr lang="ko-KR" altLang="en-US" sz="2800" dirty="0" smtClean="0">
                <a:solidFill>
                  <a:schemeClr val="bg1"/>
                </a:solidFill>
              </a:rPr>
              <a:t>또 </a:t>
            </a:r>
            <a:r>
              <a:rPr lang="ko-KR" altLang="en-US" sz="2800" dirty="0">
                <a:solidFill>
                  <a:schemeClr val="bg1"/>
                </a:solidFill>
              </a:rPr>
              <a:t>네 집 문설주와 바깥 문에 기록할지니라</a:t>
            </a:r>
            <a:r>
              <a:rPr lang="en-US" altLang="ko-KR" sz="2800" dirty="0">
                <a:solidFill>
                  <a:schemeClr val="bg1"/>
                </a:solidFill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694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tassels in judaism"/>
          <p:cNvSpPr>
            <a:spLocks noChangeAspect="1" noChangeArrowheads="1"/>
          </p:cNvSpPr>
          <p:nvPr/>
        </p:nvSpPr>
        <p:spPr bwMode="auto">
          <a:xfrm>
            <a:off x="207379" y="-144463"/>
            <a:ext cx="40629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tassels in judaism"/>
          <p:cNvSpPr>
            <a:spLocks noChangeAspect="1" noChangeArrowheads="1"/>
          </p:cNvSpPr>
          <p:nvPr/>
        </p:nvSpPr>
        <p:spPr bwMode="auto">
          <a:xfrm>
            <a:off x="410526" y="7938"/>
            <a:ext cx="40629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Image result for tassels in judai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012" y="3635058"/>
            <a:ext cx="2738873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tassels in judais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535" y="2695222"/>
            <a:ext cx="3081821" cy="393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tassels in judais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41" y="3152422"/>
            <a:ext cx="4631765" cy="347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age result for tassels in judais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290" y="60960"/>
            <a:ext cx="2674846" cy="347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1812" y="160338"/>
            <a:ext cx="5029200" cy="240065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ko-KR" altLang="en-US" sz="3000" dirty="0" smtClean="0">
                <a:solidFill>
                  <a:srgbClr val="FFFF00"/>
                </a:solidFill>
              </a:rPr>
              <a:t>민수기 </a:t>
            </a:r>
            <a:r>
              <a:rPr lang="en-US" sz="3000" dirty="0" smtClean="0">
                <a:solidFill>
                  <a:srgbClr val="FFFF00"/>
                </a:solidFill>
              </a:rPr>
              <a:t>15:38</a:t>
            </a:r>
            <a:r>
              <a:rPr lang="en-US" sz="3000" dirty="0" smtClean="0">
                <a:solidFill>
                  <a:schemeClr val="bg1"/>
                </a:solidFill>
              </a:rPr>
              <a:t>. </a:t>
            </a:r>
          </a:p>
          <a:p>
            <a:r>
              <a:rPr lang="ko-KR" altLang="en-US" sz="3000" dirty="0" smtClean="0">
                <a:solidFill>
                  <a:schemeClr val="bg1"/>
                </a:solidFill>
              </a:rPr>
              <a:t>이스라엘 자손에게 명령하여 대대로 그들의 옷단 귀에 </a:t>
            </a:r>
            <a:r>
              <a:rPr lang="ko-KR" altLang="en-US" sz="3000" b="1" dirty="0" smtClean="0">
                <a:solidFill>
                  <a:srgbClr val="FFFF00"/>
                </a:solidFill>
              </a:rPr>
              <a:t>술</a:t>
            </a:r>
            <a:r>
              <a:rPr lang="ko-KR" altLang="en-US" sz="3000" dirty="0" smtClean="0">
                <a:solidFill>
                  <a:schemeClr val="bg1"/>
                </a:solidFill>
              </a:rPr>
              <a:t>을 만들고 청색 끈을 그 귀의 </a:t>
            </a:r>
            <a:r>
              <a:rPr lang="ko-KR" altLang="en-US" sz="3000" b="1" dirty="0">
                <a:solidFill>
                  <a:srgbClr val="FFFF00"/>
                </a:solidFill>
              </a:rPr>
              <a:t>술</a:t>
            </a:r>
            <a:r>
              <a:rPr lang="ko-KR" altLang="en-US" sz="3000" dirty="0" smtClean="0">
                <a:solidFill>
                  <a:schemeClr val="bg1"/>
                </a:solidFill>
              </a:rPr>
              <a:t>에 더하라</a:t>
            </a:r>
            <a:r>
              <a:rPr lang="en-US" altLang="ko-KR" sz="3000" dirty="0" smtClean="0">
                <a:solidFill>
                  <a:schemeClr val="bg1"/>
                </a:solidFill>
              </a:rPr>
              <a:t>.</a:t>
            </a:r>
            <a:r>
              <a:rPr lang="ko-KR" altLang="en-US" sz="3000" dirty="0" smtClean="0">
                <a:solidFill>
                  <a:schemeClr val="bg1"/>
                </a:solidFill>
              </a:rPr>
              <a:t>  </a:t>
            </a:r>
            <a:r>
              <a:rPr lang="en-US" altLang="ko-KR" sz="3000" dirty="0" smtClean="0">
                <a:solidFill>
                  <a:schemeClr val="bg1"/>
                </a:solidFill>
              </a:rPr>
              <a:t>(</a:t>
            </a:r>
            <a:r>
              <a:rPr lang="he-IL" sz="3000" dirty="0" smtClean="0">
                <a:solidFill>
                  <a:srgbClr val="FFFF00"/>
                </a:solidFill>
              </a:rPr>
              <a:t>צִיצִת</a:t>
            </a:r>
            <a:r>
              <a:rPr lang="en-US" altLang="ko-KR" sz="3000" dirty="0" smtClean="0">
                <a:solidFill>
                  <a:schemeClr val="bg1"/>
                </a:solidFill>
              </a:rPr>
              <a:t>)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170328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612" y="230862"/>
            <a:ext cx="11963400" cy="660180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endParaRPr lang="en-US" altLang="ko-KR" sz="1200" dirty="0" smtClean="0">
              <a:solidFill>
                <a:schemeClr val="bg1"/>
              </a:solidFill>
            </a:endParaRPr>
          </a:p>
          <a:p>
            <a:r>
              <a:rPr lang="ko-KR" altLang="en-US" sz="1200" dirty="0" smtClean="0">
                <a:solidFill>
                  <a:schemeClr val="bg1"/>
                </a:solidFill>
              </a:rPr>
              <a:t>              </a:t>
            </a:r>
            <a:r>
              <a:rPr lang="ko-KR" altLang="en-US" sz="1200" b="1" dirty="0" smtClean="0">
                <a:solidFill>
                  <a:srgbClr val="FFFF00"/>
                </a:solidFill>
              </a:rPr>
              <a:t>               </a:t>
            </a:r>
            <a:endParaRPr lang="en-US" altLang="ko-KR" sz="1200" b="1" dirty="0" smtClean="0">
              <a:solidFill>
                <a:srgbClr val="FFFF00"/>
              </a:solidFill>
            </a:endParaRPr>
          </a:p>
          <a:p>
            <a:r>
              <a:rPr lang="ko-KR" altLang="en-US" sz="1200" b="1" dirty="0" smtClean="0">
                <a:solidFill>
                  <a:srgbClr val="FFFF00"/>
                </a:solidFill>
              </a:rPr>
              <a:t>                                                 </a:t>
            </a:r>
            <a:r>
              <a:rPr lang="en-US" altLang="ko-KR" sz="3200" b="1" dirty="0" smtClean="0">
                <a:solidFill>
                  <a:srgbClr val="FFFF00"/>
                </a:solidFill>
              </a:rPr>
              <a:t>~</a:t>
            </a:r>
            <a:r>
              <a:rPr lang="ko-KR" altLang="en-US" sz="3200" b="1" dirty="0">
                <a:solidFill>
                  <a:srgbClr val="FFFF00"/>
                </a:solidFill>
              </a:rPr>
              <a:t>을</a:t>
            </a:r>
            <a:r>
              <a:rPr lang="ko-KR" altLang="en-US" sz="3200" b="1" dirty="0" smtClean="0">
                <a:solidFill>
                  <a:srgbClr val="FFFF00"/>
                </a:solidFill>
              </a:rPr>
              <a:t> 다하여 하나님 여호와를 사랑하라</a:t>
            </a:r>
            <a:endParaRPr lang="en-US" altLang="ko-KR" sz="800" b="1" dirty="0" smtClean="0">
              <a:solidFill>
                <a:srgbClr val="FFFF00"/>
              </a:solidFill>
            </a:endParaRPr>
          </a:p>
          <a:p>
            <a:endParaRPr lang="en-US" altLang="ko-KR" sz="800" b="1" dirty="0" smtClean="0">
              <a:solidFill>
                <a:schemeClr val="bg1"/>
              </a:solidFill>
              <a:latin typeface="+mn-ea"/>
            </a:endParaRPr>
          </a:p>
          <a:p>
            <a:endParaRPr lang="en-US" sz="1800" b="1" dirty="0" smtClean="0">
              <a:solidFill>
                <a:schemeClr val="bg1"/>
              </a:solidFill>
            </a:endParaRPr>
          </a:p>
          <a:p>
            <a:r>
              <a:rPr lang="en-US" sz="1800" b="1" dirty="0" smtClean="0">
                <a:solidFill>
                  <a:schemeClr val="bg1"/>
                </a:solidFill>
              </a:rPr>
              <a:t>(</a:t>
            </a:r>
            <a:r>
              <a:rPr lang="ko-KR" altLang="en-US" sz="1800" b="1" dirty="0">
                <a:solidFill>
                  <a:schemeClr val="bg1"/>
                </a:solidFill>
              </a:rPr>
              <a:t>개역개정</a:t>
            </a:r>
            <a:r>
              <a:rPr lang="en-US" sz="1800" b="1" dirty="0" smtClean="0">
                <a:solidFill>
                  <a:schemeClr val="bg1"/>
                </a:solidFill>
              </a:rPr>
              <a:t>) </a:t>
            </a:r>
            <a:r>
              <a:rPr lang="ko-KR" altLang="en-US" sz="2400" b="1" dirty="0" smtClean="0">
                <a:solidFill>
                  <a:srgbClr val="FFFF00"/>
                </a:solidFill>
              </a:rPr>
              <a:t>신명기</a:t>
            </a:r>
            <a:r>
              <a:rPr lang="ko-KR" altLang="en-US" sz="2400" b="1" dirty="0" smtClean="0">
                <a:solidFill>
                  <a:srgbClr val="FFFF00"/>
                </a:solidFill>
                <a:latin typeface="+mn-ea"/>
              </a:rPr>
              <a:t> </a:t>
            </a:r>
            <a:r>
              <a:rPr lang="en-US" altLang="ko-KR" sz="2400" b="1" dirty="0" smtClean="0">
                <a:solidFill>
                  <a:srgbClr val="FFFF00"/>
                </a:solidFill>
                <a:latin typeface="+mn-ea"/>
              </a:rPr>
              <a:t>6:5</a:t>
            </a:r>
            <a:r>
              <a:rPr lang="en-US" altLang="ko-KR" sz="2600" b="1" dirty="0" smtClean="0">
                <a:solidFill>
                  <a:schemeClr val="bg1"/>
                </a:solidFill>
                <a:latin typeface="+mn-ea"/>
              </a:rPr>
              <a:t>. </a:t>
            </a:r>
            <a:r>
              <a:rPr lang="ko-KR" altLang="en-US" sz="2800" dirty="0" smtClean="0">
                <a:solidFill>
                  <a:schemeClr val="bg1"/>
                </a:solidFill>
              </a:rPr>
              <a:t>너는 </a:t>
            </a:r>
            <a:r>
              <a:rPr lang="ko-KR" altLang="en-US" sz="2800" b="1" dirty="0">
                <a:solidFill>
                  <a:srgbClr val="FFFF00"/>
                </a:solidFill>
              </a:rPr>
              <a:t>마음을 다하고 뜻을 다하고 힘을 다하여 </a:t>
            </a:r>
            <a:endParaRPr lang="en-US" altLang="ko-KR" sz="2800" b="1" dirty="0" smtClean="0">
              <a:solidFill>
                <a:srgbClr val="FFFF00"/>
              </a:solidFill>
            </a:endParaRPr>
          </a:p>
          <a:p>
            <a:r>
              <a:rPr lang="en-US" altLang="ko-KR" sz="2800" b="1" dirty="0">
                <a:solidFill>
                  <a:srgbClr val="FFFF00"/>
                </a:solidFill>
              </a:rPr>
              <a:t> </a:t>
            </a:r>
            <a:r>
              <a:rPr lang="en-US" altLang="ko-KR" sz="2800" b="1" dirty="0" smtClean="0">
                <a:solidFill>
                  <a:srgbClr val="FFFF00"/>
                </a:solidFill>
              </a:rPr>
              <a:t>                                        </a:t>
            </a:r>
            <a:r>
              <a:rPr lang="ko-KR" altLang="en-US" sz="2800" dirty="0" smtClean="0">
                <a:solidFill>
                  <a:schemeClr val="bg1"/>
                </a:solidFill>
              </a:rPr>
              <a:t>네 </a:t>
            </a:r>
            <a:r>
              <a:rPr lang="ko-KR" altLang="en-US" sz="2800" dirty="0">
                <a:solidFill>
                  <a:schemeClr val="bg1"/>
                </a:solidFill>
              </a:rPr>
              <a:t>하나님 여호와를 </a:t>
            </a:r>
            <a:r>
              <a:rPr lang="ko-KR" altLang="en-US" sz="2800" dirty="0" smtClean="0">
                <a:solidFill>
                  <a:schemeClr val="bg1"/>
                </a:solidFill>
              </a:rPr>
              <a:t>사랑하라</a:t>
            </a:r>
            <a:r>
              <a:rPr lang="en-US" altLang="ko-KR" sz="2800" dirty="0" smtClean="0">
                <a:solidFill>
                  <a:schemeClr val="bg1"/>
                </a:solidFill>
              </a:rPr>
              <a:t>. 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chemeClr val="bg1"/>
                </a:solidFill>
                <a:latin typeface="Bwhebb" pitchFamily="2" charset="0"/>
              </a:rPr>
              <a:t>`</a:t>
            </a:r>
            <a:r>
              <a:rPr lang="en-US" sz="4000" dirty="0">
                <a:solidFill>
                  <a:srgbClr val="FFFF00"/>
                </a:solidFill>
                <a:latin typeface="Bwhebb" pitchFamily="2" charset="0"/>
              </a:rPr>
              <a:t>^d&lt;)</a:t>
            </a:r>
            <a:r>
              <a:rPr lang="en-US" sz="4000" dirty="0" err="1">
                <a:solidFill>
                  <a:srgbClr val="FFFF00"/>
                </a:solidFill>
                <a:latin typeface="Bwhebb" pitchFamily="2" charset="0"/>
              </a:rPr>
              <a:t>aom</a:t>
            </a:r>
            <a:r>
              <a:rPr lang="en-US" sz="4000" dirty="0">
                <a:solidFill>
                  <a:srgbClr val="FFFF00"/>
                </a:solidFill>
                <a:latin typeface="Bwhebb" pitchFamily="2" charset="0"/>
              </a:rPr>
              <a:t>.-</a:t>
            </a:r>
            <a:r>
              <a:rPr lang="en-US" sz="4000" dirty="0" err="1">
                <a:solidFill>
                  <a:srgbClr val="FFFF00"/>
                </a:solidFill>
                <a:latin typeface="Bwhebb" pitchFamily="2" charset="0"/>
              </a:rPr>
              <a:t>lk'b.W</a:t>
            </a:r>
            <a:r>
              <a:rPr lang="en-US" sz="4000" dirty="0">
                <a:solidFill>
                  <a:srgbClr val="FFFF00"/>
                </a:solidFill>
                <a:latin typeface="Bwhebb" pitchFamily="2" charset="0"/>
              </a:rPr>
              <a:t> ^</a:t>
            </a:r>
            <a:r>
              <a:rPr lang="en-US" sz="4000" dirty="0" err="1">
                <a:solidFill>
                  <a:srgbClr val="FFFF00"/>
                </a:solidFill>
                <a:latin typeface="Bwhebb" pitchFamily="2" charset="0"/>
              </a:rPr>
              <a:t>ßv.p.n</a:t>
            </a:r>
            <a:r>
              <a:rPr lang="en-US" sz="4000" dirty="0">
                <a:solidFill>
                  <a:srgbClr val="FFFF00"/>
                </a:solidFill>
                <a:latin typeface="Bwhebb" pitchFamily="2" charset="0"/>
              </a:rPr>
              <a:t>:-</a:t>
            </a:r>
            <a:r>
              <a:rPr lang="en-US" sz="4000" dirty="0" err="1">
                <a:solidFill>
                  <a:srgbClr val="FFFF00"/>
                </a:solidFill>
                <a:latin typeface="Bwhebb" pitchFamily="2" charset="0"/>
              </a:rPr>
              <a:t>lk'b.W</a:t>
            </a:r>
            <a:r>
              <a:rPr lang="en-US" sz="4000" dirty="0">
                <a:solidFill>
                  <a:srgbClr val="FFFF00"/>
                </a:solidFill>
                <a:latin typeface="Bwhebb" pitchFamily="2" charset="0"/>
              </a:rPr>
              <a:t> ^ïb.b'l.-</a:t>
            </a:r>
            <a:r>
              <a:rPr lang="en-US" sz="4000" dirty="0" err="1">
                <a:solidFill>
                  <a:srgbClr val="FFFF00"/>
                </a:solidFill>
                <a:latin typeface="Bwhebb" pitchFamily="2" charset="0"/>
              </a:rPr>
              <a:t>lk'B</a:t>
            </a:r>
            <a:r>
              <a:rPr lang="en-US" sz="4000" dirty="0">
                <a:solidFill>
                  <a:schemeClr val="bg1"/>
                </a:solidFill>
                <a:latin typeface="Bwhebb" pitchFamily="2" charset="0"/>
              </a:rPr>
              <a:t>. ^</a:t>
            </a:r>
            <a:r>
              <a:rPr lang="en-US" sz="4000" dirty="0" err="1">
                <a:solidFill>
                  <a:schemeClr val="bg1"/>
                </a:solidFill>
                <a:latin typeface="Bwhebb" pitchFamily="2" charset="0"/>
              </a:rPr>
              <a:t>yh</a:t>
            </a:r>
            <a:r>
              <a:rPr lang="en-US" sz="4000" dirty="0">
                <a:solidFill>
                  <a:schemeClr val="bg1"/>
                </a:solidFill>
                <a:latin typeface="Bwhebb" pitchFamily="2" charset="0"/>
              </a:rPr>
              <a:t>,_l{a/ </a:t>
            </a:r>
            <a:r>
              <a:rPr lang="en-US" sz="4000" dirty="0" err="1">
                <a:solidFill>
                  <a:schemeClr val="bg1"/>
                </a:solidFill>
                <a:latin typeface="Bwhebb" pitchFamily="2" charset="0"/>
              </a:rPr>
              <a:t>hw"åhy</a:t>
            </a:r>
            <a:r>
              <a:rPr lang="en-US" sz="4000" dirty="0">
                <a:solidFill>
                  <a:schemeClr val="bg1"/>
                </a:solidFill>
                <a:latin typeface="Bwhebb" pitchFamily="2" charset="0"/>
              </a:rPr>
              <a:t>&gt; </a:t>
            </a:r>
            <a:r>
              <a:rPr lang="en-US" sz="4000" dirty="0" err="1">
                <a:solidFill>
                  <a:schemeClr val="bg1"/>
                </a:solidFill>
                <a:latin typeface="Bwhebb" pitchFamily="2" charset="0"/>
              </a:rPr>
              <a:t>taeÞ</a:t>
            </a:r>
            <a:r>
              <a:rPr lang="en-US" sz="4000" dirty="0">
                <a:solidFill>
                  <a:schemeClr val="bg1"/>
                </a:solidFill>
                <a:latin typeface="Bwhebb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Bwhebb" pitchFamily="2" charset="0"/>
              </a:rPr>
              <a:t>T'êb.h;a'äw</a:t>
            </a:r>
            <a:r>
              <a:rPr lang="en-US" sz="4000" dirty="0">
                <a:solidFill>
                  <a:schemeClr val="bg1"/>
                </a:solidFill>
                <a:latin typeface="Bwhebb" pitchFamily="2" charset="0"/>
              </a:rPr>
              <a:t>&gt;</a:t>
            </a:r>
            <a:r>
              <a:rPr lang="en-US" sz="4000" baseline="30000" dirty="0">
                <a:solidFill>
                  <a:schemeClr val="bg1"/>
                </a:solidFill>
                <a:latin typeface="Bwhebb" pitchFamily="2" charset="0"/>
              </a:rPr>
              <a:t>  </a:t>
            </a:r>
            <a:endParaRPr lang="en-US" sz="4000" dirty="0">
              <a:solidFill>
                <a:schemeClr val="bg1"/>
              </a:solidFill>
              <a:latin typeface="Bwhebb" pitchFamily="2" charset="0"/>
            </a:endParaRPr>
          </a:p>
          <a:p>
            <a:pPr lvl="0"/>
            <a:r>
              <a:rPr lang="en-US" altLang="ko-KR" sz="2800" b="1" dirty="0" smtClean="0">
                <a:solidFill>
                  <a:srgbClr val="FFFF00"/>
                </a:solidFill>
              </a:rPr>
              <a:t>	-</a:t>
            </a:r>
            <a:r>
              <a:rPr lang="ko-KR" altLang="en-US" sz="2800" b="1" dirty="0" smtClean="0">
                <a:solidFill>
                  <a:srgbClr val="FFFF00"/>
                </a:solidFill>
              </a:rPr>
              <a:t>마음</a:t>
            </a:r>
            <a:r>
              <a:rPr lang="ko-KR" altLang="en-US" sz="2800" b="1" dirty="0" smtClean="0">
                <a:solidFill>
                  <a:schemeClr val="bg1"/>
                </a:solidFill>
              </a:rPr>
              <a:t>을 다하고 </a:t>
            </a:r>
            <a:r>
              <a:rPr lang="en-US" sz="2800" b="1" dirty="0" smtClean="0">
                <a:solidFill>
                  <a:schemeClr val="bg1"/>
                </a:solidFill>
              </a:rPr>
              <a:t>(</a:t>
            </a:r>
            <a:r>
              <a:rPr lang="en-US" sz="3600" b="1" dirty="0" smtClean="0">
                <a:solidFill>
                  <a:schemeClr val="bg1"/>
                </a:solidFill>
                <a:latin typeface="Bwhebb" pitchFamily="2" charset="0"/>
              </a:rPr>
              <a:t>^</a:t>
            </a:r>
            <a:r>
              <a:rPr lang="en-US" sz="3600" b="1" dirty="0">
                <a:solidFill>
                  <a:schemeClr val="bg1"/>
                </a:solidFill>
                <a:latin typeface="Bwhebb" pitchFamily="2" charset="0"/>
              </a:rPr>
              <a:t>ï</a:t>
            </a:r>
            <a:r>
              <a:rPr lang="en-US" sz="3600" b="1" dirty="0">
                <a:solidFill>
                  <a:srgbClr val="FFFF00"/>
                </a:solidFill>
                <a:latin typeface="Bwhebb" pitchFamily="2" charset="0"/>
              </a:rPr>
              <a:t>b.b'l</a:t>
            </a:r>
            <a:r>
              <a:rPr lang="en-US" sz="3600" b="1" dirty="0">
                <a:solidFill>
                  <a:schemeClr val="bg1"/>
                </a:solidFill>
                <a:latin typeface="Bwhebb" pitchFamily="2" charset="0"/>
              </a:rPr>
              <a:t>.-</a:t>
            </a:r>
            <a:r>
              <a:rPr lang="en-US" sz="3600" b="1" dirty="0" err="1">
                <a:solidFill>
                  <a:schemeClr val="bg1"/>
                </a:solidFill>
                <a:latin typeface="Bwhebb" pitchFamily="2" charset="0"/>
              </a:rPr>
              <a:t>lk'B</a:t>
            </a:r>
            <a:r>
              <a:rPr lang="en-US" sz="3600" b="1" dirty="0" smtClean="0">
                <a:solidFill>
                  <a:schemeClr val="bg1"/>
                </a:solidFill>
                <a:latin typeface="Bwhebb" pitchFamily="2" charset="0"/>
              </a:rPr>
              <a:t>.</a:t>
            </a:r>
            <a:r>
              <a:rPr lang="en-US" sz="2800" b="1" dirty="0" smtClean="0">
                <a:solidFill>
                  <a:schemeClr val="bg1"/>
                </a:solidFill>
              </a:rPr>
              <a:t>)</a:t>
            </a:r>
            <a:endParaRPr lang="en-US" sz="2800" b="1" dirty="0">
              <a:solidFill>
                <a:schemeClr val="bg1"/>
              </a:solidFill>
            </a:endParaRPr>
          </a:p>
          <a:p>
            <a:pPr lvl="0"/>
            <a:r>
              <a:rPr lang="en-US" altLang="ko-KR" sz="2800" b="1" dirty="0" smtClean="0">
                <a:solidFill>
                  <a:srgbClr val="FFFF00"/>
                </a:solidFill>
              </a:rPr>
              <a:t>	-</a:t>
            </a:r>
            <a:r>
              <a:rPr lang="ko-KR" altLang="en-US" sz="2800" b="1" dirty="0" smtClean="0">
                <a:solidFill>
                  <a:srgbClr val="FFFF00"/>
                </a:solidFill>
              </a:rPr>
              <a:t>뜻</a:t>
            </a:r>
            <a:r>
              <a:rPr lang="ko-KR" altLang="en-US" sz="2800" b="1" dirty="0" smtClean="0">
                <a:solidFill>
                  <a:schemeClr val="bg1"/>
                </a:solidFill>
              </a:rPr>
              <a:t>을 다하고 </a:t>
            </a:r>
            <a:r>
              <a:rPr lang="en-US" sz="2800" b="1" dirty="0" smtClean="0">
                <a:solidFill>
                  <a:schemeClr val="bg1"/>
                </a:solidFill>
              </a:rPr>
              <a:t>(</a:t>
            </a:r>
            <a:r>
              <a:rPr lang="en-US" sz="3600" b="1" dirty="0" smtClean="0">
                <a:solidFill>
                  <a:schemeClr val="bg1"/>
                </a:solidFill>
                <a:latin typeface="Bwhebb" pitchFamily="2" charset="0"/>
              </a:rPr>
              <a:t>^</a:t>
            </a:r>
            <a:r>
              <a:rPr lang="en-US" sz="3600" b="1" dirty="0" err="1">
                <a:solidFill>
                  <a:schemeClr val="bg1"/>
                </a:solidFill>
                <a:latin typeface="Bwhebb" pitchFamily="2" charset="0"/>
              </a:rPr>
              <a:t>ß</a:t>
            </a:r>
            <a:r>
              <a:rPr lang="en-US" sz="3600" b="1" dirty="0" err="1">
                <a:solidFill>
                  <a:srgbClr val="FFFF00"/>
                </a:solidFill>
                <a:latin typeface="Bwhebb" pitchFamily="2" charset="0"/>
              </a:rPr>
              <a:t>v.p.n</a:t>
            </a:r>
            <a:r>
              <a:rPr lang="en-US" sz="3600" b="1" dirty="0">
                <a:solidFill>
                  <a:schemeClr val="bg1"/>
                </a:solidFill>
                <a:latin typeface="Bwhebb" pitchFamily="2" charset="0"/>
              </a:rPr>
              <a:t>:-</a:t>
            </a:r>
            <a:r>
              <a:rPr lang="en-US" sz="3600" b="1" dirty="0" err="1">
                <a:solidFill>
                  <a:schemeClr val="bg1"/>
                </a:solidFill>
                <a:latin typeface="Bwhebb" pitchFamily="2" charset="0"/>
              </a:rPr>
              <a:t>lk'b</a:t>
            </a:r>
            <a:r>
              <a:rPr lang="en-US" sz="3600" b="1" dirty="0" smtClean="0">
                <a:solidFill>
                  <a:schemeClr val="bg1"/>
                </a:solidFill>
                <a:latin typeface="Bwhebb" pitchFamily="2" charset="0"/>
              </a:rPr>
              <a:t>.</a:t>
            </a:r>
            <a:r>
              <a:rPr lang="en-US" sz="2800" b="1" dirty="0" smtClean="0">
                <a:solidFill>
                  <a:schemeClr val="bg1"/>
                </a:solidFill>
              </a:rPr>
              <a:t>)</a:t>
            </a:r>
            <a:endParaRPr lang="en-US" sz="2800" dirty="0">
              <a:solidFill>
                <a:schemeClr val="bg1"/>
              </a:solidFill>
            </a:endParaRPr>
          </a:p>
          <a:p>
            <a:pPr lvl="0"/>
            <a:r>
              <a:rPr lang="en-US" altLang="ko-KR" sz="2800" b="1" dirty="0" smtClean="0">
                <a:solidFill>
                  <a:srgbClr val="FFFF00"/>
                </a:solidFill>
              </a:rPr>
              <a:t>	-</a:t>
            </a:r>
            <a:r>
              <a:rPr lang="ko-KR" altLang="en-US" sz="2800" b="1" dirty="0" smtClean="0">
                <a:solidFill>
                  <a:srgbClr val="FFFF00"/>
                </a:solidFill>
              </a:rPr>
              <a:t>힘</a:t>
            </a:r>
            <a:r>
              <a:rPr lang="ko-KR" altLang="en-US" sz="2800" b="1" dirty="0" smtClean="0">
                <a:solidFill>
                  <a:schemeClr val="bg1"/>
                </a:solidFill>
              </a:rPr>
              <a:t>을 다하여 </a:t>
            </a:r>
            <a:r>
              <a:rPr lang="en-US" sz="2800" b="1" dirty="0" smtClean="0">
                <a:solidFill>
                  <a:schemeClr val="bg1"/>
                </a:solidFill>
              </a:rPr>
              <a:t>(</a:t>
            </a:r>
            <a:r>
              <a:rPr lang="en-US" sz="3600" b="1" dirty="0" smtClean="0">
                <a:solidFill>
                  <a:schemeClr val="bg1"/>
                </a:solidFill>
                <a:latin typeface="Bwhebb" pitchFamily="2" charset="0"/>
              </a:rPr>
              <a:t>^</a:t>
            </a:r>
            <a:r>
              <a:rPr lang="en-US" sz="3600" b="1" dirty="0">
                <a:solidFill>
                  <a:srgbClr val="FFFF00"/>
                </a:solidFill>
                <a:latin typeface="Bwhebb" pitchFamily="2" charset="0"/>
              </a:rPr>
              <a:t>d&lt;)</a:t>
            </a:r>
            <a:r>
              <a:rPr lang="en-US" sz="3600" b="1" dirty="0" err="1">
                <a:solidFill>
                  <a:srgbClr val="FFFF00"/>
                </a:solidFill>
                <a:latin typeface="Bwhebb" pitchFamily="2" charset="0"/>
              </a:rPr>
              <a:t>aom</a:t>
            </a:r>
            <a:r>
              <a:rPr lang="en-US" sz="3600" b="1" dirty="0">
                <a:solidFill>
                  <a:schemeClr val="bg1"/>
                </a:solidFill>
                <a:latin typeface="Bwhebb" pitchFamily="2" charset="0"/>
              </a:rPr>
              <a:t>.-</a:t>
            </a:r>
            <a:r>
              <a:rPr lang="en-US" sz="3600" b="1" dirty="0" err="1">
                <a:solidFill>
                  <a:schemeClr val="bg1"/>
                </a:solidFill>
                <a:latin typeface="Bwhebb" pitchFamily="2" charset="0"/>
              </a:rPr>
              <a:t>lk'b</a:t>
            </a:r>
            <a:r>
              <a:rPr lang="en-US" sz="3600" b="1" dirty="0" smtClean="0">
                <a:solidFill>
                  <a:schemeClr val="bg1"/>
                </a:solidFill>
                <a:latin typeface="Bwhebb" pitchFamily="2" charset="0"/>
              </a:rPr>
              <a:t>.</a:t>
            </a:r>
            <a:r>
              <a:rPr lang="en-US" sz="2800" b="1" dirty="0" smtClean="0">
                <a:solidFill>
                  <a:schemeClr val="bg1"/>
                </a:solidFill>
              </a:rPr>
              <a:t>)</a:t>
            </a:r>
            <a:endParaRPr lang="en-US" sz="1000" b="1" dirty="0" smtClean="0">
              <a:solidFill>
                <a:schemeClr val="bg1"/>
              </a:solidFill>
            </a:endParaRPr>
          </a:p>
          <a:p>
            <a:pPr lvl="0"/>
            <a:endParaRPr lang="en-US" sz="1000" dirty="0">
              <a:solidFill>
                <a:schemeClr val="bg1"/>
              </a:solidFill>
            </a:endParaRPr>
          </a:p>
          <a:p>
            <a:r>
              <a:rPr lang="en-US" sz="2300" dirty="0">
                <a:solidFill>
                  <a:schemeClr val="bg1"/>
                </a:solidFill>
              </a:rPr>
              <a:t> </a:t>
            </a:r>
            <a:r>
              <a:rPr lang="en-US" sz="2300" dirty="0" smtClean="0">
                <a:solidFill>
                  <a:schemeClr val="bg1"/>
                </a:solidFill>
              </a:rPr>
              <a:t>          ‘</a:t>
            </a:r>
            <a:r>
              <a:rPr lang="en-US" sz="2300" i="1" dirty="0" err="1">
                <a:solidFill>
                  <a:srgbClr val="FFFF00"/>
                </a:solidFill>
              </a:rPr>
              <a:t>nefesh</a:t>
            </a:r>
            <a:r>
              <a:rPr lang="en-US" sz="2300" dirty="0">
                <a:solidFill>
                  <a:schemeClr val="bg1"/>
                </a:solidFill>
              </a:rPr>
              <a:t>’ occurs about 753 times</a:t>
            </a:r>
            <a:endParaRPr lang="en-US" altLang="ko-KR" sz="2300" b="1" dirty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rgbClr val="FFFF00"/>
                </a:solidFill>
                <a:latin typeface="Bwhebb" pitchFamily="2" charset="0"/>
              </a:rPr>
              <a:t>     </a:t>
            </a:r>
            <a:r>
              <a:rPr lang="en-US" sz="3200" dirty="0" err="1" smtClean="0">
                <a:solidFill>
                  <a:srgbClr val="FFFF00"/>
                </a:solidFill>
                <a:latin typeface="Bwhebb" pitchFamily="2" charset="0"/>
              </a:rPr>
              <a:t>daom</a:t>
            </a:r>
            <a:r>
              <a:rPr lang="en-US" sz="3200" dirty="0">
                <a:solidFill>
                  <a:srgbClr val="FFFF00"/>
                </a:solidFill>
                <a:latin typeface="Bwhebb" pitchFamily="2" charset="0"/>
              </a:rPr>
              <a:t>. </a:t>
            </a:r>
            <a:r>
              <a:rPr lang="en-US" sz="2000" dirty="0">
                <a:solidFill>
                  <a:schemeClr val="bg1"/>
                </a:solidFill>
              </a:rPr>
              <a:t>(</a:t>
            </a:r>
            <a:r>
              <a:rPr lang="en-US" sz="2000" i="1" dirty="0" err="1">
                <a:solidFill>
                  <a:srgbClr val="FFFF00"/>
                </a:solidFill>
              </a:rPr>
              <a:t>meod</a:t>
            </a:r>
            <a:r>
              <a:rPr lang="en-US" sz="2000" dirty="0">
                <a:solidFill>
                  <a:schemeClr val="bg1"/>
                </a:solidFill>
              </a:rPr>
              <a:t>) </a:t>
            </a:r>
            <a:r>
              <a:rPr lang="en-US" sz="2300" dirty="0">
                <a:solidFill>
                  <a:schemeClr val="bg1"/>
                </a:solidFill>
              </a:rPr>
              <a:t>occurs about 300 </a:t>
            </a:r>
            <a:r>
              <a:rPr lang="en-US" sz="2300" dirty="0" smtClean="0">
                <a:solidFill>
                  <a:schemeClr val="bg1"/>
                </a:solidFill>
              </a:rPr>
              <a:t>times: 1) (adverb) </a:t>
            </a:r>
            <a:r>
              <a:rPr lang="en-US" sz="2300" dirty="0">
                <a:solidFill>
                  <a:schemeClr val="bg1"/>
                </a:solidFill>
              </a:rPr>
              <a:t>‘</a:t>
            </a:r>
            <a:r>
              <a:rPr lang="en-US" sz="2300" dirty="0" smtClean="0">
                <a:solidFill>
                  <a:schemeClr val="bg1"/>
                </a:solidFill>
              </a:rPr>
              <a:t>very’; 2) (noun) </a:t>
            </a:r>
            <a:r>
              <a:rPr lang="en-US" sz="2300" dirty="0">
                <a:solidFill>
                  <a:schemeClr val="bg1"/>
                </a:solidFill>
              </a:rPr>
              <a:t>‘</a:t>
            </a:r>
            <a:r>
              <a:rPr lang="en-US" sz="2300" dirty="0" err="1">
                <a:solidFill>
                  <a:schemeClr val="bg1"/>
                </a:solidFill>
              </a:rPr>
              <a:t>muchness</a:t>
            </a:r>
            <a:r>
              <a:rPr lang="en-US" sz="2300" dirty="0">
                <a:solidFill>
                  <a:schemeClr val="bg1"/>
                </a:solidFill>
              </a:rPr>
              <a:t>, </a:t>
            </a:r>
            <a:r>
              <a:rPr lang="en-US" sz="2300" dirty="0" smtClean="0">
                <a:solidFill>
                  <a:schemeClr val="bg1"/>
                </a:solidFill>
              </a:rPr>
              <a:t>abundance’</a:t>
            </a:r>
            <a:endParaRPr lang="en-US" altLang="ko-KR" sz="2300" b="1" dirty="0">
              <a:solidFill>
                <a:schemeClr val="bg1"/>
              </a:solidFill>
            </a:endParaRPr>
          </a:p>
          <a:p>
            <a:r>
              <a:rPr lang="en-US" sz="2300" dirty="0">
                <a:solidFill>
                  <a:schemeClr val="bg1"/>
                </a:solidFill>
              </a:rPr>
              <a:t> </a:t>
            </a:r>
            <a:r>
              <a:rPr lang="en-US" sz="2300" dirty="0" smtClean="0">
                <a:solidFill>
                  <a:schemeClr val="bg1"/>
                </a:solidFill>
              </a:rPr>
              <a:t>          *Many </a:t>
            </a:r>
            <a:r>
              <a:rPr lang="en-US" sz="2300" dirty="0" err="1">
                <a:solidFill>
                  <a:srgbClr val="FFFF00"/>
                </a:solidFill>
              </a:rPr>
              <a:t>Targumim</a:t>
            </a:r>
            <a:r>
              <a:rPr lang="en-US" sz="2300" dirty="0">
                <a:solidFill>
                  <a:srgbClr val="FFFF00"/>
                </a:solidFill>
              </a:rPr>
              <a:t> </a:t>
            </a:r>
            <a:r>
              <a:rPr lang="en-US" sz="2300" dirty="0">
                <a:solidFill>
                  <a:schemeClr val="bg1"/>
                </a:solidFill>
              </a:rPr>
              <a:t>(</a:t>
            </a:r>
            <a:r>
              <a:rPr lang="en-US" sz="2300" dirty="0" smtClean="0">
                <a:solidFill>
                  <a:schemeClr val="bg1"/>
                </a:solidFill>
              </a:rPr>
              <a:t>the </a:t>
            </a:r>
            <a:r>
              <a:rPr lang="en-US" sz="2300" dirty="0">
                <a:solidFill>
                  <a:srgbClr val="FFFF00"/>
                </a:solidFill>
              </a:rPr>
              <a:t>Aramaic </a:t>
            </a:r>
            <a:r>
              <a:rPr lang="en-US" sz="2300" dirty="0" smtClean="0">
                <a:solidFill>
                  <a:srgbClr val="FFFF00"/>
                </a:solidFill>
              </a:rPr>
              <a:t>Translations</a:t>
            </a:r>
            <a:r>
              <a:rPr lang="en-US" sz="2300" dirty="0" smtClean="0">
                <a:solidFill>
                  <a:schemeClr val="bg1"/>
                </a:solidFill>
              </a:rPr>
              <a:t>): </a:t>
            </a:r>
            <a:r>
              <a:rPr lang="en-US" sz="3200" dirty="0">
                <a:solidFill>
                  <a:srgbClr val="FFFF00"/>
                </a:solidFill>
                <a:latin typeface="Bwhebb" pitchFamily="2" charset="0"/>
              </a:rPr>
              <a:t>!</a:t>
            </a:r>
            <a:r>
              <a:rPr lang="en-US" sz="3200" dirty="0" err="1">
                <a:solidFill>
                  <a:srgbClr val="FFFF00"/>
                </a:solidFill>
                <a:latin typeface="Bwhebb" pitchFamily="2" charset="0"/>
              </a:rPr>
              <a:t>wmm</a:t>
            </a:r>
            <a:r>
              <a:rPr lang="en-US" sz="3200" dirty="0">
                <a:solidFill>
                  <a:srgbClr val="FFFF00"/>
                </a:solidFill>
                <a:latin typeface="Bwhebb" pitchFamily="2" charset="0"/>
              </a:rPr>
              <a:t> </a:t>
            </a:r>
            <a:r>
              <a:rPr lang="en-US" sz="2300" dirty="0">
                <a:solidFill>
                  <a:schemeClr val="bg1"/>
                </a:solidFill>
              </a:rPr>
              <a:t>(</a:t>
            </a:r>
            <a:r>
              <a:rPr lang="en-US" sz="2300" i="1" dirty="0" err="1">
                <a:solidFill>
                  <a:srgbClr val="FFFF00"/>
                </a:solidFill>
              </a:rPr>
              <a:t>mamon</a:t>
            </a:r>
            <a:r>
              <a:rPr lang="en-US" sz="2300" dirty="0" smtClean="0">
                <a:solidFill>
                  <a:schemeClr val="bg1"/>
                </a:solidFill>
              </a:rPr>
              <a:t>) ‘</a:t>
            </a:r>
            <a:r>
              <a:rPr lang="en-US" sz="2300" dirty="0">
                <a:solidFill>
                  <a:schemeClr val="bg1"/>
                </a:solidFill>
              </a:rPr>
              <a:t>accumulation, wealth, </a:t>
            </a:r>
            <a:r>
              <a:rPr lang="en-US" sz="2300" dirty="0" smtClean="0">
                <a:solidFill>
                  <a:schemeClr val="bg1"/>
                </a:solidFill>
              </a:rPr>
              <a:t>money’</a:t>
            </a:r>
            <a:endParaRPr lang="en-US" altLang="ko-KR" sz="2300" b="1" dirty="0">
              <a:solidFill>
                <a:schemeClr val="bg1"/>
              </a:solidFill>
            </a:endParaRPr>
          </a:p>
          <a:p>
            <a:endParaRPr lang="en-US" altLang="ko-KR" sz="2000" b="1" dirty="0" smtClean="0">
              <a:solidFill>
                <a:schemeClr val="bg1"/>
              </a:solidFill>
            </a:endParaRPr>
          </a:p>
          <a:p>
            <a:endParaRPr lang="en-US" altLang="ko-KR" sz="20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749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4558</TotalTime>
  <Words>728</Words>
  <Application>Microsoft Office PowerPoint</Application>
  <PresentationFormat>Custom</PresentationFormat>
  <Paragraphs>102</Paragraphs>
  <Slides>11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Testament Greek 新約希臘文</dc:title>
  <dc:creator>Microsoft</dc:creator>
  <cp:lastModifiedBy>Microsoft</cp:lastModifiedBy>
  <cp:revision>406</cp:revision>
  <dcterms:created xsi:type="dcterms:W3CDTF">2020-03-18T13:47:21Z</dcterms:created>
  <dcterms:modified xsi:type="dcterms:W3CDTF">2020-06-03T23:07:32Z</dcterms:modified>
</cp:coreProperties>
</file>