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45" r:id="rId2"/>
    <p:sldId id="460" r:id="rId3"/>
    <p:sldId id="506" r:id="rId4"/>
    <p:sldId id="538" r:id="rId5"/>
    <p:sldId id="553" r:id="rId6"/>
    <p:sldId id="539" r:id="rId7"/>
    <p:sldId id="543" r:id="rId8"/>
    <p:sldId id="542" r:id="rId9"/>
    <p:sldId id="561" r:id="rId10"/>
    <p:sldId id="484" r:id="rId11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45" autoAdjust="0"/>
  </p:normalViewPr>
  <p:slideViewPr>
    <p:cSldViewPr>
      <p:cViewPr varScale="1">
        <p:scale>
          <a:sx n="84" d="100"/>
          <a:sy n="84" d="100"/>
        </p:scale>
        <p:origin x="-732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9992" y="304800"/>
            <a:ext cx="3200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Fuente de Agua </a:t>
            </a:r>
            <a:r>
              <a:rPr lang="en-US" sz="16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12" y="152400"/>
            <a:ext cx="8610600" cy="38472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altLang="ko-KR" sz="800" b="1" dirty="0" smtClean="0">
              <a:solidFill>
                <a:schemeClr val="bg1"/>
              </a:solidFill>
            </a:endParaRPr>
          </a:p>
          <a:p>
            <a:pPr algn="ctr"/>
            <a:endParaRPr lang="en-US" altLang="ko-KR" sz="8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6900" b="1" dirty="0" smtClean="0">
                <a:solidFill>
                  <a:schemeClr val="bg1"/>
                </a:solidFill>
              </a:rPr>
              <a:t>기대를 뛰어넘는 하나님의 기도 응답</a:t>
            </a:r>
            <a:endParaRPr lang="en-US" altLang="ko-KR" sz="69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(</a:t>
            </a:r>
            <a:r>
              <a:rPr lang="ko-KR" alt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사도행전 </a:t>
            </a:r>
            <a:r>
              <a:rPr lang="en-US" altLang="ko-KR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12</a:t>
            </a:r>
            <a:r>
              <a:rPr lang="ko-KR" alt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장</a:t>
            </a:r>
            <a:r>
              <a:rPr lang="en-US" sz="4000" b="1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)</a:t>
            </a:r>
            <a:endParaRPr lang="en-US" sz="1600" b="1" dirty="0" smtClean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endParaRPr lang="en-US" sz="1600" b="1" dirty="0" smtClean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altLang="ko-KR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Answer to Prayer beyond Expectations</a:t>
            </a:r>
            <a:endParaRPr lang="en-US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2895600"/>
            <a:ext cx="2880360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3735" y="427686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yYI©x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; ~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yIm:å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Bwhebb" pitchFamily="2" charset="0"/>
              </a:rPr>
              <a:t>ŸrAqåm</a:t>
            </a:r>
            <a:r>
              <a:rPr lang="en-US" altLang="en-US" sz="2600" b="1" dirty="0">
                <a:solidFill>
                  <a:srgbClr val="FF0000"/>
                </a:solidFill>
                <a:latin typeface="Bwhebb" pitchFamily="2" charset="0"/>
              </a:rPr>
              <a:t>. </a:t>
            </a:r>
            <a:r>
              <a:rPr lang="en-US" altLang="en-US" sz="2600" dirty="0" err="1">
                <a:latin typeface="Bwhebb" pitchFamily="2" charset="0"/>
              </a:rPr>
              <a:t>Wbøz</a:t>
            </a:r>
            <a:r>
              <a:rPr lang="en-US" altLang="en-US" sz="2600" dirty="0">
                <a:latin typeface="Bwhebb" pitchFamily="2" charset="0"/>
              </a:rPr>
              <a:t>&gt;[' </a:t>
            </a:r>
            <a:r>
              <a:rPr lang="en-US" altLang="en-US" sz="2600" dirty="0" err="1">
                <a:latin typeface="Bwhebb" pitchFamily="2" charset="0"/>
              </a:rPr>
              <a:t>yti’ao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yMi</a:t>
            </a:r>
            <a:r>
              <a:rPr lang="en-US" altLang="en-US" sz="2600" dirty="0">
                <a:latin typeface="Bwhebb" pitchFamily="2" charset="0"/>
              </a:rPr>
              <a:t>_[; </a:t>
            </a:r>
            <a:r>
              <a:rPr lang="en-US" altLang="en-US" sz="2600" dirty="0" err="1">
                <a:latin typeface="Bwhebb" pitchFamily="2" charset="0"/>
              </a:rPr>
              <a:t>hf'ä</a:t>
            </a:r>
            <a:r>
              <a:rPr lang="en-US" altLang="en-US" sz="2600" dirty="0">
                <a:latin typeface="Bwhebb" pitchFamily="2" charset="0"/>
              </a:rPr>
              <a:t>[' </a:t>
            </a:r>
            <a:r>
              <a:rPr lang="en-US" altLang="en-US" sz="2600" dirty="0" err="1">
                <a:latin typeface="Bwhebb" pitchFamily="2" charset="0"/>
              </a:rPr>
              <a:t>tA</a:t>
            </a:r>
            <a:r>
              <a:rPr lang="en-US" altLang="en-US" sz="2600" dirty="0">
                <a:latin typeface="Bwhebb" pitchFamily="2" charset="0"/>
              </a:rPr>
              <a:t>[</a:t>
            </a:r>
            <a:r>
              <a:rPr lang="en-US" altLang="en-US" sz="2600" dirty="0" err="1">
                <a:latin typeface="Bwhebb" pitchFamily="2" charset="0"/>
              </a:rPr>
              <a:t>ßr</a:t>
            </a:r>
            <a:r>
              <a:rPr lang="en-US" altLang="en-US" sz="2600" dirty="0">
                <a:latin typeface="Bwhebb" pitchFamily="2" charset="0"/>
              </a:rPr>
              <a:t>" ~</a:t>
            </a:r>
            <a:r>
              <a:rPr lang="en-US" altLang="en-US" sz="2600" dirty="0" err="1">
                <a:latin typeface="Bwhebb" pitchFamily="2" charset="0"/>
              </a:rPr>
              <a:t>yIT:ïv</a:t>
            </a:r>
            <a:r>
              <a:rPr lang="en-US" altLang="en-US" sz="2600" dirty="0">
                <a:latin typeface="Bwhebb" pitchFamily="2" charset="0"/>
              </a:rPr>
              <a:t>.-</a:t>
            </a:r>
            <a:r>
              <a:rPr lang="en-US" altLang="en-US" sz="2600" dirty="0" err="1">
                <a:latin typeface="Bwhebb" pitchFamily="2" charset="0"/>
              </a:rPr>
              <a:t>yKi</a:t>
            </a:r>
            <a:r>
              <a:rPr lang="en-US" altLang="en-US" sz="2600" dirty="0">
                <a:latin typeface="Bwhebb" pitchFamily="2" charset="0"/>
              </a:rPr>
              <a:t>(</a:t>
            </a:r>
            <a:r>
              <a:rPr lang="en-US" altLang="en-US" sz="2600" baseline="30000" dirty="0">
                <a:latin typeface="Bwhebb" pitchFamily="2" charset="0"/>
              </a:rPr>
              <a:t>  </a:t>
            </a:r>
            <a:r>
              <a:rPr lang="en-US" altLang="en-US" sz="2600" dirty="0">
                <a:latin typeface="Bwhebb" pitchFamily="2" charset="0"/>
              </a:rPr>
              <a:t>  `~</a:t>
            </a:r>
            <a:r>
              <a:rPr lang="en-US" altLang="en-US" sz="2600" dirty="0" err="1">
                <a:latin typeface="Bwhebb" pitchFamily="2" charset="0"/>
              </a:rPr>
              <a:t>yIM</a:t>
            </a:r>
            <a:r>
              <a:rPr lang="en-US" altLang="en-US" sz="2600" dirty="0">
                <a:latin typeface="Bwhebb" pitchFamily="2" charset="0"/>
              </a:rPr>
              <a:t>")h; </a:t>
            </a:r>
            <a:r>
              <a:rPr lang="en-US" altLang="en-US" sz="2600" dirty="0" err="1">
                <a:latin typeface="Bwhebb" pitchFamily="2" charset="0"/>
              </a:rPr>
              <a:t>WlkiÞy</a:t>
            </a:r>
            <a:r>
              <a:rPr lang="en-US" altLang="en-US" sz="2600" dirty="0">
                <a:latin typeface="Bwhebb" pitchFamily="2" charset="0"/>
              </a:rPr>
              <a:t>"-al{ </a:t>
            </a:r>
            <a:r>
              <a:rPr lang="en-US" altLang="en-US" sz="2600" dirty="0" err="1">
                <a:latin typeface="Bwhebb" pitchFamily="2" charset="0"/>
              </a:rPr>
              <a:t>rv</a:t>
            </a:r>
            <a:r>
              <a:rPr lang="en-US" altLang="en-US" sz="2600" dirty="0">
                <a:latin typeface="Bwhebb" pitchFamily="2" charset="0"/>
              </a:rPr>
              <a:t>&lt;</a:t>
            </a:r>
            <a:r>
              <a:rPr lang="en-US" altLang="en-US" sz="2600" dirty="0" err="1">
                <a:latin typeface="Bwhebb" pitchFamily="2" charset="0"/>
              </a:rPr>
              <a:t>ïa</a:t>
            </a:r>
            <a:r>
              <a:rPr lang="en-US" altLang="en-US" sz="2600" dirty="0">
                <a:latin typeface="Bwhebb" pitchFamily="2" charset="0"/>
              </a:rPr>
              <a:t>] ~</a:t>
            </a:r>
            <a:r>
              <a:rPr lang="en-US" altLang="en-US" sz="2600" dirty="0" err="1">
                <a:latin typeface="Bwhebb" pitchFamily="2" charset="0"/>
              </a:rPr>
              <a:t>yrIêB'v.nI</a:t>
            </a:r>
            <a:r>
              <a:rPr lang="en-US" altLang="en-US" sz="2600" dirty="0">
                <a:latin typeface="Bwhebb" pitchFamily="2" charset="0"/>
              </a:rPr>
              <a:t> ‘</a:t>
            </a:r>
            <a:r>
              <a:rPr lang="en-US" altLang="en-US" sz="2600" dirty="0" err="1">
                <a:latin typeface="Bwhebb" pitchFamily="2" charset="0"/>
              </a:rPr>
              <a:t>troaBo</a:t>
            </a:r>
            <a:r>
              <a:rPr lang="en-US" altLang="en-US" sz="2600" dirty="0">
                <a:latin typeface="Bwhebb" pitchFamily="2" charset="0"/>
              </a:rPr>
              <a:t> </a:t>
            </a:r>
            <a:r>
              <a:rPr lang="en-US" altLang="en-US" sz="2600" dirty="0" err="1">
                <a:latin typeface="Bwhebb" pitchFamily="2" charset="0"/>
              </a:rPr>
              <a:t>tArêaBo</a:t>
            </a:r>
            <a:r>
              <a:rPr lang="en-US" altLang="en-US" sz="2600" dirty="0">
                <a:latin typeface="Bwhebb" pitchFamily="2" charset="0"/>
              </a:rPr>
              <a:t> ‘~</a:t>
            </a:r>
            <a:r>
              <a:rPr lang="en-US" altLang="en-US" sz="2600" dirty="0" err="1">
                <a:latin typeface="Bwhebb" pitchFamily="2" charset="0"/>
              </a:rPr>
              <a:t>h,l</a:t>
            </a:r>
            <a:r>
              <a:rPr lang="en-US" altLang="en-US" sz="2600" dirty="0">
                <a:latin typeface="Bwhebb" pitchFamily="2" charset="0"/>
              </a:rPr>
              <a:t>' </a:t>
            </a:r>
            <a:r>
              <a:rPr lang="en-US" altLang="en-US" sz="2600" dirty="0" err="1">
                <a:latin typeface="Bwhebb" pitchFamily="2" charset="0"/>
              </a:rPr>
              <a:t>bcoÜx.l</a:t>
            </a:r>
            <a:r>
              <a:rPr lang="en-US" altLang="en-US" sz="2600" dirty="0">
                <a:latin typeface="Bwhebb" pitchFamily="2" charset="0"/>
              </a:rPr>
              <a:t>;</a:t>
            </a:r>
          </a:p>
          <a:p>
            <a:r>
              <a:rPr lang="en-US" altLang="en-US" sz="2000" b="1" dirty="0">
                <a:solidFill>
                  <a:srgbClr val="7030A0"/>
                </a:solidFill>
              </a:rPr>
              <a:t>Jeremiah 2:13</a:t>
            </a:r>
            <a:r>
              <a:rPr lang="en-US" altLang="en-US" sz="2000" dirty="0">
                <a:solidFill>
                  <a:srgbClr val="7030A0"/>
                </a:solidFill>
              </a:rPr>
              <a:t> </a:t>
            </a:r>
            <a:r>
              <a:rPr lang="en-US" altLang="en-US" sz="2000" dirty="0"/>
              <a:t>My people have committed two sins: They have forsaken me, </a:t>
            </a:r>
            <a:r>
              <a:rPr lang="en-US" altLang="en-US" sz="2000" b="1" dirty="0">
                <a:solidFill>
                  <a:srgbClr val="FF0000"/>
                </a:solidFill>
              </a:rPr>
              <a:t>the spring of living water</a:t>
            </a:r>
            <a:r>
              <a:rPr lang="en-US" altLang="en-US" sz="2000" dirty="0"/>
              <a:t>, and have dug their own cisterns, broken cisterns that cannot hold water</a:t>
            </a:r>
            <a:r>
              <a:rPr lang="en-US" altLang="en-US" sz="2000" dirty="0" smtClean="0"/>
              <a:t>.</a:t>
            </a:r>
            <a:r>
              <a:rPr lang="ko-KR" altLang="en-US" sz="1800" dirty="0" smtClean="0"/>
              <a:t>                                                              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6399212" y="6092742"/>
            <a:ext cx="1747979" cy="400110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ko-KR" altLang="en-US" sz="1800" b="1" dirty="0" smtClean="0">
                <a:solidFill>
                  <a:schemeClr val="bg1"/>
                </a:solidFill>
              </a:rPr>
              <a:t>김 경 래</a:t>
            </a:r>
            <a:r>
              <a:rPr lang="en-US" altLang="ko-KR" sz="1800" b="1" dirty="0">
                <a:solidFill>
                  <a:schemeClr val="bg1"/>
                </a:solidFill>
              </a:rPr>
              <a:t>, </a:t>
            </a:r>
            <a:r>
              <a:rPr lang="en-US" altLang="ko-KR" sz="1800" b="1" dirty="0" smtClean="0">
                <a:solidFill>
                  <a:schemeClr val="bg1"/>
                </a:solidFill>
              </a:rPr>
              <a:t>  </a:t>
            </a:r>
            <a:r>
              <a:rPr lang="en-US" altLang="ko-KR" sz="2000" dirty="0" smtClean="0">
                <a:solidFill>
                  <a:schemeClr val="bg1"/>
                </a:solidFill>
              </a:rPr>
              <a:t>Ph.D</a:t>
            </a:r>
            <a:r>
              <a:rPr lang="en-US" altLang="ko-KR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412" y="3124200"/>
            <a:ext cx="10668000" cy="3464649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chemeClr val="bg1"/>
                </a:solidFill>
              </a:rPr>
              <a:t> 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Numbers </a:t>
            </a:r>
            <a:r>
              <a:rPr lang="en-US" sz="3600" b="1" dirty="0" smtClean="0">
                <a:solidFill>
                  <a:srgbClr val="FFFF00"/>
                </a:solidFill>
              </a:rPr>
              <a:t>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  <a:p>
            <a:pPr algn="ctr" rtl="1"/>
            <a:endParaRPr lang="en-US" altLang="ko-KR" sz="2800" dirty="0" smtClean="0"/>
          </a:p>
          <a:p>
            <a:pPr algn="ctr" rtl="1"/>
            <a:endParaRPr lang="en-US" altLang="ko-KR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255454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/>
              <a:t>민수기 </a:t>
            </a:r>
            <a:r>
              <a:rPr lang="en-US" sz="3200" b="1" dirty="0" smtClean="0"/>
              <a:t>6:24-26</a:t>
            </a:r>
          </a:p>
          <a:p>
            <a:r>
              <a:rPr lang="ko-KR" altLang="en-US" sz="3200" dirty="0" smtClean="0">
                <a:solidFill>
                  <a:schemeClr val="bg1"/>
                </a:solidFill>
              </a:rPr>
              <a:t>여호와는 </a:t>
            </a:r>
            <a:r>
              <a:rPr lang="ko-KR" altLang="en-US" sz="3200" dirty="0">
                <a:solidFill>
                  <a:schemeClr val="bg1"/>
                </a:solidFill>
              </a:rPr>
              <a:t>네게 복을 주시고 너를 지키시기를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그의 얼굴을 네게 비추사 은혜 베푸시기를 원하며</a:t>
            </a:r>
            <a:r>
              <a:rPr lang="en-US" altLang="ko-KR" sz="3200" dirty="0">
                <a:solidFill>
                  <a:schemeClr val="bg1"/>
                </a:solidFill>
              </a:rPr>
              <a:t>, </a:t>
            </a:r>
            <a:r>
              <a:rPr lang="ko-KR" altLang="en-US" sz="3200" dirty="0">
                <a:solidFill>
                  <a:schemeClr val="bg1"/>
                </a:solidFill>
              </a:rPr>
              <a:t>여호와는 그 얼굴을 네게로 향하여 드사 평강 주시기를 원하노라 할지니라 하라</a:t>
            </a:r>
            <a:r>
              <a:rPr lang="en-US" altLang="ko-KR" sz="3200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"/>
          <p:cNvSpPr txBox="1"/>
          <p:nvPr/>
        </p:nvSpPr>
        <p:spPr>
          <a:xfrm>
            <a:off x="150812" y="391823"/>
            <a:ext cx="11913834" cy="6340197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sz="3000" dirty="0" smtClean="0">
                <a:solidFill>
                  <a:srgbClr val="FFFF00"/>
                </a:solidFill>
              </a:rPr>
              <a:t>Words and Music by Jimmy Duncan &amp; Johnny Lange / 1955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I </a:t>
            </a:r>
            <a:r>
              <a:rPr lang="en-US" sz="3200" dirty="0">
                <a:solidFill>
                  <a:schemeClr val="bg1"/>
                </a:solidFill>
              </a:rPr>
              <a:t>asked the Lord to comfort </a:t>
            </a:r>
            <a:r>
              <a:rPr lang="en-US" sz="3200" dirty="0" smtClean="0">
                <a:solidFill>
                  <a:schemeClr val="bg1"/>
                </a:solidFill>
              </a:rPr>
              <a:t>me;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When </a:t>
            </a:r>
            <a:r>
              <a:rPr lang="en-US" sz="3200" dirty="0">
                <a:solidFill>
                  <a:schemeClr val="bg1"/>
                </a:solidFill>
              </a:rPr>
              <a:t>things weren't going my way;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He </a:t>
            </a:r>
            <a:r>
              <a:rPr lang="en-US" sz="3200" dirty="0">
                <a:solidFill>
                  <a:schemeClr val="bg1"/>
                </a:solidFill>
              </a:rPr>
              <a:t>said to me, </a:t>
            </a:r>
            <a:r>
              <a:rPr lang="en-US" sz="3200" dirty="0" smtClean="0">
                <a:solidFill>
                  <a:schemeClr val="bg1"/>
                </a:solidFill>
              </a:rPr>
              <a:t>I </a:t>
            </a:r>
            <a:r>
              <a:rPr lang="en-US" sz="3200" dirty="0">
                <a:solidFill>
                  <a:schemeClr val="bg1"/>
                </a:solidFill>
              </a:rPr>
              <a:t>will comfort </a:t>
            </a:r>
            <a:r>
              <a:rPr lang="en-US" sz="3200" dirty="0" smtClean="0">
                <a:solidFill>
                  <a:schemeClr val="bg1"/>
                </a:solidFill>
              </a:rPr>
              <a:t>you; And lift </a:t>
            </a:r>
            <a:r>
              <a:rPr lang="en-US" sz="3200" dirty="0">
                <a:solidFill>
                  <a:schemeClr val="bg1"/>
                </a:solidFill>
              </a:rPr>
              <a:t>your cares away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 asked the Lord to walk with me, when darkness was all that I knew;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He </a:t>
            </a:r>
            <a:r>
              <a:rPr lang="en-US" sz="3200" dirty="0">
                <a:solidFill>
                  <a:schemeClr val="bg1"/>
                </a:solidFill>
              </a:rPr>
              <a:t>said to </a:t>
            </a:r>
            <a:r>
              <a:rPr lang="en-US" sz="3200" dirty="0" smtClean="0">
                <a:solidFill>
                  <a:schemeClr val="bg1"/>
                </a:solidFill>
              </a:rPr>
              <a:t>me, Never </a:t>
            </a:r>
            <a:r>
              <a:rPr lang="en-US" sz="3200" dirty="0">
                <a:solidFill>
                  <a:schemeClr val="bg1"/>
                </a:solidFill>
              </a:rPr>
              <a:t>be afraid, </a:t>
            </a:r>
            <a:r>
              <a:rPr lang="en-US" sz="3200" dirty="0" smtClean="0">
                <a:solidFill>
                  <a:schemeClr val="bg1"/>
                </a:solidFill>
              </a:rPr>
              <a:t>for </a:t>
            </a:r>
            <a:r>
              <a:rPr lang="en-US" sz="3200" dirty="0">
                <a:solidFill>
                  <a:schemeClr val="bg1"/>
                </a:solidFill>
              </a:rPr>
              <a:t>I will see you through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I </a:t>
            </a:r>
            <a:r>
              <a:rPr lang="en-US" sz="3200" dirty="0">
                <a:solidFill>
                  <a:schemeClr val="bg1"/>
                </a:solidFill>
              </a:rPr>
              <a:t>didn't ask for riches, </a:t>
            </a:r>
            <a:r>
              <a:rPr lang="en-US" sz="3200" dirty="0" smtClean="0">
                <a:solidFill>
                  <a:schemeClr val="bg1"/>
                </a:solidFill>
              </a:rPr>
              <a:t>He </a:t>
            </a:r>
            <a:r>
              <a:rPr lang="en-US" sz="3200" dirty="0">
                <a:solidFill>
                  <a:schemeClr val="bg1"/>
                </a:solidFill>
              </a:rPr>
              <a:t>gave me wealth untold,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The </a:t>
            </a:r>
            <a:r>
              <a:rPr lang="en-US" sz="3200" dirty="0" smtClean="0">
                <a:solidFill>
                  <a:schemeClr val="bg1"/>
                </a:solidFill>
              </a:rPr>
              <a:t>moon, </a:t>
            </a:r>
            <a:r>
              <a:rPr lang="en-US" sz="3200" dirty="0">
                <a:solidFill>
                  <a:schemeClr val="bg1"/>
                </a:solidFill>
              </a:rPr>
              <a:t>the stars, the </a:t>
            </a:r>
            <a:r>
              <a:rPr lang="en-US" sz="3200" dirty="0" smtClean="0">
                <a:solidFill>
                  <a:schemeClr val="bg1"/>
                </a:solidFill>
              </a:rPr>
              <a:t>sun, </a:t>
            </a:r>
            <a:r>
              <a:rPr lang="en-US" sz="3200" dirty="0">
                <a:solidFill>
                  <a:schemeClr val="bg1"/>
                </a:solidFill>
              </a:rPr>
              <a:t>the sky, and </a:t>
            </a:r>
            <a:r>
              <a:rPr lang="en-US" sz="3200" dirty="0" smtClean="0">
                <a:solidFill>
                  <a:schemeClr val="bg1"/>
                </a:solidFill>
              </a:rPr>
              <a:t>gave </a:t>
            </a:r>
            <a:r>
              <a:rPr lang="en-US" sz="3200" dirty="0">
                <a:solidFill>
                  <a:schemeClr val="bg1"/>
                </a:solidFill>
              </a:rPr>
              <a:t>me eyes to behold.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 thank the Lord for everything, and I count </a:t>
            </a:r>
            <a:r>
              <a:rPr lang="en-US" sz="3200" dirty="0" smtClean="0">
                <a:solidFill>
                  <a:schemeClr val="bg1"/>
                </a:solidFill>
              </a:rPr>
              <a:t>my </a:t>
            </a:r>
            <a:r>
              <a:rPr lang="en-US" sz="3200" dirty="0">
                <a:solidFill>
                  <a:schemeClr val="bg1"/>
                </a:solidFill>
              </a:rPr>
              <a:t>blessings each day;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He </a:t>
            </a:r>
            <a:r>
              <a:rPr lang="en-US" sz="3200" dirty="0">
                <a:solidFill>
                  <a:schemeClr val="bg1"/>
                </a:solidFill>
              </a:rPr>
              <a:t>came to me when I needed Him, I only had to pray.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And He’ll </a:t>
            </a:r>
            <a:r>
              <a:rPr lang="en-US" sz="3200" dirty="0">
                <a:solidFill>
                  <a:schemeClr val="bg1"/>
                </a:solidFill>
              </a:rPr>
              <a:t>come to you, if you ask Him to</a:t>
            </a:r>
            <a:r>
              <a:rPr lang="en-US" sz="3200" dirty="0" smtClean="0">
                <a:solidFill>
                  <a:schemeClr val="bg1"/>
                </a:solidFill>
              </a:rPr>
              <a:t>, He's </a:t>
            </a:r>
            <a:r>
              <a:rPr lang="en-US" sz="3200" dirty="0">
                <a:solidFill>
                  <a:schemeClr val="bg1"/>
                </a:solidFill>
              </a:rPr>
              <a:t>only a prayer </a:t>
            </a:r>
            <a:r>
              <a:rPr lang="en-US" sz="3200" dirty="0" smtClean="0">
                <a:solidFill>
                  <a:schemeClr val="bg1"/>
                </a:solidFill>
              </a:rPr>
              <a:t>away.</a:t>
            </a:r>
          </a:p>
          <a:p>
            <a:endParaRPr lang="en-US" altLang="ko-KR" sz="3200" b="1" dirty="0" smtClean="0">
              <a:solidFill>
                <a:schemeClr val="bg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613" y="37717"/>
            <a:ext cx="2057400" cy="4308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영어 </a:t>
            </a:r>
            <a:r>
              <a:rPr lang="ko-KR" altLang="en-US" b="1" dirty="0">
                <a:solidFill>
                  <a:srgbClr val="FF0000"/>
                </a:solidFill>
              </a:rPr>
              <a:t>찬양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95180" y="457200"/>
            <a:ext cx="2928232" cy="209288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600" b="1" dirty="0" smtClean="0">
                <a:solidFill>
                  <a:srgbClr val="FFFF00"/>
                </a:solidFill>
              </a:rPr>
              <a:t>기도</a:t>
            </a:r>
            <a:r>
              <a:rPr lang="en-US" altLang="ko-KR" sz="2600" dirty="0" smtClean="0">
                <a:solidFill>
                  <a:schemeClr val="bg1"/>
                </a:solidFill>
              </a:rPr>
              <a:t>: </a:t>
            </a:r>
            <a:r>
              <a:rPr lang="ko-KR" altLang="en-US" sz="2600" dirty="0" smtClean="0">
                <a:solidFill>
                  <a:schemeClr val="bg1"/>
                </a:solidFill>
              </a:rPr>
              <a:t>모든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600" dirty="0" smtClean="0">
                <a:solidFill>
                  <a:schemeClr val="bg1"/>
                </a:solidFill>
              </a:rPr>
              <a:t>종교의 공통 현상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b="1" dirty="0" smtClean="0">
                <a:solidFill>
                  <a:srgbClr val="FFFF00"/>
                </a:solidFill>
              </a:rPr>
              <a:t>Prayer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– A Common Phenomenon of All Religions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Most Palestinians believe Israel wants to destroy Al-Aqsa' |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" y="3657600"/>
            <a:ext cx="48585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 Powerful Prayers to Pray Over Your Children (For All Ag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" y="457200"/>
            <a:ext cx="6396789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UDDHIST RITUALS, PRACTICES AND OBJECTS | Facts and Detai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2" y="3657600"/>
            <a:ext cx="330707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aying at the western wall - Picture of Western Wall Experienc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279" y="2834640"/>
            <a:ext cx="4627352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37" y="57508"/>
            <a:ext cx="11963400" cy="387798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>
                <a:solidFill>
                  <a:srgbClr val="FFFF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en-US" altLang="ko-KR" sz="3200" b="1" dirty="0" smtClean="0">
                <a:solidFill>
                  <a:srgbClr val="FFFF00"/>
                </a:solidFill>
              </a:rPr>
              <a:t>            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위기의 시작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(12:1-4) - </a:t>
            </a:r>
            <a:r>
              <a:rPr lang="ko-KR" altLang="en-US" sz="3200" b="1" dirty="0">
                <a:solidFill>
                  <a:srgbClr val="FFFF00"/>
                </a:solidFill>
              </a:rPr>
              <a:t>시대적 배경</a:t>
            </a:r>
            <a:r>
              <a:rPr lang="en-US" altLang="ko-KR" sz="3200" b="1" dirty="0">
                <a:solidFill>
                  <a:srgbClr val="FFFF00"/>
                </a:solidFill>
              </a:rPr>
              <a:t> </a:t>
            </a:r>
            <a:endParaRPr lang="en-US" altLang="ko-KR" sz="32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(</a:t>
            </a:r>
            <a:r>
              <a:rPr lang="ko-KR" altLang="en-US" sz="1800" b="1" dirty="0">
                <a:solidFill>
                  <a:schemeClr val="bg1"/>
                </a:solidFill>
              </a:rPr>
              <a:t>개역개정</a:t>
            </a:r>
            <a:r>
              <a:rPr lang="en-US" sz="18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사도행전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12:1-4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sz="2600" dirty="0" smtClean="0">
                <a:solidFill>
                  <a:srgbClr val="FFFF00"/>
                </a:solidFill>
              </a:rPr>
              <a:t>1</a:t>
            </a:r>
            <a:r>
              <a:rPr lang="x-none" sz="2600" smtClean="0">
                <a:solidFill>
                  <a:schemeClr val="bg1"/>
                </a:solidFill>
              </a:rPr>
              <a:t> </a:t>
            </a:r>
            <a:r>
              <a:rPr lang="ko-KR" altLang="en-US" sz="2600" smtClean="0">
                <a:solidFill>
                  <a:schemeClr val="bg1"/>
                </a:solidFill>
              </a:rPr>
              <a:t>그 </a:t>
            </a:r>
            <a:r>
              <a:rPr lang="ko-KR" altLang="en-US" sz="2600" dirty="0">
                <a:solidFill>
                  <a:schemeClr val="bg1"/>
                </a:solidFill>
              </a:rPr>
              <a:t>때에 </a:t>
            </a:r>
            <a:r>
              <a:rPr lang="ko-KR" altLang="en-US" sz="2600" b="1" dirty="0">
                <a:solidFill>
                  <a:srgbClr val="FFFF00"/>
                </a:solidFill>
              </a:rPr>
              <a:t>헤롯 왕</a:t>
            </a:r>
            <a:r>
              <a:rPr lang="ko-KR" altLang="en-US" sz="2600" dirty="0">
                <a:solidFill>
                  <a:schemeClr val="bg1"/>
                </a:solidFill>
              </a:rPr>
              <a:t>이 손을 들어 </a:t>
            </a:r>
            <a:r>
              <a:rPr lang="ko-KR" altLang="en-US" sz="2600">
                <a:solidFill>
                  <a:schemeClr val="bg1"/>
                </a:solidFill>
              </a:rPr>
              <a:t>교회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중에서 </a:t>
            </a:r>
            <a:r>
              <a:rPr lang="ko-KR" altLang="en-US" sz="2600" dirty="0">
                <a:solidFill>
                  <a:schemeClr val="bg1"/>
                </a:solidFill>
              </a:rPr>
              <a:t>몇 사람을 해하려 </a:t>
            </a:r>
            <a:r>
              <a:rPr lang="ko-KR" altLang="en-US" sz="2600" dirty="0" smtClean="0">
                <a:solidFill>
                  <a:schemeClr val="bg1"/>
                </a:solidFill>
              </a:rPr>
              <a:t>하여 </a:t>
            </a:r>
            <a:r>
              <a:rPr lang="en-US" sz="2600" dirty="0" smtClean="0">
                <a:solidFill>
                  <a:srgbClr val="FFFF00"/>
                </a:solidFill>
              </a:rPr>
              <a:t>2 </a:t>
            </a:r>
            <a:r>
              <a:rPr lang="ko-KR" altLang="en-US" sz="2600" dirty="0">
                <a:solidFill>
                  <a:srgbClr val="FFFF00"/>
                </a:solidFill>
              </a:rPr>
              <a:t>요한의 형제 </a:t>
            </a:r>
            <a:r>
              <a:rPr lang="ko-KR" altLang="en-US" sz="2600" b="1" dirty="0">
                <a:solidFill>
                  <a:srgbClr val="FFFF00"/>
                </a:solidFill>
              </a:rPr>
              <a:t>야고보</a:t>
            </a:r>
            <a:r>
              <a:rPr lang="ko-KR" altLang="en-US" sz="2600" dirty="0">
                <a:solidFill>
                  <a:schemeClr val="bg1"/>
                </a:solidFill>
              </a:rPr>
              <a:t>를 칼로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죽이니 </a:t>
            </a:r>
            <a:r>
              <a:rPr lang="en-US" sz="2600" dirty="0" smtClean="0">
                <a:solidFill>
                  <a:srgbClr val="FFFF00"/>
                </a:solidFill>
              </a:rPr>
              <a:t>3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유대인들이 이 일을 기뻐하는 것을 보고 베드로도 </a:t>
            </a:r>
            <a:endParaRPr lang="en-US" altLang="ko-KR" sz="2600" dirty="0" smtClean="0">
              <a:solidFill>
                <a:schemeClr val="bg1"/>
              </a:solidFill>
            </a:endParaRPr>
          </a:p>
          <a:p>
            <a:r>
              <a:rPr lang="ko-KR" altLang="en-US" sz="2600" dirty="0" smtClean="0">
                <a:solidFill>
                  <a:schemeClr val="bg1"/>
                </a:solidFill>
              </a:rPr>
              <a:t>잡으려 </a:t>
            </a:r>
            <a:r>
              <a:rPr lang="ko-KR" altLang="en-US" sz="2600" dirty="0">
                <a:solidFill>
                  <a:schemeClr val="bg1"/>
                </a:solidFill>
              </a:rPr>
              <a:t>할새 때는 </a:t>
            </a:r>
            <a:r>
              <a:rPr lang="ko-KR" altLang="en-US" sz="2600" b="1" dirty="0">
                <a:solidFill>
                  <a:srgbClr val="FFFF00"/>
                </a:solidFill>
              </a:rPr>
              <a:t>무교절</a:t>
            </a:r>
            <a:r>
              <a:rPr lang="ko-KR" altLang="en-US" sz="2600" dirty="0">
                <a:solidFill>
                  <a:schemeClr val="bg1"/>
                </a:solidFill>
              </a:rPr>
              <a:t> </a:t>
            </a:r>
            <a:r>
              <a:rPr lang="ko-KR" altLang="en-US" sz="2600" dirty="0" smtClean="0">
                <a:solidFill>
                  <a:schemeClr val="bg1"/>
                </a:solidFill>
              </a:rPr>
              <a:t>기간이라</a:t>
            </a:r>
            <a:r>
              <a:rPr lang="en-US" altLang="ko-KR" sz="2600" dirty="0" smtClean="0">
                <a:solidFill>
                  <a:schemeClr val="bg1"/>
                </a:solidFill>
              </a:rPr>
              <a:t>. </a:t>
            </a:r>
            <a:r>
              <a:rPr lang="en-US" sz="2600" dirty="0" smtClean="0">
                <a:solidFill>
                  <a:srgbClr val="FFFF00"/>
                </a:solidFill>
              </a:rPr>
              <a:t>4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ko-KR" altLang="en-US" sz="2600" dirty="0">
                <a:solidFill>
                  <a:schemeClr val="bg1"/>
                </a:solidFill>
              </a:rPr>
              <a:t>잡으매 옥에 가두어 군인 넷씩인 네 패에게 맡겨 지키고 </a:t>
            </a:r>
            <a:r>
              <a:rPr lang="ko-KR" altLang="en-US" sz="2600" b="1" dirty="0">
                <a:solidFill>
                  <a:srgbClr val="FFFF00"/>
                </a:solidFill>
              </a:rPr>
              <a:t>유월절</a:t>
            </a:r>
            <a:r>
              <a:rPr lang="ko-KR" altLang="en-US" sz="2600" dirty="0">
                <a:solidFill>
                  <a:schemeClr val="bg1"/>
                </a:solidFill>
              </a:rPr>
              <a:t> 후에 백성 앞에 끌어 내고자 </a:t>
            </a:r>
            <a:r>
              <a:rPr lang="ko-KR" altLang="en-US" sz="2600" dirty="0" smtClean="0">
                <a:solidFill>
                  <a:schemeClr val="bg1"/>
                </a:solidFill>
              </a:rPr>
              <a:t>하더라</a:t>
            </a:r>
            <a:r>
              <a:rPr lang="en-US" altLang="ko-KR" sz="2600" dirty="0" smtClean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altLang="ko-KR" sz="2000" b="1" dirty="0" smtClean="0">
                <a:solidFill>
                  <a:srgbClr val="FFFF00"/>
                </a:solidFill>
              </a:rPr>
              <a:t>         *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1, 6, 11, 19-23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b="1" dirty="0">
                <a:solidFill>
                  <a:srgbClr val="FFFF00"/>
                </a:solidFill>
              </a:rPr>
              <a:t>. </a:t>
            </a:r>
            <a:r>
              <a:rPr lang="ko-KR" altLang="en-US" sz="2000" b="1" dirty="0">
                <a:solidFill>
                  <a:srgbClr val="FFFF00"/>
                </a:solidFill>
              </a:rPr>
              <a:t>헤롯 왕</a:t>
            </a:r>
            <a:r>
              <a:rPr lang="en-US" sz="2000" b="1" dirty="0" smtClean="0">
                <a:solidFill>
                  <a:schemeClr val="bg1"/>
                </a:solidFill>
              </a:rPr>
              <a:t>: Herod Agrippa I </a:t>
            </a:r>
            <a:r>
              <a:rPr lang="en-US" altLang="ko-KR" sz="2000" dirty="0" smtClean="0">
                <a:solidFill>
                  <a:schemeClr val="bg1"/>
                </a:solidFill>
              </a:rPr>
              <a:t>(</a:t>
            </a:r>
            <a:r>
              <a:rPr lang="en-US" sz="2000" b="1" dirty="0" smtClean="0">
                <a:solidFill>
                  <a:schemeClr val="bg1"/>
                </a:solidFill>
              </a:rPr>
              <a:t>AD </a:t>
            </a:r>
            <a:r>
              <a:rPr lang="en-US" sz="2000" b="1" dirty="0">
                <a:solidFill>
                  <a:schemeClr val="bg1"/>
                </a:solidFill>
              </a:rPr>
              <a:t>41/42 </a:t>
            </a:r>
            <a:r>
              <a:rPr lang="en-US" sz="2000" b="1" dirty="0" smtClean="0">
                <a:solidFill>
                  <a:schemeClr val="bg1"/>
                </a:solidFill>
              </a:rPr>
              <a:t>~ 44</a:t>
            </a:r>
            <a:r>
              <a:rPr lang="en-US" altLang="ko-KR" sz="2000" dirty="0" smtClean="0">
                <a:solidFill>
                  <a:schemeClr val="bg1"/>
                </a:solidFill>
              </a:rPr>
              <a:t>), </a:t>
            </a:r>
            <a:r>
              <a:rPr lang="ko-KR" altLang="en-US" sz="2000" dirty="0" smtClean="0">
                <a:solidFill>
                  <a:schemeClr val="bg1"/>
                </a:solidFill>
              </a:rPr>
              <a:t>헤롯대제의 손자</a:t>
            </a:r>
            <a:r>
              <a:rPr lang="en-US" altLang="ko-KR" sz="20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altLang="ko-KR" sz="2000" b="1" dirty="0" smtClean="0">
                <a:solidFill>
                  <a:srgbClr val="FFFF00"/>
                </a:solidFill>
              </a:rPr>
              <a:t>         *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2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. 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야고보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: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Santiago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‘</a:t>
            </a:r>
            <a:r>
              <a:rPr lang="en-US" sz="2400" b="1" dirty="0" err="1">
                <a:solidFill>
                  <a:schemeClr val="bg1"/>
                </a:solidFill>
              </a:rPr>
              <a:t>Sant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Iago</a:t>
            </a:r>
            <a:r>
              <a:rPr lang="en-US" sz="2000" dirty="0" smtClean="0">
                <a:solidFill>
                  <a:schemeClr val="bg1"/>
                </a:solidFill>
              </a:rPr>
              <a:t>’ </a:t>
            </a:r>
            <a:r>
              <a:rPr lang="en-US" altLang="ko-KR" sz="2000" dirty="0" smtClean="0">
                <a:solidFill>
                  <a:schemeClr val="bg1"/>
                </a:solidFill>
              </a:rPr>
              <a:t>the Patron Saint of Spain / Catholic)</a:t>
            </a: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       *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3-4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b="1" u="sng" dirty="0">
                <a:solidFill>
                  <a:srgbClr val="FFFF00"/>
                </a:solidFill>
              </a:rPr>
              <a:t>. </a:t>
            </a:r>
            <a:r>
              <a:rPr lang="ko-KR" altLang="en-US" sz="2000" b="1" u="sng" dirty="0">
                <a:solidFill>
                  <a:srgbClr val="FFFF00"/>
                </a:solidFill>
              </a:rPr>
              <a:t>무교절 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 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= </a:t>
            </a:r>
            <a:r>
              <a:rPr lang="ko-KR" altLang="en-US" sz="2000" b="1" u="sng" dirty="0">
                <a:solidFill>
                  <a:srgbClr val="FFFF00"/>
                </a:solidFill>
              </a:rPr>
              <a:t>유월절 </a:t>
            </a:r>
            <a:r>
              <a:rPr lang="en-US" sz="2000" b="1" dirty="0" smtClean="0">
                <a:solidFill>
                  <a:schemeClr val="bg1"/>
                </a:solidFill>
              </a:rPr>
              <a:t>: </a:t>
            </a:r>
            <a:r>
              <a:rPr lang="en-US" sz="2000" b="1" dirty="0" err="1" smtClean="0">
                <a:solidFill>
                  <a:schemeClr val="bg1"/>
                </a:solidFill>
              </a:rPr>
              <a:t>Abib</a:t>
            </a:r>
            <a:r>
              <a:rPr lang="en-US" sz="2000" b="1" dirty="0" smtClean="0">
                <a:solidFill>
                  <a:schemeClr val="bg1"/>
                </a:solidFill>
              </a:rPr>
              <a:t> (the 1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st</a:t>
            </a:r>
            <a:r>
              <a:rPr lang="en-US" sz="2000" b="1" dirty="0" smtClean="0">
                <a:solidFill>
                  <a:schemeClr val="bg1"/>
                </a:solidFill>
              </a:rPr>
              <a:t> Month) 14-21</a:t>
            </a:r>
            <a:endParaRPr lang="en-US" altLang="ko-KR" sz="2000" dirty="0" smtClean="0">
              <a:solidFill>
                <a:schemeClr val="bg1"/>
              </a:solidFill>
            </a:endParaRPr>
          </a:p>
        </p:txBody>
      </p:sp>
      <p:pic>
        <p:nvPicPr>
          <p:cNvPr id="3" name="Picture 2" descr="Agrippa 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8" y="3969048"/>
            <a:ext cx="2633344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6412" y="4118254"/>
            <a:ext cx="19034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silver</a:t>
            </a:r>
          </a:p>
          <a:p>
            <a:r>
              <a:rPr lang="en-US" sz="2400" dirty="0" err="1" smtClean="0"/>
              <a:t>tetradrachma</a:t>
            </a:r>
            <a:r>
              <a:rPr lang="en-US" sz="2400" dirty="0" smtClean="0"/>
              <a:t> inscribed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Basileus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b="1" i="1" dirty="0" err="1" smtClean="0">
                <a:solidFill>
                  <a:srgbClr val="C00000"/>
                </a:solidFill>
              </a:rPr>
              <a:t>Megas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Agrippas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5" name="Picture 6" descr="Popup Inf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12" y="2541819"/>
            <a:ext cx="265114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erod Agrippa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4" y="4152121"/>
            <a:ext cx="4226558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507134" y="4215291"/>
            <a:ext cx="2872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/>
              <a:t>I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7932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santiago, sp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4" y="151531"/>
            <a:ext cx="560243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antiago, martyr Ja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64" y="990600"/>
            <a:ext cx="568811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antiago, spa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7" y="3352800"/>
            <a:ext cx="6216305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antiago, spa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2" y="3094892"/>
            <a:ext cx="4799752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37" y="152400"/>
            <a:ext cx="11963400" cy="667875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>
                <a:solidFill>
                  <a:srgbClr val="FFFF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3200" b="1" dirty="0" smtClean="0">
                <a:solidFill>
                  <a:srgbClr val="FFFF00"/>
                </a:solidFill>
              </a:rPr>
              <a:t>    베드로를 위한 교회의 기도가 응답되다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(12:5-10)</a:t>
            </a:r>
            <a:endParaRPr lang="en-US" altLang="ko-KR" sz="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(</a:t>
            </a:r>
            <a:r>
              <a:rPr lang="ko-KR" altLang="en-US" sz="1800" b="1" dirty="0">
                <a:solidFill>
                  <a:schemeClr val="bg1"/>
                </a:solidFill>
              </a:rPr>
              <a:t>개역개정</a:t>
            </a:r>
            <a:r>
              <a:rPr lang="en-US" sz="18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사도행전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12:5-10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sz="2400" dirty="0">
                <a:solidFill>
                  <a:srgbClr val="FFFF00"/>
                </a:solidFill>
              </a:rPr>
              <a:t>5 </a:t>
            </a:r>
            <a:r>
              <a:rPr lang="ko-KR" altLang="en-US" sz="2400" dirty="0">
                <a:solidFill>
                  <a:schemeClr val="bg1"/>
                </a:solidFill>
              </a:rPr>
              <a:t>이에 베드로는 옥에 갇혔고 </a:t>
            </a:r>
            <a:r>
              <a:rPr lang="ko-KR" altLang="en-US" sz="2400" b="1" dirty="0">
                <a:solidFill>
                  <a:srgbClr val="FFFF00"/>
                </a:solidFill>
              </a:rPr>
              <a:t>교회는</a:t>
            </a:r>
            <a:r>
              <a:rPr lang="ko-KR" altLang="en-US" sz="2400" dirty="0">
                <a:solidFill>
                  <a:schemeClr val="bg1"/>
                </a:solidFill>
              </a:rPr>
              <a:t>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그를 </a:t>
            </a:r>
            <a:r>
              <a:rPr lang="ko-KR" altLang="en-US" sz="2400" dirty="0">
                <a:solidFill>
                  <a:schemeClr val="bg1"/>
                </a:solidFill>
              </a:rPr>
              <a:t>위하여 간절히 하나님께 </a:t>
            </a:r>
            <a:r>
              <a:rPr lang="ko-KR" altLang="en-US" sz="2400" b="1" dirty="0">
                <a:solidFill>
                  <a:srgbClr val="FFFF00"/>
                </a:solidFill>
              </a:rPr>
              <a:t>기도</a:t>
            </a:r>
            <a:r>
              <a:rPr lang="ko-KR" altLang="en-US" sz="2400" dirty="0">
                <a:solidFill>
                  <a:schemeClr val="bg1"/>
                </a:solidFill>
              </a:rPr>
              <a:t>하더라</a:t>
            </a:r>
            <a:r>
              <a:rPr lang="en-US" altLang="ko-KR" sz="2400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rgbClr val="FFFF00"/>
                </a:solidFill>
              </a:rPr>
              <a:t>6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헤롯이 잡아 내려고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하는 </a:t>
            </a:r>
            <a:r>
              <a:rPr lang="ko-KR" altLang="en-US" sz="2400" dirty="0">
                <a:solidFill>
                  <a:schemeClr val="bg1"/>
                </a:solidFill>
              </a:rPr>
              <a:t>그 전날 밤에 베드로가 두 군인 틈에서 두 쇠사슬에 매여 </a:t>
            </a:r>
            <a:r>
              <a:rPr lang="ko-KR" altLang="en-US" sz="2400" b="1" dirty="0">
                <a:solidFill>
                  <a:srgbClr val="FFFF00"/>
                </a:solidFill>
              </a:rPr>
              <a:t>누워 </a:t>
            </a:r>
            <a:endParaRPr lang="en-US" altLang="ko-KR" sz="2400" b="1" dirty="0" smtClean="0">
              <a:solidFill>
                <a:srgbClr val="FFFF00"/>
              </a:solidFill>
            </a:endParaRPr>
          </a:p>
          <a:p>
            <a:r>
              <a:rPr lang="ko-KR" altLang="en-US" sz="2400" b="1" dirty="0" smtClean="0">
                <a:solidFill>
                  <a:srgbClr val="FFFF00"/>
                </a:solidFill>
              </a:rPr>
              <a:t>자는데 </a:t>
            </a:r>
            <a:r>
              <a:rPr lang="ko-KR" altLang="en-US" sz="2400" dirty="0">
                <a:solidFill>
                  <a:schemeClr val="bg1"/>
                </a:solidFill>
              </a:rPr>
              <a:t>파수꾼들이 문 밖에서 옥을 지키더니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rgbClr val="FFFF00"/>
                </a:solidFill>
              </a:rPr>
              <a:t>7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홀연히 </a:t>
            </a:r>
            <a:r>
              <a:rPr lang="ko-KR" altLang="en-US" sz="2400" b="1" dirty="0">
                <a:solidFill>
                  <a:srgbClr val="FFFF00"/>
                </a:solidFill>
              </a:rPr>
              <a:t>주의 사자</a:t>
            </a:r>
            <a:r>
              <a:rPr lang="ko-KR" altLang="en-US" sz="2400" dirty="0">
                <a:solidFill>
                  <a:schemeClr val="bg1"/>
                </a:solidFill>
              </a:rPr>
              <a:t>가 나타나매 옥중에 광채가 빛나며 또 베드로의 옆구리를 쳐 깨워 이르되 급히 일어나라 하니 쇠사슬이 그 손에서 벗어지더라</a:t>
            </a:r>
            <a:r>
              <a:rPr lang="en-US" altLang="ko-KR" sz="2400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rgbClr val="FFFF00"/>
                </a:solidFill>
              </a:rPr>
              <a:t>8 </a:t>
            </a:r>
            <a:r>
              <a:rPr lang="ko-KR" altLang="en-US" sz="2400" b="1" dirty="0">
                <a:solidFill>
                  <a:srgbClr val="FFFF00"/>
                </a:solidFill>
              </a:rPr>
              <a:t>천사</a:t>
            </a:r>
            <a:r>
              <a:rPr lang="ko-KR" altLang="en-US" sz="2400" dirty="0">
                <a:solidFill>
                  <a:schemeClr val="bg1"/>
                </a:solidFill>
              </a:rPr>
              <a:t>가 이르되 </a:t>
            </a:r>
            <a:r>
              <a:rPr lang="ko-KR" altLang="en-US" sz="2400" dirty="0" smtClean="0">
                <a:solidFill>
                  <a:schemeClr val="bg1"/>
                </a:solidFill>
              </a:rPr>
              <a:t>띠를 </a:t>
            </a:r>
            <a:r>
              <a:rPr lang="ko-KR" altLang="en-US" sz="2400" dirty="0">
                <a:solidFill>
                  <a:schemeClr val="bg1"/>
                </a:solidFill>
              </a:rPr>
              <a:t>띠고 신을 신으라 하거늘 베드로가 그대로 하니 </a:t>
            </a:r>
            <a:r>
              <a:rPr lang="ko-KR" altLang="en-US" sz="2400" b="1" dirty="0">
                <a:solidFill>
                  <a:srgbClr val="FFFF00"/>
                </a:solidFill>
              </a:rPr>
              <a:t>천사</a:t>
            </a:r>
            <a:r>
              <a:rPr lang="ko-KR" altLang="en-US" sz="2400" dirty="0" smtClean="0">
                <a:solidFill>
                  <a:schemeClr val="bg1"/>
                </a:solidFill>
              </a:rPr>
              <a:t>가 </a:t>
            </a:r>
            <a:r>
              <a:rPr lang="ko-KR" altLang="en-US" sz="2400" dirty="0">
                <a:solidFill>
                  <a:schemeClr val="bg1"/>
                </a:solidFill>
              </a:rPr>
              <a:t>또 이르되 겉옷을 입고 따라오라 한대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rgbClr val="FFFF00"/>
                </a:solidFill>
              </a:rPr>
              <a:t>9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베드로가 나와서 따라갈새 </a:t>
            </a:r>
            <a:r>
              <a:rPr lang="ko-KR" altLang="en-US" sz="2400" b="1" dirty="0">
                <a:solidFill>
                  <a:srgbClr val="FFFF00"/>
                </a:solidFill>
              </a:rPr>
              <a:t>천사</a:t>
            </a:r>
            <a:r>
              <a:rPr lang="ko-KR" altLang="en-US" sz="2400" dirty="0" smtClean="0">
                <a:solidFill>
                  <a:schemeClr val="bg1"/>
                </a:solidFill>
              </a:rPr>
              <a:t>가 </a:t>
            </a:r>
            <a:r>
              <a:rPr lang="ko-KR" altLang="en-US" sz="2400" dirty="0">
                <a:solidFill>
                  <a:schemeClr val="bg1"/>
                </a:solidFill>
              </a:rPr>
              <a:t>하는 것이 생시인 줄 알지 못하고 환상을 보는가 하니라</a:t>
            </a:r>
            <a:r>
              <a:rPr lang="en-US" altLang="ko-KR" sz="2400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rgbClr val="FFFF00"/>
                </a:solidFill>
              </a:rPr>
              <a:t>10 </a:t>
            </a:r>
            <a:r>
              <a:rPr lang="ko-KR" altLang="en-US" sz="2400" dirty="0">
                <a:solidFill>
                  <a:schemeClr val="bg1"/>
                </a:solidFill>
              </a:rPr>
              <a:t>이에 첫째와 둘째 파수를 지나 시내로 통한 쇠문에 이르니 문이 저절로 </a:t>
            </a:r>
            <a:r>
              <a:rPr lang="ko-KR" altLang="en-US" sz="2400" dirty="0" smtClean="0">
                <a:solidFill>
                  <a:schemeClr val="bg1"/>
                </a:solidFill>
              </a:rPr>
              <a:t>열리는지라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r>
              <a:rPr lang="ko-KR" alt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나와서 한 거리를 지나매 </a:t>
            </a:r>
            <a:r>
              <a:rPr lang="ko-KR" altLang="en-US" sz="2400" b="1" dirty="0">
                <a:solidFill>
                  <a:srgbClr val="FFFF00"/>
                </a:solidFill>
              </a:rPr>
              <a:t>천사</a:t>
            </a:r>
            <a:r>
              <a:rPr lang="ko-KR" altLang="en-US" sz="2400" dirty="0" smtClean="0">
                <a:solidFill>
                  <a:schemeClr val="bg1"/>
                </a:solidFill>
              </a:rPr>
              <a:t>가 </a:t>
            </a:r>
            <a:r>
              <a:rPr lang="ko-KR" altLang="en-US" sz="2400" dirty="0">
                <a:solidFill>
                  <a:schemeClr val="bg1"/>
                </a:solidFill>
              </a:rPr>
              <a:t>곧 떠나더라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altLang="ko-KR" sz="2000" b="1" dirty="0" smtClean="0">
                <a:solidFill>
                  <a:srgbClr val="FFFF00"/>
                </a:solidFill>
              </a:rPr>
              <a:t>                *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5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. 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교회는 기도</a:t>
            </a:r>
            <a:r>
              <a:rPr lang="en-US" sz="20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altLang="ko-KR" sz="2000" b="1" dirty="0">
                <a:solidFill>
                  <a:schemeClr val="bg1"/>
                </a:solidFill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             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*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6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. </a:t>
            </a:r>
            <a:r>
              <a:rPr lang="ko-KR" altLang="en-US" sz="2000" b="1" u="sng" dirty="0">
                <a:solidFill>
                  <a:srgbClr val="FFFF00"/>
                </a:solidFill>
              </a:rPr>
              <a:t>누워 자는데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:  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               *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7-10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b="1" u="sng" dirty="0">
                <a:solidFill>
                  <a:srgbClr val="FFFF00"/>
                </a:solidFill>
              </a:rPr>
              <a:t>. 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주의 사자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, 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천사 </a:t>
            </a:r>
            <a:r>
              <a:rPr lang="en-US" altLang="ko-KR" sz="2000" b="1" dirty="0">
                <a:solidFill>
                  <a:srgbClr val="FFFF00"/>
                </a:solidFill>
              </a:rPr>
              <a:t>:  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612" y="230862"/>
            <a:ext cx="11963400" cy="661719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endParaRPr lang="en-US" altLang="ko-KR" sz="1200" dirty="0" smtClean="0">
              <a:solidFill>
                <a:schemeClr val="bg1"/>
              </a:solidFill>
            </a:endParaRPr>
          </a:p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1200" b="1" dirty="0" smtClean="0">
                <a:solidFill>
                  <a:srgbClr val="FFFF00"/>
                </a:solidFill>
              </a:rPr>
              <a:t>                                                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모두의 기대를 뛰어 넘어서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(12:11-19)</a:t>
            </a:r>
            <a:endParaRPr lang="en-US" altLang="ko-KR" sz="800" b="1" dirty="0" smtClean="0">
              <a:solidFill>
                <a:srgbClr val="FFFF00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</a:rPr>
              <a:t>(</a:t>
            </a:r>
            <a:r>
              <a:rPr lang="ko-KR" altLang="en-US" sz="1800" b="1" dirty="0">
                <a:solidFill>
                  <a:schemeClr val="bg1"/>
                </a:solidFill>
              </a:rPr>
              <a:t>개역개정</a:t>
            </a:r>
            <a:r>
              <a:rPr lang="en-US" sz="18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사도행전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12:11-15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sz="2400" dirty="0">
                <a:solidFill>
                  <a:srgbClr val="FFFF00"/>
                </a:solidFill>
              </a:rPr>
              <a:t>11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이에 </a:t>
            </a:r>
            <a:r>
              <a:rPr lang="ko-KR" altLang="en-US" sz="2400" b="1" dirty="0">
                <a:solidFill>
                  <a:srgbClr val="FFFF00"/>
                </a:solidFill>
              </a:rPr>
              <a:t>베드로</a:t>
            </a:r>
            <a:r>
              <a:rPr lang="ko-KR" altLang="en-US" sz="2400" dirty="0">
                <a:solidFill>
                  <a:schemeClr val="bg1"/>
                </a:solidFill>
              </a:rPr>
              <a:t>가 정신이 들어 이르되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내가 </a:t>
            </a:r>
            <a:r>
              <a:rPr lang="ko-KR" altLang="en-US" sz="2400" dirty="0">
                <a:solidFill>
                  <a:schemeClr val="bg1"/>
                </a:solidFill>
              </a:rPr>
              <a:t>이제야 참으로 주께서 그의 천사를 보내어 나를 </a:t>
            </a:r>
            <a:r>
              <a:rPr lang="ko-KR" altLang="en-US" sz="2400" b="1" dirty="0">
                <a:solidFill>
                  <a:srgbClr val="FFFF00"/>
                </a:solidFill>
              </a:rPr>
              <a:t>헤롯의 손과 </a:t>
            </a:r>
            <a:endParaRPr lang="en-US" altLang="ko-KR" sz="2400" b="1" dirty="0" smtClean="0">
              <a:solidFill>
                <a:srgbClr val="FFFF00"/>
              </a:solidFill>
            </a:endParaRPr>
          </a:p>
          <a:p>
            <a:r>
              <a:rPr lang="ko-KR" altLang="en-US" sz="2400" b="1" dirty="0" smtClean="0">
                <a:solidFill>
                  <a:srgbClr val="FFFF00"/>
                </a:solidFill>
              </a:rPr>
              <a:t>유대 </a:t>
            </a:r>
            <a:r>
              <a:rPr lang="ko-KR" altLang="en-US" sz="2400" b="1" dirty="0">
                <a:solidFill>
                  <a:srgbClr val="FFFF00"/>
                </a:solidFill>
              </a:rPr>
              <a:t>백성의 모든 기대</a:t>
            </a:r>
            <a:r>
              <a:rPr lang="ko-KR" altLang="en-US" sz="2400" dirty="0">
                <a:solidFill>
                  <a:schemeClr val="bg1"/>
                </a:solidFill>
              </a:rPr>
              <a:t>에서 벗어나게 하신 줄 알겠노라 하여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rgbClr val="FFFF00"/>
                </a:solidFill>
              </a:rPr>
              <a:t>12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깨닫고 </a:t>
            </a:r>
            <a:r>
              <a:rPr lang="ko-KR" altLang="en-US" sz="2400" b="1" dirty="0">
                <a:solidFill>
                  <a:srgbClr val="FFFF00"/>
                </a:solidFill>
              </a:rPr>
              <a:t>마가라 하는 요한의 어머니 마리아</a:t>
            </a:r>
            <a:r>
              <a:rPr lang="ko-KR" altLang="en-US" sz="2400" dirty="0">
                <a:solidFill>
                  <a:schemeClr val="bg1"/>
                </a:solidFill>
              </a:rPr>
              <a:t>의 집에 가니 여러 사람이 거기에 모여 기도하고 있더라</a:t>
            </a:r>
            <a:r>
              <a:rPr lang="en-US" altLang="ko-KR" sz="2400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rgbClr val="FFFF00"/>
                </a:solidFill>
              </a:rPr>
              <a:t>13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베드로가 대문을 두드린대 </a:t>
            </a:r>
            <a:r>
              <a:rPr lang="ko-KR" altLang="en-US" sz="2400" b="1" dirty="0">
                <a:solidFill>
                  <a:srgbClr val="FFFF00"/>
                </a:solidFill>
              </a:rPr>
              <a:t>로데</a:t>
            </a:r>
            <a:r>
              <a:rPr lang="ko-KR" altLang="en-US" sz="2400" dirty="0">
                <a:solidFill>
                  <a:schemeClr val="bg1"/>
                </a:solidFill>
              </a:rPr>
              <a:t>라 하는 여자 아이가 영접하러 나왔다가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rgbClr val="FFFF00"/>
                </a:solidFill>
              </a:rPr>
              <a:t>14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베드로의 음성인 줄 알고 기뻐하여 문을 미처 열지 못하고 달려 들어가 말하되 베드로가 대문 밖에 섰더라 </a:t>
            </a:r>
            <a:r>
              <a:rPr lang="ko-KR" altLang="en-US" sz="2400" dirty="0" smtClean="0">
                <a:solidFill>
                  <a:schemeClr val="bg1"/>
                </a:solidFill>
              </a:rPr>
              <a:t>하니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15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b="1" dirty="0">
                <a:solidFill>
                  <a:srgbClr val="FFFF00"/>
                </a:solidFill>
              </a:rPr>
              <a:t>그들</a:t>
            </a:r>
            <a:r>
              <a:rPr lang="ko-KR" altLang="en-US" sz="2400" dirty="0">
                <a:solidFill>
                  <a:schemeClr val="bg1"/>
                </a:solidFill>
              </a:rPr>
              <a:t>이 말하되 </a:t>
            </a:r>
            <a:r>
              <a:rPr lang="ko-KR" altLang="en-US" sz="2400" b="1" dirty="0">
                <a:solidFill>
                  <a:srgbClr val="FF0000"/>
                </a:solidFill>
              </a:rPr>
              <a:t>네가 미쳤다 </a:t>
            </a:r>
            <a:r>
              <a:rPr lang="ko-KR" altLang="en-US" sz="2400" dirty="0">
                <a:solidFill>
                  <a:schemeClr val="bg1"/>
                </a:solidFill>
              </a:rPr>
              <a:t>하나 여자 아이는 힘써 말하되 참말이라 하니 그들이 말하되 </a:t>
            </a:r>
            <a:r>
              <a:rPr lang="ko-KR" altLang="en-US" sz="2400" b="1" dirty="0">
                <a:solidFill>
                  <a:srgbClr val="FF0000"/>
                </a:solidFill>
              </a:rPr>
              <a:t>그러면 그의 천사라 </a:t>
            </a:r>
            <a:r>
              <a:rPr lang="ko-KR" altLang="en-US" sz="2400" dirty="0" smtClean="0">
                <a:solidFill>
                  <a:schemeClr val="bg1"/>
                </a:solidFill>
              </a:rPr>
              <a:t>하더라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altLang="ko-KR" sz="2000" b="1" dirty="0" smtClean="0">
                <a:solidFill>
                  <a:srgbClr val="FFFF00"/>
                </a:solidFill>
              </a:rPr>
              <a:t>                *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12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. 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마가라 하는 요한의 어머니 마리아</a:t>
            </a:r>
            <a:r>
              <a:rPr lang="en-US" sz="2000" b="1" dirty="0" smtClean="0">
                <a:solidFill>
                  <a:schemeClr val="bg1"/>
                </a:solidFill>
              </a:rPr>
              <a:t>:  </a:t>
            </a:r>
            <a:endParaRPr lang="en-US" altLang="ko-KR" sz="2000" dirty="0" smtClean="0">
              <a:solidFill>
                <a:schemeClr val="bg1"/>
              </a:solidFill>
            </a:endParaRPr>
          </a:p>
          <a:p>
            <a:r>
              <a:rPr lang="en-US" altLang="ko-KR" sz="2000" b="1" dirty="0" smtClean="0">
                <a:solidFill>
                  <a:srgbClr val="FFFF00"/>
                </a:solidFill>
              </a:rPr>
              <a:t>                *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13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절</a:t>
            </a:r>
            <a:r>
              <a:rPr lang="en-US" altLang="ko-KR" sz="2000" b="1" u="sng" dirty="0" smtClean="0">
                <a:solidFill>
                  <a:srgbClr val="FFFF00"/>
                </a:solidFill>
              </a:rPr>
              <a:t>. </a:t>
            </a:r>
            <a:r>
              <a:rPr lang="ko-KR" altLang="en-US" sz="2000" b="1" u="sng" dirty="0" smtClean="0">
                <a:solidFill>
                  <a:srgbClr val="FFFF00"/>
                </a:solidFill>
              </a:rPr>
              <a:t>로데</a:t>
            </a:r>
            <a:r>
              <a:rPr lang="en-US" altLang="ko-KR" sz="2000" b="1" dirty="0" smtClean="0">
                <a:solidFill>
                  <a:srgbClr val="FFFF00"/>
                </a:solidFill>
              </a:rPr>
              <a:t>:  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(</a:t>
            </a:r>
            <a:r>
              <a:rPr lang="el-GR" sz="2400" b="1" dirty="0" smtClean="0">
                <a:solidFill>
                  <a:schemeClr val="bg1"/>
                </a:solidFill>
              </a:rPr>
              <a:t>Ῥόδη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) ‘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장미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’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라는 뜻의 이름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. </a:t>
            </a:r>
          </a:p>
          <a:p>
            <a:endParaRPr lang="en-US" altLang="ko-KR" sz="2000" b="1" dirty="0">
              <a:solidFill>
                <a:schemeClr val="bg1"/>
              </a:solidFill>
            </a:endParaRPr>
          </a:p>
          <a:p>
            <a:endParaRPr lang="en-US" altLang="ko-KR" sz="2000" b="1" dirty="0">
              <a:solidFill>
                <a:schemeClr val="bg1"/>
              </a:solidFill>
            </a:endParaRPr>
          </a:p>
          <a:p>
            <a:endParaRPr lang="en-US" altLang="ko-KR" sz="2000" b="1" dirty="0">
              <a:solidFill>
                <a:schemeClr val="bg1"/>
              </a:solidFill>
            </a:endParaRPr>
          </a:p>
          <a:p>
            <a:endParaRPr lang="en-US" altLang="ko-KR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3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937" y="152400"/>
            <a:ext cx="11963400" cy="661719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solidFill>
                  <a:schemeClr val="bg1"/>
                </a:solidFill>
              </a:rPr>
              <a:t>              </a:t>
            </a:r>
            <a:r>
              <a:rPr lang="ko-KR" altLang="en-US" sz="1200" b="1" dirty="0">
                <a:solidFill>
                  <a:srgbClr val="FFFF00"/>
                </a:solidFill>
              </a:rPr>
              <a:t> </a:t>
            </a:r>
            <a:r>
              <a:rPr lang="ko-KR" altLang="en-US" sz="1200" b="1" dirty="0" smtClean="0">
                <a:solidFill>
                  <a:srgbClr val="FFFF00"/>
                </a:solidFill>
              </a:rPr>
              <a:t>              </a:t>
            </a:r>
            <a:endParaRPr lang="en-US" altLang="ko-KR" sz="1200" b="1" dirty="0" smtClean="0">
              <a:solidFill>
                <a:srgbClr val="FFFF00"/>
              </a:solidFill>
            </a:endParaRPr>
          </a:p>
          <a:p>
            <a:r>
              <a:rPr lang="ko-KR" altLang="en-US" sz="3200" b="1" dirty="0">
                <a:solidFill>
                  <a:srgbClr val="FFFF00"/>
                </a:solidFill>
              </a:rPr>
              <a:t>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                 모두의 </a:t>
            </a:r>
            <a:r>
              <a:rPr lang="ko-KR" altLang="en-US" sz="3200" b="1" dirty="0">
                <a:solidFill>
                  <a:srgbClr val="FFFF00"/>
                </a:solidFill>
              </a:rPr>
              <a:t>기대를 뛰어 </a:t>
            </a:r>
            <a:r>
              <a:rPr lang="ko-KR" altLang="en-US" sz="3200" b="1" dirty="0" smtClean="0">
                <a:solidFill>
                  <a:srgbClr val="FFFF00"/>
                </a:solidFill>
              </a:rPr>
              <a:t>넘어서 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(12:11-19)</a:t>
            </a:r>
          </a:p>
          <a:p>
            <a:endParaRPr lang="en-US" altLang="ko-KR" sz="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sz="1800" b="1" dirty="0">
                <a:solidFill>
                  <a:schemeClr val="bg1"/>
                </a:solidFill>
              </a:rPr>
              <a:t>(</a:t>
            </a:r>
            <a:r>
              <a:rPr lang="ko-KR" altLang="en-US" sz="1800" b="1" dirty="0">
                <a:solidFill>
                  <a:schemeClr val="bg1"/>
                </a:solidFill>
              </a:rPr>
              <a:t>개역개정</a:t>
            </a:r>
            <a:r>
              <a:rPr lang="en-US" sz="1800" b="1" dirty="0" smtClean="0">
                <a:solidFill>
                  <a:schemeClr val="bg1"/>
                </a:solidFill>
              </a:rPr>
              <a:t>) 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사도행전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12:11-19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sz="2400" dirty="0" smtClean="0">
                <a:solidFill>
                  <a:srgbClr val="FFFF00"/>
                </a:solidFill>
              </a:rPr>
              <a:t>16 </a:t>
            </a:r>
            <a:r>
              <a:rPr lang="ko-KR" altLang="en-US" sz="2400" dirty="0">
                <a:solidFill>
                  <a:schemeClr val="bg1"/>
                </a:solidFill>
              </a:rPr>
              <a:t>베드로가 문 두드리기를 그치지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아니하니 </a:t>
            </a:r>
            <a:r>
              <a:rPr lang="ko-KR" altLang="en-US" sz="2400" dirty="0">
                <a:solidFill>
                  <a:schemeClr val="bg1"/>
                </a:solidFill>
              </a:rPr>
              <a:t>그들이 문을 열어 베드로를 보고 </a:t>
            </a:r>
            <a:r>
              <a:rPr lang="ko-KR" altLang="en-US" sz="2400" dirty="0" smtClean="0">
                <a:solidFill>
                  <a:schemeClr val="bg1"/>
                </a:solidFill>
              </a:rPr>
              <a:t>놀라는지라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17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베드로가 </a:t>
            </a:r>
            <a:r>
              <a:rPr lang="ko-KR" altLang="en-US" sz="2400" dirty="0" smtClean="0">
                <a:solidFill>
                  <a:schemeClr val="bg1"/>
                </a:solidFill>
              </a:rPr>
              <a:t>그들에게 </a:t>
            </a:r>
            <a:r>
              <a:rPr lang="ko-KR" altLang="en-US" sz="2400" dirty="0">
                <a:solidFill>
                  <a:schemeClr val="bg1"/>
                </a:solidFill>
              </a:rPr>
              <a:t>손짓하여 조용하게 하고 주께서 자기를 이끌어 </a:t>
            </a:r>
            <a:endParaRPr lang="en-US" altLang="ko-KR" sz="2400" dirty="0" smtClean="0">
              <a:solidFill>
                <a:schemeClr val="bg1"/>
              </a:solidFill>
            </a:endParaRPr>
          </a:p>
          <a:p>
            <a:r>
              <a:rPr lang="ko-KR" altLang="en-US" sz="2400" dirty="0" smtClean="0">
                <a:solidFill>
                  <a:schemeClr val="bg1"/>
                </a:solidFill>
              </a:rPr>
              <a:t>옥에서 나오게 </a:t>
            </a:r>
            <a:r>
              <a:rPr lang="ko-KR" altLang="en-US" sz="2400" dirty="0">
                <a:solidFill>
                  <a:schemeClr val="bg1"/>
                </a:solidFill>
              </a:rPr>
              <a:t>하던 일을 말하고 또 야고보와 형제들에게 이 말을 전하라 하고 떠나 다른 곳으로 </a:t>
            </a:r>
            <a:r>
              <a:rPr lang="ko-KR" altLang="en-US" sz="2400" dirty="0" smtClean="0">
                <a:solidFill>
                  <a:schemeClr val="bg1"/>
                </a:solidFill>
              </a:rPr>
              <a:t>가니라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smtClean="0">
                <a:solidFill>
                  <a:srgbClr val="FFFF00"/>
                </a:solidFill>
              </a:rPr>
              <a:t>18 </a:t>
            </a:r>
            <a:r>
              <a:rPr lang="ko-KR" altLang="en-US" sz="2400" dirty="0">
                <a:solidFill>
                  <a:schemeClr val="bg1"/>
                </a:solidFill>
              </a:rPr>
              <a:t>날이 새매 군인들은 베드로가 어떻게 되었는지 알지 못하여 적지 않게 </a:t>
            </a:r>
            <a:r>
              <a:rPr lang="ko-KR" altLang="en-US" sz="2400" dirty="0" smtClean="0">
                <a:solidFill>
                  <a:schemeClr val="bg1"/>
                </a:solidFill>
              </a:rPr>
              <a:t>소동하니</a:t>
            </a:r>
            <a:r>
              <a:rPr lang="en-US" altLang="ko-KR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rgbClr val="FFFF00"/>
                </a:solidFill>
              </a:rPr>
              <a:t>19 </a:t>
            </a:r>
            <a:r>
              <a:rPr lang="ko-KR" altLang="en-US" sz="2400" dirty="0">
                <a:solidFill>
                  <a:schemeClr val="bg1"/>
                </a:solidFill>
              </a:rPr>
              <a:t>헤롯이 그를 찾아도 보지 못하매 파수꾼들을 심문하고 죽이라 명하니라 헤롯이 유대를 떠나 가이사랴로 내려가서 </a:t>
            </a:r>
            <a:r>
              <a:rPr lang="ko-KR" altLang="en-US" sz="2400" dirty="0" smtClean="0">
                <a:solidFill>
                  <a:schemeClr val="bg1"/>
                </a:solidFill>
              </a:rPr>
              <a:t>머무니라</a:t>
            </a:r>
            <a:r>
              <a:rPr lang="en-US" altLang="ko-KR" sz="2400" dirty="0" smtClean="0">
                <a:solidFill>
                  <a:schemeClr val="bg1"/>
                </a:solidFill>
              </a:rPr>
              <a:t>.</a:t>
            </a:r>
            <a:endParaRPr lang="en-US" altLang="ko-KR" sz="1000" dirty="0" smtClean="0">
              <a:solidFill>
                <a:schemeClr val="bg1"/>
              </a:solidFill>
            </a:endParaRPr>
          </a:p>
          <a:p>
            <a:endParaRPr lang="en-US" altLang="ko-KR" sz="1000" dirty="0" smtClean="0">
              <a:solidFill>
                <a:schemeClr val="bg1"/>
              </a:solidFill>
            </a:endParaRPr>
          </a:p>
          <a:p>
            <a:r>
              <a:rPr lang="en-US" altLang="ko-KR" sz="2400" dirty="0" smtClean="0">
                <a:solidFill>
                  <a:schemeClr val="bg1"/>
                </a:solidFill>
              </a:rPr>
              <a:t>			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헤롯의 비참한 최후 </a:t>
            </a:r>
            <a:r>
              <a:rPr lang="en-US" altLang="ko-KR" sz="2400" b="1" dirty="0" smtClean="0">
                <a:solidFill>
                  <a:srgbClr val="FFFF00"/>
                </a:solidFill>
              </a:rPr>
              <a:t>(12:20-23)</a:t>
            </a:r>
          </a:p>
          <a:p>
            <a:r>
              <a:rPr lang="en-US" altLang="ko-KR" sz="2400" b="1" dirty="0" smtClean="0">
                <a:solidFill>
                  <a:srgbClr val="FFFF00"/>
                </a:solidFill>
              </a:rPr>
              <a:t>	</a:t>
            </a:r>
            <a:r>
              <a:rPr lang="ko-KR" altLang="en-US" sz="2400" b="1" dirty="0" smtClean="0">
                <a:solidFill>
                  <a:srgbClr val="FFFF00"/>
                </a:solidFill>
              </a:rPr>
              <a:t>사도행전</a:t>
            </a:r>
            <a:r>
              <a:rPr lang="ko-KR" altLang="en-US" sz="2400" b="1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FFFF00"/>
                </a:solidFill>
                <a:latin typeface="+mn-ea"/>
              </a:rPr>
              <a:t>12:20-23</a:t>
            </a:r>
            <a:r>
              <a:rPr lang="en-US" altLang="ko-KR" sz="2600" b="1" dirty="0" smtClean="0">
                <a:solidFill>
                  <a:schemeClr val="bg1"/>
                </a:solidFill>
                <a:latin typeface="+mn-ea"/>
              </a:rPr>
              <a:t>. </a:t>
            </a:r>
            <a:r>
              <a:rPr lang="en-US" sz="2400" dirty="0" smtClean="0">
                <a:solidFill>
                  <a:srgbClr val="FFFF00"/>
                </a:solidFill>
              </a:rPr>
              <a:t>20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헤롯이 두로와 시돈 사람들을 대단히 노여워하니 그들의 지방이 왕국에서 나는 양식을 먹는 까닭에 한마음으로 그에게 나아와 왕의 침소 맡은 신하 블라스도를 설득하여 화목하기를 청한지라</a:t>
            </a:r>
            <a:r>
              <a:rPr lang="en-US" altLang="ko-KR" sz="2400" dirty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rgbClr val="FFFF00"/>
                </a:solidFill>
              </a:rPr>
              <a:t>21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ko-KR" altLang="en-US" sz="2400" dirty="0">
                <a:solidFill>
                  <a:schemeClr val="bg1"/>
                </a:solidFill>
              </a:rPr>
              <a:t>헤롯이 날을 택하여 왕복을 입고 단상에 앉아 백성에게 연설하니</a:t>
            </a:r>
            <a:r>
              <a:rPr lang="en-US" altLang="ko-KR" sz="2400" dirty="0">
                <a:solidFill>
                  <a:schemeClr val="bg1"/>
                </a:solidFill>
              </a:rPr>
              <a:t>,</a:t>
            </a:r>
            <a:r>
              <a:rPr lang="en-US" altLang="ko-KR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22 </a:t>
            </a:r>
            <a:r>
              <a:rPr lang="ko-KR" altLang="en-US" sz="2400" dirty="0">
                <a:solidFill>
                  <a:schemeClr val="bg1"/>
                </a:solidFill>
              </a:rPr>
              <a:t>백성들이 크게 부르되 이것은 신의 소리요 사람의 소리가 아니라 하거늘</a:t>
            </a:r>
            <a:r>
              <a:rPr lang="en-US" altLang="ko-KR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rgbClr val="FFFF00"/>
                </a:solidFill>
              </a:rPr>
              <a:t>23 </a:t>
            </a:r>
            <a:r>
              <a:rPr lang="ko-KR" altLang="en-US" sz="2400" dirty="0">
                <a:solidFill>
                  <a:schemeClr val="bg1"/>
                </a:solidFill>
              </a:rPr>
              <a:t>헤롯이 영광을 하나님께로 돌리지 아니하므로 주의 사자가 곧 치니 벌레에게 먹혀 죽으니라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Australia recognizes West Jerusalem as capital of Israel - CN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04" y="121186"/>
            <a:ext cx="5862993" cy="32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rofessor: Pro-Israel activists are 'scum,' 'Nazi dogs' - Insid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3569677"/>
            <a:ext cx="537870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ornish Fair Scholarship Program – The Cornish Fa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62" y="533400"/>
            <a:ext cx="2484968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99212" y="5410200"/>
            <a:ext cx="5105399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he-IL" altLang="en-US" sz="3600" b="1" dirty="0">
                <a:solidFill>
                  <a:schemeClr val="bg1"/>
                </a:solidFill>
              </a:rPr>
              <a:t>כתבי הקודש, ישראל ואני</a:t>
            </a:r>
            <a:endParaRPr lang="en-US" alt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altLang="en-US" sz="3600" b="1" dirty="0">
                <a:solidFill>
                  <a:srgbClr val="FFFF00"/>
                </a:solidFill>
              </a:rPr>
              <a:t> The Bible, Israel and Me  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pic>
        <p:nvPicPr>
          <p:cNvPr id="9" name="Picture 2" descr="Israel Ma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147" y="1699846"/>
            <a:ext cx="356587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56397" y="3154178"/>
            <a:ext cx="1415772" cy="830997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</a:rPr>
              <a:t>개인적인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400" b="1" dirty="0">
                <a:solidFill>
                  <a:schemeClr val="bg1"/>
                </a:solidFill>
              </a:rPr>
              <a:t>체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험</a:t>
            </a:r>
            <a:endParaRPr lang="en-US" altLang="ko-KR" sz="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4156</TotalTime>
  <Words>742</Words>
  <Application>Microsoft Office PowerPoint</Application>
  <PresentationFormat>Custom</PresentationFormat>
  <Paragraphs>93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380</cp:revision>
  <dcterms:created xsi:type="dcterms:W3CDTF">2020-03-18T13:47:21Z</dcterms:created>
  <dcterms:modified xsi:type="dcterms:W3CDTF">2020-05-26T15:00:04Z</dcterms:modified>
</cp:coreProperties>
</file>