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702" r:id="rId2"/>
    <p:sldId id="684" r:id="rId3"/>
    <p:sldId id="689" r:id="rId4"/>
    <p:sldId id="691" r:id="rId5"/>
    <p:sldId id="703" r:id="rId6"/>
    <p:sldId id="704" r:id="rId7"/>
    <p:sldId id="708" r:id="rId8"/>
    <p:sldId id="680" r:id="rId9"/>
    <p:sldId id="681" r:id="rId10"/>
    <p:sldId id="682" r:id="rId11"/>
    <p:sldId id="683" r:id="rId12"/>
    <p:sldId id="502" r:id="rId13"/>
  </p:sldIdLst>
  <p:sldSz cx="12188825" cy="6858000"/>
  <p:notesSz cx="6858000" cy="9144000"/>
  <p:defaultTextStyle>
    <a:defPPr>
      <a:defRPr lang="en-US"/>
    </a:defPPr>
    <a:lvl1pPr marL="0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10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21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31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425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0531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463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874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284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84524" autoAdjust="0"/>
  </p:normalViewPr>
  <p:slideViewPr>
    <p:cSldViewPr>
      <p:cViewPr varScale="1">
        <p:scale>
          <a:sx n="75" d="100"/>
          <a:sy n="75" d="100"/>
        </p:scale>
        <p:origin x="-1092" y="-8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11D8-83C4-4A94-9773-44143C2857FD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5B27-F3C0-4F3E-8F93-EF8E6AA0E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9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6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9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9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3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6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3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9C73-D3C2-4D1D-BE1A-64EF358B026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14801" y="304800"/>
            <a:ext cx="288798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800" b="1" dirty="0" smtClean="0">
                <a:solidFill>
                  <a:srgbClr val="C00000"/>
                </a:solidFill>
              </a:rPr>
              <a:t>מְקוֹר </a:t>
            </a:r>
            <a:r>
              <a:rPr lang="he-IL" sz="1800" b="1" dirty="0">
                <a:solidFill>
                  <a:srgbClr val="C00000"/>
                </a:solidFill>
              </a:rPr>
              <a:t>מַיִם חַיִּים </a:t>
            </a:r>
            <a:endParaRPr lang="en-US" sz="1800" b="1" dirty="0">
              <a:solidFill>
                <a:srgbClr val="C00000"/>
              </a:solidFill>
            </a:endParaRPr>
          </a:p>
          <a:p>
            <a:pPr algn="ctr"/>
            <a:r>
              <a:rPr lang="el-GR" sz="1600" b="1" dirty="0"/>
              <a:t>ἡ πηγή ὕδατος ζωῆς 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rgbClr val="7030A0"/>
                </a:solidFill>
              </a:rPr>
              <a:t>The Spring of Living Water </a:t>
            </a:r>
            <a:endParaRPr lang="en-US" sz="1600" dirty="0">
              <a:solidFill>
                <a:srgbClr val="7030A0"/>
              </a:solidFill>
            </a:endParaRPr>
          </a:p>
          <a:p>
            <a:pPr algn="ctr"/>
            <a:r>
              <a:rPr lang="ko-KR" altLang="en-US" sz="1600" b="1" dirty="0">
                <a:solidFill>
                  <a:srgbClr val="00B050"/>
                </a:solidFill>
              </a:rPr>
              <a:t>생명수 샘</a:t>
            </a:r>
            <a:r>
              <a:rPr lang="ko-KR" altLang="en-US" sz="1600" dirty="0">
                <a:solidFill>
                  <a:srgbClr val="00B050"/>
                </a:solidFill>
              </a:rPr>
              <a:t>  </a:t>
            </a:r>
            <a:r>
              <a:rPr lang="zh-TW" altLang="en-US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生命水的泉源</a:t>
            </a:r>
            <a:endParaRPr lang="en-US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La Fuente de Agua </a:t>
            </a:r>
            <a:r>
              <a:rPr lang="en-US" sz="1600" b="1" i="1" dirty="0" smtClean="0">
                <a:solidFill>
                  <a:srgbClr val="C00000"/>
                </a:solidFill>
              </a:rPr>
              <a:t>Viva </a:t>
            </a:r>
          </a:p>
          <a:p>
            <a:pPr algn="ctr"/>
            <a:r>
              <a:rPr lang="en-US" sz="1600" b="1" i="1" dirty="0" smtClean="0"/>
              <a:t>La </a:t>
            </a:r>
            <a:r>
              <a:rPr lang="en-US" sz="1600" b="1" i="1" dirty="0"/>
              <a:t>Source </a:t>
            </a:r>
            <a:r>
              <a:rPr lang="en-US" sz="1600" b="1" i="1" dirty="0" err="1"/>
              <a:t>d'Eau</a:t>
            </a:r>
            <a:r>
              <a:rPr lang="en-US" sz="1600" b="1" i="1" dirty="0"/>
              <a:t> Vive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Die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Quelle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Lebendigen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Wassers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600" b="1" i="1" dirty="0"/>
              <a:t>Fonte de </a:t>
            </a:r>
            <a:r>
              <a:rPr lang="en-US" sz="1600" b="1" i="1" dirty="0" err="1"/>
              <a:t>Água</a:t>
            </a:r>
            <a:r>
              <a:rPr lang="en-US" sz="1600" b="1" i="1" dirty="0"/>
              <a:t> Viva</a:t>
            </a:r>
            <a:endParaRPr lang="en-US" sz="1600" dirty="0"/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‎ </a:t>
            </a:r>
            <a:r>
              <a:rPr lang="ar-SA" sz="1600" b="1" dirty="0">
                <a:solidFill>
                  <a:srgbClr val="C00000"/>
                </a:solidFill>
              </a:rPr>
              <a:t>يَنْبُوعَ الْمِيَاهِ الْحَيَّةِ،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11" y="54686"/>
            <a:ext cx="8991600" cy="406265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endParaRPr lang="en-US" altLang="ko-KR" sz="1000" b="1" dirty="0" smtClean="0">
              <a:solidFill>
                <a:srgbClr val="FFFF00"/>
              </a:solidFill>
            </a:endParaRPr>
          </a:p>
          <a:p>
            <a:pPr algn="ctr"/>
            <a:r>
              <a:rPr lang="ko-KR" altLang="en-US" sz="9200" b="1" dirty="0" smtClean="0">
                <a:solidFill>
                  <a:srgbClr val="FFFF00"/>
                </a:solidFill>
              </a:rPr>
              <a:t>하나님으로부터</a:t>
            </a:r>
            <a:endParaRPr lang="en-US" altLang="ko-KR" sz="9200" b="1" dirty="0" smtClean="0">
              <a:solidFill>
                <a:srgbClr val="FFFF00"/>
              </a:solidFill>
            </a:endParaRPr>
          </a:p>
          <a:p>
            <a:pPr algn="ctr"/>
            <a:r>
              <a:rPr lang="ko-KR" altLang="en-US" sz="9200" b="1" dirty="0" smtClean="0">
                <a:solidFill>
                  <a:srgbClr val="FFFF00"/>
                </a:solidFill>
              </a:rPr>
              <a:t>인정받는 믿음</a:t>
            </a:r>
            <a:endParaRPr lang="en-US" altLang="ko-KR" sz="92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6400" b="1" dirty="0" smtClean="0">
                <a:solidFill>
                  <a:schemeClr val="bg1"/>
                </a:solidFill>
              </a:rPr>
              <a:t>Faith Commended by God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192" y="2892778"/>
            <a:ext cx="274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0811" y="4343400"/>
            <a:ext cx="8991600" cy="193899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r" rtl="1"/>
            <a:r>
              <a:rPr lang="en-US" sz="2400" dirty="0" smtClean="0">
                <a:solidFill>
                  <a:schemeClr val="bg1"/>
                </a:solidFill>
              </a:rPr>
              <a:t>  ‎</a:t>
            </a:r>
            <a:r>
              <a:rPr lang="he-IL" sz="2400" b="1" dirty="0" smtClean="0">
                <a:solidFill>
                  <a:schemeClr val="bg1"/>
                </a:solidFill>
              </a:rPr>
              <a:t>כִּֽי־שְׁתַּ֥יִם </a:t>
            </a:r>
            <a:r>
              <a:rPr lang="he-IL" sz="2400" b="1" dirty="0">
                <a:solidFill>
                  <a:schemeClr val="bg1"/>
                </a:solidFill>
              </a:rPr>
              <a:t>רָע֖וֹת עָשָׂ֣ה עַמִּ֑י אֹתִ֙י עָזְב֜וּ </a:t>
            </a:r>
            <a:r>
              <a:rPr lang="he-IL" sz="2400" b="1" dirty="0" smtClean="0">
                <a:solidFill>
                  <a:srgbClr val="FFFF00"/>
                </a:solidFill>
              </a:rPr>
              <a:t>מְק֣וֹר </a:t>
            </a:r>
            <a:r>
              <a:rPr lang="he-IL" sz="2400" b="1" dirty="0">
                <a:solidFill>
                  <a:srgbClr val="FFFF00"/>
                </a:solidFill>
              </a:rPr>
              <a:t>מַ֣יִם </a:t>
            </a:r>
            <a:r>
              <a:rPr lang="he-IL" sz="2400" b="1" dirty="0" smtClean="0">
                <a:solidFill>
                  <a:srgbClr val="FFFF00"/>
                </a:solidFill>
              </a:rPr>
              <a:t>חַיִּ֗ים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algn="r" rtl="1"/>
            <a:r>
              <a:rPr lang="he-IL" sz="2400" b="1" dirty="0" smtClean="0">
                <a:solidFill>
                  <a:schemeClr val="bg1"/>
                </a:solidFill>
              </a:rPr>
              <a:t> </a:t>
            </a:r>
            <a:r>
              <a:rPr lang="he-IL" sz="2400" b="1" dirty="0">
                <a:solidFill>
                  <a:schemeClr val="bg1"/>
                </a:solidFill>
              </a:rPr>
              <a:t>לַחְצֹ֤ב לָהֶם֙ בֹּאר֔וֹת בֹּארֹת֙ נִשְׁבָּרִ֔ים אֲשֶׁ֥ר לֹא־יָכִ֖לוּ הַמָּֽיִם׃ </a:t>
            </a:r>
          </a:p>
          <a:p>
            <a:r>
              <a:rPr lang="en-US" altLang="en-US" sz="2400" b="1" dirty="0" smtClean="0">
                <a:solidFill>
                  <a:srgbClr val="C00000"/>
                </a:solidFill>
              </a:rPr>
              <a:t>  (Jeremiah 2:13)</a:t>
            </a:r>
            <a:r>
              <a:rPr lang="en-US" altLang="en-US" sz="2400" b="1" dirty="0" smtClean="0">
                <a:solidFill>
                  <a:srgbClr val="FFFF00"/>
                </a:solidFill>
              </a:rPr>
              <a:t>    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My </a:t>
            </a:r>
            <a:r>
              <a:rPr lang="en-US" altLang="en-US" sz="2400" b="1" dirty="0">
                <a:solidFill>
                  <a:schemeClr val="bg1"/>
                </a:solidFill>
              </a:rPr>
              <a:t>people have committed two sins: They have </a:t>
            </a:r>
            <a:endParaRPr lang="en-US" altLang="en-US" sz="2400" b="1" dirty="0" smtClean="0">
              <a:solidFill>
                <a:schemeClr val="bg1"/>
              </a:solidFill>
            </a:endParaRPr>
          </a:p>
          <a:p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               forsaken </a:t>
            </a:r>
            <a:r>
              <a:rPr lang="en-US" altLang="en-US" sz="2400" b="1" dirty="0">
                <a:solidFill>
                  <a:schemeClr val="bg1"/>
                </a:solidFill>
              </a:rPr>
              <a:t>me, </a:t>
            </a:r>
            <a:r>
              <a:rPr lang="en-US" altLang="en-US" sz="2400" b="1" dirty="0">
                <a:solidFill>
                  <a:srgbClr val="FFFF00"/>
                </a:solidFill>
              </a:rPr>
              <a:t>the spring of living water</a:t>
            </a:r>
            <a:r>
              <a:rPr lang="en-US" altLang="en-US" sz="2400" b="1" dirty="0">
                <a:solidFill>
                  <a:schemeClr val="bg1"/>
                </a:solidFill>
              </a:rPr>
              <a:t>, and have dug their </a:t>
            </a:r>
            <a:endParaRPr lang="en-US" altLang="en-US" sz="2400" b="1" dirty="0" smtClean="0">
              <a:solidFill>
                <a:schemeClr val="bg1"/>
              </a:solidFill>
            </a:endParaRPr>
          </a:p>
          <a:p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               own </a:t>
            </a:r>
            <a:r>
              <a:rPr lang="en-US" altLang="en-US" sz="2400" b="1" dirty="0">
                <a:solidFill>
                  <a:schemeClr val="bg1"/>
                </a:solidFill>
              </a:rPr>
              <a:t>cisterns, broken cisterns that cannot hold water.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623" y="4343400"/>
            <a:ext cx="2238377" cy="49244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2600" b="1" dirty="0" smtClean="0">
                <a:solidFill>
                  <a:schemeClr val="bg1"/>
                </a:solidFill>
              </a:rPr>
              <a:t>김 경 래</a:t>
            </a:r>
            <a:r>
              <a:rPr lang="en-US" sz="2600" b="1" dirty="0" smtClean="0">
                <a:solidFill>
                  <a:schemeClr val="bg1"/>
                </a:solidFill>
              </a:rPr>
              <a:t>  Ph.D</a:t>
            </a:r>
            <a:r>
              <a:rPr lang="en-US" sz="2600" b="1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8591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86341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zh-CN" sz="800" b="1" dirty="0" smtClean="0">
              <a:solidFill>
                <a:schemeClr val="bg1"/>
              </a:solidFill>
            </a:endParaRPr>
          </a:p>
          <a:p>
            <a:r>
              <a:rPr lang="ko-KR" altLang="en-US" sz="3200" b="1" dirty="0" smtClean="0">
                <a:solidFill>
                  <a:srgbClr val="FFFF00"/>
                </a:solidFill>
              </a:rPr>
              <a:t> 인정받은 </a:t>
            </a:r>
            <a:r>
              <a:rPr lang="ko-KR" altLang="en-US" sz="3200" b="1" dirty="0">
                <a:solidFill>
                  <a:srgbClr val="FFFF00"/>
                </a:solidFill>
              </a:rPr>
              <a:t>믿음의 사람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,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아브라함 </a:t>
            </a:r>
            <a:r>
              <a:rPr lang="en-US" altLang="zh-CN" sz="3200" b="1" dirty="0">
                <a:solidFill>
                  <a:srgbClr val="FFFF00"/>
                </a:solidFill>
                <a:ea typeface="DFKai-SB" pitchFamily="65" charset="-120"/>
              </a:rPr>
              <a:t>(</a:t>
            </a:r>
            <a:r>
              <a:rPr lang="ko-KR" altLang="en-US" sz="3200" b="1" dirty="0">
                <a:solidFill>
                  <a:srgbClr val="FFFF00"/>
                </a:solidFill>
                <a:latin typeface="+mj-ea"/>
              </a:rPr>
              <a:t>히브리서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11:8-10)</a:t>
            </a:r>
            <a:endParaRPr lang="en-US" sz="34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ko-KR" altLang="en-US" sz="2700" b="1" dirty="0">
                <a:solidFill>
                  <a:srgbClr val="FF0000"/>
                </a:solidFill>
              </a:rPr>
              <a:t> </a:t>
            </a:r>
            <a:r>
              <a:rPr lang="en-US" altLang="ko-KR" sz="2700" b="1" dirty="0">
                <a:solidFill>
                  <a:srgbClr val="FF0000"/>
                </a:solidFill>
              </a:rPr>
              <a:t>-</a:t>
            </a:r>
            <a:r>
              <a:rPr lang="ko-KR" altLang="en-US" sz="2700" b="1" dirty="0">
                <a:solidFill>
                  <a:srgbClr val="FF0000"/>
                </a:solidFill>
              </a:rPr>
              <a:t>히</a:t>
            </a:r>
            <a:r>
              <a:rPr lang="en-US" sz="2700" b="1" dirty="0" smtClean="0">
                <a:solidFill>
                  <a:srgbClr val="FF0000"/>
                </a:solidFill>
              </a:rPr>
              <a:t>11:8-10. </a:t>
            </a:r>
            <a:r>
              <a:rPr lang="en-US" sz="2700" dirty="0" smtClean="0">
                <a:solidFill>
                  <a:schemeClr val="bg1"/>
                </a:solidFill>
              </a:rPr>
              <a:t>8 </a:t>
            </a:r>
            <a:r>
              <a:rPr lang="ko-KR" altLang="en-US" sz="2700" b="1" dirty="0">
                <a:solidFill>
                  <a:srgbClr val="FFFF00"/>
                </a:solidFill>
              </a:rPr>
              <a:t>믿음으로 아브라함은</a:t>
            </a:r>
            <a:r>
              <a:rPr lang="ko-KR" altLang="en-US" sz="2700" dirty="0">
                <a:solidFill>
                  <a:schemeClr val="bg1"/>
                </a:solidFill>
              </a:rPr>
              <a:t> 부르심을 받았을 때에 </a:t>
            </a:r>
            <a:r>
              <a:rPr lang="ko-KR" altLang="en-US" sz="2700" dirty="0" smtClean="0">
                <a:solidFill>
                  <a:schemeClr val="bg1"/>
                </a:solidFill>
              </a:rPr>
              <a:t>순종</a:t>
            </a:r>
            <a:endParaRPr lang="en-US" altLang="ko-KR" sz="2700" dirty="0" smtClean="0">
              <a:solidFill>
                <a:schemeClr val="bg1"/>
              </a:solidFill>
            </a:endParaRPr>
          </a:p>
          <a:p>
            <a:r>
              <a:rPr lang="ko-KR" altLang="en-US" sz="2700" dirty="0" smtClean="0">
                <a:solidFill>
                  <a:schemeClr val="bg1"/>
                </a:solidFill>
              </a:rPr>
              <a:t>하여 </a:t>
            </a:r>
            <a:r>
              <a:rPr lang="ko-KR" altLang="en-US" sz="2700" dirty="0">
                <a:solidFill>
                  <a:schemeClr val="bg1"/>
                </a:solidFill>
              </a:rPr>
              <a:t>장래의 유업으로 받을 땅에 나아갈새 갈 바를 알지 못하고 </a:t>
            </a:r>
            <a:endParaRPr lang="en-US" altLang="ko-KR" sz="2700" dirty="0" smtClean="0">
              <a:solidFill>
                <a:schemeClr val="bg1"/>
              </a:solidFill>
            </a:endParaRPr>
          </a:p>
          <a:p>
            <a:r>
              <a:rPr lang="ko-KR" altLang="en-US" sz="2700" dirty="0" smtClean="0">
                <a:solidFill>
                  <a:schemeClr val="bg1"/>
                </a:solidFill>
              </a:rPr>
              <a:t>나아갔으며</a:t>
            </a:r>
            <a:r>
              <a:rPr lang="en-US" altLang="ko-KR" sz="2700" dirty="0" smtClean="0">
                <a:solidFill>
                  <a:schemeClr val="bg1"/>
                </a:solidFill>
              </a:rPr>
              <a:t>, </a:t>
            </a:r>
            <a:r>
              <a:rPr lang="en-US" sz="2700" dirty="0" smtClean="0">
                <a:solidFill>
                  <a:schemeClr val="bg1"/>
                </a:solidFill>
              </a:rPr>
              <a:t>9 </a:t>
            </a:r>
            <a:r>
              <a:rPr lang="ko-KR" altLang="en-US" sz="2700" dirty="0">
                <a:solidFill>
                  <a:schemeClr val="bg1"/>
                </a:solidFill>
              </a:rPr>
              <a:t>믿음으로 그가 이방의 땅에 있는 것 같이 약속의 </a:t>
            </a:r>
            <a:endParaRPr lang="en-US" altLang="ko-KR" sz="2700" dirty="0" smtClean="0">
              <a:solidFill>
                <a:schemeClr val="bg1"/>
              </a:solidFill>
            </a:endParaRPr>
          </a:p>
          <a:p>
            <a:r>
              <a:rPr lang="ko-KR" altLang="en-US" sz="2700" dirty="0" smtClean="0">
                <a:solidFill>
                  <a:schemeClr val="bg1"/>
                </a:solidFill>
              </a:rPr>
              <a:t>땅에 </a:t>
            </a:r>
            <a:r>
              <a:rPr lang="ko-KR" altLang="en-US" sz="2700" dirty="0">
                <a:solidFill>
                  <a:schemeClr val="bg1"/>
                </a:solidFill>
              </a:rPr>
              <a:t>거류하여 동일한 약속을 유업으로 함께 받은 이삭과 야곱과 </a:t>
            </a:r>
            <a:endParaRPr lang="en-US" altLang="ko-KR" sz="2700" dirty="0" smtClean="0">
              <a:solidFill>
                <a:schemeClr val="bg1"/>
              </a:solidFill>
            </a:endParaRPr>
          </a:p>
          <a:p>
            <a:r>
              <a:rPr lang="ko-KR" altLang="en-US" sz="2700" dirty="0" smtClean="0">
                <a:solidFill>
                  <a:schemeClr val="bg1"/>
                </a:solidFill>
              </a:rPr>
              <a:t>더불어 </a:t>
            </a:r>
            <a:r>
              <a:rPr lang="ko-KR" altLang="en-US" sz="2700" dirty="0">
                <a:solidFill>
                  <a:schemeClr val="bg1"/>
                </a:solidFill>
              </a:rPr>
              <a:t>장막에</a:t>
            </a:r>
            <a:r>
              <a:rPr lang="en-US" sz="2700" dirty="0">
                <a:solidFill>
                  <a:schemeClr val="bg1"/>
                </a:solidFill>
              </a:rPr>
              <a:t>  </a:t>
            </a:r>
            <a:r>
              <a:rPr lang="ko-KR" altLang="en-US" sz="2700" dirty="0">
                <a:solidFill>
                  <a:schemeClr val="bg1"/>
                </a:solidFill>
              </a:rPr>
              <a:t>거하였으니</a:t>
            </a:r>
            <a:r>
              <a:rPr lang="en-US" altLang="ko-KR" sz="2700" dirty="0">
                <a:solidFill>
                  <a:schemeClr val="bg1"/>
                </a:solidFill>
              </a:rPr>
              <a:t>. </a:t>
            </a:r>
            <a:r>
              <a:rPr lang="en-US" sz="2700" dirty="0" smtClean="0">
                <a:solidFill>
                  <a:schemeClr val="bg1"/>
                </a:solidFill>
              </a:rPr>
              <a:t>10 </a:t>
            </a:r>
            <a:r>
              <a:rPr lang="ko-KR" altLang="en-US" sz="2700" dirty="0">
                <a:solidFill>
                  <a:srgbClr val="FFFF00"/>
                </a:solidFill>
              </a:rPr>
              <a:t>이는 그가 하나님이 계획하시고 지으실 터가 있는 성을 바랐음이라</a:t>
            </a:r>
            <a:r>
              <a:rPr lang="en-US" altLang="ko-KR" sz="2700" dirty="0">
                <a:solidFill>
                  <a:srgbClr val="FFFF00"/>
                </a:solidFill>
              </a:rPr>
              <a:t>. </a:t>
            </a:r>
            <a:endParaRPr lang="en-US" altLang="ko-KR" sz="2700" dirty="0" smtClean="0">
              <a:solidFill>
                <a:schemeClr val="bg1"/>
              </a:solidFill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	-</a:t>
            </a:r>
            <a:r>
              <a:rPr lang="ko-KR" altLang="en-US" sz="2400" b="1" dirty="0">
                <a:solidFill>
                  <a:srgbClr val="FF0000"/>
                </a:solidFill>
              </a:rPr>
              <a:t>창 </a:t>
            </a:r>
            <a:r>
              <a:rPr lang="en-US" sz="2400" b="1" dirty="0" smtClean="0">
                <a:solidFill>
                  <a:srgbClr val="FF0000"/>
                </a:solidFill>
              </a:rPr>
              <a:t>23:2-4</a:t>
            </a:r>
            <a:r>
              <a:rPr lang="en-US" sz="2400" b="1" dirty="0" smtClean="0">
                <a:solidFill>
                  <a:schemeClr val="bg1"/>
                </a:solidFill>
              </a:rPr>
              <a:t>.  </a:t>
            </a:r>
            <a:r>
              <a:rPr lang="ko-KR" altLang="en-US" sz="2400" dirty="0" smtClean="0">
                <a:solidFill>
                  <a:schemeClr val="bg1"/>
                </a:solidFill>
              </a:rPr>
              <a:t>사라가 </a:t>
            </a:r>
            <a:r>
              <a:rPr lang="ko-KR" altLang="en-US" sz="2400" dirty="0">
                <a:solidFill>
                  <a:schemeClr val="bg1"/>
                </a:solidFill>
              </a:rPr>
              <a:t>가나안 땅 헤브론 곧 기럇아르바에서 죽으매 아브라함이 들어가서 사라를 위하여 슬퍼하며 </a:t>
            </a:r>
            <a:r>
              <a:rPr lang="ko-KR" altLang="en-US" sz="2400" dirty="0" smtClean="0">
                <a:solidFill>
                  <a:schemeClr val="bg1"/>
                </a:solidFill>
              </a:rPr>
              <a:t>애통하다가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</a:rPr>
              <a:t>그 </a:t>
            </a:r>
            <a:r>
              <a:rPr lang="ko-KR" altLang="en-US" sz="2400" dirty="0">
                <a:solidFill>
                  <a:schemeClr val="bg1"/>
                </a:solidFill>
              </a:rPr>
              <a:t>시신 앞에서 일어나 나가서 헷 족속에게 말하여 </a:t>
            </a:r>
            <a:r>
              <a:rPr lang="ko-KR" altLang="en-US" sz="2400" dirty="0" smtClean="0">
                <a:solidFill>
                  <a:schemeClr val="bg1"/>
                </a:solidFill>
              </a:rPr>
              <a:t>이르되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나는 </a:t>
            </a:r>
            <a:r>
              <a:rPr lang="ko-KR" altLang="en-US" sz="2400" b="1" dirty="0">
                <a:solidFill>
                  <a:srgbClr val="FFFF00"/>
                </a:solidFill>
              </a:rPr>
              <a:t>당신들 중에 나그네요 거류하는 자이니 </a:t>
            </a:r>
            <a:r>
              <a:rPr lang="ko-KR" altLang="en-US" sz="2400" dirty="0">
                <a:solidFill>
                  <a:schemeClr val="bg1"/>
                </a:solidFill>
              </a:rPr>
              <a:t>당신들 중에서 </a:t>
            </a:r>
            <a:r>
              <a:rPr lang="ko-KR" altLang="en-US" sz="2400" dirty="0">
                <a:solidFill>
                  <a:schemeClr val="bg1"/>
                </a:solidFill>
              </a:rPr>
              <a:t>내게 </a:t>
            </a:r>
            <a:r>
              <a:rPr lang="ko-KR" altLang="en-US" sz="2400" dirty="0">
                <a:solidFill>
                  <a:schemeClr val="bg1"/>
                </a:solidFill>
              </a:rPr>
              <a:t>매장할 소유지를 주어 내가 나의 죽은 자를 내 앞에서 내어다가 장사하게 </a:t>
            </a:r>
            <a:r>
              <a:rPr lang="ko-KR" altLang="en-US" sz="2400" dirty="0" smtClean="0">
                <a:solidFill>
                  <a:schemeClr val="bg1"/>
                </a:solidFill>
              </a:rPr>
              <a:t>하시오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sz="2400" b="1" dirty="0" smtClean="0">
                <a:solidFill>
                  <a:srgbClr val="FF0000"/>
                </a:solidFill>
              </a:rPr>
              <a:t>   	-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수</a:t>
            </a:r>
            <a:r>
              <a:rPr lang="en-US" sz="2400" b="1" dirty="0" smtClean="0">
                <a:solidFill>
                  <a:srgbClr val="FF0000"/>
                </a:solidFill>
              </a:rPr>
              <a:t>24:2-3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여호수아가 모든 백성에게 이르되 이스라엘의 하나님 여호와께서 이같이 </a:t>
            </a:r>
            <a:r>
              <a:rPr lang="ko-KR" altLang="en-US" sz="2400" dirty="0" smtClean="0">
                <a:solidFill>
                  <a:schemeClr val="bg1"/>
                </a:solidFill>
              </a:rPr>
              <a:t>말씀하시기를</a:t>
            </a:r>
            <a:r>
              <a:rPr lang="en-US" altLang="ko-KR" sz="2400" dirty="0" smtClean="0">
                <a:solidFill>
                  <a:schemeClr val="bg1"/>
                </a:solidFill>
              </a:rPr>
              <a:t>,</a:t>
            </a:r>
            <a:r>
              <a:rPr lang="ko-KR" altLang="en-US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옛적에 너희의 조상들 곧 아브라함의 아버지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ko-KR" altLang="en-US" sz="2400" dirty="0">
                <a:solidFill>
                  <a:schemeClr val="bg1"/>
                </a:solidFill>
              </a:rPr>
              <a:t>나홀의 아버지 </a:t>
            </a:r>
            <a:r>
              <a:rPr lang="ko-KR" altLang="en-US" sz="2400" b="1" dirty="0">
                <a:solidFill>
                  <a:srgbClr val="FFFF00"/>
                </a:solidFill>
              </a:rPr>
              <a:t>데라가 강 저쪽에 거주하여 다른 신들을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섬겼으나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</a:rPr>
              <a:t>내가 </a:t>
            </a:r>
            <a:r>
              <a:rPr lang="ko-KR" altLang="en-US" sz="2400" dirty="0">
                <a:solidFill>
                  <a:schemeClr val="bg1"/>
                </a:solidFill>
              </a:rPr>
              <a:t>너희의 조상 아브라함을 강 저쪽에서 이끌어 내어 가나안 온 땅에 </a:t>
            </a:r>
            <a:r>
              <a:rPr lang="en-US" altLang="ko-KR" sz="2400" dirty="0" smtClean="0">
                <a:solidFill>
                  <a:schemeClr val="bg1"/>
                </a:solidFill>
              </a:rPr>
              <a:t>…….      /  </a:t>
            </a:r>
            <a:r>
              <a:rPr lang="en-US" sz="2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*Cf. An </a:t>
            </a:r>
            <a:r>
              <a:rPr lang="en-US" sz="2400" dirty="0">
                <a:solidFill>
                  <a:schemeClr val="bg1"/>
                </a:solidFill>
              </a:rPr>
              <a:t>interesting </a:t>
            </a:r>
            <a:r>
              <a:rPr lang="en-US" sz="2400" i="1" dirty="0" smtClean="0">
                <a:solidFill>
                  <a:schemeClr val="bg1"/>
                </a:solidFill>
              </a:rPr>
              <a:t>midrash</a:t>
            </a:r>
            <a:r>
              <a:rPr lang="en-US" sz="2400" dirty="0" smtClean="0">
                <a:solidFill>
                  <a:schemeClr val="bg1"/>
                </a:solidFill>
              </a:rPr>
              <a:t> in </a:t>
            </a:r>
            <a:r>
              <a:rPr lang="en-US" sz="2400" b="1" dirty="0">
                <a:solidFill>
                  <a:srgbClr val="FFFF00"/>
                </a:solidFill>
              </a:rPr>
              <a:t>Jubilees </a:t>
            </a:r>
            <a:r>
              <a:rPr lang="en-US" sz="2400" b="1" dirty="0" smtClean="0">
                <a:solidFill>
                  <a:srgbClr val="FFFF00"/>
                </a:solidFill>
              </a:rPr>
              <a:t>12:1-23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6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89419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zh-CN" sz="800" b="1" dirty="0" smtClean="0">
              <a:solidFill>
                <a:schemeClr val="bg1"/>
              </a:solidFill>
            </a:endParaRPr>
          </a:p>
          <a:p>
            <a:r>
              <a:rPr lang="zh-CN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하나님께 인정받고 그분을 </a:t>
            </a:r>
            <a:r>
              <a:rPr lang="ko-KR" altLang="en-US" sz="3200" b="1" dirty="0">
                <a:solidFill>
                  <a:srgbClr val="FFFF00"/>
                </a:solidFill>
              </a:rPr>
              <a:t>기쁘시게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하는 믿음</a:t>
            </a:r>
            <a:endParaRPr lang="en-US" altLang="ko-KR" sz="3200" b="1" dirty="0" smtClean="0">
              <a:solidFill>
                <a:srgbClr val="FFFF00"/>
              </a:solidFill>
            </a:endParaRPr>
          </a:p>
          <a:p>
            <a:endParaRPr lang="en-US" altLang="zh-CN" sz="800" b="1" dirty="0" smtClean="0">
              <a:solidFill>
                <a:srgbClr val="FFFF00"/>
              </a:solidFill>
              <a:latin typeface="+mj-lt"/>
              <a:ea typeface="DFKai-SB" pitchFamily="65" charset="-120"/>
            </a:endParaRPr>
          </a:p>
          <a:p>
            <a:r>
              <a:rPr lang="ko-KR" altLang="en-US" sz="2800" b="1" dirty="0" smtClean="0">
                <a:solidFill>
                  <a:srgbClr val="FF0000"/>
                </a:solidFill>
              </a:rPr>
              <a:t>   </a:t>
            </a:r>
            <a:r>
              <a:rPr lang="en-US" altLang="ko-KR" sz="2800" b="1" dirty="0">
                <a:solidFill>
                  <a:srgbClr val="FF0000"/>
                </a:solidFill>
              </a:rPr>
              <a:t>-</a:t>
            </a:r>
            <a:r>
              <a:rPr lang="ko-KR" altLang="en-US" sz="2800" b="1" dirty="0">
                <a:solidFill>
                  <a:srgbClr val="FF0000"/>
                </a:solidFill>
              </a:rPr>
              <a:t>히</a:t>
            </a:r>
            <a:r>
              <a:rPr lang="en-US" sz="2800" b="1" dirty="0">
                <a:solidFill>
                  <a:srgbClr val="FF0000"/>
                </a:solidFill>
              </a:rPr>
              <a:t>11:6. </a:t>
            </a:r>
            <a:r>
              <a:rPr lang="ko-KR" altLang="en-US" sz="2800" b="1" dirty="0">
                <a:solidFill>
                  <a:srgbClr val="FFFF00"/>
                </a:solidFill>
              </a:rPr>
              <a:t>믿음이 없이는 하나님을 기쁘시게 하지 못하나니</a:t>
            </a:r>
            <a:r>
              <a:rPr lang="en-US" altLang="ko-KR" sz="2800" dirty="0">
                <a:solidFill>
                  <a:schemeClr val="bg1"/>
                </a:solidFill>
              </a:rPr>
              <a:t>,</a:t>
            </a:r>
            <a:r>
              <a:rPr lang="ko-KR" altLang="en-US" sz="2800" dirty="0">
                <a:solidFill>
                  <a:schemeClr val="bg1"/>
                </a:solidFill>
              </a:rPr>
              <a:t> 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r>
              <a:rPr lang="ko-KR" altLang="en-US" sz="2800" dirty="0" smtClean="0">
                <a:solidFill>
                  <a:schemeClr val="bg1"/>
                </a:solidFill>
              </a:rPr>
              <a:t>하나님께 </a:t>
            </a:r>
            <a:r>
              <a:rPr lang="ko-KR" altLang="en-US" sz="2800" dirty="0">
                <a:solidFill>
                  <a:schemeClr val="bg1"/>
                </a:solidFill>
              </a:rPr>
              <a:t>나아가는 자는 반드시 </a:t>
            </a:r>
            <a:r>
              <a:rPr lang="ko-KR" altLang="en-US" sz="2800" b="1" dirty="0">
                <a:solidFill>
                  <a:srgbClr val="FFFF00"/>
                </a:solidFill>
              </a:rPr>
              <a:t>그가 계신 것과 또한 그가 </a:t>
            </a:r>
            <a:endParaRPr lang="en-US" altLang="ko-KR" sz="2800" b="1" dirty="0" smtClean="0">
              <a:solidFill>
                <a:srgbClr val="FFFF00"/>
              </a:solidFill>
            </a:endParaRPr>
          </a:p>
          <a:p>
            <a:r>
              <a:rPr lang="ko-KR" altLang="en-US" sz="2800" b="1" dirty="0" smtClean="0">
                <a:solidFill>
                  <a:srgbClr val="FFFF00"/>
                </a:solidFill>
              </a:rPr>
              <a:t>자기를 </a:t>
            </a:r>
            <a:r>
              <a:rPr lang="ko-KR" altLang="en-US" sz="2800" b="1" dirty="0">
                <a:solidFill>
                  <a:srgbClr val="FFFF00"/>
                </a:solidFill>
              </a:rPr>
              <a:t>찾는 자들에게 상 주시는 이심을 믿어야 </a:t>
            </a:r>
            <a:r>
              <a:rPr lang="ko-KR" altLang="en-US" sz="2800" dirty="0">
                <a:solidFill>
                  <a:schemeClr val="bg1"/>
                </a:solidFill>
              </a:rPr>
              <a:t>할지니라</a:t>
            </a:r>
            <a:r>
              <a:rPr lang="en-US" altLang="ko-KR" sz="2800" dirty="0" smtClean="0">
                <a:solidFill>
                  <a:schemeClr val="bg1"/>
                </a:solidFill>
              </a:rPr>
              <a:t>.</a:t>
            </a:r>
          </a:p>
          <a:p>
            <a:endParaRPr lang="en-US" altLang="zh-CN" sz="800" b="1" dirty="0" smtClean="0">
              <a:solidFill>
                <a:schemeClr val="bg1"/>
              </a:solidFill>
              <a:latin typeface="Malgun Gothic" pitchFamily="34" charset="-127"/>
              <a:ea typeface="Malgun Gothic" pitchFamily="34" charset="-127"/>
            </a:endParaRPr>
          </a:p>
          <a:p>
            <a:r>
              <a:rPr lang="ko-KR" altLang="en-US" sz="24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      </a:t>
            </a:r>
            <a:r>
              <a:rPr lang="en-US" altLang="ko-KR" sz="24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1) </a:t>
            </a:r>
            <a:r>
              <a:rPr lang="ko-KR" altLang="en-US" sz="24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눈에 보이지 않는 것을 바라며 보는 것처럼 확신 </a:t>
            </a:r>
            <a:r>
              <a:rPr lang="en-US" altLang="ko-KR" sz="24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(1</a:t>
            </a:r>
            <a:r>
              <a:rPr lang="ko-KR" altLang="en-US" sz="24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절</a:t>
            </a:r>
            <a:r>
              <a:rPr lang="en-US" altLang="ko-KR" sz="24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)</a:t>
            </a:r>
          </a:p>
          <a:p>
            <a:r>
              <a:rPr lang="ko-KR" altLang="en-US" sz="24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      </a:t>
            </a:r>
            <a:r>
              <a:rPr lang="en-US" altLang="ko-KR" sz="24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2) </a:t>
            </a:r>
            <a:r>
              <a:rPr lang="ko-KR" altLang="en-US" sz="24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하나님 말씀을 액면 그대로 받아들이고</a:t>
            </a:r>
            <a:r>
              <a:rPr lang="en-US" altLang="ko-KR" sz="24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, </a:t>
            </a:r>
            <a:r>
              <a:rPr lang="ko-KR" altLang="en-US" sz="24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창조주 하나님의 섭리를 인정 </a:t>
            </a:r>
            <a:r>
              <a:rPr lang="en-US" altLang="ko-KR" sz="24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(</a:t>
            </a:r>
            <a:r>
              <a:rPr lang="en-US" altLang="ko-KR" sz="2400" b="1" dirty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3</a:t>
            </a:r>
            <a:r>
              <a:rPr lang="ko-KR" altLang="en-US" sz="24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절</a:t>
            </a:r>
            <a:r>
              <a:rPr lang="en-US" altLang="ko-KR" sz="24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)</a:t>
            </a:r>
          </a:p>
          <a:p>
            <a:r>
              <a:rPr lang="ko-KR" altLang="en-US" sz="24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      </a:t>
            </a:r>
            <a:r>
              <a:rPr lang="en-US" altLang="ko-KR" sz="24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3) </a:t>
            </a:r>
            <a:r>
              <a:rPr lang="ko-KR" altLang="en-US" sz="24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나의 삶 가운데 하나님의 존재</a:t>
            </a:r>
            <a:r>
              <a:rPr lang="en-US" altLang="ko-KR" sz="24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/</a:t>
            </a:r>
            <a:r>
              <a:rPr lang="ko-KR" altLang="en-US" sz="24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임재에 대한 확신 </a:t>
            </a:r>
            <a:r>
              <a:rPr lang="en-US" altLang="ko-KR" sz="24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(6</a:t>
            </a:r>
            <a:r>
              <a:rPr lang="ko-KR" altLang="en-US" sz="24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절</a:t>
            </a:r>
            <a:r>
              <a:rPr lang="en-US" altLang="ko-KR" sz="24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)</a:t>
            </a:r>
          </a:p>
          <a:p>
            <a:r>
              <a:rPr lang="ko-KR" altLang="en-US" sz="24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      </a:t>
            </a:r>
            <a:r>
              <a:rPr lang="en-US" altLang="ko-KR" sz="24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4) </a:t>
            </a:r>
            <a:r>
              <a:rPr lang="ko-KR" altLang="en-US" sz="24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하나님을 간절히 찾을 </a:t>
            </a:r>
            <a:r>
              <a:rPr lang="en-US" altLang="ko-KR" sz="24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(</a:t>
            </a:r>
            <a:r>
              <a:rPr lang="ko-KR" altLang="en-US" sz="24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추구할</a:t>
            </a:r>
            <a:r>
              <a:rPr lang="en-US" altLang="ko-KR" sz="24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)</a:t>
            </a:r>
            <a:r>
              <a:rPr lang="ko-KR" altLang="en-US" sz="24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 것 </a:t>
            </a:r>
            <a:r>
              <a:rPr lang="en-US" altLang="ko-KR" sz="24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(6</a:t>
            </a:r>
            <a:r>
              <a:rPr lang="ko-KR" altLang="en-US" sz="24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절</a:t>
            </a:r>
            <a:r>
              <a:rPr lang="en-US" altLang="ko-KR" sz="24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)</a:t>
            </a:r>
          </a:p>
          <a:p>
            <a:r>
              <a:rPr lang="ko-KR" altLang="en-US" sz="24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      </a:t>
            </a:r>
            <a:r>
              <a:rPr lang="en-US" altLang="ko-KR" sz="24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5) </a:t>
            </a:r>
            <a:r>
              <a:rPr lang="ko-KR" altLang="en-US" sz="24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이 땅이 아닌 하늘에서 약속의 성취를 추구할 것 </a:t>
            </a:r>
            <a:r>
              <a:rPr lang="en-US" altLang="ko-KR" sz="24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(38-40</a:t>
            </a:r>
            <a:r>
              <a:rPr lang="ko-KR" altLang="en-US" sz="24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절</a:t>
            </a:r>
            <a:r>
              <a:rPr lang="en-US" altLang="ko-KR" sz="24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; </a:t>
            </a:r>
            <a:r>
              <a:rPr lang="ko-KR" altLang="en-US" sz="24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고전 </a:t>
            </a:r>
            <a:r>
              <a:rPr lang="en-US" altLang="ko-KR" sz="24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15:19)</a:t>
            </a:r>
            <a:endParaRPr lang="en-US" sz="2400" b="1" dirty="0" smtClean="0">
              <a:solidFill>
                <a:schemeClr val="bg1"/>
              </a:solidFill>
              <a:latin typeface="Malgun Gothic" pitchFamily="34" charset="-127"/>
              <a:ea typeface="Malgun Gothic" pitchFamily="34" charset="-127"/>
            </a:endParaRPr>
          </a:p>
          <a:p>
            <a:r>
              <a:rPr lang="en-US" sz="2500" b="1" dirty="0" smtClean="0">
                <a:solidFill>
                  <a:srgbClr val="FF0000"/>
                </a:solidFill>
                <a:ea typeface="DFKai-SB" pitchFamily="65" charset="-120"/>
              </a:rPr>
              <a:t>            </a:t>
            </a:r>
            <a:r>
              <a:rPr lang="en-US" sz="2500" b="1" dirty="0" smtClean="0">
                <a:solidFill>
                  <a:srgbClr val="FF0000"/>
                </a:solidFill>
                <a:latin typeface="+mj-lt"/>
                <a:ea typeface="DFKai-SB" pitchFamily="65" charset="-120"/>
              </a:rPr>
              <a:t>-</a:t>
            </a:r>
            <a:r>
              <a:rPr lang="ko-KR" altLang="en-US" sz="2500" b="1" dirty="0" smtClean="0">
                <a:solidFill>
                  <a:srgbClr val="FF0000"/>
                </a:solidFill>
              </a:rPr>
              <a:t>히</a:t>
            </a:r>
            <a:r>
              <a:rPr lang="en-US" sz="2500" b="1" dirty="0" smtClean="0">
                <a:solidFill>
                  <a:srgbClr val="FF0000"/>
                </a:solidFill>
              </a:rPr>
              <a:t> 11:38-40</a:t>
            </a:r>
            <a:r>
              <a:rPr lang="en-US" sz="2500" dirty="0" smtClean="0">
                <a:solidFill>
                  <a:schemeClr val="bg1"/>
                </a:solidFill>
                <a:latin typeface="+mj-lt"/>
                <a:ea typeface="DFKai-SB" pitchFamily="65" charset="-120"/>
              </a:rPr>
              <a:t>. </a:t>
            </a:r>
            <a:r>
              <a:rPr lang="en-US" sz="2500" dirty="0" smtClean="0">
                <a:solidFill>
                  <a:schemeClr val="bg1"/>
                </a:solidFill>
              </a:rPr>
              <a:t>38 </a:t>
            </a:r>
            <a:r>
              <a:rPr lang="ko-KR" altLang="en-US" sz="2500" b="1" dirty="0" smtClean="0">
                <a:solidFill>
                  <a:srgbClr val="FFFF00"/>
                </a:solidFill>
              </a:rPr>
              <a:t>이런 </a:t>
            </a:r>
            <a:r>
              <a:rPr lang="ko-KR" altLang="en-US" sz="2500" b="1" dirty="0">
                <a:solidFill>
                  <a:srgbClr val="FFFF00"/>
                </a:solidFill>
              </a:rPr>
              <a:t>사람은 세상이 감당하지 </a:t>
            </a:r>
            <a:r>
              <a:rPr lang="ko-KR" altLang="en-US" sz="2500" b="1" dirty="0" smtClean="0">
                <a:solidFill>
                  <a:srgbClr val="FFFF00"/>
                </a:solidFill>
              </a:rPr>
              <a:t>못하느니라</a:t>
            </a:r>
            <a:r>
              <a:rPr lang="en-US" altLang="ko-KR" sz="2500" dirty="0" smtClean="0">
                <a:solidFill>
                  <a:schemeClr val="bg1"/>
                </a:solidFill>
              </a:rPr>
              <a:t>. ……. </a:t>
            </a:r>
            <a:r>
              <a:rPr lang="en-US" sz="2500" dirty="0" smtClean="0">
                <a:solidFill>
                  <a:schemeClr val="bg1"/>
                </a:solidFill>
              </a:rPr>
              <a:t>39 </a:t>
            </a:r>
            <a:r>
              <a:rPr lang="ko-KR" altLang="en-US" sz="2500" dirty="0">
                <a:solidFill>
                  <a:schemeClr val="bg1"/>
                </a:solidFill>
              </a:rPr>
              <a:t>이 사람들은 다 </a:t>
            </a:r>
            <a:r>
              <a:rPr lang="ko-KR" altLang="en-US" sz="2500" b="1" dirty="0">
                <a:solidFill>
                  <a:srgbClr val="FFFF00"/>
                </a:solidFill>
              </a:rPr>
              <a:t>믿음으로 말미암아 </a:t>
            </a:r>
            <a:r>
              <a:rPr lang="ko-KR" altLang="en-US" sz="2500" b="1" dirty="0" smtClean="0">
                <a:solidFill>
                  <a:srgbClr val="FFFF00"/>
                </a:solidFill>
              </a:rPr>
              <a:t>증거를 </a:t>
            </a:r>
            <a:r>
              <a:rPr lang="ko-KR" altLang="en-US" sz="2500" b="1" dirty="0">
                <a:solidFill>
                  <a:srgbClr val="FFFF00"/>
                </a:solidFill>
              </a:rPr>
              <a:t>받았으나 약속된 것을 받지 못하였으니</a:t>
            </a:r>
            <a:r>
              <a:rPr lang="en-US" altLang="ko-KR" sz="2500" dirty="0">
                <a:solidFill>
                  <a:schemeClr val="bg1"/>
                </a:solidFill>
              </a:rPr>
              <a:t>, </a:t>
            </a:r>
            <a:r>
              <a:rPr lang="en-US" sz="2500" dirty="0" smtClean="0">
                <a:solidFill>
                  <a:schemeClr val="bg1"/>
                </a:solidFill>
              </a:rPr>
              <a:t>40 </a:t>
            </a:r>
            <a:r>
              <a:rPr lang="ko-KR" altLang="en-US" sz="2500" dirty="0">
                <a:solidFill>
                  <a:schemeClr val="bg1"/>
                </a:solidFill>
              </a:rPr>
              <a:t>이는 하나님이 우리를 위하여 더 좋은 것을 예비하셨은즉 </a:t>
            </a:r>
            <a:r>
              <a:rPr lang="ko-KR" altLang="en-US" sz="2500" b="1" dirty="0">
                <a:solidFill>
                  <a:srgbClr val="FFFF00"/>
                </a:solidFill>
              </a:rPr>
              <a:t>우리</a:t>
            </a:r>
            <a:r>
              <a:rPr lang="ko-KR" altLang="en-US" sz="2500" dirty="0">
                <a:solidFill>
                  <a:schemeClr val="bg1"/>
                </a:solidFill>
              </a:rPr>
              <a:t>가</a:t>
            </a:r>
            <a:r>
              <a:rPr lang="ko-KR" altLang="en-US" sz="2500" dirty="0">
                <a:solidFill>
                  <a:srgbClr val="FFFF00"/>
                </a:solidFill>
              </a:rPr>
              <a:t> </a:t>
            </a:r>
            <a:r>
              <a:rPr lang="ko-KR" altLang="en-US" sz="2500" dirty="0">
                <a:solidFill>
                  <a:schemeClr val="bg1"/>
                </a:solidFill>
              </a:rPr>
              <a:t>아니면</a:t>
            </a:r>
            <a:r>
              <a:rPr lang="ko-KR" altLang="en-US" sz="2500" dirty="0">
                <a:solidFill>
                  <a:srgbClr val="FFFF00"/>
                </a:solidFill>
              </a:rPr>
              <a:t> </a:t>
            </a:r>
            <a:r>
              <a:rPr lang="ko-KR" altLang="en-US" sz="2500" b="1" dirty="0">
                <a:solidFill>
                  <a:srgbClr val="FFFF00"/>
                </a:solidFill>
              </a:rPr>
              <a:t>그들</a:t>
            </a:r>
            <a:r>
              <a:rPr lang="ko-KR" altLang="en-US" sz="2500" dirty="0">
                <a:solidFill>
                  <a:schemeClr val="bg1"/>
                </a:solidFill>
              </a:rPr>
              <a:t>로 온전함을 이루지 못하게 하려 하심이라</a:t>
            </a:r>
            <a:r>
              <a:rPr lang="en-US" altLang="ko-KR" sz="2500" dirty="0">
                <a:solidFill>
                  <a:schemeClr val="bg1"/>
                </a:solidFill>
              </a:rPr>
              <a:t>.</a:t>
            </a:r>
            <a:endParaRPr lang="en-US" sz="2500" dirty="0">
              <a:solidFill>
                <a:schemeClr val="bg1"/>
              </a:solidFill>
            </a:endParaRPr>
          </a:p>
          <a:p>
            <a:r>
              <a:rPr lang="en-US" sz="25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    </a:t>
            </a:r>
            <a:r>
              <a:rPr lang="en-US" sz="2500" b="1" dirty="0" smtClean="0">
                <a:solidFill>
                  <a:srgbClr val="FF0000"/>
                </a:solidFill>
              </a:rPr>
              <a:t>-</a:t>
            </a:r>
            <a:r>
              <a:rPr lang="ko-KR" altLang="en-US" sz="2500" b="1" dirty="0" smtClean="0">
                <a:solidFill>
                  <a:srgbClr val="FF0000"/>
                </a:solidFill>
              </a:rPr>
              <a:t>고린도전서 </a:t>
            </a:r>
            <a:r>
              <a:rPr lang="en-US" sz="2500" b="1" dirty="0">
                <a:solidFill>
                  <a:srgbClr val="FF0000"/>
                </a:solidFill>
              </a:rPr>
              <a:t>15:19</a:t>
            </a:r>
            <a:r>
              <a:rPr lang="en-US" sz="2500" dirty="0">
                <a:solidFill>
                  <a:schemeClr val="bg1"/>
                </a:solidFill>
              </a:rPr>
              <a:t>. </a:t>
            </a:r>
            <a:r>
              <a:rPr lang="ko-KR" altLang="en-US" sz="2500" dirty="0">
                <a:solidFill>
                  <a:schemeClr val="bg1"/>
                </a:solidFill>
              </a:rPr>
              <a:t>만일 그리스도 안에서 우리의 바라는 것이 다만 이 세상의 삶뿐이면 모든 사람 가운데 우리가 더욱 불쌍한 자이리라</a:t>
            </a:r>
            <a:r>
              <a:rPr lang="en-US" altLang="ko-KR" sz="2500" dirty="0">
                <a:solidFill>
                  <a:schemeClr val="bg1"/>
                </a:solidFill>
              </a:rPr>
              <a:t>.</a:t>
            </a:r>
            <a:endParaRPr lang="en-US" altLang="ko-KR" sz="2500" b="1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3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0412" y="3124200"/>
            <a:ext cx="10668000" cy="3464649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rtl="1"/>
            <a:r>
              <a:rPr lang="en-US" sz="4800" b="1" dirty="0">
                <a:solidFill>
                  <a:schemeClr val="bg1"/>
                </a:solidFill>
              </a:rPr>
              <a:t> </a:t>
            </a:r>
            <a:r>
              <a:rPr lang="en-US" sz="4800" dirty="0" smtClean="0">
                <a:solidFill>
                  <a:schemeClr val="bg1"/>
                </a:solidFill>
              </a:rPr>
              <a:t>‎  </a:t>
            </a:r>
            <a:r>
              <a:rPr lang="he-IL" sz="5400" b="1" dirty="0" smtClean="0">
                <a:solidFill>
                  <a:schemeClr val="bg1"/>
                </a:solidFill>
              </a:rPr>
              <a:t>יְבָרֶכְךָ יְהוָה וְיִשְׁמְרֶךָ׃</a:t>
            </a:r>
            <a:r>
              <a:rPr lang="en-US" sz="5400" b="1" dirty="0" smtClean="0">
                <a:solidFill>
                  <a:schemeClr val="bg1"/>
                </a:solidFill>
              </a:rPr>
              <a:t>      </a:t>
            </a:r>
            <a:r>
              <a:rPr lang="he-IL" sz="54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Numbers </a:t>
            </a:r>
            <a:r>
              <a:rPr lang="en-US" sz="3600" b="1" dirty="0" smtClean="0">
                <a:solidFill>
                  <a:srgbClr val="FFFF00"/>
                </a:solidFill>
              </a:rPr>
              <a:t>6:24-26</a:t>
            </a:r>
            <a:r>
              <a:rPr lang="el-GR" sz="3600" b="1" dirty="0" smtClean="0">
                <a:solidFill>
                  <a:srgbClr val="FFFF00"/>
                </a:solidFill>
              </a:rPr>
              <a:t> </a:t>
            </a:r>
            <a:endParaRPr lang="en-US" sz="3600" b="1" dirty="0">
              <a:solidFill>
                <a:srgbClr val="FFFF00"/>
              </a:solidFill>
            </a:endParaRPr>
          </a:p>
          <a:p>
            <a:pPr rtl="1"/>
            <a:r>
              <a:rPr lang="he-IL" sz="5400" b="1" dirty="0" smtClean="0">
                <a:solidFill>
                  <a:schemeClr val="bg1"/>
                </a:solidFill>
              </a:rPr>
              <a:t>יָאֵר יְהוָה פָּנָיו אֵלֶיךָ וִיחֻנֶּךָּ׃</a:t>
            </a:r>
            <a:r>
              <a:rPr lang="en-US" sz="5400" b="1" dirty="0" smtClean="0">
                <a:solidFill>
                  <a:schemeClr val="bg1"/>
                </a:solidFill>
              </a:rPr>
              <a:t>                    </a:t>
            </a:r>
          </a:p>
          <a:p>
            <a:pPr rtl="1"/>
            <a:r>
              <a:rPr lang="en-US" sz="5400" b="1" dirty="0" smtClean="0">
                <a:solidFill>
                  <a:schemeClr val="bg1"/>
                </a:solidFill>
              </a:rPr>
              <a:t>‎</a:t>
            </a:r>
            <a:r>
              <a:rPr lang="he-IL" sz="5400" b="1" dirty="0" smtClean="0">
                <a:solidFill>
                  <a:schemeClr val="bg1"/>
                </a:solidFill>
              </a:rPr>
              <a:t>יִשָּׂא יְהוָה פָּנָיו אֵלֶיךָ וְיָשֵׂם לְךָ שָׁלוֹם׃</a:t>
            </a:r>
            <a:r>
              <a:rPr lang="en-US" sz="5400" b="1" dirty="0" smtClean="0">
                <a:solidFill>
                  <a:schemeClr val="bg1"/>
                </a:solidFill>
              </a:rPr>
              <a:t>     </a:t>
            </a:r>
            <a:r>
              <a:rPr lang="he-IL" sz="5400" b="1" dirty="0" smtClean="0">
                <a:solidFill>
                  <a:schemeClr val="bg1"/>
                </a:solidFill>
              </a:rPr>
              <a:t> </a:t>
            </a:r>
            <a:endParaRPr lang="en-US" sz="5400" b="1" dirty="0">
              <a:solidFill>
                <a:schemeClr val="bg1"/>
              </a:solidFill>
            </a:endParaRPr>
          </a:p>
          <a:p>
            <a:pPr algn="ctr" rtl="1"/>
            <a:endParaRPr lang="en-US" altLang="ko-KR" sz="2800" dirty="0" smtClean="0"/>
          </a:p>
          <a:p>
            <a:pPr algn="ctr" rtl="1"/>
            <a:endParaRPr lang="en-US" altLang="ko-KR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03212" y="228600"/>
            <a:ext cx="9372600" cy="255454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3200" b="1" dirty="0"/>
              <a:t>민수기 </a:t>
            </a:r>
            <a:r>
              <a:rPr lang="en-US" sz="3200" b="1" dirty="0" smtClean="0"/>
              <a:t>6:24-26</a:t>
            </a:r>
          </a:p>
          <a:p>
            <a:r>
              <a:rPr lang="ko-KR" altLang="en-US" sz="3200" dirty="0" smtClean="0">
                <a:solidFill>
                  <a:schemeClr val="bg1"/>
                </a:solidFill>
              </a:rPr>
              <a:t>여호와는 </a:t>
            </a:r>
            <a:r>
              <a:rPr lang="ko-KR" altLang="en-US" sz="3200" dirty="0">
                <a:solidFill>
                  <a:schemeClr val="bg1"/>
                </a:solidFill>
              </a:rPr>
              <a:t>네게 복을 주시고 너를 지키시기를 원하며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여호와는 그의 얼굴을 네게 비추사 은혜 베푸시기를 원하며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여호와는 그 얼굴을 네게로 향하여 드사 평강 주시기를 원하노라 할지니라 하라</a:t>
            </a:r>
            <a:r>
              <a:rPr lang="en-US" altLang="ko-KR" sz="3200" dirty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8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78647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zh-CN" sz="800" b="1" dirty="0" smtClean="0">
              <a:solidFill>
                <a:schemeClr val="bg1"/>
              </a:solidFill>
            </a:endParaRPr>
          </a:p>
          <a:p>
            <a:r>
              <a:rPr lang="zh-CN" altLang="en-US" sz="3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</a:t>
            </a:r>
            <a:r>
              <a:rPr lang="en-US" sz="3000" b="1" dirty="0" smtClean="0">
                <a:solidFill>
                  <a:srgbClr val="FFFF00"/>
                </a:solidFill>
              </a:rPr>
              <a:t>  </a:t>
            </a:r>
            <a:r>
              <a:rPr lang="ko-KR" altLang="en-US" sz="3000" b="1" dirty="0" smtClean="0">
                <a:solidFill>
                  <a:srgbClr val="FFFF00"/>
                </a:solidFill>
              </a:rPr>
              <a:t>제목에 대한 간단한 고찰 </a:t>
            </a:r>
            <a:r>
              <a:rPr lang="en-US" altLang="ko-KR" sz="3000" b="1" dirty="0" smtClean="0">
                <a:solidFill>
                  <a:srgbClr val="FFFF00"/>
                </a:solidFill>
              </a:rPr>
              <a:t>(</a:t>
            </a:r>
            <a:r>
              <a:rPr lang="ko-KR" altLang="en-US" sz="3000" b="1" dirty="0" smtClean="0">
                <a:solidFill>
                  <a:srgbClr val="FFFF00"/>
                </a:solidFill>
              </a:rPr>
              <a:t>헬라원어를 통해</a:t>
            </a:r>
            <a:r>
              <a:rPr lang="en-US" altLang="ko-KR" sz="3000" b="1" dirty="0" smtClean="0">
                <a:solidFill>
                  <a:srgbClr val="FFFF00"/>
                </a:solidFill>
              </a:rPr>
              <a:t>)</a:t>
            </a:r>
          </a:p>
          <a:p>
            <a:endParaRPr lang="en-US" sz="800" b="1" dirty="0" smtClean="0">
              <a:solidFill>
                <a:srgbClr val="FFFF00"/>
              </a:solidFill>
            </a:endParaRPr>
          </a:p>
          <a:p>
            <a:endParaRPr lang="en-US" sz="800" b="1" dirty="0">
              <a:solidFill>
                <a:srgbClr val="FFFF00"/>
              </a:solidFill>
            </a:endParaRPr>
          </a:p>
          <a:p>
            <a:r>
              <a:rPr lang="en-US" altLang="ko-KR" sz="2700" b="1" dirty="0" smtClean="0">
                <a:solidFill>
                  <a:srgbClr val="FFFF00"/>
                </a:solidFill>
              </a:rPr>
              <a:t>1) </a:t>
            </a:r>
            <a:r>
              <a:rPr lang="ko-KR" altLang="en-US" sz="2700" b="1" dirty="0" smtClean="0">
                <a:solidFill>
                  <a:srgbClr val="FFFF00"/>
                </a:solidFill>
              </a:rPr>
              <a:t>믿음</a:t>
            </a:r>
            <a:r>
              <a:rPr lang="en-US" altLang="ko-KR" sz="2700" b="1" dirty="0" smtClean="0">
                <a:solidFill>
                  <a:srgbClr val="FFFF00"/>
                </a:solidFill>
              </a:rPr>
              <a:t> - </a:t>
            </a:r>
            <a:r>
              <a:rPr lang="zh-CN" altLang="en-US" sz="2700" b="1" dirty="0" smtClean="0">
                <a:solidFill>
                  <a:schemeClr val="bg1"/>
                </a:solidFill>
                <a:ea typeface="DFKai-SB" pitchFamily="65" charset="-120"/>
              </a:rPr>
              <a:t> </a:t>
            </a:r>
            <a:r>
              <a:rPr lang="ko-KR" altLang="en-US" sz="2700" b="1" dirty="0">
                <a:solidFill>
                  <a:schemeClr val="bg1"/>
                </a:solidFill>
              </a:rPr>
              <a:t>헬라어 명사</a:t>
            </a:r>
            <a:r>
              <a:rPr lang="zh-CN" altLang="en-US" sz="2700" b="1" dirty="0" smtClean="0">
                <a:solidFill>
                  <a:schemeClr val="bg1"/>
                </a:solidFill>
                <a:ea typeface="DFKai-SB" pitchFamily="65" charset="-120"/>
              </a:rPr>
              <a:t> </a:t>
            </a:r>
            <a:r>
              <a:rPr lang="el-GR" sz="2700" b="1" dirty="0">
                <a:solidFill>
                  <a:srgbClr val="FFFF00"/>
                </a:solidFill>
              </a:rPr>
              <a:t>πίστις</a:t>
            </a:r>
            <a:r>
              <a:rPr lang="en-US" sz="2700" b="1" dirty="0">
                <a:solidFill>
                  <a:srgbClr val="FFFF00"/>
                </a:solidFill>
              </a:rPr>
              <a:t> (</a:t>
            </a:r>
            <a:r>
              <a:rPr lang="en-US" sz="2700" b="1" i="1" dirty="0" err="1">
                <a:solidFill>
                  <a:srgbClr val="FFFF00"/>
                </a:solidFill>
              </a:rPr>
              <a:t>pistis</a:t>
            </a:r>
            <a:r>
              <a:rPr lang="en-US" sz="2700" b="1" dirty="0" smtClean="0">
                <a:solidFill>
                  <a:srgbClr val="FFFF00"/>
                </a:solidFill>
              </a:rPr>
              <a:t>)</a:t>
            </a:r>
            <a:r>
              <a:rPr lang="zh-CN" altLang="en-US" sz="2700" b="1" dirty="0" smtClean="0">
                <a:solidFill>
                  <a:schemeClr val="bg1"/>
                </a:solidFill>
                <a:ea typeface="DFKai-SB" pitchFamily="65" charset="-120"/>
              </a:rPr>
              <a:t>：</a:t>
            </a:r>
            <a:r>
              <a:rPr lang="ko-KR" altLang="en-US" sz="2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2700" b="1" dirty="0">
                <a:solidFill>
                  <a:schemeClr val="bg1"/>
                </a:solidFill>
              </a:rPr>
              <a:t>신약에 대략 </a:t>
            </a:r>
            <a:r>
              <a:rPr lang="en-US" sz="2700" b="1" dirty="0" smtClean="0">
                <a:solidFill>
                  <a:srgbClr val="FFFF00"/>
                </a:solidFill>
              </a:rPr>
              <a:t>244</a:t>
            </a:r>
            <a:r>
              <a:rPr lang="ko-KR" altLang="en-US" sz="2700" b="1" dirty="0">
                <a:solidFill>
                  <a:schemeClr val="bg1"/>
                </a:solidFill>
              </a:rPr>
              <a:t> 회</a:t>
            </a:r>
            <a:r>
              <a:rPr lang="en-US" altLang="zh-CN" sz="2700" b="1" dirty="0" smtClean="0">
                <a:solidFill>
                  <a:schemeClr val="bg1"/>
                </a:solidFill>
                <a:ea typeface="DFKai-SB" pitchFamily="65" charset="-120"/>
              </a:rPr>
              <a:t> 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+mj-lt"/>
                <a:ea typeface="DFKai-SB" pitchFamily="65" charset="-120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+mj-lt"/>
                <a:ea typeface="DFKai-SB" pitchFamily="65" charset="-120"/>
              </a:rPr>
              <a:t>     1) </a:t>
            </a:r>
            <a:r>
              <a:rPr lang="ko-KR" alt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ko-KR" altLang="en-US" sz="2400" dirty="0">
                <a:solidFill>
                  <a:schemeClr val="bg1"/>
                </a:solidFill>
                <a:latin typeface="+mj-lt"/>
              </a:rPr>
              <a:t>로마서</a:t>
            </a:r>
            <a:r>
              <a:rPr lang="zh-CN" altLang="en-US" sz="2400" dirty="0" smtClean="0">
                <a:solidFill>
                  <a:schemeClr val="bg1"/>
                </a:solidFill>
                <a:latin typeface="+mj-lt"/>
                <a:ea typeface="DFKai-SB" pitchFamily="65" charset="-12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4</a:t>
            </a:r>
            <a:r>
              <a:rPr lang="en-US" altLang="zh-CN" sz="2400" dirty="0" smtClean="0">
                <a:solidFill>
                  <a:srgbClr val="FFFF00"/>
                </a:solidFill>
                <a:latin typeface="+mj-lt"/>
              </a:rPr>
              <a:t>0 </a:t>
            </a:r>
            <a:r>
              <a:rPr lang="ko-KR" altLang="en-US" sz="2400" dirty="0" smtClean="0">
                <a:solidFill>
                  <a:schemeClr val="bg1"/>
                </a:solidFill>
                <a:latin typeface="+mj-lt"/>
              </a:rPr>
              <a:t>회</a:t>
            </a:r>
            <a:r>
              <a:rPr lang="zh-CN" altLang="en-US" sz="2400" dirty="0" smtClean="0">
                <a:solidFill>
                  <a:schemeClr val="bg1"/>
                </a:solidFill>
                <a:latin typeface="+mj-lt"/>
                <a:ea typeface="DFKai-SB" pitchFamily="65" charset="-120"/>
              </a:rPr>
              <a:t>   </a:t>
            </a:r>
            <a:r>
              <a:rPr lang="en-US" altLang="zh-CN" sz="2400" dirty="0" smtClean="0">
                <a:solidFill>
                  <a:schemeClr val="bg1"/>
                </a:solidFill>
                <a:latin typeface="+mj-lt"/>
                <a:ea typeface="DFKai-SB" pitchFamily="65" charset="-120"/>
              </a:rPr>
              <a:t>         	2)</a:t>
            </a:r>
            <a:r>
              <a:rPr lang="ko-KR" alt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ko-KR" altLang="en-US" sz="2400" b="1" dirty="0">
                <a:solidFill>
                  <a:srgbClr val="FFFF00"/>
                </a:solidFill>
                <a:latin typeface="+mj-lt"/>
              </a:rPr>
              <a:t>히브리서</a:t>
            </a:r>
            <a:r>
              <a:rPr lang="zh-CN" altLang="en-US" sz="2400" b="1" dirty="0" smtClean="0">
                <a:solidFill>
                  <a:srgbClr val="FFFF00"/>
                </a:solidFill>
                <a:latin typeface="+mj-lt"/>
                <a:ea typeface="DFKai-SB" pitchFamily="65" charset="-120"/>
              </a:rPr>
              <a:t> </a:t>
            </a:r>
            <a:r>
              <a:rPr lang="en-US" altLang="zh-CN" sz="2400" b="1" dirty="0" smtClean="0">
                <a:solidFill>
                  <a:srgbClr val="FFFF00"/>
                </a:solidFill>
                <a:latin typeface="+mj-lt"/>
              </a:rPr>
              <a:t>32</a:t>
            </a:r>
            <a:r>
              <a:rPr lang="en-US" sz="24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ko-KR" altLang="en-US" sz="2400" b="1" dirty="0" smtClean="0">
                <a:solidFill>
                  <a:srgbClr val="FFFF00"/>
                </a:solidFill>
                <a:latin typeface="+mj-lt"/>
              </a:rPr>
              <a:t>회</a:t>
            </a:r>
            <a:r>
              <a:rPr lang="en-US" altLang="zh-CN" sz="2400" b="1" dirty="0" smtClean="0">
                <a:solidFill>
                  <a:srgbClr val="FFFF00"/>
                </a:solidFill>
                <a:latin typeface="+mj-lt"/>
                <a:ea typeface="DFKai-SB" pitchFamily="65" charset="-120"/>
              </a:rPr>
              <a:t> (</a:t>
            </a:r>
            <a:r>
              <a:rPr lang="en-US" sz="2400" b="1" dirty="0" smtClean="0">
                <a:solidFill>
                  <a:srgbClr val="FFFF00"/>
                </a:solidFill>
                <a:latin typeface="+mj-lt"/>
              </a:rPr>
              <a:t>11</a:t>
            </a:r>
            <a:r>
              <a:rPr lang="ko-KR" altLang="en-US" sz="2400" b="1" dirty="0">
                <a:solidFill>
                  <a:srgbClr val="FFFF00"/>
                </a:solidFill>
                <a:latin typeface="+mj-lt"/>
              </a:rPr>
              <a:t>장</a:t>
            </a:r>
            <a:r>
              <a:rPr lang="zh-CN" altLang="en-US" sz="2400" b="1" dirty="0" smtClean="0">
                <a:solidFill>
                  <a:srgbClr val="FFFF00"/>
                </a:solidFill>
                <a:latin typeface="+mj-lt"/>
                <a:ea typeface="DFKai-SB" pitchFamily="65" charset="-120"/>
              </a:rPr>
              <a:t> </a:t>
            </a:r>
            <a:r>
              <a:rPr lang="en-US" altLang="zh-CN" sz="2400" b="1" dirty="0" smtClean="0">
                <a:solidFill>
                  <a:srgbClr val="FFFF00"/>
                </a:solidFill>
                <a:latin typeface="+mj-lt"/>
              </a:rPr>
              <a:t>24</a:t>
            </a:r>
            <a:r>
              <a:rPr lang="en-US" sz="24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ko-KR" altLang="en-US" sz="2400" b="1" dirty="0" smtClean="0">
                <a:solidFill>
                  <a:srgbClr val="FFFF00"/>
                </a:solidFill>
                <a:latin typeface="+mj-lt"/>
              </a:rPr>
              <a:t>회</a:t>
            </a:r>
            <a:r>
              <a:rPr lang="en-US" altLang="zh-CN" sz="2400" b="1" dirty="0" smtClean="0">
                <a:solidFill>
                  <a:srgbClr val="FFFF00"/>
                </a:solidFill>
                <a:latin typeface="+mj-lt"/>
                <a:ea typeface="DFKai-SB" pitchFamily="65" charset="-120"/>
              </a:rPr>
              <a:t>)</a:t>
            </a:r>
            <a:endParaRPr lang="en-US" altLang="zh-CN" sz="2400" b="1" dirty="0">
              <a:solidFill>
                <a:srgbClr val="FFFF00"/>
              </a:solidFill>
              <a:latin typeface="+mj-lt"/>
              <a:ea typeface="DFKai-SB" pitchFamily="65" charset="-120"/>
            </a:endParaRPr>
          </a:p>
          <a:p>
            <a:r>
              <a:rPr lang="en-US" altLang="zh-CN" sz="2400" dirty="0">
                <a:solidFill>
                  <a:schemeClr val="bg1"/>
                </a:solidFill>
                <a:latin typeface="+mj-lt"/>
                <a:ea typeface="DFKai-SB" pitchFamily="65" charset="-120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+mj-lt"/>
                <a:ea typeface="DFKai-SB" pitchFamily="65" charset="-120"/>
              </a:rPr>
              <a:t>     3) </a:t>
            </a:r>
            <a:r>
              <a:rPr lang="ko-KR" alt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ko-KR" altLang="en-US" sz="2400" dirty="0">
                <a:solidFill>
                  <a:schemeClr val="bg1"/>
                </a:solidFill>
                <a:latin typeface="+mj-lt"/>
              </a:rPr>
              <a:t>갈라디아서</a:t>
            </a:r>
            <a:r>
              <a:rPr lang="zh-CN" altLang="en-US" sz="2400" dirty="0" smtClean="0">
                <a:solidFill>
                  <a:schemeClr val="bg1"/>
                </a:solidFill>
                <a:latin typeface="+mj-lt"/>
                <a:ea typeface="DFKai-SB" pitchFamily="65" charset="-12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2</a:t>
            </a:r>
            <a:r>
              <a:rPr lang="en-US" altLang="zh-CN" sz="2400" dirty="0" smtClean="0">
                <a:solidFill>
                  <a:srgbClr val="FFFF00"/>
                </a:solidFill>
                <a:latin typeface="+mj-lt"/>
              </a:rPr>
              <a:t>2 </a:t>
            </a:r>
            <a:r>
              <a:rPr lang="ko-KR" altLang="en-US" sz="2400" dirty="0">
                <a:solidFill>
                  <a:schemeClr val="bg1"/>
                </a:solidFill>
                <a:latin typeface="+mj-lt"/>
              </a:rPr>
              <a:t>회</a:t>
            </a:r>
            <a:r>
              <a:rPr lang="en-US" altLang="zh-CN" sz="2400" dirty="0" smtClean="0">
                <a:solidFill>
                  <a:schemeClr val="bg1"/>
                </a:solidFill>
                <a:latin typeface="+mj-lt"/>
                <a:ea typeface="DFKai-SB" pitchFamily="65" charset="-120"/>
              </a:rPr>
              <a:t>    	4) </a:t>
            </a:r>
            <a:r>
              <a:rPr lang="ko-KR" altLang="en-US" sz="2400" dirty="0" smtClean="0">
                <a:solidFill>
                  <a:schemeClr val="bg1"/>
                </a:solidFill>
                <a:latin typeface="+mj-lt"/>
              </a:rPr>
              <a:t>디모데전서</a:t>
            </a:r>
            <a:r>
              <a:rPr lang="zh-CN" altLang="en-US" sz="2400" dirty="0" smtClean="0">
                <a:solidFill>
                  <a:schemeClr val="bg1"/>
                </a:solidFill>
                <a:latin typeface="+mj-lt"/>
                <a:ea typeface="DFKai-SB" pitchFamily="65" charset="-12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19 </a:t>
            </a:r>
            <a:r>
              <a:rPr lang="ko-KR" altLang="en-US" sz="2400" dirty="0">
                <a:solidFill>
                  <a:schemeClr val="bg1"/>
                </a:solidFill>
                <a:latin typeface="+mj-lt"/>
              </a:rPr>
              <a:t>회</a:t>
            </a:r>
            <a:r>
              <a:rPr lang="en-US" altLang="zh-CN" sz="2400" dirty="0" smtClean="0">
                <a:solidFill>
                  <a:schemeClr val="bg1"/>
                </a:solidFill>
                <a:latin typeface="+mj-lt"/>
                <a:ea typeface="DFKai-SB" pitchFamily="65" charset="-120"/>
              </a:rPr>
              <a:t> 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(</a:t>
            </a:r>
            <a:r>
              <a:rPr lang="ko-KR" altLang="en-US" sz="2400" dirty="0" smtClean="0">
                <a:solidFill>
                  <a:schemeClr val="bg1"/>
                </a:solidFill>
                <a:latin typeface="+mj-lt"/>
              </a:rPr>
              <a:t>딤전</a:t>
            </a:r>
            <a:r>
              <a:rPr lang="ko-KR" altLang="en-US" sz="2400" dirty="0">
                <a:solidFill>
                  <a:schemeClr val="bg1"/>
                </a:solidFill>
                <a:latin typeface="+mj-lt"/>
              </a:rPr>
              <a:t>후</a:t>
            </a:r>
            <a:r>
              <a:rPr lang="ko-KR" alt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2400" dirty="0" smtClean="0">
                <a:solidFill>
                  <a:srgbClr val="FFFF00"/>
                </a:solidFill>
                <a:latin typeface="+mj-lt"/>
              </a:rPr>
              <a:t>28 </a:t>
            </a:r>
            <a:r>
              <a:rPr lang="ko-KR" altLang="en-US" sz="2400" dirty="0" smtClean="0">
                <a:solidFill>
                  <a:schemeClr val="bg1"/>
                </a:solidFill>
                <a:latin typeface="+mj-lt"/>
              </a:rPr>
              <a:t>회</a:t>
            </a:r>
            <a:r>
              <a:rPr lang="en-US" altLang="ko-KR" sz="2400" dirty="0" smtClean="0">
                <a:solidFill>
                  <a:schemeClr val="bg1"/>
                </a:solidFill>
                <a:latin typeface="+mj-lt"/>
              </a:rPr>
              <a:t>)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+mj-lt"/>
                <a:ea typeface="DFKai-SB" pitchFamily="65" charset="-120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+mj-lt"/>
                <a:ea typeface="DFKai-SB" pitchFamily="65" charset="-120"/>
              </a:rPr>
              <a:t>     5)  </a:t>
            </a:r>
            <a:r>
              <a:rPr lang="ko-KR" altLang="en-US" sz="2400" dirty="0" smtClean="0">
                <a:solidFill>
                  <a:schemeClr val="bg1"/>
                </a:solidFill>
                <a:latin typeface="+mj-lt"/>
              </a:rPr>
              <a:t>야고보서  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16 </a:t>
            </a:r>
            <a:r>
              <a:rPr lang="ko-KR" altLang="en-US" sz="2400" dirty="0">
                <a:solidFill>
                  <a:schemeClr val="bg1"/>
                </a:solidFill>
                <a:latin typeface="+mj-lt"/>
              </a:rPr>
              <a:t>회 </a:t>
            </a:r>
            <a:r>
              <a:rPr lang="ko-KR" altLang="en-US" sz="2400" dirty="0" smtClean="0">
                <a:solidFill>
                  <a:schemeClr val="bg1"/>
                </a:solidFill>
                <a:latin typeface="+mj-lt"/>
              </a:rPr>
              <a:t>                  </a:t>
            </a:r>
            <a:r>
              <a:rPr lang="en-US" altLang="ko-KR" sz="2400" dirty="0" smtClean="0">
                <a:solidFill>
                  <a:schemeClr val="bg1"/>
                </a:solidFill>
                <a:latin typeface="+mj-lt"/>
              </a:rPr>
              <a:t>(*</a:t>
            </a:r>
            <a:r>
              <a:rPr lang="el-GR" sz="2400" b="1" dirty="0" smtClean="0">
                <a:solidFill>
                  <a:srgbClr val="FFFF00"/>
                </a:solidFill>
              </a:rPr>
              <a:t>πίστις </a:t>
            </a:r>
            <a:r>
              <a:rPr lang="ko-KR" altLang="en-US" sz="2400" i="1" dirty="0" smtClean="0">
                <a:solidFill>
                  <a:schemeClr val="bg1"/>
                </a:solidFill>
                <a:latin typeface="+mj-lt"/>
              </a:rPr>
              <a:t>몇 가지 다른 뜻으로 사용됨</a:t>
            </a:r>
            <a:r>
              <a:rPr lang="en-US" altLang="ko-KR" sz="2400" dirty="0" smtClean="0">
                <a:solidFill>
                  <a:schemeClr val="bg1"/>
                </a:solidFill>
                <a:latin typeface="+mj-lt"/>
              </a:rPr>
              <a:t>)</a:t>
            </a:r>
          </a:p>
          <a:p>
            <a:endParaRPr lang="en-US" altLang="zh-CN" sz="800" b="1" dirty="0" smtClean="0">
              <a:solidFill>
                <a:schemeClr val="bg1"/>
              </a:solidFill>
              <a:latin typeface="+mj-lt"/>
              <a:ea typeface="DFKai-SB" pitchFamily="65" charset="-120"/>
            </a:endParaRPr>
          </a:p>
          <a:p>
            <a:r>
              <a:rPr lang="en-US" altLang="ko-KR" sz="2700" b="1" dirty="0" smtClean="0">
                <a:solidFill>
                  <a:srgbClr val="FFFF00"/>
                </a:solidFill>
                <a:latin typeface="+mj-lt"/>
              </a:rPr>
              <a:t>2) </a:t>
            </a:r>
            <a:r>
              <a:rPr lang="ko-KR" altLang="en-US" sz="2700" b="1" dirty="0" smtClean="0">
                <a:solidFill>
                  <a:srgbClr val="FFFF00"/>
                </a:solidFill>
                <a:latin typeface="+mj-lt"/>
              </a:rPr>
              <a:t>인정받다 </a:t>
            </a:r>
            <a:r>
              <a:rPr lang="en-US" altLang="ko-KR" sz="2700" b="1" dirty="0" smtClean="0">
                <a:solidFill>
                  <a:srgbClr val="FFFF00"/>
                </a:solidFill>
                <a:latin typeface="+mj-lt"/>
              </a:rPr>
              <a:t>-</a:t>
            </a:r>
            <a:r>
              <a:rPr lang="el-GR" sz="2700" b="1" dirty="0">
                <a:solidFill>
                  <a:srgbClr val="FFFF00"/>
                </a:solidFill>
              </a:rPr>
              <a:t> </a:t>
            </a:r>
            <a:r>
              <a:rPr lang="el-GR" sz="2700" b="1" dirty="0" smtClean="0">
                <a:solidFill>
                  <a:srgbClr val="FFFF00"/>
                </a:solidFill>
              </a:rPr>
              <a:t>μαρτυρέω</a:t>
            </a:r>
            <a:r>
              <a:rPr lang="en-US" sz="2700" b="1" dirty="0" smtClean="0">
                <a:solidFill>
                  <a:srgbClr val="FFFF00"/>
                </a:solidFill>
              </a:rPr>
              <a:t> </a:t>
            </a:r>
            <a:r>
              <a:rPr lang="en-US" altLang="ko-KR" sz="2700" b="1" dirty="0" smtClean="0">
                <a:solidFill>
                  <a:srgbClr val="FFFF00"/>
                </a:solidFill>
                <a:latin typeface="+mj-lt"/>
              </a:rPr>
              <a:t> (</a:t>
            </a:r>
            <a:r>
              <a:rPr lang="ko-KR" altLang="en-US" sz="2700" b="1" dirty="0">
                <a:solidFill>
                  <a:srgbClr val="FFFF00"/>
                </a:solidFill>
              </a:rPr>
              <a:t>증거하다</a:t>
            </a:r>
            <a:r>
              <a:rPr lang="en-US" altLang="ko-KR" sz="2700" b="1" dirty="0" smtClean="0">
                <a:solidFill>
                  <a:srgbClr val="FFFF00"/>
                </a:solidFill>
              </a:rPr>
              <a:t>, </a:t>
            </a:r>
            <a:r>
              <a:rPr lang="ko-KR" altLang="en-US" sz="2700" b="1" dirty="0">
                <a:solidFill>
                  <a:srgbClr val="FFFF00"/>
                </a:solidFill>
              </a:rPr>
              <a:t>인정하다</a:t>
            </a:r>
            <a:r>
              <a:rPr lang="en-US" altLang="ko-KR" sz="2700" b="1" dirty="0" smtClean="0">
                <a:solidFill>
                  <a:srgbClr val="FFFF00"/>
                </a:solidFill>
              </a:rPr>
              <a:t>): </a:t>
            </a:r>
            <a:r>
              <a:rPr lang="ko-KR" altLang="en-US" sz="2700" b="1" dirty="0" smtClean="0">
                <a:solidFill>
                  <a:schemeClr val="bg1"/>
                </a:solidFill>
              </a:rPr>
              <a:t>신약에 </a:t>
            </a:r>
            <a:r>
              <a:rPr lang="en-US" sz="2700" b="1" dirty="0" smtClean="0">
                <a:solidFill>
                  <a:srgbClr val="FFFF00"/>
                </a:solidFill>
              </a:rPr>
              <a:t>75</a:t>
            </a:r>
            <a:r>
              <a:rPr lang="ko-KR" altLang="en-US" sz="2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2700" b="1" dirty="0">
                <a:solidFill>
                  <a:schemeClr val="bg1"/>
                </a:solidFill>
              </a:rPr>
              <a:t>회</a:t>
            </a:r>
            <a:r>
              <a:rPr lang="en-US" altLang="zh-CN" sz="2700" b="1" dirty="0">
                <a:solidFill>
                  <a:schemeClr val="bg1"/>
                </a:solidFill>
                <a:ea typeface="DFKai-SB" pitchFamily="65" charset="-120"/>
              </a:rPr>
              <a:t>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                   (</a:t>
            </a:r>
            <a:r>
              <a:rPr lang="ko-KR" altLang="en-US" sz="2400" dirty="0" smtClean="0">
                <a:solidFill>
                  <a:schemeClr val="bg1"/>
                </a:solidFill>
              </a:rPr>
              <a:t>요한복음 </a:t>
            </a:r>
            <a:r>
              <a:rPr lang="en-US" sz="2400" dirty="0" smtClean="0">
                <a:solidFill>
                  <a:schemeClr val="bg1"/>
                </a:solidFill>
              </a:rPr>
              <a:t>33</a:t>
            </a:r>
            <a:r>
              <a:rPr lang="ko-KR" altLang="en-US" sz="2400" dirty="0" smtClean="0">
                <a:solidFill>
                  <a:schemeClr val="bg1"/>
                </a:solidFill>
              </a:rPr>
              <a:t>회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</a:rPr>
              <a:t>사도행전 </a:t>
            </a:r>
            <a:r>
              <a:rPr lang="en-US" altLang="ko-KR" sz="2400" dirty="0" smtClean="0">
                <a:solidFill>
                  <a:schemeClr val="bg1"/>
                </a:solidFill>
              </a:rPr>
              <a:t>11</a:t>
            </a:r>
            <a:r>
              <a:rPr lang="ko-KR" altLang="en-US" sz="2400" dirty="0" smtClean="0">
                <a:solidFill>
                  <a:schemeClr val="bg1"/>
                </a:solidFill>
              </a:rPr>
              <a:t>회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히브리서 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8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회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</a:rPr>
              <a:t>요한일서 </a:t>
            </a:r>
            <a:r>
              <a:rPr lang="en-US" altLang="ko-KR" sz="2400" dirty="0" smtClean="0">
                <a:solidFill>
                  <a:schemeClr val="bg1"/>
                </a:solidFill>
              </a:rPr>
              <a:t>6 </a:t>
            </a:r>
            <a:r>
              <a:rPr lang="ko-KR" altLang="en-US" sz="2400" dirty="0" smtClean="0">
                <a:solidFill>
                  <a:schemeClr val="bg1"/>
                </a:solidFill>
              </a:rPr>
              <a:t>회 </a:t>
            </a:r>
            <a:r>
              <a:rPr lang="en-US" sz="2400" dirty="0" smtClean="0">
                <a:solidFill>
                  <a:schemeClr val="bg1"/>
                </a:solidFill>
              </a:rPr>
              <a:t>……)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500" b="1" dirty="0" smtClean="0">
                <a:solidFill>
                  <a:schemeClr val="bg1"/>
                </a:solidFill>
              </a:rPr>
              <a:t>       </a:t>
            </a:r>
            <a:r>
              <a:rPr lang="en-US" sz="2500" b="1" dirty="0">
                <a:solidFill>
                  <a:srgbClr val="FFFF00"/>
                </a:solidFill>
              </a:rPr>
              <a:t>1. </a:t>
            </a:r>
            <a:r>
              <a:rPr lang="en-US" sz="2500" b="1" i="1" dirty="0">
                <a:solidFill>
                  <a:srgbClr val="FFFF00"/>
                </a:solidFill>
              </a:rPr>
              <a:t>bear witness, be a witness, testify, attest, declare, confirm </a:t>
            </a:r>
            <a:r>
              <a:rPr lang="ko-KR" altLang="en-US" sz="2500" b="1" dirty="0">
                <a:solidFill>
                  <a:srgbClr val="FFFF00"/>
                </a:solidFill>
              </a:rPr>
              <a:t>증거하다 </a:t>
            </a:r>
            <a:r>
              <a:rPr lang="en-US" altLang="ko-KR" sz="2500" b="1" dirty="0">
                <a:solidFill>
                  <a:srgbClr val="FFFF00"/>
                </a:solidFill>
              </a:rPr>
              <a:t>(</a:t>
            </a:r>
            <a:r>
              <a:rPr lang="ko-KR" altLang="en-US" sz="2500" b="1" dirty="0">
                <a:solidFill>
                  <a:srgbClr val="FFFF00"/>
                </a:solidFill>
              </a:rPr>
              <a:t>증거를 받다</a:t>
            </a:r>
            <a:r>
              <a:rPr lang="en-US" altLang="ko-KR" sz="2500" b="1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sz="2500" b="1" dirty="0" smtClean="0">
                <a:solidFill>
                  <a:schemeClr val="bg1"/>
                </a:solidFill>
              </a:rPr>
              <a:t>-(</a:t>
            </a:r>
            <a:r>
              <a:rPr lang="ko-KR" altLang="en-US" sz="2500" b="1" dirty="0">
                <a:solidFill>
                  <a:schemeClr val="bg1"/>
                </a:solidFill>
              </a:rPr>
              <a:t>능동태</a:t>
            </a:r>
            <a:r>
              <a:rPr lang="en-US" sz="2500" b="1" dirty="0" smtClean="0">
                <a:solidFill>
                  <a:schemeClr val="bg1"/>
                </a:solidFill>
              </a:rPr>
              <a:t>) </a:t>
            </a:r>
            <a:r>
              <a:rPr lang="en-US" sz="2500" dirty="0">
                <a:solidFill>
                  <a:schemeClr val="bg1"/>
                </a:solidFill>
              </a:rPr>
              <a:t>Matthew 23:31; John 1:7, 8, 15, 32, 34; 2:25 …….. Hebrews </a:t>
            </a:r>
            <a:r>
              <a:rPr lang="en-US" sz="2500" dirty="0" smtClean="0">
                <a:solidFill>
                  <a:schemeClr val="bg1"/>
                </a:solidFill>
              </a:rPr>
              <a:t>10:15 ………</a:t>
            </a:r>
            <a:endParaRPr lang="en-US" sz="2500" dirty="0">
              <a:solidFill>
                <a:schemeClr val="bg1"/>
              </a:solidFill>
            </a:endParaRPr>
          </a:p>
          <a:p>
            <a:r>
              <a:rPr lang="en-US" sz="2500" b="1" dirty="0" smtClean="0">
                <a:solidFill>
                  <a:schemeClr val="bg1"/>
                </a:solidFill>
              </a:rPr>
              <a:t>-(</a:t>
            </a:r>
            <a:r>
              <a:rPr lang="ko-KR" altLang="en-US" sz="2500" b="1" dirty="0">
                <a:solidFill>
                  <a:schemeClr val="bg1"/>
                </a:solidFill>
              </a:rPr>
              <a:t>수동태</a:t>
            </a:r>
            <a:r>
              <a:rPr lang="en-US" sz="2500" b="1" dirty="0" smtClean="0">
                <a:solidFill>
                  <a:schemeClr val="bg1"/>
                </a:solidFill>
              </a:rPr>
              <a:t>) </a:t>
            </a:r>
            <a:r>
              <a:rPr lang="en-US" sz="2500" i="1" dirty="0">
                <a:solidFill>
                  <a:schemeClr val="bg1"/>
                </a:solidFill>
              </a:rPr>
              <a:t>be witnessed, have witness borne </a:t>
            </a:r>
            <a:r>
              <a:rPr lang="en-US" sz="2500" dirty="0">
                <a:solidFill>
                  <a:schemeClr val="bg1"/>
                </a:solidFill>
              </a:rPr>
              <a:t>(Romans 3:21; Hebrews 7:8, 17</a:t>
            </a:r>
            <a:r>
              <a:rPr lang="en-US" sz="25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2500" b="1" dirty="0" smtClean="0">
                <a:solidFill>
                  <a:srgbClr val="FFFF00"/>
                </a:solidFill>
              </a:rPr>
              <a:t>        </a:t>
            </a:r>
            <a:r>
              <a:rPr lang="en-US" sz="2500" b="1" dirty="0">
                <a:solidFill>
                  <a:srgbClr val="FFFF00"/>
                </a:solidFill>
              </a:rPr>
              <a:t>2.</a:t>
            </a:r>
            <a:r>
              <a:rPr lang="en-US" sz="2500" b="1" i="1" dirty="0">
                <a:solidFill>
                  <a:srgbClr val="FFFF00"/>
                </a:solidFill>
              </a:rPr>
              <a:t> testify favorably, speak well (of), approve (of) </a:t>
            </a:r>
            <a:r>
              <a:rPr lang="ko-KR" altLang="en-US" sz="2500" b="1" dirty="0">
                <a:solidFill>
                  <a:srgbClr val="FFFF00"/>
                </a:solidFill>
              </a:rPr>
              <a:t>인정하다 </a:t>
            </a:r>
            <a:r>
              <a:rPr lang="en-US" altLang="ko-KR" sz="2500" b="1" dirty="0">
                <a:solidFill>
                  <a:srgbClr val="FFFF00"/>
                </a:solidFill>
              </a:rPr>
              <a:t>(</a:t>
            </a:r>
            <a:r>
              <a:rPr lang="ko-KR" altLang="en-US" sz="2500" b="1" dirty="0">
                <a:solidFill>
                  <a:srgbClr val="FFFF00"/>
                </a:solidFill>
              </a:rPr>
              <a:t>인정받다</a:t>
            </a:r>
            <a:r>
              <a:rPr lang="en-US" altLang="ko-KR" sz="2500" b="1" dirty="0" smtClean="0">
                <a:solidFill>
                  <a:srgbClr val="FFFF00"/>
                </a:solidFill>
              </a:rPr>
              <a:t>), </a:t>
            </a:r>
            <a:r>
              <a:rPr lang="ko-KR" altLang="en-US" sz="2500" b="1" dirty="0" smtClean="0">
                <a:solidFill>
                  <a:srgbClr val="FFFF00"/>
                </a:solidFill>
              </a:rPr>
              <a:t>칭찬</a:t>
            </a:r>
            <a:r>
              <a:rPr lang="en-US" altLang="ko-KR" sz="2500" b="1" dirty="0" smtClean="0">
                <a:solidFill>
                  <a:srgbClr val="FFFF00"/>
                </a:solidFill>
              </a:rPr>
              <a:t>/</a:t>
            </a:r>
            <a:r>
              <a:rPr lang="ko-KR" altLang="en-US" sz="2500" b="1" dirty="0" smtClean="0">
                <a:solidFill>
                  <a:srgbClr val="FFFF00"/>
                </a:solidFill>
              </a:rPr>
              <a:t>칭송하다</a:t>
            </a:r>
            <a:endParaRPr lang="en-US" altLang="ko-KR" sz="2500" b="1" dirty="0">
              <a:solidFill>
                <a:srgbClr val="FFFF00"/>
              </a:solidFill>
            </a:endParaRPr>
          </a:p>
          <a:p>
            <a:r>
              <a:rPr lang="en-US" sz="2500" b="1" dirty="0" smtClean="0">
                <a:solidFill>
                  <a:schemeClr val="bg1"/>
                </a:solidFill>
              </a:rPr>
              <a:t>-(</a:t>
            </a:r>
            <a:r>
              <a:rPr lang="ko-KR" altLang="en-US" sz="2500" b="1" dirty="0">
                <a:solidFill>
                  <a:schemeClr val="bg1"/>
                </a:solidFill>
              </a:rPr>
              <a:t>능동태</a:t>
            </a:r>
            <a:r>
              <a:rPr lang="en-US" sz="2500" b="1" dirty="0" smtClean="0">
                <a:solidFill>
                  <a:schemeClr val="bg1"/>
                </a:solidFill>
              </a:rPr>
              <a:t>) </a:t>
            </a:r>
            <a:r>
              <a:rPr lang="en-US" sz="2500" dirty="0">
                <a:solidFill>
                  <a:schemeClr val="bg1"/>
                </a:solidFill>
              </a:rPr>
              <a:t>(</a:t>
            </a:r>
            <a:r>
              <a:rPr lang="en-US" sz="2500" b="1" dirty="0">
                <a:solidFill>
                  <a:schemeClr val="bg1"/>
                </a:solidFill>
              </a:rPr>
              <a:t>Luke 4:22; Acts 15:8; 3 John 12b</a:t>
            </a:r>
            <a:r>
              <a:rPr lang="en-US" sz="2500" dirty="0">
                <a:solidFill>
                  <a:schemeClr val="bg1"/>
                </a:solidFill>
              </a:rPr>
              <a:t>)</a:t>
            </a:r>
          </a:p>
          <a:p>
            <a:r>
              <a:rPr lang="en-US" sz="2500" b="1" dirty="0" smtClean="0">
                <a:solidFill>
                  <a:schemeClr val="bg1"/>
                </a:solidFill>
              </a:rPr>
              <a:t>-(</a:t>
            </a:r>
            <a:r>
              <a:rPr lang="ko-KR" altLang="en-US" sz="2500" b="1" dirty="0">
                <a:solidFill>
                  <a:schemeClr val="bg1"/>
                </a:solidFill>
              </a:rPr>
              <a:t>수동태</a:t>
            </a:r>
            <a:r>
              <a:rPr lang="en-US" sz="2500" b="1" dirty="0" smtClean="0">
                <a:solidFill>
                  <a:schemeClr val="bg1"/>
                </a:solidFill>
              </a:rPr>
              <a:t>) </a:t>
            </a:r>
            <a:r>
              <a:rPr lang="en-US" sz="2500" i="1" dirty="0">
                <a:solidFill>
                  <a:schemeClr val="bg1"/>
                </a:solidFill>
              </a:rPr>
              <a:t>be well spoken of, be approved </a:t>
            </a:r>
            <a:r>
              <a:rPr lang="en-US" sz="2500" dirty="0">
                <a:solidFill>
                  <a:schemeClr val="bg1"/>
                </a:solidFill>
              </a:rPr>
              <a:t>(</a:t>
            </a:r>
            <a:r>
              <a:rPr lang="en-US" sz="2500" b="1" dirty="0">
                <a:solidFill>
                  <a:schemeClr val="bg1"/>
                </a:solidFill>
              </a:rPr>
              <a:t>Acts 6:3; 10:22; 16:2; 22:12;</a:t>
            </a:r>
            <a:r>
              <a:rPr lang="en-US" sz="2500" dirty="0">
                <a:solidFill>
                  <a:schemeClr val="bg1"/>
                </a:solidFill>
              </a:rPr>
              <a:t> </a:t>
            </a:r>
            <a:r>
              <a:rPr lang="en-US" sz="2500" b="1" dirty="0">
                <a:solidFill>
                  <a:schemeClr val="bg1"/>
                </a:solidFill>
              </a:rPr>
              <a:t>1 Timothy 5:10;</a:t>
            </a:r>
            <a:r>
              <a:rPr lang="en-US" sz="2500" dirty="0">
                <a:solidFill>
                  <a:schemeClr val="bg1"/>
                </a:solidFill>
              </a:rPr>
              <a:t> </a:t>
            </a:r>
            <a:r>
              <a:rPr lang="en-US" sz="2500" b="1" dirty="0">
                <a:solidFill>
                  <a:schemeClr val="bg1"/>
                </a:solidFill>
              </a:rPr>
              <a:t>Hebrews 11:2, 4a, 4b, 5, 39; 3 John 1:12a</a:t>
            </a:r>
            <a:r>
              <a:rPr lang="en-US" sz="2500" dirty="0">
                <a:solidFill>
                  <a:schemeClr val="bg1"/>
                </a:solidFill>
              </a:rPr>
              <a:t>)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0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8480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zh-CN" altLang="en-US" sz="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endParaRPr lang="en-US" altLang="zh-CN" sz="800" b="1" dirty="0" smtClean="0">
              <a:solidFill>
                <a:srgbClr val="FFFF00"/>
              </a:solidFill>
              <a:latin typeface="+mj-lt"/>
              <a:ea typeface="DFKai-SB" pitchFamily="65" charset="-120"/>
            </a:endParaRPr>
          </a:p>
          <a:p>
            <a:r>
              <a:rPr lang="ko-KR" altLang="en-US" sz="3200" b="1" dirty="0" smtClean="0">
                <a:solidFill>
                  <a:srgbClr val="FFFF00"/>
                </a:solidFill>
              </a:rPr>
              <a:t>       </a:t>
            </a:r>
            <a:r>
              <a:rPr lang="ko-KR" altLang="en-US" sz="3200" b="1" dirty="0" smtClean="0">
                <a:solidFill>
                  <a:srgbClr val="FFFF00"/>
                </a:solidFill>
                <a:latin typeface="+mn-ea"/>
              </a:rPr>
              <a:t>증거</a:t>
            </a:r>
            <a:r>
              <a:rPr lang="en-US" altLang="ko-KR" sz="3200" b="1" dirty="0" smtClean="0">
                <a:solidFill>
                  <a:srgbClr val="FFFF00"/>
                </a:solidFill>
                <a:latin typeface="+mn-ea"/>
              </a:rPr>
              <a:t>: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사람들에게서 인정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/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칭찬받</a:t>
            </a:r>
            <a:r>
              <a:rPr lang="ko-KR" altLang="en-US" sz="3200" b="1" dirty="0">
                <a:solidFill>
                  <a:srgbClr val="FFFF00"/>
                </a:solidFill>
              </a:rPr>
              <a:t>음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 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(</a:t>
            </a:r>
            <a:r>
              <a:rPr lang="el-GR" sz="3200" b="1" dirty="0">
                <a:solidFill>
                  <a:srgbClr val="FFFF00"/>
                </a:solidFill>
              </a:rPr>
              <a:t>μαρτυρέω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)</a:t>
            </a:r>
            <a:endParaRPr lang="en-US" sz="3200" b="1" dirty="0" smtClean="0">
              <a:solidFill>
                <a:schemeClr val="bg1"/>
              </a:solidFill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en-US" sz="2500" b="1" dirty="0" smtClean="0">
                <a:solidFill>
                  <a:srgbClr val="FF0000"/>
                </a:solidFill>
              </a:rPr>
              <a:t>-</a:t>
            </a:r>
            <a:r>
              <a:rPr lang="ko-KR" altLang="en-US" sz="2500" dirty="0" smtClean="0">
                <a:solidFill>
                  <a:srgbClr val="FF0000"/>
                </a:solidFill>
              </a:rPr>
              <a:t>행</a:t>
            </a:r>
            <a:r>
              <a:rPr lang="en-US" sz="2500" dirty="0">
                <a:solidFill>
                  <a:srgbClr val="FF0000"/>
                </a:solidFill>
              </a:rPr>
              <a:t>6:3 </a:t>
            </a:r>
            <a:r>
              <a:rPr lang="ko-KR" altLang="en-US" sz="2500" dirty="0">
                <a:solidFill>
                  <a:schemeClr val="bg1"/>
                </a:solidFill>
              </a:rPr>
              <a:t>형제들아 너희 가운데서 성령과 지혜가 충만하여 </a:t>
            </a:r>
            <a:r>
              <a:rPr lang="ko-KR" altLang="en-US" sz="2500" b="1" dirty="0">
                <a:solidFill>
                  <a:srgbClr val="FFFF00"/>
                </a:solidFill>
              </a:rPr>
              <a:t>칭찬 받는 </a:t>
            </a:r>
            <a:endParaRPr lang="en-US" altLang="ko-KR" sz="2500" b="1" dirty="0" smtClean="0">
              <a:solidFill>
                <a:srgbClr val="FFFF00"/>
              </a:solidFill>
            </a:endParaRPr>
          </a:p>
          <a:p>
            <a:r>
              <a:rPr lang="en-US" altLang="ko-KR" sz="2500" b="1" dirty="0">
                <a:solidFill>
                  <a:srgbClr val="FFFF00"/>
                </a:solidFill>
              </a:rPr>
              <a:t> </a:t>
            </a:r>
            <a:r>
              <a:rPr lang="en-US" altLang="ko-KR" sz="2500" b="1" dirty="0" smtClean="0">
                <a:solidFill>
                  <a:srgbClr val="FFFF00"/>
                </a:solidFill>
              </a:rPr>
              <a:t>           </a:t>
            </a:r>
            <a:r>
              <a:rPr lang="ko-KR" altLang="en-US" sz="2500" dirty="0" smtClean="0">
                <a:solidFill>
                  <a:schemeClr val="bg1"/>
                </a:solidFill>
              </a:rPr>
              <a:t>사람 </a:t>
            </a:r>
            <a:r>
              <a:rPr lang="ko-KR" altLang="en-US" sz="2500" dirty="0">
                <a:solidFill>
                  <a:schemeClr val="bg1"/>
                </a:solidFill>
              </a:rPr>
              <a:t>일곱을 </a:t>
            </a:r>
            <a:r>
              <a:rPr lang="ko-KR" altLang="en-US" sz="2500" dirty="0" smtClean="0">
                <a:solidFill>
                  <a:schemeClr val="bg1"/>
                </a:solidFill>
              </a:rPr>
              <a:t>택하라</a:t>
            </a:r>
            <a:r>
              <a:rPr lang="en-US" altLang="ko-KR" sz="2500" dirty="0" smtClean="0">
                <a:solidFill>
                  <a:schemeClr val="bg1"/>
                </a:solidFill>
              </a:rPr>
              <a:t>.</a:t>
            </a:r>
            <a:r>
              <a:rPr lang="ko-KR" altLang="en-US" sz="2500" dirty="0" smtClean="0">
                <a:solidFill>
                  <a:schemeClr val="bg1"/>
                </a:solidFill>
              </a:rPr>
              <a:t> 우리가 이 일을 그들에게 맡기고</a:t>
            </a:r>
            <a:r>
              <a:rPr lang="en-US" altLang="ko-KR" sz="2500" dirty="0" smtClean="0">
                <a:solidFill>
                  <a:schemeClr val="bg1"/>
                </a:solidFill>
              </a:rPr>
              <a:t>.</a:t>
            </a:r>
            <a:endParaRPr lang="en-US" sz="25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2500" b="1" dirty="0" smtClean="0">
                <a:solidFill>
                  <a:srgbClr val="FF0000"/>
                </a:solidFill>
              </a:rPr>
              <a:t>-</a:t>
            </a:r>
            <a:r>
              <a:rPr lang="ko-KR" altLang="en-US" sz="2500" dirty="0" smtClean="0">
                <a:solidFill>
                  <a:srgbClr val="FF0000"/>
                </a:solidFill>
              </a:rPr>
              <a:t>행</a:t>
            </a:r>
            <a:r>
              <a:rPr lang="en-US" sz="2500" dirty="0">
                <a:solidFill>
                  <a:srgbClr val="FF0000"/>
                </a:solidFill>
              </a:rPr>
              <a:t>10:22 </a:t>
            </a:r>
            <a:r>
              <a:rPr lang="ko-KR" altLang="en-US" sz="2500" dirty="0">
                <a:solidFill>
                  <a:schemeClr val="bg1"/>
                </a:solidFill>
              </a:rPr>
              <a:t>그들이 대답하되 백부장 고넬료는 의인이요 하나님을 </a:t>
            </a:r>
            <a:endParaRPr lang="en-US" altLang="ko-KR" sz="2500" dirty="0" smtClean="0">
              <a:solidFill>
                <a:schemeClr val="bg1"/>
              </a:solidFill>
            </a:endParaRPr>
          </a:p>
          <a:p>
            <a:r>
              <a:rPr lang="en-US" altLang="ko-KR" sz="2500" dirty="0">
                <a:solidFill>
                  <a:schemeClr val="bg1"/>
                </a:solidFill>
              </a:rPr>
              <a:t> </a:t>
            </a:r>
            <a:r>
              <a:rPr lang="en-US" altLang="ko-KR" sz="2500" dirty="0" smtClean="0">
                <a:solidFill>
                  <a:schemeClr val="bg1"/>
                </a:solidFill>
              </a:rPr>
              <a:t>           </a:t>
            </a:r>
            <a:r>
              <a:rPr lang="ko-KR" altLang="en-US" sz="2500" dirty="0" smtClean="0">
                <a:solidFill>
                  <a:schemeClr val="bg1"/>
                </a:solidFill>
              </a:rPr>
              <a:t>경외하는 사람이라</a:t>
            </a:r>
            <a:r>
              <a:rPr lang="en-US" altLang="ko-KR" sz="2500" dirty="0" smtClean="0">
                <a:solidFill>
                  <a:schemeClr val="bg1"/>
                </a:solidFill>
              </a:rPr>
              <a:t>.</a:t>
            </a:r>
            <a:r>
              <a:rPr lang="ko-KR" altLang="en-US" sz="2500" dirty="0" smtClean="0">
                <a:solidFill>
                  <a:schemeClr val="bg1"/>
                </a:solidFill>
              </a:rPr>
              <a:t> </a:t>
            </a:r>
            <a:r>
              <a:rPr lang="ko-KR" altLang="en-US" sz="2500" dirty="0">
                <a:solidFill>
                  <a:schemeClr val="bg1"/>
                </a:solidFill>
              </a:rPr>
              <a:t>유대 온 족속이 </a:t>
            </a:r>
            <a:r>
              <a:rPr lang="ko-KR" altLang="en-US" sz="2500" b="1" dirty="0">
                <a:solidFill>
                  <a:srgbClr val="FFFF00"/>
                </a:solidFill>
              </a:rPr>
              <a:t>칭찬하더니</a:t>
            </a:r>
            <a:r>
              <a:rPr lang="ko-KR" altLang="en-US" sz="2500" dirty="0">
                <a:solidFill>
                  <a:schemeClr val="bg1"/>
                </a:solidFill>
              </a:rPr>
              <a:t> 그가 거룩한 </a:t>
            </a:r>
            <a:r>
              <a:rPr lang="en-US" altLang="zh-TW" sz="25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……</a:t>
            </a:r>
            <a:endParaRPr lang="en-US" sz="25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2500" b="1" dirty="0" smtClean="0">
                <a:solidFill>
                  <a:srgbClr val="FF0000"/>
                </a:solidFill>
                <a:latin typeface="+mj-lt"/>
                <a:ea typeface="DFKai-SB" pitchFamily="65" charset="-120"/>
              </a:rPr>
              <a:t>-</a:t>
            </a:r>
            <a:r>
              <a:rPr lang="ko-KR" altLang="en-US" sz="2500" dirty="0" smtClean="0">
                <a:solidFill>
                  <a:srgbClr val="FF0000"/>
                </a:solidFill>
              </a:rPr>
              <a:t>행</a:t>
            </a:r>
            <a:r>
              <a:rPr lang="en-US" sz="2500" dirty="0">
                <a:solidFill>
                  <a:srgbClr val="FF0000"/>
                </a:solidFill>
              </a:rPr>
              <a:t>16:2 </a:t>
            </a:r>
            <a:r>
              <a:rPr lang="ko-KR" altLang="en-US" sz="2500" dirty="0">
                <a:solidFill>
                  <a:schemeClr val="bg1"/>
                </a:solidFill>
              </a:rPr>
              <a:t>디모데는 루스드라와 이고니온에 있는 형제들에게 </a:t>
            </a:r>
            <a:r>
              <a:rPr lang="ko-KR" altLang="en-US" sz="2500" b="1" dirty="0">
                <a:solidFill>
                  <a:srgbClr val="FFFF00"/>
                </a:solidFill>
              </a:rPr>
              <a:t>칭찬 받는 </a:t>
            </a:r>
            <a:r>
              <a:rPr lang="ko-KR" altLang="en-US" sz="2500" dirty="0" smtClean="0">
                <a:solidFill>
                  <a:schemeClr val="bg1"/>
                </a:solidFill>
              </a:rPr>
              <a:t>자니</a:t>
            </a:r>
            <a:r>
              <a:rPr lang="en-US" altLang="ko-KR" sz="2500" dirty="0" smtClean="0">
                <a:solidFill>
                  <a:schemeClr val="bg1"/>
                </a:solidFill>
              </a:rPr>
              <a:t>.</a:t>
            </a:r>
            <a:r>
              <a:rPr lang="ko-KR" altLang="en-US" sz="2500" dirty="0" smtClean="0">
                <a:solidFill>
                  <a:schemeClr val="bg1"/>
                </a:solidFill>
              </a:rPr>
              <a:t> </a:t>
            </a:r>
            <a:endParaRPr lang="en-US" altLang="ko-KR" sz="2500" dirty="0" smtClean="0">
              <a:solidFill>
                <a:schemeClr val="bg1"/>
              </a:solidFill>
            </a:endParaRPr>
          </a:p>
          <a:p>
            <a:r>
              <a:rPr lang="en-US" sz="2500" b="1" dirty="0" smtClean="0">
                <a:solidFill>
                  <a:srgbClr val="FF0000"/>
                </a:solidFill>
                <a:ea typeface="DFKai-SB" pitchFamily="65" charset="-120"/>
              </a:rPr>
              <a:t>-</a:t>
            </a:r>
            <a:r>
              <a:rPr lang="ko-KR" altLang="en-US" sz="2500" dirty="0" smtClean="0">
                <a:solidFill>
                  <a:srgbClr val="FF0000"/>
                </a:solidFill>
              </a:rPr>
              <a:t>행</a:t>
            </a:r>
            <a:r>
              <a:rPr lang="en-US" sz="2500" dirty="0">
                <a:solidFill>
                  <a:srgbClr val="FF0000"/>
                </a:solidFill>
              </a:rPr>
              <a:t>22:12 </a:t>
            </a:r>
            <a:r>
              <a:rPr lang="en-US" altLang="zh-TW" sz="25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……</a:t>
            </a:r>
            <a:r>
              <a:rPr lang="ko-KR" altLang="en-US" sz="2400" dirty="0" smtClean="0">
                <a:solidFill>
                  <a:schemeClr val="bg1"/>
                </a:solidFill>
              </a:rPr>
              <a:t>경건한 </a:t>
            </a:r>
            <a:r>
              <a:rPr lang="ko-KR" altLang="en-US" sz="2400" dirty="0">
                <a:solidFill>
                  <a:schemeClr val="bg1"/>
                </a:solidFill>
              </a:rPr>
              <a:t>사람으로 거기 사는 모든 유대인들에게 </a:t>
            </a:r>
            <a:r>
              <a:rPr lang="ko-KR" altLang="en-US" sz="2400" b="1" dirty="0">
                <a:solidFill>
                  <a:srgbClr val="FFFF00"/>
                </a:solidFill>
              </a:rPr>
              <a:t>칭찬을 듣는 </a:t>
            </a:r>
            <a:r>
              <a:rPr lang="ko-KR" altLang="en-US" sz="2400" dirty="0" smtClean="0">
                <a:solidFill>
                  <a:schemeClr val="bg1"/>
                </a:solidFill>
              </a:rPr>
              <a:t>아나니아 </a:t>
            </a:r>
            <a:r>
              <a:rPr lang="en-US" altLang="zh-TW" sz="2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……</a:t>
            </a:r>
            <a:endParaRPr lang="en-US" sz="24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ko-KR" altLang="en-US" sz="3000" b="1" dirty="0" smtClean="0">
                <a:solidFill>
                  <a:srgbClr val="FFFF00"/>
                </a:solidFill>
                <a:latin typeface="+mn-ea"/>
              </a:rPr>
              <a:t>  히브리서 </a:t>
            </a:r>
            <a:r>
              <a:rPr lang="en-US" altLang="ko-KR" sz="3000" b="1" dirty="0" smtClean="0">
                <a:solidFill>
                  <a:srgbClr val="FFFF00"/>
                </a:solidFill>
                <a:latin typeface="+mn-ea"/>
              </a:rPr>
              <a:t>11</a:t>
            </a:r>
            <a:r>
              <a:rPr lang="ko-KR" altLang="en-US" sz="3000" b="1" dirty="0" smtClean="0">
                <a:solidFill>
                  <a:srgbClr val="FFFF00"/>
                </a:solidFill>
                <a:latin typeface="+mn-ea"/>
              </a:rPr>
              <a:t>장</a:t>
            </a:r>
            <a:r>
              <a:rPr lang="en-US" altLang="ko-KR" sz="3000" b="1" dirty="0" smtClean="0">
                <a:solidFill>
                  <a:srgbClr val="FFFF00"/>
                </a:solidFill>
                <a:latin typeface="+mn-ea"/>
              </a:rPr>
              <a:t>: </a:t>
            </a:r>
            <a:r>
              <a:rPr lang="ko-KR" altLang="en-US" sz="3000" b="1" dirty="0" smtClean="0">
                <a:solidFill>
                  <a:srgbClr val="FFFF00"/>
                </a:solidFill>
                <a:latin typeface="+mn-ea"/>
              </a:rPr>
              <a:t>믿음으로 하나님께 인정</a:t>
            </a:r>
            <a:r>
              <a:rPr lang="en-US" altLang="ko-KR" sz="3000" b="1" dirty="0" smtClean="0">
                <a:solidFill>
                  <a:srgbClr val="FFFF00"/>
                </a:solidFill>
                <a:latin typeface="+mn-ea"/>
              </a:rPr>
              <a:t>/</a:t>
            </a:r>
            <a:r>
              <a:rPr lang="ko-KR" altLang="en-US" sz="3000" b="1" dirty="0" smtClean="0">
                <a:solidFill>
                  <a:srgbClr val="FFFF00"/>
                </a:solidFill>
                <a:latin typeface="+mn-ea"/>
              </a:rPr>
              <a:t>증거받은 경우</a:t>
            </a:r>
            <a:r>
              <a:rPr lang="ko-KR" altLang="en-US" sz="3000" b="1" dirty="0" smtClean="0">
                <a:solidFill>
                  <a:srgbClr val="FFFF00"/>
                </a:solidFill>
              </a:rPr>
              <a:t> </a:t>
            </a:r>
            <a:r>
              <a:rPr lang="en-US" altLang="ko-KR" sz="2800" b="1" dirty="0">
                <a:solidFill>
                  <a:srgbClr val="FFFF00"/>
                </a:solidFill>
              </a:rPr>
              <a:t>(</a:t>
            </a:r>
            <a:r>
              <a:rPr lang="el-GR" sz="2800" b="1" dirty="0">
                <a:solidFill>
                  <a:srgbClr val="FFFF00"/>
                </a:solidFill>
              </a:rPr>
              <a:t>μαρτυρέω</a:t>
            </a:r>
            <a:r>
              <a:rPr lang="en-US" altLang="ko-KR" sz="2800" b="1" dirty="0">
                <a:solidFill>
                  <a:srgbClr val="FFFF00"/>
                </a:solidFill>
              </a:rPr>
              <a:t>)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sz="800" b="1" dirty="0" smtClean="0">
              <a:solidFill>
                <a:schemeClr val="bg1"/>
              </a:solidFill>
              <a:ea typeface="DFKai-SB" pitchFamily="65" charset="-120"/>
            </a:endParaRPr>
          </a:p>
          <a:p>
            <a:r>
              <a:rPr lang="en-US" altLang="ko-KR" sz="2450" dirty="0" smtClean="0">
                <a:solidFill>
                  <a:srgbClr val="FF0000"/>
                </a:solidFill>
              </a:rPr>
              <a:t>-</a:t>
            </a:r>
            <a:r>
              <a:rPr lang="ko-KR" altLang="en-US" sz="2450" dirty="0" smtClean="0">
                <a:solidFill>
                  <a:srgbClr val="FF0000"/>
                </a:solidFill>
              </a:rPr>
              <a:t>히</a:t>
            </a:r>
            <a:r>
              <a:rPr lang="en-US" sz="2450" dirty="0">
                <a:solidFill>
                  <a:srgbClr val="FF0000"/>
                </a:solidFill>
              </a:rPr>
              <a:t>11:2 </a:t>
            </a:r>
            <a:r>
              <a:rPr lang="ko-KR" altLang="en-US" sz="2450" dirty="0">
                <a:solidFill>
                  <a:schemeClr val="bg1"/>
                </a:solidFill>
              </a:rPr>
              <a:t>선진들이 이로써 </a:t>
            </a:r>
            <a:r>
              <a:rPr lang="ko-KR" altLang="en-US" sz="2450" b="1" dirty="0">
                <a:solidFill>
                  <a:srgbClr val="FFFF00"/>
                </a:solidFill>
              </a:rPr>
              <a:t>증거를 얻었으니라</a:t>
            </a:r>
            <a:r>
              <a:rPr lang="en-US" altLang="ko-KR" sz="2450" dirty="0">
                <a:solidFill>
                  <a:schemeClr val="bg1"/>
                </a:solidFill>
              </a:rPr>
              <a:t>. </a:t>
            </a:r>
          </a:p>
          <a:p>
            <a:r>
              <a:rPr lang="en-US" sz="2450" b="1" dirty="0" smtClean="0">
                <a:solidFill>
                  <a:srgbClr val="FF0000"/>
                </a:solidFill>
                <a:ea typeface="DFKai-SB" pitchFamily="65" charset="-120"/>
              </a:rPr>
              <a:t>-</a:t>
            </a:r>
            <a:r>
              <a:rPr lang="ko-KR" altLang="en-US" sz="2450" dirty="0" smtClean="0">
                <a:solidFill>
                  <a:srgbClr val="FF0000"/>
                </a:solidFill>
              </a:rPr>
              <a:t>히</a:t>
            </a:r>
            <a:r>
              <a:rPr lang="en-US" sz="2450" dirty="0">
                <a:solidFill>
                  <a:srgbClr val="FF0000"/>
                </a:solidFill>
              </a:rPr>
              <a:t>11:4 </a:t>
            </a:r>
            <a:r>
              <a:rPr lang="ko-KR" altLang="en-US" sz="2450" dirty="0">
                <a:solidFill>
                  <a:schemeClr val="bg1"/>
                </a:solidFill>
              </a:rPr>
              <a:t>믿음으로 아벨은 </a:t>
            </a:r>
            <a:r>
              <a:rPr lang="en-US" altLang="ko-KR" sz="2450" dirty="0" smtClean="0">
                <a:solidFill>
                  <a:schemeClr val="bg1"/>
                </a:solidFill>
              </a:rPr>
              <a:t>……… </a:t>
            </a:r>
            <a:r>
              <a:rPr lang="ko-KR" altLang="en-US" sz="2450" dirty="0" smtClean="0">
                <a:solidFill>
                  <a:schemeClr val="bg1"/>
                </a:solidFill>
              </a:rPr>
              <a:t>의로운 </a:t>
            </a:r>
            <a:r>
              <a:rPr lang="ko-KR" altLang="en-US" sz="2450" dirty="0">
                <a:solidFill>
                  <a:schemeClr val="bg1"/>
                </a:solidFill>
              </a:rPr>
              <a:t>자라 하시는 </a:t>
            </a:r>
            <a:r>
              <a:rPr lang="ko-KR" altLang="en-US" sz="2450" b="1" dirty="0">
                <a:solidFill>
                  <a:srgbClr val="FFFF00"/>
                </a:solidFill>
              </a:rPr>
              <a:t>증거를 얻었으니 </a:t>
            </a:r>
            <a:r>
              <a:rPr lang="ko-KR" altLang="en-US" sz="2450" dirty="0">
                <a:solidFill>
                  <a:schemeClr val="bg1"/>
                </a:solidFill>
              </a:rPr>
              <a:t>하나님이 그 </a:t>
            </a:r>
            <a:endParaRPr lang="en-US" altLang="ko-KR" sz="2450" dirty="0" smtClean="0">
              <a:solidFill>
                <a:schemeClr val="bg1"/>
              </a:solidFill>
            </a:endParaRPr>
          </a:p>
          <a:p>
            <a:r>
              <a:rPr lang="en-US" altLang="ko-KR" sz="2450" dirty="0" smtClean="0">
                <a:solidFill>
                  <a:schemeClr val="bg1"/>
                </a:solidFill>
              </a:rPr>
              <a:t>               </a:t>
            </a:r>
            <a:r>
              <a:rPr lang="ko-KR" altLang="en-US" sz="2450" dirty="0" smtClean="0">
                <a:solidFill>
                  <a:schemeClr val="bg1"/>
                </a:solidFill>
              </a:rPr>
              <a:t>예물에 대하여 </a:t>
            </a:r>
            <a:r>
              <a:rPr lang="ko-KR" altLang="en-US" sz="2450" b="1" dirty="0" smtClean="0">
                <a:solidFill>
                  <a:srgbClr val="FFFF00"/>
                </a:solidFill>
              </a:rPr>
              <a:t>증언하심이라</a:t>
            </a:r>
            <a:r>
              <a:rPr lang="en-US" altLang="ko-KR" sz="2450" dirty="0" smtClean="0">
                <a:solidFill>
                  <a:schemeClr val="bg1"/>
                </a:solidFill>
              </a:rPr>
              <a:t>.</a:t>
            </a:r>
            <a:r>
              <a:rPr lang="ko-KR" altLang="en-US" sz="2450" dirty="0" smtClean="0">
                <a:solidFill>
                  <a:schemeClr val="bg1"/>
                </a:solidFill>
              </a:rPr>
              <a:t> </a:t>
            </a:r>
            <a:r>
              <a:rPr lang="ko-KR" altLang="en-US" sz="2450" dirty="0">
                <a:solidFill>
                  <a:schemeClr val="bg1"/>
                </a:solidFill>
              </a:rPr>
              <a:t>그가 죽었으나 그 믿음으로써 지금도 말하느니라</a:t>
            </a:r>
            <a:r>
              <a:rPr lang="en-US" altLang="ko-KR" sz="2450" dirty="0">
                <a:solidFill>
                  <a:schemeClr val="bg1"/>
                </a:solidFill>
              </a:rPr>
              <a:t>. </a:t>
            </a:r>
            <a:r>
              <a:rPr lang="en-US" altLang="ko-KR" sz="245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50" dirty="0" smtClean="0">
                <a:solidFill>
                  <a:schemeClr val="bg1"/>
                </a:solidFill>
              </a:rPr>
              <a:t>               (</a:t>
            </a:r>
            <a:r>
              <a:rPr lang="en-US" sz="2450" baseline="30000" dirty="0">
                <a:solidFill>
                  <a:schemeClr val="bg1"/>
                </a:solidFill>
              </a:rPr>
              <a:t>NIV </a:t>
            </a:r>
            <a:r>
              <a:rPr lang="en-US" sz="2450" dirty="0" smtClean="0">
                <a:solidFill>
                  <a:schemeClr val="bg1"/>
                </a:solidFill>
              </a:rPr>
              <a:t>By </a:t>
            </a:r>
            <a:r>
              <a:rPr lang="en-US" sz="2450" dirty="0">
                <a:solidFill>
                  <a:schemeClr val="bg1"/>
                </a:solidFill>
              </a:rPr>
              <a:t>faith </a:t>
            </a:r>
            <a:r>
              <a:rPr lang="en-US" sz="2450" b="1" dirty="0">
                <a:solidFill>
                  <a:srgbClr val="FFFF00"/>
                </a:solidFill>
              </a:rPr>
              <a:t>he was commended</a:t>
            </a:r>
            <a:r>
              <a:rPr lang="en-US" sz="2450" dirty="0">
                <a:solidFill>
                  <a:srgbClr val="FFFF00"/>
                </a:solidFill>
              </a:rPr>
              <a:t> </a:t>
            </a:r>
            <a:r>
              <a:rPr lang="en-US" sz="2450" dirty="0">
                <a:solidFill>
                  <a:schemeClr val="bg1"/>
                </a:solidFill>
              </a:rPr>
              <a:t>as righteous, when God </a:t>
            </a:r>
            <a:r>
              <a:rPr lang="en-US" sz="2450" b="1" dirty="0">
                <a:solidFill>
                  <a:srgbClr val="FFFF00"/>
                </a:solidFill>
              </a:rPr>
              <a:t>spoke well of</a:t>
            </a:r>
            <a:r>
              <a:rPr lang="en-US" sz="2450" dirty="0">
                <a:solidFill>
                  <a:schemeClr val="bg1"/>
                </a:solidFill>
              </a:rPr>
              <a:t> his offerings</a:t>
            </a:r>
            <a:r>
              <a:rPr lang="en-US" sz="2450" dirty="0" smtClean="0">
                <a:solidFill>
                  <a:schemeClr val="bg1"/>
                </a:solidFill>
              </a:rPr>
              <a:t>.)</a:t>
            </a:r>
            <a:endParaRPr lang="en-US" sz="2450" dirty="0">
              <a:solidFill>
                <a:schemeClr val="bg1"/>
              </a:solidFill>
            </a:endParaRPr>
          </a:p>
          <a:p>
            <a:r>
              <a:rPr lang="en-US" sz="2450" b="1" dirty="0" smtClean="0">
                <a:solidFill>
                  <a:srgbClr val="FF0000"/>
                </a:solidFill>
              </a:rPr>
              <a:t>-</a:t>
            </a:r>
            <a:r>
              <a:rPr lang="ko-KR" altLang="en-US" sz="2450" dirty="0" smtClean="0">
                <a:solidFill>
                  <a:srgbClr val="FF0000"/>
                </a:solidFill>
              </a:rPr>
              <a:t>히</a:t>
            </a:r>
            <a:r>
              <a:rPr lang="en-US" sz="2450" dirty="0">
                <a:solidFill>
                  <a:srgbClr val="FF0000"/>
                </a:solidFill>
              </a:rPr>
              <a:t>11:5 </a:t>
            </a:r>
            <a:r>
              <a:rPr lang="ko-KR" altLang="en-US" sz="2450" dirty="0">
                <a:solidFill>
                  <a:schemeClr val="bg1"/>
                </a:solidFill>
              </a:rPr>
              <a:t>믿음으로 에녹은 </a:t>
            </a:r>
            <a:r>
              <a:rPr lang="en-US" altLang="ko-KR" sz="2450" dirty="0">
                <a:solidFill>
                  <a:schemeClr val="bg1"/>
                </a:solidFill>
              </a:rPr>
              <a:t>……… </a:t>
            </a:r>
            <a:r>
              <a:rPr lang="ko-KR" altLang="en-US" sz="2450" dirty="0" smtClean="0">
                <a:solidFill>
                  <a:schemeClr val="bg1"/>
                </a:solidFill>
              </a:rPr>
              <a:t>하나님을 </a:t>
            </a:r>
            <a:r>
              <a:rPr lang="ko-KR" altLang="en-US" sz="2450" dirty="0">
                <a:solidFill>
                  <a:schemeClr val="bg1"/>
                </a:solidFill>
              </a:rPr>
              <a:t>기쁘시게 하는 자라 하는 </a:t>
            </a:r>
            <a:r>
              <a:rPr lang="ko-KR" altLang="en-US" sz="2450" b="1" dirty="0">
                <a:solidFill>
                  <a:srgbClr val="FFFF00"/>
                </a:solidFill>
              </a:rPr>
              <a:t>증거를 받았느니라</a:t>
            </a:r>
            <a:r>
              <a:rPr lang="en-US" altLang="ko-KR" sz="2450" dirty="0">
                <a:solidFill>
                  <a:schemeClr val="bg1"/>
                </a:solidFill>
              </a:rPr>
              <a:t>. </a:t>
            </a:r>
            <a:endParaRPr lang="en-US" sz="245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2450" b="1" dirty="0" smtClean="0">
                <a:solidFill>
                  <a:srgbClr val="FF0000"/>
                </a:solidFill>
                <a:ea typeface="DFKai-SB" pitchFamily="65" charset="-120"/>
              </a:rPr>
              <a:t>-</a:t>
            </a:r>
            <a:r>
              <a:rPr lang="ko-KR" altLang="en-US" sz="2450" dirty="0" smtClean="0">
                <a:solidFill>
                  <a:srgbClr val="FF0000"/>
                </a:solidFill>
              </a:rPr>
              <a:t>히</a:t>
            </a:r>
            <a:r>
              <a:rPr lang="en-US" sz="2450" dirty="0">
                <a:solidFill>
                  <a:srgbClr val="FF0000"/>
                </a:solidFill>
              </a:rPr>
              <a:t>11:39 </a:t>
            </a:r>
            <a:r>
              <a:rPr lang="ko-KR" altLang="en-US" sz="2450" dirty="0">
                <a:solidFill>
                  <a:schemeClr val="bg1"/>
                </a:solidFill>
              </a:rPr>
              <a:t>이 사람들은 다 믿음으로 말미암아 </a:t>
            </a:r>
            <a:r>
              <a:rPr lang="ko-KR" altLang="en-US" sz="2450" b="1" dirty="0">
                <a:solidFill>
                  <a:srgbClr val="FFFF00"/>
                </a:solidFill>
              </a:rPr>
              <a:t>증거를 받았으나 </a:t>
            </a:r>
            <a:r>
              <a:rPr lang="en-US" altLang="ko-KR" sz="2450" dirty="0">
                <a:solidFill>
                  <a:schemeClr val="bg1"/>
                </a:solidFill>
              </a:rPr>
              <a:t>……… </a:t>
            </a:r>
            <a:endParaRPr lang="en-US" altLang="ko-KR" sz="2450" b="1" dirty="0" smtClean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80186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zh-CN" sz="800" b="1" dirty="0" smtClean="0">
              <a:solidFill>
                <a:schemeClr val="bg1"/>
              </a:solidFill>
            </a:endParaRPr>
          </a:p>
          <a:p>
            <a:endParaRPr lang="en-US" altLang="zh-CN" sz="800" b="1" dirty="0" smtClean="0">
              <a:solidFill>
                <a:schemeClr val="bg1"/>
              </a:solidFill>
            </a:endParaRPr>
          </a:p>
          <a:p>
            <a:r>
              <a:rPr lang="ko-KR" altLang="en-US" sz="3600" b="1" dirty="0" smtClean="0">
                <a:solidFill>
                  <a:srgbClr val="FFFF00"/>
                </a:solidFill>
              </a:rPr>
              <a:t>                          </a:t>
            </a:r>
            <a:r>
              <a:rPr lang="en-US" altLang="ko-KR" sz="3600" b="1" dirty="0" smtClean="0">
                <a:solidFill>
                  <a:srgbClr val="FFFF00"/>
                </a:solidFill>
              </a:rPr>
              <a:t>‘</a:t>
            </a:r>
            <a:r>
              <a:rPr lang="ko-KR" altLang="en-US" sz="3600" b="1" dirty="0" smtClean="0">
                <a:solidFill>
                  <a:srgbClr val="FFFF00"/>
                </a:solidFill>
              </a:rPr>
              <a:t>믿음</a:t>
            </a:r>
            <a:r>
              <a:rPr lang="en-US" altLang="ko-KR" sz="3600" b="1" dirty="0" smtClean="0">
                <a:solidFill>
                  <a:srgbClr val="FFFF00"/>
                </a:solidFill>
              </a:rPr>
              <a:t>’</a:t>
            </a:r>
            <a:r>
              <a:rPr lang="ko-KR" altLang="en-US" sz="3600" b="1" dirty="0" smtClean="0">
                <a:solidFill>
                  <a:srgbClr val="FFFF00"/>
                </a:solidFill>
              </a:rPr>
              <a:t>과 관련된 질문</a:t>
            </a:r>
            <a:endParaRPr lang="en-US" altLang="ko-KR" sz="3600" b="1" dirty="0" smtClean="0">
              <a:solidFill>
                <a:srgbClr val="FFFF00"/>
              </a:solidFill>
            </a:endParaRPr>
          </a:p>
          <a:p>
            <a:endParaRPr lang="en-US" altLang="ko-KR" sz="800" b="1" dirty="0" smtClean="0">
              <a:solidFill>
                <a:srgbClr val="FFFF00"/>
              </a:solidFill>
            </a:endParaRPr>
          </a:p>
          <a:p>
            <a:r>
              <a:rPr lang="en-US" altLang="ko-KR" sz="3200" b="1" dirty="0" smtClean="0">
                <a:solidFill>
                  <a:schemeClr val="bg1"/>
                </a:solidFill>
              </a:rPr>
              <a:t>                	            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당신의 믿음은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?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 </a:t>
            </a:r>
            <a:endParaRPr lang="en-US" altLang="ko-KR" sz="3200" b="1" dirty="0" smtClean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rgbClr val="FFFF00"/>
              </a:solidFill>
            </a:endParaRPr>
          </a:p>
          <a:p>
            <a:r>
              <a:rPr lang="en-US" altLang="ko-KR" sz="3200" b="1" dirty="0" smtClean="0">
                <a:solidFill>
                  <a:srgbClr val="FFFF00"/>
                </a:solidFill>
              </a:rPr>
              <a:t>1) 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스스로 인정하는 믿음</a:t>
            </a:r>
            <a:endParaRPr lang="en-US" altLang="ko-KR" sz="3200" b="1" dirty="0" smtClean="0">
              <a:solidFill>
                <a:srgbClr val="FFFF00"/>
              </a:solidFill>
            </a:endParaRPr>
          </a:p>
          <a:p>
            <a:r>
              <a:rPr lang="ko-KR" altLang="en-US" sz="2800" b="1" dirty="0" smtClean="0">
                <a:solidFill>
                  <a:schemeClr val="bg1"/>
                </a:solidFill>
              </a:rPr>
              <a:t>     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	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스스로 믿음이 좋다고 간주하지만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,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 </a:t>
            </a:r>
            <a:endParaRPr lang="en-US" altLang="ko-KR" sz="2800" b="1" dirty="0" smtClean="0">
              <a:solidFill>
                <a:schemeClr val="bg1"/>
              </a:solidFill>
            </a:endParaRPr>
          </a:p>
          <a:p>
            <a:r>
              <a:rPr lang="en-US" altLang="ko-KR" sz="2800" b="1" dirty="0" smtClean="0">
                <a:solidFill>
                  <a:schemeClr val="bg1"/>
                </a:solidFill>
              </a:rPr>
              <a:t>	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혹시 하나님께는 인정받지 못하는 믿음이 아닌가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?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 </a:t>
            </a:r>
            <a:endParaRPr lang="en-US" altLang="ko-KR" sz="2800" b="1" dirty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rgbClr val="FFFF00"/>
              </a:solidFill>
            </a:endParaRPr>
          </a:p>
          <a:p>
            <a:r>
              <a:rPr lang="en-US" altLang="ko-KR" sz="3200" b="1" dirty="0" smtClean="0">
                <a:solidFill>
                  <a:srgbClr val="FFFF00"/>
                </a:solidFill>
              </a:rPr>
              <a:t>2)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남들에게서 인정받는 믿음</a:t>
            </a:r>
            <a:endParaRPr lang="en-US" altLang="ko-KR" sz="3200" b="1" dirty="0">
              <a:solidFill>
                <a:srgbClr val="FFFF00"/>
              </a:solidFill>
            </a:endParaRPr>
          </a:p>
          <a:p>
            <a:r>
              <a:rPr lang="en-US" altLang="ko-KR" sz="2800" b="1" dirty="0" smtClean="0">
                <a:solidFill>
                  <a:schemeClr val="bg1"/>
                </a:solidFill>
              </a:rPr>
              <a:t>	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본인뿐 아니라 남들로부터도 믿음이 좋다고 칭찬받지만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,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 </a:t>
            </a:r>
            <a:endParaRPr lang="en-US" altLang="ko-KR" sz="2800" b="1" dirty="0" smtClean="0">
              <a:solidFill>
                <a:schemeClr val="bg1"/>
              </a:solidFill>
            </a:endParaRPr>
          </a:p>
          <a:p>
            <a:r>
              <a:rPr lang="en-US" altLang="ko-KR" sz="2800" b="1" dirty="0">
                <a:solidFill>
                  <a:schemeClr val="bg1"/>
                </a:solidFill>
              </a:rPr>
              <a:t>	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혹시 하나님께는 </a:t>
            </a:r>
            <a:r>
              <a:rPr lang="ko-KR" altLang="en-US" sz="2800" b="1" dirty="0">
                <a:solidFill>
                  <a:schemeClr val="bg1"/>
                </a:solidFill>
              </a:rPr>
              <a:t>인정받지 못하는 믿음이 아닌가</a:t>
            </a:r>
            <a:r>
              <a:rPr lang="en-US" altLang="ko-KR" sz="2800" b="1" dirty="0">
                <a:solidFill>
                  <a:schemeClr val="bg1"/>
                </a:solidFill>
              </a:rPr>
              <a:t>?</a:t>
            </a:r>
            <a:r>
              <a:rPr lang="ko-KR" altLang="en-US" sz="2800" b="1" dirty="0">
                <a:solidFill>
                  <a:schemeClr val="bg1"/>
                </a:solidFill>
              </a:rPr>
              <a:t> </a:t>
            </a:r>
            <a:endParaRPr lang="en-US" altLang="ko-KR" sz="2800" b="1" dirty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rgbClr val="FFFF00"/>
              </a:solidFill>
            </a:endParaRPr>
          </a:p>
          <a:p>
            <a:r>
              <a:rPr lang="en-US" altLang="ko-KR" sz="3200" b="1" dirty="0" smtClean="0">
                <a:solidFill>
                  <a:srgbClr val="FFFF00"/>
                </a:solidFill>
              </a:rPr>
              <a:t>3)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하나님께 </a:t>
            </a:r>
            <a:r>
              <a:rPr lang="ko-KR" altLang="en-US" sz="3200" b="1" dirty="0">
                <a:solidFill>
                  <a:srgbClr val="FFFF00"/>
                </a:solidFill>
              </a:rPr>
              <a:t>인정받은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믿음</a:t>
            </a:r>
            <a:endParaRPr lang="en-US" altLang="ko-KR" sz="3200" b="1" dirty="0">
              <a:solidFill>
                <a:srgbClr val="FFFF00"/>
              </a:solidFill>
            </a:endParaRPr>
          </a:p>
          <a:p>
            <a:r>
              <a:rPr lang="en-US" altLang="ko-KR" sz="2800" b="1" dirty="0" smtClean="0">
                <a:solidFill>
                  <a:schemeClr val="bg1"/>
                </a:solidFill>
              </a:rPr>
              <a:t>	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자신이나 남들의 평가와는 상관 없이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,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  </a:t>
            </a:r>
            <a:endParaRPr lang="en-US" altLang="ko-KR" sz="2800" b="1" dirty="0" smtClean="0">
              <a:solidFill>
                <a:schemeClr val="bg1"/>
              </a:solidFill>
            </a:endParaRPr>
          </a:p>
          <a:p>
            <a:r>
              <a:rPr lang="en-US" altLang="ko-KR" sz="2800" b="1" dirty="0">
                <a:solidFill>
                  <a:schemeClr val="bg1"/>
                </a:solidFill>
              </a:rPr>
              <a:t>	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하나님으로부터 인정받고 칭찬듣는 믿음인가</a:t>
            </a:r>
            <a:r>
              <a:rPr lang="en-US" altLang="ko-KR" sz="2800" b="1" dirty="0">
                <a:solidFill>
                  <a:schemeClr val="bg1"/>
                </a:solidFill>
              </a:rPr>
              <a:t>?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34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89419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zh-CN" sz="800" b="1" dirty="0" smtClean="0">
              <a:solidFill>
                <a:schemeClr val="bg1"/>
              </a:solidFill>
            </a:endParaRPr>
          </a:p>
          <a:p>
            <a:endParaRPr lang="en-US" altLang="zh-CN" sz="800" b="1" dirty="0" smtClean="0">
              <a:solidFill>
                <a:schemeClr val="bg1"/>
              </a:solidFill>
            </a:endParaRPr>
          </a:p>
          <a:p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</a:t>
            </a:r>
            <a:r>
              <a:rPr lang="ko-KR" altLang="en-US" sz="3600" b="1" dirty="0" smtClean="0">
                <a:solidFill>
                  <a:srgbClr val="FFFF00"/>
                </a:solidFill>
              </a:rPr>
              <a:t>믿음이란 무엇인가</a:t>
            </a:r>
            <a:r>
              <a:rPr lang="en-US" altLang="ko-KR" sz="3600" b="1" dirty="0" smtClean="0">
                <a:solidFill>
                  <a:srgbClr val="FFFF00"/>
                </a:solidFill>
              </a:rPr>
              <a:t>?</a:t>
            </a:r>
            <a:r>
              <a:rPr lang="zh-CN" altLang="en-US" sz="35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CN" sz="3500" b="1" dirty="0" smtClean="0">
                <a:solidFill>
                  <a:srgbClr val="FFFF00"/>
                </a:solidFill>
                <a:latin typeface="+mj-lt"/>
                <a:ea typeface="DFKai-SB" pitchFamily="65" charset="-120"/>
              </a:rPr>
              <a:t>(</a:t>
            </a:r>
            <a:r>
              <a:rPr lang="ko-KR" altLang="en-US" sz="3500" b="1" dirty="0" smtClean="0">
                <a:solidFill>
                  <a:srgbClr val="FFFF00"/>
                </a:solidFill>
                <a:latin typeface="+mj-ea"/>
                <a:ea typeface="+mj-ea"/>
              </a:rPr>
              <a:t>히브리서</a:t>
            </a:r>
            <a:r>
              <a:rPr lang="en-US" sz="3500" b="1" dirty="0" smtClean="0">
                <a:solidFill>
                  <a:srgbClr val="FFFF00"/>
                </a:solidFill>
                <a:latin typeface="+mj-lt"/>
              </a:rPr>
              <a:t> 11:1)</a:t>
            </a:r>
            <a:endParaRPr lang="en-US" sz="3500" b="1" dirty="0" smtClean="0">
              <a:solidFill>
                <a:srgbClr val="FFFF00"/>
              </a:solidFill>
              <a:latin typeface="+mj-lt"/>
              <a:ea typeface="DFKai-SB" pitchFamily="65" charset="-120"/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r>
              <a:rPr lang="ko-KR" altLang="en-US" sz="3000" dirty="0">
                <a:solidFill>
                  <a:schemeClr val="bg1"/>
                </a:solidFill>
              </a:rPr>
              <a:t>히</a:t>
            </a:r>
            <a:r>
              <a:rPr lang="en-US" sz="3000" dirty="0" smtClean="0">
                <a:solidFill>
                  <a:schemeClr val="bg1"/>
                </a:solidFill>
              </a:rPr>
              <a:t>11:1. </a:t>
            </a:r>
            <a:r>
              <a:rPr lang="ko-KR" altLang="en-US" sz="3000" b="1" dirty="0" smtClean="0">
                <a:solidFill>
                  <a:srgbClr val="FFFF00"/>
                </a:solidFill>
              </a:rPr>
              <a:t>믿음</a:t>
            </a:r>
            <a:r>
              <a:rPr lang="ko-KR" altLang="en-US" sz="3000" dirty="0" smtClean="0">
                <a:solidFill>
                  <a:schemeClr val="bg1"/>
                </a:solidFill>
              </a:rPr>
              <a:t>은 </a:t>
            </a:r>
            <a:r>
              <a:rPr lang="ko-KR" altLang="en-US" sz="3000" b="1" dirty="0">
                <a:solidFill>
                  <a:schemeClr val="bg1"/>
                </a:solidFill>
              </a:rPr>
              <a:t>바라는 것들</a:t>
            </a:r>
            <a:r>
              <a:rPr lang="ko-KR" altLang="en-US" sz="3000" dirty="0">
                <a:solidFill>
                  <a:schemeClr val="bg1"/>
                </a:solidFill>
              </a:rPr>
              <a:t>의 </a:t>
            </a:r>
            <a:r>
              <a:rPr lang="ko-KR" altLang="en-US" sz="3000" b="1" u="sng" dirty="0" smtClean="0">
                <a:solidFill>
                  <a:srgbClr val="FFFF00"/>
                </a:solidFill>
              </a:rPr>
              <a:t>실상</a:t>
            </a:r>
            <a:r>
              <a:rPr lang="ko-KR" altLang="en-US" sz="3000" dirty="0" smtClean="0">
                <a:solidFill>
                  <a:schemeClr val="bg1"/>
                </a:solidFill>
              </a:rPr>
              <a:t>이요</a:t>
            </a:r>
            <a:r>
              <a:rPr lang="en-US" altLang="ko-KR" sz="3000" dirty="0" smtClean="0">
                <a:solidFill>
                  <a:schemeClr val="bg1"/>
                </a:solidFill>
              </a:rPr>
              <a:t>,</a:t>
            </a:r>
            <a:r>
              <a:rPr lang="ko-KR" altLang="en-US" sz="3000" dirty="0" smtClean="0">
                <a:solidFill>
                  <a:schemeClr val="bg1"/>
                </a:solidFill>
              </a:rPr>
              <a:t>  </a:t>
            </a:r>
            <a:r>
              <a:rPr lang="en-US" altLang="ko-KR" sz="3000" dirty="0" smtClean="0">
                <a:solidFill>
                  <a:schemeClr val="bg1"/>
                </a:solidFill>
              </a:rPr>
              <a:t>(</a:t>
            </a:r>
            <a:r>
              <a:rPr lang="el-GR" sz="3000" b="1" dirty="0">
                <a:solidFill>
                  <a:srgbClr val="FFFF00"/>
                </a:solidFill>
              </a:rPr>
              <a:t>ὑπόστασις</a:t>
            </a:r>
            <a:r>
              <a:rPr lang="en-US" altLang="ko-KR" sz="30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altLang="ko-KR" sz="3000" dirty="0">
                <a:solidFill>
                  <a:schemeClr val="bg1"/>
                </a:solidFill>
              </a:rPr>
              <a:t> </a:t>
            </a:r>
            <a:r>
              <a:rPr lang="en-US" altLang="ko-KR" sz="3000" dirty="0" smtClean="0">
                <a:solidFill>
                  <a:schemeClr val="bg1"/>
                </a:solidFill>
              </a:rPr>
              <a:t>              </a:t>
            </a:r>
            <a:r>
              <a:rPr lang="ko-KR" altLang="en-US" sz="3000" b="1" dirty="0" smtClean="0">
                <a:solidFill>
                  <a:schemeClr val="bg1"/>
                </a:solidFill>
              </a:rPr>
              <a:t>보지 </a:t>
            </a:r>
            <a:r>
              <a:rPr lang="ko-KR" altLang="en-US" sz="3000" b="1" dirty="0">
                <a:solidFill>
                  <a:schemeClr val="bg1"/>
                </a:solidFill>
              </a:rPr>
              <a:t>못하는 것들</a:t>
            </a:r>
            <a:r>
              <a:rPr lang="ko-KR" altLang="en-US" sz="3000" dirty="0">
                <a:solidFill>
                  <a:schemeClr val="bg1"/>
                </a:solidFill>
              </a:rPr>
              <a:t>의 </a:t>
            </a:r>
            <a:r>
              <a:rPr lang="ko-KR" altLang="en-US" sz="3000" b="1" u="sng" dirty="0">
                <a:solidFill>
                  <a:srgbClr val="FFFF00"/>
                </a:solidFill>
              </a:rPr>
              <a:t>증언</a:t>
            </a:r>
            <a:r>
              <a:rPr lang="ko-KR" altLang="en-US" sz="3000" dirty="0">
                <a:solidFill>
                  <a:schemeClr val="bg1"/>
                </a:solidFill>
              </a:rPr>
              <a:t>이니</a:t>
            </a:r>
            <a:r>
              <a:rPr lang="en-US" altLang="ko-KR" sz="3000" dirty="0">
                <a:solidFill>
                  <a:schemeClr val="bg1"/>
                </a:solidFill>
              </a:rPr>
              <a:t>. </a:t>
            </a:r>
            <a:r>
              <a:rPr lang="en-US" altLang="ko-KR" sz="3000" dirty="0" smtClean="0">
                <a:solidFill>
                  <a:schemeClr val="bg1"/>
                </a:solidFill>
              </a:rPr>
              <a:t> (</a:t>
            </a:r>
            <a:r>
              <a:rPr lang="el-GR" sz="3000" b="1" dirty="0">
                <a:solidFill>
                  <a:srgbClr val="FFFF00"/>
                </a:solidFill>
              </a:rPr>
              <a:t>ἔλεγχος </a:t>
            </a:r>
            <a:r>
              <a:rPr lang="en-US" altLang="ko-KR" sz="30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2800" baseline="30000" dirty="0" smtClean="0">
                <a:solidFill>
                  <a:schemeClr val="bg1"/>
                </a:solidFill>
              </a:rPr>
              <a:t>NKJ </a:t>
            </a:r>
            <a:r>
              <a:rPr lang="en-US" sz="2800" dirty="0">
                <a:solidFill>
                  <a:schemeClr val="bg1"/>
                </a:solidFill>
              </a:rPr>
              <a:t>Now </a:t>
            </a:r>
            <a:r>
              <a:rPr lang="en-US" sz="2800" b="1" dirty="0">
                <a:solidFill>
                  <a:srgbClr val="FFFF00"/>
                </a:solidFill>
              </a:rPr>
              <a:t>faith</a:t>
            </a:r>
            <a:r>
              <a:rPr lang="en-US" sz="2800" dirty="0">
                <a:solidFill>
                  <a:schemeClr val="bg1"/>
                </a:solidFill>
              </a:rPr>
              <a:t> is </a:t>
            </a:r>
            <a:r>
              <a:rPr lang="en-US" sz="2800" b="1" dirty="0">
                <a:solidFill>
                  <a:srgbClr val="FFFF00"/>
                </a:solidFill>
              </a:rPr>
              <a:t>the substance </a:t>
            </a:r>
            <a:r>
              <a:rPr lang="en-US" sz="2800" dirty="0">
                <a:solidFill>
                  <a:schemeClr val="bg1"/>
                </a:solidFill>
              </a:rPr>
              <a:t>of things hoped for, </a:t>
            </a:r>
            <a:r>
              <a:rPr lang="en-US" sz="2800" dirty="0">
                <a:solidFill>
                  <a:srgbClr val="FFFF00"/>
                </a:solidFill>
              </a:rPr>
              <a:t>the </a:t>
            </a:r>
            <a:r>
              <a:rPr lang="en-US" sz="2800" b="1" dirty="0">
                <a:solidFill>
                  <a:srgbClr val="FFFF00"/>
                </a:solidFill>
              </a:rPr>
              <a:t>evidence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of things not seen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      -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실상 </a:t>
            </a:r>
            <a:r>
              <a:rPr lang="el-GR" sz="2600" b="1" dirty="0" smtClean="0">
                <a:solidFill>
                  <a:srgbClr val="FFFF00"/>
                </a:solidFill>
              </a:rPr>
              <a:t>ὑπόστασις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dirty="0">
                <a:solidFill>
                  <a:srgbClr val="FFFF00"/>
                </a:solidFill>
              </a:rPr>
              <a:t>(</a:t>
            </a:r>
            <a:r>
              <a:rPr lang="en-US" sz="2600" i="1" dirty="0">
                <a:solidFill>
                  <a:srgbClr val="FFFF00"/>
                </a:solidFill>
              </a:rPr>
              <a:t>plan, project</a:t>
            </a:r>
            <a:r>
              <a:rPr lang="en-US" sz="2600" dirty="0">
                <a:solidFill>
                  <a:srgbClr val="FFFF00"/>
                </a:solidFill>
              </a:rPr>
              <a:t>; </a:t>
            </a:r>
            <a:r>
              <a:rPr lang="en-US" sz="2600" i="1" dirty="0">
                <a:solidFill>
                  <a:srgbClr val="FFFF00"/>
                </a:solidFill>
              </a:rPr>
              <a:t>real being, essence</a:t>
            </a:r>
            <a:r>
              <a:rPr lang="en-US" sz="2600" dirty="0">
                <a:solidFill>
                  <a:srgbClr val="FFFF00"/>
                </a:solidFill>
              </a:rPr>
              <a:t>; </a:t>
            </a:r>
            <a:r>
              <a:rPr lang="en-US" sz="2600" i="1" dirty="0">
                <a:solidFill>
                  <a:srgbClr val="FFFF00"/>
                </a:solidFill>
              </a:rPr>
              <a:t>substance, foundation</a:t>
            </a:r>
            <a:r>
              <a:rPr lang="en-US" sz="2600" dirty="0" smtClean="0">
                <a:solidFill>
                  <a:srgbClr val="FFFF00"/>
                </a:solidFill>
              </a:rPr>
              <a:t>)</a:t>
            </a:r>
            <a:r>
              <a:rPr lang="en-US" sz="2600" dirty="0" smtClean="0">
                <a:solidFill>
                  <a:schemeClr val="bg1"/>
                </a:solidFill>
              </a:rPr>
              <a:t>: </a:t>
            </a:r>
            <a:r>
              <a:rPr lang="ko-KR" altLang="en-US" sz="2600" dirty="0" smtClean="0">
                <a:solidFill>
                  <a:schemeClr val="bg1"/>
                </a:solidFill>
              </a:rPr>
              <a:t>신</a:t>
            </a:r>
            <a:r>
              <a:rPr lang="ko-KR" altLang="en-US" sz="2600" dirty="0">
                <a:solidFill>
                  <a:schemeClr val="bg1"/>
                </a:solidFill>
              </a:rPr>
              <a:t>약</a:t>
            </a:r>
            <a:r>
              <a:rPr lang="en-US" sz="2600" dirty="0" smtClean="0">
                <a:solidFill>
                  <a:schemeClr val="bg1"/>
                </a:solidFill>
              </a:rPr>
              <a:t> 5</a:t>
            </a:r>
            <a:r>
              <a:rPr lang="ko-KR" altLang="en-US" sz="2600" dirty="0" smtClean="0">
                <a:solidFill>
                  <a:schemeClr val="bg1"/>
                </a:solidFill>
              </a:rPr>
              <a:t>회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b="1" dirty="0" smtClean="0">
                <a:solidFill>
                  <a:srgbClr val="FF0000"/>
                </a:solidFill>
              </a:rPr>
              <a:t>	-</a:t>
            </a:r>
            <a:r>
              <a:rPr lang="x-none" sz="2600" b="1" smtClean="0">
                <a:solidFill>
                  <a:srgbClr val="FF0000"/>
                </a:solidFill>
              </a:rPr>
              <a:t>고후 </a:t>
            </a:r>
            <a:r>
              <a:rPr lang="en-US" sz="2600" b="1" dirty="0" smtClean="0">
                <a:solidFill>
                  <a:srgbClr val="FF0000"/>
                </a:solidFill>
              </a:rPr>
              <a:t>9:4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chemeClr val="bg1"/>
                </a:solidFill>
              </a:rPr>
              <a:t>(……</a:t>
            </a:r>
            <a:r>
              <a:rPr lang="ko-KR" altLang="en-US" sz="2600" dirty="0" smtClean="0">
                <a:solidFill>
                  <a:schemeClr val="bg1"/>
                </a:solidFill>
              </a:rPr>
              <a:t>우리가 </a:t>
            </a:r>
            <a:r>
              <a:rPr lang="ko-KR" altLang="en-US" sz="2600" dirty="0">
                <a:solidFill>
                  <a:schemeClr val="bg1"/>
                </a:solidFill>
              </a:rPr>
              <a:t>이 </a:t>
            </a:r>
            <a:r>
              <a:rPr lang="ko-KR" altLang="en-US" sz="2600" b="1" dirty="0">
                <a:solidFill>
                  <a:srgbClr val="FFFF00"/>
                </a:solidFill>
              </a:rPr>
              <a:t>믿던 것</a:t>
            </a:r>
            <a:r>
              <a:rPr lang="ko-KR" altLang="en-US" sz="2600" dirty="0">
                <a:solidFill>
                  <a:schemeClr val="bg1"/>
                </a:solidFill>
              </a:rPr>
              <a:t>에 부끄러움을 당할까 </a:t>
            </a:r>
            <a:r>
              <a:rPr lang="ko-KR" altLang="en-US" sz="2600" dirty="0" smtClean="0">
                <a:solidFill>
                  <a:schemeClr val="bg1"/>
                </a:solidFill>
              </a:rPr>
              <a:t>두려워하노라</a:t>
            </a:r>
            <a:r>
              <a:rPr lang="en-US" sz="2600" dirty="0" smtClean="0">
                <a:solidFill>
                  <a:schemeClr val="bg1"/>
                </a:solidFill>
              </a:rPr>
              <a:t>); </a:t>
            </a:r>
          </a:p>
          <a:p>
            <a:r>
              <a:rPr lang="en-US" sz="2600" b="1" dirty="0" smtClean="0">
                <a:solidFill>
                  <a:srgbClr val="FF0000"/>
                </a:solidFill>
              </a:rPr>
              <a:t>11:17</a:t>
            </a:r>
            <a:r>
              <a:rPr lang="en-US" sz="2600" dirty="0" smtClean="0">
                <a:solidFill>
                  <a:schemeClr val="bg1"/>
                </a:solidFill>
              </a:rPr>
              <a:t> (</a:t>
            </a:r>
            <a:r>
              <a:rPr lang="x-none" sz="2600">
                <a:solidFill>
                  <a:schemeClr val="bg1"/>
                </a:solidFill>
              </a:rPr>
              <a:t>내가 말하는 것은 주를 따라 하는 말이 </a:t>
            </a:r>
            <a:r>
              <a:rPr lang="x-none" sz="2600" smtClean="0">
                <a:solidFill>
                  <a:schemeClr val="bg1"/>
                </a:solidFill>
              </a:rPr>
              <a:t>아니요</a:t>
            </a:r>
            <a:r>
              <a:rPr lang="en-US" sz="2600" dirty="0" smtClean="0">
                <a:solidFill>
                  <a:schemeClr val="bg1"/>
                </a:solidFill>
              </a:rPr>
              <a:t>,</a:t>
            </a:r>
            <a:r>
              <a:rPr lang="x-none" sz="2600" smtClean="0">
                <a:solidFill>
                  <a:schemeClr val="bg1"/>
                </a:solidFill>
              </a:rPr>
              <a:t> </a:t>
            </a:r>
            <a:r>
              <a:rPr lang="x-none" sz="2600">
                <a:solidFill>
                  <a:schemeClr val="bg1"/>
                </a:solidFill>
              </a:rPr>
              <a:t>오직 어리석은 자와 같이 </a:t>
            </a:r>
            <a:r>
              <a:rPr lang="x-none" sz="2600" b="1">
                <a:solidFill>
                  <a:srgbClr val="FFFF00"/>
                </a:solidFill>
              </a:rPr>
              <a:t>기탄 없이</a:t>
            </a:r>
            <a:r>
              <a:rPr lang="x-none" sz="2600">
                <a:solidFill>
                  <a:srgbClr val="FFFF00"/>
                </a:solidFill>
              </a:rPr>
              <a:t> </a:t>
            </a:r>
            <a:r>
              <a:rPr lang="x-none" sz="2600">
                <a:solidFill>
                  <a:schemeClr val="bg1"/>
                </a:solidFill>
              </a:rPr>
              <a:t>자랑하노라</a:t>
            </a:r>
            <a:r>
              <a:rPr lang="en-US" sz="2600" dirty="0" smtClean="0">
                <a:solidFill>
                  <a:schemeClr val="bg1"/>
                </a:solidFill>
              </a:rPr>
              <a:t>);   </a:t>
            </a:r>
            <a:r>
              <a:rPr lang="ko-KR" altLang="en-US" sz="2600" b="1" dirty="0" smtClean="0">
                <a:solidFill>
                  <a:srgbClr val="FF0000"/>
                </a:solidFill>
              </a:rPr>
              <a:t>히</a:t>
            </a:r>
            <a:r>
              <a:rPr lang="en-US" sz="2600" b="1" dirty="0" smtClean="0">
                <a:solidFill>
                  <a:srgbClr val="FF0000"/>
                </a:solidFill>
              </a:rPr>
              <a:t>1:3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(</a:t>
            </a:r>
            <a:r>
              <a:rPr lang="x-none" sz="2600">
                <a:solidFill>
                  <a:schemeClr val="bg1"/>
                </a:solidFill>
              </a:rPr>
              <a:t>이는 하나님의 영광의 광채시요 그 </a:t>
            </a:r>
            <a:r>
              <a:rPr lang="x-none" sz="2600" b="1">
                <a:solidFill>
                  <a:srgbClr val="FFFF00"/>
                </a:solidFill>
              </a:rPr>
              <a:t>본체</a:t>
            </a:r>
            <a:r>
              <a:rPr lang="x-none" sz="2600">
                <a:solidFill>
                  <a:schemeClr val="bg1"/>
                </a:solidFill>
              </a:rPr>
              <a:t>의 형상이시라 </a:t>
            </a:r>
            <a:r>
              <a:rPr lang="en-US" sz="2600" dirty="0" smtClean="0">
                <a:solidFill>
                  <a:schemeClr val="bg1"/>
                </a:solidFill>
              </a:rPr>
              <a:t>……); </a:t>
            </a:r>
            <a:r>
              <a:rPr lang="en-US" sz="2600" b="1" dirty="0">
                <a:solidFill>
                  <a:srgbClr val="FF0000"/>
                </a:solidFill>
              </a:rPr>
              <a:t>3:14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(</a:t>
            </a:r>
            <a:r>
              <a:rPr lang="zh-TW" altLang="en-US" sz="2600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우리가 시작할 때에 </a:t>
            </a:r>
            <a:r>
              <a:rPr lang="zh-TW" altLang="en-US" sz="2600" b="1" dirty="0">
                <a:solidFill>
                  <a:srgbClr val="FFFF00"/>
                </a:solidFill>
                <a:latin typeface="MS PGothic" pitchFamily="34" charset="-128"/>
                <a:ea typeface="MS PGothic" pitchFamily="34" charset="-128"/>
              </a:rPr>
              <a:t>확실한 것</a:t>
            </a:r>
            <a:r>
              <a:rPr lang="zh-TW" altLang="en-US" sz="2600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을 끝까지 견고히 잡고 있으면 </a:t>
            </a:r>
            <a:r>
              <a:rPr lang="en-US" sz="2600" dirty="0">
                <a:solidFill>
                  <a:schemeClr val="bg1"/>
                </a:solidFill>
              </a:rPr>
              <a:t>……); </a:t>
            </a:r>
            <a:r>
              <a:rPr lang="en-US" sz="2600" b="1" dirty="0" smtClean="0">
                <a:solidFill>
                  <a:srgbClr val="FF0000"/>
                </a:solidFill>
              </a:rPr>
              <a:t>11:1</a:t>
            </a:r>
            <a:r>
              <a:rPr lang="en-US" sz="26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      -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증언</a:t>
            </a:r>
            <a:r>
              <a:rPr lang="zh-TW" altLang="en-US" sz="2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l-GR" sz="2600" b="1" dirty="0" smtClean="0">
                <a:solidFill>
                  <a:srgbClr val="FFFF00"/>
                </a:solidFill>
              </a:rPr>
              <a:t>ἔλεγχος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dirty="0">
                <a:solidFill>
                  <a:srgbClr val="FFFF00"/>
                </a:solidFill>
              </a:rPr>
              <a:t>(</a:t>
            </a:r>
            <a:r>
              <a:rPr lang="en-US" sz="2600" b="1" dirty="0">
                <a:solidFill>
                  <a:srgbClr val="FFFF00"/>
                </a:solidFill>
              </a:rPr>
              <a:t>evidence, </a:t>
            </a:r>
            <a:r>
              <a:rPr lang="en-US" sz="2600" b="1" dirty="0" smtClean="0">
                <a:solidFill>
                  <a:srgbClr val="FFFF00"/>
                </a:solidFill>
              </a:rPr>
              <a:t>proof</a:t>
            </a:r>
            <a:r>
              <a:rPr lang="en-US" sz="2600" dirty="0">
                <a:solidFill>
                  <a:srgbClr val="FFFF00"/>
                </a:solidFill>
              </a:rPr>
              <a:t> )</a:t>
            </a:r>
            <a:r>
              <a:rPr lang="en-US" sz="2600" dirty="0">
                <a:solidFill>
                  <a:schemeClr val="bg1"/>
                </a:solidFill>
              </a:rPr>
              <a:t>: </a:t>
            </a:r>
            <a:r>
              <a:rPr lang="ko-KR" altLang="en-US" sz="2600" dirty="0">
                <a:solidFill>
                  <a:schemeClr val="bg1"/>
                </a:solidFill>
              </a:rPr>
              <a:t>신약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1</a:t>
            </a:r>
            <a:r>
              <a:rPr lang="ko-KR" altLang="en-US" sz="2600" dirty="0" smtClean="0">
                <a:solidFill>
                  <a:schemeClr val="bg1"/>
                </a:solidFill>
              </a:rPr>
              <a:t>회</a:t>
            </a:r>
            <a:endParaRPr lang="en-US" altLang="ko-KR" sz="2600" dirty="0" smtClean="0">
              <a:solidFill>
                <a:schemeClr val="bg1"/>
              </a:solidFill>
            </a:endParaRPr>
          </a:p>
          <a:p>
            <a:endParaRPr lang="en-US" sz="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*</a:t>
            </a:r>
            <a:r>
              <a:rPr lang="x-none" sz="2800" b="1" smtClean="0">
                <a:solidFill>
                  <a:srgbClr val="FF0000"/>
                </a:solidFill>
              </a:rPr>
              <a:t>고후 </a:t>
            </a:r>
            <a:r>
              <a:rPr lang="en-US" sz="2800" b="1" dirty="0" smtClean="0">
                <a:solidFill>
                  <a:srgbClr val="FF0000"/>
                </a:solidFill>
              </a:rPr>
              <a:t>4:18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r>
              <a:rPr lang="en-US" sz="2800" dirty="0" smtClean="0">
                <a:solidFill>
                  <a:schemeClr val="bg1"/>
                </a:solidFill>
              </a:rPr>
              <a:t>  </a:t>
            </a:r>
            <a:r>
              <a:rPr lang="x-none" sz="2800" smtClean="0">
                <a:solidFill>
                  <a:schemeClr val="bg1"/>
                </a:solidFill>
              </a:rPr>
              <a:t>우리가 </a:t>
            </a:r>
            <a:r>
              <a:rPr lang="x-none" sz="2800">
                <a:solidFill>
                  <a:schemeClr val="bg1"/>
                </a:solidFill>
              </a:rPr>
              <a:t>주목하는 것은 보이는 것이 아니요 </a:t>
            </a:r>
            <a:r>
              <a:rPr lang="x-none" sz="2800" b="1">
                <a:solidFill>
                  <a:srgbClr val="FFFF00"/>
                </a:solidFill>
              </a:rPr>
              <a:t>보이지 않는 것</a:t>
            </a:r>
            <a:r>
              <a:rPr lang="x-none" sz="2800">
                <a:solidFill>
                  <a:schemeClr val="bg1"/>
                </a:solidFill>
              </a:rPr>
              <a:t>이니</a:t>
            </a:r>
            <a:r>
              <a:rPr lang="en-US" sz="2800" dirty="0">
                <a:solidFill>
                  <a:schemeClr val="bg1"/>
                </a:solidFill>
              </a:rPr>
              <a:t>,</a:t>
            </a:r>
            <a:r>
              <a:rPr lang="x-none" sz="2800">
                <a:solidFill>
                  <a:schemeClr val="bg1"/>
                </a:solidFill>
              </a:rPr>
              <a:t>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                  </a:t>
            </a:r>
            <a:r>
              <a:rPr lang="x-none" sz="2800" smtClean="0">
                <a:solidFill>
                  <a:schemeClr val="bg1"/>
                </a:solidFill>
              </a:rPr>
              <a:t>보이는 </a:t>
            </a:r>
            <a:r>
              <a:rPr lang="x-none" sz="2800">
                <a:solidFill>
                  <a:schemeClr val="bg1"/>
                </a:solidFill>
              </a:rPr>
              <a:t>것은 잠깐이요 </a:t>
            </a:r>
            <a:r>
              <a:rPr lang="x-none" sz="2800" b="1">
                <a:solidFill>
                  <a:srgbClr val="FFFF00"/>
                </a:solidFill>
              </a:rPr>
              <a:t>보이지 않는 것</a:t>
            </a:r>
            <a:r>
              <a:rPr lang="x-none" sz="2800">
                <a:solidFill>
                  <a:schemeClr val="bg1"/>
                </a:solidFill>
              </a:rPr>
              <a:t>은 </a:t>
            </a:r>
            <a:r>
              <a:rPr lang="x-none" sz="2800" smtClean="0">
                <a:solidFill>
                  <a:schemeClr val="bg1"/>
                </a:solidFill>
              </a:rPr>
              <a:t>영원함이라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83264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zh-CN" sz="800" b="1" dirty="0" smtClean="0">
              <a:solidFill>
                <a:srgbClr val="FFFF00"/>
              </a:solidFill>
              <a:latin typeface="+mj-lt"/>
              <a:ea typeface="DFKai-SB" pitchFamily="65" charset="-120"/>
            </a:endParaRPr>
          </a:p>
          <a:p>
            <a:endParaRPr lang="en-US" altLang="zh-CN" sz="800" b="1" dirty="0" smtClean="0">
              <a:solidFill>
                <a:srgbClr val="FFFF00"/>
              </a:solidFill>
              <a:latin typeface="+mj-lt"/>
              <a:ea typeface="DFKai-SB" pitchFamily="65" charset="-120"/>
            </a:endParaRPr>
          </a:p>
          <a:p>
            <a:r>
              <a:rPr lang="zh-CN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하나님께 인정받은 믿음의 선배들 </a:t>
            </a:r>
            <a:r>
              <a:rPr lang="en-US" altLang="zh-CN" sz="3200" b="1" dirty="0" smtClean="0">
                <a:solidFill>
                  <a:srgbClr val="FFFF00"/>
                </a:solidFill>
                <a:ea typeface="DFKai-SB" pitchFamily="65" charset="-120"/>
              </a:rPr>
              <a:t>(</a:t>
            </a:r>
            <a:r>
              <a:rPr lang="ko-KR" altLang="en-US" sz="3200" b="1" dirty="0">
                <a:solidFill>
                  <a:srgbClr val="FFFF00"/>
                </a:solidFill>
                <a:latin typeface="+mj-ea"/>
              </a:rPr>
              <a:t>히브리서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11:2)</a:t>
            </a:r>
            <a:endParaRPr lang="en-US" sz="3200" b="1" dirty="0">
              <a:solidFill>
                <a:srgbClr val="FFFF00"/>
              </a:solidFill>
              <a:ea typeface="DFKai-SB" pitchFamily="65" charset="-120"/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ko-KR" altLang="en-US" sz="30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3000" b="1" dirty="0" smtClean="0">
                <a:solidFill>
                  <a:srgbClr val="FF0000"/>
                </a:solidFill>
              </a:rPr>
              <a:t>-</a:t>
            </a:r>
            <a:r>
              <a:rPr lang="ko-KR" altLang="en-US" sz="3000" b="1" dirty="0" smtClean="0">
                <a:solidFill>
                  <a:srgbClr val="FF0000"/>
                </a:solidFill>
              </a:rPr>
              <a:t>히</a:t>
            </a:r>
            <a:r>
              <a:rPr lang="en-US" sz="3000" b="1" dirty="0" smtClean="0">
                <a:solidFill>
                  <a:srgbClr val="FF0000"/>
                </a:solidFill>
              </a:rPr>
              <a:t>11:2</a:t>
            </a:r>
            <a:r>
              <a:rPr lang="en-US" sz="3000" dirty="0" smtClean="0">
                <a:solidFill>
                  <a:schemeClr val="bg1"/>
                </a:solidFill>
              </a:rPr>
              <a:t>. </a:t>
            </a:r>
            <a:r>
              <a:rPr lang="ko-KR" altLang="en-US" sz="3000" dirty="0">
                <a:solidFill>
                  <a:schemeClr val="bg1"/>
                </a:solidFill>
              </a:rPr>
              <a:t>선진들이 </a:t>
            </a:r>
            <a:r>
              <a:rPr lang="ko-KR" altLang="en-US" sz="3000" b="1" dirty="0">
                <a:solidFill>
                  <a:schemeClr val="bg1"/>
                </a:solidFill>
              </a:rPr>
              <a:t>이로써</a:t>
            </a:r>
            <a:r>
              <a:rPr lang="ko-KR" altLang="en-US" sz="3000" dirty="0">
                <a:solidFill>
                  <a:schemeClr val="bg1"/>
                </a:solidFill>
              </a:rPr>
              <a:t> </a:t>
            </a:r>
            <a:r>
              <a:rPr lang="ko-KR" altLang="en-US" sz="3000" b="1" dirty="0">
                <a:solidFill>
                  <a:srgbClr val="FFFF00"/>
                </a:solidFill>
              </a:rPr>
              <a:t>증거를 얻었으니라</a:t>
            </a:r>
            <a:r>
              <a:rPr lang="en-US" altLang="ko-KR" sz="3000" dirty="0">
                <a:solidFill>
                  <a:schemeClr val="bg1"/>
                </a:solidFill>
              </a:rPr>
              <a:t>. </a:t>
            </a:r>
            <a:endParaRPr lang="en-US" altLang="ko-KR" sz="3000" dirty="0" smtClean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                </a:t>
            </a:r>
            <a:r>
              <a:rPr lang="el-GR" sz="3000" dirty="0" smtClean="0">
                <a:solidFill>
                  <a:schemeClr val="bg1"/>
                </a:solidFill>
              </a:rPr>
              <a:t>ἐν </a:t>
            </a:r>
            <a:r>
              <a:rPr lang="el-GR" sz="3000" dirty="0">
                <a:solidFill>
                  <a:schemeClr val="bg1"/>
                </a:solidFill>
              </a:rPr>
              <a:t>ταύτῃ γὰρ </a:t>
            </a:r>
            <a:r>
              <a:rPr lang="el-GR" sz="3000" b="1" dirty="0">
                <a:solidFill>
                  <a:srgbClr val="FFFF00"/>
                </a:solidFill>
              </a:rPr>
              <a:t>ἐμαρτυρήθησαν </a:t>
            </a:r>
            <a:r>
              <a:rPr lang="el-GR" sz="3000" dirty="0">
                <a:solidFill>
                  <a:schemeClr val="bg1"/>
                </a:solidFill>
              </a:rPr>
              <a:t>οἱ πρεσβύτεροι.</a:t>
            </a:r>
            <a:endParaRPr lang="en-US" sz="3000" dirty="0">
              <a:solidFill>
                <a:schemeClr val="bg1"/>
              </a:solidFill>
            </a:endParaRPr>
          </a:p>
          <a:p>
            <a:r>
              <a:rPr lang="en-US" sz="2600" baseline="30000" dirty="0">
                <a:solidFill>
                  <a:schemeClr val="bg1"/>
                </a:solidFill>
              </a:rPr>
              <a:t>ESV </a:t>
            </a:r>
            <a:r>
              <a:rPr lang="en-US" sz="2600" dirty="0">
                <a:solidFill>
                  <a:schemeClr val="bg1"/>
                </a:solidFill>
              </a:rPr>
              <a:t>For by it the people of old </a:t>
            </a:r>
            <a:r>
              <a:rPr lang="en-US" sz="2600" b="1" dirty="0">
                <a:solidFill>
                  <a:srgbClr val="FFFF00"/>
                </a:solidFill>
              </a:rPr>
              <a:t>received their commendation</a:t>
            </a:r>
            <a:r>
              <a:rPr lang="en-US" sz="2600" dirty="0">
                <a:solidFill>
                  <a:schemeClr val="bg1"/>
                </a:solidFill>
              </a:rPr>
              <a:t>.</a:t>
            </a:r>
          </a:p>
          <a:p>
            <a:r>
              <a:rPr lang="en-US" sz="2600" baseline="30000" dirty="0">
                <a:solidFill>
                  <a:schemeClr val="bg1"/>
                </a:solidFill>
              </a:rPr>
              <a:t>NKJ </a:t>
            </a:r>
            <a:r>
              <a:rPr lang="en-US" sz="2600" b="1" dirty="0" smtClean="0">
                <a:solidFill>
                  <a:srgbClr val="FFFF00"/>
                </a:solidFill>
              </a:rPr>
              <a:t>obtained </a:t>
            </a:r>
            <a:r>
              <a:rPr lang="en-US" sz="2600" b="1" dirty="0">
                <a:solidFill>
                  <a:srgbClr val="FFFF00"/>
                </a:solidFill>
              </a:rPr>
              <a:t>a </a:t>
            </a:r>
            <a:r>
              <a:rPr lang="en-US" sz="2600" b="1" i="1" dirty="0">
                <a:solidFill>
                  <a:srgbClr val="FFFF00"/>
                </a:solidFill>
              </a:rPr>
              <a:t>good </a:t>
            </a:r>
            <a:r>
              <a:rPr lang="en-US" sz="2600" b="1" dirty="0" smtClean="0">
                <a:solidFill>
                  <a:srgbClr val="FFFF00"/>
                </a:solidFill>
              </a:rPr>
              <a:t>testimony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>
                <a:solidFill>
                  <a:schemeClr val="bg1"/>
                </a:solidFill>
              </a:rPr>
              <a:t>/ </a:t>
            </a:r>
            <a:r>
              <a:rPr lang="en-US" sz="2600" baseline="30000" dirty="0">
                <a:solidFill>
                  <a:schemeClr val="bg1"/>
                </a:solidFill>
              </a:rPr>
              <a:t>NIV </a:t>
            </a:r>
            <a:r>
              <a:rPr lang="en-US" sz="2600" baseline="30000" dirty="0" smtClean="0">
                <a:solidFill>
                  <a:schemeClr val="bg1"/>
                </a:solidFill>
              </a:rPr>
              <a:t> </a:t>
            </a:r>
            <a:r>
              <a:rPr lang="en-US" sz="2600" b="1" dirty="0" smtClean="0">
                <a:solidFill>
                  <a:srgbClr val="FFFF00"/>
                </a:solidFill>
              </a:rPr>
              <a:t>were </a:t>
            </a:r>
            <a:r>
              <a:rPr lang="en-US" sz="2600" b="1" dirty="0">
                <a:solidFill>
                  <a:srgbClr val="FFFF00"/>
                </a:solidFill>
              </a:rPr>
              <a:t>commended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for</a:t>
            </a:r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ko-KR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ko-KR" sz="3000" b="1" dirty="0" smtClean="0">
                <a:solidFill>
                  <a:srgbClr val="FF0000"/>
                </a:solidFill>
              </a:rPr>
              <a:t>-</a:t>
            </a:r>
            <a:r>
              <a:rPr lang="ko-KR" altLang="en-US" sz="3000" b="1" dirty="0">
                <a:solidFill>
                  <a:srgbClr val="FF0000"/>
                </a:solidFill>
              </a:rPr>
              <a:t>히</a:t>
            </a:r>
            <a:r>
              <a:rPr lang="en-US" sz="3000" b="1" dirty="0" smtClean="0">
                <a:solidFill>
                  <a:srgbClr val="FF0000"/>
                </a:solidFill>
              </a:rPr>
              <a:t>11:3</a:t>
            </a:r>
            <a:r>
              <a:rPr lang="en-US" sz="3000" dirty="0" smtClean="0">
                <a:solidFill>
                  <a:schemeClr val="bg1"/>
                </a:solidFill>
              </a:rPr>
              <a:t>. </a:t>
            </a:r>
            <a:r>
              <a:rPr lang="ko-KR" altLang="en-US" sz="3000" b="1" dirty="0" smtClean="0">
                <a:solidFill>
                  <a:srgbClr val="FFFF00"/>
                </a:solidFill>
              </a:rPr>
              <a:t>믿음으로</a:t>
            </a:r>
            <a:r>
              <a:rPr lang="ko-KR" altLang="en-US" sz="3000" dirty="0" smtClean="0">
                <a:solidFill>
                  <a:schemeClr val="bg1"/>
                </a:solidFill>
              </a:rPr>
              <a:t> </a:t>
            </a:r>
            <a:r>
              <a:rPr lang="ko-KR" altLang="en-US" sz="3000" b="1" dirty="0">
                <a:solidFill>
                  <a:srgbClr val="FFFF00"/>
                </a:solidFill>
              </a:rPr>
              <a:t>모든 세계가 하나님의 말씀으로 지어진 줄</a:t>
            </a:r>
            <a:r>
              <a:rPr lang="ko-KR" altLang="en-US" sz="3000" dirty="0">
                <a:solidFill>
                  <a:schemeClr val="bg1"/>
                </a:solidFill>
              </a:rPr>
              <a:t>을 </a:t>
            </a:r>
            <a:r>
              <a:rPr lang="ko-KR" altLang="en-US" sz="3000" dirty="0" smtClean="0">
                <a:solidFill>
                  <a:schemeClr val="bg1"/>
                </a:solidFill>
              </a:rPr>
              <a:t>우리가</a:t>
            </a:r>
            <a:endParaRPr lang="en-US" altLang="ko-KR" sz="3000" dirty="0" smtClean="0">
              <a:solidFill>
                <a:schemeClr val="bg1"/>
              </a:solidFill>
            </a:endParaRPr>
          </a:p>
          <a:p>
            <a:r>
              <a:rPr lang="en-US" altLang="ko-KR" sz="3000" dirty="0">
                <a:solidFill>
                  <a:schemeClr val="bg1"/>
                </a:solidFill>
              </a:rPr>
              <a:t> </a:t>
            </a:r>
            <a:r>
              <a:rPr lang="en-US" altLang="ko-KR" sz="3000" dirty="0" smtClean="0">
                <a:solidFill>
                  <a:schemeClr val="bg1"/>
                </a:solidFill>
              </a:rPr>
              <a:t>               </a:t>
            </a:r>
            <a:r>
              <a:rPr lang="ko-KR" altLang="en-US" sz="3000" dirty="0" smtClean="0">
                <a:solidFill>
                  <a:schemeClr val="bg1"/>
                </a:solidFill>
              </a:rPr>
              <a:t> </a:t>
            </a:r>
            <a:r>
              <a:rPr lang="ko-KR" altLang="en-US" sz="3000" b="1" dirty="0" smtClean="0">
                <a:solidFill>
                  <a:srgbClr val="FFFF00"/>
                </a:solidFill>
              </a:rPr>
              <a:t>아나니</a:t>
            </a:r>
            <a:r>
              <a:rPr lang="en-US" altLang="ko-KR" sz="3000" dirty="0" smtClean="0">
                <a:solidFill>
                  <a:schemeClr val="bg1"/>
                </a:solidFill>
              </a:rPr>
              <a:t>,</a:t>
            </a:r>
            <a:r>
              <a:rPr lang="ko-KR" altLang="en-US" sz="3000" dirty="0" smtClean="0">
                <a:solidFill>
                  <a:schemeClr val="bg1"/>
                </a:solidFill>
              </a:rPr>
              <a:t> </a:t>
            </a:r>
            <a:r>
              <a:rPr lang="ko-KR" altLang="en-US" sz="3000" dirty="0">
                <a:solidFill>
                  <a:schemeClr val="bg1"/>
                </a:solidFill>
              </a:rPr>
              <a:t>보이는 것은 나타난 것으로 말미암아 된 것이 </a:t>
            </a:r>
            <a:r>
              <a:rPr lang="ko-KR" altLang="en-US" sz="3000" dirty="0" smtClean="0">
                <a:solidFill>
                  <a:schemeClr val="bg1"/>
                </a:solidFill>
              </a:rPr>
              <a:t>아니니라</a:t>
            </a:r>
            <a:r>
              <a:rPr lang="en-US" altLang="ko-KR" sz="3000" dirty="0" smtClean="0">
                <a:solidFill>
                  <a:schemeClr val="bg1"/>
                </a:solidFill>
              </a:rPr>
              <a:t>.</a:t>
            </a:r>
            <a:endParaRPr lang="en-US" sz="3000" dirty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	*</a:t>
            </a:r>
            <a:r>
              <a:rPr lang="ko-KR" altLang="en-US" sz="2800" b="1" dirty="0">
                <a:solidFill>
                  <a:srgbClr val="FFFF00"/>
                </a:solidFill>
              </a:rPr>
              <a:t>모든 세계가 지어진 줄 </a:t>
            </a:r>
            <a:r>
              <a:rPr lang="en-US" sz="2800" dirty="0">
                <a:solidFill>
                  <a:schemeClr val="bg1"/>
                </a:solidFill>
              </a:rPr>
              <a:t>(</a:t>
            </a:r>
            <a:r>
              <a:rPr lang="el-GR" sz="3000" b="1" dirty="0">
                <a:solidFill>
                  <a:srgbClr val="FFFF00"/>
                </a:solidFill>
              </a:rPr>
              <a:t>κατηρτίσθαι τοὺς </a:t>
            </a:r>
            <a:r>
              <a:rPr lang="el-GR" sz="3000" b="1" dirty="0" smtClean="0">
                <a:solidFill>
                  <a:srgbClr val="FFFF00"/>
                </a:solidFill>
              </a:rPr>
              <a:t>αἰῶνας</a:t>
            </a:r>
            <a:r>
              <a:rPr lang="en-US" sz="3000" b="1" dirty="0" smtClean="0">
                <a:solidFill>
                  <a:srgbClr val="FFFF00"/>
                </a:solidFill>
              </a:rPr>
              <a:t> </a:t>
            </a:r>
            <a:r>
              <a:rPr lang="el-GR" sz="2800" dirty="0">
                <a:solidFill>
                  <a:schemeClr val="bg1"/>
                </a:solidFill>
              </a:rPr>
              <a:t>ῥήματι </a:t>
            </a:r>
            <a:r>
              <a:rPr lang="el-GR" sz="2800" dirty="0" smtClean="0">
                <a:solidFill>
                  <a:schemeClr val="bg1"/>
                </a:solidFill>
              </a:rPr>
              <a:t>θεοῦ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                 </a:t>
            </a:r>
            <a:r>
              <a:rPr lang="en-US" sz="2800" b="1" baseline="30000" dirty="0">
                <a:solidFill>
                  <a:srgbClr val="FF0000"/>
                </a:solidFill>
              </a:rPr>
              <a:t>ESV </a:t>
            </a:r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>
                <a:solidFill>
                  <a:schemeClr val="bg1"/>
                </a:solidFill>
              </a:rPr>
              <a:t>universe was created </a:t>
            </a:r>
            <a:r>
              <a:rPr lang="en-US" sz="2800" dirty="0" smtClean="0">
                <a:solidFill>
                  <a:schemeClr val="bg1"/>
                </a:solidFill>
              </a:rPr>
              <a:t>/ 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 NIV  </a:t>
            </a:r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>
                <a:solidFill>
                  <a:schemeClr val="bg1"/>
                </a:solidFill>
              </a:rPr>
              <a:t>universe was </a:t>
            </a:r>
            <a:r>
              <a:rPr lang="en-US" sz="2800" dirty="0" smtClean="0">
                <a:solidFill>
                  <a:schemeClr val="bg1"/>
                </a:solidFill>
              </a:rPr>
              <a:t>formed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	*Anselm, the 11</a:t>
            </a:r>
            <a:r>
              <a:rPr lang="en-US" sz="2800" baseline="30000" dirty="0">
                <a:solidFill>
                  <a:schemeClr val="bg1"/>
                </a:solidFill>
              </a:rPr>
              <a:t>th</a:t>
            </a:r>
            <a:r>
              <a:rPr lang="en-US" sz="2800" dirty="0">
                <a:solidFill>
                  <a:schemeClr val="bg1"/>
                </a:solidFill>
              </a:rPr>
              <a:t> century Christian theologian, </a:t>
            </a:r>
            <a:r>
              <a:rPr lang="en-US" sz="2800" dirty="0" smtClean="0">
                <a:solidFill>
                  <a:schemeClr val="bg1"/>
                </a:solidFill>
              </a:rPr>
              <a:t>said: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                    “</a:t>
            </a:r>
            <a:r>
              <a:rPr lang="en-US" sz="2800" b="1" i="1" dirty="0">
                <a:solidFill>
                  <a:srgbClr val="FFFF00"/>
                </a:solidFill>
              </a:rPr>
              <a:t>Credo </a:t>
            </a:r>
            <a:r>
              <a:rPr lang="en-US" sz="2800" b="1" i="1" dirty="0" err="1">
                <a:solidFill>
                  <a:srgbClr val="FFFF00"/>
                </a:solidFill>
              </a:rPr>
              <a:t>ut</a:t>
            </a:r>
            <a:r>
              <a:rPr lang="en-US" sz="2800" b="1" i="1" dirty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intelligam</a:t>
            </a:r>
            <a:r>
              <a:rPr lang="en-US" sz="2800" b="1" i="1" dirty="0" smtClean="0">
                <a:solidFill>
                  <a:srgbClr val="FFFF00"/>
                </a:solidFill>
              </a:rPr>
              <a:t>.</a:t>
            </a:r>
            <a:r>
              <a:rPr lang="en-US" sz="2800" dirty="0" smtClean="0">
                <a:solidFill>
                  <a:schemeClr val="bg1"/>
                </a:solidFill>
              </a:rPr>
              <a:t>” (“</a:t>
            </a:r>
            <a:r>
              <a:rPr lang="en-US" sz="2800" b="1" dirty="0">
                <a:solidFill>
                  <a:srgbClr val="FFFF00"/>
                </a:solidFill>
              </a:rPr>
              <a:t>I believe in order to understand</a:t>
            </a:r>
            <a:r>
              <a:rPr lang="en-US" sz="2800" dirty="0" smtClean="0">
                <a:solidFill>
                  <a:schemeClr val="bg1"/>
                </a:solidFill>
              </a:rPr>
              <a:t>”)</a:t>
            </a:r>
          </a:p>
          <a:p>
            <a:endParaRPr lang="en-US" altLang="ko-KR" sz="800" b="1" dirty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26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77108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zh-CN" sz="800" b="1" dirty="0" smtClean="0">
              <a:solidFill>
                <a:schemeClr val="bg1"/>
              </a:solidFill>
            </a:endParaRPr>
          </a:p>
          <a:p>
            <a:endParaRPr lang="en-US" altLang="zh-CN" sz="800" b="1" dirty="0" smtClean="0">
              <a:solidFill>
                <a:schemeClr val="bg1"/>
              </a:solidFill>
            </a:endParaRPr>
          </a:p>
          <a:p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</a:t>
            </a:r>
            <a:r>
              <a:rPr lang="ko-KR" altLang="en-US" sz="3400" b="1" dirty="0" smtClean="0">
                <a:solidFill>
                  <a:srgbClr val="FFFF00"/>
                </a:solidFill>
              </a:rPr>
              <a:t>인정받은 </a:t>
            </a:r>
            <a:r>
              <a:rPr lang="ko-KR" altLang="en-US" sz="3400" b="1" dirty="0">
                <a:solidFill>
                  <a:srgbClr val="FFFF00"/>
                </a:solidFill>
              </a:rPr>
              <a:t>믿음의 사람</a:t>
            </a:r>
            <a:r>
              <a:rPr lang="en-US" altLang="ko-KR" sz="3400" b="1" dirty="0" smtClean="0">
                <a:solidFill>
                  <a:srgbClr val="FFFF00"/>
                </a:solidFill>
              </a:rPr>
              <a:t>, </a:t>
            </a:r>
            <a:r>
              <a:rPr lang="ko-KR" altLang="en-US" sz="3400" b="1" dirty="0" smtClean="0">
                <a:solidFill>
                  <a:srgbClr val="FFFF00"/>
                </a:solidFill>
              </a:rPr>
              <a:t>아벨 </a:t>
            </a:r>
            <a:r>
              <a:rPr lang="en-US" altLang="zh-CN" sz="3400" b="1" dirty="0">
                <a:solidFill>
                  <a:srgbClr val="FFFF00"/>
                </a:solidFill>
                <a:ea typeface="DFKai-SB" pitchFamily="65" charset="-120"/>
              </a:rPr>
              <a:t>(</a:t>
            </a:r>
            <a:r>
              <a:rPr lang="ko-KR" altLang="en-US" sz="3400" b="1" dirty="0">
                <a:solidFill>
                  <a:srgbClr val="FFFF00"/>
                </a:solidFill>
                <a:latin typeface="+mj-ea"/>
              </a:rPr>
              <a:t>히브리서</a:t>
            </a:r>
            <a:r>
              <a:rPr lang="en-US" sz="3400" b="1" dirty="0">
                <a:solidFill>
                  <a:srgbClr val="FFFF00"/>
                </a:solidFill>
              </a:rPr>
              <a:t> </a:t>
            </a:r>
            <a:r>
              <a:rPr lang="en-US" sz="3400" b="1" dirty="0" smtClean="0">
                <a:solidFill>
                  <a:srgbClr val="FFFF00"/>
                </a:solidFill>
              </a:rPr>
              <a:t>11:4)</a:t>
            </a:r>
            <a:endParaRPr lang="en-US" sz="3400" b="1" dirty="0">
              <a:solidFill>
                <a:srgbClr val="FFFF00"/>
              </a:solidFill>
              <a:ea typeface="DFKai-SB" pitchFamily="65" charset="-120"/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ko-KR" altLang="en-US" sz="2900" b="1" dirty="0" smtClean="0">
                <a:solidFill>
                  <a:srgbClr val="FF0000"/>
                </a:solidFill>
              </a:rPr>
              <a:t>   </a:t>
            </a:r>
            <a:r>
              <a:rPr lang="en-US" altLang="ko-KR" sz="2900" b="1" dirty="0">
                <a:solidFill>
                  <a:srgbClr val="FF0000"/>
                </a:solidFill>
              </a:rPr>
              <a:t>-</a:t>
            </a:r>
            <a:r>
              <a:rPr lang="ko-KR" altLang="en-US" sz="2900" b="1" dirty="0">
                <a:solidFill>
                  <a:srgbClr val="FF0000"/>
                </a:solidFill>
              </a:rPr>
              <a:t>히</a:t>
            </a:r>
            <a:r>
              <a:rPr lang="en-US" sz="2900" b="1" dirty="0" smtClean="0">
                <a:solidFill>
                  <a:srgbClr val="FF0000"/>
                </a:solidFill>
              </a:rPr>
              <a:t> 11:4.    </a:t>
            </a:r>
            <a:r>
              <a:rPr lang="ko-KR" altLang="en-US" sz="2900" b="1" dirty="0" smtClean="0">
                <a:solidFill>
                  <a:srgbClr val="FFFF00"/>
                </a:solidFill>
              </a:rPr>
              <a:t>믿음</a:t>
            </a:r>
            <a:r>
              <a:rPr lang="ko-KR" altLang="en-US" sz="2900" dirty="0" smtClean="0">
                <a:solidFill>
                  <a:schemeClr val="bg1"/>
                </a:solidFill>
              </a:rPr>
              <a:t>으로 </a:t>
            </a:r>
            <a:r>
              <a:rPr lang="ko-KR" altLang="en-US" sz="2900" b="1" dirty="0">
                <a:solidFill>
                  <a:srgbClr val="FFFF00"/>
                </a:solidFill>
              </a:rPr>
              <a:t>아벨</a:t>
            </a:r>
            <a:r>
              <a:rPr lang="ko-KR" altLang="en-US" sz="2900" dirty="0">
                <a:solidFill>
                  <a:schemeClr val="bg1"/>
                </a:solidFill>
              </a:rPr>
              <a:t>은 가인보다 더 나은 제사를 </a:t>
            </a:r>
            <a:endParaRPr lang="en-US" altLang="ko-KR" sz="2900" dirty="0" smtClean="0">
              <a:solidFill>
                <a:schemeClr val="bg1"/>
              </a:solidFill>
            </a:endParaRPr>
          </a:p>
          <a:p>
            <a:r>
              <a:rPr lang="ko-KR" altLang="en-US" sz="2900" dirty="0" smtClean="0">
                <a:solidFill>
                  <a:schemeClr val="bg1"/>
                </a:solidFill>
              </a:rPr>
              <a:t>하나님께 드림으로 </a:t>
            </a:r>
            <a:r>
              <a:rPr lang="ko-KR" altLang="en-US" sz="2900" dirty="0">
                <a:solidFill>
                  <a:schemeClr val="bg1"/>
                </a:solidFill>
              </a:rPr>
              <a:t>의로운 자라 하시는 </a:t>
            </a:r>
            <a:r>
              <a:rPr lang="ko-KR" altLang="en-US" sz="2900" b="1" dirty="0">
                <a:solidFill>
                  <a:srgbClr val="FFFF00"/>
                </a:solidFill>
              </a:rPr>
              <a:t>증거를 얻었으니 </a:t>
            </a:r>
            <a:endParaRPr lang="en-US" altLang="ko-KR" sz="2900" b="1" dirty="0" smtClean="0">
              <a:solidFill>
                <a:srgbClr val="FFFF00"/>
              </a:solidFill>
            </a:endParaRPr>
          </a:p>
          <a:p>
            <a:r>
              <a:rPr lang="ko-KR" altLang="en-US" sz="2900" dirty="0" smtClean="0">
                <a:solidFill>
                  <a:schemeClr val="bg1"/>
                </a:solidFill>
              </a:rPr>
              <a:t>하나님이 그 </a:t>
            </a:r>
            <a:r>
              <a:rPr lang="ko-KR" altLang="en-US" sz="2900" dirty="0">
                <a:solidFill>
                  <a:schemeClr val="bg1"/>
                </a:solidFill>
              </a:rPr>
              <a:t>예물에 대하여 </a:t>
            </a:r>
            <a:r>
              <a:rPr lang="ko-KR" altLang="en-US" sz="2900" b="1" dirty="0">
                <a:solidFill>
                  <a:srgbClr val="FFFF00"/>
                </a:solidFill>
              </a:rPr>
              <a:t>증언하심이라</a:t>
            </a:r>
            <a:r>
              <a:rPr lang="en-US" altLang="ko-KR" sz="2900" dirty="0">
                <a:solidFill>
                  <a:schemeClr val="bg1"/>
                </a:solidFill>
              </a:rPr>
              <a:t>.</a:t>
            </a:r>
            <a:r>
              <a:rPr lang="ko-KR" altLang="en-US" sz="2900" dirty="0">
                <a:solidFill>
                  <a:schemeClr val="bg1"/>
                </a:solidFill>
              </a:rPr>
              <a:t> 그가 죽었으나 </a:t>
            </a:r>
            <a:endParaRPr lang="en-US" altLang="ko-KR" sz="2900" dirty="0" smtClean="0">
              <a:solidFill>
                <a:schemeClr val="bg1"/>
              </a:solidFill>
            </a:endParaRPr>
          </a:p>
          <a:p>
            <a:r>
              <a:rPr lang="ko-KR" altLang="en-US" sz="2900" dirty="0" smtClean="0">
                <a:solidFill>
                  <a:schemeClr val="bg1"/>
                </a:solidFill>
              </a:rPr>
              <a:t>그 </a:t>
            </a:r>
            <a:r>
              <a:rPr lang="ko-KR" altLang="en-US" sz="2900" b="1" dirty="0">
                <a:solidFill>
                  <a:srgbClr val="FFFF00"/>
                </a:solidFill>
              </a:rPr>
              <a:t>믿음</a:t>
            </a:r>
            <a:r>
              <a:rPr lang="ko-KR" altLang="en-US" sz="2900" dirty="0" smtClean="0">
                <a:solidFill>
                  <a:schemeClr val="bg1"/>
                </a:solidFill>
              </a:rPr>
              <a:t>으로써 </a:t>
            </a:r>
            <a:r>
              <a:rPr lang="ko-KR" altLang="en-US" sz="2900" b="1" dirty="0">
                <a:solidFill>
                  <a:srgbClr val="FFFF00"/>
                </a:solidFill>
              </a:rPr>
              <a:t>지금도 말하느니라</a:t>
            </a:r>
            <a:r>
              <a:rPr lang="en-US" altLang="ko-KR" sz="2900" dirty="0">
                <a:solidFill>
                  <a:schemeClr val="bg1"/>
                </a:solidFill>
              </a:rPr>
              <a:t>. </a:t>
            </a:r>
            <a:endParaRPr lang="en-US" sz="29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2700" b="1" baseline="30000" dirty="0" smtClean="0">
                <a:solidFill>
                  <a:srgbClr val="FF0000"/>
                </a:solidFill>
              </a:rPr>
              <a:t>       NIV</a:t>
            </a:r>
            <a:r>
              <a:rPr lang="en-US" sz="2700" baseline="30000" dirty="0" smtClean="0">
                <a:solidFill>
                  <a:schemeClr val="bg1"/>
                </a:solidFill>
              </a:rPr>
              <a:t> </a:t>
            </a:r>
            <a:r>
              <a:rPr lang="en-US" sz="2700" dirty="0">
                <a:solidFill>
                  <a:schemeClr val="bg1"/>
                </a:solidFill>
              </a:rPr>
              <a:t>By </a:t>
            </a:r>
            <a:r>
              <a:rPr lang="en-US" sz="2700" b="1" dirty="0">
                <a:solidFill>
                  <a:srgbClr val="FFFF00"/>
                </a:solidFill>
              </a:rPr>
              <a:t>faith</a:t>
            </a:r>
            <a:r>
              <a:rPr lang="en-US" sz="2700" dirty="0">
                <a:solidFill>
                  <a:schemeClr val="bg1"/>
                </a:solidFill>
              </a:rPr>
              <a:t> Abel </a:t>
            </a:r>
            <a:r>
              <a:rPr lang="en-US" sz="2700" dirty="0" smtClean="0">
                <a:solidFill>
                  <a:schemeClr val="bg1"/>
                </a:solidFill>
              </a:rPr>
              <a:t>….... By faith </a:t>
            </a:r>
            <a:r>
              <a:rPr lang="en-US" sz="2700" b="1" dirty="0">
                <a:solidFill>
                  <a:srgbClr val="FFFF00"/>
                </a:solidFill>
              </a:rPr>
              <a:t>he was commended</a:t>
            </a:r>
            <a:r>
              <a:rPr lang="en-US" sz="2700" dirty="0">
                <a:solidFill>
                  <a:srgbClr val="FFFF00"/>
                </a:solidFill>
              </a:rPr>
              <a:t> </a:t>
            </a:r>
            <a:r>
              <a:rPr lang="en-US" sz="2700" dirty="0">
                <a:solidFill>
                  <a:schemeClr val="bg1"/>
                </a:solidFill>
              </a:rPr>
              <a:t>as righteous, when God </a:t>
            </a:r>
            <a:r>
              <a:rPr lang="en-US" sz="2700" b="1" dirty="0">
                <a:solidFill>
                  <a:srgbClr val="FFFF00"/>
                </a:solidFill>
              </a:rPr>
              <a:t>spoke well of</a:t>
            </a:r>
            <a:r>
              <a:rPr lang="en-US" sz="2700" dirty="0">
                <a:solidFill>
                  <a:srgbClr val="FFFF00"/>
                </a:solidFill>
              </a:rPr>
              <a:t> </a:t>
            </a:r>
            <a:r>
              <a:rPr lang="en-US" sz="2700" dirty="0">
                <a:solidFill>
                  <a:schemeClr val="bg1"/>
                </a:solidFill>
              </a:rPr>
              <a:t>his offerings. And </a:t>
            </a:r>
            <a:r>
              <a:rPr lang="en-US" sz="2700" b="1" dirty="0">
                <a:solidFill>
                  <a:srgbClr val="FFFF00"/>
                </a:solidFill>
              </a:rPr>
              <a:t>by faith Abel still speaks</a:t>
            </a:r>
            <a:r>
              <a:rPr lang="en-US" sz="2700" dirty="0">
                <a:solidFill>
                  <a:schemeClr val="bg1"/>
                </a:solidFill>
              </a:rPr>
              <a:t>, even though he is dead. </a:t>
            </a:r>
          </a:p>
          <a:p>
            <a:endParaRPr lang="en-US" sz="8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2600" b="1" dirty="0" smtClean="0">
                <a:solidFill>
                  <a:srgbClr val="FF0000"/>
                </a:solidFill>
                <a:latin typeface="+mj-lt"/>
                <a:ea typeface="DFKai-SB" pitchFamily="65" charset="-120"/>
              </a:rPr>
              <a:t>         -</a:t>
            </a:r>
            <a:r>
              <a:rPr lang="ko-KR" altLang="en-US" sz="2600" b="1" dirty="0" smtClean="0">
                <a:solidFill>
                  <a:srgbClr val="FF0000"/>
                </a:solidFill>
              </a:rPr>
              <a:t>창</a:t>
            </a:r>
            <a:r>
              <a:rPr lang="en-US" sz="2600" b="1" dirty="0" smtClean="0">
                <a:solidFill>
                  <a:srgbClr val="FF0000"/>
                </a:solidFill>
                <a:latin typeface="+mj-lt"/>
                <a:ea typeface="DFKai-SB" pitchFamily="65" charset="-120"/>
              </a:rPr>
              <a:t> 4:8-10</a:t>
            </a:r>
            <a:r>
              <a:rPr lang="en-US" sz="2600" dirty="0" smtClean="0">
                <a:solidFill>
                  <a:schemeClr val="bg1"/>
                </a:solidFill>
                <a:latin typeface="+mj-lt"/>
                <a:ea typeface="DFKai-SB" pitchFamily="65" charset="-120"/>
              </a:rPr>
              <a:t>. </a:t>
            </a:r>
            <a:r>
              <a:rPr lang="en-US" sz="2600" dirty="0" smtClean="0">
                <a:solidFill>
                  <a:schemeClr val="bg1"/>
                </a:solidFill>
              </a:rPr>
              <a:t>8 </a:t>
            </a:r>
            <a:r>
              <a:rPr lang="ko-KR" altLang="en-US" sz="2600" dirty="0">
                <a:solidFill>
                  <a:schemeClr val="bg1"/>
                </a:solidFill>
              </a:rPr>
              <a:t>가인이 그의 아우 아벨에게 </a:t>
            </a:r>
            <a:r>
              <a:rPr lang="ko-KR" altLang="en-US" sz="2600" dirty="0" smtClean="0">
                <a:solidFill>
                  <a:schemeClr val="bg1"/>
                </a:solidFill>
              </a:rPr>
              <a:t>말하고</a:t>
            </a:r>
            <a:r>
              <a:rPr lang="en-US" altLang="ko-KR" sz="2600" dirty="0" smtClean="0">
                <a:solidFill>
                  <a:schemeClr val="bg1"/>
                </a:solidFill>
              </a:rPr>
              <a:t>,</a:t>
            </a:r>
            <a:r>
              <a:rPr lang="ko-KR" altLang="en-US" sz="2600" dirty="0" smtClean="0">
                <a:solidFill>
                  <a:schemeClr val="bg1"/>
                </a:solidFill>
              </a:rPr>
              <a:t> </a:t>
            </a:r>
            <a:r>
              <a:rPr lang="ko-KR" altLang="en-US" sz="2600" dirty="0">
                <a:solidFill>
                  <a:schemeClr val="bg1"/>
                </a:solidFill>
              </a:rPr>
              <a:t>그들이 들에 있을 때에 가인이 그의 아우 아벨을 쳐 </a:t>
            </a:r>
            <a:r>
              <a:rPr lang="ko-KR" altLang="en-US" sz="2600" dirty="0" smtClean="0">
                <a:solidFill>
                  <a:schemeClr val="bg1"/>
                </a:solidFill>
              </a:rPr>
              <a:t>죽이니라</a:t>
            </a:r>
            <a:r>
              <a:rPr lang="en-US" altLang="ko-KR" sz="2600" dirty="0" smtClean="0">
                <a:solidFill>
                  <a:schemeClr val="bg1"/>
                </a:solidFill>
              </a:rPr>
              <a:t>. </a:t>
            </a:r>
            <a:r>
              <a:rPr lang="en-US" sz="2600" dirty="0" smtClean="0">
                <a:solidFill>
                  <a:schemeClr val="bg1"/>
                </a:solidFill>
              </a:rPr>
              <a:t>9 </a:t>
            </a:r>
            <a:r>
              <a:rPr lang="ko-KR" altLang="en-US" sz="2600" dirty="0">
                <a:solidFill>
                  <a:schemeClr val="bg1"/>
                </a:solidFill>
              </a:rPr>
              <a:t>여호와께서 가인에게 이르시되 네 아우 아벨이 어디 </a:t>
            </a:r>
            <a:r>
              <a:rPr lang="ko-KR" altLang="en-US" sz="2600" dirty="0" smtClean="0">
                <a:solidFill>
                  <a:schemeClr val="bg1"/>
                </a:solidFill>
              </a:rPr>
              <a:t>있느냐</a:t>
            </a:r>
            <a:r>
              <a:rPr lang="en-US" altLang="ko-KR" sz="2600" dirty="0" smtClean="0">
                <a:solidFill>
                  <a:schemeClr val="bg1"/>
                </a:solidFill>
              </a:rPr>
              <a:t>.</a:t>
            </a:r>
            <a:r>
              <a:rPr lang="ko-KR" altLang="en-US" sz="2600" dirty="0" smtClean="0">
                <a:solidFill>
                  <a:schemeClr val="bg1"/>
                </a:solidFill>
              </a:rPr>
              <a:t> </a:t>
            </a:r>
            <a:r>
              <a:rPr lang="ko-KR" altLang="en-US" sz="2600" dirty="0">
                <a:solidFill>
                  <a:schemeClr val="bg1"/>
                </a:solidFill>
              </a:rPr>
              <a:t>그가 이르되 내가 알지 못하나이다 내가 내 아우를 지키는 </a:t>
            </a:r>
            <a:r>
              <a:rPr lang="ko-KR" altLang="en-US" sz="2600" dirty="0" smtClean="0">
                <a:solidFill>
                  <a:schemeClr val="bg1"/>
                </a:solidFill>
              </a:rPr>
              <a:t>자니이까</a:t>
            </a:r>
            <a:r>
              <a:rPr lang="en-US" altLang="ko-KR" sz="2600" dirty="0" smtClean="0">
                <a:solidFill>
                  <a:schemeClr val="bg1"/>
                </a:solidFill>
              </a:rPr>
              <a:t>. </a:t>
            </a:r>
            <a:r>
              <a:rPr lang="en-US" sz="2600" dirty="0" smtClean="0">
                <a:solidFill>
                  <a:schemeClr val="bg1"/>
                </a:solidFill>
              </a:rPr>
              <a:t>10 </a:t>
            </a:r>
            <a:r>
              <a:rPr lang="ko-KR" altLang="en-US" sz="2600" dirty="0">
                <a:solidFill>
                  <a:schemeClr val="bg1"/>
                </a:solidFill>
              </a:rPr>
              <a:t>이르시되 네가 무엇을 </a:t>
            </a:r>
            <a:r>
              <a:rPr lang="ko-KR" altLang="en-US" sz="2600" dirty="0" smtClean="0">
                <a:solidFill>
                  <a:schemeClr val="bg1"/>
                </a:solidFill>
              </a:rPr>
              <a:t>하였느냐</a:t>
            </a:r>
            <a:r>
              <a:rPr lang="en-US" altLang="ko-KR" sz="2600" dirty="0" smtClean="0">
                <a:solidFill>
                  <a:schemeClr val="bg1"/>
                </a:solidFill>
              </a:rPr>
              <a:t>.</a:t>
            </a:r>
            <a:r>
              <a:rPr lang="ko-KR" altLang="en-US" sz="2600" dirty="0" smtClean="0">
                <a:solidFill>
                  <a:schemeClr val="bg1"/>
                </a:solidFill>
              </a:rPr>
              <a:t> </a:t>
            </a:r>
            <a:r>
              <a:rPr lang="ko-KR" altLang="en-US" sz="2600" b="1" dirty="0">
                <a:solidFill>
                  <a:srgbClr val="FFFF00"/>
                </a:solidFill>
              </a:rPr>
              <a:t>네 아우의 핏소리가 땅에서부터 내게 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호소하느니라</a:t>
            </a:r>
            <a:r>
              <a:rPr lang="en-US" altLang="ko-KR" sz="2600" dirty="0" smtClean="0">
                <a:solidFill>
                  <a:schemeClr val="bg1"/>
                </a:solidFill>
              </a:rPr>
              <a:t>.</a:t>
            </a:r>
            <a:endParaRPr lang="en-US" sz="2600" dirty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	*We </a:t>
            </a:r>
            <a:r>
              <a:rPr lang="en-US" sz="2400" dirty="0">
                <a:solidFill>
                  <a:schemeClr val="bg1"/>
                </a:solidFill>
              </a:rPr>
              <a:t>do not know what Cain said to Abel.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           A </a:t>
            </a:r>
            <a:r>
              <a:rPr lang="en-US" sz="2400" dirty="0">
                <a:solidFill>
                  <a:schemeClr val="bg1"/>
                </a:solidFill>
              </a:rPr>
              <a:t>very interesting </a:t>
            </a:r>
            <a:r>
              <a:rPr lang="en-US" sz="2400" i="1" dirty="0">
                <a:solidFill>
                  <a:schemeClr val="bg1"/>
                </a:solidFill>
              </a:rPr>
              <a:t>midrash</a:t>
            </a:r>
            <a:r>
              <a:rPr lang="en-US" sz="2400" dirty="0">
                <a:solidFill>
                  <a:schemeClr val="bg1"/>
                </a:solidFill>
              </a:rPr>
              <a:t> is found in </a:t>
            </a:r>
            <a:r>
              <a:rPr lang="en-US" sz="2400" b="1" dirty="0" err="1">
                <a:solidFill>
                  <a:srgbClr val="FFFF00"/>
                </a:solidFill>
              </a:rPr>
              <a:t>Targum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Pseudo-Jonathan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6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83264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zh-CN" sz="800" b="1" dirty="0" smtClean="0">
              <a:solidFill>
                <a:schemeClr val="bg1"/>
              </a:solidFill>
            </a:endParaRPr>
          </a:p>
          <a:p>
            <a:endParaRPr lang="en-US" altLang="zh-CN" sz="800" b="1" dirty="0" smtClean="0">
              <a:solidFill>
                <a:schemeClr val="bg1"/>
              </a:solidFill>
            </a:endParaRPr>
          </a:p>
          <a:p>
            <a:r>
              <a:rPr lang="zh-CN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</a:t>
            </a:r>
            <a:r>
              <a:rPr lang="zh-CN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ko-KR" altLang="en-US" sz="3200" b="1" dirty="0">
                <a:solidFill>
                  <a:srgbClr val="FFFF00"/>
                </a:solidFill>
              </a:rPr>
              <a:t>인정받은 믿음의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사람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,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에녹 </a:t>
            </a:r>
            <a:r>
              <a:rPr lang="en-US" altLang="zh-CN" sz="3200" b="1" dirty="0">
                <a:solidFill>
                  <a:srgbClr val="FFFF00"/>
                </a:solidFill>
                <a:ea typeface="DFKai-SB" pitchFamily="65" charset="-120"/>
              </a:rPr>
              <a:t>(</a:t>
            </a:r>
            <a:r>
              <a:rPr lang="ko-KR" altLang="en-US" sz="3200" b="1" dirty="0">
                <a:solidFill>
                  <a:srgbClr val="FFFF00"/>
                </a:solidFill>
                <a:latin typeface="+mj-ea"/>
              </a:rPr>
              <a:t>히브리서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11:5)</a:t>
            </a:r>
            <a:endParaRPr lang="en-US" sz="32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ko-KR" altLang="en-US" sz="30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3000" b="1" dirty="0">
                <a:solidFill>
                  <a:srgbClr val="FF0000"/>
                </a:solidFill>
              </a:rPr>
              <a:t>-</a:t>
            </a:r>
            <a:r>
              <a:rPr lang="ko-KR" altLang="en-US" sz="3000" b="1" dirty="0" smtClean="0">
                <a:solidFill>
                  <a:srgbClr val="FF0000"/>
                </a:solidFill>
              </a:rPr>
              <a:t>히 </a:t>
            </a:r>
            <a:r>
              <a:rPr lang="en-US" sz="3000" b="1" dirty="0" smtClean="0">
                <a:solidFill>
                  <a:srgbClr val="FF0000"/>
                </a:solidFill>
              </a:rPr>
              <a:t>11:5. </a:t>
            </a:r>
            <a:r>
              <a:rPr lang="ko-KR" altLang="en-US" sz="2800" b="1" dirty="0">
                <a:solidFill>
                  <a:srgbClr val="FFFF00"/>
                </a:solidFill>
              </a:rPr>
              <a:t>믿음으로 에녹은 </a:t>
            </a:r>
            <a:r>
              <a:rPr lang="ko-KR" altLang="en-US" sz="2800" dirty="0">
                <a:solidFill>
                  <a:schemeClr val="bg1"/>
                </a:solidFill>
              </a:rPr>
              <a:t>죽음을 보지 않고 옮겨졌으니 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r>
              <a:rPr lang="ko-KR" altLang="en-US" sz="2800" dirty="0" smtClean="0">
                <a:solidFill>
                  <a:schemeClr val="bg1"/>
                </a:solidFill>
              </a:rPr>
              <a:t>하나님이 </a:t>
            </a:r>
            <a:r>
              <a:rPr lang="ko-KR" altLang="en-US" sz="2800" dirty="0">
                <a:solidFill>
                  <a:schemeClr val="bg1"/>
                </a:solidFill>
              </a:rPr>
              <a:t>그를 옮기심으로 </a:t>
            </a:r>
            <a:r>
              <a:rPr lang="ko-KR" altLang="en-US" sz="2800" b="1" u="sng" dirty="0">
                <a:solidFill>
                  <a:srgbClr val="FFFF00"/>
                </a:solidFill>
              </a:rPr>
              <a:t>다시 보이지 </a:t>
            </a:r>
            <a:r>
              <a:rPr lang="ko-KR" altLang="en-US" sz="2800" b="1" u="sng" dirty="0" smtClean="0">
                <a:solidFill>
                  <a:srgbClr val="FFFF00"/>
                </a:solidFill>
              </a:rPr>
              <a:t>아니하였느니라</a:t>
            </a:r>
            <a:r>
              <a:rPr lang="en-US" altLang="ko-KR" sz="3200" dirty="0">
                <a:solidFill>
                  <a:schemeClr val="bg1"/>
                </a:solidFill>
              </a:rPr>
              <a:t>.</a:t>
            </a:r>
            <a:r>
              <a:rPr lang="zh-TW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endParaRPr lang="en-US" altLang="zh-TW" sz="32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2800" dirty="0" smtClean="0">
                <a:solidFill>
                  <a:schemeClr val="bg1"/>
                </a:solidFill>
                <a:ea typeface="DFKai-SB" pitchFamily="65" charset="-120"/>
              </a:rPr>
              <a:t>(</a:t>
            </a:r>
            <a:r>
              <a:rPr lang="el-GR" sz="2800" dirty="0">
                <a:solidFill>
                  <a:schemeClr val="bg1"/>
                </a:solidFill>
              </a:rPr>
              <a:t>καὶ οὐχ ηὑρίσκετο</a:t>
            </a:r>
            <a:r>
              <a:rPr lang="en-US" sz="2800" dirty="0" smtClean="0">
                <a:solidFill>
                  <a:schemeClr val="bg1"/>
                </a:solidFill>
                <a:ea typeface="DFKai-SB" pitchFamily="65" charset="-120"/>
              </a:rPr>
              <a:t>)</a:t>
            </a:r>
            <a:r>
              <a:rPr lang="ko-KR" altLang="en-US" sz="2800" dirty="0" smtClean="0">
                <a:solidFill>
                  <a:schemeClr val="bg1"/>
                </a:solidFill>
              </a:rPr>
              <a:t> </a:t>
            </a:r>
            <a:r>
              <a:rPr lang="ko-KR" altLang="en-US" sz="2800" dirty="0">
                <a:solidFill>
                  <a:schemeClr val="bg1"/>
                </a:solidFill>
              </a:rPr>
              <a:t>그는 옮겨지기 전에 </a:t>
            </a:r>
            <a:r>
              <a:rPr lang="ko-KR" altLang="en-US" sz="2800" b="1" u="sng" dirty="0">
                <a:solidFill>
                  <a:srgbClr val="FFFF00"/>
                </a:solidFill>
              </a:rPr>
              <a:t>하나님을 </a:t>
            </a:r>
            <a:r>
              <a:rPr lang="ko-KR" altLang="en-US" sz="2800" b="1" u="sng" dirty="0" smtClean="0">
                <a:solidFill>
                  <a:srgbClr val="FFFF00"/>
                </a:solidFill>
              </a:rPr>
              <a:t>기쁘시게</a:t>
            </a:r>
            <a:endParaRPr lang="en-US" altLang="ko-KR" sz="2800" b="1" u="sng" dirty="0" smtClean="0">
              <a:solidFill>
                <a:srgbClr val="FFFF00"/>
              </a:solidFill>
            </a:endParaRPr>
          </a:p>
          <a:p>
            <a:r>
              <a:rPr lang="ko-KR" altLang="en-US" sz="2800" b="1" u="sng" dirty="0" smtClean="0">
                <a:solidFill>
                  <a:srgbClr val="FFFF00"/>
                </a:solidFill>
              </a:rPr>
              <a:t>하는 </a:t>
            </a:r>
            <a:r>
              <a:rPr lang="ko-KR" altLang="en-US" sz="2800" b="1" u="sng" dirty="0">
                <a:solidFill>
                  <a:srgbClr val="FFFF00"/>
                </a:solidFill>
              </a:rPr>
              <a:t>자라 하는 증거를 받았느니라</a:t>
            </a:r>
            <a:r>
              <a:rPr lang="en-US" altLang="ko-KR" sz="2800" dirty="0" smtClean="0">
                <a:solidFill>
                  <a:schemeClr val="bg1"/>
                </a:solidFill>
              </a:rPr>
              <a:t>. </a:t>
            </a:r>
            <a:r>
              <a:rPr lang="en-US" sz="2800" dirty="0">
                <a:solidFill>
                  <a:schemeClr val="bg1"/>
                </a:solidFill>
                <a:ea typeface="DFKai-SB" pitchFamily="65" charset="-120"/>
              </a:rPr>
              <a:t>(</a:t>
            </a:r>
            <a:r>
              <a:rPr lang="el-GR" sz="2800" dirty="0">
                <a:solidFill>
                  <a:schemeClr val="bg1"/>
                </a:solidFill>
              </a:rPr>
              <a:t>μεμαρτύρηται εὐαρεστηκέναι τῷ </a:t>
            </a:r>
            <a:r>
              <a:rPr lang="el-GR" sz="2800" dirty="0" smtClean="0">
                <a:solidFill>
                  <a:schemeClr val="bg1"/>
                </a:solidFill>
              </a:rPr>
              <a:t>θεῷ</a:t>
            </a:r>
            <a:r>
              <a:rPr lang="en-US" sz="2800" dirty="0" smtClean="0">
                <a:solidFill>
                  <a:schemeClr val="bg1"/>
                </a:solidFill>
                <a:ea typeface="DFKai-SB" pitchFamily="65" charset="-120"/>
              </a:rPr>
              <a:t>)</a:t>
            </a:r>
            <a:r>
              <a:rPr lang="zh-TW" alt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endParaRPr lang="en-US" altLang="zh-TW" sz="28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     *</a:t>
            </a:r>
            <a:r>
              <a:rPr lang="ko-KR" altLang="en-US" sz="2600" b="1" dirty="0" smtClean="0">
                <a:solidFill>
                  <a:srgbClr val="FF0000"/>
                </a:solidFill>
              </a:rPr>
              <a:t>창세기 </a:t>
            </a:r>
            <a:r>
              <a:rPr lang="en-US" altLang="ko-KR" sz="2600" b="1" dirty="0" smtClean="0">
                <a:solidFill>
                  <a:srgbClr val="FF0000"/>
                </a:solidFill>
              </a:rPr>
              <a:t>5</a:t>
            </a:r>
            <a:r>
              <a:rPr lang="ko-KR" altLang="en-US" sz="2600" b="1" dirty="0" smtClean="0">
                <a:solidFill>
                  <a:srgbClr val="FF0000"/>
                </a:solidFill>
              </a:rPr>
              <a:t>장</a:t>
            </a:r>
            <a:r>
              <a:rPr lang="en-US" sz="2600" dirty="0" smtClean="0">
                <a:solidFill>
                  <a:schemeClr val="bg1"/>
                </a:solidFill>
              </a:rPr>
              <a:t>: 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에녹</a:t>
            </a:r>
            <a:r>
              <a:rPr lang="en-US" altLang="ko-KR" sz="2600" b="1" dirty="0" smtClean="0">
                <a:solidFill>
                  <a:srgbClr val="FFFF00"/>
                </a:solidFill>
              </a:rPr>
              <a:t>: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ko-KR" altLang="en-US" sz="2600" dirty="0">
                <a:solidFill>
                  <a:schemeClr val="bg1"/>
                </a:solidFill>
              </a:rPr>
              <a:t>세상에 있지 </a:t>
            </a:r>
            <a:r>
              <a:rPr lang="ko-KR" altLang="en-US" sz="2600" dirty="0" smtClean="0">
                <a:solidFill>
                  <a:schemeClr val="bg1"/>
                </a:solidFill>
              </a:rPr>
              <a:t>아니하였더라 </a:t>
            </a:r>
            <a:r>
              <a:rPr lang="en-US" sz="2600" dirty="0" smtClean="0">
                <a:solidFill>
                  <a:schemeClr val="bg1"/>
                </a:solidFill>
              </a:rPr>
              <a:t>(</a:t>
            </a:r>
            <a:r>
              <a:rPr lang="he-IL" sz="2600" dirty="0" smtClean="0">
                <a:solidFill>
                  <a:srgbClr val="FFFF00"/>
                </a:solidFill>
              </a:rPr>
              <a:t>וְאֵינֶנּוּ</a:t>
            </a:r>
            <a:r>
              <a:rPr lang="en-US" sz="2600" dirty="0" smtClean="0">
                <a:solidFill>
                  <a:schemeClr val="bg1"/>
                </a:solidFill>
              </a:rPr>
              <a:t>). / </a:t>
            </a:r>
            <a:r>
              <a:rPr lang="ko-KR" altLang="en-US" sz="2600" dirty="0" smtClean="0">
                <a:solidFill>
                  <a:srgbClr val="FFFF00"/>
                </a:solidFill>
              </a:rPr>
              <a:t>나머지</a:t>
            </a:r>
            <a:r>
              <a:rPr lang="en-US" sz="2600" dirty="0" smtClean="0">
                <a:solidFill>
                  <a:schemeClr val="bg1"/>
                </a:solidFill>
              </a:rPr>
              <a:t>, “</a:t>
            </a:r>
            <a:r>
              <a:rPr lang="ko-KR" altLang="en-US" sz="2600" dirty="0" smtClean="0">
                <a:solidFill>
                  <a:schemeClr val="bg1"/>
                </a:solidFill>
              </a:rPr>
              <a:t>죽었다</a:t>
            </a:r>
            <a:r>
              <a:rPr lang="en-US" sz="2600" dirty="0" smtClean="0">
                <a:solidFill>
                  <a:schemeClr val="bg1"/>
                </a:solidFill>
              </a:rPr>
              <a:t>" </a:t>
            </a:r>
            <a:r>
              <a:rPr lang="he-IL" sz="2600" dirty="0">
                <a:solidFill>
                  <a:schemeClr val="bg1"/>
                </a:solidFill>
              </a:rPr>
              <a:t>‎</a:t>
            </a:r>
            <a:r>
              <a:rPr lang="en-US" sz="2600" dirty="0">
                <a:solidFill>
                  <a:schemeClr val="bg1"/>
                </a:solidFill>
              </a:rPr>
              <a:t>(</a:t>
            </a:r>
            <a:r>
              <a:rPr lang="he-IL" sz="2600" dirty="0">
                <a:solidFill>
                  <a:srgbClr val="FFFF00"/>
                </a:solidFill>
              </a:rPr>
              <a:t>וַיָּמֹֽת</a:t>
            </a:r>
            <a:r>
              <a:rPr lang="en-US" sz="2600" dirty="0" smtClean="0">
                <a:solidFill>
                  <a:schemeClr val="bg1"/>
                </a:solidFill>
              </a:rPr>
              <a:t>).  </a:t>
            </a:r>
          </a:p>
          <a:p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    *</a:t>
            </a:r>
            <a:r>
              <a:rPr lang="ko-KR" altLang="en-US" sz="2600" b="1" dirty="0">
                <a:solidFill>
                  <a:srgbClr val="FFFF00"/>
                </a:solidFill>
              </a:rPr>
              <a:t> 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에녹 </a:t>
            </a:r>
            <a:r>
              <a:rPr lang="en-US" sz="2600" dirty="0" smtClean="0">
                <a:solidFill>
                  <a:srgbClr val="FFFF00"/>
                </a:solidFill>
              </a:rPr>
              <a:t>‘</a:t>
            </a:r>
            <a:r>
              <a:rPr lang="en-US" sz="2600" dirty="0">
                <a:solidFill>
                  <a:srgbClr val="FFFF00"/>
                </a:solidFill>
              </a:rPr>
              <a:t>Enoch’ (</a:t>
            </a:r>
            <a:r>
              <a:rPr lang="he-IL" sz="2600" dirty="0">
                <a:solidFill>
                  <a:srgbClr val="FFFF00"/>
                </a:solidFill>
              </a:rPr>
              <a:t>חֲנוֹךְ</a:t>
            </a:r>
            <a:r>
              <a:rPr lang="en-US" sz="2600" dirty="0" smtClean="0">
                <a:solidFill>
                  <a:srgbClr val="FFFF00"/>
                </a:solidFill>
              </a:rPr>
              <a:t>)</a:t>
            </a:r>
            <a:r>
              <a:rPr lang="ko-KR" altLang="en-US" sz="2600" dirty="0" smtClean="0">
                <a:solidFill>
                  <a:srgbClr val="FFFF00"/>
                </a:solidFill>
              </a:rPr>
              <a:t>이란 이름을 가진 두 사람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</a:p>
          <a:p>
            <a:pPr marL="514350" indent="-514350">
              <a:buFontTx/>
              <a:buAutoNum type="arabicParenR"/>
            </a:pPr>
            <a:r>
              <a:rPr lang="en-US" sz="2600" dirty="0" smtClean="0">
                <a:solidFill>
                  <a:schemeClr val="bg1"/>
                </a:solidFill>
              </a:rPr>
              <a:t>Cain’s son (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창</a:t>
            </a:r>
            <a:r>
              <a:rPr lang="en-US" sz="2800" b="1" dirty="0">
                <a:solidFill>
                  <a:srgbClr val="FF0000"/>
                </a:solidFill>
              </a:rPr>
              <a:t>4:17 </a:t>
            </a:r>
            <a:r>
              <a:rPr lang="ko-KR" altLang="en-US" sz="2800" dirty="0">
                <a:solidFill>
                  <a:schemeClr val="bg1"/>
                </a:solidFill>
              </a:rPr>
              <a:t>아내와 동침하매 그가 임신하여 </a:t>
            </a:r>
            <a:r>
              <a:rPr lang="ko-KR" altLang="en-US" sz="2800" b="1" dirty="0">
                <a:solidFill>
                  <a:srgbClr val="FFFF00"/>
                </a:solidFill>
              </a:rPr>
              <a:t>에녹</a:t>
            </a:r>
            <a:r>
              <a:rPr lang="ko-KR" altLang="en-US" sz="2800" dirty="0">
                <a:solidFill>
                  <a:schemeClr val="bg1"/>
                </a:solidFill>
              </a:rPr>
              <a:t>을 </a:t>
            </a:r>
            <a:r>
              <a:rPr lang="ko-KR" altLang="en-US" sz="2800" dirty="0" smtClean="0">
                <a:solidFill>
                  <a:schemeClr val="bg1"/>
                </a:solidFill>
              </a:rPr>
              <a:t>낳은지라</a:t>
            </a:r>
            <a:r>
              <a:rPr lang="en-US" altLang="ko-KR" sz="2800" dirty="0" smtClean="0">
                <a:solidFill>
                  <a:schemeClr val="bg1"/>
                </a:solidFill>
              </a:rPr>
              <a:t>.</a:t>
            </a:r>
            <a:r>
              <a:rPr lang="ko-KR" altLang="en-US" sz="2800" dirty="0" smtClean="0">
                <a:solidFill>
                  <a:schemeClr val="bg1"/>
                </a:solidFill>
              </a:rPr>
              <a:t> </a:t>
            </a:r>
            <a:r>
              <a:rPr lang="ko-KR" altLang="en-US" sz="2800" dirty="0">
                <a:solidFill>
                  <a:schemeClr val="bg1"/>
                </a:solidFill>
              </a:rPr>
              <a:t>가인이 성을 쌓고 그의 아들의 이름으로 성을 이름하여 </a:t>
            </a:r>
            <a:r>
              <a:rPr lang="ko-KR" altLang="en-US" sz="2800" b="1" dirty="0">
                <a:solidFill>
                  <a:srgbClr val="FFFF00"/>
                </a:solidFill>
              </a:rPr>
              <a:t>에녹</a:t>
            </a:r>
            <a:r>
              <a:rPr lang="ko-KR" altLang="en-US" sz="2800" dirty="0" smtClean="0">
                <a:solidFill>
                  <a:schemeClr val="bg1"/>
                </a:solidFill>
              </a:rPr>
              <a:t>이라 하니라</a:t>
            </a:r>
            <a:r>
              <a:rPr lang="en-US" sz="2600" dirty="0" smtClean="0">
                <a:solidFill>
                  <a:schemeClr val="bg1"/>
                </a:solidFill>
              </a:rPr>
              <a:t>). </a:t>
            </a:r>
          </a:p>
          <a:p>
            <a:pPr marL="5143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</a:rPr>
              <a:t>Methuselah’s father (</a:t>
            </a:r>
            <a:r>
              <a:rPr lang="en-US" sz="2600" dirty="0" smtClean="0">
                <a:solidFill>
                  <a:srgbClr val="FF0000"/>
                </a:solidFill>
              </a:rPr>
              <a:t>Genesis 5:20-24</a:t>
            </a:r>
            <a:r>
              <a:rPr lang="en-US" sz="2600" dirty="0" smtClean="0">
                <a:solidFill>
                  <a:schemeClr val="bg1"/>
                </a:solidFill>
              </a:rPr>
              <a:t>; </a:t>
            </a:r>
            <a:r>
              <a:rPr lang="en-US" sz="2600" dirty="0">
                <a:solidFill>
                  <a:schemeClr val="bg1"/>
                </a:solidFill>
              </a:rPr>
              <a:t>1 Chronicles 1:3; Hebrews 11:5; Jude 1:14-15</a:t>
            </a:r>
            <a:r>
              <a:rPr lang="en-US" sz="2600" dirty="0" smtClean="0">
                <a:solidFill>
                  <a:schemeClr val="bg1"/>
                </a:solidFill>
              </a:rPr>
              <a:t>):</a:t>
            </a:r>
          </a:p>
          <a:p>
            <a:r>
              <a:rPr lang="zh-TW" altLang="en-US" sz="27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  </a:t>
            </a:r>
            <a:r>
              <a:rPr lang="en-US" altLang="zh-CN" sz="27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-</a:t>
            </a:r>
            <a:r>
              <a:rPr lang="ko-KR" altLang="en-US" sz="2400" b="1" dirty="0">
                <a:solidFill>
                  <a:srgbClr val="FF0000"/>
                </a:solidFill>
              </a:rPr>
              <a:t>창</a:t>
            </a:r>
            <a:r>
              <a:rPr lang="en-US" sz="2400" b="1" dirty="0" smtClean="0">
                <a:solidFill>
                  <a:srgbClr val="FF0000"/>
                </a:solidFill>
              </a:rPr>
              <a:t>5:24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2400" b="1" dirty="0">
                <a:solidFill>
                  <a:srgbClr val="FFFF00"/>
                </a:solidFill>
              </a:rPr>
              <a:t>에녹이 하나님과 동행하더니 </a:t>
            </a:r>
            <a:r>
              <a:rPr lang="ko-KR" altLang="en-US" sz="2400" dirty="0">
                <a:solidFill>
                  <a:schemeClr val="bg1"/>
                </a:solidFill>
              </a:rPr>
              <a:t>하나님이 그를 데려가시므로 세상에 </a:t>
            </a:r>
            <a:r>
              <a:rPr lang="en-US" altLang="ko-KR" sz="2400" dirty="0" smtClean="0">
                <a:solidFill>
                  <a:schemeClr val="bg1"/>
                </a:solidFill>
              </a:rPr>
              <a:t>…….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700" b="1" dirty="0" smtClean="0">
                <a:solidFill>
                  <a:srgbClr val="FF0000"/>
                </a:solidFill>
              </a:rPr>
              <a:t>LXX </a:t>
            </a:r>
            <a:r>
              <a:rPr lang="el-GR" sz="2700" b="1" dirty="0" smtClean="0">
                <a:solidFill>
                  <a:srgbClr val="FFFF00"/>
                </a:solidFill>
              </a:rPr>
              <a:t>καὶ </a:t>
            </a:r>
            <a:r>
              <a:rPr lang="el-GR" sz="2700" b="1" dirty="0">
                <a:solidFill>
                  <a:srgbClr val="FFFF00"/>
                </a:solidFill>
              </a:rPr>
              <a:t>εὐηρέστησεν Ενωχ τῷ θεῷ </a:t>
            </a:r>
            <a:r>
              <a:rPr lang="el-GR" sz="2700" dirty="0">
                <a:solidFill>
                  <a:schemeClr val="bg1"/>
                </a:solidFill>
              </a:rPr>
              <a:t>καὶ οὐχ ηὑρίσκετο ὅτι μετέθηκεν αὐτὸν ὁ </a:t>
            </a:r>
            <a:r>
              <a:rPr lang="el-GR" sz="2700" dirty="0" smtClean="0">
                <a:solidFill>
                  <a:schemeClr val="bg1"/>
                </a:solidFill>
              </a:rPr>
              <a:t>θεός</a:t>
            </a:r>
            <a:r>
              <a:rPr lang="en-US" sz="27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(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에녹은 하나님을 기쁘시게 해드렸다</a:t>
            </a:r>
            <a:r>
              <a:rPr lang="en-US" sz="2400" dirty="0" smtClean="0">
                <a:solidFill>
                  <a:schemeClr val="bg1"/>
                </a:solidFill>
              </a:rPr>
              <a:t>)        (</a:t>
            </a:r>
            <a:r>
              <a:rPr lang="ko-KR" altLang="en-US" sz="2400" dirty="0" smtClean="0">
                <a:solidFill>
                  <a:schemeClr val="bg1"/>
                </a:solidFill>
              </a:rPr>
              <a:t>히</a:t>
            </a:r>
            <a:r>
              <a:rPr lang="en-US" sz="2400" dirty="0" smtClean="0">
                <a:solidFill>
                  <a:schemeClr val="bg1"/>
                </a:solidFill>
              </a:rPr>
              <a:t>11:5</a:t>
            </a:r>
            <a:r>
              <a:rPr lang="ko-KR" altLang="en-US" sz="2400" dirty="0" smtClean="0">
                <a:solidFill>
                  <a:schemeClr val="bg1"/>
                </a:solidFill>
              </a:rPr>
              <a:t>과 칠십인역의 창</a:t>
            </a:r>
            <a:r>
              <a:rPr lang="en-US" altLang="ko-KR" sz="2400" dirty="0" smtClean="0">
                <a:solidFill>
                  <a:schemeClr val="bg1"/>
                </a:solidFill>
              </a:rPr>
              <a:t>5:24</a:t>
            </a:r>
            <a:r>
              <a:rPr lang="ko-KR" altLang="en-US" sz="2400" dirty="0" smtClean="0">
                <a:solidFill>
                  <a:schemeClr val="bg1"/>
                </a:solidFill>
              </a:rPr>
              <a:t>이 비슷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3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78647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zh-CN" sz="800" b="1" dirty="0" smtClean="0">
              <a:solidFill>
                <a:schemeClr val="bg1"/>
              </a:solidFill>
            </a:endParaRPr>
          </a:p>
          <a:p>
            <a:endParaRPr lang="en-US" altLang="zh-CN" sz="800" b="1" dirty="0" smtClean="0">
              <a:solidFill>
                <a:schemeClr val="bg1"/>
              </a:solidFill>
            </a:endParaRPr>
          </a:p>
          <a:p>
            <a:endParaRPr lang="en-US" altLang="zh-CN" sz="800" b="1" dirty="0" smtClean="0">
              <a:solidFill>
                <a:schemeClr val="bg1"/>
              </a:solidFill>
            </a:endParaRPr>
          </a:p>
          <a:p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ko-KR" altLang="en-US" sz="3600" b="1" dirty="0" smtClean="0">
                <a:solidFill>
                  <a:srgbClr val="FFFF00"/>
                </a:solidFill>
              </a:rPr>
              <a:t>인정받은 </a:t>
            </a:r>
            <a:r>
              <a:rPr lang="ko-KR" altLang="en-US" sz="3600" b="1" dirty="0">
                <a:solidFill>
                  <a:srgbClr val="FFFF00"/>
                </a:solidFill>
              </a:rPr>
              <a:t>믿음의 사람</a:t>
            </a:r>
            <a:r>
              <a:rPr lang="en-US" altLang="ko-KR" sz="3600" b="1" dirty="0" smtClean="0">
                <a:solidFill>
                  <a:srgbClr val="FFFF00"/>
                </a:solidFill>
              </a:rPr>
              <a:t>, </a:t>
            </a:r>
            <a:r>
              <a:rPr lang="ko-KR" altLang="en-US" sz="3600" b="1" dirty="0" smtClean="0">
                <a:solidFill>
                  <a:srgbClr val="FFFF00"/>
                </a:solidFill>
              </a:rPr>
              <a:t>노아 </a:t>
            </a:r>
            <a:r>
              <a:rPr lang="en-US" altLang="zh-CN" sz="3600" b="1" dirty="0">
                <a:solidFill>
                  <a:srgbClr val="FFFF00"/>
                </a:solidFill>
                <a:ea typeface="DFKai-SB" pitchFamily="65" charset="-120"/>
              </a:rPr>
              <a:t>(</a:t>
            </a:r>
            <a:r>
              <a:rPr lang="ko-KR" altLang="en-US" sz="3600" b="1" dirty="0">
                <a:solidFill>
                  <a:srgbClr val="FFFF00"/>
                </a:solidFill>
                <a:latin typeface="+mj-ea"/>
              </a:rPr>
              <a:t>히브리서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11:7)</a:t>
            </a:r>
            <a:endParaRPr lang="en-US" sz="36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ko-KR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ko-KR" sz="2800" b="1" dirty="0">
                <a:solidFill>
                  <a:srgbClr val="FF0000"/>
                </a:solidFill>
              </a:rPr>
              <a:t>-</a:t>
            </a:r>
            <a:r>
              <a:rPr lang="ko-KR" altLang="en-US" sz="2800" b="1" dirty="0">
                <a:solidFill>
                  <a:srgbClr val="FF0000"/>
                </a:solidFill>
              </a:rPr>
              <a:t>히</a:t>
            </a:r>
            <a:r>
              <a:rPr lang="en-US" sz="2800" b="1" dirty="0" smtClean="0">
                <a:solidFill>
                  <a:srgbClr val="FF0000"/>
                </a:solidFill>
              </a:rPr>
              <a:t>11:7.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믿음으로 </a:t>
            </a:r>
            <a:r>
              <a:rPr lang="ko-KR" altLang="en-US" sz="2800" b="1" dirty="0">
                <a:solidFill>
                  <a:srgbClr val="FFFF00"/>
                </a:solidFill>
              </a:rPr>
              <a:t>노아는 </a:t>
            </a:r>
            <a:r>
              <a:rPr lang="ko-KR" altLang="en-US" sz="2800" dirty="0">
                <a:solidFill>
                  <a:schemeClr val="bg1"/>
                </a:solidFill>
              </a:rPr>
              <a:t>아직 보이지 않는 일에 </a:t>
            </a:r>
            <a:r>
              <a:rPr lang="ko-KR" altLang="en-US" sz="2800" dirty="0" smtClean="0">
                <a:solidFill>
                  <a:schemeClr val="bg1"/>
                </a:solidFill>
              </a:rPr>
              <a:t>경고하심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r>
              <a:rPr lang="ko-KR" altLang="en-US" sz="2800" dirty="0" smtClean="0">
                <a:solidFill>
                  <a:schemeClr val="bg1"/>
                </a:solidFill>
              </a:rPr>
              <a:t>을 받아 </a:t>
            </a:r>
            <a:r>
              <a:rPr lang="ko-KR" altLang="en-US" sz="2800" dirty="0">
                <a:solidFill>
                  <a:schemeClr val="bg1"/>
                </a:solidFill>
              </a:rPr>
              <a:t>경외함으로 방주를 준비하여 그 집을 구원하였으니 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r>
              <a:rPr lang="ko-KR" altLang="en-US" sz="2800" dirty="0" smtClean="0">
                <a:solidFill>
                  <a:schemeClr val="bg1"/>
                </a:solidFill>
              </a:rPr>
              <a:t>이로 말미암아 </a:t>
            </a:r>
            <a:r>
              <a:rPr lang="ko-KR" altLang="en-US" sz="2800" dirty="0">
                <a:solidFill>
                  <a:schemeClr val="bg1"/>
                </a:solidFill>
              </a:rPr>
              <a:t>세상을 정죄하고 믿음을 따르는 의의 상속자가 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r>
              <a:rPr lang="ko-KR" altLang="en-US" sz="2800" dirty="0" smtClean="0">
                <a:solidFill>
                  <a:schemeClr val="bg1"/>
                </a:solidFill>
              </a:rPr>
              <a:t>되었느니라</a:t>
            </a:r>
            <a:r>
              <a:rPr lang="en-US" altLang="ko-KR" sz="2800" dirty="0" smtClean="0">
                <a:solidFill>
                  <a:schemeClr val="bg1"/>
                </a:solidFill>
              </a:rPr>
              <a:t>.          </a:t>
            </a:r>
            <a:r>
              <a:rPr lang="en-US" sz="2600" dirty="0" smtClean="0">
                <a:solidFill>
                  <a:schemeClr val="bg1"/>
                </a:solidFill>
              </a:rPr>
              <a:t>(*Noah and his family were the only survivors of the Great Flood Judgment. The experience he </a:t>
            </a:r>
            <a:r>
              <a:rPr lang="en-US" sz="2600" dirty="0">
                <a:solidFill>
                  <a:schemeClr val="bg1"/>
                </a:solidFill>
              </a:rPr>
              <a:t>had to go through </a:t>
            </a:r>
            <a:r>
              <a:rPr lang="en-US" sz="2600" dirty="0" smtClean="0">
                <a:solidFill>
                  <a:schemeClr val="bg1"/>
                </a:solidFill>
              </a:rPr>
              <a:t>was by no means pleasant. All humans are dead and there are only eight people left in the whole world. I can imagine emptiness, loneliness and some degree of fear.)</a:t>
            </a:r>
          </a:p>
          <a:p>
            <a:endParaRPr lang="en-US" sz="900" dirty="0" smtClean="0">
              <a:solidFill>
                <a:schemeClr val="bg1"/>
              </a:solidFill>
            </a:endParaRPr>
          </a:p>
          <a:p>
            <a:r>
              <a:rPr lang="zh-TW" altLang="en-US" sz="26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CN" sz="26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-</a:t>
            </a:r>
            <a:r>
              <a:rPr lang="ko-KR" altLang="en-US" sz="2600" b="1" dirty="0" smtClean="0">
                <a:solidFill>
                  <a:srgbClr val="FF0000"/>
                </a:solidFill>
              </a:rPr>
              <a:t>창 </a:t>
            </a:r>
            <a:r>
              <a:rPr lang="en-US" sz="2600" b="1" dirty="0" smtClean="0">
                <a:solidFill>
                  <a:srgbClr val="FF0000"/>
                </a:solidFill>
              </a:rPr>
              <a:t>9:20-29</a:t>
            </a:r>
            <a:r>
              <a:rPr lang="en-US" sz="2600" b="1" dirty="0" smtClean="0">
                <a:solidFill>
                  <a:schemeClr val="bg1"/>
                </a:solidFill>
              </a:rPr>
              <a:t>. </a:t>
            </a:r>
            <a:r>
              <a:rPr lang="en-US" sz="2600" dirty="0" smtClean="0">
                <a:solidFill>
                  <a:schemeClr val="bg1"/>
                </a:solidFill>
              </a:rPr>
              <a:t>20 </a:t>
            </a:r>
            <a:r>
              <a:rPr lang="ko-KR" altLang="en-US" sz="2600" dirty="0">
                <a:solidFill>
                  <a:schemeClr val="bg1"/>
                </a:solidFill>
              </a:rPr>
              <a:t>노아가 농사를 시작하여 포도나무를 </a:t>
            </a:r>
            <a:r>
              <a:rPr lang="ko-KR" altLang="en-US" sz="2600" dirty="0" smtClean="0">
                <a:solidFill>
                  <a:schemeClr val="bg1"/>
                </a:solidFill>
              </a:rPr>
              <a:t>심었더니</a:t>
            </a:r>
            <a:r>
              <a:rPr lang="en-US" altLang="ko-KR" sz="2600" dirty="0" smtClean="0">
                <a:solidFill>
                  <a:schemeClr val="bg1"/>
                </a:solidFill>
              </a:rPr>
              <a:t>, </a:t>
            </a:r>
            <a:r>
              <a:rPr lang="en-US" sz="2600" dirty="0" smtClean="0">
                <a:solidFill>
                  <a:schemeClr val="bg1"/>
                </a:solidFill>
              </a:rPr>
              <a:t>21 </a:t>
            </a:r>
            <a:r>
              <a:rPr lang="ko-KR" altLang="en-US" sz="2600" b="1" dirty="0">
                <a:solidFill>
                  <a:srgbClr val="FFFF00"/>
                </a:solidFill>
              </a:rPr>
              <a:t>포도주를 마시고 취하여 그 장막 안에서 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벌거벗은지라</a:t>
            </a:r>
            <a:r>
              <a:rPr lang="en-US" altLang="ko-KR" sz="2600" dirty="0" smtClean="0">
                <a:solidFill>
                  <a:schemeClr val="bg1"/>
                </a:solidFill>
              </a:rPr>
              <a:t>.</a:t>
            </a:r>
            <a:r>
              <a:rPr lang="en-US" sz="2600" dirty="0" smtClean="0">
                <a:solidFill>
                  <a:schemeClr val="bg1"/>
                </a:solidFill>
              </a:rPr>
              <a:t>  …….. 25 </a:t>
            </a:r>
            <a:r>
              <a:rPr lang="ko-KR" altLang="en-US" sz="2600" dirty="0">
                <a:solidFill>
                  <a:schemeClr val="bg1"/>
                </a:solidFill>
              </a:rPr>
              <a:t>이에 이르되 가나안은 저주를 받아 그의 형제의 종들의 종이 되기를 원하노라 </a:t>
            </a:r>
            <a:r>
              <a:rPr lang="ko-KR" altLang="en-US" sz="2600" dirty="0" smtClean="0">
                <a:solidFill>
                  <a:schemeClr val="bg1"/>
                </a:solidFill>
              </a:rPr>
              <a:t>하고</a:t>
            </a:r>
            <a:r>
              <a:rPr lang="en-US" altLang="ko-KR" sz="2600" dirty="0" smtClean="0">
                <a:solidFill>
                  <a:schemeClr val="bg1"/>
                </a:solidFill>
              </a:rPr>
              <a:t>, </a:t>
            </a:r>
            <a:r>
              <a:rPr lang="en-US" sz="2600" dirty="0" smtClean="0">
                <a:solidFill>
                  <a:schemeClr val="bg1"/>
                </a:solidFill>
              </a:rPr>
              <a:t>26 </a:t>
            </a:r>
            <a:r>
              <a:rPr lang="ko-KR" altLang="en-US" sz="2600" dirty="0">
                <a:solidFill>
                  <a:schemeClr val="bg1"/>
                </a:solidFill>
              </a:rPr>
              <a:t>또 이르되 셈의 하나님 여호와를 찬송하리로다 가나안은 셈의 종이 </a:t>
            </a:r>
            <a:r>
              <a:rPr lang="ko-KR" altLang="en-US" sz="2600" dirty="0" smtClean="0">
                <a:solidFill>
                  <a:schemeClr val="bg1"/>
                </a:solidFill>
              </a:rPr>
              <a:t>되고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…….. 29 </a:t>
            </a:r>
            <a:r>
              <a:rPr lang="ko-KR" altLang="en-US" sz="2600" dirty="0">
                <a:solidFill>
                  <a:schemeClr val="bg1"/>
                </a:solidFill>
              </a:rPr>
              <a:t>그의 나이가 구백오십 세가 되어 죽었더라</a:t>
            </a:r>
            <a:endParaRPr lang="en-US" sz="26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5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6890</TotalTime>
  <Words>1210</Words>
  <Application>Microsoft Office PowerPoint</Application>
  <PresentationFormat>Custom</PresentationFormat>
  <Paragraphs>213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Microsoft</cp:lastModifiedBy>
  <cp:revision>615</cp:revision>
  <dcterms:created xsi:type="dcterms:W3CDTF">2020-03-18T13:47:21Z</dcterms:created>
  <dcterms:modified xsi:type="dcterms:W3CDTF">2021-02-24T23:39:34Z</dcterms:modified>
</cp:coreProperties>
</file>