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45" r:id="rId2"/>
    <p:sldId id="460" r:id="rId3"/>
    <p:sldId id="474" r:id="rId4"/>
    <p:sldId id="476" r:id="rId5"/>
    <p:sldId id="479" r:id="rId6"/>
    <p:sldId id="481" r:id="rId7"/>
    <p:sldId id="483" r:id="rId8"/>
    <p:sldId id="484" r:id="rId9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148471"/>
            <a:ext cx="8458200" cy="39395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7200" b="1" dirty="0" smtClean="0">
                <a:solidFill>
                  <a:schemeClr val="bg1"/>
                </a:solidFill>
              </a:rPr>
              <a:t>하나님의  거처가 </a:t>
            </a:r>
            <a:endParaRPr lang="en-US" altLang="ko-KR" sz="72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7200" b="1" dirty="0" smtClean="0">
                <a:solidFill>
                  <a:schemeClr val="bg1"/>
                </a:solidFill>
              </a:rPr>
              <a:t>사람  안에 </a:t>
            </a:r>
            <a:endParaRPr lang="en-US" altLang="ko-KR" sz="7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요한복음 </a:t>
            </a:r>
            <a:r>
              <a:rPr lang="en-US" altLang="ko-KR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14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장</a:t>
            </a:r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sz="1600" b="1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1600" b="1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altLang="ko-KR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Dwelling Place in Man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3735" y="427686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</a:t>
            </a:r>
            <a:r>
              <a:rPr lang="en-US" altLang="en-US" sz="2000" dirty="0" smtClean="0"/>
              <a:t>.</a:t>
            </a:r>
            <a:r>
              <a:rPr lang="ko-KR" altLang="en-US" sz="1800" dirty="0" smtClean="0"/>
              <a:t>                                                              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6399212" y="6092742"/>
            <a:ext cx="1747979" cy="40011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ko-KR" altLang="en-US" sz="1800" b="1" dirty="0" smtClean="0">
                <a:solidFill>
                  <a:schemeClr val="bg1"/>
                </a:solidFill>
              </a:rPr>
              <a:t>김 경 래</a:t>
            </a:r>
            <a:r>
              <a:rPr lang="en-US" altLang="ko-KR" sz="1800" b="1" dirty="0">
                <a:solidFill>
                  <a:schemeClr val="bg1"/>
                </a:solidFill>
              </a:rPr>
              <a:t>, </a:t>
            </a:r>
            <a:r>
              <a:rPr lang="en-US" altLang="ko-KR" sz="18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000" dirty="0" smtClean="0">
                <a:solidFill>
                  <a:schemeClr val="bg1"/>
                </a:solidFill>
              </a:rPr>
              <a:t>Ph.D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/>
          <p:nvPr/>
        </p:nvSpPr>
        <p:spPr>
          <a:xfrm>
            <a:off x="389347" y="589448"/>
            <a:ext cx="8981666" cy="1077218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FF00"/>
                </a:solidFill>
                <a:sym typeface="+mn-ea"/>
              </a:rPr>
              <a:t>시편 </a:t>
            </a:r>
            <a:r>
              <a:rPr lang="en-US" altLang="ko-KR" sz="3200" b="1" dirty="0" smtClean="0">
                <a:solidFill>
                  <a:srgbClr val="FFFF00"/>
                </a:solidFill>
                <a:sym typeface="+mn-ea"/>
              </a:rPr>
              <a:t>42:1</a:t>
            </a:r>
            <a:r>
              <a:rPr lang="en-US" altLang="ko-KR" sz="3200" b="1" dirty="0" smtClean="0">
                <a:solidFill>
                  <a:schemeClr val="bg1"/>
                </a:solidFill>
                <a:sym typeface="+mn-ea"/>
              </a:rPr>
              <a:t>. 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하나님이여 </a:t>
            </a:r>
            <a:r>
              <a:rPr lang="ko-KR" altLang="en-US" sz="3200" b="1" dirty="0">
                <a:solidFill>
                  <a:schemeClr val="bg1"/>
                </a:solidFill>
              </a:rPr>
              <a:t>사슴이 시냇물을 찾기에 </a:t>
            </a:r>
            <a:endParaRPr lang="en-US" altLang="ko-KR" sz="32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갈급함 </a:t>
            </a:r>
            <a:r>
              <a:rPr lang="ko-KR" altLang="en-US" sz="3200" b="1" dirty="0">
                <a:solidFill>
                  <a:schemeClr val="bg1"/>
                </a:solidFill>
              </a:rPr>
              <a:t>같이 내 </a:t>
            </a:r>
            <a:r>
              <a:rPr lang="ko-KR" altLang="en-US" sz="3200" b="1" dirty="0">
                <a:solidFill>
                  <a:srgbClr val="FFFF00"/>
                </a:solidFill>
              </a:rPr>
              <a:t>영혼</a:t>
            </a:r>
            <a:r>
              <a:rPr lang="ko-KR" altLang="en-US" sz="3200" b="1" dirty="0">
                <a:solidFill>
                  <a:schemeClr val="bg1"/>
                </a:solidFill>
              </a:rPr>
              <a:t>이 주를 찾기에 갈급하나이다 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67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2" y="1981200"/>
            <a:ext cx="11115954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2" y="2895600"/>
            <a:ext cx="11115954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04" y="3733800"/>
            <a:ext cx="10718124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04" y="4724400"/>
            <a:ext cx="10718124" cy="684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10690" y="128028"/>
            <a:ext cx="233092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히브리어 찬양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83" y="5714998"/>
            <a:ext cx="8623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C00000"/>
                </a:solidFill>
              </a:rPr>
              <a:t>*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영혼 </a:t>
            </a:r>
            <a:r>
              <a:rPr lang="en-US" sz="2400" b="1" dirty="0">
                <a:solidFill>
                  <a:srgbClr val="C00000"/>
                </a:solidFill>
              </a:rPr>
              <a:t>= </a:t>
            </a:r>
            <a:r>
              <a:rPr lang="en-US" sz="3200" b="1" dirty="0" err="1">
                <a:solidFill>
                  <a:srgbClr val="C00000"/>
                </a:solidFill>
                <a:latin typeface="Bwhebb" pitchFamily="2" charset="0"/>
              </a:rPr>
              <a:t>vp,n</a:t>
            </a:r>
            <a:r>
              <a:rPr lang="en-US" sz="3200" b="1" dirty="0">
                <a:solidFill>
                  <a:srgbClr val="C00000"/>
                </a:solidFill>
                <a:latin typeface="Bwhebb" pitchFamily="2" charset="0"/>
              </a:rPr>
              <a:t>&lt;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i="1" dirty="0" err="1"/>
              <a:t>nefesh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= </a:t>
            </a:r>
            <a:r>
              <a:rPr lang="en-US" sz="2400" i="1" dirty="0"/>
              <a:t>physical </a:t>
            </a:r>
            <a:r>
              <a:rPr lang="en-US" sz="2400" i="1" dirty="0" smtClean="0"/>
              <a:t>life,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목숨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b="1" dirty="0" err="1">
                <a:solidFill>
                  <a:srgbClr val="C00000"/>
                </a:solidFill>
                <a:latin typeface="Bwgrkl" pitchFamily="2" charset="0"/>
              </a:rPr>
              <a:t>yuch</a:t>
            </a:r>
            <a:r>
              <a:rPr lang="en-US" sz="2800" b="1" dirty="0">
                <a:solidFill>
                  <a:srgbClr val="C00000"/>
                </a:solidFill>
                <a:latin typeface="Bwgrkl" pitchFamily="2" charset="0"/>
              </a:rPr>
              <a:t>,</a:t>
            </a:r>
            <a:r>
              <a:rPr lang="en-US" sz="2800" dirty="0"/>
              <a:t> </a:t>
            </a:r>
            <a:r>
              <a:rPr lang="en-US" sz="2800" dirty="0" smtClean="0"/>
              <a:t> in LXX </a:t>
            </a:r>
            <a:r>
              <a:rPr lang="en-US" sz="2800" dirty="0"/>
              <a:t>&amp; NT.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79249"/>
            <a:ext cx="118872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400" b="1" dirty="0" smtClean="0">
                <a:solidFill>
                  <a:srgbClr val="C00000"/>
                </a:solidFill>
              </a:rPr>
              <a:t>                    </a:t>
            </a:r>
            <a:r>
              <a:rPr lang="ko-KR" altLang="en-US" sz="3400" b="1" dirty="0" smtClean="0">
                <a:solidFill>
                  <a:srgbClr val="C00000"/>
                </a:solidFill>
              </a:rPr>
              <a:t>두 가지 다른 거처 </a:t>
            </a:r>
            <a:r>
              <a:rPr lang="en-US" altLang="ko-KR" sz="34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3400" b="1" dirty="0">
                <a:solidFill>
                  <a:srgbClr val="C00000"/>
                </a:solidFill>
              </a:rPr>
              <a:t>요한복음 </a:t>
            </a:r>
            <a:r>
              <a:rPr lang="en-US" altLang="ko-KR" sz="3400" b="1" dirty="0">
                <a:solidFill>
                  <a:srgbClr val="C00000"/>
                </a:solidFill>
              </a:rPr>
              <a:t>14</a:t>
            </a:r>
            <a:r>
              <a:rPr lang="ko-KR" altLang="en-US" sz="3400" b="1" dirty="0">
                <a:solidFill>
                  <a:srgbClr val="C00000"/>
                </a:solidFill>
              </a:rPr>
              <a:t>장</a:t>
            </a:r>
            <a:r>
              <a:rPr lang="en-US" altLang="ko-KR" sz="3400" b="1" dirty="0" smtClean="0">
                <a:solidFill>
                  <a:srgbClr val="C00000"/>
                </a:solidFill>
              </a:rPr>
              <a:t>)</a:t>
            </a:r>
          </a:p>
          <a:p>
            <a:endParaRPr lang="en-US" altLang="ko-KR" sz="1600" b="1" dirty="0" smtClean="0">
              <a:latin typeface="+mn-ea"/>
            </a:endParaRPr>
          </a:p>
          <a:p>
            <a:r>
              <a:rPr lang="en-US" sz="2000" b="1" dirty="0"/>
              <a:t>(</a:t>
            </a:r>
            <a:r>
              <a:rPr lang="ko-KR" altLang="en-US" sz="2000" b="1" dirty="0"/>
              <a:t>개역개정</a:t>
            </a:r>
            <a:r>
              <a:rPr lang="en-US" sz="2000" b="1" dirty="0" smtClean="0"/>
              <a:t>) </a:t>
            </a:r>
            <a:r>
              <a:rPr lang="ko-KR" altLang="en-US" sz="2500" b="1" dirty="0" smtClean="0">
                <a:solidFill>
                  <a:srgbClr val="7030A0"/>
                </a:solidFill>
                <a:latin typeface="+mn-ea"/>
              </a:rPr>
              <a:t>요한 </a:t>
            </a:r>
            <a:r>
              <a:rPr lang="en-US" altLang="ko-KR" sz="2500" b="1" dirty="0" smtClean="0">
                <a:solidFill>
                  <a:srgbClr val="7030A0"/>
                </a:solidFill>
                <a:latin typeface="+mn-ea"/>
              </a:rPr>
              <a:t>14:2. </a:t>
            </a:r>
            <a:r>
              <a:rPr lang="ko-KR" altLang="en-US" sz="2500" dirty="0" smtClean="0"/>
              <a:t>내 </a:t>
            </a:r>
            <a:r>
              <a:rPr lang="ko-KR" altLang="en-US" sz="2500" dirty="0"/>
              <a:t>아버지 집에 </a:t>
            </a:r>
            <a:r>
              <a:rPr lang="ko-KR" altLang="en-US" sz="2500" b="1" dirty="0">
                <a:solidFill>
                  <a:srgbClr val="FF0000"/>
                </a:solidFill>
              </a:rPr>
              <a:t>거할 곳</a:t>
            </a:r>
            <a:r>
              <a:rPr lang="ko-KR" altLang="en-US" sz="2500" dirty="0"/>
              <a:t>이 </a:t>
            </a:r>
            <a:r>
              <a:rPr lang="ko-KR" altLang="en-US" sz="2500" dirty="0" smtClean="0"/>
              <a:t>많도다</a:t>
            </a:r>
            <a:r>
              <a:rPr lang="en-US" altLang="ko-KR" sz="2500" dirty="0" smtClean="0"/>
              <a:t>.</a:t>
            </a:r>
            <a:r>
              <a:rPr lang="ko-KR" altLang="en-US" sz="2500" dirty="0" smtClean="0"/>
              <a:t> </a:t>
            </a:r>
            <a:r>
              <a:rPr lang="ko-KR" altLang="en-US" sz="2500" dirty="0"/>
              <a:t>그렇지 않으면 </a:t>
            </a:r>
            <a:endParaRPr lang="en-US" altLang="ko-KR" sz="2500" dirty="0" smtClean="0"/>
          </a:p>
          <a:p>
            <a:r>
              <a:rPr lang="en-US" altLang="ko-KR" sz="2500" dirty="0"/>
              <a:t> </a:t>
            </a:r>
            <a:r>
              <a:rPr lang="en-US" altLang="ko-KR" sz="2500" dirty="0" smtClean="0"/>
              <a:t>    </a:t>
            </a:r>
            <a:r>
              <a:rPr lang="ko-KR" altLang="en-US" sz="2500" dirty="0" smtClean="0"/>
              <a:t>너희에게 </a:t>
            </a:r>
            <a:r>
              <a:rPr lang="ko-KR" altLang="en-US" sz="2500" dirty="0"/>
              <a:t>일렀으리라 내가 너희를 위하여 거처를 예비하러 </a:t>
            </a:r>
            <a:r>
              <a:rPr lang="ko-KR" altLang="en-US" sz="2500" dirty="0" smtClean="0"/>
              <a:t>가노니</a:t>
            </a:r>
            <a:r>
              <a:rPr lang="en-US" altLang="ko-KR" sz="2500" dirty="0" smtClean="0"/>
              <a:t>.</a:t>
            </a:r>
            <a:endParaRPr lang="en-US" sz="2500" dirty="0"/>
          </a:p>
          <a:p>
            <a:r>
              <a:rPr lang="en-US" sz="2500" baseline="30000" dirty="0" smtClean="0"/>
              <a:t>           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Bwgrkl" pitchFamily="2" charset="0"/>
              </a:rPr>
              <a:t>monai</a:t>
            </a:r>
            <a:r>
              <a:rPr lang="en-US" sz="2800" dirty="0">
                <a:solidFill>
                  <a:srgbClr val="FF0000"/>
                </a:solidFill>
                <a:latin typeface="Bwgrkl" pitchFamily="2" charset="0"/>
              </a:rPr>
              <a:t>.</a:t>
            </a:r>
            <a:r>
              <a:rPr lang="en-US" sz="2500" baseline="30000" dirty="0" smtClean="0"/>
              <a:t>   </a:t>
            </a:r>
            <a:r>
              <a:rPr lang="en-US" sz="2500" dirty="0" smtClean="0"/>
              <a:t> </a:t>
            </a:r>
            <a:r>
              <a:rPr lang="en-US" sz="2500" baseline="30000" dirty="0" smtClean="0"/>
              <a:t>  NIV = ESV </a:t>
            </a:r>
            <a:r>
              <a:rPr lang="en-US" sz="2500" b="1" dirty="0" smtClean="0"/>
              <a:t>rooms</a:t>
            </a:r>
            <a:r>
              <a:rPr lang="en-US" sz="2500" dirty="0" smtClean="0"/>
              <a:t> / </a:t>
            </a:r>
            <a:r>
              <a:rPr lang="en-US" sz="2500" baseline="30000" dirty="0" smtClean="0"/>
              <a:t>NKJ </a:t>
            </a:r>
            <a:r>
              <a:rPr lang="en-US" sz="2500" b="1" dirty="0" smtClean="0"/>
              <a:t>mansions</a:t>
            </a:r>
            <a:r>
              <a:rPr lang="en-US" sz="2500" dirty="0"/>
              <a:t> </a:t>
            </a:r>
            <a:endParaRPr lang="en-US" sz="2500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(</a:t>
            </a:r>
            <a:r>
              <a:rPr lang="ko-KR" altLang="en-US" dirty="0" smtClean="0">
                <a:solidFill>
                  <a:srgbClr val="002060"/>
                </a:solidFill>
              </a:rPr>
              <a:t>구원받은 이들을 위해 하늘에 이미 준비하신 거처</a:t>
            </a:r>
            <a:r>
              <a:rPr lang="en-US" altLang="ko-KR" dirty="0" smtClean="0"/>
              <a:t>)</a:t>
            </a:r>
            <a:endParaRPr lang="en-US" dirty="0" smtClean="0"/>
          </a:p>
          <a:p>
            <a:endParaRPr lang="en-US" b="1" dirty="0" smtClean="0"/>
          </a:p>
          <a:p>
            <a:r>
              <a:rPr lang="en-US" sz="2000" b="1" dirty="0"/>
              <a:t>(</a:t>
            </a:r>
            <a:r>
              <a:rPr lang="ko-KR" altLang="en-US" sz="2000" b="1" dirty="0"/>
              <a:t>개역개정</a:t>
            </a:r>
            <a:r>
              <a:rPr lang="en-US" sz="2000" b="1" dirty="0"/>
              <a:t>) </a:t>
            </a:r>
            <a:r>
              <a:rPr lang="ko-KR" altLang="en-US" sz="2500" b="1" dirty="0">
                <a:solidFill>
                  <a:srgbClr val="7030A0"/>
                </a:solidFill>
                <a:latin typeface="+mn-ea"/>
              </a:rPr>
              <a:t>요한 </a:t>
            </a:r>
            <a:r>
              <a:rPr lang="en-US" altLang="ko-KR" sz="2500" b="1" dirty="0" smtClean="0">
                <a:solidFill>
                  <a:srgbClr val="7030A0"/>
                </a:solidFill>
                <a:latin typeface="+mn-ea"/>
              </a:rPr>
              <a:t>14:23. </a:t>
            </a:r>
            <a:r>
              <a:rPr lang="ko-KR" altLang="en-US" sz="2500" dirty="0"/>
              <a:t>예수께서 대답하여 이르시되 사람이 나를 사랑하면 내 말을 지키리니 내 아버지께서 그를 사랑하실 것이요 </a:t>
            </a:r>
            <a:r>
              <a:rPr lang="ko-KR" altLang="en-US" sz="2500" b="1" u="sng" dirty="0"/>
              <a:t>우리가 그에게 가서 </a:t>
            </a:r>
            <a:r>
              <a:rPr lang="ko-KR" altLang="en-US" sz="2500" b="1" u="sng" dirty="0">
                <a:solidFill>
                  <a:srgbClr val="FF0000"/>
                </a:solidFill>
              </a:rPr>
              <a:t>거처</a:t>
            </a:r>
            <a:r>
              <a:rPr lang="ko-KR" altLang="en-US" sz="2500" b="1" u="sng" dirty="0"/>
              <a:t>를 그와 함께 </a:t>
            </a:r>
            <a:r>
              <a:rPr lang="ko-KR" altLang="en-US" sz="2500" b="1" u="sng" dirty="0" smtClean="0"/>
              <a:t>하리라</a:t>
            </a:r>
            <a:r>
              <a:rPr lang="en-US" altLang="ko-KR" sz="2500" dirty="0" smtClean="0"/>
              <a:t>. </a:t>
            </a:r>
            <a:r>
              <a:rPr lang="en-US" sz="2500" b="1" dirty="0" smtClean="0"/>
              <a:t>(</a:t>
            </a:r>
            <a:r>
              <a:rPr lang="el-GR" sz="3000" b="1" dirty="0" smtClean="0"/>
              <a:t>καὶ </a:t>
            </a:r>
            <a:r>
              <a:rPr lang="el-GR" sz="3000" b="1" dirty="0"/>
              <a:t>πρὸς αὐτὸν ἐλευσόμεθα καὶ </a:t>
            </a:r>
            <a:r>
              <a:rPr lang="el-GR" sz="3000" b="1" dirty="0">
                <a:solidFill>
                  <a:srgbClr val="FF0000"/>
                </a:solidFill>
              </a:rPr>
              <a:t>μονὴν</a:t>
            </a:r>
            <a:r>
              <a:rPr lang="el-GR" sz="3000" b="1" dirty="0"/>
              <a:t> παρ᾽ αὐτῷ </a:t>
            </a:r>
            <a:r>
              <a:rPr lang="el-GR" sz="3000" b="1" dirty="0" smtClean="0"/>
              <a:t>ποιησόμεθα</a:t>
            </a:r>
            <a:r>
              <a:rPr lang="en-US" sz="2500" dirty="0" smtClean="0"/>
              <a:t>)</a:t>
            </a:r>
            <a:endParaRPr lang="en-US" sz="2500" dirty="0"/>
          </a:p>
          <a:p>
            <a:r>
              <a:rPr lang="ko-KR" altLang="en-US" sz="2500" dirty="0" smtClean="0"/>
              <a:t>                         </a:t>
            </a:r>
            <a:r>
              <a:rPr lang="el-GR" sz="2800" b="1" dirty="0" smtClean="0">
                <a:solidFill>
                  <a:srgbClr val="FF0000"/>
                </a:solidFill>
              </a:rPr>
              <a:t>μονὴν</a:t>
            </a:r>
            <a:r>
              <a:rPr lang="ko-KR" altLang="en-US" sz="2500" dirty="0" smtClean="0"/>
              <a:t>    </a:t>
            </a:r>
            <a:r>
              <a:rPr lang="en-US" sz="2500" baseline="30000" dirty="0" smtClean="0"/>
              <a:t>NIV </a:t>
            </a:r>
            <a:r>
              <a:rPr lang="en-US" sz="2500" baseline="30000" dirty="0"/>
              <a:t>= </a:t>
            </a:r>
            <a:r>
              <a:rPr lang="en-US" sz="2500" baseline="30000" dirty="0" smtClean="0"/>
              <a:t>ESV = NKJ </a:t>
            </a:r>
            <a:r>
              <a:rPr lang="en-US" sz="2500" b="1" dirty="0" smtClean="0"/>
              <a:t>home</a:t>
            </a:r>
          </a:p>
          <a:p>
            <a:r>
              <a:rPr lang="en-US" sz="2500" b="1" dirty="0" smtClean="0"/>
              <a:t>                 </a:t>
            </a:r>
            <a:r>
              <a:rPr lang="en-US" b="1" dirty="0" smtClean="0"/>
              <a:t>(</a:t>
            </a:r>
            <a:r>
              <a:rPr lang="ko-KR" altLang="en-US" dirty="0" smtClean="0">
                <a:solidFill>
                  <a:srgbClr val="002060"/>
                </a:solidFill>
              </a:rPr>
              <a:t>하나님 아버지와 예수 그리스도의 거처</a:t>
            </a:r>
            <a:r>
              <a:rPr lang="en-US" altLang="ko-KR" b="1" dirty="0" smtClean="0"/>
              <a:t>)</a:t>
            </a:r>
            <a:r>
              <a:rPr lang="en-US" b="1" dirty="0" smtClean="0"/>
              <a:t>   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……………………………………………………</a:t>
            </a:r>
          </a:p>
          <a:p>
            <a:r>
              <a:rPr lang="en-US" sz="2400" b="1" dirty="0" smtClean="0"/>
              <a:t>       *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거할 곳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=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거처</a:t>
            </a:r>
            <a:r>
              <a:rPr lang="zh-TW" alt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3200" b="1" dirty="0" err="1">
                <a:solidFill>
                  <a:srgbClr val="FF0000"/>
                </a:solidFill>
                <a:latin typeface="Bwgrkl" pitchFamily="2" charset="0"/>
              </a:rPr>
              <a:t>monh</a:t>
            </a:r>
            <a:r>
              <a:rPr lang="en-US" sz="3200" b="1" dirty="0" smtClean="0">
                <a:solidFill>
                  <a:srgbClr val="FF0000"/>
                </a:solidFill>
                <a:latin typeface="Bwgrkl" pitchFamily="2" charset="0"/>
              </a:rPr>
              <a:t>,</a:t>
            </a:r>
            <a:r>
              <a:rPr lang="en-US" sz="2400" dirty="0" smtClean="0"/>
              <a:t>). </a:t>
            </a:r>
            <a:r>
              <a:rPr lang="en-US" sz="2400" dirty="0"/>
              <a:t>The Greek word </a:t>
            </a:r>
            <a:r>
              <a:rPr lang="en-US" sz="3200" b="1" dirty="0" err="1">
                <a:solidFill>
                  <a:srgbClr val="FF0000"/>
                </a:solidFill>
                <a:latin typeface="Bwgrkl" pitchFamily="2" charset="0"/>
              </a:rPr>
              <a:t>monh</a:t>
            </a:r>
            <a:r>
              <a:rPr lang="en-US" sz="3200" b="1" dirty="0">
                <a:solidFill>
                  <a:srgbClr val="FF0000"/>
                </a:solidFill>
                <a:latin typeface="Bwgrkl" pitchFamily="2" charset="0"/>
              </a:rPr>
              <a:t>, </a:t>
            </a:r>
            <a:r>
              <a:rPr lang="en-US" sz="2400" dirty="0"/>
              <a:t>(derived from </a:t>
            </a:r>
            <a:r>
              <a:rPr lang="en-US" sz="3200" b="1" dirty="0" err="1">
                <a:solidFill>
                  <a:srgbClr val="FF0000"/>
                </a:solidFill>
                <a:latin typeface="Bwgrkl" pitchFamily="2" charset="0"/>
              </a:rPr>
              <a:t>menw</a:t>
            </a:r>
            <a:r>
              <a:rPr lang="en-US" sz="2400" dirty="0"/>
              <a:t>, to abide</a:t>
            </a:r>
            <a:r>
              <a:rPr lang="en-US" sz="2400" dirty="0" smtClean="0"/>
              <a:t>), which means </a:t>
            </a:r>
            <a:r>
              <a:rPr lang="en-US" sz="2400" dirty="0"/>
              <a:t>‘</a:t>
            </a:r>
            <a:r>
              <a:rPr lang="en-US" sz="2400" b="1" i="1" dirty="0">
                <a:solidFill>
                  <a:srgbClr val="C00000"/>
                </a:solidFill>
              </a:rPr>
              <a:t>dwelling place, abode</a:t>
            </a:r>
            <a:r>
              <a:rPr lang="en-US" sz="2400" dirty="0" smtClean="0"/>
              <a:t>’, appears </a:t>
            </a:r>
            <a:r>
              <a:rPr lang="en-US" sz="2400" dirty="0"/>
              <a:t>only twice in the whole Greek New Testament: </a:t>
            </a:r>
            <a:r>
              <a:rPr lang="en-US" sz="2400" b="1" dirty="0"/>
              <a:t>John 14:2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800" b="1" dirty="0" err="1">
                <a:solidFill>
                  <a:srgbClr val="FF0000"/>
                </a:solidFill>
                <a:latin typeface="Bwgrkl" pitchFamily="2" charset="0"/>
              </a:rPr>
              <a:t>monai</a:t>
            </a:r>
            <a:r>
              <a:rPr lang="en-US" sz="2800" b="1" dirty="0">
                <a:solidFill>
                  <a:srgbClr val="FF0000"/>
                </a:solidFill>
                <a:latin typeface="Bwgrkl" pitchFamily="2" charset="0"/>
              </a:rPr>
              <a:t>. </a:t>
            </a:r>
            <a:r>
              <a:rPr lang="en-US" sz="2400" dirty="0" smtClean="0"/>
              <a:t>in plural) </a:t>
            </a:r>
            <a:r>
              <a:rPr lang="en-US" sz="2400" dirty="0"/>
              <a:t>and in </a:t>
            </a:r>
            <a:r>
              <a:rPr lang="en-US" sz="2400" b="1" dirty="0"/>
              <a:t>John 14:23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l-GR" sz="2600" b="1" dirty="0">
                <a:solidFill>
                  <a:srgbClr val="FF0000"/>
                </a:solidFill>
              </a:rPr>
              <a:t>μονὴν</a:t>
            </a:r>
            <a:r>
              <a:rPr lang="el-GR" sz="2400" dirty="0"/>
              <a:t> </a:t>
            </a:r>
            <a:r>
              <a:rPr lang="en-US" sz="2400" dirty="0" smtClean="0"/>
              <a:t> in singular). </a:t>
            </a:r>
            <a:endParaRPr 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9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513" y="152400"/>
            <a:ext cx="11963400" cy="661719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예수님 안에 거하시는 하나님 아버지</a:t>
            </a:r>
            <a:endParaRPr lang="en-US" altLang="ko-KR" sz="3200" b="1" dirty="0" smtClean="0">
              <a:solidFill>
                <a:srgbClr val="FFFF00"/>
              </a:solidFill>
            </a:endParaRPr>
          </a:p>
          <a:p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</a:rPr>
              <a:t>개역개정</a:t>
            </a:r>
            <a:r>
              <a:rPr lang="en-US" sz="2000" b="1" dirty="0" smtClean="0">
                <a:solidFill>
                  <a:schemeClr val="bg1"/>
                </a:solidFill>
              </a:rPr>
              <a:t>) 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요한</a:t>
            </a:r>
            <a:r>
              <a:rPr lang="ko-KR" altLang="en-US" sz="26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14:7-11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600" dirty="0" smtClean="0">
                <a:solidFill>
                  <a:srgbClr val="FFFF00"/>
                </a:solidFill>
              </a:rPr>
              <a:t>7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너희가 나를 알았더라면 내 아버지도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알았으리로다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이제부터는 너희가 그를 알았고 또 </a:t>
            </a:r>
            <a:r>
              <a:rPr lang="ko-KR" altLang="en-US" sz="2600" dirty="0" smtClean="0">
                <a:solidFill>
                  <a:schemeClr val="bg1"/>
                </a:solidFill>
              </a:rPr>
              <a:t>보았느니라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8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빌립이 이르되 주여 아버지를 우리에게 보여 주옵소서 그리하면 </a:t>
            </a:r>
            <a:r>
              <a:rPr lang="ko-KR" altLang="en-US" sz="2600" dirty="0" smtClean="0">
                <a:solidFill>
                  <a:schemeClr val="bg1"/>
                </a:solidFill>
              </a:rPr>
              <a:t>족하겠나이다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9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예수께서 이르시되 빌립아 내가 이렇게 오래 너희와 함께 있으되 네가 나를 알지 </a:t>
            </a:r>
            <a:r>
              <a:rPr lang="ko-KR" altLang="en-US" sz="2600" dirty="0" smtClean="0">
                <a:solidFill>
                  <a:schemeClr val="bg1"/>
                </a:solidFill>
              </a:rPr>
              <a:t>못하느냐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b="1" u="sng" dirty="0">
                <a:solidFill>
                  <a:srgbClr val="FFFF00"/>
                </a:solidFill>
              </a:rPr>
              <a:t>나를 본 자는 아버지를 보았거늘 </a:t>
            </a:r>
            <a:r>
              <a:rPr lang="ko-KR" altLang="en-US" sz="2600" dirty="0">
                <a:solidFill>
                  <a:schemeClr val="bg1"/>
                </a:solidFill>
              </a:rPr>
              <a:t>어찌하여 아버지를 보이라 </a:t>
            </a:r>
            <a:r>
              <a:rPr lang="ko-KR" altLang="en-US" sz="2600" dirty="0" smtClean="0">
                <a:solidFill>
                  <a:schemeClr val="bg1"/>
                </a:solidFill>
              </a:rPr>
              <a:t>하느냐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10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b="1" dirty="0">
                <a:solidFill>
                  <a:srgbClr val="FFFF00"/>
                </a:solidFill>
              </a:rPr>
              <a:t>나는 아버지 안에 거하고 아버지는 내 안에 계신 것을 </a:t>
            </a:r>
            <a:r>
              <a:rPr lang="ko-KR" altLang="en-US" sz="2600" dirty="0">
                <a:solidFill>
                  <a:schemeClr val="bg1"/>
                </a:solidFill>
              </a:rPr>
              <a:t>네가 </a:t>
            </a:r>
            <a:r>
              <a:rPr lang="ko-KR" altLang="en-US" sz="2600" b="1" dirty="0">
                <a:solidFill>
                  <a:srgbClr val="FF0000"/>
                </a:solidFill>
              </a:rPr>
              <a:t>믿지</a:t>
            </a:r>
            <a:r>
              <a:rPr lang="ko-KR" altLang="en-US" sz="2600" dirty="0">
                <a:solidFill>
                  <a:schemeClr val="bg1"/>
                </a:solidFill>
              </a:rPr>
              <a:t> 아니하느냐 내가 너희에게 이르는 말은 스스로 하는 것이 아니라 </a:t>
            </a:r>
            <a:r>
              <a:rPr lang="ko-KR" altLang="en-US" sz="2600" b="1" dirty="0">
                <a:solidFill>
                  <a:srgbClr val="FFFF00"/>
                </a:solidFill>
              </a:rPr>
              <a:t>아버지께서 내 안에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계셔서 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(</a:t>
            </a:r>
            <a:r>
              <a:rPr lang="el-GR" sz="3200" b="1" dirty="0">
                <a:solidFill>
                  <a:srgbClr val="FFFF00"/>
                </a:solidFill>
              </a:rPr>
              <a:t>μένων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)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그의 일을 하시는 </a:t>
            </a:r>
            <a:r>
              <a:rPr lang="ko-KR" altLang="en-US" sz="2600" dirty="0" smtClean="0">
                <a:solidFill>
                  <a:schemeClr val="bg1"/>
                </a:solidFill>
              </a:rPr>
              <a:t>것이라</a:t>
            </a:r>
            <a:r>
              <a:rPr lang="en-US" altLang="ko-KR" sz="2600" dirty="0" smtClean="0">
                <a:solidFill>
                  <a:schemeClr val="bg1"/>
                </a:solidFill>
              </a:rPr>
              <a:t>.  </a:t>
            </a:r>
            <a:r>
              <a:rPr lang="en-US" sz="2600" dirty="0" smtClean="0">
                <a:solidFill>
                  <a:srgbClr val="FFFF00"/>
                </a:solidFill>
              </a:rPr>
              <a:t>11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b="1" dirty="0">
                <a:solidFill>
                  <a:srgbClr val="FFFF00"/>
                </a:solidFill>
              </a:rPr>
              <a:t>내가 아버지 안에 거하고 아버지께서 내 안에 계심을</a:t>
            </a:r>
            <a:r>
              <a:rPr lang="ko-KR" altLang="en-US" sz="2600" dirty="0">
                <a:solidFill>
                  <a:schemeClr val="bg1"/>
                </a:solidFill>
              </a:rPr>
              <a:t> 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믿으라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.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그렇지 못하겠거든 행하는 그 일로 말미암아 나를 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믿으라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……………………………………………………</a:t>
            </a: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  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9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나를 </a:t>
            </a:r>
            <a:r>
              <a:rPr lang="ko-KR" altLang="en-US" sz="2000" b="1" u="sng" dirty="0">
                <a:solidFill>
                  <a:srgbClr val="FFFF00"/>
                </a:solidFill>
              </a:rPr>
              <a:t>본 자는 아버지를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보았거늘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ko-KR" altLang="en-US" sz="2000" dirty="0">
                <a:solidFill>
                  <a:srgbClr val="FFFF00"/>
                </a:solidFill>
              </a:rPr>
              <a:t>요</a:t>
            </a:r>
            <a:r>
              <a:rPr lang="en-US" sz="2000" dirty="0">
                <a:solidFill>
                  <a:srgbClr val="FFFF00"/>
                </a:solidFill>
              </a:rPr>
              <a:t>1:18 </a:t>
            </a:r>
            <a:r>
              <a:rPr lang="ko-KR" altLang="en-US" sz="2000" dirty="0">
                <a:solidFill>
                  <a:schemeClr val="bg1"/>
                </a:solidFill>
              </a:rPr>
              <a:t>본래 하나님을 본 사람이 없으되 아버지 품 속에 있는 독생하신 하나님이 </a:t>
            </a:r>
            <a:r>
              <a:rPr lang="ko-KR" altLang="en-US" sz="2000" dirty="0" smtClean="0">
                <a:solidFill>
                  <a:schemeClr val="bg1"/>
                </a:solidFill>
              </a:rPr>
              <a:t>나타내셨느니라</a:t>
            </a:r>
            <a:r>
              <a:rPr lang="en-US" altLang="ko-KR" sz="2000" dirty="0" smtClean="0">
                <a:solidFill>
                  <a:schemeClr val="bg1"/>
                </a:solidFill>
              </a:rPr>
              <a:t>. </a:t>
            </a:r>
            <a:endParaRPr lang="en-US" altLang="ko-KR" sz="2000" dirty="0">
              <a:solidFill>
                <a:schemeClr val="bg1"/>
              </a:solidFill>
            </a:endParaRPr>
          </a:p>
          <a:p>
            <a:r>
              <a:rPr lang="ko-KR" altLang="en-US" sz="2000" dirty="0" smtClean="0">
                <a:solidFill>
                  <a:srgbClr val="FFFF00"/>
                </a:solidFill>
              </a:rPr>
              <a:t>빌</a:t>
            </a:r>
            <a:r>
              <a:rPr lang="en-US" sz="2000" dirty="0">
                <a:solidFill>
                  <a:srgbClr val="FFFF00"/>
                </a:solidFill>
              </a:rPr>
              <a:t>2:6 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</a:rPr>
              <a:t>그는 </a:t>
            </a:r>
            <a:r>
              <a:rPr lang="ko-KR" altLang="en-US" sz="2000" dirty="0">
                <a:solidFill>
                  <a:schemeClr val="bg1"/>
                </a:solidFill>
              </a:rPr>
              <a:t>근본 하나님의 본체시나 하나님과 동등됨을 취할 것으로 여기지 아니하시고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ko-KR" altLang="en-US" sz="2000" dirty="0">
                <a:solidFill>
                  <a:srgbClr val="FFFF00"/>
                </a:solidFill>
              </a:rPr>
              <a:t>골</a:t>
            </a:r>
            <a:r>
              <a:rPr lang="en-US" sz="2000" dirty="0">
                <a:solidFill>
                  <a:srgbClr val="FFFF00"/>
                </a:solidFill>
              </a:rPr>
              <a:t>2:9 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</a:rPr>
              <a:t>그 </a:t>
            </a:r>
            <a:r>
              <a:rPr lang="ko-KR" altLang="en-US" sz="2000" dirty="0">
                <a:solidFill>
                  <a:schemeClr val="bg1"/>
                </a:solidFill>
              </a:rPr>
              <a:t>안에는 신성의 모든 충만이 육체로 거하시고 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2000" dirty="0">
                <a:solidFill>
                  <a:srgbClr val="FFFF00"/>
                </a:solidFill>
              </a:rPr>
              <a:t>히</a:t>
            </a:r>
            <a:r>
              <a:rPr lang="en-US" sz="2000" dirty="0">
                <a:solidFill>
                  <a:srgbClr val="FFFF00"/>
                </a:solidFill>
              </a:rPr>
              <a:t>1:3 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</a:rPr>
              <a:t>이는 </a:t>
            </a:r>
            <a:r>
              <a:rPr lang="ko-KR" altLang="en-US" sz="2000" dirty="0">
                <a:solidFill>
                  <a:schemeClr val="bg1"/>
                </a:solidFill>
              </a:rPr>
              <a:t>하나님의 영광의 광채시요 그 본체의 형상이시라 그의 능력의 말씀으로 만물을 붙드시며 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</a:rPr>
              <a:t>            </a:t>
            </a:r>
            <a:r>
              <a:rPr lang="ko-KR" altLang="en-US" sz="2000" dirty="0" smtClean="0">
                <a:solidFill>
                  <a:schemeClr val="bg1"/>
                </a:solidFill>
              </a:rPr>
              <a:t>죄를 </a:t>
            </a:r>
            <a:r>
              <a:rPr lang="ko-KR" altLang="en-US" sz="2000" dirty="0">
                <a:solidFill>
                  <a:schemeClr val="bg1"/>
                </a:solidFill>
              </a:rPr>
              <a:t>정결하게 하는 일을 하시고 높은 곳에 계신 지극히 크신 이의 우편에 </a:t>
            </a:r>
            <a:r>
              <a:rPr lang="ko-KR" altLang="en-US" sz="2000" dirty="0" smtClean="0">
                <a:solidFill>
                  <a:schemeClr val="bg1"/>
                </a:solidFill>
              </a:rPr>
              <a:t>앉으셨느니라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92" y="47062"/>
            <a:ext cx="11963400" cy="661719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3200" b="1" dirty="0">
                <a:solidFill>
                  <a:srgbClr val="FFFF00"/>
                </a:solidFill>
              </a:rPr>
              <a:t>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     또 다른 보혜사 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=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진리의 영</a:t>
            </a:r>
            <a:endParaRPr lang="en-US" altLang="ko-KR" sz="3200" b="1" dirty="0" smtClean="0">
              <a:solidFill>
                <a:srgbClr val="FFFF00"/>
              </a:solidFill>
            </a:endParaRPr>
          </a:p>
          <a:p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</a:rPr>
              <a:t>개역개정</a:t>
            </a:r>
            <a:r>
              <a:rPr lang="en-US" sz="2000" b="1" dirty="0" smtClean="0">
                <a:solidFill>
                  <a:schemeClr val="bg1"/>
                </a:solidFill>
              </a:rPr>
              <a:t>) 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요한</a:t>
            </a:r>
            <a:r>
              <a:rPr lang="ko-KR" altLang="en-US" sz="26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14:12-17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600" dirty="0" smtClean="0">
                <a:solidFill>
                  <a:srgbClr val="FFFF00"/>
                </a:solidFill>
              </a:rPr>
              <a:t>12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내가 진실로 진실로 너희에게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이르노니 </a:t>
            </a:r>
            <a:r>
              <a:rPr lang="ko-KR" altLang="en-US" sz="2600" dirty="0">
                <a:solidFill>
                  <a:schemeClr val="bg1"/>
                </a:solidFill>
              </a:rPr>
              <a:t>나를 </a:t>
            </a:r>
            <a:r>
              <a:rPr lang="ko-KR" altLang="en-US" sz="2600" b="1" dirty="0">
                <a:solidFill>
                  <a:srgbClr val="C00000"/>
                </a:solidFill>
              </a:rPr>
              <a:t>믿는</a:t>
            </a:r>
            <a:r>
              <a:rPr lang="ko-KR" altLang="en-US" sz="2600" dirty="0">
                <a:solidFill>
                  <a:schemeClr val="bg1"/>
                </a:solidFill>
              </a:rPr>
              <a:t> 자는 내가 하는 일을 그도 할 것이요 또한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그보다 </a:t>
            </a:r>
            <a:r>
              <a:rPr lang="ko-KR" altLang="en-US" sz="2600" dirty="0">
                <a:solidFill>
                  <a:schemeClr val="bg1"/>
                </a:solidFill>
              </a:rPr>
              <a:t>큰 일도 하리니 이는 내가 아버지께로 </a:t>
            </a:r>
            <a:r>
              <a:rPr lang="ko-KR" altLang="en-US" sz="2600" dirty="0" smtClean="0">
                <a:solidFill>
                  <a:schemeClr val="bg1"/>
                </a:solidFill>
              </a:rPr>
              <a:t>감이라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13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너희가 내 이름으로 무엇을 구하든지 내가 행하리니 이는 아버지로 하여금 아들로 말미암아 영광을 받으시게 하려 </a:t>
            </a:r>
            <a:r>
              <a:rPr lang="ko-KR" altLang="en-US" sz="2600" dirty="0" smtClean="0">
                <a:solidFill>
                  <a:schemeClr val="bg1"/>
                </a:solidFill>
              </a:rPr>
              <a:t>함이라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rgbClr val="FFFF00"/>
                </a:solidFill>
              </a:rPr>
              <a:t>14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내 이름으로 무엇이든지 내게 구하면 내가 </a:t>
            </a:r>
            <a:r>
              <a:rPr lang="ko-KR" altLang="en-US" sz="2600" dirty="0" smtClean="0">
                <a:solidFill>
                  <a:schemeClr val="bg1"/>
                </a:solidFill>
              </a:rPr>
              <a:t>행하리라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rgbClr val="FFFF00"/>
                </a:solidFill>
              </a:rPr>
              <a:t>15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너희가 </a:t>
            </a:r>
            <a:r>
              <a:rPr lang="ko-KR" altLang="en-US" sz="2600" b="1" dirty="0">
                <a:solidFill>
                  <a:srgbClr val="FFFF00"/>
                </a:solidFill>
              </a:rPr>
              <a:t>나를 사랑하면 나의 계명을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지키리라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rgbClr val="FFFF00"/>
                </a:solidFill>
              </a:rPr>
              <a:t>16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내가 아버지께 구하겠으니 그가 </a:t>
            </a:r>
            <a:r>
              <a:rPr lang="ko-KR" altLang="en-US" sz="2600" b="1" dirty="0">
                <a:solidFill>
                  <a:srgbClr val="FFFF00"/>
                </a:solidFill>
              </a:rPr>
              <a:t>또 다른 보혜사</a:t>
            </a:r>
            <a:r>
              <a:rPr lang="ko-KR" altLang="en-US" sz="2600" dirty="0">
                <a:solidFill>
                  <a:schemeClr val="bg1"/>
                </a:solidFill>
              </a:rPr>
              <a:t>를 너희에게 주사 영원토록 너희와 함께 있게 </a:t>
            </a:r>
            <a:r>
              <a:rPr lang="ko-KR" altLang="en-US" sz="2600" dirty="0" smtClean="0">
                <a:solidFill>
                  <a:schemeClr val="bg1"/>
                </a:solidFill>
              </a:rPr>
              <a:t>하리니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rgbClr val="FFFF00"/>
                </a:solidFill>
              </a:rPr>
              <a:t>17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그는 </a:t>
            </a:r>
            <a:r>
              <a:rPr lang="ko-KR" altLang="en-US" sz="2600" b="1" dirty="0">
                <a:solidFill>
                  <a:srgbClr val="FFFF00"/>
                </a:solidFill>
              </a:rPr>
              <a:t>진리의 영</a:t>
            </a:r>
            <a:r>
              <a:rPr lang="ko-KR" altLang="en-US" sz="2600" dirty="0">
                <a:solidFill>
                  <a:schemeClr val="bg1"/>
                </a:solidFill>
              </a:rPr>
              <a:t>이라 세상은 능히 그를 받지 못하나니 이는 그를 보지도 못하고 알지도 못함이라 그러나 너희는 그를 아나니 </a:t>
            </a:r>
            <a:r>
              <a:rPr lang="ko-KR" altLang="en-US" sz="2600" b="1" dirty="0">
                <a:solidFill>
                  <a:srgbClr val="FFFF00"/>
                </a:solidFill>
              </a:rPr>
              <a:t>그는 너희와 함께 거하심이요 또 너희 속에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계시겠음이라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……………………………………………………</a:t>
            </a: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       *</a:t>
            </a:r>
            <a:r>
              <a:rPr lang="en-US" altLang="ko-KR" b="1" u="sng" dirty="0" smtClean="0">
                <a:solidFill>
                  <a:srgbClr val="FFFF00"/>
                </a:solidFill>
              </a:rPr>
              <a:t>16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b="1" u="sng" dirty="0">
                <a:solidFill>
                  <a:srgbClr val="FFFF00"/>
                </a:solidFill>
              </a:rPr>
              <a:t>또 다른 보혜사</a:t>
            </a:r>
            <a:r>
              <a:rPr lang="en-US" altLang="ko-KR" b="1" dirty="0" smtClean="0">
                <a:solidFill>
                  <a:srgbClr val="FFFF00"/>
                </a:solidFill>
              </a:rPr>
              <a:t>:  </a:t>
            </a:r>
            <a:r>
              <a:rPr lang="en-US" sz="2800" b="1" dirty="0" err="1" smtClean="0">
                <a:solidFill>
                  <a:srgbClr val="FFFF00"/>
                </a:solidFill>
                <a:latin typeface="Bwgrkl" pitchFamily="2" charset="0"/>
              </a:rPr>
              <a:t>para,klhtoj</a:t>
            </a:r>
            <a:r>
              <a:rPr lang="en-US" dirty="0" smtClean="0">
                <a:solidFill>
                  <a:schemeClr val="bg1"/>
                </a:solidFill>
                <a:latin typeface="Bwgrkl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(counselor, comforter, intercessor, advocate / or, literally, ‘</a:t>
            </a:r>
            <a:r>
              <a:rPr lang="en-US" b="1" i="1" dirty="0">
                <a:solidFill>
                  <a:schemeClr val="bg1"/>
                </a:solidFill>
              </a:rPr>
              <a:t>one called alongside</a:t>
            </a:r>
            <a:r>
              <a:rPr lang="en-US" dirty="0">
                <a:solidFill>
                  <a:schemeClr val="bg1"/>
                </a:solidFill>
              </a:rPr>
              <a:t>’) </a:t>
            </a:r>
            <a:r>
              <a:rPr lang="en-US" dirty="0" smtClean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times in NT (</a:t>
            </a:r>
            <a:r>
              <a:rPr lang="en-US" b="1" dirty="0">
                <a:solidFill>
                  <a:schemeClr val="bg1"/>
                </a:solidFill>
              </a:rPr>
              <a:t>John 14:16, 26; 15:26; 16:7; 1 John 2:1</a:t>
            </a:r>
            <a:r>
              <a:rPr lang="en-US" dirty="0" smtClean="0">
                <a:solidFill>
                  <a:schemeClr val="bg1"/>
                </a:solidFill>
              </a:rPr>
              <a:t>) - Holy </a:t>
            </a:r>
            <a:r>
              <a:rPr lang="en-US" dirty="0">
                <a:solidFill>
                  <a:schemeClr val="bg1"/>
                </a:solidFill>
              </a:rPr>
              <a:t>Spirit or Jesus.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</a:rPr>
              <a:t>      </a:t>
            </a:r>
            <a:r>
              <a:rPr lang="en-US" altLang="ko-KR" b="1" dirty="0" smtClean="0">
                <a:solidFill>
                  <a:srgbClr val="FFFF00"/>
                </a:solidFill>
              </a:rPr>
              <a:t>*</a:t>
            </a:r>
            <a:r>
              <a:rPr lang="en-US" altLang="ko-KR" b="1" u="sng" dirty="0" smtClean="0">
                <a:solidFill>
                  <a:srgbClr val="FFFF00"/>
                </a:solidFill>
              </a:rPr>
              <a:t>17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b="1" u="sng" dirty="0">
                <a:solidFill>
                  <a:srgbClr val="FFFF00"/>
                </a:solidFill>
              </a:rPr>
              <a:t>. 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진리의 영</a:t>
            </a:r>
            <a:r>
              <a:rPr lang="en-US" altLang="ko-KR" b="1" dirty="0" smtClean="0">
                <a:solidFill>
                  <a:srgbClr val="FFFF00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  <a:latin typeface="Bwgrkl" pitchFamily="2" charset="0"/>
              </a:rPr>
              <a:t>to </a:t>
            </a:r>
            <a:r>
              <a:rPr lang="en-US" sz="2800" b="1" dirty="0" err="1">
                <a:solidFill>
                  <a:srgbClr val="FFFF00"/>
                </a:solidFill>
                <a:latin typeface="Bwgrkl" pitchFamily="2" charset="0"/>
              </a:rPr>
              <a:t>pneuma</a:t>
            </a:r>
            <a:r>
              <a:rPr lang="en-US" sz="2800" b="1" dirty="0">
                <a:solidFill>
                  <a:srgbClr val="FFFF00"/>
                </a:solidFill>
                <a:latin typeface="Bwgrkl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Bwgrkl" pitchFamily="2" charset="0"/>
              </a:rPr>
              <a:t>thj</a:t>
            </a:r>
            <a:r>
              <a:rPr lang="en-US" sz="2800" b="1" dirty="0">
                <a:solidFill>
                  <a:srgbClr val="FFFF00"/>
                </a:solidFill>
                <a:latin typeface="Bwgrkl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Bwgrkl" pitchFamily="2" charset="0"/>
              </a:rPr>
              <a:t>alhqeiaj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‘</a:t>
            </a:r>
            <a:r>
              <a:rPr lang="en-US" b="1" dirty="0">
                <a:solidFill>
                  <a:schemeClr val="bg1"/>
                </a:solidFill>
              </a:rPr>
              <a:t>the Spirit of truth</a:t>
            </a:r>
            <a:r>
              <a:rPr lang="en-US" dirty="0">
                <a:solidFill>
                  <a:schemeClr val="bg1"/>
                </a:solidFill>
              </a:rPr>
              <a:t>’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b="1" dirty="0" smtClean="0">
                <a:solidFill>
                  <a:schemeClr val="bg1"/>
                </a:solidFill>
              </a:rPr>
              <a:t>John </a:t>
            </a:r>
            <a:r>
              <a:rPr lang="en-US" b="1" dirty="0">
                <a:solidFill>
                  <a:schemeClr val="bg1"/>
                </a:solidFill>
              </a:rPr>
              <a:t>14:17; 15:26; 16:13; 1 John </a:t>
            </a:r>
            <a:r>
              <a:rPr lang="en-US" b="1" dirty="0" smtClean="0">
                <a:solidFill>
                  <a:schemeClr val="bg1"/>
                </a:solidFill>
              </a:rPr>
              <a:t>4:6.</a:t>
            </a:r>
            <a:r>
              <a:rPr lang="en-US" dirty="0" smtClean="0">
                <a:solidFill>
                  <a:schemeClr val="bg1"/>
                </a:solidFill>
              </a:rPr>
              <a:t> Cf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chemeClr val="bg1"/>
                </a:solidFill>
              </a:rPr>
              <a:t>1 John </a:t>
            </a:r>
            <a:r>
              <a:rPr lang="en-US" b="1" dirty="0" smtClean="0">
                <a:solidFill>
                  <a:schemeClr val="bg1"/>
                </a:solidFill>
              </a:rPr>
              <a:t>5:6-7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46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814" y="152400"/>
            <a:ext cx="11963400" cy="65710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        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예수님과  하나님 아버지의 거처</a:t>
            </a:r>
            <a:endParaRPr lang="en-US" altLang="ko-KR" sz="3200" b="1" dirty="0" smtClean="0">
              <a:solidFill>
                <a:srgbClr val="FFFF00"/>
              </a:solidFill>
            </a:endParaRPr>
          </a:p>
          <a:p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</a:rPr>
              <a:t>개역개정</a:t>
            </a:r>
            <a:r>
              <a:rPr lang="en-US" sz="2000" b="1" dirty="0" smtClean="0">
                <a:solidFill>
                  <a:schemeClr val="bg1"/>
                </a:solidFill>
              </a:rPr>
              <a:t>) 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요한</a:t>
            </a:r>
            <a:r>
              <a:rPr lang="ko-KR" altLang="en-US" sz="26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14:18-23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500" dirty="0" smtClean="0">
                <a:solidFill>
                  <a:srgbClr val="FFFF00"/>
                </a:solidFill>
              </a:rPr>
              <a:t>18</a:t>
            </a:r>
            <a:r>
              <a:rPr lang="en-US" sz="2500" dirty="0" smtClean="0"/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내가 너희를 고아와 같이 버려두지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아니하고 </a:t>
            </a:r>
            <a:r>
              <a:rPr lang="ko-KR" altLang="en-US" sz="2500" dirty="0">
                <a:solidFill>
                  <a:schemeClr val="bg1"/>
                </a:solidFill>
              </a:rPr>
              <a:t>너희에게로 </a:t>
            </a:r>
            <a:r>
              <a:rPr lang="ko-KR" altLang="en-US" sz="2500" dirty="0" smtClean="0">
                <a:solidFill>
                  <a:schemeClr val="bg1"/>
                </a:solidFill>
              </a:rPr>
              <a:t>오리라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en-US" sz="2500" dirty="0" smtClean="0">
                <a:solidFill>
                  <a:srgbClr val="FFFF00"/>
                </a:solidFill>
              </a:rPr>
              <a:t>19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조금 있으면 세상은 다시 나를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보지 </a:t>
            </a:r>
            <a:r>
              <a:rPr lang="ko-KR" altLang="en-US" sz="2500" dirty="0">
                <a:solidFill>
                  <a:schemeClr val="bg1"/>
                </a:solidFill>
              </a:rPr>
              <a:t>못할 것이로되 너희는 나를 보리니 이는 내가 살아 있고 너희도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살아 있겠음이라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en-US" sz="2500" dirty="0" smtClean="0">
                <a:solidFill>
                  <a:srgbClr val="FFFF00"/>
                </a:solidFill>
              </a:rPr>
              <a:t>20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그 날에는 내가 아버지 안에</a:t>
            </a:r>
            <a:r>
              <a:rPr lang="en-US" sz="2500" dirty="0">
                <a:solidFill>
                  <a:schemeClr val="bg1"/>
                </a:solidFill>
              </a:rPr>
              <a:t>, </a:t>
            </a:r>
            <a:r>
              <a:rPr lang="ko-KR" altLang="en-US" sz="2500" dirty="0">
                <a:solidFill>
                  <a:schemeClr val="bg1"/>
                </a:solidFill>
              </a:rPr>
              <a:t>너희가 내 안에</a:t>
            </a:r>
            <a:r>
              <a:rPr lang="en-US" sz="2500" dirty="0">
                <a:solidFill>
                  <a:schemeClr val="bg1"/>
                </a:solidFill>
              </a:rPr>
              <a:t>, </a:t>
            </a:r>
            <a:endParaRPr lang="en-US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내가 </a:t>
            </a:r>
            <a:r>
              <a:rPr lang="ko-KR" altLang="en-US" sz="2500" dirty="0">
                <a:solidFill>
                  <a:schemeClr val="bg1"/>
                </a:solidFill>
              </a:rPr>
              <a:t>너희 안에 있는 것을 너희가 </a:t>
            </a:r>
            <a:r>
              <a:rPr lang="ko-KR" altLang="en-US" sz="2500" dirty="0" smtClean="0">
                <a:solidFill>
                  <a:schemeClr val="bg1"/>
                </a:solidFill>
              </a:rPr>
              <a:t>알리라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en-US" sz="2500" dirty="0" smtClean="0">
                <a:solidFill>
                  <a:srgbClr val="FFFF00"/>
                </a:solidFill>
              </a:rPr>
              <a:t>21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b="1" dirty="0">
                <a:solidFill>
                  <a:srgbClr val="FFFF00"/>
                </a:solidFill>
              </a:rPr>
              <a:t>나의 계명을 지키는 자라야 나를 사랑하는 자니 나를 사랑하는 자는</a:t>
            </a:r>
            <a:r>
              <a:rPr lang="ko-KR" altLang="en-US" sz="2500" dirty="0">
                <a:solidFill>
                  <a:schemeClr val="bg1"/>
                </a:solidFill>
              </a:rPr>
              <a:t> 내 아버지께 사랑을 받을 것이요 나도 그를 사랑하여 그에게 나를 </a:t>
            </a:r>
            <a:r>
              <a:rPr lang="ko-KR" altLang="en-US" sz="2500" dirty="0" smtClean="0">
                <a:solidFill>
                  <a:schemeClr val="bg1"/>
                </a:solidFill>
              </a:rPr>
              <a:t>나타내리라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en-US" sz="2500" dirty="0" smtClean="0">
                <a:solidFill>
                  <a:srgbClr val="FFFF00"/>
                </a:solidFill>
              </a:rPr>
              <a:t>22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가룟인 아닌 유다가 이르되 주여 어찌하여 자기를 우리에게는 나타내시고 세상에는 아니하려 </a:t>
            </a:r>
            <a:r>
              <a:rPr lang="ko-KR" altLang="en-US" sz="2500" dirty="0" smtClean="0">
                <a:solidFill>
                  <a:schemeClr val="bg1"/>
                </a:solidFill>
              </a:rPr>
              <a:t>하시나이까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en-US" sz="2500" dirty="0" smtClean="0">
                <a:solidFill>
                  <a:srgbClr val="FFFF00"/>
                </a:solidFill>
              </a:rPr>
              <a:t>23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예수께서 대답하여 이르시되 </a:t>
            </a:r>
            <a:r>
              <a:rPr lang="ko-KR" altLang="en-US" sz="2500" b="1" dirty="0">
                <a:solidFill>
                  <a:srgbClr val="FFFF00"/>
                </a:solidFill>
              </a:rPr>
              <a:t>사람이 나를 사랑하면 내 말을 지키리니 </a:t>
            </a:r>
            <a:r>
              <a:rPr lang="ko-KR" altLang="en-US" sz="2500" dirty="0">
                <a:solidFill>
                  <a:schemeClr val="bg1"/>
                </a:solidFill>
              </a:rPr>
              <a:t>내 아버지께서 그를 사랑하실 것이요 </a:t>
            </a:r>
            <a:r>
              <a:rPr lang="ko-KR" altLang="en-US" sz="2500" b="1" dirty="0">
                <a:solidFill>
                  <a:srgbClr val="FFFF00"/>
                </a:solidFill>
              </a:rPr>
              <a:t>우리가 그에게 가서 거처를 그와 함께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하리라</a:t>
            </a:r>
            <a:r>
              <a:rPr lang="en-US" altLang="ko-KR" sz="2500" b="1" dirty="0" smtClean="0">
                <a:solidFill>
                  <a:srgbClr val="FFFF00"/>
                </a:solidFill>
              </a:rPr>
              <a:t>.</a:t>
            </a:r>
            <a:endParaRPr lang="en-US" sz="2500" b="1" dirty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……………………………………………………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       *</a:t>
            </a:r>
            <a:r>
              <a:rPr lang="en-US" altLang="ko-KR" b="1" u="sng" dirty="0" smtClean="0">
                <a:solidFill>
                  <a:srgbClr val="FFFF00"/>
                </a:solidFill>
              </a:rPr>
              <a:t>21, 23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예수님 사랑</a:t>
            </a:r>
            <a:r>
              <a:rPr lang="en-US" altLang="ko-KR" b="1" u="sng" dirty="0">
                <a:solidFill>
                  <a:srgbClr val="FFFF00"/>
                </a:solidFill>
              </a:rPr>
              <a:t> </a:t>
            </a:r>
            <a:r>
              <a:rPr lang="en-US" altLang="ko-KR" b="1" u="sng" dirty="0" smtClean="0">
                <a:solidFill>
                  <a:srgbClr val="FFFF00"/>
                </a:solidFill>
              </a:rPr>
              <a:t>&amp; </a:t>
            </a:r>
            <a:r>
              <a:rPr lang="ko-KR" altLang="en-US" b="1" u="sng" dirty="0" smtClean="0">
                <a:solidFill>
                  <a:srgbClr val="FFFF00"/>
                </a:solidFill>
              </a:rPr>
              <a:t>계명을 지킴</a:t>
            </a:r>
            <a:r>
              <a:rPr lang="en-US" altLang="ko-KR" b="1" dirty="0" smtClean="0">
                <a:solidFill>
                  <a:srgbClr val="FFFF00"/>
                </a:solidFill>
              </a:rPr>
              <a:t>:  </a:t>
            </a:r>
            <a:r>
              <a:rPr lang="en-US" b="1" dirty="0" smtClean="0">
                <a:solidFill>
                  <a:schemeClr val="bg1"/>
                </a:solidFill>
              </a:rPr>
              <a:t>John </a:t>
            </a:r>
            <a:r>
              <a:rPr lang="en-US" b="1" dirty="0">
                <a:solidFill>
                  <a:schemeClr val="bg1"/>
                </a:solidFill>
              </a:rPr>
              <a:t>14:15, 21, 23, 24, 31; 15:10, 12, </a:t>
            </a:r>
            <a:r>
              <a:rPr lang="en-US" b="1" dirty="0" smtClean="0">
                <a:solidFill>
                  <a:schemeClr val="bg1"/>
                </a:solidFill>
              </a:rPr>
              <a:t>14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                                             믿음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사랑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순종 </a:t>
            </a:r>
            <a:endParaRPr lang="en-US" altLang="ko-KR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altLang="ko-KR" b="1" u="sng" dirty="0">
                <a:solidFill>
                  <a:srgbClr val="FFFF00"/>
                </a:solidFill>
              </a:rPr>
              <a:t> 23</a:t>
            </a:r>
            <a:r>
              <a:rPr lang="ko-KR" altLang="en-US" b="1" u="sng" dirty="0">
                <a:solidFill>
                  <a:srgbClr val="FFFF00"/>
                </a:solidFill>
              </a:rPr>
              <a:t>절</a:t>
            </a:r>
            <a:r>
              <a:rPr lang="en-US" altLang="ko-KR" b="1" u="sng" dirty="0">
                <a:solidFill>
                  <a:srgbClr val="FFFF00"/>
                </a:solidFill>
              </a:rPr>
              <a:t>. </a:t>
            </a:r>
            <a:r>
              <a:rPr lang="ko-KR" altLang="en-US" b="1" dirty="0" smtClean="0">
                <a:solidFill>
                  <a:schemeClr val="bg1"/>
                </a:solidFill>
              </a:rPr>
              <a:t>거할 </a:t>
            </a:r>
            <a:r>
              <a:rPr lang="ko-KR" altLang="en-US" b="1" dirty="0">
                <a:solidFill>
                  <a:schemeClr val="bg1"/>
                </a:solidFill>
              </a:rPr>
              <a:t>곳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= </a:t>
            </a:r>
            <a:r>
              <a:rPr lang="ko-KR" altLang="en-US" b="1" dirty="0">
                <a:solidFill>
                  <a:schemeClr val="bg1"/>
                </a:solidFill>
              </a:rPr>
              <a:t>거처</a:t>
            </a:r>
            <a:r>
              <a:rPr lang="zh-TW" alt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Bwgrkl" pitchFamily="2" charset="0"/>
              </a:rPr>
              <a:t>monh</a:t>
            </a:r>
            <a:r>
              <a:rPr lang="en-US" sz="2800" b="1" dirty="0" smtClean="0">
                <a:solidFill>
                  <a:srgbClr val="FFFF00"/>
                </a:solidFill>
                <a:latin typeface="Bwgrkl" pitchFamily="2" charset="0"/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):  </a:t>
            </a:r>
            <a:r>
              <a:rPr lang="en-US" b="1" dirty="0" smtClean="0">
                <a:solidFill>
                  <a:schemeClr val="bg1"/>
                </a:solidFill>
              </a:rPr>
              <a:t>John </a:t>
            </a:r>
            <a:r>
              <a:rPr lang="en-US" b="1" dirty="0">
                <a:solidFill>
                  <a:schemeClr val="bg1"/>
                </a:solidFill>
              </a:rPr>
              <a:t>14:2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Bwgrkl" pitchFamily="2" charset="0"/>
              </a:rPr>
              <a:t>monai</a:t>
            </a:r>
            <a:r>
              <a:rPr lang="en-US" b="1" dirty="0">
                <a:solidFill>
                  <a:schemeClr val="bg1"/>
                </a:solidFill>
                <a:latin typeface="Bwgrkl" pitchFamily="2" charset="0"/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in plural) 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b="1" dirty="0" smtClean="0">
                <a:solidFill>
                  <a:schemeClr val="bg1"/>
                </a:solidFill>
              </a:rPr>
              <a:t>John </a:t>
            </a:r>
            <a:r>
              <a:rPr lang="en-US" b="1" dirty="0">
                <a:solidFill>
                  <a:schemeClr val="bg1"/>
                </a:solidFill>
              </a:rPr>
              <a:t>14:23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l-GR" sz="2800" b="1" dirty="0">
                <a:solidFill>
                  <a:srgbClr val="FFFF00"/>
                </a:solidFill>
              </a:rPr>
              <a:t>μονὴν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in singular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814" y="152400"/>
            <a:ext cx="11963400" cy="717119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솔로몬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예수님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,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사도 바울의 혁명적인 발언</a:t>
            </a:r>
            <a:endParaRPr lang="en-US" altLang="ko-KR" sz="3200" b="1" dirty="0" smtClean="0">
              <a:solidFill>
                <a:srgbClr val="FFFF00"/>
              </a:solidFill>
            </a:endParaRPr>
          </a:p>
          <a:p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</a:rPr>
              <a:t>개역개정</a:t>
            </a:r>
            <a:r>
              <a:rPr lang="en-US" sz="2000" b="1" dirty="0" smtClean="0">
                <a:solidFill>
                  <a:schemeClr val="bg1"/>
                </a:solidFill>
              </a:rPr>
              <a:t>) 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역대하</a:t>
            </a:r>
            <a:r>
              <a:rPr lang="ko-KR" altLang="en-US" sz="26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6:18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2600" dirty="0" smtClean="0">
                <a:solidFill>
                  <a:schemeClr val="bg1"/>
                </a:solidFill>
              </a:rPr>
              <a:t>하나님이 </a:t>
            </a:r>
            <a:r>
              <a:rPr lang="ko-KR" altLang="en-US" sz="2600" dirty="0">
                <a:solidFill>
                  <a:schemeClr val="bg1"/>
                </a:solidFill>
              </a:rPr>
              <a:t>참으로 사람과 함께 땅에 계시리이까 보소서 하늘과 하늘들의 하늘이라도 주를 용납하지 못하겠거든 하물며 내가 건축한 </a:t>
            </a:r>
            <a:r>
              <a:rPr lang="ko-KR" altLang="en-US" sz="2600" b="1" u="sng" dirty="0">
                <a:solidFill>
                  <a:schemeClr val="bg1"/>
                </a:solidFill>
              </a:rPr>
              <a:t>이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성전</a:t>
            </a:r>
            <a:r>
              <a:rPr lang="ko-KR" altLang="en-US" sz="2600" dirty="0" smtClean="0">
                <a:solidFill>
                  <a:schemeClr val="bg1"/>
                </a:solidFill>
              </a:rPr>
              <a:t>이오리이까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en-US" altLang="ko-KR" sz="2600" dirty="0" smtClean="0">
                <a:solidFill>
                  <a:schemeClr val="bg1"/>
                </a:solidFill>
              </a:rPr>
              <a:t>(</a:t>
            </a:r>
            <a:r>
              <a:rPr lang="ko-KR" altLang="en-US" sz="2600" b="1" dirty="0">
                <a:solidFill>
                  <a:srgbClr val="FFFF00"/>
                </a:solidFill>
              </a:rPr>
              <a:t>솔로몬</a:t>
            </a:r>
            <a:r>
              <a:rPr lang="en-US" altLang="ko-KR" sz="2600" dirty="0" smtClean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요한</a:t>
            </a:r>
            <a:r>
              <a:rPr lang="ko-KR" altLang="en-US" sz="26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2:19-21. </a:t>
            </a:r>
            <a:r>
              <a:rPr lang="en-US" sz="2600" dirty="0" smtClean="0">
                <a:solidFill>
                  <a:schemeClr val="bg1"/>
                </a:solidFill>
              </a:rPr>
              <a:t>19 </a:t>
            </a:r>
            <a:r>
              <a:rPr lang="ko-KR" altLang="en-US" sz="2600" dirty="0">
                <a:solidFill>
                  <a:schemeClr val="bg1"/>
                </a:solidFill>
              </a:rPr>
              <a:t>예수께서 대답하여 이르시되 너희가 </a:t>
            </a:r>
            <a:r>
              <a:rPr lang="ko-KR" altLang="en-US" sz="2600" b="1" dirty="0">
                <a:solidFill>
                  <a:srgbClr val="FFFF00"/>
                </a:solidFill>
              </a:rPr>
              <a:t>이 성전</a:t>
            </a:r>
            <a:r>
              <a:rPr lang="ko-KR" altLang="en-US" sz="2600" dirty="0">
                <a:solidFill>
                  <a:schemeClr val="bg1"/>
                </a:solidFill>
              </a:rPr>
              <a:t>을 헐라 내가 사흘 동안에 </a:t>
            </a:r>
            <a:r>
              <a:rPr lang="ko-KR" altLang="en-US" sz="2600" dirty="0" smtClean="0">
                <a:solidFill>
                  <a:schemeClr val="bg1"/>
                </a:solidFill>
              </a:rPr>
              <a:t>일으키리라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20 </a:t>
            </a:r>
            <a:r>
              <a:rPr lang="ko-KR" altLang="en-US" sz="2600" dirty="0">
                <a:solidFill>
                  <a:schemeClr val="bg1"/>
                </a:solidFill>
              </a:rPr>
              <a:t>유대인들이 이르되 이 성전은 사십육 년 동안에 지었거늘 네가 삼 일 동안에 일으키겠느냐 </a:t>
            </a:r>
            <a:r>
              <a:rPr lang="ko-KR" altLang="en-US" sz="2600" dirty="0" smtClean="0">
                <a:solidFill>
                  <a:schemeClr val="bg1"/>
                </a:solidFill>
              </a:rPr>
              <a:t>하더라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21 </a:t>
            </a:r>
            <a:r>
              <a:rPr lang="ko-KR" altLang="en-US" sz="2600" dirty="0">
                <a:solidFill>
                  <a:schemeClr val="bg1"/>
                </a:solidFill>
              </a:rPr>
              <a:t>그러나 예수는 </a:t>
            </a:r>
            <a:r>
              <a:rPr lang="ko-KR" altLang="en-US" sz="2600" b="1" dirty="0">
                <a:solidFill>
                  <a:srgbClr val="FFFF00"/>
                </a:solidFill>
              </a:rPr>
              <a:t>성전된 자기 육체</a:t>
            </a:r>
            <a:r>
              <a:rPr lang="ko-KR" altLang="en-US" sz="2600" dirty="0">
                <a:solidFill>
                  <a:schemeClr val="bg1"/>
                </a:solidFill>
              </a:rPr>
              <a:t>를 가리켜 말씀하신 </a:t>
            </a:r>
            <a:r>
              <a:rPr lang="ko-KR" altLang="en-US" sz="2600" dirty="0" smtClean="0">
                <a:solidFill>
                  <a:schemeClr val="bg1"/>
                </a:solidFill>
              </a:rPr>
              <a:t>것이라</a:t>
            </a:r>
            <a:r>
              <a:rPr lang="en-US" altLang="ko-KR" sz="2600" dirty="0" smtClean="0">
                <a:solidFill>
                  <a:schemeClr val="bg1"/>
                </a:solidFill>
              </a:rPr>
              <a:t>. (</a:t>
            </a:r>
            <a:r>
              <a:rPr lang="ko-KR" altLang="en-US" sz="2600" b="1" dirty="0">
                <a:solidFill>
                  <a:srgbClr val="FFFF00"/>
                </a:solidFill>
              </a:rPr>
              <a:t>예수님</a:t>
            </a:r>
            <a:r>
              <a:rPr lang="en-US" altLang="ko-KR" sz="2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26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고전</a:t>
            </a:r>
            <a:r>
              <a:rPr lang="ko-KR" altLang="en-US" sz="26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3:16-17. </a:t>
            </a:r>
            <a:r>
              <a:rPr lang="en-US" sz="2600" dirty="0" smtClean="0">
                <a:solidFill>
                  <a:schemeClr val="bg1"/>
                </a:solidFill>
              </a:rPr>
              <a:t>16 </a:t>
            </a:r>
            <a:r>
              <a:rPr lang="ko-KR" altLang="en-US" sz="2600" dirty="0">
                <a:solidFill>
                  <a:schemeClr val="bg1"/>
                </a:solidFill>
              </a:rPr>
              <a:t>너희는 </a:t>
            </a:r>
            <a:r>
              <a:rPr lang="ko-KR" altLang="en-US" sz="2600" b="1" dirty="0">
                <a:solidFill>
                  <a:srgbClr val="FFFF00"/>
                </a:solidFill>
              </a:rPr>
              <a:t>너희가 하나님의 성전</a:t>
            </a:r>
            <a:r>
              <a:rPr lang="ko-KR" altLang="en-US" sz="2600" dirty="0">
                <a:solidFill>
                  <a:schemeClr val="bg1"/>
                </a:solidFill>
              </a:rPr>
              <a:t>인 것과 하나님의 성령이 너희 안에 계시는 것을 알지 </a:t>
            </a:r>
            <a:r>
              <a:rPr lang="ko-KR" altLang="en-US" sz="2600" dirty="0" smtClean="0">
                <a:solidFill>
                  <a:schemeClr val="bg1"/>
                </a:solidFill>
              </a:rPr>
              <a:t>못하느냐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17 </a:t>
            </a:r>
            <a:r>
              <a:rPr lang="ko-KR" altLang="en-US" sz="2600" dirty="0">
                <a:solidFill>
                  <a:schemeClr val="bg1"/>
                </a:solidFill>
              </a:rPr>
              <a:t>누구든지 </a:t>
            </a:r>
            <a:r>
              <a:rPr lang="ko-KR" altLang="en-US" sz="2600" b="1" dirty="0">
                <a:solidFill>
                  <a:srgbClr val="FFFF00"/>
                </a:solidFill>
              </a:rPr>
              <a:t>하나님의 성전</a:t>
            </a:r>
            <a:r>
              <a:rPr lang="ko-KR" altLang="en-US" sz="2600" dirty="0">
                <a:solidFill>
                  <a:schemeClr val="bg1"/>
                </a:solidFill>
              </a:rPr>
              <a:t>을 더럽히면 하나님이 그 사람을 멸하시리라 하나님의 성전은 거룩하니 너희도 </a:t>
            </a:r>
            <a:r>
              <a:rPr lang="ko-KR" altLang="en-US" sz="2600" dirty="0" smtClean="0">
                <a:solidFill>
                  <a:schemeClr val="bg1"/>
                </a:solidFill>
              </a:rPr>
              <a:t>그러하니라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 (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사도 바울</a:t>
            </a:r>
            <a:r>
              <a:rPr lang="en-US" altLang="ko-KR" sz="2600" dirty="0" smtClean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고전</a:t>
            </a:r>
            <a:r>
              <a:rPr lang="ko-KR" altLang="en-US" sz="26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6:19. </a:t>
            </a:r>
            <a:r>
              <a:rPr lang="ko-KR" altLang="en-US" sz="2600" dirty="0" smtClean="0">
                <a:solidFill>
                  <a:schemeClr val="bg1"/>
                </a:solidFill>
              </a:rPr>
              <a:t>너희 </a:t>
            </a:r>
            <a:r>
              <a:rPr lang="ko-KR" altLang="en-US" sz="2600" dirty="0">
                <a:solidFill>
                  <a:schemeClr val="bg1"/>
                </a:solidFill>
              </a:rPr>
              <a:t>몸은 너희가 하나님께로부터 받은 바 너희 가운데 계신 </a:t>
            </a:r>
            <a:r>
              <a:rPr lang="ko-KR" altLang="en-US" sz="2600" b="1" dirty="0">
                <a:solidFill>
                  <a:srgbClr val="FFFF00"/>
                </a:solidFill>
              </a:rPr>
              <a:t>성령의 전</a:t>
            </a:r>
            <a:r>
              <a:rPr lang="ko-KR" altLang="en-US" sz="2600" dirty="0">
                <a:solidFill>
                  <a:schemeClr val="bg1"/>
                </a:solidFill>
              </a:rPr>
              <a:t>인 줄을 알지 못하느냐 너희는 너희 자신의 것이 </a:t>
            </a:r>
            <a:r>
              <a:rPr lang="ko-KR" altLang="en-US" sz="2600" dirty="0" smtClean="0">
                <a:solidFill>
                  <a:schemeClr val="bg1"/>
                </a:solidFill>
              </a:rPr>
              <a:t>아니라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altLang="ko-KR" sz="2600" dirty="0">
                <a:solidFill>
                  <a:schemeClr val="bg1"/>
                </a:solidFill>
              </a:rPr>
              <a:t>(</a:t>
            </a:r>
            <a:r>
              <a:rPr lang="ko-KR" altLang="en-US" sz="2600" b="1" dirty="0">
                <a:solidFill>
                  <a:srgbClr val="FFFF00"/>
                </a:solidFill>
              </a:rPr>
              <a:t>사도 바울</a:t>
            </a:r>
            <a:r>
              <a:rPr lang="en-US" altLang="ko-KR" sz="2600" dirty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……………………………………………………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       *</a:t>
            </a:r>
            <a:r>
              <a:rPr lang="en-US" altLang="ko-KR" b="1" u="sng" dirty="0" smtClean="0">
                <a:solidFill>
                  <a:srgbClr val="FFFF00"/>
                </a:solidFill>
              </a:rPr>
              <a:t>21, 23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예수님 사랑</a:t>
            </a:r>
            <a:r>
              <a:rPr lang="en-US" altLang="ko-KR" b="1" u="sng" dirty="0">
                <a:solidFill>
                  <a:srgbClr val="FFFF00"/>
                </a:solidFill>
              </a:rPr>
              <a:t> </a:t>
            </a:r>
            <a:r>
              <a:rPr lang="en-US" altLang="ko-KR" b="1" u="sng" dirty="0" smtClean="0">
                <a:solidFill>
                  <a:srgbClr val="FFFF00"/>
                </a:solidFill>
              </a:rPr>
              <a:t>&amp; </a:t>
            </a:r>
            <a:r>
              <a:rPr lang="ko-KR" altLang="en-US" b="1" u="sng" dirty="0" smtClean="0">
                <a:solidFill>
                  <a:srgbClr val="FFFF00"/>
                </a:solidFill>
              </a:rPr>
              <a:t>계명을 지킴</a:t>
            </a:r>
            <a:r>
              <a:rPr lang="en-US" altLang="ko-KR" b="1" dirty="0" smtClean="0">
                <a:solidFill>
                  <a:srgbClr val="FFFF00"/>
                </a:solidFill>
              </a:rPr>
              <a:t>:  </a:t>
            </a:r>
            <a:r>
              <a:rPr lang="en-US" b="1" dirty="0" smtClean="0">
                <a:solidFill>
                  <a:schemeClr val="bg1"/>
                </a:solidFill>
              </a:rPr>
              <a:t>John </a:t>
            </a:r>
            <a:r>
              <a:rPr lang="en-US" b="1" dirty="0">
                <a:solidFill>
                  <a:schemeClr val="bg1"/>
                </a:solidFill>
              </a:rPr>
              <a:t>14:15, 21, 23, 24, 31; 15:10, 12, </a:t>
            </a:r>
            <a:r>
              <a:rPr lang="en-US" b="1" dirty="0" smtClean="0">
                <a:solidFill>
                  <a:schemeClr val="bg1"/>
                </a:solidFill>
              </a:rPr>
              <a:t>14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          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12" y="152400"/>
            <a:ext cx="11353800" cy="5834529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1400" b="1" dirty="0"/>
              <a:t> </a:t>
            </a:r>
            <a:r>
              <a:rPr lang="en-US" sz="2800" dirty="0"/>
              <a:t>‎</a:t>
            </a:r>
            <a:r>
              <a:rPr lang="he-IL" sz="4400" b="1" dirty="0">
                <a:solidFill>
                  <a:srgbClr val="00B050"/>
                </a:solidFill>
              </a:rPr>
              <a:t>יְבָרֶכְךָ֥ יְהוָ֖ה וְיִשְׁמְרֶֽךָ</a:t>
            </a:r>
            <a:r>
              <a:rPr lang="he-IL" sz="4400" b="1" dirty="0" smtClean="0">
                <a:solidFill>
                  <a:srgbClr val="00B050"/>
                </a:solidFill>
              </a:rPr>
              <a:t>׃</a:t>
            </a:r>
            <a:r>
              <a:rPr lang="en-US" sz="4400" b="1" dirty="0" smtClean="0">
                <a:solidFill>
                  <a:srgbClr val="00B050"/>
                </a:solidFill>
              </a:rPr>
              <a:t>   </a:t>
            </a:r>
            <a:r>
              <a:rPr lang="he-IL" sz="4400" b="1" dirty="0" smtClean="0">
                <a:solidFill>
                  <a:srgbClr val="00B050"/>
                </a:solidFill>
              </a:rPr>
              <a:t> </a:t>
            </a:r>
            <a:r>
              <a:rPr lang="en-US" sz="3200" b="1" u="sng" dirty="0">
                <a:solidFill>
                  <a:srgbClr val="C00000"/>
                </a:solidFill>
              </a:rPr>
              <a:t>Numbers </a:t>
            </a:r>
            <a:r>
              <a:rPr lang="en-US" sz="3200" b="1" u="sng" dirty="0" smtClean="0">
                <a:solidFill>
                  <a:srgbClr val="C00000"/>
                </a:solidFill>
              </a:rPr>
              <a:t>6:24-26</a:t>
            </a:r>
            <a:r>
              <a:rPr lang="el-GR" sz="3200" b="1" u="sng" dirty="0" smtClean="0">
                <a:solidFill>
                  <a:srgbClr val="C00000"/>
                </a:solidFill>
              </a:rPr>
              <a:t> </a:t>
            </a:r>
            <a:endParaRPr lang="en-US" sz="3200" b="1" u="sng" dirty="0">
              <a:solidFill>
                <a:srgbClr val="C00000"/>
              </a:solidFill>
            </a:endParaRPr>
          </a:p>
          <a:p>
            <a:pPr rtl="1"/>
            <a:r>
              <a:rPr lang="en-US" sz="4400" b="1" dirty="0" smtClean="0">
                <a:solidFill>
                  <a:srgbClr val="00B050"/>
                </a:solidFill>
              </a:rPr>
              <a:t>‎</a:t>
            </a:r>
            <a:r>
              <a:rPr lang="en-US" sz="4400" b="1" baseline="30000" dirty="0" smtClean="0">
                <a:solidFill>
                  <a:srgbClr val="00B050"/>
                </a:solidFill>
              </a:rPr>
              <a:t> </a:t>
            </a:r>
            <a:r>
              <a:rPr lang="he-IL" sz="4400" b="1" dirty="0">
                <a:solidFill>
                  <a:srgbClr val="00B050"/>
                </a:solidFill>
              </a:rPr>
              <a:t>יָאֵ֙ר יְהוָ֧ה׀ פָּנָ֛יו אֵלֶ֖יךָ וִֽיחֻנֶּֽךָּ</a:t>
            </a:r>
            <a:r>
              <a:rPr lang="he-IL" sz="4400" b="1" dirty="0" smtClean="0">
                <a:solidFill>
                  <a:srgbClr val="00B050"/>
                </a:solidFill>
              </a:rPr>
              <a:t>׃</a:t>
            </a:r>
            <a:r>
              <a:rPr lang="en-US" sz="4400" b="1" dirty="0" smtClean="0">
                <a:solidFill>
                  <a:srgbClr val="00B050"/>
                </a:solidFill>
              </a:rPr>
              <a:t>                 </a:t>
            </a:r>
          </a:p>
          <a:p>
            <a:pPr rtl="1"/>
            <a:r>
              <a:rPr lang="en-US" sz="4400" b="1" dirty="0">
                <a:solidFill>
                  <a:srgbClr val="00B050"/>
                </a:solidFill>
              </a:rPr>
              <a:t>‎</a:t>
            </a:r>
            <a:r>
              <a:rPr lang="he-IL" sz="4400" b="1" dirty="0">
                <a:solidFill>
                  <a:srgbClr val="00B050"/>
                </a:solidFill>
              </a:rPr>
              <a:t>יִשָּׂ֙א יְהוָ֤ה׀ פָּנָיו֙ אֵלֶ֔יךָ וְיָשֵׂ֥ם לְךָ֖ שָׁלֽוֹם</a:t>
            </a:r>
            <a:r>
              <a:rPr lang="he-IL" sz="4400" b="1" dirty="0" smtClean="0">
                <a:solidFill>
                  <a:srgbClr val="00B050"/>
                </a:solidFill>
              </a:rPr>
              <a:t>׃</a:t>
            </a:r>
            <a:r>
              <a:rPr lang="en-US" sz="4400" b="1" dirty="0" smtClean="0">
                <a:solidFill>
                  <a:srgbClr val="00B050"/>
                </a:solidFill>
              </a:rPr>
              <a:t>    </a:t>
            </a:r>
            <a:r>
              <a:rPr lang="he-IL" sz="4400" b="1" dirty="0" smtClean="0">
                <a:solidFill>
                  <a:srgbClr val="00B050"/>
                </a:solidFill>
              </a:rPr>
              <a:t> </a:t>
            </a:r>
            <a:endParaRPr lang="en-US" sz="4400" b="1" dirty="0">
              <a:solidFill>
                <a:srgbClr val="00B050"/>
              </a:solidFill>
            </a:endParaRPr>
          </a:p>
          <a:p>
            <a:pPr algn="ctr" rtl="1"/>
            <a:endParaRPr lang="en-US" altLang="ko-KR" sz="4000" dirty="0" smtClean="0"/>
          </a:p>
          <a:p>
            <a:r>
              <a:rPr lang="ko-KR" altLang="en-US" sz="4000" b="1" u="sng" dirty="0" smtClean="0">
                <a:solidFill>
                  <a:srgbClr val="C00000"/>
                </a:solidFill>
              </a:rPr>
              <a:t>민수기 </a:t>
            </a:r>
            <a:r>
              <a:rPr lang="en-US" sz="4000" b="1" u="sng" dirty="0" smtClean="0">
                <a:solidFill>
                  <a:srgbClr val="C00000"/>
                </a:solidFill>
              </a:rPr>
              <a:t>6:24-26</a:t>
            </a:r>
            <a:r>
              <a:rPr lang="en-US" sz="4000" dirty="0" smtClean="0"/>
              <a:t>. </a:t>
            </a:r>
            <a:r>
              <a:rPr lang="ko-KR" altLang="en-US" sz="4000" dirty="0"/>
              <a:t>여호와는 네게 복을 주시고 너를 지키시기를 </a:t>
            </a:r>
            <a:r>
              <a:rPr lang="ko-KR" altLang="en-US" sz="4000" dirty="0" smtClean="0"/>
              <a:t>원하며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여호와는 </a:t>
            </a:r>
            <a:r>
              <a:rPr lang="ko-KR" altLang="en-US" sz="4000" dirty="0"/>
              <a:t>그의 얼굴을 네게 비추사 은혜 베푸시기를 </a:t>
            </a:r>
            <a:r>
              <a:rPr lang="ko-KR" altLang="en-US" sz="4000" dirty="0" smtClean="0"/>
              <a:t>원하며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여호와는 </a:t>
            </a:r>
            <a:r>
              <a:rPr lang="ko-KR" altLang="en-US" sz="4000" dirty="0"/>
              <a:t>그 얼굴을 네게로 향하여 드사 평강 주시기를 원하노라 할지니라 </a:t>
            </a:r>
            <a:r>
              <a:rPr lang="ko-KR" altLang="en-US" sz="4000" dirty="0" smtClean="0"/>
              <a:t>하라</a:t>
            </a:r>
            <a:r>
              <a:rPr lang="en-US" altLang="ko-KR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07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3366</TotalTime>
  <Words>1118</Words>
  <Application>Microsoft Office PowerPoint</Application>
  <PresentationFormat>Custom</PresentationFormat>
  <Paragraphs>89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302</cp:revision>
  <dcterms:created xsi:type="dcterms:W3CDTF">2020-03-18T13:47:21Z</dcterms:created>
  <dcterms:modified xsi:type="dcterms:W3CDTF">2020-05-23T01:02:29Z</dcterms:modified>
</cp:coreProperties>
</file>