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518" r:id="rId2"/>
    <p:sldId id="519" r:id="rId3"/>
    <p:sldId id="505" r:id="rId4"/>
    <p:sldId id="486" r:id="rId5"/>
    <p:sldId id="506" r:id="rId6"/>
    <p:sldId id="507" r:id="rId7"/>
    <p:sldId id="508" r:id="rId8"/>
    <p:sldId id="494" r:id="rId9"/>
    <p:sldId id="495" r:id="rId10"/>
    <p:sldId id="517" r:id="rId11"/>
    <p:sldId id="496" r:id="rId12"/>
    <p:sldId id="498" r:id="rId13"/>
    <p:sldId id="511" r:id="rId14"/>
    <p:sldId id="512" r:id="rId15"/>
    <p:sldId id="513" r:id="rId16"/>
    <p:sldId id="484" r:id="rId17"/>
  </p:sldIdLst>
  <p:sldSz cx="12188825" cy="6858000"/>
  <p:notesSz cx="6858000" cy="9144000"/>
  <p:defaultTextStyle>
    <a:defPPr>
      <a:defRPr lang="en-US"/>
    </a:defPPr>
    <a:lvl1pPr marL="0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10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21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31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425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0531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463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874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284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345" autoAdjust="0"/>
  </p:normalViewPr>
  <p:slideViewPr>
    <p:cSldViewPr>
      <p:cViewPr varScale="1">
        <p:scale>
          <a:sx n="84" d="100"/>
          <a:sy n="84" d="100"/>
        </p:scale>
        <p:origin x="-732" y="-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11D8-83C4-4A94-9773-44143C2857FD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5B27-F3C0-4F3E-8F93-EF8E6AA0E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1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Rams have thick horns; ewes do not grow any horns. Most of the sheep are white, but some have a brown or black head, others darker spots on the wool.</a:t>
            </a:r>
          </a:p>
        </p:txBody>
      </p:sp>
      <p:sp>
        <p:nvSpPr>
          <p:cNvPr id="351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CE715ED-38AF-4057-AAAB-96B3349C2045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6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9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9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3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6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3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9C73-D3C2-4D1D-BE1A-64EF358B0269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29992" y="304800"/>
            <a:ext cx="32004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800" b="1" dirty="0" smtClean="0">
                <a:solidFill>
                  <a:srgbClr val="C00000"/>
                </a:solidFill>
              </a:rPr>
              <a:t>מְקוֹר </a:t>
            </a:r>
            <a:r>
              <a:rPr lang="he-IL" sz="1800" b="1" dirty="0">
                <a:solidFill>
                  <a:srgbClr val="C00000"/>
                </a:solidFill>
              </a:rPr>
              <a:t>מַיִם חַיִּים </a:t>
            </a:r>
            <a:endParaRPr lang="en-US" sz="1800" b="1" dirty="0">
              <a:solidFill>
                <a:srgbClr val="C00000"/>
              </a:solidFill>
            </a:endParaRPr>
          </a:p>
          <a:p>
            <a:pPr algn="ctr"/>
            <a:r>
              <a:rPr lang="el-GR" sz="1600" b="1" dirty="0"/>
              <a:t>ἡ πηγή ὕδατος ζωῆς 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rgbClr val="7030A0"/>
                </a:solidFill>
              </a:rPr>
              <a:t>The Spring of Living Water </a:t>
            </a:r>
            <a:endParaRPr lang="en-US" sz="1600" dirty="0">
              <a:solidFill>
                <a:srgbClr val="7030A0"/>
              </a:solidFill>
            </a:endParaRPr>
          </a:p>
          <a:p>
            <a:pPr algn="ctr"/>
            <a:r>
              <a:rPr lang="ko-KR" altLang="en-US" sz="1600" b="1" dirty="0">
                <a:solidFill>
                  <a:srgbClr val="00B050"/>
                </a:solidFill>
              </a:rPr>
              <a:t>생명수 샘</a:t>
            </a:r>
            <a:r>
              <a:rPr lang="ko-KR" altLang="en-US" sz="1600" dirty="0">
                <a:solidFill>
                  <a:srgbClr val="00B050"/>
                </a:solidFill>
              </a:rPr>
              <a:t>  </a:t>
            </a:r>
            <a:r>
              <a:rPr lang="zh-TW" altLang="en-US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生命水的泉源</a:t>
            </a:r>
            <a:endParaRPr lang="en-US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La Fuente de Agua </a:t>
            </a:r>
            <a:r>
              <a:rPr lang="en-US" sz="1600" b="1" i="1" dirty="0" smtClean="0">
                <a:solidFill>
                  <a:srgbClr val="C00000"/>
                </a:solidFill>
              </a:rPr>
              <a:t>Viva </a:t>
            </a:r>
          </a:p>
          <a:p>
            <a:pPr algn="ctr"/>
            <a:r>
              <a:rPr lang="en-US" sz="1600" b="1" i="1" dirty="0" smtClean="0"/>
              <a:t>La </a:t>
            </a:r>
            <a:r>
              <a:rPr lang="en-US" sz="1600" b="1" i="1" dirty="0"/>
              <a:t>Source </a:t>
            </a:r>
            <a:r>
              <a:rPr lang="en-US" sz="1600" b="1" i="1" dirty="0" err="1"/>
              <a:t>d'Eau</a:t>
            </a:r>
            <a:r>
              <a:rPr lang="en-US" sz="1600" b="1" i="1" dirty="0"/>
              <a:t> Vive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Die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Quelle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Lebendigen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Wassers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600" b="1" i="1" dirty="0"/>
              <a:t>Fonte de </a:t>
            </a:r>
            <a:r>
              <a:rPr lang="en-US" sz="1600" b="1" i="1" dirty="0" err="1"/>
              <a:t>Água</a:t>
            </a:r>
            <a:r>
              <a:rPr lang="en-US" sz="1600" b="1" i="1" dirty="0"/>
              <a:t> Viva</a:t>
            </a:r>
            <a:endParaRPr lang="en-US" sz="1600" dirty="0"/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‎ </a:t>
            </a:r>
            <a:r>
              <a:rPr lang="ar-SA" sz="1600" b="1" dirty="0">
                <a:solidFill>
                  <a:srgbClr val="C00000"/>
                </a:solidFill>
              </a:rPr>
              <a:t>يَنْبُوعَ الْمِيَاهِ الْحَيَّةِ،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12" y="457200"/>
            <a:ext cx="8458200" cy="283154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7200" b="1" dirty="0" smtClean="0">
                <a:solidFill>
                  <a:schemeClr val="bg1"/>
                </a:solidFill>
              </a:rPr>
              <a:t>하나님 바라기 인생 </a:t>
            </a:r>
            <a:endParaRPr lang="en-US" altLang="ko-KR" sz="7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신명기 </a:t>
            </a:r>
            <a:r>
              <a:rPr lang="en-US" altLang="ko-KR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8</a:t>
            </a:r>
            <a:r>
              <a:rPr lang="ko-KR" altLang="en-US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장</a:t>
            </a:r>
            <a:r>
              <a:rPr lang="en-US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endParaRPr lang="en-US" sz="1600" b="1" dirty="0" smtClean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en-US" sz="1600" b="1" dirty="0" smtClean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en-US" altLang="ko-KR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Life in God’s Hand</a:t>
            </a:r>
            <a:endParaRPr lang="en-US" sz="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2" y="2895600"/>
            <a:ext cx="2880360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3735" y="4276860"/>
            <a:ext cx="6629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~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yYI©x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; ~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yIm:å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ŸrAqåm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. </a:t>
            </a:r>
            <a:r>
              <a:rPr lang="en-US" altLang="en-US" sz="2600" dirty="0" err="1">
                <a:latin typeface="Bwhebb" pitchFamily="2" charset="0"/>
              </a:rPr>
              <a:t>Wbøz</a:t>
            </a:r>
            <a:r>
              <a:rPr lang="en-US" altLang="en-US" sz="2600" dirty="0">
                <a:latin typeface="Bwhebb" pitchFamily="2" charset="0"/>
              </a:rPr>
              <a:t>&gt;[' </a:t>
            </a:r>
            <a:r>
              <a:rPr lang="en-US" altLang="en-US" sz="2600" dirty="0" err="1">
                <a:latin typeface="Bwhebb" pitchFamily="2" charset="0"/>
              </a:rPr>
              <a:t>yti’ao</a:t>
            </a:r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dirty="0" err="1">
                <a:latin typeface="Bwhebb" pitchFamily="2" charset="0"/>
              </a:rPr>
              <a:t>yMi</a:t>
            </a:r>
            <a:r>
              <a:rPr lang="en-US" altLang="en-US" sz="2600" dirty="0">
                <a:latin typeface="Bwhebb" pitchFamily="2" charset="0"/>
              </a:rPr>
              <a:t>_[; </a:t>
            </a:r>
            <a:r>
              <a:rPr lang="en-US" altLang="en-US" sz="2600" dirty="0" err="1">
                <a:latin typeface="Bwhebb" pitchFamily="2" charset="0"/>
              </a:rPr>
              <a:t>hf'ä</a:t>
            </a:r>
            <a:r>
              <a:rPr lang="en-US" altLang="en-US" sz="2600" dirty="0">
                <a:latin typeface="Bwhebb" pitchFamily="2" charset="0"/>
              </a:rPr>
              <a:t>[' </a:t>
            </a:r>
            <a:r>
              <a:rPr lang="en-US" altLang="en-US" sz="2600" dirty="0" err="1">
                <a:latin typeface="Bwhebb" pitchFamily="2" charset="0"/>
              </a:rPr>
              <a:t>tA</a:t>
            </a:r>
            <a:r>
              <a:rPr lang="en-US" altLang="en-US" sz="2600" dirty="0">
                <a:latin typeface="Bwhebb" pitchFamily="2" charset="0"/>
              </a:rPr>
              <a:t>[</a:t>
            </a:r>
            <a:r>
              <a:rPr lang="en-US" altLang="en-US" sz="2600" dirty="0" err="1">
                <a:latin typeface="Bwhebb" pitchFamily="2" charset="0"/>
              </a:rPr>
              <a:t>ßr</a:t>
            </a:r>
            <a:r>
              <a:rPr lang="en-US" altLang="en-US" sz="2600" dirty="0">
                <a:latin typeface="Bwhebb" pitchFamily="2" charset="0"/>
              </a:rPr>
              <a:t>" ~</a:t>
            </a:r>
            <a:r>
              <a:rPr lang="en-US" altLang="en-US" sz="2600" dirty="0" err="1">
                <a:latin typeface="Bwhebb" pitchFamily="2" charset="0"/>
              </a:rPr>
              <a:t>yIT:ïv</a:t>
            </a:r>
            <a:r>
              <a:rPr lang="en-US" altLang="en-US" sz="2600" dirty="0">
                <a:latin typeface="Bwhebb" pitchFamily="2" charset="0"/>
              </a:rPr>
              <a:t>.-</a:t>
            </a:r>
            <a:r>
              <a:rPr lang="en-US" altLang="en-US" sz="2600" dirty="0" err="1">
                <a:latin typeface="Bwhebb" pitchFamily="2" charset="0"/>
              </a:rPr>
              <a:t>yKi</a:t>
            </a:r>
            <a:r>
              <a:rPr lang="en-US" altLang="en-US" sz="2600" dirty="0">
                <a:latin typeface="Bwhebb" pitchFamily="2" charset="0"/>
              </a:rPr>
              <a:t>(</a:t>
            </a:r>
            <a:r>
              <a:rPr lang="en-US" altLang="en-US" sz="2600" baseline="30000" dirty="0">
                <a:latin typeface="Bwhebb" pitchFamily="2" charset="0"/>
              </a:rPr>
              <a:t>  </a:t>
            </a:r>
            <a:r>
              <a:rPr lang="en-US" altLang="en-US" sz="2600" dirty="0">
                <a:latin typeface="Bwhebb" pitchFamily="2" charset="0"/>
              </a:rPr>
              <a:t>  `~</a:t>
            </a:r>
            <a:r>
              <a:rPr lang="en-US" altLang="en-US" sz="2600" dirty="0" err="1">
                <a:latin typeface="Bwhebb" pitchFamily="2" charset="0"/>
              </a:rPr>
              <a:t>yIM</a:t>
            </a:r>
            <a:r>
              <a:rPr lang="en-US" altLang="en-US" sz="2600" dirty="0">
                <a:latin typeface="Bwhebb" pitchFamily="2" charset="0"/>
              </a:rPr>
              <a:t>")h; </a:t>
            </a:r>
            <a:r>
              <a:rPr lang="en-US" altLang="en-US" sz="2600" dirty="0" err="1">
                <a:latin typeface="Bwhebb" pitchFamily="2" charset="0"/>
              </a:rPr>
              <a:t>WlkiÞy</a:t>
            </a:r>
            <a:r>
              <a:rPr lang="en-US" altLang="en-US" sz="2600" dirty="0">
                <a:latin typeface="Bwhebb" pitchFamily="2" charset="0"/>
              </a:rPr>
              <a:t>"-al{ </a:t>
            </a:r>
            <a:r>
              <a:rPr lang="en-US" altLang="en-US" sz="2600" dirty="0" err="1">
                <a:latin typeface="Bwhebb" pitchFamily="2" charset="0"/>
              </a:rPr>
              <a:t>rv</a:t>
            </a:r>
            <a:r>
              <a:rPr lang="en-US" altLang="en-US" sz="2600" dirty="0">
                <a:latin typeface="Bwhebb" pitchFamily="2" charset="0"/>
              </a:rPr>
              <a:t>&lt;</a:t>
            </a:r>
            <a:r>
              <a:rPr lang="en-US" altLang="en-US" sz="2600" dirty="0" err="1">
                <a:latin typeface="Bwhebb" pitchFamily="2" charset="0"/>
              </a:rPr>
              <a:t>ïa</a:t>
            </a:r>
            <a:r>
              <a:rPr lang="en-US" altLang="en-US" sz="2600" dirty="0">
                <a:latin typeface="Bwhebb" pitchFamily="2" charset="0"/>
              </a:rPr>
              <a:t>] ~</a:t>
            </a:r>
            <a:r>
              <a:rPr lang="en-US" altLang="en-US" sz="2600" dirty="0" err="1">
                <a:latin typeface="Bwhebb" pitchFamily="2" charset="0"/>
              </a:rPr>
              <a:t>yrIêB'v.nI</a:t>
            </a:r>
            <a:r>
              <a:rPr lang="en-US" altLang="en-US" sz="2600" dirty="0">
                <a:latin typeface="Bwhebb" pitchFamily="2" charset="0"/>
              </a:rPr>
              <a:t> ‘</a:t>
            </a:r>
            <a:r>
              <a:rPr lang="en-US" altLang="en-US" sz="2600" dirty="0" err="1">
                <a:latin typeface="Bwhebb" pitchFamily="2" charset="0"/>
              </a:rPr>
              <a:t>troaBo</a:t>
            </a:r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dirty="0" err="1">
                <a:latin typeface="Bwhebb" pitchFamily="2" charset="0"/>
              </a:rPr>
              <a:t>tArêaBo</a:t>
            </a:r>
            <a:r>
              <a:rPr lang="en-US" altLang="en-US" sz="2600" dirty="0">
                <a:latin typeface="Bwhebb" pitchFamily="2" charset="0"/>
              </a:rPr>
              <a:t> ‘~</a:t>
            </a:r>
            <a:r>
              <a:rPr lang="en-US" altLang="en-US" sz="2600" dirty="0" err="1">
                <a:latin typeface="Bwhebb" pitchFamily="2" charset="0"/>
              </a:rPr>
              <a:t>h,l</a:t>
            </a:r>
            <a:r>
              <a:rPr lang="en-US" altLang="en-US" sz="2600" dirty="0">
                <a:latin typeface="Bwhebb" pitchFamily="2" charset="0"/>
              </a:rPr>
              <a:t>' </a:t>
            </a:r>
            <a:r>
              <a:rPr lang="en-US" altLang="en-US" sz="2600" dirty="0" err="1">
                <a:latin typeface="Bwhebb" pitchFamily="2" charset="0"/>
              </a:rPr>
              <a:t>bcoÜx.l</a:t>
            </a:r>
            <a:r>
              <a:rPr lang="en-US" altLang="en-US" sz="2600" dirty="0">
                <a:latin typeface="Bwhebb" pitchFamily="2" charset="0"/>
              </a:rPr>
              <a:t>;</a:t>
            </a:r>
          </a:p>
          <a:p>
            <a:r>
              <a:rPr lang="en-US" altLang="en-US" sz="2000" b="1" dirty="0">
                <a:solidFill>
                  <a:srgbClr val="7030A0"/>
                </a:solidFill>
              </a:rPr>
              <a:t>Jeremiah 2:13</a:t>
            </a:r>
            <a:r>
              <a:rPr lang="en-US" altLang="en-US" sz="2000" dirty="0">
                <a:solidFill>
                  <a:srgbClr val="7030A0"/>
                </a:solidFill>
              </a:rPr>
              <a:t> </a:t>
            </a:r>
            <a:r>
              <a:rPr lang="en-US" altLang="en-US" sz="2000" dirty="0"/>
              <a:t>My people have committed two sins: They have forsaken me, </a:t>
            </a:r>
            <a:r>
              <a:rPr lang="en-US" altLang="en-US" sz="2000" b="1" dirty="0">
                <a:solidFill>
                  <a:srgbClr val="FF0000"/>
                </a:solidFill>
              </a:rPr>
              <a:t>the spring of living water</a:t>
            </a:r>
            <a:r>
              <a:rPr lang="en-US" altLang="en-US" sz="2000" dirty="0"/>
              <a:t>, and have dug their own cisterns, broken cisterns that cannot hold water</a:t>
            </a:r>
            <a:r>
              <a:rPr lang="en-US" altLang="en-US" sz="2000" dirty="0" smtClean="0"/>
              <a:t>.</a:t>
            </a:r>
            <a:r>
              <a:rPr lang="ko-KR" altLang="en-US" sz="1800" dirty="0" smtClean="0"/>
              <a:t>                                                               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6399212" y="6092742"/>
            <a:ext cx="1747979" cy="400110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ko-KR" altLang="en-US" sz="1800" b="1" dirty="0" smtClean="0">
                <a:solidFill>
                  <a:schemeClr val="bg1"/>
                </a:solidFill>
              </a:rPr>
              <a:t>김 경 래</a:t>
            </a:r>
            <a:r>
              <a:rPr lang="en-US" altLang="ko-KR" sz="1800" b="1" dirty="0">
                <a:solidFill>
                  <a:schemeClr val="bg1"/>
                </a:solidFill>
              </a:rPr>
              <a:t>, </a:t>
            </a:r>
            <a:r>
              <a:rPr lang="en-US" altLang="ko-KR" sz="1800" b="1" dirty="0" smtClean="0">
                <a:solidFill>
                  <a:schemeClr val="bg1"/>
                </a:solidFill>
              </a:rPr>
              <a:t>  </a:t>
            </a:r>
            <a:r>
              <a:rPr lang="en-US" altLang="ko-KR" sz="2000" dirty="0" smtClean="0">
                <a:solidFill>
                  <a:schemeClr val="bg1"/>
                </a:solidFill>
              </a:rPr>
              <a:t>Ph.D</a:t>
            </a:r>
            <a:r>
              <a:rPr lang="en-US" altLang="ko-KR" sz="2000" dirty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75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mporal rainfall fluctuations in Israel and their possible lin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99" y="132644"/>
            <a:ext cx="10026867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ata tables and charts monthly and yearly climate conditions i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193" y="3000846"/>
            <a:ext cx="5413248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49193" y="228600"/>
            <a:ext cx="3361975" cy="276998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3000" b="1" dirty="0" smtClean="0">
                <a:solidFill>
                  <a:srgbClr val="FFFF00"/>
                </a:solidFill>
              </a:rPr>
              <a:t>이스라엘</a:t>
            </a:r>
            <a:endParaRPr lang="en-US" altLang="ko-KR" sz="3000" b="1" dirty="0" smtClean="0">
              <a:solidFill>
                <a:srgbClr val="FFFF00"/>
              </a:solidFill>
            </a:endParaRPr>
          </a:p>
          <a:p>
            <a:pPr algn="ctr"/>
            <a:r>
              <a:rPr lang="ko-KR" altLang="en-US" sz="3000" b="1" dirty="0" smtClean="0">
                <a:solidFill>
                  <a:srgbClr val="FFFF00"/>
                </a:solidFill>
              </a:rPr>
              <a:t>지형 높이 </a:t>
            </a:r>
            <a:r>
              <a:rPr lang="en-US" altLang="ko-KR" sz="3000" b="1" dirty="0" smtClean="0">
                <a:solidFill>
                  <a:srgbClr val="FFFF00"/>
                </a:solidFill>
              </a:rPr>
              <a:t>(</a:t>
            </a:r>
            <a:r>
              <a:rPr lang="ko-KR" altLang="en-US" sz="3000" b="1" dirty="0" smtClean="0">
                <a:solidFill>
                  <a:srgbClr val="FFFF00"/>
                </a:solidFill>
              </a:rPr>
              <a:t>미터</a:t>
            </a:r>
            <a:r>
              <a:rPr lang="en-US" altLang="ko-KR" sz="3000" b="1" dirty="0" smtClean="0">
                <a:solidFill>
                  <a:srgbClr val="FFFF00"/>
                </a:solidFill>
              </a:rPr>
              <a:t>)</a:t>
            </a:r>
          </a:p>
          <a:p>
            <a:pPr algn="ctr"/>
            <a:r>
              <a:rPr lang="ko-KR" altLang="en-US" sz="3000" b="1" dirty="0" smtClean="0">
                <a:solidFill>
                  <a:srgbClr val="FFFF00"/>
                </a:solidFill>
              </a:rPr>
              <a:t>및 강수량 </a:t>
            </a:r>
            <a:r>
              <a:rPr lang="en-US" altLang="ko-KR" sz="3000" b="1" dirty="0" smtClean="0">
                <a:solidFill>
                  <a:srgbClr val="FFFF00"/>
                </a:solidFill>
              </a:rPr>
              <a:t>(mm)</a:t>
            </a:r>
          </a:p>
          <a:p>
            <a:pPr algn="ctr"/>
            <a:r>
              <a:rPr lang="en-US" altLang="en-US" sz="2800" b="1" dirty="0" smtClean="0">
                <a:solidFill>
                  <a:srgbClr val="FFFF00"/>
                </a:solidFill>
              </a:rPr>
              <a:t>Altitude (meters) &amp; Precipitation (mm)</a:t>
            </a:r>
          </a:p>
          <a:p>
            <a:pPr algn="ctr"/>
            <a:r>
              <a:rPr lang="en-US" altLang="en-US" sz="2800" b="1" dirty="0" smtClean="0">
                <a:solidFill>
                  <a:srgbClr val="FFFF00"/>
                </a:solidFill>
              </a:rPr>
              <a:t> of the </a:t>
            </a:r>
            <a:r>
              <a:rPr lang="en-US" altLang="en-US" sz="2800" b="1" dirty="0">
                <a:solidFill>
                  <a:srgbClr val="FFFF00"/>
                </a:solidFill>
              </a:rPr>
              <a:t>Bible Land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5612" y="5257800"/>
            <a:ext cx="5943600" cy="133882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FFFF00"/>
                </a:solidFill>
              </a:rPr>
              <a:t>예루살렘</a:t>
            </a:r>
            <a:r>
              <a:rPr lang="en-US" altLang="ko-KR" sz="2500" b="1" dirty="0">
                <a:solidFill>
                  <a:srgbClr val="FFFF00"/>
                </a:solidFill>
              </a:rPr>
              <a:t> </a:t>
            </a:r>
            <a:r>
              <a:rPr lang="ko-KR" altLang="en-US" sz="2500" b="1" dirty="0" smtClean="0">
                <a:solidFill>
                  <a:srgbClr val="FFFF00"/>
                </a:solidFill>
              </a:rPr>
              <a:t>평균 월별 강우량 </a:t>
            </a:r>
            <a:r>
              <a:rPr lang="en-US" altLang="ko-KR" sz="2500" b="1" dirty="0" smtClean="0">
                <a:solidFill>
                  <a:srgbClr val="FFFF00"/>
                </a:solidFill>
              </a:rPr>
              <a:t>(mm) </a:t>
            </a:r>
            <a:r>
              <a:rPr lang="ko-KR" altLang="en-US" sz="2500" b="1" dirty="0" smtClean="0">
                <a:solidFill>
                  <a:srgbClr val="FFFF00"/>
                </a:solidFill>
              </a:rPr>
              <a:t>및 기온</a:t>
            </a:r>
            <a:endParaRPr lang="en-US" altLang="ko-KR" sz="2500" b="1" dirty="0" smtClean="0">
              <a:solidFill>
                <a:srgbClr val="FFFF00"/>
              </a:solidFill>
            </a:endParaRPr>
          </a:p>
          <a:p>
            <a:pPr algn="ctr"/>
            <a:r>
              <a:rPr lang="en-US" altLang="en-US" sz="2800" b="1" dirty="0" smtClean="0">
                <a:solidFill>
                  <a:srgbClr val="FFFF00"/>
                </a:solidFill>
              </a:rPr>
              <a:t>Jerusalem Average Monthly Rainfall (mm) &amp; </a:t>
            </a:r>
            <a:r>
              <a:rPr lang="en-US" altLang="en-US" sz="2800" b="1" dirty="0" err="1" smtClean="0">
                <a:solidFill>
                  <a:srgbClr val="FFFF00"/>
                </a:solidFill>
              </a:rPr>
              <a:t>Temparature</a:t>
            </a:r>
            <a:endParaRPr lang="en-US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45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 result for luke 19: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80" y="2345266"/>
            <a:ext cx="11943493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barle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281" y="199967"/>
            <a:ext cx="4380602" cy="2468880"/>
          </a:xfrm>
          <a:prstGeom prst="rect">
            <a:avLst/>
          </a:prstGeom>
        </p:spPr>
      </p:pic>
      <p:pic>
        <p:nvPicPr>
          <p:cNvPr id="4" name="Picture 6" descr="Wheat_P121089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2812" y="199967"/>
            <a:ext cx="4387515" cy="24688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218612" y="1714740"/>
            <a:ext cx="2741613" cy="95410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</a:rPr>
              <a:t>보리 </a:t>
            </a:r>
            <a:r>
              <a:rPr lang="en-US" sz="2800" dirty="0" smtClean="0">
                <a:solidFill>
                  <a:schemeClr val="bg1"/>
                </a:solidFill>
              </a:rPr>
              <a:t>Barley (L)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       </a:t>
            </a:r>
            <a:r>
              <a:rPr lang="ko-KR" altLang="en-US" sz="2800" dirty="0" smtClean="0">
                <a:solidFill>
                  <a:schemeClr val="bg1"/>
                </a:solidFill>
              </a:rPr>
              <a:t>밀 </a:t>
            </a:r>
            <a:r>
              <a:rPr lang="en-US" sz="2800" dirty="0" smtClean="0">
                <a:solidFill>
                  <a:schemeClr val="bg1"/>
                </a:solidFill>
              </a:rPr>
              <a:t>Wheat (R)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692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5256212" y="2699738"/>
            <a:ext cx="3399458" cy="109728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ko-KR" altLang="en-US" sz="3200" dirty="0" smtClean="0">
                <a:solidFill>
                  <a:schemeClr val="bg1"/>
                </a:solidFill>
              </a:rPr>
              <a:t>가나안  땅</a:t>
            </a:r>
            <a:r>
              <a:rPr lang="en-US" altLang="ko-KR" sz="3200" dirty="0" smtClean="0">
                <a:solidFill>
                  <a:schemeClr val="bg1"/>
                </a:solidFill>
              </a:rPr>
              <a:t/>
            </a:r>
            <a:br>
              <a:rPr lang="en-US" altLang="ko-KR" sz="3200" dirty="0" smtClean="0">
                <a:solidFill>
                  <a:schemeClr val="bg1"/>
                </a:solidFill>
              </a:rPr>
            </a:br>
            <a:r>
              <a:rPr lang="ko-KR" altLang="en-US" sz="3200" dirty="0" smtClean="0">
                <a:solidFill>
                  <a:schemeClr val="bg1"/>
                </a:solidFill>
              </a:rPr>
              <a:t>농업   특산품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40963" name="Picture 4" descr="Israel ,the land flowing with milk and honey.Thank YOU FATHER fo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137160"/>
            <a:ext cx="4278676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8" b="10918"/>
          <a:stretch>
            <a:fillRect/>
          </a:stretch>
        </p:blipFill>
        <p:spPr>
          <a:xfrm>
            <a:off x="4646611" y="137160"/>
            <a:ext cx="4387946" cy="2468880"/>
          </a:xfr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3849512"/>
            <a:ext cx="487552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134" y="3843867"/>
            <a:ext cx="550132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Medjool date palms image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411" y="1633502"/>
            <a:ext cx="2923621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07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1"/>
          <p:cNvSpPr>
            <a:spLocks noChangeArrowheads="1"/>
          </p:cNvSpPr>
          <p:nvPr/>
        </p:nvSpPr>
        <p:spPr bwMode="auto">
          <a:xfrm>
            <a:off x="6862104" y="685800"/>
            <a:ext cx="3194708" cy="2062103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ko-KR" altLang="en-US" sz="3200" b="1" dirty="0" smtClean="0">
                <a:solidFill>
                  <a:srgbClr val="FFFF00"/>
                </a:solidFill>
              </a:rPr>
              <a:t>가나안 땅의</a:t>
            </a:r>
            <a:endParaRPr lang="en-US" altLang="ko-KR" sz="3200" b="1" dirty="0" smtClean="0">
              <a:solidFill>
                <a:srgbClr val="FFFF00"/>
              </a:solidFill>
            </a:endParaRPr>
          </a:p>
          <a:p>
            <a:pPr algn="ctr"/>
            <a:r>
              <a:rPr lang="ko-KR" altLang="en-US" sz="3200" b="1" dirty="0" smtClean="0">
                <a:solidFill>
                  <a:srgbClr val="FFFF00"/>
                </a:solidFill>
              </a:rPr>
              <a:t>목축 </a:t>
            </a:r>
            <a:endParaRPr lang="en-US" altLang="ko-KR" sz="3200" b="1" dirty="0" smtClean="0">
              <a:solidFill>
                <a:srgbClr val="FFFF00"/>
              </a:solidFill>
            </a:endParaRPr>
          </a:p>
          <a:p>
            <a:pPr algn="ctr"/>
            <a:r>
              <a:rPr lang="en-US" altLang="ko-KR" sz="3200" b="1" dirty="0" smtClean="0">
                <a:solidFill>
                  <a:srgbClr val="FFFF00"/>
                </a:solidFill>
              </a:rPr>
              <a:t>(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소떼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,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양떼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)</a:t>
            </a:r>
            <a:endParaRPr lang="en-US" altLang="ko-KR" sz="800" b="1" dirty="0" smtClean="0">
              <a:solidFill>
                <a:srgbClr val="FFFF00"/>
              </a:solidFill>
            </a:endParaRPr>
          </a:p>
          <a:p>
            <a:pPr algn="ctr"/>
            <a:endParaRPr lang="en-US" altLang="ko-KR" sz="8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*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양떼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=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양과 염소</a:t>
            </a:r>
            <a:endParaRPr lang="en-US" alt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1036" name="Picture 12" descr="Round Sheep Follow Shepherd Stock Photo (Edit Now) 388741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07" y="205710"/>
            <a:ext cx="6654217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Goat plague, or peste des petits ruminants, detected on Israel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3109437"/>
            <a:ext cx="4754880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You cows of Bashan” | Ferrell's Travel B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2" y="2929379"/>
            <a:ext cx="6486231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54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992" y="47062"/>
            <a:ext cx="11963400" cy="667875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ko-KR" altLang="en-US" sz="1000" b="1" dirty="0" smtClean="0">
                <a:solidFill>
                  <a:srgbClr val="FFFF00"/>
                </a:solidFill>
              </a:rPr>
              <a:t>                     </a:t>
            </a:r>
            <a:endParaRPr lang="en-US" altLang="ko-KR" sz="1000" b="1" dirty="0" smtClean="0">
              <a:solidFill>
                <a:srgbClr val="FFFF00"/>
              </a:solidFill>
            </a:endParaRPr>
          </a:p>
          <a:p>
            <a:endParaRPr lang="en-US" altLang="ko-KR" sz="1000" b="1" dirty="0" smtClean="0">
              <a:solidFill>
                <a:srgbClr val="FFFF00"/>
              </a:solidFill>
            </a:endParaRPr>
          </a:p>
          <a:p>
            <a:r>
              <a:rPr lang="en-US" altLang="ko-KR" sz="1000" b="1" dirty="0">
                <a:solidFill>
                  <a:srgbClr val="FFFF00"/>
                </a:solidFill>
              </a:rPr>
              <a:t> </a:t>
            </a:r>
            <a:r>
              <a:rPr lang="en-US" altLang="ko-KR" sz="1000" b="1" dirty="0" smtClean="0">
                <a:solidFill>
                  <a:srgbClr val="FFFF00"/>
                </a:solidFill>
              </a:rPr>
              <a:t>                                                           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광야 생활의 목적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: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 </a:t>
            </a:r>
            <a:r>
              <a:rPr lang="ko-KR" altLang="en-US" sz="3200" b="1" dirty="0">
                <a:solidFill>
                  <a:srgbClr val="FFFF00"/>
                </a:solidFill>
              </a:rPr>
              <a:t>하나님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바라기 </a:t>
            </a:r>
            <a:endParaRPr lang="en-US" altLang="ko-KR" sz="3200" b="1" dirty="0" smtClean="0">
              <a:solidFill>
                <a:srgbClr val="FFFF00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sz="1800" b="1" dirty="0" smtClean="0">
                <a:solidFill>
                  <a:schemeClr val="bg1"/>
                </a:solidFill>
              </a:rPr>
              <a:t>(</a:t>
            </a:r>
            <a:r>
              <a:rPr lang="ko-KR" altLang="en-US" sz="1800" b="1" dirty="0" smtClean="0">
                <a:solidFill>
                  <a:schemeClr val="bg1"/>
                </a:solidFill>
              </a:rPr>
              <a:t>개역개정</a:t>
            </a:r>
            <a:r>
              <a:rPr lang="en-US" sz="1800" b="1" dirty="0" smtClean="0">
                <a:solidFill>
                  <a:schemeClr val="bg1"/>
                </a:solidFill>
              </a:rPr>
              <a:t>)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신명기</a:t>
            </a:r>
            <a:r>
              <a:rPr lang="ko-KR" altLang="en-US" sz="24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2400" b="1" dirty="0" smtClean="0">
                <a:solidFill>
                  <a:srgbClr val="FFFF00"/>
                </a:solidFill>
                <a:latin typeface="+mn-ea"/>
              </a:rPr>
              <a:t>8:12-16</a:t>
            </a:r>
            <a:r>
              <a:rPr lang="en-US" altLang="ko-KR" sz="2600" b="1" dirty="0" smtClean="0">
                <a:solidFill>
                  <a:schemeClr val="bg1"/>
                </a:solidFill>
                <a:latin typeface="+mn-ea"/>
              </a:rPr>
              <a:t>. </a:t>
            </a:r>
            <a:r>
              <a:rPr lang="en-US" sz="2800" dirty="0" smtClean="0">
                <a:solidFill>
                  <a:srgbClr val="FFFF00"/>
                </a:solidFill>
              </a:rPr>
              <a:t>12</a:t>
            </a:r>
            <a:r>
              <a:rPr lang="x-none" sz="2800" smtClean="0">
                <a:solidFill>
                  <a:schemeClr val="bg1"/>
                </a:solidFill>
              </a:rPr>
              <a:t> 네가 먹어서 배부르고 아름다운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x-none" sz="2800" smtClean="0">
                <a:solidFill>
                  <a:schemeClr val="bg1"/>
                </a:solidFill>
              </a:rPr>
              <a:t>집을 </a:t>
            </a:r>
            <a:r>
              <a:rPr lang="x-none" sz="2800">
                <a:solidFill>
                  <a:schemeClr val="bg1"/>
                </a:solidFill>
              </a:rPr>
              <a:t>짓고 거주하게 </a:t>
            </a:r>
            <a:r>
              <a:rPr lang="x-none" sz="2800" smtClean="0">
                <a:solidFill>
                  <a:schemeClr val="bg1"/>
                </a:solidFill>
              </a:rPr>
              <a:t>되며</a:t>
            </a:r>
            <a:r>
              <a:rPr lang="en-US" sz="2800" dirty="0" smtClean="0">
                <a:solidFill>
                  <a:schemeClr val="bg1"/>
                </a:solidFill>
              </a:rPr>
              <a:t>,</a:t>
            </a:r>
            <a:r>
              <a:rPr lang="x-none" sz="2800" smtClean="0">
                <a:solidFill>
                  <a:schemeClr val="bg1"/>
                </a:solidFill>
              </a:rPr>
              <a:t> </a:t>
            </a:r>
            <a:r>
              <a:rPr lang="x-none" sz="2800" smtClean="0">
                <a:solidFill>
                  <a:srgbClr val="FFFF00"/>
                </a:solidFill>
              </a:rPr>
              <a:t>13</a:t>
            </a:r>
            <a:r>
              <a:rPr lang="x-none" sz="2800" smtClean="0">
                <a:solidFill>
                  <a:schemeClr val="bg1"/>
                </a:solidFill>
              </a:rPr>
              <a:t> </a:t>
            </a:r>
            <a:r>
              <a:rPr lang="x-none" sz="2800">
                <a:solidFill>
                  <a:schemeClr val="bg1"/>
                </a:solidFill>
              </a:rPr>
              <a:t>또 네 </a:t>
            </a:r>
            <a:r>
              <a:rPr lang="x-none" sz="2800" b="1">
                <a:solidFill>
                  <a:srgbClr val="FFFF00"/>
                </a:solidFill>
              </a:rPr>
              <a:t>소와 양</a:t>
            </a:r>
            <a:r>
              <a:rPr lang="x-none" sz="2800">
                <a:solidFill>
                  <a:schemeClr val="bg1"/>
                </a:solidFill>
              </a:rPr>
              <a:t>이 번성하며 네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x-none" sz="2800" smtClean="0">
                <a:solidFill>
                  <a:schemeClr val="bg1"/>
                </a:solidFill>
              </a:rPr>
              <a:t>은금이 </a:t>
            </a:r>
            <a:r>
              <a:rPr lang="x-none" sz="2800">
                <a:solidFill>
                  <a:schemeClr val="bg1"/>
                </a:solidFill>
              </a:rPr>
              <a:t>증식되며 </a:t>
            </a:r>
            <a:r>
              <a:rPr lang="x-none" sz="2800" b="1">
                <a:solidFill>
                  <a:srgbClr val="FFFF00"/>
                </a:solidFill>
              </a:rPr>
              <a:t>네 소유가 다 풍부하게 될 때에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x-none" sz="2800" smtClean="0">
                <a:solidFill>
                  <a:srgbClr val="FFFF00"/>
                </a:solidFill>
              </a:rPr>
              <a:t>14</a:t>
            </a:r>
            <a:r>
              <a:rPr lang="x-none" sz="2800" smtClean="0">
                <a:solidFill>
                  <a:schemeClr val="bg1"/>
                </a:solidFill>
              </a:rPr>
              <a:t> </a:t>
            </a:r>
            <a:r>
              <a:rPr lang="x-none" sz="2800">
                <a:solidFill>
                  <a:schemeClr val="bg1"/>
                </a:solidFill>
              </a:rPr>
              <a:t>네 마음이 </a:t>
            </a:r>
            <a:r>
              <a:rPr lang="x-none" sz="2800" smtClean="0">
                <a:solidFill>
                  <a:schemeClr val="bg1"/>
                </a:solidFill>
              </a:rPr>
              <a:t>교만하여 </a:t>
            </a:r>
            <a:r>
              <a:rPr lang="x-none" sz="2800">
                <a:solidFill>
                  <a:schemeClr val="bg1"/>
                </a:solidFill>
              </a:rPr>
              <a:t>네 하나님 여호와를 잊어버릴까 </a:t>
            </a:r>
            <a:r>
              <a:rPr lang="x-none" sz="2800" smtClean="0">
                <a:solidFill>
                  <a:schemeClr val="bg1"/>
                </a:solidFill>
              </a:rPr>
              <a:t>염려하노라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r>
              <a:rPr lang="x-none" sz="2800" smtClean="0">
                <a:solidFill>
                  <a:schemeClr val="bg1"/>
                </a:solidFill>
              </a:rPr>
              <a:t> </a:t>
            </a:r>
            <a:r>
              <a:rPr lang="x-none" sz="2800">
                <a:solidFill>
                  <a:schemeClr val="bg1"/>
                </a:solidFill>
              </a:rPr>
              <a:t>여호와는 너를 애굽 땅 종 되었던 집에서 이끌어 내시고 </a:t>
            </a:r>
            <a:r>
              <a:rPr lang="x-none" sz="2800" smtClean="0">
                <a:solidFill>
                  <a:srgbClr val="FFFF00"/>
                </a:solidFill>
              </a:rPr>
              <a:t>15</a:t>
            </a:r>
            <a:r>
              <a:rPr lang="x-none" sz="2800" smtClean="0">
                <a:solidFill>
                  <a:schemeClr val="bg1"/>
                </a:solidFill>
              </a:rPr>
              <a:t> </a:t>
            </a:r>
            <a:r>
              <a:rPr lang="x-none" sz="2800">
                <a:solidFill>
                  <a:schemeClr val="bg1"/>
                </a:solidFill>
              </a:rPr>
              <a:t>너를 인도하여 </a:t>
            </a:r>
            <a:r>
              <a:rPr lang="x-none" sz="2800" b="1">
                <a:solidFill>
                  <a:srgbClr val="FFFF00"/>
                </a:solidFill>
              </a:rPr>
              <a:t>그 광대하고 위험한 광야 곧 불뱀과 전갈이 있고 물이 없는 건조한 땅</a:t>
            </a:r>
            <a:r>
              <a:rPr lang="x-none" sz="2800">
                <a:solidFill>
                  <a:schemeClr val="bg1"/>
                </a:solidFill>
              </a:rPr>
              <a:t>을 지나게 하셨으며 또 너를 위하여 </a:t>
            </a:r>
            <a:r>
              <a:rPr lang="x-none" sz="2800" b="1">
                <a:solidFill>
                  <a:srgbClr val="FFFF00"/>
                </a:solidFill>
              </a:rPr>
              <a:t>단단한 반석에서 물을 </a:t>
            </a:r>
            <a:r>
              <a:rPr lang="x-none" sz="2800">
                <a:solidFill>
                  <a:schemeClr val="bg1"/>
                </a:solidFill>
              </a:rPr>
              <a:t>내셨으며 </a:t>
            </a:r>
            <a:r>
              <a:rPr lang="x-none" sz="2800">
                <a:solidFill>
                  <a:srgbClr val="FFFF00"/>
                </a:solidFill>
              </a:rPr>
              <a:t>16</a:t>
            </a:r>
            <a:r>
              <a:rPr lang="x-none" sz="2800">
                <a:solidFill>
                  <a:schemeClr val="bg1"/>
                </a:solidFill>
              </a:rPr>
              <a:t> 네 조상들도 알지 못하던 </a:t>
            </a:r>
            <a:r>
              <a:rPr lang="x-none" sz="2800" b="1">
                <a:solidFill>
                  <a:srgbClr val="FFFF00"/>
                </a:solidFill>
              </a:rPr>
              <a:t>만나</a:t>
            </a:r>
            <a:r>
              <a:rPr lang="x-none" sz="2800">
                <a:solidFill>
                  <a:schemeClr val="bg1"/>
                </a:solidFill>
              </a:rPr>
              <a:t>를 광야에서 네게 </a:t>
            </a:r>
            <a:r>
              <a:rPr lang="x-none" sz="2800" smtClean="0">
                <a:solidFill>
                  <a:schemeClr val="bg1"/>
                </a:solidFill>
              </a:rPr>
              <a:t>먹이셨나니</a:t>
            </a:r>
            <a:r>
              <a:rPr lang="en-US" sz="2800" dirty="0" smtClean="0">
                <a:solidFill>
                  <a:schemeClr val="bg1"/>
                </a:solidFill>
              </a:rPr>
              <a:t>,</a:t>
            </a:r>
            <a:r>
              <a:rPr lang="x-none" sz="2800" smtClean="0">
                <a:solidFill>
                  <a:schemeClr val="bg1"/>
                </a:solidFill>
              </a:rPr>
              <a:t> </a:t>
            </a:r>
            <a:r>
              <a:rPr lang="x-none" sz="2800">
                <a:solidFill>
                  <a:schemeClr val="bg1"/>
                </a:solidFill>
              </a:rPr>
              <a:t>이는 다 </a:t>
            </a:r>
            <a:r>
              <a:rPr lang="x-none" sz="2800" b="1">
                <a:solidFill>
                  <a:srgbClr val="FF0000"/>
                </a:solidFill>
              </a:rPr>
              <a:t>너를 낮추시며 </a:t>
            </a:r>
            <a:r>
              <a:rPr lang="x-none" sz="2800" b="1">
                <a:solidFill>
                  <a:srgbClr val="FFFF00"/>
                </a:solidFill>
              </a:rPr>
              <a:t>너를 시험하사 </a:t>
            </a:r>
            <a:r>
              <a:rPr lang="x-none" sz="2800">
                <a:solidFill>
                  <a:schemeClr val="bg1"/>
                </a:solidFill>
              </a:rPr>
              <a:t>마침내 네게 복을 주려 </a:t>
            </a:r>
            <a:r>
              <a:rPr lang="x-none" sz="2800" smtClean="0">
                <a:solidFill>
                  <a:schemeClr val="bg1"/>
                </a:solidFill>
              </a:rPr>
              <a:t>하심이었느니라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r>
              <a:rPr lang="x-none" sz="280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……………………………………………………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</a:rPr>
              <a:t>          </a:t>
            </a:r>
            <a:r>
              <a:rPr lang="en-US" altLang="ko-KR" sz="2400" b="1" dirty="0">
                <a:solidFill>
                  <a:srgbClr val="FFFF00"/>
                </a:solidFill>
              </a:rPr>
              <a:t>*</a:t>
            </a:r>
            <a:r>
              <a:rPr lang="en-US" altLang="ko-KR" sz="2400" b="1" u="sng" dirty="0">
                <a:solidFill>
                  <a:srgbClr val="FFFF00"/>
                </a:solidFill>
              </a:rPr>
              <a:t>2, 3, 16</a:t>
            </a:r>
            <a:r>
              <a:rPr lang="ko-KR" altLang="en-US" sz="2400" b="1" u="sng" dirty="0">
                <a:solidFill>
                  <a:srgbClr val="FFFF00"/>
                </a:solidFill>
              </a:rPr>
              <a:t>절</a:t>
            </a:r>
            <a:r>
              <a:rPr lang="en-US" altLang="ko-KR" sz="2400" b="1" u="sng" dirty="0">
                <a:solidFill>
                  <a:srgbClr val="FFFF00"/>
                </a:solidFill>
              </a:rPr>
              <a:t>. </a:t>
            </a:r>
            <a:r>
              <a:rPr lang="x-none" sz="2400" b="1">
                <a:solidFill>
                  <a:srgbClr val="FF0000"/>
                </a:solidFill>
              </a:rPr>
              <a:t>너를 낮추시며</a:t>
            </a:r>
            <a:r>
              <a:rPr lang="en-US" sz="2400" b="1" dirty="0">
                <a:solidFill>
                  <a:schemeClr val="bg1"/>
                </a:solidFill>
              </a:rPr>
              <a:t>:  (</a:t>
            </a:r>
            <a:r>
              <a:rPr lang="en-US" sz="2400" dirty="0"/>
              <a:t>‎</a:t>
            </a:r>
            <a:r>
              <a:rPr lang="he-IL" sz="2400" dirty="0">
                <a:solidFill>
                  <a:srgbClr val="FFFF00"/>
                </a:solidFill>
              </a:rPr>
              <a:t>עַנֹּתְךָ</a:t>
            </a:r>
            <a:r>
              <a:rPr lang="en-US" sz="2400" b="1" dirty="0">
                <a:solidFill>
                  <a:schemeClr val="bg1"/>
                </a:solidFill>
              </a:rPr>
              <a:t>) </a:t>
            </a:r>
            <a:r>
              <a:rPr lang="en-US" sz="2400" dirty="0">
                <a:solidFill>
                  <a:schemeClr val="bg1"/>
                </a:solidFill>
              </a:rPr>
              <a:t>‘(</a:t>
            </a:r>
            <a:r>
              <a:rPr lang="ko-KR" altLang="en-US" sz="2400" dirty="0">
                <a:solidFill>
                  <a:schemeClr val="bg1"/>
                </a:solidFill>
              </a:rPr>
              <a:t>몸을</a:t>
            </a:r>
            <a:r>
              <a:rPr lang="en-US" altLang="ko-KR" sz="2400" dirty="0">
                <a:solidFill>
                  <a:schemeClr val="bg1"/>
                </a:solidFill>
              </a:rPr>
              <a:t>) </a:t>
            </a:r>
            <a:r>
              <a:rPr lang="ko-KR" altLang="en-US" sz="2400" dirty="0">
                <a:solidFill>
                  <a:schemeClr val="bg1"/>
                </a:solidFill>
              </a:rPr>
              <a:t>괴롭히다</a:t>
            </a:r>
            <a:r>
              <a:rPr lang="en-US" altLang="ko-KR" sz="2400" dirty="0">
                <a:solidFill>
                  <a:schemeClr val="bg1"/>
                </a:solidFill>
              </a:rPr>
              <a:t>’</a:t>
            </a:r>
            <a:r>
              <a:rPr lang="ko-KR" altLang="en-US" sz="2400" dirty="0">
                <a:solidFill>
                  <a:schemeClr val="bg1"/>
                </a:solidFill>
              </a:rPr>
              <a:t>라는 뜻이 있음 </a:t>
            </a:r>
            <a:r>
              <a:rPr lang="en-US" altLang="ko-KR" sz="2400" dirty="0">
                <a:solidFill>
                  <a:schemeClr val="bg1"/>
                </a:solidFill>
              </a:rPr>
              <a:t>(</a:t>
            </a:r>
            <a:r>
              <a:rPr lang="ko-KR" altLang="en-US" sz="2400" dirty="0">
                <a:solidFill>
                  <a:srgbClr val="FFFF00"/>
                </a:solidFill>
              </a:rPr>
              <a:t>속죄일</a:t>
            </a:r>
            <a:r>
              <a:rPr lang="ko-KR" altLang="en-US" sz="2400" dirty="0">
                <a:solidFill>
                  <a:schemeClr val="bg1"/>
                </a:solidFill>
              </a:rPr>
              <a:t> 금식 표현시 사용</a:t>
            </a:r>
            <a:r>
              <a:rPr lang="en-US" altLang="ko-KR" sz="2400" dirty="0" smtClean="0">
                <a:solidFill>
                  <a:schemeClr val="bg1"/>
                </a:solidFill>
              </a:rPr>
              <a:t>).</a:t>
            </a:r>
          </a:p>
          <a:p>
            <a:endParaRPr lang="en-US" sz="900" dirty="0" smtClean="0">
              <a:solidFill>
                <a:schemeClr val="bg1"/>
              </a:solidFill>
            </a:endParaRPr>
          </a:p>
          <a:p>
            <a:endParaRPr lang="en-US" sz="900" dirty="0" smtClean="0">
              <a:solidFill>
                <a:schemeClr val="bg1"/>
              </a:solidFill>
            </a:endParaRPr>
          </a:p>
          <a:p>
            <a:endParaRPr lang="en-US" sz="900" dirty="0" smtClean="0">
              <a:solidFill>
                <a:schemeClr val="bg1"/>
              </a:solidFill>
            </a:endParaRPr>
          </a:p>
          <a:p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992" y="47062"/>
            <a:ext cx="11963400" cy="666336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ko-KR" altLang="en-US" sz="1200" b="1" dirty="0" smtClean="0">
                <a:solidFill>
                  <a:srgbClr val="FFFF00"/>
                </a:solidFill>
              </a:rPr>
              <a:t>                    </a:t>
            </a:r>
            <a:endParaRPr lang="en-US" altLang="ko-KR" sz="1200" b="1" dirty="0" smtClean="0">
              <a:solidFill>
                <a:srgbClr val="FFFF00"/>
              </a:solidFill>
            </a:endParaRPr>
          </a:p>
          <a:p>
            <a:endParaRPr lang="en-US" altLang="ko-KR" sz="1200" b="1" dirty="0" smtClean="0">
              <a:solidFill>
                <a:srgbClr val="FFFF00"/>
              </a:solidFill>
            </a:endParaRPr>
          </a:p>
          <a:p>
            <a:r>
              <a:rPr lang="en-US" altLang="ko-KR" sz="3200" b="1" dirty="0" smtClean="0">
                <a:solidFill>
                  <a:srgbClr val="FFFF00"/>
                </a:solidFill>
              </a:rPr>
              <a:t>                          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경고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: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하나님 바라기를 버리면</a:t>
            </a:r>
            <a:endParaRPr lang="en-US" altLang="ko-KR" sz="800" b="1" dirty="0" smtClean="0">
              <a:solidFill>
                <a:srgbClr val="FFFF00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sz="1800" b="1" dirty="0" smtClean="0">
                <a:solidFill>
                  <a:schemeClr val="bg1"/>
                </a:solidFill>
              </a:rPr>
              <a:t>(</a:t>
            </a:r>
            <a:r>
              <a:rPr lang="ko-KR" altLang="en-US" sz="1800" b="1" dirty="0" smtClean="0">
                <a:solidFill>
                  <a:schemeClr val="bg1"/>
                </a:solidFill>
              </a:rPr>
              <a:t>개역개정</a:t>
            </a:r>
            <a:r>
              <a:rPr lang="en-US" sz="1800" b="1" dirty="0" smtClean="0">
                <a:solidFill>
                  <a:schemeClr val="bg1"/>
                </a:solidFill>
              </a:rPr>
              <a:t>)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신명기</a:t>
            </a:r>
            <a:r>
              <a:rPr lang="ko-KR" altLang="en-US" sz="24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2400" b="1" dirty="0" smtClean="0">
                <a:solidFill>
                  <a:srgbClr val="FFFF00"/>
                </a:solidFill>
                <a:latin typeface="+mn-ea"/>
              </a:rPr>
              <a:t>8:17-20</a:t>
            </a:r>
            <a:r>
              <a:rPr lang="en-US" altLang="ko-KR" sz="2600" b="1" dirty="0" smtClean="0">
                <a:solidFill>
                  <a:schemeClr val="bg1"/>
                </a:solidFill>
                <a:latin typeface="+mn-ea"/>
              </a:rPr>
              <a:t>. </a:t>
            </a:r>
            <a:r>
              <a:rPr lang="en-US" sz="2800" dirty="0" smtClean="0">
                <a:solidFill>
                  <a:srgbClr val="FFFF00"/>
                </a:solidFill>
              </a:rPr>
              <a:t>17</a:t>
            </a:r>
            <a:r>
              <a:rPr lang="x-none" sz="2800" smtClean="0">
                <a:solidFill>
                  <a:schemeClr val="bg1"/>
                </a:solidFill>
              </a:rPr>
              <a:t> </a:t>
            </a:r>
            <a:r>
              <a:rPr lang="x-none" sz="2800">
                <a:solidFill>
                  <a:schemeClr val="bg1"/>
                </a:solidFill>
              </a:rPr>
              <a:t>그러나 네가 마음에 이르기를 </a:t>
            </a:r>
            <a:r>
              <a:rPr lang="x-none" sz="2800" b="1" smtClean="0">
                <a:solidFill>
                  <a:srgbClr val="FFFF00"/>
                </a:solidFill>
              </a:rPr>
              <a:t>내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x-none" sz="2800" b="1" smtClean="0">
                <a:solidFill>
                  <a:srgbClr val="FFFF00"/>
                </a:solidFill>
              </a:rPr>
              <a:t>능력과 </a:t>
            </a:r>
            <a:r>
              <a:rPr lang="x-none" sz="2800" b="1">
                <a:solidFill>
                  <a:srgbClr val="FFFF00"/>
                </a:solidFill>
              </a:rPr>
              <a:t>내 손의 힘으로</a:t>
            </a:r>
            <a:r>
              <a:rPr lang="x-none" sz="2800">
                <a:solidFill>
                  <a:schemeClr val="bg1"/>
                </a:solidFill>
              </a:rPr>
              <a:t> 내가 이 재물을 얻었다 말할 </a:t>
            </a:r>
            <a:r>
              <a:rPr lang="x-none" sz="2800" smtClean="0">
                <a:solidFill>
                  <a:schemeClr val="bg1"/>
                </a:solidFill>
              </a:rPr>
              <a:t>것이라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r>
              <a:rPr lang="x-none" sz="2800" smtClean="0">
                <a:solidFill>
                  <a:schemeClr val="bg1"/>
                </a:solidFill>
              </a:rPr>
              <a:t>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x-none" sz="2800" smtClean="0">
                <a:solidFill>
                  <a:srgbClr val="FFFF00"/>
                </a:solidFill>
              </a:rPr>
              <a:t>18</a:t>
            </a:r>
            <a:r>
              <a:rPr lang="x-none" sz="2800" smtClean="0">
                <a:solidFill>
                  <a:schemeClr val="bg1"/>
                </a:solidFill>
              </a:rPr>
              <a:t> </a:t>
            </a:r>
            <a:r>
              <a:rPr lang="x-none" sz="2800">
                <a:solidFill>
                  <a:schemeClr val="bg1"/>
                </a:solidFill>
              </a:rPr>
              <a:t>네 하나님 여호와를 </a:t>
            </a:r>
            <a:r>
              <a:rPr lang="x-none" sz="2800" smtClean="0">
                <a:solidFill>
                  <a:schemeClr val="bg1"/>
                </a:solidFill>
              </a:rPr>
              <a:t>기억하라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r>
              <a:rPr lang="x-none" sz="2800" smtClean="0">
                <a:solidFill>
                  <a:schemeClr val="bg1"/>
                </a:solidFill>
              </a:rPr>
              <a:t> </a:t>
            </a:r>
            <a:r>
              <a:rPr lang="x-none" sz="2800" b="1">
                <a:solidFill>
                  <a:srgbClr val="FFFF00"/>
                </a:solidFill>
              </a:rPr>
              <a:t>그가 네게 </a:t>
            </a:r>
            <a:r>
              <a:rPr lang="x-none" sz="2800">
                <a:solidFill>
                  <a:schemeClr val="bg1"/>
                </a:solidFill>
              </a:rPr>
              <a:t>재물 얻을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x-none" sz="2800" b="1" smtClean="0">
                <a:solidFill>
                  <a:srgbClr val="FFFF00"/>
                </a:solidFill>
              </a:rPr>
              <a:t>능력을 주셨음이라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r>
              <a:rPr lang="x-none" sz="2800" smtClean="0">
                <a:solidFill>
                  <a:schemeClr val="bg1"/>
                </a:solidFill>
              </a:rPr>
              <a:t> </a:t>
            </a:r>
            <a:r>
              <a:rPr lang="x-none" sz="2800">
                <a:solidFill>
                  <a:schemeClr val="bg1"/>
                </a:solidFill>
              </a:rPr>
              <a:t>이같이 하심은 네 조상들에게 맹세하신 언약을 오늘과 같이 이루려 </a:t>
            </a:r>
            <a:r>
              <a:rPr lang="x-none" sz="2800" smtClean="0">
                <a:solidFill>
                  <a:schemeClr val="bg1"/>
                </a:solidFill>
              </a:rPr>
              <a:t>하심이니라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r>
              <a:rPr lang="x-none" sz="2800" smtClean="0">
                <a:solidFill>
                  <a:schemeClr val="bg1"/>
                </a:solidFill>
              </a:rPr>
              <a:t> </a:t>
            </a:r>
            <a:r>
              <a:rPr lang="x-none" sz="2800" smtClean="0">
                <a:solidFill>
                  <a:srgbClr val="FFFF00"/>
                </a:solidFill>
              </a:rPr>
              <a:t>19</a:t>
            </a:r>
            <a:r>
              <a:rPr lang="x-none" sz="2800" smtClean="0">
                <a:solidFill>
                  <a:schemeClr val="bg1"/>
                </a:solidFill>
              </a:rPr>
              <a:t> </a:t>
            </a:r>
            <a:r>
              <a:rPr lang="x-none" sz="2800">
                <a:solidFill>
                  <a:schemeClr val="bg1"/>
                </a:solidFill>
              </a:rPr>
              <a:t>네가 </a:t>
            </a:r>
            <a:r>
              <a:rPr lang="x-none" sz="2800" b="1">
                <a:solidFill>
                  <a:srgbClr val="FFFF00"/>
                </a:solidFill>
              </a:rPr>
              <a:t>만일 네 하나님 여호와를 잊어버리고 다른 신들을 따라 그들을 섬기며 그들에게 절하면 </a:t>
            </a:r>
            <a:r>
              <a:rPr lang="x-none" sz="2800">
                <a:solidFill>
                  <a:schemeClr val="bg1"/>
                </a:solidFill>
              </a:rPr>
              <a:t>내가 너희에게 증거하노니 너희가 반드시 </a:t>
            </a:r>
            <a:r>
              <a:rPr lang="x-none" sz="2800" b="1">
                <a:solidFill>
                  <a:srgbClr val="FF0000"/>
                </a:solidFill>
              </a:rPr>
              <a:t>멸망</a:t>
            </a:r>
            <a:r>
              <a:rPr lang="x-none" sz="2800">
                <a:solidFill>
                  <a:schemeClr val="bg1"/>
                </a:solidFill>
              </a:rPr>
              <a:t>할 </a:t>
            </a:r>
            <a:r>
              <a:rPr lang="x-none" sz="2800" smtClean="0">
                <a:solidFill>
                  <a:schemeClr val="bg1"/>
                </a:solidFill>
              </a:rPr>
              <a:t>것이라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r>
              <a:rPr lang="x-none" sz="2800" smtClean="0">
                <a:solidFill>
                  <a:schemeClr val="bg1"/>
                </a:solidFill>
              </a:rPr>
              <a:t> </a:t>
            </a:r>
            <a:r>
              <a:rPr lang="x-none" sz="2800">
                <a:solidFill>
                  <a:srgbClr val="FFFF00"/>
                </a:solidFill>
              </a:rPr>
              <a:t>20</a:t>
            </a:r>
            <a:r>
              <a:rPr lang="x-none" sz="2800">
                <a:solidFill>
                  <a:schemeClr val="bg1"/>
                </a:solidFill>
              </a:rPr>
              <a:t> 여호와께서 너희 앞에서 </a:t>
            </a:r>
            <a:r>
              <a:rPr lang="x-none" sz="2800" b="1">
                <a:solidFill>
                  <a:srgbClr val="FF0000"/>
                </a:solidFill>
              </a:rPr>
              <a:t>멸망</a:t>
            </a:r>
            <a:r>
              <a:rPr lang="x-none" sz="2800" smtClean="0">
                <a:solidFill>
                  <a:schemeClr val="bg1"/>
                </a:solidFill>
              </a:rPr>
              <a:t>시키신 </a:t>
            </a:r>
            <a:r>
              <a:rPr lang="x-none" sz="2800">
                <a:solidFill>
                  <a:schemeClr val="bg1"/>
                </a:solidFill>
              </a:rPr>
              <a:t>민족들 같이 너희도 </a:t>
            </a:r>
            <a:r>
              <a:rPr lang="x-none" sz="2800" b="1">
                <a:solidFill>
                  <a:srgbClr val="FF0000"/>
                </a:solidFill>
              </a:rPr>
              <a:t>멸망</a:t>
            </a:r>
            <a:r>
              <a:rPr lang="x-none" sz="2800" smtClean="0">
                <a:solidFill>
                  <a:schemeClr val="bg1"/>
                </a:solidFill>
              </a:rPr>
              <a:t>하리니</a:t>
            </a:r>
            <a:r>
              <a:rPr lang="en-US" sz="2800" dirty="0" smtClean="0">
                <a:solidFill>
                  <a:schemeClr val="bg1"/>
                </a:solidFill>
              </a:rPr>
              <a:t>,</a:t>
            </a:r>
            <a:r>
              <a:rPr lang="x-none" sz="2800" smtClean="0">
                <a:solidFill>
                  <a:schemeClr val="bg1"/>
                </a:solidFill>
              </a:rPr>
              <a:t> </a:t>
            </a:r>
            <a:r>
              <a:rPr lang="x-none" sz="2800">
                <a:solidFill>
                  <a:schemeClr val="bg1"/>
                </a:solidFill>
              </a:rPr>
              <a:t>이는 너희가 너희의 하나님 여호와의 소리를 청종하지 </a:t>
            </a:r>
            <a:r>
              <a:rPr lang="x-none" sz="2800" smtClean="0">
                <a:solidFill>
                  <a:schemeClr val="bg1"/>
                </a:solidFill>
              </a:rPr>
              <a:t>아니함이니라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……………………………………………………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altLang="ko-KR" b="1" dirty="0" smtClean="0">
                <a:solidFill>
                  <a:srgbClr val="FFFF00"/>
                </a:solidFill>
              </a:rPr>
              <a:t>               *</a:t>
            </a:r>
            <a:r>
              <a:rPr lang="en-US" altLang="ko-KR" b="1" u="sng" dirty="0" smtClean="0">
                <a:solidFill>
                  <a:srgbClr val="FFFF00"/>
                </a:solidFill>
              </a:rPr>
              <a:t>17</a:t>
            </a:r>
            <a:r>
              <a:rPr lang="ko-KR" altLang="en-US" b="1" u="sng" dirty="0" smtClean="0">
                <a:solidFill>
                  <a:srgbClr val="FFFF00"/>
                </a:solidFill>
              </a:rPr>
              <a:t>절</a:t>
            </a:r>
            <a:r>
              <a:rPr lang="en-US" altLang="ko-KR" b="1" u="sng" dirty="0" smtClean="0">
                <a:solidFill>
                  <a:srgbClr val="FFFF00"/>
                </a:solidFill>
              </a:rPr>
              <a:t>. </a:t>
            </a:r>
            <a:r>
              <a:rPr lang="ko-KR" altLang="en-US" b="1" u="sng" dirty="0" smtClean="0">
                <a:solidFill>
                  <a:srgbClr val="FFFF00"/>
                </a:solidFill>
              </a:rPr>
              <a:t>내 능력과 내 손의 힘으로</a:t>
            </a:r>
            <a:r>
              <a:rPr lang="en-US" altLang="ko-KR" b="1" dirty="0" smtClean="0">
                <a:solidFill>
                  <a:srgbClr val="FFFF00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he-IL" sz="2600" b="1" dirty="0" smtClean="0">
                <a:solidFill>
                  <a:srgbClr val="FFFF00"/>
                </a:solidFill>
              </a:rPr>
              <a:t>כֹּחִי וְעֹצֶם יָדִי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</a:p>
          <a:p>
            <a:r>
              <a:rPr lang="en-US" altLang="ko-KR" b="1" dirty="0">
                <a:solidFill>
                  <a:schemeClr val="bg1"/>
                </a:solidFill>
              </a:rPr>
              <a:t> </a:t>
            </a:r>
            <a:r>
              <a:rPr lang="en-US" altLang="ko-KR" b="1" dirty="0" smtClean="0">
                <a:solidFill>
                  <a:schemeClr val="bg1"/>
                </a:solidFill>
              </a:rPr>
              <a:t>              </a:t>
            </a:r>
            <a:r>
              <a:rPr lang="en-US" altLang="ko-KR" b="1" dirty="0" smtClean="0">
                <a:solidFill>
                  <a:srgbClr val="FFFF00"/>
                </a:solidFill>
              </a:rPr>
              <a:t>*</a:t>
            </a:r>
            <a:r>
              <a:rPr lang="en-US" altLang="ko-KR" b="1" u="sng" dirty="0" smtClean="0">
                <a:solidFill>
                  <a:srgbClr val="FFFF00"/>
                </a:solidFill>
              </a:rPr>
              <a:t>18</a:t>
            </a:r>
            <a:r>
              <a:rPr lang="ko-KR" altLang="en-US" b="1" u="sng" dirty="0" smtClean="0">
                <a:solidFill>
                  <a:srgbClr val="FFFF00"/>
                </a:solidFill>
              </a:rPr>
              <a:t>절</a:t>
            </a:r>
            <a:r>
              <a:rPr lang="en-US" altLang="ko-KR" b="1" u="sng" dirty="0">
                <a:solidFill>
                  <a:srgbClr val="FFFF00"/>
                </a:solidFill>
              </a:rPr>
              <a:t>. </a:t>
            </a:r>
            <a:r>
              <a:rPr lang="ko-KR" altLang="en-US" b="1" u="sng" dirty="0" smtClean="0">
                <a:solidFill>
                  <a:srgbClr val="FFFF00"/>
                </a:solidFill>
              </a:rPr>
              <a:t>그가 네게 능력을 주시는 분</a:t>
            </a:r>
            <a:r>
              <a:rPr lang="en-US" altLang="ko-KR" b="1" dirty="0" smtClean="0">
                <a:solidFill>
                  <a:srgbClr val="FFFF00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/>
              <a:t>‎</a:t>
            </a:r>
            <a:r>
              <a:rPr lang="he-IL" sz="2600" b="1" dirty="0" smtClean="0">
                <a:solidFill>
                  <a:srgbClr val="FFFF00"/>
                </a:solidFill>
              </a:rPr>
              <a:t>הוּא הַנֹּתֵן לְךָ כֹּחַ</a:t>
            </a:r>
            <a:r>
              <a:rPr lang="en-US" altLang="ko-KR" dirty="0" smtClean="0">
                <a:solidFill>
                  <a:schemeClr val="bg1"/>
                </a:solidFill>
              </a:rPr>
              <a:t>)</a:t>
            </a:r>
          </a:p>
          <a:p>
            <a:endParaRPr lang="en-US" sz="900" dirty="0">
              <a:solidFill>
                <a:schemeClr val="bg1"/>
              </a:solidFill>
            </a:endParaRPr>
          </a:p>
          <a:p>
            <a:endParaRPr lang="en-US" sz="900" dirty="0" smtClean="0">
              <a:solidFill>
                <a:schemeClr val="bg1"/>
              </a:solidFill>
            </a:endParaRPr>
          </a:p>
          <a:p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0412" y="3124200"/>
            <a:ext cx="10668000" cy="3464649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rtl="1"/>
            <a:r>
              <a:rPr lang="en-US" sz="4800" b="1" dirty="0">
                <a:solidFill>
                  <a:schemeClr val="bg1"/>
                </a:solidFill>
              </a:rPr>
              <a:t> </a:t>
            </a:r>
            <a:r>
              <a:rPr lang="en-US" sz="4800" dirty="0" smtClean="0">
                <a:solidFill>
                  <a:schemeClr val="bg1"/>
                </a:solidFill>
              </a:rPr>
              <a:t>‎  </a:t>
            </a:r>
            <a:r>
              <a:rPr lang="he-IL" sz="5400" b="1" dirty="0" smtClean="0">
                <a:solidFill>
                  <a:schemeClr val="bg1"/>
                </a:solidFill>
              </a:rPr>
              <a:t>יְבָרֶכְךָ יְהוָה וְיִשְׁמְרֶךָ׃</a:t>
            </a:r>
            <a:r>
              <a:rPr lang="en-US" sz="5400" b="1" dirty="0" smtClean="0">
                <a:solidFill>
                  <a:schemeClr val="bg1"/>
                </a:solidFill>
              </a:rPr>
              <a:t>      </a:t>
            </a:r>
            <a:r>
              <a:rPr lang="he-IL" sz="54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Numbers </a:t>
            </a:r>
            <a:r>
              <a:rPr lang="en-US" sz="3600" b="1" dirty="0" smtClean="0">
                <a:solidFill>
                  <a:srgbClr val="FFFF00"/>
                </a:solidFill>
              </a:rPr>
              <a:t>6:24-26</a:t>
            </a:r>
            <a:r>
              <a:rPr lang="el-GR" sz="3600" b="1" dirty="0" smtClean="0">
                <a:solidFill>
                  <a:srgbClr val="FFFF00"/>
                </a:solidFill>
              </a:rPr>
              <a:t> </a:t>
            </a:r>
            <a:endParaRPr lang="en-US" sz="3600" b="1" dirty="0">
              <a:solidFill>
                <a:srgbClr val="FFFF00"/>
              </a:solidFill>
            </a:endParaRPr>
          </a:p>
          <a:p>
            <a:pPr rtl="1"/>
            <a:r>
              <a:rPr lang="he-IL" sz="5400" b="1" dirty="0" smtClean="0">
                <a:solidFill>
                  <a:schemeClr val="bg1"/>
                </a:solidFill>
              </a:rPr>
              <a:t>יָאֵר יְהוָה פָּנָיו אֵלֶיךָ וִיחֻנֶּךָּ׃</a:t>
            </a:r>
            <a:r>
              <a:rPr lang="en-US" sz="5400" b="1" dirty="0" smtClean="0">
                <a:solidFill>
                  <a:schemeClr val="bg1"/>
                </a:solidFill>
              </a:rPr>
              <a:t>                    </a:t>
            </a:r>
          </a:p>
          <a:p>
            <a:pPr rtl="1"/>
            <a:r>
              <a:rPr lang="en-US" sz="5400" b="1" dirty="0" smtClean="0">
                <a:solidFill>
                  <a:schemeClr val="bg1"/>
                </a:solidFill>
              </a:rPr>
              <a:t>‎</a:t>
            </a:r>
            <a:r>
              <a:rPr lang="he-IL" sz="5400" b="1" dirty="0" smtClean="0">
                <a:solidFill>
                  <a:schemeClr val="bg1"/>
                </a:solidFill>
              </a:rPr>
              <a:t>יִשָּׂא יְהוָה פָּנָיו אֵלֶיךָ וְיָשֵׂם לְךָ שָׁלוֹם׃</a:t>
            </a:r>
            <a:r>
              <a:rPr lang="en-US" sz="5400" b="1" dirty="0" smtClean="0">
                <a:solidFill>
                  <a:schemeClr val="bg1"/>
                </a:solidFill>
              </a:rPr>
              <a:t>     </a:t>
            </a:r>
            <a:r>
              <a:rPr lang="he-IL" sz="5400" b="1" dirty="0" smtClean="0">
                <a:solidFill>
                  <a:schemeClr val="bg1"/>
                </a:solidFill>
              </a:rPr>
              <a:t> </a:t>
            </a:r>
            <a:endParaRPr lang="en-US" sz="5400" b="1" dirty="0">
              <a:solidFill>
                <a:schemeClr val="bg1"/>
              </a:solidFill>
            </a:endParaRPr>
          </a:p>
          <a:p>
            <a:pPr algn="ctr" rtl="1"/>
            <a:endParaRPr lang="en-US" altLang="ko-KR" sz="2800" dirty="0" smtClean="0"/>
          </a:p>
          <a:p>
            <a:pPr algn="ctr" rtl="1"/>
            <a:endParaRPr lang="en-US" altLang="ko-KR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03212" y="228600"/>
            <a:ext cx="9372600" cy="255454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3200" b="1" dirty="0"/>
              <a:t>민수기 </a:t>
            </a:r>
            <a:r>
              <a:rPr lang="en-US" sz="3200" b="1" dirty="0" smtClean="0"/>
              <a:t>6:24-26</a:t>
            </a:r>
          </a:p>
          <a:p>
            <a:r>
              <a:rPr lang="ko-KR" altLang="en-US" sz="3200" dirty="0" smtClean="0">
                <a:solidFill>
                  <a:schemeClr val="bg1"/>
                </a:solidFill>
              </a:rPr>
              <a:t>여호와는 </a:t>
            </a:r>
            <a:r>
              <a:rPr lang="ko-KR" altLang="en-US" sz="3200" dirty="0">
                <a:solidFill>
                  <a:schemeClr val="bg1"/>
                </a:solidFill>
              </a:rPr>
              <a:t>네게 복을 주시고 너를 지키시기를 원하며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여호와는 그의 얼굴을 네게 비추사 은혜 베푸시기를 원하며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여호와는 그 얼굴을 네게로 향하여 드사 평강 주시기를 원하노라 할지니라 하라</a:t>
            </a:r>
            <a:r>
              <a:rPr lang="en-US" altLang="ko-KR" sz="3200" dirty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77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1"/>
          <p:cNvSpPr txBox="1"/>
          <p:nvPr/>
        </p:nvSpPr>
        <p:spPr>
          <a:xfrm>
            <a:off x="1979613" y="253160"/>
            <a:ext cx="7515223" cy="861774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ko-KR" altLang="en-US" sz="2500" b="1" dirty="0">
                <a:solidFill>
                  <a:srgbClr val="FFFF00"/>
                </a:solidFill>
                <a:sym typeface="+mn-ea"/>
              </a:rPr>
              <a:t>시편 </a:t>
            </a:r>
            <a:r>
              <a:rPr lang="en-US" altLang="ko-KR" sz="2500" b="1" dirty="0" smtClean="0">
                <a:solidFill>
                  <a:srgbClr val="FFFF00"/>
                </a:solidFill>
                <a:sym typeface="+mn-ea"/>
              </a:rPr>
              <a:t>29:11</a:t>
            </a:r>
            <a:r>
              <a:rPr lang="en-US" altLang="ko-KR" sz="2500" b="1" dirty="0" smtClean="0">
                <a:solidFill>
                  <a:schemeClr val="bg1"/>
                </a:solidFill>
                <a:sym typeface="+mn-ea"/>
              </a:rPr>
              <a:t> </a:t>
            </a:r>
            <a:r>
              <a:rPr lang="ko-KR" altLang="en-US" sz="2500" dirty="0" smtClean="0">
                <a:solidFill>
                  <a:schemeClr val="bg1"/>
                </a:solidFill>
              </a:rPr>
              <a:t>여호와께서 </a:t>
            </a:r>
            <a:r>
              <a:rPr lang="ko-KR" altLang="en-US" sz="2500" dirty="0">
                <a:solidFill>
                  <a:schemeClr val="bg1"/>
                </a:solidFill>
              </a:rPr>
              <a:t>자기 백성에게 힘을 주심이여 </a:t>
            </a:r>
            <a:r>
              <a:rPr lang="ko-KR" altLang="en-US" sz="2500" dirty="0" smtClean="0">
                <a:solidFill>
                  <a:schemeClr val="bg1"/>
                </a:solidFill>
              </a:rPr>
              <a:t> </a:t>
            </a:r>
            <a:endParaRPr lang="en-US" altLang="ko-KR" sz="2500" dirty="0" smtClean="0">
              <a:solidFill>
                <a:schemeClr val="bg1"/>
              </a:solidFill>
            </a:endParaRPr>
          </a:p>
          <a:p>
            <a:r>
              <a:rPr lang="en-US" altLang="ko-KR" sz="2500" dirty="0">
                <a:solidFill>
                  <a:schemeClr val="bg1"/>
                </a:solidFill>
              </a:rPr>
              <a:t> </a:t>
            </a:r>
            <a:r>
              <a:rPr lang="en-US" altLang="ko-KR" sz="2500" dirty="0" smtClean="0">
                <a:solidFill>
                  <a:schemeClr val="bg1"/>
                </a:solidFill>
              </a:rPr>
              <a:t>  </a:t>
            </a:r>
            <a:r>
              <a:rPr lang="ko-KR" altLang="en-US" sz="2500" dirty="0" smtClean="0">
                <a:solidFill>
                  <a:schemeClr val="bg1"/>
                </a:solidFill>
              </a:rPr>
              <a:t>여호와께서 </a:t>
            </a:r>
            <a:r>
              <a:rPr lang="ko-KR" altLang="en-US" sz="2500" dirty="0">
                <a:solidFill>
                  <a:schemeClr val="bg1"/>
                </a:solidFill>
              </a:rPr>
              <a:t>자기 백성에게 평강의 복을 주시리로다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613" y="37717"/>
            <a:ext cx="20574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히브리어 찬양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36557" y="5638800"/>
            <a:ext cx="4884671" cy="584775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chemeClr val="bg1"/>
                </a:solidFill>
              </a:rPr>
              <a:t>하나님 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바라기와 해바라기</a:t>
            </a:r>
            <a:endParaRPr lang="en-US" altLang="ko-KR" sz="3200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Follow the Sun HD Wallpaper | Background Image | 2048x1405 | ID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93" y="2726831"/>
            <a:ext cx="333218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3"/>
          <a:srcRect l="20728"/>
          <a:stretch>
            <a:fillRect/>
          </a:stretch>
        </p:blipFill>
        <p:spPr>
          <a:xfrm>
            <a:off x="1580291" y="1193518"/>
            <a:ext cx="6675075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273" y="2280920"/>
            <a:ext cx="6344114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4"/>
          <p:cNvPicPr>
            <a:picLocks noChangeAspect="1"/>
          </p:cNvPicPr>
          <p:nvPr/>
        </p:nvPicPr>
        <p:blipFill>
          <a:blip r:embed="rId5"/>
          <a:srcRect l="14732"/>
          <a:stretch>
            <a:fillRect/>
          </a:stretch>
        </p:blipFill>
        <p:spPr>
          <a:xfrm>
            <a:off x="1049151" y="3429000"/>
            <a:ext cx="763029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151" y="4507089"/>
            <a:ext cx="7531256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0913" y="1398694"/>
            <a:ext cx="1113923" cy="624840"/>
          </a:xfrm>
          <a:prstGeom prst="rect">
            <a:avLst/>
          </a:prstGeom>
        </p:spPr>
      </p:pic>
      <p:pic>
        <p:nvPicPr>
          <p:cNvPr id="15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351" y="1410547"/>
            <a:ext cx="1113923" cy="624840"/>
          </a:xfrm>
          <a:prstGeom prst="rect">
            <a:avLst/>
          </a:prstGeom>
        </p:spPr>
      </p:pic>
      <p:pic>
        <p:nvPicPr>
          <p:cNvPr id="16" name="图片 5"/>
          <p:cNvPicPr>
            <a:picLocks noChangeAspect="1"/>
          </p:cNvPicPr>
          <p:nvPr/>
        </p:nvPicPr>
        <p:blipFill>
          <a:blip r:embed="rId8"/>
          <a:srcRect l="16812"/>
          <a:stretch>
            <a:fillRect/>
          </a:stretch>
        </p:blipFill>
        <p:spPr>
          <a:xfrm>
            <a:off x="7731839" y="2454769"/>
            <a:ext cx="1047054" cy="629920"/>
          </a:xfrm>
          <a:prstGeom prst="rect">
            <a:avLst/>
          </a:prstGeom>
        </p:spPr>
      </p:pic>
      <p:pic>
        <p:nvPicPr>
          <p:cNvPr id="17" name="图片 5"/>
          <p:cNvPicPr>
            <a:picLocks noChangeAspect="1"/>
          </p:cNvPicPr>
          <p:nvPr/>
        </p:nvPicPr>
        <p:blipFill>
          <a:blip r:embed="rId8"/>
          <a:srcRect l="16812"/>
          <a:stretch>
            <a:fillRect/>
          </a:stretch>
        </p:blipFill>
        <p:spPr>
          <a:xfrm>
            <a:off x="132292" y="3545840"/>
            <a:ext cx="1047054" cy="62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1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937" y="152400"/>
            <a:ext cx="11963400" cy="655564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solidFill>
                  <a:schemeClr val="bg1"/>
                </a:solidFill>
              </a:rPr>
              <a:t>              </a:t>
            </a:r>
            <a:r>
              <a:rPr lang="ko-KR" altLang="en-US" sz="1200" b="1" dirty="0">
                <a:solidFill>
                  <a:srgbClr val="FFFF00"/>
                </a:solidFill>
              </a:rPr>
              <a:t> 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              </a:t>
            </a:r>
            <a:endParaRPr lang="en-US" altLang="ko-KR" sz="1200" b="1" dirty="0" smtClean="0">
              <a:solidFill>
                <a:srgbClr val="FFFF00"/>
              </a:solidFill>
            </a:endParaRPr>
          </a:p>
          <a:p>
            <a:r>
              <a:rPr lang="ko-KR" altLang="en-US" sz="1200" b="1" dirty="0" smtClean="0">
                <a:solidFill>
                  <a:srgbClr val="FFFF00"/>
                </a:solidFill>
              </a:rPr>
              <a:t>                                                                   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마흔 해 동안의 광야 길 인생</a:t>
            </a:r>
            <a:endParaRPr lang="en-US" altLang="ko-KR" sz="800" b="1" dirty="0" smtClean="0">
              <a:solidFill>
                <a:srgbClr val="FFFF00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sz="1800" b="1" dirty="0">
                <a:solidFill>
                  <a:schemeClr val="bg1"/>
                </a:solidFill>
              </a:rPr>
              <a:t>(</a:t>
            </a:r>
            <a:r>
              <a:rPr lang="ko-KR" altLang="en-US" sz="1800" b="1" dirty="0">
                <a:solidFill>
                  <a:schemeClr val="bg1"/>
                </a:solidFill>
              </a:rPr>
              <a:t>개역개정</a:t>
            </a:r>
            <a:r>
              <a:rPr lang="en-US" sz="1800" b="1" dirty="0" smtClean="0">
                <a:solidFill>
                  <a:schemeClr val="bg1"/>
                </a:solidFill>
              </a:rPr>
              <a:t>)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신명기</a:t>
            </a:r>
            <a:r>
              <a:rPr lang="ko-KR" altLang="en-US" sz="24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2400" b="1" dirty="0" smtClean="0">
                <a:solidFill>
                  <a:srgbClr val="FFFF00"/>
                </a:solidFill>
                <a:latin typeface="+mn-ea"/>
              </a:rPr>
              <a:t>8:1-6</a:t>
            </a:r>
            <a:r>
              <a:rPr lang="en-US" altLang="ko-KR" sz="2600" b="1" dirty="0" smtClean="0">
                <a:solidFill>
                  <a:schemeClr val="bg1"/>
                </a:solidFill>
                <a:latin typeface="+mn-ea"/>
              </a:rPr>
              <a:t>. </a:t>
            </a:r>
            <a:r>
              <a:rPr lang="en-US" sz="2600" dirty="0" smtClean="0">
                <a:solidFill>
                  <a:srgbClr val="FFFF00"/>
                </a:solidFill>
              </a:rPr>
              <a:t>1</a:t>
            </a:r>
            <a:r>
              <a:rPr lang="x-none" sz="2600" smtClean="0">
                <a:solidFill>
                  <a:schemeClr val="bg1"/>
                </a:solidFill>
              </a:rPr>
              <a:t> </a:t>
            </a:r>
            <a:r>
              <a:rPr lang="x-none" sz="2600">
                <a:solidFill>
                  <a:schemeClr val="bg1"/>
                </a:solidFill>
              </a:rPr>
              <a:t>내가 오늘 명하는 모든 명령을 너희는 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x-none" sz="2600" smtClean="0">
                <a:solidFill>
                  <a:schemeClr val="bg1"/>
                </a:solidFill>
              </a:rPr>
              <a:t>지켜 행하라 그리하면 너희가 살고 번성하고 여호와께서 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x-none" sz="2600" smtClean="0">
                <a:solidFill>
                  <a:schemeClr val="bg1"/>
                </a:solidFill>
              </a:rPr>
              <a:t>너희의 조상들에게 </a:t>
            </a:r>
            <a:r>
              <a:rPr lang="x-none" sz="2600">
                <a:solidFill>
                  <a:schemeClr val="bg1"/>
                </a:solidFill>
              </a:rPr>
              <a:t>맹세하신 땅에 들어가서 그것을 </a:t>
            </a:r>
            <a:r>
              <a:rPr lang="x-none" sz="2600" smtClean="0">
                <a:solidFill>
                  <a:schemeClr val="bg1"/>
                </a:solidFill>
              </a:rPr>
              <a:t>차지하리라</a:t>
            </a:r>
            <a:r>
              <a:rPr lang="en-US" sz="2600" dirty="0" smtClean="0">
                <a:solidFill>
                  <a:schemeClr val="bg1"/>
                </a:solidFill>
              </a:rPr>
              <a:t>.</a:t>
            </a:r>
            <a:r>
              <a:rPr lang="x-none" sz="2600" smtClean="0">
                <a:solidFill>
                  <a:schemeClr val="bg1"/>
                </a:solidFill>
              </a:rPr>
              <a:t> 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x-none" sz="2600" smtClean="0">
                <a:solidFill>
                  <a:srgbClr val="FFFF00"/>
                </a:solidFill>
              </a:rPr>
              <a:t>2 </a:t>
            </a:r>
            <a:r>
              <a:rPr lang="x-none" sz="2600">
                <a:solidFill>
                  <a:schemeClr val="bg1"/>
                </a:solidFill>
              </a:rPr>
              <a:t>네 하나님 여호와께서 </a:t>
            </a:r>
            <a:r>
              <a:rPr lang="x-none" sz="2600" b="1">
                <a:solidFill>
                  <a:srgbClr val="FFFF00"/>
                </a:solidFill>
              </a:rPr>
              <a:t>이 사십 년 동안에 </a:t>
            </a:r>
            <a:r>
              <a:rPr lang="x-none" sz="2600">
                <a:solidFill>
                  <a:schemeClr val="bg1"/>
                </a:solidFill>
              </a:rPr>
              <a:t>네게 </a:t>
            </a:r>
            <a:r>
              <a:rPr lang="x-none" sz="2600" b="1">
                <a:solidFill>
                  <a:srgbClr val="FFFF00"/>
                </a:solidFill>
              </a:rPr>
              <a:t>광야 </a:t>
            </a:r>
            <a:r>
              <a:rPr lang="x-none" sz="2600" b="1" smtClean="0">
                <a:solidFill>
                  <a:srgbClr val="FFFF00"/>
                </a:solidFill>
              </a:rPr>
              <a:t>길</a:t>
            </a:r>
            <a:r>
              <a:rPr lang="x-none" sz="2600" smtClean="0">
                <a:solidFill>
                  <a:schemeClr val="bg1"/>
                </a:solidFill>
              </a:rPr>
              <a:t>을</a:t>
            </a:r>
            <a:r>
              <a:rPr lang="ko-KR" altLang="en-US" sz="2600">
                <a:solidFill>
                  <a:schemeClr val="bg1"/>
                </a:solidFill>
              </a:rPr>
              <a:t> </a:t>
            </a:r>
            <a:r>
              <a:rPr lang="ko-KR" altLang="en-US" sz="2400" smtClean="0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rPr>
              <a:t>걷</a:t>
            </a:r>
            <a:r>
              <a:rPr lang="x-none" sz="2600" smtClean="0">
                <a:solidFill>
                  <a:schemeClr val="bg1"/>
                </a:solidFill>
              </a:rPr>
              <a:t>게 하신 </a:t>
            </a:r>
            <a:r>
              <a:rPr lang="x-none" sz="2600">
                <a:solidFill>
                  <a:schemeClr val="bg1"/>
                </a:solidFill>
              </a:rPr>
              <a:t>것을 기억하라 이는 </a:t>
            </a:r>
            <a:r>
              <a:rPr lang="x-none" sz="2600" b="1">
                <a:solidFill>
                  <a:srgbClr val="FF0000"/>
                </a:solidFill>
              </a:rPr>
              <a:t>너를 낮추시며 </a:t>
            </a:r>
            <a:r>
              <a:rPr lang="x-none" sz="2600">
                <a:solidFill>
                  <a:schemeClr val="bg1"/>
                </a:solidFill>
              </a:rPr>
              <a:t>너를 시험하사 네 마음이 어떠한지 그 명령을 지키는지 지키지 않는지 알려 </a:t>
            </a:r>
            <a:r>
              <a:rPr lang="x-none" sz="2600" smtClean="0">
                <a:solidFill>
                  <a:schemeClr val="bg1"/>
                </a:solidFill>
              </a:rPr>
              <a:t>하심이라</a:t>
            </a:r>
            <a:r>
              <a:rPr lang="en-US" sz="2600" dirty="0" smtClean="0">
                <a:solidFill>
                  <a:schemeClr val="bg1"/>
                </a:solidFill>
              </a:rPr>
              <a:t>.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x-none" sz="2600" smtClean="0">
                <a:solidFill>
                  <a:srgbClr val="FFFF00"/>
                </a:solidFill>
              </a:rPr>
              <a:t>3</a:t>
            </a:r>
            <a:r>
              <a:rPr lang="x-none" sz="2600" smtClean="0">
                <a:solidFill>
                  <a:schemeClr val="bg1"/>
                </a:solidFill>
              </a:rPr>
              <a:t> </a:t>
            </a:r>
            <a:r>
              <a:rPr lang="x-none" sz="2600" b="1">
                <a:solidFill>
                  <a:srgbClr val="FF0000"/>
                </a:solidFill>
              </a:rPr>
              <a:t>너를 낮추시며 </a:t>
            </a:r>
            <a:r>
              <a:rPr lang="x-none" sz="2600">
                <a:solidFill>
                  <a:srgbClr val="FFFF00"/>
                </a:solidFill>
              </a:rPr>
              <a:t>너를 주리게 하시며 </a:t>
            </a:r>
            <a:r>
              <a:rPr lang="x-none" sz="2600">
                <a:solidFill>
                  <a:schemeClr val="bg1"/>
                </a:solidFill>
              </a:rPr>
              <a:t>또 너도 알지 못하며 네 열조도 알지 못하던 </a:t>
            </a:r>
            <a:r>
              <a:rPr lang="x-none" sz="2600" b="1">
                <a:solidFill>
                  <a:srgbClr val="FFFF00"/>
                </a:solidFill>
              </a:rPr>
              <a:t>만나</a:t>
            </a:r>
            <a:r>
              <a:rPr lang="x-none" sz="2600">
                <a:solidFill>
                  <a:schemeClr val="bg1"/>
                </a:solidFill>
              </a:rPr>
              <a:t>를 네게 먹이신 것은 사람이 떡으로만 사는 것이 아니요 여호와의 입에서 나오는 모든 말씀으로 사는 줄을 네가 알게 하려 </a:t>
            </a:r>
            <a:r>
              <a:rPr lang="x-none" sz="2600" smtClean="0">
                <a:solidFill>
                  <a:schemeClr val="bg1"/>
                </a:solidFill>
              </a:rPr>
              <a:t>하심이니라</a:t>
            </a:r>
            <a:r>
              <a:rPr lang="en-US" sz="2600" dirty="0" smtClean="0">
                <a:solidFill>
                  <a:schemeClr val="bg1"/>
                </a:solidFill>
              </a:rPr>
              <a:t>.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x-none" sz="2600" smtClean="0">
                <a:solidFill>
                  <a:srgbClr val="FFFF00"/>
                </a:solidFill>
              </a:rPr>
              <a:t>4 </a:t>
            </a:r>
            <a:r>
              <a:rPr lang="x-none" sz="2600" b="1">
                <a:solidFill>
                  <a:srgbClr val="FFFF00"/>
                </a:solidFill>
              </a:rPr>
              <a:t>이 사십 년 동안에</a:t>
            </a:r>
            <a:r>
              <a:rPr lang="x-none" sz="2600">
                <a:solidFill>
                  <a:schemeClr val="bg1"/>
                </a:solidFill>
              </a:rPr>
              <a:t> 네 의복이 헤어지지 아니하였고 네 발이 부르트지 </a:t>
            </a:r>
            <a:r>
              <a:rPr lang="x-none" sz="2600" smtClean="0">
                <a:solidFill>
                  <a:schemeClr val="bg1"/>
                </a:solidFill>
              </a:rPr>
              <a:t>아니하였느니라</a:t>
            </a:r>
            <a:r>
              <a:rPr lang="en-US" sz="2600" dirty="0" smtClean="0">
                <a:solidFill>
                  <a:schemeClr val="bg1"/>
                </a:solidFill>
              </a:rPr>
              <a:t>. </a:t>
            </a:r>
            <a:r>
              <a:rPr lang="x-none" sz="2600" smtClean="0">
                <a:solidFill>
                  <a:srgbClr val="FFFF00"/>
                </a:solidFill>
              </a:rPr>
              <a:t>5</a:t>
            </a:r>
            <a:r>
              <a:rPr lang="x-none" sz="2600" smtClean="0">
                <a:solidFill>
                  <a:schemeClr val="bg1"/>
                </a:solidFill>
              </a:rPr>
              <a:t> </a:t>
            </a:r>
            <a:r>
              <a:rPr lang="x-none" sz="2600">
                <a:solidFill>
                  <a:schemeClr val="bg1"/>
                </a:solidFill>
              </a:rPr>
              <a:t>너는 사람이 그 아들을 징계함 같이 네 </a:t>
            </a:r>
            <a:r>
              <a:rPr lang="x-none" sz="2600" smtClean="0">
                <a:solidFill>
                  <a:schemeClr val="bg1"/>
                </a:solidFill>
              </a:rPr>
              <a:t>하나님 </a:t>
            </a:r>
            <a:r>
              <a:rPr lang="x-none" sz="2600">
                <a:solidFill>
                  <a:schemeClr val="bg1"/>
                </a:solidFill>
              </a:rPr>
              <a:t>여호와께서 너를 징계하시는 줄 마음에 </a:t>
            </a:r>
            <a:r>
              <a:rPr lang="x-none" sz="2600" smtClean="0">
                <a:solidFill>
                  <a:schemeClr val="bg1"/>
                </a:solidFill>
              </a:rPr>
              <a:t>생각하고</a:t>
            </a:r>
            <a:r>
              <a:rPr lang="en-US" sz="2600" dirty="0" smtClean="0">
                <a:solidFill>
                  <a:schemeClr val="bg1"/>
                </a:solidFill>
              </a:rPr>
              <a:t>,</a:t>
            </a:r>
            <a:r>
              <a:rPr lang="x-none" sz="2600" smtClean="0">
                <a:solidFill>
                  <a:schemeClr val="bg1"/>
                </a:solidFill>
              </a:rPr>
              <a:t> </a:t>
            </a:r>
            <a:r>
              <a:rPr lang="x-none" sz="2600" smtClean="0">
                <a:solidFill>
                  <a:srgbClr val="FFFF00"/>
                </a:solidFill>
              </a:rPr>
              <a:t>6</a:t>
            </a:r>
            <a:r>
              <a:rPr lang="x-none" sz="2600" smtClean="0">
                <a:solidFill>
                  <a:schemeClr val="bg1"/>
                </a:solidFill>
              </a:rPr>
              <a:t> </a:t>
            </a:r>
            <a:r>
              <a:rPr lang="x-none" sz="2600">
                <a:solidFill>
                  <a:schemeClr val="bg1"/>
                </a:solidFill>
              </a:rPr>
              <a:t>네 하나님 여호와의 명령을 지켜 그의 길을 따라가며 그를 </a:t>
            </a:r>
            <a:r>
              <a:rPr lang="x-none" sz="2600" smtClean="0">
                <a:solidFill>
                  <a:schemeClr val="bg1"/>
                </a:solidFill>
              </a:rPr>
              <a:t>경외할지니라</a:t>
            </a:r>
            <a:r>
              <a:rPr lang="en-US" sz="2600" dirty="0" smtClean="0">
                <a:solidFill>
                  <a:schemeClr val="bg1"/>
                </a:solidFill>
              </a:rPr>
              <a:t>.</a:t>
            </a:r>
            <a:r>
              <a:rPr lang="x-none" sz="2600" smtClean="0">
                <a:solidFill>
                  <a:schemeClr val="bg1"/>
                </a:solidFill>
              </a:rPr>
              <a:t> 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en-US" altLang="ko-KR" sz="2000" b="1" dirty="0" smtClean="0">
                <a:solidFill>
                  <a:srgbClr val="FFFF00"/>
                </a:solidFill>
              </a:rPr>
              <a:t>                *</a:t>
            </a:r>
            <a:r>
              <a:rPr lang="en-US" altLang="ko-KR" sz="2000" b="1" u="sng" dirty="0" smtClean="0">
                <a:solidFill>
                  <a:srgbClr val="FFFF00"/>
                </a:solidFill>
              </a:rPr>
              <a:t>2, 3, 16</a:t>
            </a:r>
            <a:r>
              <a:rPr lang="ko-KR" altLang="en-US" sz="2000" b="1" u="sng" dirty="0" smtClean="0">
                <a:solidFill>
                  <a:srgbClr val="FFFF00"/>
                </a:solidFill>
              </a:rPr>
              <a:t>절</a:t>
            </a:r>
            <a:r>
              <a:rPr lang="en-US" altLang="ko-KR" sz="2000" b="1" u="sng" dirty="0">
                <a:solidFill>
                  <a:srgbClr val="FFFF00"/>
                </a:solidFill>
              </a:rPr>
              <a:t>. </a:t>
            </a:r>
            <a:r>
              <a:rPr lang="x-none" sz="2000" b="1">
                <a:solidFill>
                  <a:srgbClr val="FF0000"/>
                </a:solidFill>
              </a:rPr>
              <a:t>너를 낮추시며</a:t>
            </a:r>
            <a:r>
              <a:rPr lang="en-US" sz="2000" b="1" dirty="0">
                <a:solidFill>
                  <a:schemeClr val="bg1"/>
                </a:solidFill>
              </a:rPr>
              <a:t>: </a:t>
            </a:r>
            <a:r>
              <a:rPr lang="en-US" sz="2000" b="1" dirty="0" smtClean="0">
                <a:solidFill>
                  <a:schemeClr val="bg1"/>
                </a:solidFill>
              </a:rPr>
              <a:t> (</a:t>
            </a:r>
            <a:r>
              <a:rPr lang="en-US" sz="2000" dirty="0"/>
              <a:t>‎</a:t>
            </a:r>
            <a:r>
              <a:rPr lang="he-IL" sz="2800" dirty="0" smtClean="0">
                <a:solidFill>
                  <a:srgbClr val="FFFF00"/>
                </a:solidFill>
              </a:rPr>
              <a:t>עַנֹּתְךָ</a:t>
            </a:r>
            <a:r>
              <a:rPr lang="en-US" sz="2000" b="1" dirty="0" smtClean="0">
                <a:solidFill>
                  <a:schemeClr val="bg1"/>
                </a:solidFill>
              </a:rPr>
              <a:t>) </a:t>
            </a:r>
            <a:r>
              <a:rPr lang="en-US" sz="2000" dirty="0" smtClean="0">
                <a:solidFill>
                  <a:schemeClr val="bg1"/>
                </a:solidFill>
              </a:rPr>
              <a:t>‘(</a:t>
            </a:r>
            <a:r>
              <a:rPr lang="ko-KR" altLang="en-US" sz="2000" dirty="0" smtClean="0">
                <a:solidFill>
                  <a:schemeClr val="bg1"/>
                </a:solidFill>
              </a:rPr>
              <a:t>몸을</a:t>
            </a:r>
            <a:r>
              <a:rPr lang="en-US" altLang="ko-KR" sz="2000" dirty="0" smtClean="0">
                <a:solidFill>
                  <a:schemeClr val="bg1"/>
                </a:solidFill>
              </a:rPr>
              <a:t>) </a:t>
            </a:r>
            <a:r>
              <a:rPr lang="ko-KR" altLang="en-US" sz="2000" dirty="0" smtClean="0">
                <a:solidFill>
                  <a:schemeClr val="bg1"/>
                </a:solidFill>
              </a:rPr>
              <a:t>괴롭히다</a:t>
            </a:r>
            <a:r>
              <a:rPr lang="en-US" altLang="ko-KR" sz="2000" dirty="0" smtClean="0">
                <a:solidFill>
                  <a:schemeClr val="bg1"/>
                </a:solidFill>
              </a:rPr>
              <a:t>’</a:t>
            </a:r>
            <a:r>
              <a:rPr lang="ko-KR" altLang="en-US" sz="2000" dirty="0" smtClean="0">
                <a:solidFill>
                  <a:schemeClr val="bg1"/>
                </a:solidFill>
              </a:rPr>
              <a:t>라는 뜻이 있음 </a:t>
            </a:r>
            <a:r>
              <a:rPr lang="en-US" altLang="ko-KR" sz="2000" dirty="0" smtClean="0">
                <a:solidFill>
                  <a:schemeClr val="bg1"/>
                </a:solidFill>
              </a:rPr>
              <a:t>(</a:t>
            </a:r>
            <a:r>
              <a:rPr lang="ko-KR" altLang="en-US" sz="2000" dirty="0" smtClean="0">
                <a:solidFill>
                  <a:srgbClr val="FFFF00"/>
                </a:solidFill>
              </a:rPr>
              <a:t>속죄일</a:t>
            </a:r>
            <a:r>
              <a:rPr lang="ko-KR" altLang="en-US" sz="2000" dirty="0" smtClean="0">
                <a:solidFill>
                  <a:schemeClr val="bg1"/>
                </a:solidFill>
              </a:rPr>
              <a:t> 금식 표현시 사용</a:t>
            </a:r>
            <a:r>
              <a:rPr lang="en-US" altLang="ko-KR" sz="2000" dirty="0" smtClean="0">
                <a:solidFill>
                  <a:schemeClr val="bg1"/>
                </a:solidFill>
              </a:rPr>
              <a:t>).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altLang="ko-KR" sz="2000" b="1" dirty="0" smtClean="0">
                <a:solidFill>
                  <a:srgbClr val="FFFF00"/>
                </a:solidFill>
              </a:rPr>
              <a:t>                *</a:t>
            </a:r>
            <a:r>
              <a:rPr lang="en-US" altLang="ko-KR" sz="2000" b="1" u="sng" dirty="0" smtClean="0">
                <a:solidFill>
                  <a:srgbClr val="FFFF00"/>
                </a:solidFill>
              </a:rPr>
              <a:t>2, 4</a:t>
            </a:r>
            <a:r>
              <a:rPr lang="ko-KR" altLang="en-US" sz="2000" b="1" u="sng" dirty="0" smtClean="0">
                <a:solidFill>
                  <a:srgbClr val="FFFF00"/>
                </a:solidFill>
              </a:rPr>
              <a:t>절</a:t>
            </a:r>
            <a:r>
              <a:rPr lang="en-US" altLang="ko-KR" sz="2000" b="1" u="sng" dirty="0" smtClean="0">
                <a:solidFill>
                  <a:srgbClr val="FFFF00"/>
                </a:solidFill>
              </a:rPr>
              <a:t>. </a:t>
            </a:r>
            <a:r>
              <a:rPr lang="ko-KR" altLang="en-US" sz="2000" b="1" u="sng" dirty="0" smtClean="0">
                <a:solidFill>
                  <a:srgbClr val="FFFF00"/>
                </a:solidFill>
              </a:rPr>
              <a:t>사십년 동안의 광야 길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:  </a:t>
            </a:r>
            <a:r>
              <a:rPr lang="ko-KR" altLang="en-US" sz="2000" dirty="0" smtClean="0">
                <a:solidFill>
                  <a:schemeClr val="bg1"/>
                </a:solidFill>
              </a:rPr>
              <a:t>광야 </a:t>
            </a:r>
            <a:r>
              <a:rPr lang="en-US" altLang="ko-KR" sz="2000" dirty="0" smtClean="0">
                <a:solidFill>
                  <a:schemeClr val="bg1"/>
                </a:solidFill>
              </a:rPr>
              <a:t>40</a:t>
            </a:r>
            <a:r>
              <a:rPr lang="ko-KR" altLang="en-US" sz="2000" dirty="0" smtClean="0">
                <a:solidFill>
                  <a:schemeClr val="bg1"/>
                </a:solidFill>
              </a:rPr>
              <a:t>년의 간략한 연대기와 사진 참조</a:t>
            </a:r>
            <a:endParaRPr lang="en-US" altLang="ko-KR" sz="20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3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50811" y="0"/>
            <a:ext cx="11885613" cy="68018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        </a:t>
            </a:r>
            <a:r>
              <a:rPr lang="en-US" sz="4000" dirty="0" smtClean="0">
                <a:solidFill>
                  <a:srgbClr val="FF0000"/>
                </a:solidFill>
              </a:rPr>
              <a:t>              </a:t>
            </a:r>
            <a:r>
              <a:rPr lang="ko-KR" altLang="en-US" sz="3200" b="1" dirty="0">
                <a:solidFill>
                  <a:srgbClr val="FFFF00"/>
                </a:solidFill>
              </a:rPr>
              <a:t>광야 </a:t>
            </a:r>
            <a:r>
              <a:rPr lang="en-US" altLang="ko-KR" sz="3200" b="1" dirty="0">
                <a:solidFill>
                  <a:srgbClr val="FFFF00"/>
                </a:solidFill>
              </a:rPr>
              <a:t>40</a:t>
            </a:r>
            <a:r>
              <a:rPr lang="ko-KR" altLang="en-US" sz="3200" b="1" dirty="0">
                <a:solidFill>
                  <a:srgbClr val="FFFF00"/>
                </a:solidFill>
              </a:rPr>
              <a:t>년의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간략한 </a:t>
            </a:r>
            <a:r>
              <a:rPr lang="ko-KR" altLang="en-US" sz="3200" b="1" dirty="0">
                <a:solidFill>
                  <a:srgbClr val="FFFF00"/>
                </a:solidFill>
              </a:rPr>
              <a:t>연대기 </a:t>
            </a:r>
            <a:endParaRPr lang="en-US" altLang="ko-KR" sz="800" b="1" dirty="0">
              <a:solidFill>
                <a:srgbClr val="FFFF00"/>
              </a:solidFill>
            </a:endParaRPr>
          </a:p>
          <a:p>
            <a:endParaRPr lang="en-US" sz="800" b="1" u="sng" dirty="0"/>
          </a:p>
          <a:p>
            <a:r>
              <a:rPr lang="en-US" sz="2500" b="1" u="sng" dirty="0">
                <a:solidFill>
                  <a:schemeClr val="bg1"/>
                </a:solidFill>
              </a:rPr>
              <a:t>BC	</a:t>
            </a:r>
            <a:r>
              <a:rPr lang="ko-KR" altLang="en-US" sz="2500" b="1" u="sng" dirty="0" smtClean="0">
                <a:solidFill>
                  <a:schemeClr val="bg1"/>
                </a:solidFill>
              </a:rPr>
              <a:t>월</a:t>
            </a:r>
            <a:r>
              <a:rPr lang="en-US" altLang="ko-KR" sz="2500" b="1" u="sng" dirty="0" smtClean="0">
                <a:solidFill>
                  <a:schemeClr val="bg1"/>
                </a:solidFill>
              </a:rPr>
              <a:t>-</a:t>
            </a:r>
            <a:r>
              <a:rPr lang="ko-KR" altLang="en-US" sz="2500" b="1" u="sng" dirty="0" smtClean="0">
                <a:solidFill>
                  <a:schemeClr val="bg1"/>
                </a:solidFill>
              </a:rPr>
              <a:t>일 </a:t>
            </a:r>
            <a:r>
              <a:rPr lang="en-US" sz="2500" b="1" u="sng" dirty="0" smtClean="0">
                <a:solidFill>
                  <a:schemeClr val="bg1"/>
                </a:solidFill>
              </a:rPr>
              <a:t>Bib. Date</a:t>
            </a:r>
            <a:r>
              <a:rPr lang="en-US" sz="2500" b="1" u="sng" dirty="0">
                <a:solidFill>
                  <a:schemeClr val="bg1"/>
                </a:solidFill>
              </a:rPr>
              <a:t>	</a:t>
            </a:r>
            <a:r>
              <a:rPr lang="ko-KR" altLang="en-US" sz="2500" b="1" u="sng" dirty="0" smtClean="0">
                <a:solidFill>
                  <a:schemeClr val="bg1"/>
                </a:solidFill>
              </a:rPr>
              <a:t>사건 </a:t>
            </a:r>
            <a:r>
              <a:rPr lang="en-US" altLang="ko-KR" sz="2500" b="1" u="sng" dirty="0" smtClean="0">
                <a:solidFill>
                  <a:schemeClr val="bg1"/>
                </a:solidFill>
              </a:rPr>
              <a:t>	</a:t>
            </a:r>
            <a:r>
              <a:rPr lang="en-US" sz="2500" b="1" u="sng" dirty="0">
                <a:solidFill>
                  <a:schemeClr val="bg1"/>
                </a:solidFill>
              </a:rPr>
              <a:t>			</a:t>
            </a:r>
            <a:r>
              <a:rPr lang="ko-KR" altLang="en-US" sz="2500" b="1" u="sng" dirty="0" smtClean="0">
                <a:solidFill>
                  <a:schemeClr val="bg1"/>
                </a:solidFill>
              </a:rPr>
              <a:t>관련구절 </a:t>
            </a:r>
            <a:endParaRPr lang="en-US" altLang="ko-KR" sz="2500" b="1" u="sng" dirty="0" smtClean="0">
              <a:solidFill>
                <a:schemeClr val="bg1"/>
              </a:solidFill>
            </a:endParaRPr>
          </a:p>
          <a:p>
            <a:r>
              <a:rPr lang="en-US" altLang="ko-KR" sz="2500" b="1" dirty="0" smtClean="0">
                <a:solidFill>
                  <a:srgbClr val="FFFF00"/>
                </a:solidFill>
              </a:rPr>
              <a:t>	         </a:t>
            </a:r>
            <a:r>
              <a:rPr lang="ko-KR" altLang="en-US" sz="2500" b="1" dirty="0" smtClean="0">
                <a:solidFill>
                  <a:srgbClr val="FFFF00"/>
                </a:solidFill>
              </a:rPr>
              <a:t>출애굽기 </a:t>
            </a:r>
            <a:r>
              <a:rPr lang="en-US" altLang="ko-KR" sz="2500" b="1" dirty="0" smtClean="0">
                <a:solidFill>
                  <a:srgbClr val="FFFF00"/>
                </a:solidFill>
              </a:rPr>
              <a:t>12-40</a:t>
            </a:r>
            <a:r>
              <a:rPr lang="ko-KR" altLang="en-US" sz="2500" b="1" dirty="0" smtClean="0">
                <a:solidFill>
                  <a:srgbClr val="FFFF00"/>
                </a:solidFill>
              </a:rPr>
              <a:t>장 </a:t>
            </a:r>
            <a:r>
              <a:rPr lang="en-US" sz="2500" b="1" dirty="0" smtClean="0">
                <a:solidFill>
                  <a:srgbClr val="FFFF00"/>
                </a:solidFill>
              </a:rPr>
              <a:t>(</a:t>
            </a:r>
            <a:r>
              <a:rPr lang="en-US" sz="2500" b="1" dirty="0">
                <a:solidFill>
                  <a:srgbClr val="FFFF00"/>
                </a:solidFill>
              </a:rPr>
              <a:t>One year – 15 days)</a:t>
            </a:r>
            <a:endParaRPr lang="en-US" sz="2500" dirty="0">
              <a:solidFill>
                <a:srgbClr val="FFFF00"/>
              </a:solidFill>
            </a:endParaRPr>
          </a:p>
          <a:p>
            <a:r>
              <a:rPr lang="en-US" sz="2500" dirty="0" smtClean="0">
                <a:solidFill>
                  <a:schemeClr val="bg1"/>
                </a:solidFill>
              </a:rPr>
              <a:t>1461	01-15</a:t>
            </a:r>
            <a:r>
              <a:rPr lang="en-US" sz="2500" dirty="0">
                <a:solidFill>
                  <a:schemeClr val="bg1"/>
                </a:solidFill>
              </a:rPr>
              <a:t>		Passover / </a:t>
            </a:r>
            <a:r>
              <a:rPr lang="en-US" sz="2500" dirty="0" smtClean="0">
                <a:solidFill>
                  <a:schemeClr val="bg1"/>
                </a:solidFill>
              </a:rPr>
              <a:t>Exodus </a:t>
            </a:r>
            <a:r>
              <a:rPr lang="en-US" sz="2500" dirty="0">
                <a:solidFill>
                  <a:schemeClr val="bg1"/>
                </a:solidFill>
              </a:rPr>
              <a:t>		</a:t>
            </a:r>
            <a:r>
              <a:rPr lang="ko-KR" altLang="en-US" sz="2500" dirty="0" smtClean="0">
                <a:solidFill>
                  <a:schemeClr val="bg1"/>
                </a:solidFill>
              </a:rPr>
              <a:t>출</a:t>
            </a:r>
            <a:r>
              <a:rPr lang="en-US" sz="2500" dirty="0" smtClean="0">
                <a:solidFill>
                  <a:schemeClr val="bg1"/>
                </a:solidFill>
              </a:rPr>
              <a:t>12:1-37</a:t>
            </a:r>
          </a:p>
          <a:p>
            <a:r>
              <a:rPr lang="en-US" sz="2500" dirty="0" smtClean="0">
                <a:solidFill>
                  <a:schemeClr val="bg1"/>
                </a:solidFill>
              </a:rPr>
              <a:t>1461</a:t>
            </a:r>
            <a:r>
              <a:rPr lang="en-US" sz="2500" dirty="0">
                <a:solidFill>
                  <a:schemeClr val="bg1"/>
                </a:solidFill>
              </a:rPr>
              <a:t>	</a:t>
            </a:r>
            <a:r>
              <a:rPr lang="en-US" sz="2500" u="sng" dirty="0">
                <a:solidFill>
                  <a:schemeClr val="bg1"/>
                </a:solidFill>
              </a:rPr>
              <a:t>03-01</a:t>
            </a:r>
            <a:r>
              <a:rPr lang="en-US" sz="2500" dirty="0">
                <a:solidFill>
                  <a:schemeClr val="bg1"/>
                </a:solidFill>
              </a:rPr>
              <a:t>		Arrival at Sinai			</a:t>
            </a:r>
            <a:r>
              <a:rPr lang="ko-KR" altLang="en-US" sz="2500" dirty="0" smtClean="0">
                <a:solidFill>
                  <a:schemeClr val="bg1"/>
                </a:solidFill>
              </a:rPr>
              <a:t>출</a:t>
            </a:r>
            <a:r>
              <a:rPr lang="en-US" sz="2500" dirty="0" smtClean="0">
                <a:solidFill>
                  <a:schemeClr val="bg1"/>
                </a:solidFill>
              </a:rPr>
              <a:t>19:1</a:t>
            </a:r>
            <a:endParaRPr lang="en-US" sz="2500" dirty="0">
              <a:solidFill>
                <a:schemeClr val="bg1"/>
              </a:solidFill>
            </a:endParaRPr>
          </a:p>
          <a:p>
            <a:r>
              <a:rPr lang="en-US" sz="2500" dirty="0">
                <a:solidFill>
                  <a:schemeClr val="bg1"/>
                </a:solidFill>
              </a:rPr>
              <a:t>1461	</a:t>
            </a:r>
            <a:r>
              <a:rPr lang="en-US" sz="2500" u="sng" dirty="0">
                <a:solidFill>
                  <a:schemeClr val="bg1"/>
                </a:solidFill>
              </a:rPr>
              <a:t>03-06</a:t>
            </a:r>
            <a:r>
              <a:rPr lang="en-US" sz="2500" dirty="0">
                <a:solidFill>
                  <a:schemeClr val="bg1"/>
                </a:solidFill>
              </a:rPr>
              <a:t>		Ten Words (</a:t>
            </a:r>
            <a:r>
              <a:rPr lang="en-US" sz="2500" dirty="0" err="1" smtClean="0">
                <a:solidFill>
                  <a:schemeClr val="bg1"/>
                </a:solidFill>
              </a:rPr>
              <a:t>Mishna</a:t>
            </a:r>
            <a:r>
              <a:rPr lang="en-US" sz="2500" dirty="0" smtClean="0">
                <a:solidFill>
                  <a:schemeClr val="bg1"/>
                </a:solidFill>
              </a:rPr>
              <a:t>) </a:t>
            </a:r>
            <a:r>
              <a:rPr lang="en-US" sz="2500" dirty="0">
                <a:solidFill>
                  <a:schemeClr val="bg1"/>
                </a:solidFill>
              </a:rPr>
              <a:t>	</a:t>
            </a:r>
            <a:r>
              <a:rPr lang="en-US" sz="2500" dirty="0" smtClean="0">
                <a:solidFill>
                  <a:schemeClr val="bg1"/>
                </a:solidFill>
              </a:rPr>
              <a:t>	</a:t>
            </a:r>
            <a:r>
              <a:rPr lang="ko-KR" altLang="en-US" sz="2500" dirty="0" smtClean="0">
                <a:solidFill>
                  <a:schemeClr val="bg1"/>
                </a:solidFill>
              </a:rPr>
              <a:t>출</a:t>
            </a:r>
            <a:r>
              <a:rPr lang="en-US" sz="2500" dirty="0" smtClean="0">
                <a:solidFill>
                  <a:schemeClr val="bg1"/>
                </a:solidFill>
              </a:rPr>
              <a:t>19:10-12</a:t>
            </a:r>
            <a:r>
              <a:rPr lang="en-US" sz="2500" dirty="0">
                <a:solidFill>
                  <a:schemeClr val="bg1"/>
                </a:solidFill>
              </a:rPr>
              <a:t>; 24:13</a:t>
            </a:r>
          </a:p>
          <a:p>
            <a:r>
              <a:rPr lang="en-US" sz="2500" dirty="0">
                <a:solidFill>
                  <a:schemeClr val="bg1"/>
                </a:solidFill>
              </a:rPr>
              <a:t>1460	01-01		The tabernacle was set up	</a:t>
            </a:r>
            <a:r>
              <a:rPr lang="ko-KR" altLang="en-US" sz="2500" dirty="0" smtClean="0">
                <a:solidFill>
                  <a:schemeClr val="bg1"/>
                </a:solidFill>
              </a:rPr>
              <a:t>출</a:t>
            </a:r>
            <a:r>
              <a:rPr lang="en-US" sz="2500" dirty="0" smtClean="0">
                <a:solidFill>
                  <a:schemeClr val="bg1"/>
                </a:solidFill>
              </a:rPr>
              <a:t>40:2</a:t>
            </a:r>
            <a:r>
              <a:rPr lang="en-US" sz="2500" dirty="0">
                <a:solidFill>
                  <a:schemeClr val="bg1"/>
                </a:solidFill>
              </a:rPr>
              <a:t>, 17</a:t>
            </a:r>
          </a:p>
          <a:p>
            <a:r>
              <a:rPr lang="en-US" altLang="ko-KR" sz="2500" b="1" dirty="0" smtClean="0">
                <a:solidFill>
                  <a:srgbClr val="FFFF00"/>
                </a:solidFill>
              </a:rPr>
              <a:t>	        </a:t>
            </a:r>
            <a:r>
              <a:rPr lang="ko-KR" altLang="en-US" sz="2500" b="1" dirty="0" smtClean="0">
                <a:solidFill>
                  <a:srgbClr val="FFFF00"/>
                </a:solidFill>
              </a:rPr>
              <a:t>레위기 </a:t>
            </a:r>
            <a:r>
              <a:rPr lang="en-US" sz="2500" b="1" dirty="0" smtClean="0">
                <a:solidFill>
                  <a:srgbClr val="FFFF00"/>
                </a:solidFill>
              </a:rPr>
              <a:t>1-27</a:t>
            </a:r>
            <a:r>
              <a:rPr lang="ko-KR" altLang="en-US" sz="2500" b="1" dirty="0" smtClean="0">
                <a:solidFill>
                  <a:srgbClr val="FFFF00"/>
                </a:solidFill>
              </a:rPr>
              <a:t>장 </a:t>
            </a:r>
            <a:r>
              <a:rPr lang="en-US" sz="2500" b="1" dirty="0" smtClean="0">
                <a:solidFill>
                  <a:srgbClr val="FFFF00"/>
                </a:solidFill>
              </a:rPr>
              <a:t> </a:t>
            </a:r>
            <a:r>
              <a:rPr lang="en-US" sz="2500" b="1" dirty="0">
                <a:solidFill>
                  <a:srgbClr val="FFFF00"/>
                </a:solidFill>
              </a:rPr>
              <a:t>(One month)</a:t>
            </a:r>
            <a:endParaRPr lang="en-US" sz="2500" dirty="0">
              <a:solidFill>
                <a:srgbClr val="FFFF00"/>
              </a:solidFill>
            </a:endParaRPr>
          </a:p>
          <a:p>
            <a:r>
              <a:rPr lang="en-US" altLang="ko-KR" sz="2500" b="1" dirty="0" smtClean="0">
                <a:solidFill>
                  <a:srgbClr val="FFFF00"/>
                </a:solidFill>
              </a:rPr>
              <a:t>	        </a:t>
            </a:r>
            <a:r>
              <a:rPr lang="ko-KR" altLang="en-US" sz="2500" b="1" dirty="0" smtClean="0">
                <a:solidFill>
                  <a:srgbClr val="FFFF00"/>
                </a:solidFill>
              </a:rPr>
              <a:t>민수기</a:t>
            </a:r>
            <a:r>
              <a:rPr lang="en-US" sz="2500" b="1" dirty="0" smtClean="0">
                <a:solidFill>
                  <a:srgbClr val="FFFF00"/>
                </a:solidFill>
              </a:rPr>
              <a:t> 1-36</a:t>
            </a:r>
            <a:r>
              <a:rPr lang="ko-KR" altLang="en-US" sz="2500" b="1" dirty="0" smtClean="0">
                <a:solidFill>
                  <a:srgbClr val="FFFF00"/>
                </a:solidFill>
              </a:rPr>
              <a:t>장 </a:t>
            </a:r>
            <a:r>
              <a:rPr lang="en-US" sz="2500" b="1" dirty="0" smtClean="0">
                <a:solidFill>
                  <a:srgbClr val="FFFF00"/>
                </a:solidFill>
              </a:rPr>
              <a:t> </a:t>
            </a:r>
            <a:r>
              <a:rPr lang="en-US" sz="2500" b="1" dirty="0">
                <a:solidFill>
                  <a:srgbClr val="FFFF00"/>
                </a:solidFill>
              </a:rPr>
              <a:t>(38 years 9 months)</a:t>
            </a:r>
            <a:endParaRPr lang="en-US" sz="2500" dirty="0">
              <a:solidFill>
                <a:srgbClr val="FFFF00"/>
              </a:solidFill>
            </a:endParaRPr>
          </a:p>
          <a:p>
            <a:r>
              <a:rPr lang="en-US" sz="2500" dirty="0">
                <a:solidFill>
                  <a:schemeClr val="bg1"/>
                </a:solidFill>
              </a:rPr>
              <a:t>1460	02-01		</a:t>
            </a:r>
            <a:r>
              <a:rPr lang="en-US" sz="2500" dirty="0" smtClean="0">
                <a:solidFill>
                  <a:schemeClr val="bg1"/>
                </a:solidFill>
              </a:rPr>
              <a:t>First Census </a:t>
            </a:r>
            <a:r>
              <a:rPr lang="en-US" sz="2500" dirty="0">
                <a:solidFill>
                  <a:schemeClr val="bg1"/>
                </a:solidFill>
              </a:rPr>
              <a:t>taken		</a:t>
            </a:r>
            <a:r>
              <a:rPr lang="ko-KR" altLang="en-US" sz="2500" dirty="0" smtClean="0">
                <a:solidFill>
                  <a:schemeClr val="bg1"/>
                </a:solidFill>
              </a:rPr>
              <a:t>민</a:t>
            </a:r>
            <a:r>
              <a:rPr lang="en-US" sz="2500" dirty="0" smtClean="0">
                <a:solidFill>
                  <a:schemeClr val="bg1"/>
                </a:solidFill>
              </a:rPr>
              <a:t>1:1-4</a:t>
            </a:r>
            <a:r>
              <a:rPr lang="en-US" sz="2500" dirty="0">
                <a:solidFill>
                  <a:schemeClr val="bg1"/>
                </a:solidFill>
              </a:rPr>
              <a:t>, 18</a:t>
            </a:r>
          </a:p>
          <a:p>
            <a:r>
              <a:rPr lang="en-US" sz="2500" dirty="0">
                <a:solidFill>
                  <a:schemeClr val="bg1"/>
                </a:solidFill>
              </a:rPr>
              <a:t>1460	02-20		Departure from Sinai		</a:t>
            </a:r>
            <a:r>
              <a:rPr lang="ko-KR" altLang="en-US" sz="2500" dirty="0" smtClean="0">
                <a:solidFill>
                  <a:schemeClr val="bg1"/>
                </a:solidFill>
              </a:rPr>
              <a:t>민</a:t>
            </a:r>
            <a:r>
              <a:rPr lang="en-US" sz="2500" dirty="0" smtClean="0">
                <a:solidFill>
                  <a:schemeClr val="bg1"/>
                </a:solidFill>
              </a:rPr>
              <a:t>10:11-12</a:t>
            </a:r>
            <a:endParaRPr lang="en-US" sz="2500" dirty="0">
              <a:solidFill>
                <a:schemeClr val="bg1"/>
              </a:solidFill>
            </a:endParaRPr>
          </a:p>
          <a:p>
            <a:r>
              <a:rPr lang="en-US" sz="2500" dirty="0">
                <a:solidFill>
                  <a:schemeClr val="bg1"/>
                </a:solidFill>
              </a:rPr>
              <a:t>1422	05-01		Aaron died			</a:t>
            </a:r>
            <a:r>
              <a:rPr lang="ko-KR" altLang="en-US" sz="2500" dirty="0" smtClean="0">
                <a:solidFill>
                  <a:schemeClr val="bg1"/>
                </a:solidFill>
              </a:rPr>
              <a:t>민</a:t>
            </a:r>
            <a:r>
              <a:rPr lang="en-US" sz="2500" dirty="0" smtClean="0">
                <a:solidFill>
                  <a:schemeClr val="bg1"/>
                </a:solidFill>
              </a:rPr>
              <a:t>20:28</a:t>
            </a:r>
            <a:endParaRPr lang="en-US" sz="2500" dirty="0">
              <a:solidFill>
                <a:schemeClr val="bg1"/>
              </a:solidFill>
            </a:endParaRPr>
          </a:p>
          <a:p>
            <a:r>
              <a:rPr lang="en-US" altLang="ko-KR" sz="2500" b="1" dirty="0" smtClean="0">
                <a:solidFill>
                  <a:srgbClr val="FFFF00"/>
                </a:solidFill>
              </a:rPr>
              <a:t>	        </a:t>
            </a:r>
            <a:r>
              <a:rPr lang="ko-KR" altLang="en-US" sz="2500" b="1" dirty="0" smtClean="0">
                <a:solidFill>
                  <a:srgbClr val="FFFF00"/>
                </a:solidFill>
              </a:rPr>
              <a:t>신명기</a:t>
            </a:r>
            <a:r>
              <a:rPr lang="en-US" sz="2500" b="1" dirty="0" smtClean="0">
                <a:solidFill>
                  <a:srgbClr val="FFFF00"/>
                </a:solidFill>
              </a:rPr>
              <a:t> 1-34</a:t>
            </a:r>
            <a:r>
              <a:rPr lang="ko-KR" altLang="en-US" sz="2500" b="1" dirty="0" smtClean="0">
                <a:solidFill>
                  <a:srgbClr val="FFFF00"/>
                </a:solidFill>
              </a:rPr>
              <a:t>장</a:t>
            </a:r>
            <a:r>
              <a:rPr lang="en-US" sz="2500" b="1" dirty="0" smtClean="0">
                <a:solidFill>
                  <a:srgbClr val="FFFF00"/>
                </a:solidFill>
              </a:rPr>
              <a:t> </a:t>
            </a:r>
            <a:r>
              <a:rPr lang="en-US" sz="2500" b="1" dirty="0">
                <a:solidFill>
                  <a:srgbClr val="FFFF00"/>
                </a:solidFill>
              </a:rPr>
              <a:t>(One month)</a:t>
            </a:r>
            <a:endParaRPr lang="en-US" sz="2500" dirty="0">
              <a:solidFill>
                <a:srgbClr val="FFFF00"/>
              </a:solidFill>
            </a:endParaRPr>
          </a:p>
          <a:p>
            <a:pPr marL="457200" indent="-457200">
              <a:buAutoNum type="arabicPlain" startAt="1421"/>
            </a:pPr>
            <a:r>
              <a:rPr lang="en-US" sz="2500" dirty="0" smtClean="0">
                <a:solidFill>
                  <a:schemeClr val="bg1"/>
                </a:solidFill>
              </a:rPr>
              <a:t> 	11-01</a:t>
            </a:r>
            <a:r>
              <a:rPr lang="en-US" sz="2500" dirty="0">
                <a:solidFill>
                  <a:schemeClr val="bg1"/>
                </a:solidFill>
              </a:rPr>
              <a:t>		</a:t>
            </a:r>
            <a:r>
              <a:rPr lang="en-US" sz="2400" dirty="0" smtClean="0">
                <a:solidFill>
                  <a:schemeClr val="bg1"/>
                </a:solidFill>
              </a:rPr>
              <a:t>Moses begins repeating the Torah</a:t>
            </a:r>
            <a:r>
              <a:rPr lang="en-US" sz="2500" dirty="0">
                <a:solidFill>
                  <a:schemeClr val="bg1"/>
                </a:solidFill>
              </a:rPr>
              <a:t>	</a:t>
            </a:r>
            <a:r>
              <a:rPr lang="ko-KR" altLang="en-US" sz="2500" dirty="0" smtClean="0">
                <a:solidFill>
                  <a:schemeClr val="bg1"/>
                </a:solidFill>
              </a:rPr>
              <a:t>신</a:t>
            </a:r>
            <a:r>
              <a:rPr lang="en-US" sz="2500" dirty="0" smtClean="0">
                <a:solidFill>
                  <a:schemeClr val="bg1"/>
                </a:solidFill>
              </a:rPr>
              <a:t>1:3</a:t>
            </a:r>
            <a:endParaRPr lang="en-US" sz="2500" dirty="0">
              <a:solidFill>
                <a:schemeClr val="bg1"/>
              </a:solidFill>
            </a:endParaRPr>
          </a:p>
          <a:p>
            <a:r>
              <a:rPr lang="en-US" sz="2500" dirty="0" smtClean="0">
                <a:solidFill>
                  <a:schemeClr val="bg1"/>
                </a:solidFill>
              </a:rPr>
              <a:t>1421	11-29</a:t>
            </a:r>
            <a:r>
              <a:rPr lang="en-US" sz="2500" dirty="0">
                <a:solidFill>
                  <a:schemeClr val="bg1"/>
                </a:solidFill>
              </a:rPr>
              <a:t>		Moses died			</a:t>
            </a:r>
            <a:r>
              <a:rPr lang="ko-KR" altLang="en-US" sz="2500" dirty="0" smtClean="0">
                <a:solidFill>
                  <a:schemeClr val="bg1"/>
                </a:solidFill>
              </a:rPr>
              <a:t>신</a:t>
            </a:r>
            <a:r>
              <a:rPr lang="en-US" sz="2500" dirty="0" smtClean="0">
                <a:solidFill>
                  <a:schemeClr val="bg1"/>
                </a:solidFill>
              </a:rPr>
              <a:t>34:7</a:t>
            </a:r>
          </a:p>
          <a:p>
            <a:r>
              <a:rPr lang="en-US" sz="2500" dirty="0">
                <a:solidFill>
                  <a:schemeClr val="bg1"/>
                </a:solidFill>
              </a:rPr>
              <a:t>1421	01-10		Jordan crossed, Circumcision	</a:t>
            </a:r>
            <a:r>
              <a:rPr lang="en-US" sz="2500" dirty="0" smtClean="0">
                <a:solidFill>
                  <a:srgbClr val="FFFF00"/>
                </a:solidFill>
              </a:rPr>
              <a:t>Josh 4:19</a:t>
            </a:r>
            <a:endParaRPr lang="en-US" sz="2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0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he Sinai Peninsula From Ancient Times to To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33867"/>
            <a:ext cx="5924725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Views of the Earth - The Sinai Peninsu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2" y="2362200"/>
            <a:ext cx="5852160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ile:Wadi with Acacia on Sinai Peninsula.jpg - Wikimedia Comm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02" y="3733800"/>
            <a:ext cx="4507654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75412" y="418361"/>
            <a:ext cx="2743200" cy="175432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3600" smtClean="0">
                <a:solidFill>
                  <a:schemeClr val="bg1"/>
                </a:solidFill>
              </a:rPr>
              <a:t>시나</a:t>
            </a:r>
            <a:r>
              <a:rPr lang="ko-KR" altLang="en-US" sz="3600">
                <a:solidFill>
                  <a:schemeClr val="bg1"/>
                </a:solidFill>
              </a:rPr>
              <a:t>이</a:t>
            </a:r>
            <a:r>
              <a:rPr lang="ko-KR" altLang="en-US" sz="3600" smtClean="0">
                <a:solidFill>
                  <a:schemeClr val="bg1"/>
                </a:solidFill>
              </a:rPr>
              <a:t> </a:t>
            </a:r>
            <a:r>
              <a:rPr lang="ko-KR" altLang="en-US" sz="3600" dirty="0" smtClean="0">
                <a:solidFill>
                  <a:schemeClr val="bg1"/>
                </a:solidFill>
              </a:rPr>
              <a:t>반도</a:t>
            </a:r>
            <a:endParaRPr lang="en-US" altLang="ko-KR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Sinai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Peninsula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6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992" y="47062"/>
            <a:ext cx="11963400" cy="680186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ko-KR" altLang="en-US" sz="3200" b="1" dirty="0" smtClean="0">
                <a:solidFill>
                  <a:srgbClr val="FFFF00"/>
                </a:solidFill>
              </a:rPr>
              <a:t>                  마흔 해 광야 길에서 먹은 음식은 무엇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?</a:t>
            </a:r>
            <a:endParaRPr lang="en-US" altLang="ko-KR" sz="800" b="1" dirty="0" smtClean="0">
              <a:solidFill>
                <a:srgbClr val="FFFF00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sz="1800" b="1" dirty="0">
                <a:solidFill>
                  <a:schemeClr val="bg1"/>
                </a:solidFill>
              </a:rPr>
              <a:t>(</a:t>
            </a:r>
            <a:r>
              <a:rPr lang="ko-KR" altLang="en-US" sz="1800" b="1" dirty="0">
                <a:solidFill>
                  <a:schemeClr val="bg1"/>
                </a:solidFill>
              </a:rPr>
              <a:t>개역개정</a:t>
            </a:r>
            <a:r>
              <a:rPr lang="en-US" sz="1800" b="1" dirty="0" smtClean="0">
                <a:solidFill>
                  <a:schemeClr val="bg1"/>
                </a:solidFill>
              </a:rPr>
              <a:t>)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신명기</a:t>
            </a:r>
            <a:r>
              <a:rPr lang="ko-KR" altLang="en-US" sz="24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2400" b="1" dirty="0" smtClean="0">
                <a:solidFill>
                  <a:srgbClr val="FFFF00"/>
                </a:solidFill>
                <a:latin typeface="+mn-ea"/>
              </a:rPr>
              <a:t>8:1-6</a:t>
            </a:r>
            <a:r>
              <a:rPr lang="en-US" altLang="ko-KR" sz="2600" b="1" dirty="0" smtClean="0">
                <a:solidFill>
                  <a:schemeClr val="bg1"/>
                </a:solidFill>
                <a:latin typeface="+mn-ea"/>
              </a:rPr>
              <a:t>. </a:t>
            </a:r>
            <a:r>
              <a:rPr lang="en-US" sz="2500" dirty="0" smtClean="0">
                <a:solidFill>
                  <a:srgbClr val="FFFF00"/>
                </a:solidFill>
              </a:rPr>
              <a:t>1</a:t>
            </a:r>
            <a:r>
              <a:rPr lang="x-none" sz="2500" smtClean="0">
                <a:solidFill>
                  <a:schemeClr val="bg1"/>
                </a:solidFill>
              </a:rPr>
              <a:t> </a:t>
            </a:r>
            <a:r>
              <a:rPr lang="x-none" sz="2500">
                <a:solidFill>
                  <a:schemeClr val="bg1"/>
                </a:solidFill>
              </a:rPr>
              <a:t>내가 오늘 명하는 모든 명령을 너희는 </a:t>
            </a:r>
            <a:endParaRPr lang="en-US" sz="2500" dirty="0" smtClean="0">
              <a:solidFill>
                <a:schemeClr val="bg1"/>
              </a:solidFill>
            </a:endParaRPr>
          </a:p>
          <a:p>
            <a:r>
              <a:rPr lang="x-none" sz="2500" smtClean="0">
                <a:solidFill>
                  <a:schemeClr val="bg1"/>
                </a:solidFill>
              </a:rPr>
              <a:t>지켜 행하라 </a:t>
            </a:r>
            <a:r>
              <a:rPr lang="x-none" sz="2500">
                <a:solidFill>
                  <a:schemeClr val="bg1"/>
                </a:solidFill>
              </a:rPr>
              <a:t>그리하면 너희가 살고 번성하고 여호와께서 </a:t>
            </a:r>
            <a:endParaRPr lang="en-US" sz="2500" dirty="0" smtClean="0">
              <a:solidFill>
                <a:schemeClr val="bg1"/>
              </a:solidFill>
            </a:endParaRPr>
          </a:p>
          <a:p>
            <a:r>
              <a:rPr lang="x-none" sz="2500" smtClean="0">
                <a:solidFill>
                  <a:schemeClr val="bg1"/>
                </a:solidFill>
              </a:rPr>
              <a:t>너희의 조상들에게 </a:t>
            </a:r>
            <a:r>
              <a:rPr lang="x-none" sz="2500">
                <a:solidFill>
                  <a:schemeClr val="bg1"/>
                </a:solidFill>
              </a:rPr>
              <a:t>맹세하신 땅에 들어가서 그것을 </a:t>
            </a:r>
            <a:r>
              <a:rPr lang="x-none" sz="2500" smtClean="0">
                <a:solidFill>
                  <a:schemeClr val="bg1"/>
                </a:solidFill>
              </a:rPr>
              <a:t>차지하리라</a:t>
            </a:r>
            <a:r>
              <a:rPr lang="en-US" sz="2500" dirty="0" smtClean="0">
                <a:solidFill>
                  <a:schemeClr val="bg1"/>
                </a:solidFill>
              </a:rPr>
              <a:t>.</a:t>
            </a:r>
            <a:r>
              <a:rPr lang="x-none" sz="2500" smtClean="0">
                <a:solidFill>
                  <a:schemeClr val="bg1"/>
                </a:solidFill>
              </a:rPr>
              <a:t> </a:t>
            </a:r>
            <a:endParaRPr lang="en-US" sz="2500" dirty="0" smtClean="0">
              <a:solidFill>
                <a:schemeClr val="bg1"/>
              </a:solidFill>
            </a:endParaRPr>
          </a:p>
          <a:p>
            <a:r>
              <a:rPr lang="x-none" sz="2500" smtClean="0">
                <a:solidFill>
                  <a:srgbClr val="FFFF00"/>
                </a:solidFill>
              </a:rPr>
              <a:t>2 </a:t>
            </a:r>
            <a:r>
              <a:rPr lang="x-none" sz="2500">
                <a:solidFill>
                  <a:schemeClr val="bg1"/>
                </a:solidFill>
              </a:rPr>
              <a:t>네 하나님 여호와께서 </a:t>
            </a:r>
            <a:r>
              <a:rPr lang="x-none" sz="2500" b="1">
                <a:solidFill>
                  <a:srgbClr val="FFFF00"/>
                </a:solidFill>
              </a:rPr>
              <a:t>이 사십 년 동안에 </a:t>
            </a:r>
            <a:r>
              <a:rPr lang="x-none" sz="2500">
                <a:solidFill>
                  <a:schemeClr val="bg1"/>
                </a:solidFill>
              </a:rPr>
              <a:t>네게 </a:t>
            </a:r>
            <a:r>
              <a:rPr lang="x-none" sz="2500" b="1">
                <a:solidFill>
                  <a:srgbClr val="FFFF00"/>
                </a:solidFill>
              </a:rPr>
              <a:t>광야 길</a:t>
            </a:r>
            <a:r>
              <a:rPr lang="x-none" sz="2500">
                <a:solidFill>
                  <a:schemeClr val="bg1"/>
                </a:solidFill>
              </a:rPr>
              <a:t>을 </a:t>
            </a:r>
            <a:r>
              <a:rPr lang="ko-KR" altLang="en-US" sz="2400" smtClean="0">
                <a:solidFill>
                  <a:schemeClr val="bg1"/>
                </a:solidFill>
                <a:cs typeface="Times New Roman" pitchFamily="18" charset="0"/>
              </a:rPr>
              <a:t>걷</a:t>
            </a:r>
            <a:r>
              <a:rPr lang="x-none" sz="2500" smtClean="0">
                <a:solidFill>
                  <a:schemeClr val="bg1"/>
                </a:solidFill>
              </a:rPr>
              <a:t>게 </a:t>
            </a:r>
            <a:r>
              <a:rPr lang="x-none" sz="2500">
                <a:solidFill>
                  <a:schemeClr val="bg1"/>
                </a:solidFill>
              </a:rPr>
              <a:t>하신 것을 기억하라 이는 </a:t>
            </a:r>
            <a:r>
              <a:rPr lang="x-none" sz="2500" b="1">
                <a:solidFill>
                  <a:srgbClr val="FF0000"/>
                </a:solidFill>
              </a:rPr>
              <a:t>너를 낮추시며 </a:t>
            </a:r>
            <a:r>
              <a:rPr lang="x-none" sz="2500" smtClean="0">
                <a:solidFill>
                  <a:schemeClr val="bg1"/>
                </a:solidFill>
              </a:rPr>
              <a:t>너를 </a:t>
            </a:r>
            <a:r>
              <a:rPr lang="x-none" sz="2500">
                <a:solidFill>
                  <a:schemeClr val="bg1"/>
                </a:solidFill>
              </a:rPr>
              <a:t>시험하사 네 마음이 어떠한지 그 명령을 지키는지 지키지 않는지 알려 </a:t>
            </a:r>
            <a:r>
              <a:rPr lang="x-none" sz="2500" smtClean="0">
                <a:solidFill>
                  <a:schemeClr val="bg1"/>
                </a:solidFill>
              </a:rPr>
              <a:t>하심이라</a:t>
            </a:r>
            <a:r>
              <a:rPr lang="en-US" sz="2500" dirty="0" smtClean="0">
                <a:solidFill>
                  <a:schemeClr val="bg1"/>
                </a:solidFill>
              </a:rPr>
              <a:t>.</a:t>
            </a:r>
            <a:r>
              <a:rPr lang="en-US" sz="2500" dirty="0">
                <a:solidFill>
                  <a:schemeClr val="bg1"/>
                </a:solidFill>
              </a:rPr>
              <a:t> </a:t>
            </a:r>
            <a:r>
              <a:rPr lang="x-none" sz="2500" smtClean="0">
                <a:solidFill>
                  <a:srgbClr val="FFFF00"/>
                </a:solidFill>
              </a:rPr>
              <a:t>3</a:t>
            </a:r>
            <a:r>
              <a:rPr lang="x-none" sz="2500" smtClean="0">
                <a:solidFill>
                  <a:schemeClr val="bg1"/>
                </a:solidFill>
              </a:rPr>
              <a:t> </a:t>
            </a:r>
            <a:r>
              <a:rPr lang="x-none" sz="2500" b="1">
                <a:solidFill>
                  <a:srgbClr val="FF0000"/>
                </a:solidFill>
              </a:rPr>
              <a:t>너를 낮추시며 </a:t>
            </a:r>
            <a:r>
              <a:rPr lang="x-none" sz="2500">
                <a:solidFill>
                  <a:schemeClr val="bg1"/>
                </a:solidFill>
              </a:rPr>
              <a:t>너를 주리게 하시며 또 너도 알지 못하며 네 열조도 알지 못하던 </a:t>
            </a:r>
            <a:r>
              <a:rPr lang="x-none" sz="2500" b="1">
                <a:solidFill>
                  <a:srgbClr val="FFFF00"/>
                </a:solidFill>
              </a:rPr>
              <a:t>만나</a:t>
            </a:r>
            <a:r>
              <a:rPr lang="x-none" sz="2500">
                <a:solidFill>
                  <a:schemeClr val="bg1"/>
                </a:solidFill>
              </a:rPr>
              <a:t>를 네게 먹이신 것은 사람이 떡으로만 사는 것이 아니요 여호와의 입에서 나오는 모든 말씀으로 사는 줄을 네가 알게 하려 </a:t>
            </a:r>
            <a:r>
              <a:rPr lang="x-none" sz="2500" smtClean="0">
                <a:solidFill>
                  <a:schemeClr val="bg1"/>
                </a:solidFill>
              </a:rPr>
              <a:t>하심이니라</a:t>
            </a:r>
            <a:r>
              <a:rPr lang="en-US" sz="2500" dirty="0" smtClean="0">
                <a:solidFill>
                  <a:schemeClr val="bg1"/>
                </a:solidFill>
              </a:rPr>
              <a:t>.</a:t>
            </a:r>
            <a:r>
              <a:rPr lang="en-US" sz="2500" dirty="0">
                <a:solidFill>
                  <a:schemeClr val="bg1"/>
                </a:solidFill>
              </a:rPr>
              <a:t> </a:t>
            </a:r>
            <a:r>
              <a:rPr lang="x-none" sz="2500" smtClean="0">
                <a:solidFill>
                  <a:srgbClr val="FFFF00"/>
                </a:solidFill>
              </a:rPr>
              <a:t>4 </a:t>
            </a:r>
            <a:r>
              <a:rPr lang="x-none" sz="2500" b="1">
                <a:solidFill>
                  <a:srgbClr val="FFFF00"/>
                </a:solidFill>
              </a:rPr>
              <a:t>이 사십 년 동안에</a:t>
            </a:r>
            <a:r>
              <a:rPr lang="x-none" sz="2500">
                <a:solidFill>
                  <a:schemeClr val="bg1"/>
                </a:solidFill>
              </a:rPr>
              <a:t> 네 의복이 헤어지지 아니하였고 네 발이 부르트지 </a:t>
            </a:r>
            <a:r>
              <a:rPr lang="x-none" sz="2500" smtClean="0">
                <a:solidFill>
                  <a:schemeClr val="bg1"/>
                </a:solidFill>
              </a:rPr>
              <a:t>아니하였느니라</a:t>
            </a:r>
            <a:r>
              <a:rPr lang="en-US" sz="2500" dirty="0" smtClean="0">
                <a:solidFill>
                  <a:schemeClr val="bg1"/>
                </a:solidFill>
              </a:rPr>
              <a:t>. </a:t>
            </a:r>
            <a:r>
              <a:rPr lang="x-none" sz="2500" smtClean="0">
                <a:solidFill>
                  <a:srgbClr val="FFFF00"/>
                </a:solidFill>
              </a:rPr>
              <a:t>5</a:t>
            </a:r>
            <a:r>
              <a:rPr lang="x-none" sz="2500" smtClean="0">
                <a:solidFill>
                  <a:schemeClr val="bg1"/>
                </a:solidFill>
              </a:rPr>
              <a:t> </a:t>
            </a:r>
            <a:r>
              <a:rPr lang="x-none" sz="2500">
                <a:solidFill>
                  <a:schemeClr val="bg1"/>
                </a:solidFill>
              </a:rPr>
              <a:t>너는 사람이 그 아들을 징계함 같이 네 </a:t>
            </a:r>
            <a:r>
              <a:rPr lang="x-none" sz="2500" smtClean="0">
                <a:solidFill>
                  <a:schemeClr val="bg1"/>
                </a:solidFill>
              </a:rPr>
              <a:t>하나님 </a:t>
            </a:r>
            <a:r>
              <a:rPr lang="x-none" sz="2500">
                <a:solidFill>
                  <a:schemeClr val="bg1"/>
                </a:solidFill>
              </a:rPr>
              <a:t>여호와께서 너를 징계하시는 줄 마음에 </a:t>
            </a:r>
            <a:r>
              <a:rPr lang="x-none" sz="2500" smtClean="0">
                <a:solidFill>
                  <a:schemeClr val="bg1"/>
                </a:solidFill>
              </a:rPr>
              <a:t>생각하고</a:t>
            </a:r>
            <a:r>
              <a:rPr lang="en-US" sz="2500" dirty="0" smtClean="0">
                <a:solidFill>
                  <a:schemeClr val="bg1"/>
                </a:solidFill>
              </a:rPr>
              <a:t>,</a:t>
            </a:r>
            <a:r>
              <a:rPr lang="x-none" sz="2500" smtClean="0">
                <a:solidFill>
                  <a:schemeClr val="bg1"/>
                </a:solidFill>
              </a:rPr>
              <a:t> </a:t>
            </a:r>
            <a:endParaRPr lang="en-US" sz="2500" dirty="0" smtClean="0">
              <a:solidFill>
                <a:schemeClr val="bg1"/>
              </a:solidFill>
            </a:endParaRPr>
          </a:p>
          <a:p>
            <a:r>
              <a:rPr lang="x-none" sz="2500" smtClean="0">
                <a:solidFill>
                  <a:srgbClr val="FFFF00"/>
                </a:solidFill>
              </a:rPr>
              <a:t>6</a:t>
            </a:r>
            <a:r>
              <a:rPr lang="x-none" sz="2500" smtClean="0">
                <a:solidFill>
                  <a:schemeClr val="bg1"/>
                </a:solidFill>
              </a:rPr>
              <a:t> </a:t>
            </a:r>
            <a:r>
              <a:rPr lang="x-none" sz="2500">
                <a:solidFill>
                  <a:schemeClr val="bg1"/>
                </a:solidFill>
              </a:rPr>
              <a:t>네 하나님 여호와의 명령을 지켜 그의 길을 따라가며 그를 </a:t>
            </a:r>
            <a:r>
              <a:rPr lang="x-none" sz="2500" smtClean="0">
                <a:solidFill>
                  <a:schemeClr val="bg1"/>
                </a:solidFill>
              </a:rPr>
              <a:t>경외할지니라</a:t>
            </a:r>
            <a:r>
              <a:rPr lang="en-US" sz="2500" dirty="0" smtClean="0">
                <a:solidFill>
                  <a:schemeClr val="bg1"/>
                </a:solidFill>
              </a:rPr>
              <a:t>.</a:t>
            </a:r>
            <a:r>
              <a:rPr lang="x-none" sz="2500" smtClean="0">
                <a:solidFill>
                  <a:schemeClr val="bg1"/>
                </a:solidFill>
              </a:rPr>
              <a:t> </a:t>
            </a:r>
            <a:endParaRPr lang="en-US" sz="2500" dirty="0">
              <a:solidFill>
                <a:schemeClr val="bg1"/>
              </a:solidFill>
            </a:endParaRPr>
          </a:p>
          <a:p>
            <a:r>
              <a:rPr lang="en-US" altLang="ko-KR" b="1" dirty="0" smtClean="0">
                <a:solidFill>
                  <a:srgbClr val="FFFF00"/>
                </a:solidFill>
              </a:rPr>
              <a:t>          *</a:t>
            </a:r>
            <a:r>
              <a:rPr lang="en-US" altLang="ko-KR" b="1" u="sng" dirty="0" smtClean="0">
                <a:solidFill>
                  <a:srgbClr val="FFFF00"/>
                </a:solidFill>
              </a:rPr>
              <a:t>3</a:t>
            </a:r>
            <a:r>
              <a:rPr lang="ko-KR" altLang="en-US" b="1" u="sng" dirty="0" smtClean="0">
                <a:solidFill>
                  <a:srgbClr val="FFFF00"/>
                </a:solidFill>
              </a:rPr>
              <a:t>절</a:t>
            </a:r>
            <a:r>
              <a:rPr lang="en-US" altLang="ko-KR" b="1" u="sng" dirty="0" smtClean="0">
                <a:solidFill>
                  <a:srgbClr val="FFFF00"/>
                </a:solidFill>
              </a:rPr>
              <a:t>. </a:t>
            </a:r>
            <a:r>
              <a:rPr lang="ko-KR" altLang="en-US" b="1" u="sng" dirty="0" smtClean="0">
                <a:solidFill>
                  <a:srgbClr val="FFFF00"/>
                </a:solidFill>
              </a:rPr>
              <a:t>만나</a:t>
            </a:r>
            <a:r>
              <a:rPr lang="en-US" altLang="ko-KR" b="1" dirty="0" smtClean="0">
                <a:solidFill>
                  <a:srgbClr val="FFFF00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he-IL" sz="2800" dirty="0">
                <a:solidFill>
                  <a:srgbClr val="FFFF00"/>
                </a:solidFill>
              </a:rPr>
              <a:t>מָן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ko-KR" altLang="en-US" dirty="0" smtClean="0">
                <a:solidFill>
                  <a:srgbClr val="FFFF00"/>
                </a:solidFill>
              </a:rPr>
              <a:t>출</a:t>
            </a:r>
            <a:r>
              <a:rPr lang="en-US" dirty="0" smtClean="0">
                <a:solidFill>
                  <a:srgbClr val="FFFF00"/>
                </a:solidFill>
              </a:rPr>
              <a:t>16:15 </a:t>
            </a:r>
            <a:r>
              <a:rPr lang="ko-KR" altLang="en-US" dirty="0" smtClean="0">
                <a:solidFill>
                  <a:schemeClr val="bg1"/>
                </a:solidFill>
              </a:rPr>
              <a:t>이스라엘 자손이 보고 그것이 </a:t>
            </a:r>
            <a:r>
              <a:rPr lang="ko-KR" altLang="en-US" dirty="0" smtClean="0">
                <a:solidFill>
                  <a:srgbClr val="FFFF00"/>
                </a:solidFill>
              </a:rPr>
              <a:t>무엇</a:t>
            </a:r>
            <a:r>
              <a:rPr lang="en-US" altLang="ko-KR" dirty="0" smtClean="0">
                <a:solidFill>
                  <a:schemeClr val="bg1"/>
                </a:solidFill>
              </a:rPr>
              <a:t>(</a:t>
            </a:r>
            <a:r>
              <a:rPr lang="en-US" sz="2800" dirty="0" err="1" smtClean="0">
                <a:solidFill>
                  <a:srgbClr val="FFFF00"/>
                </a:solidFill>
                <a:latin typeface="Bwhebb" pitchFamily="2" charset="0"/>
              </a:rPr>
              <a:t>hm</a:t>
            </a:r>
            <a:r>
              <a:rPr lang="en-US" sz="2800" dirty="0" smtClean="0">
                <a:solidFill>
                  <a:srgbClr val="FFFF00"/>
                </a:solidFill>
                <a:latin typeface="Bwhebb" pitchFamily="2" charset="0"/>
              </a:rPr>
              <a:t>;</a:t>
            </a:r>
            <a:r>
              <a:rPr lang="en-US" altLang="ko-KR" dirty="0" smtClean="0">
                <a:solidFill>
                  <a:schemeClr val="bg1"/>
                </a:solidFill>
              </a:rPr>
              <a:t>)</a:t>
            </a:r>
            <a:r>
              <a:rPr lang="ko-KR" altLang="en-US" dirty="0" smtClean="0">
                <a:solidFill>
                  <a:schemeClr val="bg1"/>
                </a:solidFill>
              </a:rPr>
              <a:t>인지 알지 못하여 서로 이르되 이것이 </a:t>
            </a:r>
            <a:r>
              <a:rPr lang="ko-KR" altLang="en-US" dirty="0" smtClean="0">
                <a:solidFill>
                  <a:srgbClr val="FFFF00"/>
                </a:solidFill>
              </a:rPr>
              <a:t>무엇</a:t>
            </a:r>
            <a:r>
              <a:rPr lang="en-US" altLang="ko-KR" dirty="0" smtClean="0">
                <a:solidFill>
                  <a:schemeClr val="bg1"/>
                </a:solidFill>
              </a:rPr>
              <a:t>(</a:t>
            </a:r>
            <a:r>
              <a:rPr lang="he-IL" sz="2600" dirty="0" smtClean="0">
                <a:solidFill>
                  <a:srgbClr val="FFFF00"/>
                </a:solidFill>
              </a:rPr>
              <a:t>מָן</a:t>
            </a:r>
            <a:r>
              <a:rPr lang="en-US" altLang="ko-KR" dirty="0" smtClean="0">
                <a:solidFill>
                  <a:schemeClr val="bg1"/>
                </a:solidFill>
              </a:rPr>
              <a:t>)</a:t>
            </a:r>
            <a:r>
              <a:rPr lang="ko-KR" altLang="en-US" dirty="0" smtClean="0">
                <a:solidFill>
                  <a:schemeClr val="bg1"/>
                </a:solidFill>
              </a:rPr>
              <a:t>이냐 </a:t>
            </a:r>
            <a:r>
              <a:rPr lang="ko-KR" altLang="en-US" dirty="0">
                <a:solidFill>
                  <a:schemeClr val="bg1"/>
                </a:solidFill>
              </a:rPr>
              <a:t>하니 모세가 그들에게 이르되 이는 여호와께서 너희에게 주어 먹게 하신 </a:t>
            </a:r>
            <a:r>
              <a:rPr lang="ko-KR" altLang="en-US" dirty="0" smtClean="0">
                <a:solidFill>
                  <a:schemeClr val="bg1"/>
                </a:solidFill>
              </a:rPr>
              <a:t>양식</a:t>
            </a:r>
            <a:r>
              <a:rPr lang="en-US" altLang="ko-KR" dirty="0" smtClean="0">
                <a:solidFill>
                  <a:schemeClr val="bg1"/>
                </a:solidFill>
              </a:rPr>
              <a:t>(</a:t>
            </a:r>
            <a:r>
              <a:rPr lang="he-IL" sz="2600" dirty="0" smtClean="0">
                <a:solidFill>
                  <a:srgbClr val="FFFF00"/>
                </a:solidFill>
              </a:rPr>
              <a:t>לֶחֶם</a:t>
            </a:r>
            <a:r>
              <a:rPr lang="en-US" altLang="ko-KR" dirty="0" smtClean="0">
                <a:solidFill>
                  <a:schemeClr val="bg1"/>
                </a:solidFill>
              </a:rPr>
              <a:t>)</a:t>
            </a:r>
            <a:r>
              <a:rPr lang="ko-KR" altLang="en-US" dirty="0" smtClean="0">
                <a:solidFill>
                  <a:schemeClr val="bg1"/>
                </a:solidFill>
              </a:rPr>
              <a:t>이라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sz="2000" dirty="0" smtClean="0">
                <a:solidFill>
                  <a:schemeClr val="bg1"/>
                </a:solidFill>
              </a:rPr>
              <a:t>            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*</a:t>
            </a:r>
            <a:r>
              <a:rPr lang="en-US" altLang="ko-KR" sz="2000" b="1" u="sng" dirty="0">
                <a:solidFill>
                  <a:srgbClr val="FFFF00"/>
                </a:solidFill>
              </a:rPr>
              <a:t>2, 3, 16</a:t>
            </a:r>
            <a:r>
              <a:rPr lang="ko-KR" altLang="en-US" sz="2000" b="1" u="sng" dirty="0">
                <a:solidFill>
                  <a:srgbClr val="FFFF00"/>
                </a:solidFill>
              </a:rPr>
              <a:t>절</a:t>
            </a:r>
            <a:r>
              <a:rPr lang="en-US" altLang="ko-KR" sz="2000" b="1" u="sng" dirty="0">
                <a:solidFill>
                  <a:srgbClr val="FFFF00"/>
                </a:solidFill>
              </a:rPr>
              <a:t>. </a:t>
            </a:r>
            <a:r>
              <a:rPr lang="x-none" sz="2000" b="1">
                <a:solidFill>
                  <a:srgbClr val="FF0000"/>
                </a:solidFill>
              </a:rPr>
              <a:t>너를 낮추시며</a:t>
            </a:r>
            <a:r>
              <a:rPr lang="en-US" sz="2000" b="1" dirty="0">
                <a:solidFill>
                  <a:schemeClr val="bg1"/>
                </a:solidFill>
              </a:rPr>
              <a:t>:  (</a:t>
            </a:r>
            <a:r>
              <a:rPr lang="en-US" sz="2000" dirty="0"/>
              <a:t>‎</a:t>
            </a:r>
            <a:r>
              <a:rPr lang="he-IL" sz="2000" dirty="0">
                <a:solidFill>
                  <a:srgbClr val="FFFF00"/>
                </a:solidFill>
              </a:rPr>
              <a:t>עַנֹּתְךָ</a:t>
            </a:r>
            <a:r>
              <a:rPr lang="en-US" sz="2000" b="1" dirty="0">
                <a:solidFill>
                  <a:schemeClr val="bg1"/>
                </a:solidFill>
              </a:rPr>
              <a:t>) </a:t>
            </a:r>
            <a:r>
              <a:rPr lang="en-US" sz="2000" dirty="0">
                <a:solidFill>
                  <a:schemeClr val="bg1"/>
                </a:solidFill>
              </a:rPr>
              <a:t>‘(</a:t>
            </a:r>
            <a:r>
              <a:rPr lang="ko-KR" altLang="en-US" sz="2000" dirty="0">
                <a:solidFill>
                  <a:schemeClr val="bg1"/>
                </a:solidFill>
              </a:rPr>
              <a:t>몸을</a:t>
            </a:r>
            <a:r>
              <a:rPr lang="en-US" altLang="ko-KR" sz="2000" dirty="0">
                <a:solidFill>
                  <a:schemeClr val="bg1"/>
                </a:solidFill>
              </a:rPr>
              <a:t>) </a:t>
            </a:r>
            <a:r>
              <a:rPr lang="ko-KR" altLang="en-US" sz="2000" dirty="0">
                <a:solidFill>
                  <a:schemeClr val="bg1"/>
                </a:solidFill>
              </a:rPr>
              <a:t>괴롭히다</a:t>
            </a:r>
            <a:r>
              <a:rPr lang="en-US" altLang="ko-KR" sz="2000" dirty="0">
                <a:solidFill>
                  <a:schemeClr val="bg1"/>
                </a:solidFill>
              </a:rPr>
              <a:t>’</a:t>
            </a:r>
            <a:r>
              <a:rPr lang="ko-KR" altLang="en-US" sz="2000" dirty="0">
                <a:solidFill>
                  <a:schemeClr val="bg1"/>
                </a:solidFill>
              </a:rPr>
              <a:t>라는 뜻이 있음 </a:t>
            </a:r>
            <a:r>
              <a:rPr lang="en-US" altLang="ko-KR" sz="2000" dirty="0">
                <a:solidFill>
                  <a:schemeClr val="bg1"/>
                </a:solidFill>
              </a:rPr>
              <a:t>(</a:t>
            </a:r>
            <a:r>
              <a:rPr lang="ko-KR" altLang="en-US" sz="2000" dirty="0">
                <a:solidFill>
                  <a:srgbClr val="FFFF00"/>
                </a:solidFill>
              </a:rPr>
              <a:t>속죄일</a:t>
            </a:r>
            <a:r>
              <a:rPr lang="ko-KR" altLang="en-US" sz="2000" dirty="0">
                <a:solidFill>
                  <a:schemeClr val="bg1"/>
                </a:solidFill>
              </a:rPr>
              <a:t> 금식 표현시 사용</a:t>
            </a:r>
            <a:r>
              <a:rPr lang="en-US" altLang="ko-KR" sz="2000" dirty="0" smtClean="0">
                <a:solidFill>
                  <a:schemeClr val="bg1"/>
                </a:solidFill>
              </a:rPr>
              <a:t>).</a:t>
            </a:r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09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992" y="152400"/>
            <a:ext cx="11963400" cy="657103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ko-KR" altLang="en-US" sz="3200" b="1" dirty="0" smtClean="0">
                <a:solidFill>
                  <a:srgbClr val="FFFF00"/>
                </a:solidFill>
              </a:rPr>
              <a:t>                     젖과 꿀이 흐르는 가나안 땅 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(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목적지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)</a:t>
            </a:r>
            <a:endParaRPr lang="en-US" altLang="ko-KR" sz="800" b="1" dirty="0" smtClean="0">
              <a:solidFill>
                <a:srgbClr val="FFFF00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sz="1800" b="1" dirty="0">
                <a:solidFill>
                  <a:schemeClr val="bg1"/>
                </a:solidFill>
              </a:rPr>
              <a:t>(</a:t>
            </a:r>
            <a:r>
              <a:rPr lang="ko-KR" altLang="en-US" sz="1800" b="1" dirty="0">
                <a:solidFill>
                  <a:schemeClr val="bg1"/>
                </a:solidFill>
              </a:rPr>
              <a:t>개역개정</a:t>
            </a:r>
            <a:r>
              <a:rPr lang="en-US" sz="1800" b="1" dirty="0" smtClean="0">
                <a:solidFill>
                  <a:schemeClr val="bg1"/>
                </a:solidFill>
              </a:rPr>
              <a:t>)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신명기</a:t>
            </a:r>
            <a:r>
              <a:rPr lang="ko-KR" altLang="en-US" sz="24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2400" b="1" dirty="0" smtClean="0">
                <a:solidFill>
                  <a:srgbClr val="FFFF00"/>
                </a:solidFill>
                <a:latin typeface="+mn-ea"/>
              </a:rPr>
              <a:t>8:7-11</a:t>
            </a:r>
            <a:r>
              <a:rPr lang="en-US" altLang="ko-KR" sz="2600" b="1" dirty="0" smtClean="0">
                <a:solidFill>
                  <a:schemeClr val="bg1"/>
                </a:solidFill>
                <a:latin typeface="+mn-ea"/>
              </a:rPr>
              <a:t>. </a:t>
            </a:r>
            <a:r>
              <a:rPr lang="x-none" sz="2600" smtClean="0">
                <a:solidFill>
                  <a:srgbClr val="FFFF00"/>
                </a:solidFill>
              </a:rPr>
              <a:t>7</a:t>
            </a:r>
            <a:r>
              <a:rPr lang="x-none" sz="2600" smtClean="0">
                <a:solidFill>
                  <a:schemeClr val="bg1"/>
                </a:solidFill>
              </a:rPr>
              <a:t> </a:t>
            </a:r>
            <a:r>
              <a:rPr lang="x-none" sz="2600">
                <a:solidFill>
                  <a:schemeClr val="bg1"/>
                </a:solidFill>
              </a:rPr>
              <a:t>네 하나님 여호와께서 너를 아름다운 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x-none" sz="2600" smtClean="0">
                <a:solidFill>
                  <a:schemeClr val="bg1"/>
                </a:solidFill>
              </a:rPr>
              <a:t>땅에 </a:t>
            </a:r>
            <a:r>
              <a:rPr lang="x-none" sz="2600">
                <a:solidFill>
                  <a:schemeClr val="bg1"/>
                </a:solidFill>
              </a:rPr>
              <a:t>이르게 하시나니 그 곳은 </a:t>
            </a:r>
            <a:r>
              <a:rPr lang="x-none" sz="2600" b="1">
                <a:solidFill>
                  <a:srgbClr val="FFFF00"/>
                </a:solidFill>
              </a:rPr>
              <a:t>골짜기든지 산지든지 시내와 </a:t>
            </a:r>
            <a:endParaRPr lang="en-US" sz="2600" b="1" dirty="0" smtClean="0">
              <a:solidFill>
                <a:srgbClr val="FFFF00"/>
              </a:solidFill>
            </a:endParaRPr>
          </a:p>
          <a:p>
            <a:r>
              <a:rPr lang="x-none" sz="2600" b="1" smtClean="0">
                <a:solidFill>
                  <a:srgbClr val="FFFF00"/>
                </a:solidFill>
              </a:rPr>
              <a:t>분천과 </a:t>
            </a:r>
            <a:r>
              <a:rPr lang="x-none" sz="2600" b="1">
                <a:solidFill>
                  <a:srgbClr val="FFFF00"/>
                </a:solidFill>
              </a:rPr>
              <a:t>샘이 </a:t>
            </a:r>
            <a:r>
              <a:rPr lang="x-none" sz="2600" b="1" smtClean="0">
                <a:solidFill>
                  <a:srgbClr val="FFFF00"/>
                </a:solidFill>
              </a:rPr>
              <a:t>흐르고</a:t>
            </a:r>
            <a:r>
              <a:rPr lang="en-US" sz="2600" dirty="0" smtClean="0">
                <a:solidFill>
                  <a:schemeClr val="bg1"/>
                </a:solidFill>
              </a:rPr>
              <a:t>,</a:t>
            </a:r>
            <a:r>
              <a:rPr lang="x-none" sz="2600" smtClean="0">
                <a:solidFill>
                  <a:schemeClr val="bg1"/>
                </a:solidFill>
              </a:rPr>
              <a:t> </a:t>
            </a:r>
            <a:r>
              <a:rPr lang="x-none" sz="2600" smtClean="0">
                <a:solidFill>
                  <a:srgbClr val="FFFF00"/>
                </a:solidFill>
              </a:rPr>
              <a:t>8</a:t>
            </a:r>
            <a:r>
              <a:rPr lang="x-none" sz="2600" smtClean="0">
                <a:solidFill>
                  <a:schemeClr val="bg1"/>
                </a:solidFill>
              </a:rPr>
              <a:t> </a:t>
            </a:r>
            <a:r>
              <a:rPr lang="x-none" sz="2600" b="1">
                <a:solidFill>
                  <a:srgbClr val="FFFF00"/>
                </a:solidFill>
              </a:rPr>
              <a:t>밀과 보리의 소산지요 포도와 무화과와 </a:t>
            </a:r>
            <a:endParaRPr lang="en-US" sz="2600" b="1" dirty="0" smtClean="0">
              <a:solidFill>
                <a:srgbClr val="FFFF00"/>
              </a:solidFill>
            </a:endParaRPr>
          </a:p>
          <a:p>
            <a:r>
              <a:rPr lang="x-none" sz="2600" b="1" smtClean="0">
                <a:solidFill>
                  <a:srgbClr val="FFFF00"/>
                </a:solidFill>
              </a:rPr>
              <a:t>석류와 </a:t>
            </a:r>
            <a:r>
              <a:rPr lang="x-none" sz="2600" b="1">
                <a:solidFill>
                  <a:srgbClr val="FFFF00"/>
                </a:solidFill>
              </a:rPr>
              <a:t>감람나무와 꿀의 </a:t>
            </a:r>
            <a:r>
              <a:rPr lang="x-none" sz="2600" b="1" smtClean="0">
                <a:solidFill>
                  <a:srgbClr val="FFFF00"/>
                </a:solidFill>
              </a:rPr>
              <a:t>소산지라</a:t>
            </a:r>
            <a:r>
              <a:rPr lang="en-US" sz="2600" dirty="0" smtClean="0">
                <a:solidFill>
                  <a:schemeClr val="bg1"/>
                </a:solidFill>
              </a:rPr>
              <a:t>. </a:t>
            </a:r>
            <a:r>
              <a:rPr lang="x-none" sz="2600" smtClean="0">
                <a:solidFill>
                  <a:srgbClr val="FFFF00"/>
                </a:solidFill>
              </a:rPr>
              <a:t>9</a:t>
            </a:r>
            <a:r>
              <a:rPr lang="x-none" sz="2600" smtClean="0">
                <a:solidFill>
                  <a:schemeClr val="bg1"/>
                </a:solidFill>
              </a:rPr>
              <a:t> </a:t>
            </a:r>
            <a:r>
              <a:rPr lang="x-none" sz="2600">
                <a:solidFill>
                  <a:schemeClr val="bg1"/>
                </a:solidFill>
              </a:rPr>
              <a:t>네가 먹을 것에 모자람이 없고 네게 아무 부족함이 없는 땅이며 그 땅의 돌은 철이요 산에서는 동을 캘 </a:t>
            </a:r>
            <a:r>
              <a:rPr lang="x-none" sz="2600" smtClean="0">
                <a:solidFill>
                  <a:schemeClr val="bg1"/>
                </a:solidFill>
              </a:rPr>
              <a:t>것이라</a:t>
            </a:r>
            <a:r>
              <a:rPr lang="en-US" sz="2600" dirty="0" smtClean="0">
                <a:solidFill>
                  <a:schemeClr val="bg1"/>
                </a:solidFill>
              </a:rPr>
              <a:t>.</a:t>
            </a:r>
            <a:r>
              <a:rPr lang="x-none" sz="2600" smtClean="0">
                <a:solidFill>
                  <a:schemeClr val="bg1"/>
                </a:solidFill>
              </a:rPr>
              <a:t> </a:t>
            </a:r>
            <a:r>
              <a:rPr lang="x-none" sz="2600" smtClean="0">
                <a:solidFill>
                  <a:srgbClr val="FFFF00"/>
                </a:solidFill>
              </a:rPr>
              <a:t>10</a:t>
            </a:r>
            <a:r>
              <a:rPr lang="x-none" sz="2600" smtClean="0">
                <a:solidFill>
                  <a:schemeClr val="bg1"/>
                </a:solidFill>
              </a:rPr>
              <a:t> </a:t>
            </a:r>
            <a:r>
              <a:rPr lang="x-none" sz="2600">
                <a:solidFill>
                  <a:schemeClr val="bg1"/>
                </a:solidFill>
              </a:rPr>
              <a:t>네가 먹어서 배부르고 네 하나님 여호와께서 옥토를 네게 주셨음으로 말미암아 그를 </a:t>
            </a:r>
            <a:r>
              <a:rPr lang="x-none" sz="2600" smtClean="0">
                <a:solidFill>
                  <a:schemeClr val="bg1"/>
                </a:solidFill>
              </a:rPr>
              <a:t>찬송하리라</a:t>
            </a:r>
            <a:r>
              <a:rPr lang="en-US" sz="2600" dirty="0" smtClean="0">
                <a:solidFill>
                  <a:schemeClr val="bg1"/>
                </a:solidFill>
              </a:rPr>
              <a:t>. </a:t>
            </a:r>
            <a:r>
              <a:rPr lang="x-none" sz="260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rgbClr val="FFFF00"/>
                </a:solidFill>
                <a:latin typeface="+mj-lt"/>
              </a:rPr>
              <a:t>11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ko-KR" altLang="en-US" sz="2600" dirty="0" smtClean="0">
                <a:solidFill>
                  <a:schemeClr val="bg1"/>
                </a:solidFill>
                <a:latin typeface="+mj-lt"/>
              </a:rPr>
              <a:t>내가 오늘 네게 </a:t>
            </a:r>
            <a:r>
              <a:rPr lang="ko-KR" altLang="en-US" sz="2600" dirty="0" smtClean="0">
                <a:solidFill>
                  <a:schemeClr val="bg1"/>
                </a:solidFill>
                <a:ea typeface="+mj-ea"/>
              </a:rPr>
              <a:t>명하는 여호와의 명령과 법도와 규례를 지키지 아니하고 네 하나님 여호와를 잊어버리지 않도록 삼갈지어다</a:t>
            </a:r>
            <a:r>
              <a:rPr lang="en-US" altLang="ko-KR" sz="2600" dirty="0" smtClean="0">
                <a:solidFill>
                  <a:schemeClr val="bg1"/>
                </a:solidFill>
                <a:ea typeface="+mj-ea"/>
              </a:rPr>
              <a:t>.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……………………………………………………</a:t>
            </a:r>
          </a:p>
          <a:p>
            <a:r>
              <a:rPr lang="en-US" altLang="ko-KR" b="1" dirty="0" smtClean="0">
                <a:solidFill>
                  <a:srgbClr val="FFFF00"/>
                </a:solidFill>
              </a:rPr>
              <a:t>        *</a:t>
            </a:r>
            <a:r>
              <a:rPr lang="en-US" altLang="ko-KR" b="1" u="sng" dirty="0" smtClean="0">
                <a:solidFill>
                  <a:srgbClr val="FFFF00"/>
                </a:solidFill>
              </a:rPr>
              <a:t>7</a:t>
            </a:r>
            <a:r>
              <a:rPr lang="ko-KR" altLang="en-US" b="1" u="sng" dirty="0" smtClean="0">
                <a:solidFill>
                  <a:srgbClr val="FFFF00"/>
                </a:solidFill>
              </a:rPr>
              <a:t>절</a:t>
            </a:r>
            <a:r>
              <a:rPr lang="en-US" altLang="ko-KR" b="1" u="sng" dirty="0" smtClean="0">
                <a:solidFill>
                  <a:srgbClr val="FFFF00"/>
                </a:solidFill>
              </a:rPr>
              <a:t>. </a:t>
            </a:r>
            <a:r>
              <a:rPr lang="ko-KR" altLang="en-US" b="1" u="sng" dirty="0" smtClean="0">
                <a:solidFill>
                  <a:srgbClr val="FFFF00"/>
                </a:solidFill>
              </a:rPr>
              <a:t>골짜기와 산지</a:t>
            </a:r>
            <a:r>
              <a:rPr lang="en-US" altLang="ko-KR" b="1" dirty="0" smtClean="0">
                <a:solidFill>
                  <a:srgbClr val="FFFF00"/>
                </a:solidFill>
              </a:rPr>
              <a:t>: </a:t>
            </a:r>
            <a:r>
              <a:rPr lang="ko-KR" altLang="en-US" b="1" dirty="0">
                <a:solidFill>
                  <a:schemeClr val="bg1"/>
                </a:solidFill>
              </a:rPr>
              <a:t>이스라엘의 </a:t>
            </a:r>
            <a:r>
              <a:rPr lang="ko-KR" altLang="en-US" b="1" dirty="0" smtClean="0">
                <a:solidFill>
                  <a:schemeClr val="bg1"/>
                </a:solidFill>
              </a:rPr>
              <a:t> 지리</a:t>
            </a:r>
            <a:r>
              <a:rPr lang="en-US" altLang="ko-KR" b="1" dirty="0" smtClean="0">
                <a:solidFill>
                  <a:schemeClr val="bg1"/>
                </a:solidFill>
              </a:rPr>
              <a:t>, </a:t>
            </a:r>
            <a:r>
              <a:rPr lang="ko-KR" altLang="en-US" b="1" dirty="0" smtClean="0">
                <a:solidFill>
                  <a:schemeClr val="bg1"/>
                </a:solidFill>
              </a:rPr>
              <a:t>지형 </a:t>
            </a:r>
            <a:r>
              <a:rPr lang="en-US" altLang="ko-KR" b="1" dirty="0" smtClean="0">
                <a:solidFill>
                  <a:schemeClr val="bg1"/>
                </a:solidFill>
              </a:rPr>
              <a:t>(Geography &amp; Topography of Israel)</a:t>
            </a:r>
          </a:p>
          <a:p>
            <a:r>
              <a:rPr lang="en-US" altLang="ko-KR" b="1" dirty="0">
                <a:solidFill>
                  <a:srgbClr val="FFFF00"/>
                </a:solidFill>
              </a:rPr>
              <a:t> </a:t>
            </a:r>
            <a:r>
              <a:rPr lang="en-US" altLang="ko-KR" b="1" dirty="0" smtClean="0">
                <a:solidFill>
                  <a:srgbClr val="FFFF00"/>
                </a:solidFill>
              </a:rPr>
              <a:t>       *</a:t>
            </a:r>
            <a:r>
              <a:rPr lang="en-US" altLang="ko-KR" b="1" u="sng" dirty="0" smtClean="0">
                <a:solidFill>
                  <a:srgbClr val="FFFF00"/>
                </a:solidFill>
              </a:rPr>
              <a:t>8</a:t>
            </a:r>
            <a:r>
              <a:rPr lang="ko-KR" altLang="en-US" b="1" u="sng" dirty="0" smtClean="0">
                <a:solidFill>
                  <a:srgbClr val="FFFF00"/>
                </a:solidFill>
              </a:rPr>
              <a:t>절</a:t>
            </a:r>
            <a:r>
              <a:rPr lang="en-US" altLang="ko-KR" b="1" u="sng" dirty="0">
                <a:solidFill>
                  <a:srgbClr val="FFFF00"/>
                </a:solidFill>
              </a:rPr>
              <a:t>. </a:t>
            </a:r>
            <a:r>
              <a:rPr lang="x-none" sz="2400" b="1" u="sng" smtClean="0">
                <a:solidFill>
                  <a:srgbClr val="FFFF00"/>
                </a:solidFill>
              </a:rPr>
              <a:t>밀</a:t>
            </a:r>
            <a:r>
              <a:rPr lang="en-US" sz="2400" b="1" u="sng" dirty="0" smtClean="0">
                <a:solidFill>
                  <a:srgbClr val="FFFF00"/>
                </a:solidFill>
              </a:rPr>
              <a:t>,</a:t>
            </a:r>
            <a:r>
              <a:rPr lang="x-none" sz="2400" b="1" u="sng" smtClean="0">
                <a:solidFill>
                  <a:srgbClr val="FFFF00"/>
                </a:solidFill>
              </a:rPr>
              <a:t> 보리</a:t>
            </a:r>
            <a:r>
              <a:rPr lang="en-US" sz="2400" b="1" u="sng" dirty="0" smtClean="0">
                <a:solidFill>
                  <a:srgbClr val="FFFF00"/>
                </a:solidFill>
              </a:rPr>
              <a:t>, </a:t>
            </a:r>
            <a:r>
              <a:rPr lang="x-none" sz="2400" b="1" u="sng" smtClean="0">
                <a:solidFill>
                  <a:srgbClr val="FFFF00"/>
                </a:solidFill>
              </a:rPr>
              <a:t>포도</a:t>
            </a:r>
            <a:r>
              <a:rPr lang="en-US" sz="2400" b="1" u="sng" dirty="0" smtClean="0">
                <a:solidFill>
                  <a:srgbClr val="FFFF00"/>
                </a:solidFill>
              </a:rPr>
              <a:t>,</a:t>
            </a:r>
            <a:r>
              <a:rPr lang="x-none" sz="2400" b="1" u="sng" smtClean="0">
                <a:solidFill>
                  <a:srgbClr val="FFFF00"/>
                </a:solidFill>
              </a:rPr>
              <a:t> 무화과</a:t>
            </a:r>
            <a:r>
              <a:rPr lang="en-US" sz="2400" b="1" u="sng" dirty="0" smtClean="0">
                <a:solidFill>
                  <a:srgbClr val="FFFF00"/>
                </a:solidFill>
              </a:rPr>
              <a:t>,</a:t>
            </a:r>
            <a:r>
              <a:rPr lang="x-none" sz="2400" b="1" u="sng" smtClean="0">
                <a:solidFill>
                  <a:srgbClr val="FFFF00"/>
                </a:solidFill>
              </a:rPr>
              <a:t> 석류</a:t>
            </a:r>
            <a:r>
              <a:rPr lang="en-US" sz="2400" b="1" u="sng" dirty="0" smtClean="0">
                <a:solidFill>
                  <a:srgbClr val="FFFF00"/>
                </a:solidFill>
              </a:rPr>
              <a:t>,</a:t>
            </a:r>
            <a:r>
              <a:rPr lang="x-none" sz="2400" b="1" u="sng" smtClean="0">
                <a:solidFill>
                  <a:srgbClr val="FFFF00"/>
                </a:solidFill>
              </a:rPr>
              <a:t> 감람나무</a:t>
            </a:r>
            <a:r>
              <a:rPr lang="en-US" sz="2400" b="1" u="sng" dirty="0" smtClean="0">
                <a:solidFill>
                  <a:srgbClr val="FFFF00"/>
                </a:solidFill>
              </a:rPr>
              <a:t>,</a:t>
            </a:r>
            <a:r>
              <a:rPr lang="x-none" sz="2400" b="1" u="sng" smtClean="0">
                <a:solidFill>
                  <a:srgbClr val="FFFF00"/>
                </a:solidFill>
              </a:rPr>
              <a:t> </a:t>
            </a:r>
            <a:r>
              <a:rPr lang="x-none" sz="2400" b="1" u="sng">
                <a:solidFill>
                  <a:srgbClr val="FFFF00"/>
                </a:solidFill>
              </a:rPr>
              <a:t>꿀</a:t>
            </a:r>
            <a:r>
              <a:rPr lang="en-US" altLang="ko-KR" b="1" dirty="0" smtClean="0">
                <a:solidFill>
                  <a:srgbClr val="FFFF00"/>
                </a:solidFill>
              </a:rPr>
              <a:t>:  </a:t>
            </a:r>
            <a:r>
              <a:rPr lang="ko-KR" altLang="en-US" b="1" dirty="0" smtClean="0">
                <a:solidFill>
                  <a:schemeClr val="bg1"/>
                </a:solidFill>
              </a:rPr>
              <a:t>이스라엘의  농업 특산품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r>
              <a:rPr lang="ko-KR" altLang="en-US" b="1" dirty="0" smtClean="0">
                <a:solidFill>
                  <a:srgbClr val="FFFF00"/>
                </a:solidFill>
              </a:rPr>
              <a:t>        </a:t>
            </a:r>
            <a:r>
              <a:rPr lang="en-US" altLang="ko-KR" b="1" dirty="0" smtClean="0">
                <a:solidFill>
                  <a:srgbClr val="FFFF00"/>
                </a:solidFill>
              </a:rPr>
              <a:t>*</a:t>
            </a:r>
            <a:r>
              <a:rPr lang="ko-KR" altLang="en-US" b="1" dirty="0" smtClean="0">
                <a:solidFill>
                  <a:srgbClr val="FFFF00"/>
                </a:solidFill>
              </a:rPr>
              <a:t>젖과 </a:t>
            </a:r>
            <a:r>
              <a:rPr lang="ko-KR" altLang="en-US" b="1" dirty="0">
                <a:solidFill>
                  <a:srgbClr val="FFFF00"/>
                </a:solidFill>
              </a:rPr>
              <a:t>꿀이 흐르는 </a:t>
            </a:r>
            <a:r>
              <a:rPr lang="ko-KR" altLang="en-US" b="1" dirty="0" smtClean="0">
                <a:solidFill>
                  <a:srgbClr val="FFFF00"/>
                </a:solidFill>
              </a:rPr>
              <a:t>땅</a:t>
            </a:r>
            <a:r>
              <a:rPr lang="en-US" altLang="ko-KR" b="1" dirty="0" smtClean="0">
                <a:solidFill>
                  <a:srgbClr val="FFFF00"/>
                </a:solidFill>
              </a:rPr>
              <a:t>: </a:t>
            </a:r>
            <a:r>
              <a:rPr lang="ko-KR" altLang="en-US" dirty="0" smtClean="0">
                <a:solidFill>
                  <a:schemeClr val="bg1"/>
                </a:solidFill>
              </a:rPr>
              <a:t>출</a:t>
            </a:r>
            <a:r>
              <a:rPr lang="en-US" dirty="0">
                <a:solidFill>
                  <a:schemeClr val="bg1"/>
                </a:solidFill>
              </a:rPr>
              <a:t>3:8 </a:t>
            </a:r>
            <a:r>
              <a:rPr lang="en-US" dirty="0" smtClean="0">
                <a:solidFill>
                  <a:schemeClr val="bg1"/>
                </a:solidFill>
              </a:rPr>
              <a:t>, 17; 13;5; 33;3; </a:t>
            </a:r>
            <a:r>
              <a:rPr lang="ko-KR" altLang="en-US" dirty="0" smtClean="0">
                <a:solidFill>
                  <a:schemeClr val="bg1"/>
                </a:solidFill>
              </a:rPr>
              <a:t>레</a:t>
            </a:r>
            <a:r>
              <a:rPr lang="en-US" altLang="ko-KR" dirty="0" smtClean="0">
                <a:solidFill>
                  <a:schemeClr val="bg1"/>
                </a:solidFill>
              </a:rPr>
              <a:t>20:24; </a:t>
            </a:r>
            <a:r>
              <a:rPr lang="ko-KR" altLang="en-US" dirty="0" smtClean="0">
                <a:solidFill>
                  <a:schemeClr val="bg1"/>
                </a:solidFill>
              </a:rPr>
              <a:t>민</a:t>
            </a:r>
            <a:r>
              <a:rPr lang="en-US" altLang="ko-KR" dirty="0" smtClean="0">
                <a:solidFill>
                  <a:schemeClr val="bg1"/>
                </a:solidFill>
              </a:rPr>
              <a:t>13:27; 14:8; </a:t>
            </a:r>
            <a:r>
              <a:rPr lang="ko-KR" altLang="en-US" dirty="0" smtClean="0">
                <a:solidFill>
                  <a:schemeClr val="bg1"/>
                </a:solidFill>
              </a:rPr>
              <a:t>신</a:t>
            </a:r>
            <a:r>
              <a:rPr lang="en-US" altLang="ko-KR" dirty="0" smtClean="0">
                <a:solidFill>
                  <a:schemeClr val="bg1"/>
                </a:solidFill>
              </a:rPr>
              <a:t>6:3; 11:9; 26:9, 15; 27:3; 31:20; </a:t>
            </a:r>
            <a:r>
              <a:rPr lang="ko-KR" altLang="en-US" dirty="0" smtClean="0">
                <a:solidFill>
                  <a:schemeClr val="bg1"/>
                </a:solidFill>
              </a:rPr>
              <a:t>수</a:t>
            </a:r>
            <a:r>
              <a:rPr lang="en-US" altLang="ko-KR" dirty="0" smtClean="0">
                <a:solidFill>
                  <a:schemeClr val="bg1"/>
                </a:solidFill>
              </a:rPr>
              <a:t>5:6; </a:t>
            </a:r>
            <a:r>
              <a:rPr lang="ko-KR" altLang="en-US" dirty="0" smtClean="0">
                <a:solidFill>
                  <a:schemeClr val="bg1"/>
                </a:solidFill>
              </a:rPr>
              <a:t>렘</a:t>
            </a:r>
            <a:r>
              <a:rPr lang="en-US" altLang="ko-KR" dirty="0" smtClean="0">
                <a:solidFill>
                  <a:schemeClr val="bg1"/>
                </a:solidFill>
              </a:rPr>
              <a:t>11:5; 32:22; </a:t>
            </a:r>
            <a:r>
              <a:rPr lang="ko-KR" altLang="en-US" dirty="0" smtClean="0">
                <a:solidFill>
                  <a:schemeClr val="bg1"/>
                </a:solidFill>
              </a:rPr>
              <a:t>겔</a:t>
            </a:r>
            <a:r>
              <a:rPr lang="en-US" altLang="ko-KR" dirty="0" smtClean="0">
                <a:solidFill>
                  <a:schemeClr val="bg1"/>
                </a:solidFill>
              </a:rPr>
              <a:t>20:6, 15)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altLang="ko-KR" b="1" dirty="0" smtClean="0">
                <a:solidFill>
                  <a:schemeClr val="bg1"/>
                </a:solidFill>
              </a:rPr>
              <a:t>       </a:t>
            </a:r>
            <a:r>
              <a:rPr lang="en-US" altLang="ko-KR" b="1" dirty="0" smtClean="0">
                <a:solidFill>
                  <a:srgbClr val="FFFF00"/>
                </a:solidFill>
              </a:rPr>
              <a:t> *</a:t>
            </a:r>
            <a:r>
              <a:rPr lang="ko-KR" altLang="en-US" dirty="0" smtClean="0">
                <a:solidFill>
                  <a:srgbClr val="FFFF00"/>
                </a:solidFill>
              </a:rPr>
              <a:t>겔</a:t>
            </a:r>
            <a:r>
              <a:rPr lang="en-US" dirty="0">
                <a:solidFill>
                  <a:srgbClr val="FFFF00"/>
                </a:solidFill>
              </a:rPr>
              <a:t>27:17 </a:t>
            </a:r>
            <a:r>
              <a:rPr lang="ko-KR" altLang="en-US" dirty="0">
                <a:solidFill>
                  <a:schemeClr val="bg1"/>
                </a:solidFill>
              </a:rPr>
              <a:t>유다와 이스라엘 땅 사람이 네 상인이 되었음이여 </a:t>
            </a:r>
            <a:r>
              <a:rPr lang="ko-KR" altLang="en-US" b="1" dirty="0">
                <a:solidFill>
                  <a:srgbClr val="FFFF00"/>
                </a:solidFill>
              </a:rPr>
              <a:t>민닛 밀과 과자와 꿀과 기름과 유향</a:t>
            </a:r>
            <a:r>
              <a:rPr lang="ko-KR" altLang="en-US" dirty="0">
                <a:solidFill>
                  <a:schemeClr val="bg1"/>
                </a:solidFill>
              </a:rPr>
              <a:t>을 네 물품과 바꾸어 </a:t>
            </a:r>
            <a:r>
              <a:rPr lang="ko-KR" altLang="en-US" dirty="0" smtClean="0">
                <a:solidFill>
                  <a:schemeClr val="bg1"/>
                </a:solidFill>
              </a:rPr>
              <a:t>갔도다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endParaRPr lang="en-US" sz="900" b="1" dirty="0">
              <a:solidFill>
                <a:schemeClr val="bg1"/>
              </a:solidFill>
            </a:endParaRPr>
          </a:p>
          <a:p>
            <a:endParaRPr lang="en-US" sz="900" b="1" dirty="0" smtClean="0">
              <a:solidFill>
                <a:schemeClr val="bg1"/>
              </a:solidFill>
            </a:endParaRPr>
          </a:p>
          <a:p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83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304800"/>
            <a:ext cx="1069657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150812" y="838200"/>
            <a:ext cx="2895600" cy="2554545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000" b="1" dirty="0" smtClean="0">
                <a:solidFill>
                  <a:srgbClr val="FFFF00"/>
                </a:solidFill>
              </a:rPr>
              <a:t>Topography </a:t>
            </a:r>
            <a:r>
              <a:rPr lang="en-US" altLang="en-US" sz="4000" b="1" dirty="0">
                <a:solidFill>
                  <a:srgbClr val="FFFF00"/>
                </a:solidFill>
              </a:rPr>
              <a:t>of </a:t>
            </a:r>
          </a:p>
          <a:p>
            <a:pPr algn="ctr" eaLnBrk="1" hangingPunct="1"/>
            <a:r>
              <a:rPr lang="en-US" altLang="en-US" sz="4000" b="1" dirty="0">
                <a:solidFill>
                  <a:srgbClr val="FFFF00"/>
                </a:solidFill>
              </a:rPr>
              <a:t>the Bible Land </a:t>
            </a:r>
          </a:p>
        </p:txBody>
      </p:sp>
    </p:spTree>
    <p:extLst>
      <p:ext uri="{BB962C8B-B14F-4D97-AF65-F5344CB8AC3E}">
        <p14:creationId xmlns:p14="http://schemas.microsoft.com/office/powerpoint/2010/main" val="412746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result for israel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" y="304800"/>
            <a:ext cx="1206870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37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3967</TotalTime>
  <Words>1201</Words>
  <Application>Microsoft Office PowerPoint</Application>
  <PresentationFormat>Custom</PresentationFormat>
  <Paragraphs>126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가나안  땅 농업   특산품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Microsoft</cp:lastModifiedBy>
  <cp:revision>352</cp:revision>
  <dcterms:created xsi:type="dcterms:W3CDTF">2020-03-18T13:47:21Z</dcterms:created>
  <dcterms:modified xsi:type="dcterms:W3CDTF">2020-06-30T17:03:46Z</dcterms:modified>
</cp:coreProperties>
</file>