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430" r:id="rId2"/>
    <p:sldId id="440" r:id="rId3"/>
    <p:sldId id="443" r:id="rId4"/>
    <p:sldId id="444" r:id="rId5"/>
    <p:sldId id="468" r:id="rId6"/>
    <p:sldId id="469" r:id="rId7"/>
    <p:sldId id="471" r:id="rId8"/>
    <p:sldId id="453" r:id="rId9"/>
    <p:sldId id="447" r:id="rId10"/>
    <p:sldId id="462" r:id="rId11"/>
    <p:sldId id="461" r:id="rId12"/>
    <p:sldId id="472" r:id="rId13"/>
    <p:sldId id="457" r:id="rId14"/>
    <p:sldId id="463" r:id="rId15"/>
    <p:sldId id="450" r:id="rId16"/>
    <p:sldId id="466" r:id="rId17"/>
  </p:sldIdLst>
  <p:sldSz cx="12188825" cy="6858000"/>
  <p:notesSz cx="6858000" cy="9144000"/>
  <p:defaultTextStyle>
    <a:defPPr>
      <a:defRPr lang="en-US"/>
    </a:defPPr>
    <a:lvl1pPr marL="0" algn="l" defTabSz="1088212" rtl="0" eaLnBrk="1" latinLnBrk="0" hangingPunct="1">
      <a:defRPr sz="2200" kern="1200">
        <a:solidFill>
          <a:schemeClr val="tx1"/>
        </a:solidFill>
        <a:latin typeface="+mn-lt"/>
        <a:ea typeface="+mn-ea"/>
        <a:cs typeface="+mn-cs"/>
      </a:defRPr>
    </a:lvl1pPr>
    <a:lvl2pPr marL="544106" algn="l" defTabSz="1088212" rtl="0" eaLnBrk="1" latinLnBrk="0" hangingPunct="1">
      <a:defRPr sz="2200" kern="1200">
        <a:solidFill>
          <a:schemeClr val="tx1"/>
        </a:solidFill>
        <a:latin typeface="+mn-lt"/>
        <a:ea typeface="+mn-ea"/>
        <a:cs typeface="+mn-cs"/>
      </a:defRPr>
    </a:lvl2pPr>
    <a:lvl3pPr marL="1088212" algn="l" defTabSz="1088212" rtl="0" eaLnBrk="1" latinLnBrk="0" hangingPunct="1">
      <a:defRPr sz="2200" kern="1200">
        <a:solidFill>
          <a:schemeClr val="tx1"/>
        </a:solidFill>
        <a:latin typeface="+mn-lt"/>
        <a:ea typeface="+mn-ea"/>
        <a:cs typeface="+mn-cs"/>
      </a:defRPr>
    </a:lvl3pPr>
    <a:lvl4pPr marL="1632319" algn="l" defTabSz="1088212" rtl="0" eaLnBrk="1" latinLnBrk="0" hangingPunct="1">
      <a:defRPr sz="2200" kern="1200">
        <a:solidFill>
          <a:schemeClr val="tx1"/>
        </a:solidFill>
        <a:latin typeface="+mn-lt"/>
        <a:ea typeface="+mn-ea"/>
        <a:cs typeface="+mn-cs"/>
      </a:defRPr>
    </a:lvl4pPr>
    <a:lvl5pPr marL="2176425" algn="l" defTabSz="1088212" rtl="0" eaLnBrk="1" latinLnBrk="0" hangingPunct="1">
      <a:defRPr sz="2200" kern="1200">
        <a:solidFill>
          <a:schemeClr val="tx1"/>
        </a:solidFill>
        <a:latin typeface="+mn-lt"/>
        <a:ea typeface="+mn-ea"/>
        <a:cs typeface="+mn-cs"/>
      </a:defRPr>
    </a:lvl5pPr>
    <a:lvl6pPr marL="2720531" algn="l" defTabSz="1088212" rtl="0" eaLnBrk="1" latinLnBrk="0" hangingPunct="1">
      <a:defRPr sz="2200" kern="1200">
        <a:solidFill>
          <a:schemeClr val="tx1"/>
        </a:solidFill>
        <a:latin typeface="+mn-lt"/>
        <a:ea typeface="+mn-ea"/>
        <a:cs typeface="+mn-cs"/>
      </a:defRPr>
    </a:lvl6pPr>
    <a:lvl7pPr marL="3264636" algn="l" defTabSz="1088212" rtl="0" eaLnBrk="1" latinLnBrk="0" hangingPunct="1">
      <a:defRPr sz="2200" kern="1200">
        <a:solidFill>
          <a:schemeClr val="tx1"/>
        </a:solidFill>
        <a:latin typeface="+mn-lt"/>
        <a:ea typeface="+mn-ea"/>
        <a:cs typeface="+mn-cs"/>
      </a:defRPr>
    </a:lvl7pPr>
    <a:lvl8pPr marL="3808742" algn="l" defTabSz="1088212" rtl="0" eaLnBrk="1" latinLnBrk="0" hangingPunct="1">
      <a:defRPr sz="2200" kern="1200">
        <a:solidFill>
          <a:schemeClr val="tx1"/>
        </a:solidFill>
        <a:latin typeface="+mn-lt"/>
        <a:ea typeface="+mn-ea"/>
        <a:cs typeface="+mn-cs"/>
      </a:defRPr>
    </a:lvl8pPr>
    <a:lvl9pPr marL="4352849" algn="l" defTabSz="1088212" rtl="0" eaLnBrk="1" latinLnBrk="0" hangingPunct="1">
      <a:defRPr sz="22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3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5089" autoAdjust="0"/>
  </p:normalViewPr>
  <p:slideViewPr>
    <p:cSldViewPr>
      <p:cViewPr>
        <p:scale>
          <a:sx n="90" d="100"/>
          <a:sy n="90" d="100"/>
        </p:scale>
        <p:origin x="-546" y="108"/>
      </p:cViewPr>
      <p:guideLst>
        <p:guide orient="horz" pos="2160"/>
        <p:guide pos="3839"/>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3BE11D8-83C4-4A94-9773-44143C2857FD}" type="datetimeFigureOut">
              <a:rPr lang="en-US" smtClean="0"/>
              <a:t>7/30/2020</a:t>
            </a:fld>
            <a:endParaRPr lang="en-US"/>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2D55B27-F3C0-4F3E-8F93-EF8E6AA0E003}" type="slidenum">
              <a:rPr lang="en-US" smtClean="0"/>
              <a:t>‹#›</a:t>
            </a:fld>
            <a:endParaRPr lang="en-US"/>
          </a:p>
        </p:txBody>
      </p:sp>
    </p:spTree>
    <p:extLst>
      <p:ext uri="{BB962C8B-B14F-4D97-AF65-F5344CB8AC3E}">
        <p14:creationId xmlns:p14="http://schemas.microsoft.com/office/powerpoint/2010/main" val="37781668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162" y="2130426"/>
            <a:ext cx="10360501"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324" y="3886200"/>
            <a:ext cx="8532178" cy="1752600"/>
          </a:xfrm>
        </p:spPr>
        <p:txBody>
          <a:bodyPr/>
          <a:lstStyle>
            <a:lvl1pPr marL="0" indent="0" algn="ctr">
              <a:buNone/>
              <a:defRPr>
                <a:solidFill>
                  <a:schemeClr val="tx1">
                    <a:tint val="75000"/>
                  </a:schemeClr>
                </a:solidFill>
              </a:defRPr>
            </a:lvl1pPr>
            <a:lvl2pPr marL="544106" indent="0" algn="ctr">
              <a:buNone/>
              <a:defRPr>
                <a:solidFill>
                  <a:schemeClr val="tx1">
                    <a:tint val="75000"/>
                  </a:schemeClr>
                </a:solidFill>
              </a:defRPr>
            </a:lvl2pPr>
            <a:lvl3pPr marL="1088212" indent="0" algn="ctr">
              <a:buNone/>
              <a:defRPr>
                <a:solidFill>
                  <a:schemeClr val="tx1">
                    <a:tint val="75000"/>
                  </a:schemeClr>
                </a:solidFill>
              </a:defRPr>
            </a:lvl3pPr>
            <a:lvl4pPr marL="1632319" indent="0" algn="ctr">
              <a:buNone/>
              <a:defRPr>
                <a:solidFill>
                  <a:schemeClr val="tx1">
                    <a:tint val="75000"/>
                  </a:schemeClr>
                </a:solidFill>
              </a:defRPr>
            </a:lvl4pPr>
            <a:lvl5pPr marL="2176425" indent="0" algn="ctr">
              <a:buNone/>
              <a:defRPr>
                <a:solidFill>
                  <a:schemeClr val="tx1">
                    <a:tint val="75000"/>
                  </a:schemeClr>
                </a:solidFill>
              </a:defRPr>
            </a:lvl5pPr>
            <a:lvl6pPr marL="2720531" indent="0" algn="ctr">
              <a:buNone/>
              <a:defRPr>
                <a:solidFill>
                  <a:schemeClr val="tx1">
                    <a:tint val="75000"/>
                  </a:schemeClr>
                </a:solidFill>
              </a:defRPr>
            </a:lvl6pPr>
            <a:lvl7pPr marL="3264636" indent="0" algn="ctr">
              <a:buNone/>
              <a:defRPr>
                <a:solidFill>
                  <a:schemeClr val="tx1">
                    <a:tint val="75000"/>
                  </a:schemeClr>
                </a:solidFill>
              </a:defRPr>
            </a:lvl7pPr>
            <a:lvl8pPr marL="3808742" indent="0" algn="ctr">
              <a:buNone/>
              <a:defRPr>
                <a:solidFill>
                  <a:schemeClr val="tx1">
                    <a:tint val="75000"/>
                  </a:schemeClr>
                </a:solidFill>
              </a:defRPr>
            </a:lvl8pPr>
            <a:lvl9pPr marL="4352849"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48F9C73-D3C2-4D1D-BE1A-64EF358B0269}" type="datetimeFigureOut">
              <a:rPr lang="en-US" smtClean="0"/>
              <a:t>7/30/2020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4CB4DF-C93E-466B-BE0D-44CF39FC60A5}" type="slidenum">
              <a:rPr lang="en-US" smtClean="0"/>
              <a:t>‹#›</a:t>
            </a:fld>
            <a:endParaRPr lang="en-US"/>
          </a:p>
        </p:txBody>
      </p:sp>
    </p:spTree>
    <p:extLst>
      <p:ext uri="{BB962C8B-B14F-4D97-AF65-F5344CB8AC3E}">
        <p14:creationId xmlns:p14="http://schemas.microsoft.com/office/powerpoint/2010/main" val="11404288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48F9C73-D3C2-4D1D-BE1A-64EF358B0269}" type="datetimeFigureOut">
              <a:rPr lang="en-US" smtClean="0"/>
              <a:t>7/30/2020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4CB4DF-C93E-466B-BE0D-44CF39FC60A5}" type="slidenum">
              <a:rPr lang="en-US" smtClean="0"/>
              <a:t>‹#›</a:t>
            </a:fld>
            <a:endParaRPr lang="en-US"/>
          </a:p>
        </p:txBody>
      </p:sp>
    </p:spTree>
    <p:extLst>
      <p:ext uri="{BB962C8B-B14F-4D97-AF65-F5344CB8AC3E}">
        <p14:creationId xmlns:p14="http://schemas.microsoft.com/office/powerpoint/2010/main" val="11746249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274638"/>
            <a:ext cx="2742486"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441" y="274638"/>
            <a:ext cx="802431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48F9C73-D3C2-4D1D-BE1A-64EF358B0269}" type="datetimeFigureOut">
              <a:rPr lang="en-US" smtClean="0"/>
              <a:t>7/30/2020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4CB4DF-C93E-466B-BE0D-44CF39FC60A5}" type="slidenum">
              <a:rPr lang="en-US" smtClean="0"/>
              <a:t>‹#›</a:t>
            </a:fld>
            <a:endParaRPr lang="en-US"/>
          </a:p>
        </p:txBody>
      </p:sp>
    </p:spTree>
    <p:extLst>
      <p:ext uri="{BB962C8B-B14F-4D97-AF65-F5344CB8AC3E}">
        <p14:creationId xmlns:p14="http://schemas.microsoft.com/office/powerpoint/2010/main" val="22858774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48F9C73-D3C2-4D1D-BE1A-64EF358B0269}" type="datetimeFigureOut">
              <a:rPr lang="en-US" smtClean="0"/>
              <a:t>7/30/2020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4CB4DF-C93E-466B-BE0D-44CF39FC60A5}" type="slidenum">
              <a:rPr lang="en-US" smtClean="0"/>
              <a:t>‹#›</a:t>
            </a:fld>
            <a:endParaRPr lang="en-US"/>
          </a:p>
        </p:txBody>
      </p:sp>
    </p:spTree>
    <p:extLst>
      <p:ext uri="{BB962C8B-B14F-4D97-AF65-F5344CB8AC3E}">
        <p14:creationId xmlns:p14="http://schemas.microsoft.com/office/powerpoint/2010/main" val="2953524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833" y="4406901"/>
            <a:ext cx="10360501" cy="1362075"/>
          </a:xfrm>
        </p:spPr>
        <p:txBody>
          <a:bodyPr anchor="t"/>
          <a:lstStyle>
            <a:lvl1pPr algn="l">
              <a:defRPr sz="4700" b="1" cap="all"/>
            </a:lvl1pPr>
          </a:lstStyle>
          <a:p>
            <a:r>
              <a:rPr lang="en-US" smtClean="0"/>
              <a:t>Click to edit Master title style</a:t>
            </a:r>
            <a:endParaRPr lang="en-US"/>
          </a:p>
        </p:txBody>
      </p:sp>
      <p:sp>
        <p:nvSpPr>
          <p:cNvPr id="3" name="Text Placeholder 2"/>
          <p:cNvSpPr>
            <a:spLocks noGrp="1"/>
          </p:cNvSpPr>
          <p:nvPr>
            <p:ph type="body" idx="1"/>
          </p:nvPr>
        </p:nvSpPr>
        <p:spPr>
          <a:xfrm>
            <a:off x="962833" y="2906713"/>
            <a:ext cx="10360501" cy="1500187"/>
          </a:xfrm>
        </p:spPr>
        <p:txBody>
          <a:bodyPr anchor="b"/>
          <a:lstStyle>
            <a:lvl1pPr marL="0" indent="0">
              <a:buNone/>
              <a:defRPr sz="2400">
                <a:solidFill>
                  <a:schemeClr val="tx1">
                    <a:tint val="75000"/>
                  </a:schemeClr>
                </a:solidFill>
              </a:defRPr>
            </a:lvl1pPr>
            <a:lvl2pPr marL="544106" indent="0">
              <a:buNone/>
              <a:defRPr sz="2200">
                <a:solidFill>
                  <a:schemeClr val="tx1">
                    <a:tint val="75000"/>
                  </a:schemeClr>
                </a:solidFill>
              </a:defRPr>
            </a:lvl2pPr>
            <a:lvl3pPr marL="1088212" indent="0">
              <a:buNone/>
              <a:defRPr sz="1900">
                <a:solidFill>
                  <a:schemeClr val="tx1">
                    <a:tint val="75000"/>
                  </a:schemeClr>
                </a:solidFill>
              </a:defRPr>
            </a:lvl3pPr>
            <a:lvl4pPr marL="1632319" indent="0">
              <a:buNone/>
              <a:defRPr sz="1700">
                <a:solidFill>
                  <a:schemeClr val="tx1">
                    <a:tint val="75000"/>
                  </a:schemeClr>
                </a:solidFill>
              </a:defRPr>
            </a:lvl4pPr>
            <a:lvl5pPr marL="2176425" indent="0">
              <a:buNone/>
              <a:defRPr sz="1700">
                <a:solidFill>
                  <a:schemeClr val="tx1">
                    <a:tint val="75000"/>
                  </a:schemeClr>
                </a:solidFill>
              </a:defRPr>
            </a:lvl5pPr>
            <a:lvl6pPr marL="2720531" indent="0">
              <a:buNone/>
              <a:defRPr sz="1700">
                <a:solidFill>
                  <a:schemeClr val="tx1">
                    <a:tint val="75000"/>
                  </a:schemeClr>
                </a:solidFill>
              </a:defRPr>
            </a:lvl6pPr>
            <a:lvl7pPr marL="3264636" indent="0">
              <a:buNone/>
              <a:defRPr sz="1700">
                <a:solidFill>
                  <a:schemeClr val="tx1">
                    <a:tint val="75000"/>
                  </a:schemeClr>
                </a:solidFill>
              </a:defRPr>
            </a:lvl7pPr>
            <a:lvl8pPr marL="3808742" indent="0">
              <a:buNone/>
              <a:defRPr sz="1700">
                <a:solidFill>
                  <a:schemeClr val="tx1">
                    <a:tint val="75000"/>
                  </a:schemeClr>
                </a:solidFill>
              </a:defRPr>
            </a:lvl8pPr>
            <a:lvl9pPr marL="4352849" indent="0">
              <a:buNone/>
              <a:defRPr sz="17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48F9C73-D3C2-4D1D-BE1A-64EF358B0269}" type="datetimeFigureOut">
              <a:rPr lang="en-US" smtClean="0"/>
              <a:t>7/30/2020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4CB4DF-C93E-466B-BE0D-44CF39FC60A5}" type="slidenum">
              <a:rPr lang="en-US" smtClean="0"/>
              <a:t>‹#›</a:t>
            </a:fld>
            <a:endParaRPr lang="en-US"/>
          </a:p>
        </p:txBody>
      </p:sp>
    </p:spTree>
    <p:extLst>
      <p:ext uri="{BB962C8B-B14F-4D97-AF65-F5344CB8AC3E}">
        <p14:creationId xmlns:p14="http://schemas.microsoft.com/office/powerpoint/2010/main" val="38141614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441" y="1600200"/>
            <a:ext cx="5383398" cy="4525963"/>
          </a:xfrm>
        </p:spPr>
        <p:txBody>
          <a:bodyPr/>
          <a:lstStyle>
            <a:lvl1pPr>
              <a:defRPr sz="3300"/>
            </a:lvl1pPr>
            <a:lvl2pPr>
              <a:defRPr sz="2800"/>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5986" y="1600200"/>
            <a:ext cx="5383398" cy="4525963"/>
          </a:xfrm>
        </p:spPr>
        <p:txBody>
          <a:bodyPr/>
          <a:lstStyle>
            <a:lvl1pPr>
              <a:defRPr sz="3300"/>
            </a:lvl1pPr>
            <a:lvl2pPr>
              <a:defRPr sz="2800"/>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48F9C73-D3C2-4D1D-BE1A-64EF358B0269}" type="datetimeFigureOut">
              <a:rPr lang="en-US" smtClean="0"/>
              <a:t>7/30/2020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4CB4DF-C93E-466B-BE0D-44CF39FC60A5}" type="slidenum">
              <a:rPr lang="en-US" smtClean="0"/>
              <a:t>‹#›</a:t>
            </a:fld>
            <a:endParaRPr lang="en-US"/>
          </a:p>
        </p:txBody>
      </p:sp>
    </p:spTree>
    <p:extLst>
      <p:ext uri="{BB962C8B-B14F-4D97-AF65-F5344CB8AC3E}">
        <p14:creationId xmlns:p14="http://schemas.microsoft.com/office/powerpoint/2010/main" val="29141290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441" y="1535113"/>
            <a:ext cx="5385515" cy="639762"/>
          </a:xfrm>
        </p:spPr>
        <p:txBody>
          <a:bodyPr anchor="b"/>
          <a:lstStyle>
            <a:lvl1pPr marL="0" indent="0">
              <a:buNone/>
              <a:defRPr sz="2800" b="1"/>
            </a:lvl1pPr>
            <a:lvl2pPr marL="544106" indent="0">
              <a:buNone/>
              <a:defRPr sz="2400" b="1"/>
            </a:lvl2pPr>
            <a:lvl3pPr marL="1088212" indent="0">
              <a:buNone/>
              <a:defRPr sz="2200" b="1"/>
            </a:lvl3pPr>
            <a:lvl4pPr marL="1632319" indent="0">
              <a:buNone/>
              <a:defRPr sz="1900" b="1"/>
            </a:lvl4pPr>
            <a:lvl5pPr marL="2176425" indent="0">
              <a:buNone/>
              <a:defRPr sz="1900" b="1"/>
            </a:lvl5pPr>
            <a:lvl6pPr marL="2720531" indent="0">
              <a:buNone/>
              <a:defRPr sz="1900" b="1"/>
            </a:lvl6pPr>
            <a:lvl7pPr marL="3264636" indent="0">
              <a:buNone/>
              <a:defRPr sz="1900" b="1"/>
            </a:lvl7pPr>
            <a:lvl8pPr marL="3808742" indent="0">
              <a:buNone/>
              <a:defRPr sz="1900" b="1"/>
            </a:lvl8pPr>
            <a:lvl9pPr marL="4352849" indent="0">
              <a:buNone/>
              <a:defRPr sz="1900" b="1"/>
            </a:lvl9pPr>
          </a:lstStyle>
          <a:p>
            <a:pPr lvl="0"/>
            <a:r>
              <a:rPr lang="en-US" smtClean="0"/>
              <a:t>Click to edit Master text styles</a:t>
            </a:r>
          </a:p>
        </p:txBody>
      </p:sp>
      <p:sp>
        <p:nvSpPr>
          <p:cNvPr id="4" name="Content Placeholder 3"/>
          <p:cNvSpPr>
            <a:spLocks noGrp="1"/>
          </p:cNvSpPr>
          <p:nvPr>
            <p:ph sz="half" idx="2"/>
          </p:nvPr>
        </p:nvSpPr>
        <p:spPr>
          <a:xfrm>
            <a:off x="609441" y="2174875"/>
            <a:ext cx="5385515" cy="3951288"/>
          </a:xfrm>
        </p:spPr>
        <p:txBody>
          <a:bodyPr/>
          <a:lstStyle>
            <a:lvl1pPr>
              <a:defRPr sz="2800"/>
            </a:lvl1pPr>
            <a:lvl2pPr>
              <a:defRPr sz="2400"/>
            </a:lvl2pPr>
            <a:lvl3pPr>
              <a:defRPr sz="2200"/>
            </a:lvl3pPr>
            <a:lvl4pPr>
              <a:defRPr sz="1900"/>
            </a:lvl4pPr>
            <a:lvl5pPr>
              <a:defRPr sz="1900"/>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1755" y="1535113"/>
            <a:ext cx="5387630" cy="639762"/>
          </a:xfrm>
        </p:spPr>
        <p:txBody>
          <a:bodyPr anchor="b"/>
          <a:lstStyle>
            <a:lvl1pPr marL="0" indent="0">
              <a:buNone/>
              <a:defRPr sz="2800" b="1"/>
            </a:lvl1pPr>
            <a:lvl2pPr marL="544106" indent="0">
              <a:buNone/>
              <a:defRPr sz="2400" b="1"/>
            </a:lvl2pPr>
            <a:lvl3pPr marL="1088212" indent="0">
              <a:buNone/>
              <a:defRPr sz="2200" b="1"/>
            </a:lvl3pPr>
            <a:lvl4pPr marL="1632319" indent="0">
              <a:buNone/>
              <a:defRPr sz="1900" b="1"/>
            </a:lvl4pPr>
            <a:lvl5pPr marL="2176425" indent="0">
              <a:buNone/>
              <a:defRPr sz="1900" b="1"/>
            </a:lvl5pPr>
            <a:lvl6pPr marL="2720531" indent="0">
              <a:buNone/>
              <a:defRPr sz="1900" b="1"/>
            </a:lvl6pPr>
            <a:lvl7pPr marL="3264636" indent="0">
              <a:buNone/>
              <a:defRPr sz="1900" b="1"/>
            </a:lvl7pPr>
            <a:lvl8pPr marL="3808742" indent="0">
              <a:buNone/>
              <a:defRPr sz="1900" b="1"/>
            </a:lvl8pPr>
            <a:lvl9pPr marL="4352849" indent="0">
              <a:buNone/>
              <a:defRPr sz="1900" b="1"/>
            </a:lvl9pPr>
          </a:lstStyle>
          <a:p>
            <a:pPr lvl="0"/>
            <a:r>
              <a:rPr lang="en-US" smtClean="0"/>
              <a:t>Click to edit Master text styles</a:t>
            </a:r>
          </a:p>
        </p:txBody>
      </p:sp>
      <p:sp>
        <p:nvSpPr>
          <p:cNvPr id="6" name="Content Placeholder 5"/>
          <p:cNvSpPr>
            <a:spLocks noGrp="1"/>
          </p:cNvSpPr>
          <p:nvPr>
            <p:ph sz="quarter" idx="4"/>
          </p:nvPr>
        </p:nvSpPr>
        <p:spPr>
          <a:xfrm>
            <a:off x="6191755" y="2174875"/>
            <a:ext cx="5387630" cy="3951288"/>
          </a:xfrm>
        </p:spPr>
        <p:txBody>
          <a:bodyPr/>
          <a:lstStyle>
            <a:lvl1pPr>
              <a:defRPr sz="2800"/>
            </a:lvl1pPr>
            <a:lvl2pPr>
              <a:defRPr sz="2400"/>
            </a:lvl2pPr>
            <a:lvl3pPr>
              <a:defRPr sz="2200"/>
            </a:lvl3pPr>
            <a:lvl4pPr>
              <a:defRPr sz="1900"/>
            </a:lvl4pPr>
            <a:lvl5pPr>
              <a:defRPr sz="1900"/>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48F9C73-D3C2-4D1D-BE1A-64EF358B0269}" type="datetimeFigureOut">
              <a:rPr lang="en-US" smtClean="0"/>
              <a:t>7/30/2020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14CB4DF-C93E-466B-BE0D-44CF39FC60A5}" type="slidenum">
              <a:rPr lang="en-US" smtClean="0"/>
              <a:t>‹#›</a:t>
            </a:fld>
            <a:endParaRPr lang="en-US"/>
          </a:p>
        </p:txBody>
      </p:sp>
    </p:spTree>
    <p:extLst>
      <p:ext uri="{BB962C8B-B14F-4D97-AF65-F5344CB8AC3E}">
        <p14:creationId xmlns:p14="http://schemas.microsoft.com/office/powerpoint/2010/main" val="38114842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48F9C73-D3C2-4D1D-BE1A-64EF358B0269}" type="datetimeFigureOut">
              <a:rPr lang="en-US" smtClean="0"/>
              <a:t>7/30/2020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14CB4DF-C93E-466B-BE0D-44CF39FC60A5}" type="slidenum">
              <a:rPr lang="en-US" smtClean="0"/>
              <a:t>‹#›</a:t>
            </a:fld>
            <a:endParaRPr lang="en-US"/>
          </a:p>
        </p:txBody>
      </p:sp>
    </p:spTree>
    <p:extLst>
      <p:ext uri="{BB962C8B-B14F-4D97-AF65-F5344CB8AC3E}">
        <p14:creationId xmlns:p14="http://schemas.microsoft.com/office/powerpoint/2010/main" val="31541288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8F9C73-D3C2-4D1D-BE1A-64EF358B0269}" type="datetimeFigureOut">
              <a:rPr lang="en-US" smtClean="0"/>
              <a:t>7/30/2020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14CB4DF-C93E-466B-BE0D-44CF39FC60A5}" type="slidenum">
              <a:rPr lang="en-US" smtClean="0"/>
              <a:t>‹#›</a:t>
            </a:fld>
            <a:endParaRPr lang="en-US"/>
          </a:p>
        </p:txBody>
      </p:sp>
    </p:spTree>
    <p:extLst>
      <p:ext uri="{BB962C8B-B14F-4D97-AF65-F5344CB8AC3E}">
        <p14:creationId xmlns:p14="http://schemas.microsoft.com/office/powerpoint/2010/main" val="1195294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442" y="273050"/>
            <a:ext cx="4010040" cy="1162050"/>
          </a:xfrm>
        </p:spPr>
        <p:txBody>
          <a:bodyPr anchor="b"/>
          <a:lstStyle>
            <a:lvl1pPr algn="l">
              <a:defRPr sz="2400" b="1"/>
            </a:lvl1pPr>
          </a:lstStyle>
          <a:p>
            <a:r>
              <a:rPr lang="en-US" smtClean="0"/>
              <a:t>Click to edit Master title style</a:t>
            </a:r>
            <a:endParaRPr lang="en-US"/>
          </a:p>
        </p:txBody>
      </p:sp>
      <p:sp>
        <p:nvSpPr>
          <p:cNvPr id="3" name="Content Placeholder 2"/>
          <p:cNvSpPr>
            <a:spLocks noGrp="1"/>
          </p:cNvSpPr>
          <p:nvPr>
            <p:ph idx="1"/>
          </p:nvPr>
        </p:nvSpPr>
        <p:spPr>
          <a:xfrm>
            <a:off x="4765492" y="273050"/>
            <a:ext cx="6813892" cy="5853113"/>
          </a:xfrm>
        </p:spPr>
        <p:txBody>
          <a:bodyPr/>
          <a:lstStyle>
            <a:lvl1pPr>
              <a:defRPr sz="3800"/>
            </a:lvl1pPr>
            <a:lvl2pPr>
              <a:defRPr sz="3300"/>
            </a:lvl2pPr>
            <a:lvl3pPr>
              <a:defRPr sz="2800"/>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442" y="1435100"/>
            <a:ext cx="4010040" cy="4691063"/>
          </a:xfrm>
        </p:spPr>
        <p:txBody>
          <a:bodyPr/>
          <a:lstStyle>
            <a:lvl1pPr marL="0" indent="0">
              <a:buNone/>
              <a:defRPr sz="1700"/>
            </a:lvl1pPr>
            <a:lvl2pPr marL="544106" indent="0">
              <a:buNone/>
              <a:defRPr sz="1400"/>
            </a:lvl2pPr>
            <a:lvl3pPr marL="1088212" indent="0">
              <a:buNone/>
              <a:defRPr sz="1200"/>
            </a:lvl3pPr>
            <a:lvl4pPr marL="1632319" indent="0">
              <a:buNone/>
              <a:defRPr sz="1100"/>
            </a:lvl4pPr>
            <a:lvl5pPr marL="2176425" indent="0">
              <a:buNone/>
              <a:defRPr sz="1100"/>
            </a:lvl5pPr>
            <a:lvl6pPr marL="2720531" indent="0">
              <a:buNone/>
              <a:defRPr sz="1100"/>
            </a:lvl6pPr>
            <a:lvl7pPr marL="3264636" indent="0">
              <a:buNone/>
              <a:defRPr sz="1100"/>
            </a:lvl7pPr>
            <a:lvl8pPr marL="3808742" indent="0">
              <a:buNone/>
              <a:defRPr sz="1100"/>
            </a:lvl8pPr>
            <a:lvl9pPr marL="4352849" indent="0">
              <a:buNone/>
              <a:defRPr sz="11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48F9C73-D3C2-4D1D-BE1A-64EF358B0269}" type="datetimeFigureOut">
              <a:rPr lang="en-US" smtClean="0"/>
              <a:t>7/30/2020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4CB4DF-C93E-466B-BE0D-44CF39FC60A5}" type="slidenum">
              <a:rPr lang="en-US" smtClean="0"/>
              <a:t>‹#›</a:t>
            </a:fld>
            <a:endParaRPr lang="en-US"/>
          </a:p>
        </p:txBody>
      </p:sp>
    </p:spTree>
    <p:extLst>
      <p:ext uri="{BB962C8B-B14F-4D97-AF65-F5344CB8AC3E}">
        <p14:creationId xmlns:p14="http://schemas.microsoft.com/office/powerpoint/2010/main" val="12959435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095" y="4800600"/>
            <a:ext cx="7313295" cy="566738"/>
          </a:xfrm>
        </p:spPr>
        <p:txBody>
          <a:bodyPr anchor="b"/>
          <a:lstStyle>
            <a:lvl1pPr algn="l">
              <a:defRPr sz="2400" b="1"/>
            </a:lvl1pPr>
          </a:lstStyle>
          <a:p>
            <a:r>
              <a:rPr lang="en-US" smtClean="0"/>
              <a:t>Click to edit Master title style</a:t>
            </a:r>
            <a:endParaRPr lang="en-US"/>
          </a:p>
        </p:txBody>
      </p:sp>
      <p:sp>
        <p:nvSpPr>
          <p:cNvPr id="3" name="Picture Placeholder 2"/>
          <p:cNvSpPr>
            <a:spLocks noGrp="1"/>
          </p:cNvSpPr>
          <p:nvPr>
            <p:ph type="pic" idx="1"/>
          </p:nvPr>
        </p:nvSpPr>
        <p:spPr>
          <a:xfrm>
            <a:off x="2389095" y="612775"/>
            <a:ext cx="7313295" cy="4114800"/>
          </a:xfrm>
        </p:spPr>
        <p:txBody>
          <a:bodyPr/>
          <a:lstStyle>
            <a:lvl1pPr marL="0" indent="0">
              <a:buNone/>
              <a:defRPr sz="3800"/>
            </a:lvl1pPr>
            <a:lvl2pPr marL="544106" indent="0">
              <a:buNone/>
              <a:defRPr sz="3300"/>
            </a:lvl2pPr>
            <a:lvl3pPr marL="1088212" indent="0">
              <a:buNone/>
              <a:defRPr sz="2800"/>
            </a:lvl3pPr>
            <a:lvl4pPr marL="1632319" indent="0">
              <a:buNone/>
              <a:defRPr sz="2400"/>
            </a:lvl4pPr>
            <a:lvl5pPr marL="2176425" indent="0">
              <a:buNone/>
              <a:defRPr sz="2400"/>
            </a:lvl5pPr>
            <a:lvl6pPr marL="2720531" indent="0">
              <a:buNone/>
              <a:defRPr sz="2400"/>
            </a:lvl6pPr>
            <a:lvl7pPr marL="3264636" indent="0">
              <a:buNone/>
              <a:defRPr sz="2400"/>
            </a:lvl7pPr>
            <a:lvl8pPr marL="3808742" indent="0">
              <a:buNone/>
              <a:defRPr sz="2400"/>
            </a:lvl8pPr>
            <a:lvl9pPr marL="4352849" indent="0">
              <a:buNone/>
              <a:defRPr sz="2400"/>
            </a:lvl9pPr>
          </a:lstStyle>
          <a:p>
            <a:endParaRPr lang="en-US"/>
          </a:p>
        </p:txBody>
      </p:sp>
      <p:sp>
        <p:nvSpPr>
          <p:cNvPr id="4" name="Text Placeholder 3"/>
          <p:cNvSpPr>
            <a:spLocks noGrp="1"/>
          </p:cNvSpPr>
          <p:nvPr>
            <p:ph type="body" sz="half" idx="2"/>
          </p:nvPr>
        </p:nvSpPr>
        <p:spPr>
          <a:xfrm>
            <a:off x="2389095" y="5367338"/>
            <a:ext cx="7313295" cy="804862"/>
          </a:xfrm>
        </p:spPr>
        <p:txBody>
          <a:bodyPr/>
          <a:lstStyle>
            <a:lvl1pPr marL="0" indent="0">
              <a:buNone/>
              <a:defRPr sz="1700"/>
            </a:lvl1pPr>
            <a:lvl2pPr marL="544106" indent="0">
              <a:buNone/>
              <a:defRPr sz="1400"/>
            </a:lvl2pPr>
            <a:lvl3pPr marL="1088212" indent="0">
              <a:buNone/>
              <a:defRPr sz="1200"/>
            </a:lvl3pPr>
            <a:lvl4pPr marL="1632319" indent="0">
              <a:buNone/>
              <a:defRPr sz="1100"/>
            </a:lvl4pPr>
            <a:lvl5pPr marL="2176425" indent="0">
              <a:buNone/>
              <a:defRPr sz="1100"/>
            </a:lvl5pPr>
            <a:lvl6pPr marL="2720531" indent="0">
              <a:buNone/>
              <a:defRPr sz="1100"/>
            </a:lvl6pPr>
            <a:lvl7pPr marL="3264636" indent="0">
              <a:buNone/>
              <a:defRPr sz="1100"/>
            </a:lvl7pPr>
            <a:lvl8pPr marL="3808742" indent="0">
              <a:buNone/>
              <a:defRPr sz="1100"/>
            </a:lvl8pPr>
            <a:lvl9pPr marL="4352849" indent="0">
              <a:buNone/>
              <a:defRPr sz="11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48F9C73-D3C2-4D1D-BE1A-64EF358B0269}" type="datetimeFigureOut">
              <a:rPr lang="en-US" smtClean="0"/>
              <a:t>7/30/2020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4CB4DF-C93E-466B-BE0D-44CF39FC60A5}" type="slidenum">
              <a:rPr lang="en-US" smtClean="0"/>
              <a:t>‹#›</a:t>
            </a:fld>
            <a:endParaRPr lang="en-US"/>
          </a:p>
        </p:txBody>
      </p:sp>
    </p:spTree>
    <p:extLst>
      <p:ext uri="{BB962C8B-B14F-4D97-AF65-F5344CB8AC3E}">
        <p14:creationId xmlns:p14="http://schemas.microsoft.com/office/powerpoint/2010/main" val="3138547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441" y="274638"/>
            <a:ext cx="10969943" cy="1143000"/>
          </a:xfrm>
          <a:prstGeom prst="rect">
            <a:avLst/>
          </a:prstGeom>
        </p:spPr>
        <p:txBody>
          <a:bodyPr vert="horz" lIns="108821" tIns="54411" rIns="108821" bIns="54411"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441" y="1600200"/>
            <a:ext cx="10969943" cy="4525963"/>
          </a:xfrm>
          <a:prstGeom prst="rect">
            <a:avLst/>
          </a:prstGeom>
        </p:spPr>
        <p:txBody>
          <a:bodyPr vert="horz" lIns="108821" tIns="54411" rIns="108821" bIns="5441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441" y="6356351"/>
            <a:ext cx="2844059" cy="365125"/>
          </a:xfrm>
          <a:prstGeom prst="rect">
            <a:avLst/>
          </a:prstGeom>
        </p:spPr>
        <p:txBody>
          <a:bodyPr vert="horz" lIns="108821" tIns="54411" rIns="108821" bIns="54411" rtlCol="0" anchor="ctr"/>
          <a:lstStyle>
            <a:lvl1pPr algn="l">
              <a:defRPr sz="1400">
                <a:solidFill>
                  <a:schemeClr val="tx1">
                    <a:tint val="75000"/>
                  </a:schemeClr>
                </a:solidFill>
              </a:defRPr>
            </a:lvl1pPr>
          </a:lstStyle>
          <a:p>
            <a:fld id="{948F9C73-D3C2-4D1D-BE1A-64EF358B0269}" type="datetimeFigureOut">
              <a:rPr lang="en-US" smtClean="0"/>
              <a:t>7/30/2020</a:t>
            </a:fld>
            <a:endParaRPr lang="en-US"/>
          </a:p>
        </p:txBody>
      </p:sp>
      <p:sp>
        <p:nvSpPr>
          <p:cNvPr id="5" name="Footer Placeholder 4"/>
          <p:cNvSpPr>
            <a:spLocks noGrp="1"/>
          </p:cNvSpPr>
          <p:nvPr>
            <p:ph type="ftr" sz="quarter" idx="3"/>
          </p:nvPr>
        </p:nvSpPr>
        <p:spPr>
          <a:xfrm>
            <a:off x="4164515" y="6356351"/>
            <a:ext cx="3859795" cy="365125"/>
          </a:xfrm>
          <a:prstGeom prst="rect">
            <a:avLst/>
          </a:prstGeom>
        </p:spPr>
        <p:txBody>
          <a:bodyPr vert="horz" lIns="108821" tIns="54411" rIns="108821" bIns="54411" rtlCol="0" anchor="ctr"/>
          <a:lstStyle>
            <a:lvl1pPr algn="ctr">
              <a:defRPr sz="14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5325" y="6356351"/>
            <a:ext cx="2844059" cy="365125"/>
          </a:xfrm>
          <a:prstGeom prst="rect">
            <a:avLst/>
          </a:prstGeom>
        </p:spPr>
        <p:txBody>
          <a:bodyPr vert="horz" lIns="108821" tIns="54411" rIns="108821" bIns="54411" rtlCol="0" anchor="ctr"/>
          <a:lstStyle>
            <a:lvl1pPr algn="r">
              <a:defRPr sz="1400">
                <a:solidFill>
                  <a:schemeClr val="tx1">
                    <a:tint val="75000"/>
                  </a:schemeClr>
                </a:solidFill>
              </a:defRPr>
            </a:lvl1pPr>
          </a:lstStyle>
          <a:p>
            <a:fld id="{014CB4DF-C93E-466B-BE0D-44CF39FC60A5}" type="slidenum">
              <a:rPr lang="en-US" smtClean="0"/>
              <a:t>‹#›</a:t>
            </a:fld>
            <a:endParaRPr lang="en-US"/>
          </a:p>
        </p:txBody>
      </p:sp>
    </p:spTree>
    <p:extLst>
      <p:ext uri="{BB962C8B-B14F-4D97-AF65-F5344CB8AC3E}">
        <p14:creationId xmlns:p14="http://schemas.microsoft.com/office/powerpoint/2010/main" val="27193910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88212" rtl="0" eaLnBrk="1" latinLnBrk="0" hangingPunct="1">
        <a:spcBef>
          <a:spcPct val="0"/>
        </a:spcBef>
        <a:buNone/>
        <a:defRPr sz="5200" kern="1200">
          <a:solidFill>
            <a:schemeClr val="tx1"/>
          </a:solidFill>
          <a:latin typeface="+mj-lt"/>
          <a:ea typeface="+mj-ea"/>
          <a:cs typeface="+mj-cs"/>
        </a:defRPr>
      </a:lvl1pPr>
    </p:titleStyle>
    <p:bodyStyle>
      <a:lvl1pPr marL="408080" indent="-408080" algn="l" defTabSz="1088212" rtl="0" eaLnBrk="1" latinLnBrk="0" hangingPunct="1">
        <a:spcBef>
          <a:spcPct val="20000"/>
        </a:spcBef>
        <a:buFont typeface="Arial" pitchFamily="34" charset="0"/>
        <a:buChar char="•"/>
        <a:defRPr sz="3800" kern="1200">
          <a:solidFill>
            <a:schemeClr val="tx1"/>
          </a:solidFill>
          <a:latin typeface="+mn-lt"/>
          <a:ea typeface="+mn-ea"/>
          <a:cs typeface="+mn-cs"/>
        </a:defRPr>
      </a:lvl1pPr>
      <a:lvl2pPr marL="884172" indent="-340066" algn="l" defTabSz="1088212" rtl="0" eaLnBrk="1" latinLnBrk="0" hangingPunct="1">
        <a:spcBef>
          <a:spcPct val="20000"/>
        </a:spcBef>
        <a:buFont typeface="Arial" pitchFamily="34" charset="0"/>
        <a:buChar char="–"/>
        <a:defRPr sz="3300" kern="1200">
          <a:solidFill>
            <a:schemeClr val="tx1"/>
          </a:solidFill>
          <a:latin typeface="+mn-lt"/>
          <a:ea typeface="+mn-ea"/>
          <a:cs typeface="+mn-cs"/>
        </a:defRPr>
      </a:lvl2pPr>
      <a:lvl3pPr marL="1360266" indent="-272053" algn="l" defTabSz="1088212" rtl="0" eaLnBrk="1" latinLnBrk="0" hangingPunct="1">
        <a:spcBef>
          <a:spcPct val="20000"/>
        </a:spcBef>
        <a:buFont typeface="Arial" pitchFamily="34" charset="0"/>
        <a:buChar char="•"/>
        <a:defRPr sz="2800" kern="1200">
          <a:solidFill>
            <a:schemeClr val="tx1"/>
          </a:solidFill>
          <a:latin typeface="+mn-lt"/>
          <a:ea typeface="+mn-ea"/>
          <a:cs typeface="+mn-cs"/>
        </a:defRPr>
      </a:lvl3pPr>
      <a:lvl4pPr marL="1904372" indent="-272053" algn="l" defTabSz="1088212"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448478" indent="-272053" algn="l" defTabSz="1088212"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992584" indent="-272053" algn="l" defTabSz="1088212"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6689" indent="-272053" algn="l" defTabSz="1088212"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0796" indent="-272053" algn="l" defTabSz="1088212"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4902" indent="-272053" algn="l" defTabSz="1088212" rtl="0" eaLnBrk="1" latinLnBrk="0" hangingPunct="1">
        <a:spcBef>
          <a:spcPct val="20000"/>
        </a:spcBef>
        <a:buFont typeface="Arial" pitchFamily="34" charset="0"/>
        <a:buChar char="•"/>
        <a:defRPr sz="2400" kern="1200">
          <a:solidFill>
            <a:schemeClr val="tx1"/>
          </a:solidFill>
          <a:latin typeface="+mn-lt"/>
          <a:ea typeface="+mn-ea"/>
          <a:cs typeface="+mn-cs"/>
        </a:defRPr>
      </a:lvl9pPr>
    </p:bodyStyle>
    <p:otherStyle>
      <a:defPPr>
        <a:defRPr lang="en-US"/>
      </a:defPPr>
      <a:lvl1pPr marL="0" algn="l" defTabSz="1088212" rtl="0" eaLnBrk="1" latinLnBrk="0" hangingPunct="1">
        <a:defRPr sz="2200" kern="1200">
          <a:solidFill>
            <a:schemeClr val="tx1"/>
          </a:solidFill>
          <a:latin typeface="+mn-lt"/>
          <a:ea typeface="+mn-ea"/>
          <a:cs typeface="+mn-cs"/>
        </a:defRPr>
      </a:lvl1pPr>
      <a:lvl2pPr marL="544106" algn="l" defTabSz="1088212" rtl="0" eaLnBrk="1" latinLnBrk="0" hangingPunct="1">
        <a:defRPr sz="2200" kern="1200">
          <a:solidFill>
            <a:schemeClr val="tx1"/>
          </a:solidFill>
          <a:latin typeface="+mn-lt"/>
          <a:ea typeface="+mn-ea"/>
          <a:cs typeface="+mn-cs"/>
        </a:defRPr>
      </a:lvl2pPr>
      <a:lvl3pPr marL="1088212" algn="l" defTabSz="1088212" rtl="0" eaLnBrk="1" latinLnBrk="0" hangingPunct="1">
        <a:defRPr sz="2200" kern="1200">
          <a:solidFill>
            <a:schemeClr val="tx1"/>
          </a:solidFill>
          <a:latin typeface="+mn-lt"/>
          <a:ea typeface="+mn-ea"/>
          <a:cs typeface="+mn-cs"/>
        </a:defRPr>
      </a:lvl3pPr>
      <a:lvl4pPr marL="1632319" algn="l" defTabSz="1088212" rtl="0" eaLnBrk="1" latinLnBrk="0" hangingPunct="1">
        <a:defRPr sz="2200" kern="1200">
          <a:solidFill>
            <a:schemeClr val="tx1"/>
          </a:solidFill>
          <a:latin typeface="+mn-lt"/>
          <a:ea typeface="+mn-ea"/>
          <a:cs typeface="+mn-cs"/>
        </a:defRPr>
      </a:lvl4pPr>
      <a:lvl5pPr marL="2176425" algn="l" defTabSz="1088212" rtl="0" eaLnBrk="1" latinLnBrk="0" hangingPunct="1">
        <a:defRPr sz="2200" kern="1200">
          <a:solidFill>
            <a:schemeClr val="tx1"/>
          </a:solidFill>
          <a:latin typeface="+mn-lt"/>
          <a:ea typeface="+mn-ea"/>
          <a:cs typeface="+mn-cs"/>
        </a:defRPr>
      </a:lvl5pPr>
      <a:lvl6pPr marL="2720531" algn="l" defTabSz="1088212" rtl="0" eaLnBrk="1" latinLnBrk="0" hangingPunct="1">
        <a:defRPr sz="2200" kern="1200">
          <a:solidFill>
            <a:schemeClr val="tx1"/>
          </a:solidFill>
          <a:latin typeface="+mn-lt"/>
          <a:ea typeface="+mn-ea"/>
          <a:cs typeface="+mn-cs"/>
        </a:defRPr>
      </a:lvl6pPr>
      <a:lvl7pPr marL="3264636" algn="l" defTabSz="1088212" rtl="0" eaLnBrk="1" latinLnBrk="0" hangingPunct="1">
        <a:defRPr sz="2200" kern="1200">
          <a:solidFill>
            <a:schemeClr val="tx1"/>
          </a:solidFill>
          <a:latin typeface="+mn-lt"/>
          <a:ea typeface="+mn-ea"/>
          <a:cs typeface="+mn-cs"/>
        </a:defRPr>
      </a:lvl7pPr>
      <a:lvl8pPr marL="3808742" algn="l" defTabSz="1088212" rtl="0" eaLnBrk="1" latinLnBrk="0" hangingPunct="1">
        <a:defRPr sz="2200" kern="1200">
          <a:solidFill>
            <a:schemeClr val="tx1"/>
          </a:solidFill>
          <a:latin typeface="+mn-lt"/>
          <a:ea typeface="+mn-ea"/>
          <a:cs typeface="+mn-cs"/>
        </a:defRPr>
      </a:lvl8pPr>
      <a:lvl9pPr marL="4352849" algn="l" defTabSz="1088212" rtl="0" eaLnBrk="1" latinLnBrk="0" hangingPunct="1">
        <a:defRPr sz="2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 Id="rId5" Type="http://schemas.openxmlformats.org/officeDocument/2006/relationships/image" Target="../media/image11.jpeg"/><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829992" y="304800"/>
            <a:ext cx="3200400" cy="2339102"/>
          </a:xfrm>
          <a:prstGeom prst="rect">
            <a:avLst/>
          </a:prstGeom>
        </p:spPr>
        <p:txBody>
          <a:bodyPr wrap="square">
            <a:spAutoFit/>
          </a:bodyPr>
          <a:lstStyle/>
          <a:p>
            <a:pPr algn="ctr"/>
            <a:r>
              <a:rPr lang="he-IL" sz="1800" b="1" dirty="0" smtClean="0">
                <a:solidFill>
                  <a:srgbClr val="C00000"/>
                </a:solidFill>
              </a:rPr>
              <a:t>מְקוֹר </a:t>
            </a:r>
            <a:r>
              <a:rPr lang="he-IL" sz="1800" b="1" dirty="0">
                <a:solidFill>
                  <a:srgbClr val="C00000"/>
                </a:solidFill>
              </a:rPr>
              <a:t>מַיִם חַיִּים </a:t>
            </a:r>
            <a:endParaRPr lang="en-US" sz="1800" b="1" dirty="0">
              <a:solidFill>
                <a:srgbClr val="C00000"/>
              </a:solidFill>
            </a:endParaRPr>
          </a:p>
          <a:p>
            <a:pPr algn="ctr"/>
            <a:r>
              <a:rPr lang="el-GR" sz="1600" b="1" dirty="0"/>
              <a:t>ἡ πηγή ὕδατος ζωῆς </a:t>
            </a:r>
            <a:endParaRPr lang="en-US" sz="1600" dirty="0"/>
          </a:p>
          <a:p>
            <a:pPr algn="ctr"/>
            <a:r>
              <a:rPr lang="en-US" sz="1600" b="1" i="1" dirty="0">
                <a:solidFill>
                  <a:srgbClr val="7030A0"/>
                </a:solidFill>
              </a:rPr>
              <a:t>The Spring of Living Water </a:t>
            </a:r>
            <a:endParaRPr lang="en-US" sz="1600" dirty="0">
              <a:solidFill>
                <a:srgbClr val="7030A0"/>
              </a:solidFill>
            </a:endParaRPr>
          </a:p>
          <a:p>
            <a:pPr algn="ctr"/>
            <a:r>
              <a:rPr lang="ko-KR" altLang="en-US" sz="1600" b="1" dirty="0">
                <a:solidFill>
                  <a:srgbClr val="00B050"/>
                </a:solidFill>
              </a:rPr>
              <a:t>생명수 샘</a:t>
            </a:r>
            <a:r>
              <a:rPr lang="ko-KR" altLang="en-US" sz="1600" dirty="0">
                <a:solidFill>
                  <a:srgbClr val="00B050"/>
                </a:solidFill>
              </a:rPr>
              <a:t>  </a:t>
            </a:r>
            <a:r>
              <a:rPr lang="zh-TW" altLang="en-US" sz="1600" b="1" dirty="0">
                <a:latin typeface="SimSun" panose="02010600030101010101" pitchFamily="2" charset="-122"/>
                <a:ea typeface="SimSun" panose="02010600030101010101" pitchFamily="2" charset="-122"/>
              </a:rPr>
              <a:t>生命水的泉源</a:t>
            </a:r>
            <a:endParaRPr lang="en-US" sz="1600" dirty="0">
              <a:latin typeface="SimSun" panose="02010600030101010101" pitchFamily="2" charset="-122"/>
              <a:ea typeface="SimSun" panose="02010600030101010101" pitchFamily="2" charset="-122"/>
            </a:endParaRPr>
          </a:p>
          <a:p>
            <a:pPr algn="ctr"/>
            <a:r>
              <a:rPr lang="en-US" sz="1600" b="1" i="1" dirty="0">
                <a:solidFill>
                  <a:srgbClr val="C00000"/>
                </a:solidFill>
              </a:rPr>
              <a:t>La Fuente de Agua </a:t>
            </a:r>
            <a:r>
              <a:rPr lang="en-US" sz="1600" b="1" i="1" dirty="0" smtClean="0">
                <a:solidFill>
                  <a:srgbClr val="C00000"/>
                </a:solidFill>
              </a:rPr>
              <a:t>Viva </a:t>
            </a:r>
          </a:p>
          <a:p>
            <a:pPr algn="ctr"/>
            <a:r>
              <a:rPr lang="en-US" sz="1600" b="1" i="1" dirty="0" smtClean="0"/>
              <a:t>La </a:t>
            </a:r>
            <a:r>
              <a:rPr lang="en-US" sz="1600" b="1" i="1" dirty="0"/>
              <a:t>Source </a:t>
            </a:r>
            <a:r>
              <a:rPr lang="en-US" sz="1600" b="1" i="1" dirty="0" err="1"/>
              <a:t>d'Eau</a:t>
            </a:r>
            <a:r>
              <a:rPr lang="en-US" sz="1600" b="1" i="1" dirty="0"/>
              <a:t> Vive</a:t>
            </a:r>
            <a:endParaRPr lang="en-US" sz="1600" dirty="0"/>
          </a:p>
          <a:p>
            <a:pPr algn="ctr"/>
            <a:r>
              <a:rPr lang="en-US" sz="1600" b="1" i="1" dirty="0">
                <a:solidFill>
                  <a:schemeClr val="accent6">
                    <a:lumMod val="75000"/>
                  </a:schemeClr>
                </a:solidFill>
              </a:rPr>
              <a:t>Die </a:t>
            </a:r>
            <a:r>
              <a:rPr lang="en-US" sz="1600" b="1" i="1" dirty="0" err="1">
                <a:solidFill>
                  <a:schemeClr val="accent6">
                    <a:lumMod val="75000"/>
                  </a:schemeClr>
                </a:solidFill>
              </a:rPr>
              <a:t>Quelle</a:t>
            </a:r>
            <a:r>
              <a:rPr lang="en-US" sz="1600" b="1" i="1" dirty="0">
                <a:solidFill>
                  <a:schemeClr val="accent6">
                    <a:lumMod val="75000"/>
                  </a:schemeClr>
                </a:solidFill>
              </a:rPr>
              <a:t> </a:t>
            </a:r>
            <a:r>
              <a:rPr lang="en-US" sz="1600" b="1" i="1" dirty="0" err="1">
                <a:solidFill>
                  <a:schemeClr val="accent6">
                    <a:lumMod val="75000"/>
                  </a:schemeClr>
                </a:solidFill>
              </a:rPr>
              <a:t>Lebendigen</a:t>
            </a:r>
            <a:r>
              <a:rPr lang="en-US" sz="1600" b="1" i="1" dirty="0">
                <a:solidFill>
                  <a:schemeClr val="accent6">
                    <a:lumMod val="75000"/>
                  </a:schemeClr>
                </a:solidFill>
              </a:rPr>
              <a:t> </a:t>
            </a:r>
            <a:r>
              <a:rPr lang="en-US" sz="1600" b="1" i="1" dirty="0" err="1">
                <a:solidFill>
                  <a:schemeClr val="accent6">
                    <a:lumMod val="75000"/>
                  </a:schemeClr>
                </a:solidFill>
              </a:rPr>
              <a:t>Wassers</a:t>
            </a:r>
            <a:r>
              <a:rPr lang="en-US" sz="1600" b="1" i="1" dirty="0">
                <a:solidFill>
                  <a:schemeClr val="accent6">
                    <a:lumMod val="75000"/>
                  </a:schemeClr>
                </a:solidFill>
              </a:rPr>
              <a:t> </a:t>
            </a:r>
            <a:endParaRPr lang="en-US" sz="1600" dirty="0">
              <a:solidFill>
                <a:schemeClr val="accent6">
                  <a:lumMod val="75000"/>
                </a:schemeClr>
              </a:solidFill>
            </a:endParaRPr>
          </a:p>
          <a:p>
            <a:pPr algn="ctr"/>
            <a:r>
              <a:rPr lang="en-US" sz="1600" b="1" i="1" dirty="0"/>
              <a:t>Fonte de </a:t>
            </a:r>
            <a:r>
              <a:rPr lang="en-US" sz="1600" b="1" i="1" dirty="0" err="1"/>
              <a:t>Água</a:t>
            </a:r>
            <a:r>
              <a:rPr lang="en-US" sz="1600" b="1" i="1" dirty="0"/>
              <a:t> Viva</a:t>
            </a:r>
            <a:endParaRPr lang="en-US" sz="1600" dirty="0"/>
          </a:p>
          <a:p>
            <a:pPr algn="ctr"/>
            <a:r>
              <a:rPr lang="en-US" sz="1600" b="1" dirty="0">
                <a:solidFill>
                  <a:srgbClr val="C00000"/>
                </a:solidFill>
              </a:rPr>
              <a:t>‎ </a:t>
            </a:r>
            <a:r>
              <a:rPr lang="ar-SA" sz="1600" b="1" dirty="0">
                <a:solidFill>
                  <a:srgbClr val="C00000"/>
                </a:solidFill>
              </a:rPr>
              <a:t>يَنْبُوعَ الْمِيَاهِ الْحَيَّةِ،</a:t>
            </a:r>
            <a:endParaRPr lang="en-US" sz="1600" b="1" dirty="0">
              <a:solidFill>
                <a:srgbClr val="C00000"/>
              </a:solidFill>
            </a:endParaRPr>
          </a:p>
        </p:txBody>
      </p:sp>
      <p:sp>
        <p:nvSpPr>
          <p:cNvPr id="3" name="Rectangle 2"/>
          <p:cNvSpPr/>
          <p:nvPr/>
        </p:nvSpPr>
        <p:spPr>
          <a:xfrm>
            <a:off x="150812" y="148471"/>
            <a:ext cx="8458200" cy="3908762"/>
          </a:xfrm>
          <a:prstGeom prst="rect">
            <a:avLst/>
          </a:prstGeom>
          <a:solidFill>
            <a:schemeClr val="accent3">
              <a:lumMod val="50000"/>
            </a:schemeClr>
          </a:solidFill>
          <a:ln>
            <a:solidFill>
              <a:srgbClr val="C00000"/>
            </a:solidFill>
          </a:ln>
        </p:spPr>
        <p:txBody>
          <a:bodyPr wrap="square">
            <a:spAutoFit/>
          </a:bodyPr>
          <a:lstStyle/>
          <a:p>
            <a:pPr algn="ctr"/>
            <a:r>
              <a:rPr lang="ko-KR" altLang="en-US" sz="6000" b="1" dirty="0" smtClean="0">
                <a:solidFill>
                  <a:srgbClr val="FFFF00"/>
                </a:solidFill>
              </a:rPr>
              <a:t>마태복음 </a:t>
            </a:r>
            <a:r>
              <a:rPr lang="en-US" sz="6000" b="1" dirty="0" smtClean="0">
                <a:solidFill>
                  <a:srgbClr val="FFFF00"/>
                </a:solidFill>
              </a:rPr>
              <a:t>6:22-23</a:t>
            </a:r>
            <a:r>
              <a:rPr lang="ko-KR" altLang="en-US" sz="6000" b="1" dirty="0" smtClean="0">
                <a:solidFill>
                  <a:srgbClr val="FFFF00"/>
                </a:solidFill>
              </a:rPr>
              <a:t>의</a:t>
            </a:r>
            <a:r>
              <a:rPr lang="en-US" sz="6000" b="1" dirty="0" smtClean="0">
                <a:solidFill>
                  <a:srgbClr val="FFFF00"/>
                </a:solidFill>
              </a:rPr>
              <a:t> </a:t>
            </a:r>
          </a:p>
          <a:p>
            <a:pPr algn="ctr"/>
            <a:r>
              <a:rPr lang="ko-KR" altLang="en-US" sz="6000" b="1" dirty="0" smtClean="0">
                <a:solidFill>
                  <a:srgbClr val="FFFF00"/>
                </a:solidFill>
              </a:rPr>
              <a:t>좋은 눈</a:t>
            </a:r>
            <a:r>
              <a:rPr lang="en-US" altLang="ko-KR" sz="6000" b="1" dirty="0" smtClean="0">
                <a:solidFill>
                  <a:srgbClr val="FFFF00"/>
                </a:solidFill>
              </a:rPr>
              <a:t>,</a:t>
            </a:r>
            <a:r>
              <a:rPr lang="ko-KR" altLang="en-US" sz="6000" b="1" dirty="0" smtClean="0">
                <a:solidFill>
                  <a:srgbClr val="FFFF00"/>
                </a:solidFill>
              </a:rPr>
              <a:t> 나쁜 눈</a:t>
            </a:r>
            <a:endParaRPr lang="en-US" sz="6000" b="1" dirty="0" smtClean="0">
              <a:solidFill>
                <a:srgbClr val="FFFF00"/>
              </a:solidFill>
              <a:latin typeface="Batang" panose="02030600000101010101" pitchFamily="18" charset="-127"/>
              <a:ea typeface="Batang" panose="02030600000101010101" pitchFamily="18" charset="-127"/>
            </a:endParaRPr>
          </a:p>
          <a:p>
            <a:endParaRPr lang="en-US" sz="4000" b="1" dirty="0" smtClean="0">
              <a:solidFill>
                <a:schemeClr val="bg1"/>
              </a:solidFill>
            </a:endParaRPr>
          </a:p>
          <a:p>
            <a:pPr algn="ctr"/>
            <a:r>
              <a:rPr lang="en-US" sz="4400" b="1" dirty="0" smtClean="0">
                <a:solidFill>
                  <a:schemeClr val="bg1"/>
                </a:solidFill>
              </a:rPr>
              <a:t>A </a:t>
            </a:r>
            <a:r>
              <a:rPr lang="en-US" sz="4400" b="1" dirty="0">
                <a:solidFill>
                  <a:schemeClr val="bg1"/>
                </a:solidFill>
              </a:rPr>
              <a:t>Good Eye &amp; a Bad </a:t>
            </a:r>
            <a:r>
              <a:rPr lang="en-US" sz="4400" b="1" dirty="0" smtClean="0">
                <a:solidFill>
                  <a:schemeClr val="bg1"/>
                </a:solidFill>
              </a:rPr>
              <a:t>Eye</a:t>
            </a:r>
          </a:p>
          <a:p>
            <a:pPr algn="ctr"/>
            <a:r>
              <a:rPr lang="en-US" sz="4400" b="1" dirty="0" smtClean="0">
                <a:solidFill>
                  <a:schemeClr val="bg1"/>
                </a:solidFill>
              </a:rPr>
              <a:t>of </a:t>
            </a:r>
            <a:r>
              <a:rPr lang="en-US" sz="4400" b="1" dirty="0">
                <a:solidFill>
                  <a:schemeClr val="bg1"/>
                </a:solidFill>
              </a:rPr>
              <a:t>Matthew 6:22-23</a:t>
            </a:r>
            <a:endParaRPr lang="en-US" sz="4400" dirty="0">
              <a:solidFill>
                <a:schemeClr val="bg1"/>
              </a:solidFill>
            </a:endParaRPr>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017327" y="2659668"/>
            <a:ext cx="2880360" cy="38404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312257" y="4206150"/>
            <a:ext cx="6629400" cy="1815882"/>
          </a:xfrm>
          <a:prstGeom prst="rect">
            <a:avLst/>
          </a:prstGeom>
        </p:spPr>
        <p:txBody>
          <a:bodyPr wrap="square">
            <a:spAutoFit/>
          </a:bodyPr>
          <a:lstStyle/>
          <a:p>
            <a:r>
              <a:rPr lang="en-US" altLang="en-US" sz="2600" dirty="0">
                <a:latin typeface="Bwhebb" pitchFamily="2" charset="0"/>
              </a:rPr>
              <a:t> </a:t>
            </a:r>
            <a:r>
              <a:rPr lang="en-US" altLang="en-US" sz="2600" b="1" dirty="0">
                <a:solidFill>
                  <a:srgbClr val="FF0000"/>
                </a:solidFill>
                <a:latin typeface="Bwhebb" pitchFamily="2" charset="0"/>
              </a:rPr>
              <a:t>~</a:t>
            </a:r>
            <a:r>
              <a:rPr lang="en-US" altLang="en-US" sz="2600" b="1" dirty="0" err="1">
                <a:solidFill>
                  <a:srgbClr val="FF0000"/>
                </a:solidFill>
                <a:latin typeface="Bwhebb" pitchFamily="2" charset="0"/>
              </a:rPr>
              <a:t>yYI©x</a:t>
            </a:r>
            <a:r>
              <a:rPr lang="en-US" altLang="en-US" sz="2600" b="1" dirty="0">
                <a:solidFill>
                  <a:srgbClr val="FF0000"/>
                </a:solidFill>
                <a:latin typeface="Bwhebb" pitchFamily="2" charset="0"/>
              </a:rPr>
              <a:t>; ~</a:t>
            </a:r>
            <a:r>
              <a:rPr lang="en-US" altLang="en-US" sz="2600" b="1" dirty="0" err="1">
                <a:solidFill>
                  <a:srgbClr val="FF0000"/>
                </a:solidFill>
                <a:latin typeface="Bwhebb" pitchFamily="2" charset="0"/>
              </a:rPr>
              <a:t>yIm:å</a:t>
            </a:r>
            <a:r>
              <a:rPr lang="en-US" altLang="en-US" sz="2600" b="1" dirty="0">
                <a:solidFill>
                  <a:srgbClr val="FF0000"/>
                </a:solidFill>
                <a:latin typeface="Bwhebb" pitchFamily="2" charset="0"/>
              </a:rPr>
              <a:t> </a:t>
            </a:r>
            <a:r>
              <a:rPr lang="en-US" altLang="en-US" sz="2600" b="1" dirty="0" err="1">
                <a:solidFill>
                  <a:srgbClr val="FF0000"/>
                </a:solidFill>
                <a:latin typeface="Bwhebb" pitchFamily="2" charset="0"/>
              </a:rPr>
              <a:t>ŸrAqåm</a:t>
            </a:r>
            <a:r>
              <a:rPr lang="en-US" altLang="en-US" sz="2600" b="1" dirty="0">
                <a:solidFill>
                  <a:srgbClr val="FF0000"/>
                </a:solidFill>
                <a:latin typeface="Bwhebb" pitchFamily="2" charset="0"/>
              </a:rPr>
              <a:t>. </a:t>
            </a:r>
            <a:r>
              <a:rPr lang="en-US" altLang="en-US" sz="2600" dirty="0" err="1">
                <a:latin typeface="Bwhebb" pitchFamily="2" charset="0"/>
              </a:rPr>
              <a:t>Wbøz</a:t>
            </a:r>
            <a:r>
              <a:rPr lang="en-US" altLang="en-US" sz="2600" dirty="0">
                <a:latin typeface="Bwhebb" pitchFamily="2" charset="0"/>
              </a:rPr>
              <a:t>&gt;[' </a:t>
            </a:r>
            <a:r>
              <a:rPr lang="en-US" altLang="en-US" sz="2600" dirty="0" err="1">
                <a:latin typeface="Bwhebb" pitchFamily="2" charset="0"/>
              </a:rPr>
              <a:t>yti’ao</a:t>
            </a:r>
            <a:r>
              <a:rPr lang="en-US" altLang="en-US" sz="2600" dirty="0">
                <a:latin typeface="Bwhebb" pitchFamily="2" charset="0"/>
              </a:rPr>
              <a:t> </a:t>
            </a:r>
            <a:r>
              <a:rPr lang="en-US" altLang="en-US" sz="2600" dirty="0" err="1">
                <a:latin typeface="Bwhebb" pitchFamily="2" charset="0"/>
              </a:rPr>
              <a:t>yMi</a:t>
            </a:r>
            <a:r>
              <a:rPr lang="en-US" altLang="en-US" sz="2600" dirty="0">
                <a:latin typeface="Bwhebb" pitchFamily="2" charset="0"/>
              </a:rPr>
              <a:t>_[; </a:t>
            </a:r>
            <a:r>
              <a:rPr lang="en-US" altLang="en-US" sz="2600" dirty="0" err="1">
                <a:latin typeface="Bwhebb" pitchFamily="2" charset="0"/>
              </a:rPr>
              <a:t>hf'ä</a:t>
            </a:r>
            <a:r>
              <a:rPr lang="en-US" altLang="en-US" sz="2600" dirty="0">
                <a:latin typeface="Bwhebb" pitchFamily="2" charset="0"/>
              </a:rPr>
              <a:t>[' </a:t>
            </a:r>
            <a:r>
              <a:rPr lang="en-US" altLang="en-US" sz="2600" dirty="0" err="1">
                <a:latin typeface="Bwhebb" pitchFamily="2" charset="0"/>
              </a:rPr>
              <a:t>tA</a:t>
            </a:r>
            <a:r>
              <a:rPr lang="en-US" altLang="en-US" sz="2600" dirty="0">
                <a:latin typeface="Bwhebb" pitchFamily="2" charset="0"/>
              </a:rPr>
              <a:t>[</a:t>
            </a:r>
            <a:r>
              <a:rPr lang="en-US" altLang="en-US" sz="2600" dirty="0" err="1">
                <a:latin typeface="Bwhebb" pitchFamily="2" charset="0"/>
              </a:rPr>
              <a:t>ßr</a:t>
            </a:r>
            <a:r>
              <a:rPr lang="en-US" altLang="en-US" sz="2600" dirty="0">
                <a:latin typeface="Bwhebb" pitchFamily="2" charset="0"/>
              </a:rPr>
              <a:t>" ~</a:t>
            </a:r>
            <a:r>
              <a:rPr lang="en-US" altLang="en-US" sz="2600" dirty="0" err="1">
                <a:latin typeface="Bwhebb" pitchFamily="2" charset="0"/>
              </a:rPr>
              <a:t>yIT:ïv</a:t>
            </a:r>
            <a:r>
              <a:rPr lang="en-US" altLang="en-US" sz="2600" dirty="0">
                <a:latin typeface="Bwhebb" pitchFamily="2" charset="0"/>
              </a:rPr>
              <a:t>.-</a:t>
            </a:r>
            <a:r>
              <a:rPr lang="en-US" altLang="en-US" sz="2600" dirty="0" err="1">
                <a:latin typeface="Bwhebb" pitchFamily="2" charset="0"/>
              </a:rPr>
              <a:t>yKi</a:t>
            </a:r>
            <a:r>
              <a:rPr lang="en-US" altLang="en-US" sz="2600" dirty="0">
                <a:latin typeface="Bwhebb" pitchFamily="2" charset="0"/>
              </a:rPr>
              <a:t>(</a:t>
            </a:r>
            <a:r>
              <a:rPr lang="en-US" altLang="en-US" sz="2600" baseline="30000" dirty="0">
                <a:latin typeface="Bwhebb" pitchFamily="2" charset="0"/>
              </a:rPr>
              <a:t>  </a:t>
            </a:r>
            <a:r>
              <a:rPr lang="en-US" altLang="en-US" sz="2600" dirty="0">
                <a:latin typeface="Bwhebb" pitchFamily="2" charset="0"/>
              </a:rPr>
              <a:t>  `~</a:t>
            </a:r>
            <a:r>
              <a:rPr lang="en-US" altLang="en-US" sz="2600" dirty="0" err="1">
                <a:latin typeface="Bwhebb" pitchFamily="2" charset="0"/>
              </a:rPr>
              <a:t>yIM</a:t>
            </a:r>
            <a:r>
              <a:rPr lang="en-US" altLang="en-US" sz="2600" dirty="0">
                <a:latin typeface="Bwhebb" pitchFamily="2" charset="0"/>
              </a:rPr>
              <a:t>")h; </a:t>
            </a:r>
            <a:r>
              <a:rPr lang="en-US" altLang="en-US" sz="2600" dirty="0" err="1">
                <a:latin typeface="Bwhebb" pitchFamily="2" charset="0"/>
              </a:rPr>
              <a:t>WlkiÞy</a:t>
            </a:r>
            <a:r>
              <a:rPr lang="en-US" altLang="en-US" sz="2600" dirty="0">
                <a:latin typeface="Bwhebb" pitchFamily="2" charset="0"/>
              </a:rPr>
              <a:t>"-al{ </a:t>
            </a:r>
            <a:r>
              <a:rPr lang="en-US" altLang="en-US" sz="2600" dirty="0" err="1">
                <a:latin typeface="Bwhebb" pitchFamily="2" charset="0"/>
              </a:rPr>
              <a:t>rv</a:t>
            </a:r>
            <a:r>
              <a:rPr lang="en-US" altLang="en-US" sz="2600" dirty="0">
                <a:latin typeface="Bwhebb" pitchFamily="2" charset="0"/>
              </a:rPr>
              <a:t>&lt;</a:t>
            </a:r>
            <a:r>
              <a:rPr lang="en-US" altLang="en-US" sz="2600" dirty="0" err="1">
                <a:latin typeface="Bwhebb" pitchFamily="2" charset="0"/>
              </a:rPr>
              <a:t>ïa</a:t>
            </a:r>
            <a:r>
              <a:rPr lang="en-US" altLang="en-US" sz="2600" dirty="0">
                <a:latin typeface="Bwhebb" pitchFamily="2" charset="0"/>
              </a:rPr>
              <a:t>] ~</a:t>
            </a:r>
            <a:r>
              <a:rPr lang="en-US" altLang="en-US" sz="2600" dirty="0" err="1">
                <a:latin typeface="Bwhebb" pitchFamily="2" charset="0"/>
              </a:rPr>
              <a:t>yrIêB'v.nI</a:t>
            </a:r>
            <a:r>
              <a:rPr lang="en-US" altLang="en-US" sz="2600" dirty="0">
                <a:latin typeface="Bwhebb" pitchFamily="2" charset="0"/>
              </a:rPr>
              <a:t> ‘</a:t>
            </a:r>
            <a:r>
              <a:rPr lang="en-US" altLang="en-US" sz="2600" dirty="0" err="1">
                <a:latin typeface="Bwhebb" pitchFamily="2" charset="0"/>
              </a:rPr>
              <a:t>troaBo</a:t>
            </a:r>
            <a:r>
              <a:rPr lang="en-US" altLang="en-US" sz="2600" dirty="0">
                <a:latin typeface="Bwhebb" pitchFamily="2" charset="0"/>
              </a:rPr>
              <a:t> </a:t>
            </a:r>
            <a:r>
              <a:rPr lang="en-US" altLang="en-US" sz="2600" dirty="0" err="1">
                <a:latin typeface="Bwhebb" pitchFamily="2" charset="0"/>
              </a:rPr>
              <a:t>tArêaBo</a:t>
            </a:r>
            <a:r>
              <a:rPr lang="en-US" altLang="en-US" sz="2600" dirty="0">
                <a:latin typeface="Bwhebb" pitchFamily="2" charset="0"/>
              </a:rPr>
              <a:t> ‘~</a:t>
            </a:r>
            <a:r>
              <a:rPr lang="en-US" altLang="en-US" sz="2600" dirty="0" err="1">
                <a:latin typeface="Bwhebb" pitchFamily="2" charset="0"/>
              </a:rPr>
              <a:t>h,l</a:t>
            </a:r>
            <a:r>
              <a:rPr lang="en-US" altLang="en-US" sz="2600" dirty="0">
                <a:latin typeface="Bwhebb" pitchFamily="2" charset="0"/>
              </a:rPr>
              <a:t>' </a:t>
            </a:r>
            <a:r>
              <a:rPr lang="en-US" altLang="en-US" sz="2600" dirty="0" err="1">
                <a:latin typeface="Bwhebb" pitchFamily="2" charset="0"/>
              </a:rPr>
              <a:t>bcoÜx.l</a:t>
            </a:r>
            <a:r>
              <a:rPr lang="en-US" altLang="en-US" sz="2600" dirty="0">
                <a:latin typeface="Bwhebb" pitchFamily="2" charset="0"/>
              </a:rPr>
              <a:t>;</a:t>
            </a:r>
          </a:p>
          <a:p>
            <a:r>
              <a:rPr lang="es-ES" sz="2000" b="1" dirty="0" smtClean="0">
                <a:solidFill>
                  <a:srgbClr val="7030A0"/>
                </a:solidFill>
              </a:rPr>
              <a:t>Jeremías </a:t>
            </a:r>
            <a:r>
              <a:rPr lang="en-US" altLang="en-US" sz="2000" b="1" dirty="0" smtClean="0">
                <a:solidFill>
                  <a:srgbClr val="7030A0"/>
                </a:solidFill>
              </a:rPr>
              <a:t>2:13</a:t>
            </a:r>
            <a:r>
              <a:rPr lang="en-US" altLang="en-US" sz="2000" dirty="0" smtClean="0">
                <a:solidFill>
                  <a:srgbClr val="7030A0"/>
                </a:solidFill>
              </a:rPr>
              <a:t> </a:t>
            </a:r>
            <a:r>
              <a:rPr lang="es-ES" sz="2000" baseline="30000" dirty="0" smtClean="0"/>
              <a:t>R60 </a:t>
            </a:r>
            <a:r>
              <a:rPr lang="es-ES" sz="2000" dirty="0" smtClean="0"/>
              <a:t>Porque </a:t>
            </a:r>
            <a:r>
              <a:rPr lang="es-ES" sz="2000" dirty="0"/>
              <a:t>dos males ha hecho mi pueblo: me dejaron a mí, </a:t>
            </a:r>
            <a:r>
              <a:rPr lang="es-ES" sz="2000" b="1" dirty="0">
                <a:solidFill>
                  <a:srgbClr val="FF0000"/>
                </a:solidFill>
              </a:rPr>
              <a:t>fuente de agua viva</a:t>
            </a:r>
            <a:r>
              <a:rPr lang="es-ES" sz="2000" dirty="0"/>
              <a:t>, y cavaron para sí cisternas, cisternas rotas que no retienen agua.</a:t>
            </a:r>
            <a:endParaRPr lang="en-US" sz="1800" dirty="0"/>
          </a:p>
        </p:txBody>
      </p:sp>
      <p:sp>
        <p:nvSpPr>
          <p:cNvPr id="6" name="Rectangle 5"/>
          <p:cNvSpPr/>
          <p:nvPr/>
        </p:nvSpPr>
        <p:spPr>
          <a:xfrm>
            <a:off x="4379912" y="5715000"/>
            <a:ext cx="4450080" cy="830997"/>
          </a:xfrm>
          <a:prstGeom prst="rect">
            <a:avLst/>
          </a:prstGeom>
          <a:solidFill>
            <a:srgbClr val="002060"/>
          </a:solidFill>
        </p:spPr>
        <p:txBody>
          <a:bodyPr wrap="square">
            <a:spAutoFit/>
          </a:bodyPr>
          <a:lstStyle/>
          <a:p>
            <a:r>
              <a:rPr lang="ko-KR" altLang="en-US" sz="2400" b="1" dirty="0">
                <a:solidFill>
                  <a:schemeClr val="bg1"/>
                </a:solidFill>
              </a:rPr>
              <a:t>김</a:t>
            </a:r>
            <a:r>
              <a:rPr lang="ko-KR" altLang="en-US" sz="2400" b="1" dirty="0" smtClean="0">
                <a:solidFill>
                  <a:schemeClr val="bg1"/>
                </a:solidFill>
              </a:rPr>
              <a:t>경래</a:t>
            </a:r>
            <a:r>
              <a:rPr lang="en-US" sz="2400" b="1" dirty="0" smtClean="0">
                <a:solidFill>
                  <a:schemeClr val="bg1"/>
                </a:solidFill>
              </a:rPr>
              <a:t>, </a:t>
            </a:r>
            <a:r>
              <a:rPr lang="en-US" sz="2400" b="1" dirty="0">
                <a:solidFill>
                  <a:schemeClr val="bg1"/>
                </a:solidFill>
              </a:rPr>
              <a:t>Ph.D</a:t>
            </a:r>
            <a:r>
              <a:rPr lang="en-US" sz="2400" b="1" dirty="0" smtClean="0">
                <a:solidFill>
                  <a:schemeClr val="bg1"/>
                </a:solidFill>
              </a:rPr>
              <a:t>. </a:t>
            </a:r>
          </a:p>
          <a:p>
            <a:r>
              <a:rPr lang="en-US" sz="2400" b="1" dirty="0" smtClean="0">
                <a:solidFill>
                  <a:schemeClr val="bg1"/>
                </a:solidFill>
              </a:rPr>
              <a:t>(</a:t>
            </a:r>
            <a:r>
              <a:rPr lang="en-US" sz="2400" b="1" dirty="0">
                <a:solidFill>
                  <a:schemeClr val="bg1"/>
                </a:solidFill>
              </a:rPr>
              <a:t>1995, </a:t>
            </a:r>
            <a:r>
              <a:rPr lang="ko-KR" altLang="en-US" sz="2400" b="1" dirty="0" smtClean="0">
                <a:solidFill>
                  <a:schemeClr val="bg1"/>
                </a:solidFill>
              </a:rPr>
              <a:t>예루살렘 히브리 대학교</a:t>
            </a:r>
            <a:r>
              <a:rPr lang="en-US" sz="2400" b="1" dirty="0" smtClean="0">
                <a:solidFill>
                  <a:schemeClr val="bg1"/>
                </a:solidFill>
              </a:rPr>
              <a:t>) </a:t>
            </a:r>
            <a:endParaRPr lang="en-US" sz="2400" b="1" dirty="0">
              <a:solidFill>
                <a:schemeClr val="bg1"/>
              </a:solidFill>
            </a:endParaRPr>
          </a:p>
        </p:txBody>
      </p:sp>
    </p:spTree>
    <p:extLst>
      <p:ext uri="{BB962C8B-B14F-4D97-AF65-F5344CB8AC3E}">
        <p14:creationId xmlns:p14="http://schemas.microsoft.com/office/powerpoint/2010/main" val="3680934402"/>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1"/>
          <p:cNvSpPr>
            <a:spLocks noChangeArrowheads="1"/>
          </p:cNvSpPr>
          <p:nvPr/>
        </p:nvSpPr>
        <p:spPr bwMode="auto">
          <a:xfrm>
            <a:off x="163513" y="152400"/>
            <a:ext cx="11898312" cy="6555641"/>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ko-KR" altLang="en-US" sz="2800" b="1" dirty="0" smtClean="0">
                <a:solidFill>
                  <a:srgbClr val="FFFF00"/>
                </a:solidFill>
              </a:rPr>
              <a:t>구약중 히브리어 숙어</a:t>
            </a:r>
            <a:r>
              <a:rPr lang="en-US" sz="2800" b="1" dirty="0" smtClean="0">
                <a:solidFill>
                  <a:srgbClr val="FFFF00"/>
                </a:solidFill>
              </a:rPr>
              <a:t> </a:t>
            </a:r>
            <a:r>
              <a:rPr lang="en-US" altLang="ko-KR" sz="2800" b="1" dirty="0">
                <a:solidFill>
                  <a:srgbClr val="FFFF00"/>
                </a:solidFill>
              </a:rPr>
              <a:t>‘</a:t>
            </a:r>
            <a:r>
              <a:rPr lang="ko-KR" altLang="en-US" sz="2800" b="1" dirty="0">
                <a:solidFill>
                  <a:srgbClr val="FFFF00"/>
                </a:solidFill>
              </a:rPr>
              <a:t>좋은 눈</a:t>
            </a:r>
            <a:r>
              <a:rPr lang="en-US" altLang="ko-KR" sz="2800" b="1" dirty="0">
                <a:solidFill>
                  <a:srgbClr val="FFFF00"/>
                </a:solidFill>
              </a:rPr>
              <a:t>, </a:t>
            </a:r>
            <a:r>
              <a:rPr lang="ko-KR" altLang="en-US" sz="2800" b="1" dirty="0">
                <a:solidFill>
                  <a:srgbClr val="FFFF00"/>
                </a:solidFill>
              </a:rPr>
              <a:t>나쁜 눈</a:t>
            </a:r>
            <a:r>
              <a:rPr lang="en-US" altLang="ko-KR" sz="2800" b="1" dirty="0" smtClean="0">
                <a:solidFill>
                  <a:srgbClr val="FFFF00"/>
                </a:solidFill>
              </a:rPr>
              <a:t>’ (I)</a:t>
            </a:r>
            <a:endParaRPr lang="en-US" sz="2800" b="1" dirty="0" smtClean="0">
              <a:solidFill>
                <a:srgbClr val="FFFF00"/>
              </a:solidFill>
            </a:endParaRPr>
          </a:p>
          <a:p>
            <a:pPr algn="ctr"/>
            <a:endParaRPr lang="en-US" sz="800" dirty="0">
              <a:solidFill>
                <a:srgbClr val="FFFF00"/>
              </a:solidFill>
            </a:endParaRPr>
          </a:p>
          <a:p>
            <a:r>
              <a:rPr lang="en-US" sz="2400" dirty="0" smtClean="0">
                <a:solidFill>
                  <a:schemeClr val="bg1"/>
                </a:solidFill>
              </a:rPr>
              <a:t>     -</a:t>
            </a:r>
            <a:r>
              <a:rPr lang="ko-KR" altLang="en-US" sz="2400" b="1" dirty="0">
                <a:solidFill>
                  <a:srgbClr val="FFFF00"/>
                </a:solidFill>
              </a:rPr>
              <a:t> 잠언</a:t>
            </a:r>
            <a:r>
              <a:rPr lang="en-US" sz="2400" b="1" dirty="0" smtClean="0">
                <a:solidFill>
                  <a:srgbClr val="FFFF00"/>
                </a:solidFill>
              </a:rPr>
              <a:t> 22:9    </a:t>
            </a:r>
            <a:r>
              <a:rPr lang="en-US" sz="2800" dirty="0">
                <a:solidFill>
                  <a:schemeClr val="bg1"/>
                </a:solidFill>
              </a:rPr>
              <a:t>‎</a:t>
            </a:r>
            <a:r>
              <a:rPr lang="he-IL" sz="2800" dirty="0">
                <a:solidFill>
                  <a:schemeClr val="bg1"/>
                </a:solidFill>
              </a:rPr>
              <a:t> </a:t>
            </a:r>
            <a:r>
              <a:rPr lang="he-IL" sz="2800" dirty="0">
                <a:solidFill>
                  <a:srgbClr val="FFFF00"/>
                </a:solidFill>
              </a:rPr>
              <a:t>טֽוֹב־עַ֭יִן</a:t>
            </a:r>
            <a:r>
              <a:rPr lang="he-IL" sz="2800" dirty="0">
                <a:solidFill>
                  <a:schemeClr val="bg1"/>
                </a:solidFill>
              </a:rPr>
              <a:t> ה֣וּא יְבֹרָ֑ךְ כִּֽי־נָתַ֖ן מִלַּחְמ֣וֹ לַדָּֽל׃</a:t>
            </a:r>
            <a:r>
              <a:rPr lang="en-US" sz="2800" baseline="30000" dirty="0">
                <a:solidFill>
                  <a:schemeClr val="bg1"/>
                </a:solidFill>
              </a:rPr>
              <a:t> </a:t>
            </a:r>
            <a:endParaRPr lang="en-US" sz="2800" b="1" dirty="0" smtClean="0">
              <a:solidFill>
                <a:schemeClr val="bg1"/>
              </a:solidFill>
            </a:endParaRPr>
          </a:p>
          <a:p>
            <a:r>
              <a:rPr lang="en-US" sz="2400" b="1" dirty="0" smtClean="0">
                <a:solidFill>
                  <a:schemeClr val="bg1"/>
                </a:solidFill>
              </a:rPr>
              <a:t>(</a:t>
            </a:r>
            <a:r>
              <a:rPr lang="en-US" sz="2400" b="1" dirty="0">
                <a:solidFill>
                  <a:schemeClr val="bg1"/>
                </a:solidFill>
              </a:rPr>
              <a:t>NKJ)</a:t>
            </a:r>
            <a:r>
              <a:rPr lang="en-US" sz="2400" dirty="0">
                <a:solidFill>
                  <a:schemeClr val="bg1"/>
                </a:solidFill>
              </a:rPr>
              <a:t> “He who has </a:t>
            </a:r>
            <a:r>
              <a:rPr lang="en-US" sz="2400" b="1" dirty="0">
                <a:solidFill>
                  <a:srgbClr val="FFFF00"/>
                </a:solidFill>
              </a:rPr>
              <a:t>a generous (</a:t>
            </a:r>
            <a:r>
              <a:rPr lang="en-US" sz="2400" b="1" i="1" dirty="0">
                <a:solidFill>
                  <a:srgbClr val="FFFF00"/>
                </a:solidFill>
              </a:rPr>
              <a:t>literally, ‘good’</a:t>
            </a:r>
            <a:r>
              <a:rPr lang="en-US" sz="2400" b="1" dirty="0">
                <a:solidFill>
                  <a:srgbClr val="FFFF00"/>
                </a:solidFill>
              </a:rPr>
              <a:t>) eye</a:t>
            </a:r>
            <a:r>
              <a:rPr lang="en-US" sz="2400" dirty="0">
                <a:solidFill>
                  <a:srgbClr val="FFFF00"/>
                </a:solidFill>
              </a:rPr>
              <a:t> </a:t>
            </a:r>
            <a:r>
              <a:rPr lang="en-US" sz="2400" dirty="0">
                <a:solidFill>
                  <a:schemeClr val="bg1"/>
                </a:solidFill>
              </a:rPr>
              <a:t>will be </a:t>
            </a:r>
            <a:r>
              <a:rPr lang="en-US" sz="2400" dirty="0" smtClean="0">
                <a:solidFill>
                  <a:schemeClr val="bg1"/>
                </a:solidFill>
              </a:rPr>
              <a:t>blessed</a:t>
            </a:r>
            <a:r>
              <a:rPr lang="en-US" sz="2400" dirty="0">
                <a:solidFill>
                  <a:schemeClr val="bg1"/>
                </a:solidFill>
              </a:rPr>
              <a:t>, </a:t>
            </a:r>
            <a:endParaRPr lang="en-US" sz="2400" dirty="0" smtClean="0">
              <a:solidFill>
                <a:schemeClr val="bg1"/>
              </a:solidFill>
            </a:endParaRPr>
          </a:p>
          <a:p>
            <a:r>
              <a:rPr lang="en-US" sz="2400" dirty="0" smtClean="0">
                <a:solidFill>
                  <a:schemeClr val="bg1"/>
                </a:solidFill>
              </a:rPr>
              <a:t>For </a:t>
            </a:r>
            <a:r>
              <a:rPr lang="en-US" sz="2400" dirty="0">
                <a:solidFill>
                  <a:schemeClr val="bg1"/>
                </a:solidFill>
              </a:rPr>
              <a:t>he </a:t>
            </a:r>
            <a:r>
              <a:rPr lang="en-US" sz="2400" dirty="0" smtClean="0">
                <a:solidFill>
                  <a:schemeClr val="bg1"/>
                </a:solidFill>
              </a:rPr>
              <a:t>gives of </a:t>
            </a:r>
            <a:r>
              <a:rPr lang="en-US" sz="2400" dirty="0">
                <a:solidFill>
                  <a:schemeClr val="bg1"/>
                </a:solidFill>
              </a:rPr>
              <a:t>his bread to the poor</a:t>
            </a:r>
            <a:r>
              <a:rPr lang="en-US" sz="2400" dirty="0" smtClean="0">
                <a:solidFill>
                  <a:schemeClr val="bg1"/>
                </a:solidFill>
              </a:rPr>
              <a:t>”. </a:t>
            </a:r>
          </a:p>
          <a:p>
            <a:r>
              <a:rPr lang="ko-KR" altLang="en-US" sz="2400" baseline="30000" dirty="0" smtClean="0">
                <a:solidFill>
                  <a:srgbClr val="FFFF00"/>
                </a:solidFill>
              </a:rPr>
              <a:t>개역개정</a:t>
            </a:r>
            <a:r>
              <a:rPr lang="en-US" sz="2400" baseline="30000" dirty="0" smtClean="0">
                <a:solidFill>
                  <a:schemeClr val="bg1"/>
                </a:solidFill>
              </a:rPr>
              <a:t> </a:t>
            </a:r>
            <a:r>
              <a:rPr lang="ko-KR" altLang="en-US" sz="2400" b="1" dirty="0" smtClean="0">
                <a:solidFill>
                  <a:srgbClr val="FFFF00"/>
                </a:solidFill>
              </a:rPr>
              <a:t>선한 </a:t>
            </a:r>
            <a:r>
              <a:rPr lang="ko-KR" altLang="en-US" sz="2400" b="1" dirty="0">
                <a:solidFill>
                  <a:srgbClr val="FFFF00"/>
                </a:solidFill>
              </a:rPr>
              <a:t>눈을 가진 자</a:t>
            </a:r>
            <a:r>
              <a:rPr lang="ko-KR" altLang="en-US" sz="2400" dirty="0">
                <a:solidFill>
                  <a:schemeClr val="bg1"/>
                </a:solidFill>
              </a:rPr>
              <a:t>는 복을 받으리니 </a:t>
            </a:r>
            <a:r>
              <a:rPr lang="ko-KR" altLang="en-US" sz="2400" dirty="0" smtClean="0">
                <a:solidFill>
                  <a:schemeClr val="bg1"/>
                </a:solidFill>
              </a:rPr>
              <a:t>이는 </a:t>
            </a:r>
            <a:r>
              <a:rPr lang="ko-KR" altLang="en-US" sz="2400" dirty="0">
                <a:solidFill>
                  <a:schemeClr val="bg1"/>
                </a:solidFill>
              </a:rPr>
              <a:t>양식을 가난한 자에게 </a:t>
            </a:r>
            <a:r>
              <a:rPr lang="ko-KR" altLang="en-US" sz="2400" dirty="0" smtClean="0">
                <a:solidFill>
                  <a:schemeClr val="bg1"/>
                </a:solidFill>
              </a:rPr>
              <a:t>줌이니라</a:t>
            </a:r>
            <a:r>
              <a:rPr lang="en-US" altLang="ko-KR" sz="2400" dirty="0" smtClean="0">
                <a:solidFill>
                  <a:schemeClr val="bg1"/>
                </a:solidFill>
              </a:rPr>
              <a:t>.</a:t>
            </a:r>
            <a:r>
              <a:rPr lang="ko-KR" altLang="en-US" sz="2400" dirty="0" smtClean="0">
                <a:solidFill>
                  <a:schemeClr val="bg1"/>
                </a:solidFill>
              </a:rPr>
              <a:t> </a:t>
            </a:r>
            <a:endParaRPr lang="en-US" sz="800" dirty="0">
              <a:solidFill>
                <a:schemeClr val="bg1"/>
              </a:solidFill>
            </a:endParaRPr>
          </a:p>
          <a:p>
            <a:endParaRPr lang="en-US" sz="800" dirty="0">
              <a:solidFill>
                <a:schemeClr val="bg1"/>
              </a:solidFill>
            </a:endParaRPr>
          </a:p>
          <a:p>
            <a:r>
              <a:rPr lang="en-US" sz="2400" dirty="0" smtClean="0">
                <a:solidFill>
                  <a:srgbClr val="FFFF00"/>
                </a:solidFill>
              </a:rPr>
              <a:t>     -</a:t>
            </a:r>
            <a:r>
              <a:rPr lang="ko-KR" altLang="en-US" sz="2400" b="1" dirty="0">
                <a:solidFill>
                  <a:srgbClr val="FFFF00"/>
                </a:solidFill>
              </a:rPr>
              <a:t> 잠언</a:t>
            </a:r>
            <a:r>
              <a:rPr lang="en-US" sz="2400" b="1" dirty="0" smtClean="0">
                <a:solidFill>
                  <a:srgbClr val="FFFF00"/>
                </a:solidFill>
              </a:rPr>
              <a:t> 23:6    </a:t>
            </a:r>
            <a:r>
              <a:rPr lang="he-IL" sz="2800" dirty="0">
                <a:solidFill>
                  <a:schemeClr val="bg1"/>
                </a:solidFill>
              </a:rPr>
              <a:t>אַל־תִּלְחַ֗ם אֶת־לֶ֭חֶם </a:t>
            </a:r>
            <a:r>
              <a:rPr lang="he-IL" sz="2800" dirty="0">
                <a:solidFill>
                  <a:srgbClr val="FFFF00"/>
                </a:solidFill>
              </a:rPr>
              <a:t>רַ֣ע עָ֑יִן </a:t>
            </a:r>
            <a:r>
              <a:rPr lang="he-IL" sz="2800" dirty="0">
                <a:solidFill>
                  <a:schemeClr val="bg1"/>
                </a:solidFill>
              </a:rPr>
              <a:t>וְאַל־תִּ֜תְאָ֗יו לְמַטְעַמֹּתָֽיו׃</a:t>
            </a:r>
            <a:endParaRPr lang="en-US" sz="2800" dirty="0">
              <a:solidFill>
                <a:schemeClr val="bg1"/>
              </a:solidFill>
            </a:endParaRPr>
          </a:p>
          <a:p>
            <a:r>
              <a:rPr lang="en-US" sz="2400" b="1" dirty="0" smtClean="0">
                <a:solidFill>
                  <a:schemeClr val="bg1"/>
                </a:solidFill>
              </a:rPr>
              <a:t>(</a:t>
            </a:r>
            <a:r>
              <a:rPr lang="en-US" sz="2400" b="1" dirty="0">
                <a:solidFill>
                  <a:schemeClr val="bg1"/>
                </a:solidFill>
              </a:rPr>
              <a:t>NKJ)</a:t>
            </a:r>
            <a:r>
              <a:rPr lang="en-US" sz="2400" dirty="0">
                <a:solidFill>
                  <a:schemeClr val="bg1"/>
                </a:solidFill>
              </a:rPr>
              <a:t> “Do not eat the bread of </a:t>
            </a:r>
            <a:r>
              <a:rPr lang="en-US" sz="2400" b="1" dirty="0">
                <a:solidFill>
                  <a:srgbClr val="FFFF00"/>
                </a:solidFill>
              </a:rPr>
              <a:t>a miser (</a:t>
            </a:r>
            <a:r>
              <a:rPr lang="en-US" sz="2400" b="1" i="1" dirty="0">
                <a:solidFill>
                  <a:srgbClr val="FFFF00"/>
                </a:solidFill>
              </a:rPr>
              <a:t>literally, ‘a bad eye’)</a:t>
            </a:r>
            <a:r>
              <a:rPr lang="en-US" sz="2400" dirty="0">
                <a:solidFill>
                  <a:schemeClr val="bg1"/>
                </a:solidFill>
              </a:rPr>
              <a:t>, Nor desire his delicacies</a:t>
            </a:r>
            <a:r>
              <a:rPr lang="en-US" sz="2400" dirty="0" smtClean="0">
                <a:solidFill>
                  <a:schemeClr val="bg1"/>
                </a:solidFill>
              </a:rPr>
              <a:t>”.</a:t>
            </a:r>
          </a:p>
          <a:p>
            <a:r>
              <a:rPr lang="ko-KR" altLang="en-US" sz="2400" baseline="30000" dirty="0" smtClean="0">
                <a:solidFill>
                  <a:srgbClr val="FFFF00"/>
                </a:solidFill>
              </a:rPr>
              <a:t>개역개정 </a:t>
            </a:r>
            <a:r>
              <a:rPr lang="en-US" sz="2400" dirty="0" smtClean="0">
                <a:solidFill>
                  <a:schemeClr val="bg1"/>
                </a:solidFill>
              </a:rPr>
              <a:t>6 </a:t>
            </a:r>
            <a:r>
              <a:rPr lang="ko-KR" altLang="en-US" sz="2400" b="1" dirty="0">
                <a:solidFill>
                  <a:srgbClr val="FFFF00"/>
                </a:solidFill>
              </a:rPr>
              <a:t>악한 눈이 있는 자</a:t>
            </a:r>
            <a:r>
              <a:rPr lang="ko-KR" altLang="en-US" sz="2400" dirty="0">
                <a:solidFill>
                  <a:schemeClr val="bg1"/>
                </a:solidFill>
              </a:rPr>
              <a:t>의 음식을 먹지 말며 그의 맛있는 음식을 탐하지 </a:t>
            </a:r>
            <a:r>
              <a:rPr lang="ko-KR" altLang="en-US" sz="2400" dirty="0" smtClean="0">
                <a:solidFill>
                  <a:schemeClr val="bg1"/>
                </a:solidFill>
              </a:rPr>
              <a:t>말지어다</a:t>
            </a:r>
            <a:r>
              <a:rPr lang="en-US" altLang="ko-KR" sz="2400" dirty="0" smtClean="0">
                <a:solidFill>
                  <a:schemeClr val="bg1"/>
                </a:solidFill>
              </a:rPr>
              <a:t>. </a:t>
            </a:r>
            <a:r>
              <a:rPr lang="en-US" sz="2400" dirty="0" smtClean="0">
                <a:solidFill>
                  <a:schemeClr val="bg1"/>
                </a:solidFill>
              </a:rPr>
              <a:t>7 </a:t>
            </a:r>
            <a:r>
              <a:rPr lang="ko-KR" altLang="en-US" sz="2400" dirty="0">
                <a:solidFill>
                  <a:schemeClr val="bg1"/>
                </a:solidFill>
              </a:rPr>
              <a:t>대저 그 마음의 생각이 어떠하면 그 위인도 그러한즉 그가 네게 먹고 마시라 할지라도 그의 마음은 너와 함께 하지 </a:t>
            </a:r>
            <a:r>
              <a:rPr lang="ko-KR" altLang="en-US" sz="2400" dirty="0" smtClean="0">
                <a:solidFill>
                  <a:schemeClr val="bg1"/>
                </a:solidFill>
              </a:rPr>
              <a:t>아니함이라</a:t>
            </a:r>
            <a:r>
              <a:rPr lang="en-US" altLang="ko-KR" sz="2400" dirty="0" smtClean="0">
                <a:solidFill>
                  <a:schemeClr val="bg1"/>
                </a:solidFill>
              </a:rPr>
              <a:t>.</a:t>
            </a:r>
            <a:r>
              <a:rPr lang="ko-KR" altLang="en-US" sz="2400" dirty="0" smtClean="0">
                <a:solidFill>
                  <a:schemeClr val="bg1"/>
                </a:solidFill>
              </a:rPr>
              <a:t> </a:t>
            </a:r>
            <a:r>
              <a:rPr lang="en-US" sz="2400" dirty="0" smtClean="0">
                <a:solidFill>
                  <a:schemeClr val="bg1"/>
                </a:solidFill>
              </a:rPr>
              <a:t>8 </a:t>
            </a:r>
            <a:r>
              <a:rPr lang="ko-KR" altLang="en-US" sz="2400" dirty="0">
                <a:solidFill>
                  <a:schemeClr val="bg1"/>
                </a:solidFill>
              </a:rPr>
              <a:t>네가 조금 먹은 것도 토하겠고 네 아름다운 말도 헛된 데로 돌아가리라 </a:t>
            </a:r>
            <a:r>
              <a:rPr lang="en-US" altLang="ko-KR" sz="2400" dirty="0" smtClean="0">
                <a:solidFill>
                  <a:schemeClr val="bg1"/>
                </a:solidFill>
              </a:rPr>
              <a:t>.</a:t>
            </a:r>
            <a:endParaRPr lang="en-US" sz="2400" dirty="0">
              <a:solidFill>
                <a:schemeClr val="bg1"/>
              </a:solidFill>
            </a:endParaRPr>
          </a:p>
          <a:p>
            <a:endParaRPr lang="en-US" sz="800" dirty="0" smtClean="0">
              <a:solidFill>
                <a:schemeClr val="bg1"/>
              </a:solidFill>
            </a:endParaRPr>
          </a:p>
          <a:p>
            <a:r>
              <a:rPr lang="en-US" sz="2400" dirty="0" smtClean="0">
                <a:solidFill>
                  <a:srgbClr val="FFFF00"/>
                </a:solidFill>
              </a:rPr>
              <a:t>     -</a:t>
            </a:r>
            <a:r>
              <a:rPr lang="ko-KR" altLang="en-US" sz="2400" b="1" dirty="0">
                <a:solidFill>
                  <a:srgbClr val="FFFF00"/>
                </a:solidFill>
              </a:rPr>
              <a:t> 잠언 </a:t>
            </a:r>
            <a:r>
              <a:rPr lang="en-US" sz="2400" b="1" dirty="0" smtClean="0">
                <a:solidFill>
                  <a:srgbClr val="FFFF00"/>
                </a:solidFill>
              </a:rPr>
              <a:t>28:22   </a:t>
            </a:r>
            <a:r>
              <a:rPr lang="en-US" sz="2400" dirty="0"/>
              <a:t>‎</a:t>
            </a:r>
            <a:r>
              <a:rPr lang="en-US" sz="2400" baseline="30000" dirty="0"/>
              <a:t> </a:t>
            </a:r>
            <a:r>
              <a:rPr lang="he-IL" sz="2800" dirty="0">
                <a:solidFill>
                  <a:schemeClr val="bg1"/>
                </a:solidFill>
              </a:rPr>
              <a:t>נִֽבֳהָ֥ל לַה֗וֹן אִ֭ישׁ </a:t>
            </a:r>
            <a:r>
              <a:rPr lang="he-IL" sz="2800" dirty="0">
                <a:solidFill>
                  <a:srgbClr val="FFFF00"/>
                </a:solidFill>
              </a:rPr>
              <a:t>רַ֣ע עָ֑יִן </a:t>
            </a:r>
            <a:r>
              <a:rPr lang="he-IL" sz="2800" dirty="0">
                <a:solidFill>
                  <a:schemeClr val="bg1"/>
                </a:solidFill>
              </a:rPr>
              <a:t>וְלֹֽא־יֵ֜דַע כִּי־חֶ֥סֶר יְבֹאֶֽנּוּ׃</a:t>
            </a:r>
            <a:r>
              <a:rPr lang="he-IL" sz="2400" dirty="0"/>
              <a:t> </a:t>
            </a:r>
            <a:endParaRPr lang="en-US" sz="2400" dirty="0" smtClean="0"/>
          </a:p>
          <a:p>
            <a:r>
              <a:rPr lang="en-US" sz="2400" b="1" dirty="0" smtClean="0">
                <a:solidFill>
                  <a:schemeClr val="bg1"/>
                </a:solidFill>
              </a:rPr>
              <a:t>(</a:t>
            </a:r>
            <a:r>
              <a:rPr lang="en-US" sz="2400" b="1" dirty="0">
                <a:solidFill>
                  <a:schemeClr val="bg1"/>
                </a:solidFill>
              </a:rPr>
              <a:t>NKJ)</a:t>
            </a:r>
            <a:r>
              <a:rPr lang="en-US" sz="2400" dirty="0">
                <a:solidFill>
                  <a:schemeClr val="bg1"/>
                </a:solidFill>
              </a:rPr>
              <a:t> “A man with </a:t>
            </a:r>
            <a:r>
              <a:rPr lang="en-US" sz="2400" b="1" dirty="0">
                <a:solidFill>
                  <a:srgbClr val="FFFF00"/>
                </a:solidFill>
              </a:rPr>
              <a:t>an evil eye</a:t>
            </a:r>
            <a:r>
              <a:rPr lang="en-US" sz="2400" dirty="0">
                <a:solidFill>
                  <a:srgbClr val="FFFF00"/>
                </a:solidFill>
              </a:rPr>
              <a:t> </a:t>
            </a:r>
            <a:r>
              <a:rPr lang="en-US" sz="2400" dirty="0">
                <a:solidFill>
                  <a:schemeClr val="bg1"/>
                </a:solidFill>
              </a:rPr>
              <a:t>hastens after riches, And does not consider that poverty will come upon him</a:t>
            </a:r>
            <a:r>
              <a:rPr lang="en-US" sz="2400" dirty="0" smtClean="0">
                <a:solidFill>
                  <a:schemeClr val="bg1"/>
                </a:solidFill>
              </a:rPr>
              <a:t>”.    //    </a:t>
            </a:r>
            <a:r>
              <a:rPr lang="en-US" sz="2400" b="1" dirty="0" smtClean="0">
                <a:solidFill>
                  <a:srgbClr val="FFFF00"/>
                </a:solidFill>
              </a:rPr>
              <a:t> </a:t>
            </a:r>
            <a:r>
              <a:rPr lang="ko-KR" altLang="en-US" sz="2400" baseline="30000" dirty="0">
                <a:solidFill>
                  <a:srgbClr val="FFFF00"/>
                </a:solidFill>
              </a:rPr>
              <a:t>개역개정 </a:t>
            </a:r>
            <a:r>
              <a:rPr lang="ko-KR" altLang="en-US" sz="2400" b="1" dirty="0" smtClean="0">
                <a:solidFill>
                  <a:srgbClr val="FFFF00"/>
                </a:solidFill>
              </a:rPr>
              <a:t>악한 </a:t>
            </a:r>
            <a:r>
              <a:rPr lang="ko-KR" altLang="en-US" sz="2400" b="1" dirty="0">
                <a:solidFill>
                  <a:srgbClr val="FFFF00"/>
                </a:solidFill>
              </a:rPr>
              <a:t>눈이 있는 자</a:t>
            </a:r>
            <a:r>
              <a:rPr lang="ko-KR" altLang="en-US" sz="2400" dirty="0" smtClean="0">
                <a:solidFill>
                  <a:schemeClr val="bg1"/>
                </a:solidFill>
              </a:rPr>
              <a:t>는 </a:t>
            </a:r>
            <a:r>
              <a:rPr lang="ko-KR" altLang="en-US" sz="2400" dirty="0">
                <a:solidFill>
                  <a:schemeClr val="bg1"/>
                </a:solidFill>
              </a:rPr>
              <a:t>재물을 얻기에만 급하고 빈궁이 자기에게로 임할 줄은 알지 </a:t>
            </a:r>
            <a:r>
              <a:rPr lang="ko-KR" altLang="en-US" sz="2400" dirty="0" smtClean="0">
                <a:solidFill>
                  <a:schemeClr val="bg1"/>
                </a:solidFill>
              </a:rPr>
              <a:t>못하느니라</a:t>
            </a:r>
            <a:r>
              <a:rPr lang="en-US" altLang="ko-KR" sz="2400" dirty="0" smtClean="0">
                <a:solidFill>
                  <a:schemeClr val="bg1"/>
                </a:solidFill>
              </a:rPr>
              <a:t>.</a:t>
            </a:r>
            <a:r>
              <a:rPr lang="ko-KR" altLang="en-US" sz="2400" dirty="0" smtClean="0">
                <a:solidFill>
                  <a:schemeClr val="bg1"/>
                </a:solidFill>
              </a:rPr>
              <a:t> </a:t>
            </a:r>
            <a:endParaRPr lang="en-US" altLang="ko-KR" sz="2400" dirty="0">
              <a:solidFill>
                <a:schemeClr val="bg1"/>
              </a:solidFill>
            </a:endParaRPr>
          </a:p>
          <a:p>
            <a:endParaRPr lang="en-US" sz="1000" dirty="0" smtClean="0">
              <a:solidFill>
                <a:schemeClr val="bg1"/>
              </a:solidFill>
            </a:endParaRPr>
          </a:p>
          <a:p>
            <a:endParaRPr lang="en-US" sz="1000" dirty="0">
              <a:solidFill>
                <a:schemeClr val="bg1"/>
              </a:solidFill>
            </a:endParaRPr>
          </a:p>
        </p:txBody>
      </p:sp>
    </p:spTree>
    <p:extLst>
      <p:ext uri="{BB962C8B-B14F-4D97-AF65-F5344CB8AC3E}">
        <p14:creationId xmlns:p14="http://schemas.microsoft.com/office/powerpoint/2010/main" val="437306835"/>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1"/>
          <p:cNvSpPr>
            <a:spLocks noChangeArrowheads="1"/>
          </p:cNvSpPr>
          <p:nvPr/>
        </p:nvSpPr>
        <p:spPr bwMode="auto">
          <a:xfrm>
            <a:off x="163513" y="152400"/>
            <a:ext cx="11898312" cy="6647974"/>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ko-KR" altLang="en-US" sz="2800" b="1" dirty="0">
                <a:solidFill>
                  <a:srgbClr val="FFFF00"/>
                </a:solidFill>
              </a:rPr>
              <a:t>구약중 히브리어 숙어</a:t>
            </a:r>
            <a:r>
              <a:rPr lang="en-US" sz="2800" b="1" dirty="0">
                <a:solidFill>
                  <a:srgbClr val="FFFF00"/>
                </a:solidFill>
              </a:rPr>
              <a:t> </a:t>
            </a:r>
            <a:r>
              <a:rPr lang="en-US" altLang="ko-KR" sz="2800" b="1" dirty="0">
                <a:solidFill>
                  <a:srgbClr val="FFFF00"/>
                </a:solidFill>
              </a:rPr>
              <a:t>‘</a:t>
            </a:r>
            <a:r>
              <a:rPr lang="ko-KR" altLang="en-US" sz="2800" b="1" dirty="0">
                <a:solidFill>
                  <a:srgbClr val="FFFF00"/>
                </a:solidFill>
              </a:rPr>
              <a:t>좋은 눈</a:t>
            </a:r>
            <a:r>
              <a:rPr lang="en-US" altLang="ko-KR" sz="2800" b="1" dirty="0">
                <a:solidFill>
                  <a:srgbClr val="FFFF00"/>
                </a:solidFill>
              </a:rPr>
              <a:t>, </a:t>
            </a:r>
            <a:r>
              <a:rPr lang="ko-KR" altLang="en-US" sz="2800" b="1" dirty="0">
                <a:solidFill>
                  <a:srgbClr val="FFFF00"/>
                </a:solidFill>
              </a:rPr>
              <a:t>나쁜 눈</a:t>
            </a:r>
            <a:r>
              <a:rPr lang="en-US" altLang="ko-KR" sz="2800" b="1" dirty="0">
                <a:solidFill>
                  <a:srgbClr val="FFFF00"/>
                </a:solidFill>
              </a:rPr>
              <a:t>’ (</a:t>
            </a:r>
            <a:r>
              <a:rPr lang="en-US" altLang="ko-KR" sz="2800" b="1" dirty="0" smtClean="0">
                <a:solidFill>
                  <a:srgbClr val="FFFF00"/>
                </a:solidFill>
              </a:rPr>
              <a:t>II)</a:t>
            </a:r>
            <a:endParaRPr lang="en-US" sz="2800" b="1" dirty="0">
              <a:solidFill>
                <a:srgbClr val="FFFF00"/>
              </a:solidFill>
            </a:endParaRPr>
          </a:p>
          <a:p>
            <a:pPr algn="ctr"/>
            <a:endParaRPr lang="en-US" sz="1000" dirty="0">
              <a:solidFill>
                <a:srgbClr val="FFFF00"/>
              </a:solidFill>
            </a:endParaRPr>
          </a:p>
          <a:p>
            <a:r>
              <a:rPr lang="en-US" sz="2400" b="1" dirty="0" smtClean="0">
                <a:solidFill>
                  <a:schemeClr val="bg1"/>
                </a:solidFill>
              </a:rPr>
              <a:t>    </a:t>
            </a:r>
            <a:r>
              <a:rPr lang="en-US" sz="2400" b="1" dirty="0" smtClean="0">
                <a:solidFill>
                  <a:srgbClr val="FFFF00"/>
                </a:solidFill>
              </a:rPr>
              <a:t> -</a:t>
            </a:r>
            <a:r>
              <a:rPr lang="ko-KR" altLang="en-US" sz="2400" b="1" dirty="0" smtClean="0">
                <a:solidFill>
                  <a:srgbClr val="FFFF00"/>
                </a:solidFill>
              </a:rPr>
              <a:t>신명기 </a:t>
            </a:r>
            <a:r>
              <a:rPr lang="en-US" sz="2400" b="1" dirty="0" smtClean="0">
                <a:solidFill>
                  <a:srgbClr val="FFFF00"/>
                </a:solidFill>
              </a:rPr>
              <a:t>15:9  </a:t>
            </a:r>
            <a:r>
              <a:rPr lang="en-US" sz="2400" b="1" dirty="0" smtClean="0">
                <a:solidFill>
                  <a:schemeClr val="bg1"/>
                </a:solidFill>
              </a:rPr>
              <a:t>(</a:t>
            </a:r>
            <a:r>
              <a:rPr lang="en-US" sz="2400" b="1" dirty="0">
                <a:solidFill>
                  <a:schemeClr val="bg1"/>
                </a:solidFill>
              </a:rPr>
              <a:t>NKJ) </a:t>
            </a:r>
            <a:r>
              <a:rPr lang="en-US" sz="2400" dirty="0">
                <a:solidFill>
                  <a:schemeClr val="bg1"/>
                </a:solidFill>
              </a:rPr>
              <a:t>“Beware lest there be a wicked thought in your </a:t>
            </a:r>
            <a:r>
              <a:rPr lang="en-US" sz="2400" dirty="0" smtClean="0">
                <a:solidFill>
                  <a:schemeClr val="bg1"/>
                </a:solidFill>
              </a:rPr>
              <a:t>heart</a:t>
            </a:r>
            <a:r>
              <a:rPr lang="en-US" sz="2400" dirty="0">
                <a:solidFill>
                  <a:schemeClr val="bg1"/>
                </a:solidFill>
              </a:rPr>
              <a:t>, saying, 'The seventh year, the year of release, is at hand,' and </a:t>
            </a:r>
            <a:r>
              <a:rPr lang="en-US" sz="2400" dirty="0">
                <a:solidFill>
                  <a:srgbClr val="FFFF00"/>
                </a:solidFill>
              </a:rPr>
              <a:t>your </a:t>
            </a:r>
            <a:r>
              <a:rPr lang="en-US" sz="2400" b="1" dirty="0">
                <a:solidFill>
                  <a:srgbClr val="FFFF00"/>
                </a:solidFill>
              </a:rPr>
              <a:t>eye </a:t>
            </a:r>
            <a:r>
              <a:rPr lang="en-US" sz="2400" b="1" dirty="0" smtClean="0">
                <a:solidFill>
                  <a:srgbClr val="FFFF00"/>
                </a:solidFill>
              </a:rPr>
              <a:t>be </a:t>
            </a:r>
            <a:r>
              <a:rPr lang="en-US" sz="2400" b="1" dirty="0">
                <a:solidFill>
                  <a:srgbClr val="FFFF00"/>
                </a:solidFill>
              </a:rPr>
              <a:t>evil</a:t>
            </a:r>
            <a:r>
              <a:rPr lang="en-US" sz="2400" dirty="0">
                <a:solidFill>
                  <a:srgbClr val="FFFF00"/>
                </a:solidFill>
              </a:rPr>
              <a:t> </a:t>
            </a:r>
            <a:r>
              <a:rPr lang="en-US" sz="2400" dirty="0">
                <a:solidFill>
                  <a:schemeClr val="bg1"/>
                </a:solidFill>
              </a:rPr>
              <a:t>against your poor brother and you give him nothing, and he cry out to </a:t>
            </a:r>
            <a:r>
              <a:rPr lang="en-US" sz="2400" dirty="0" smtClean="0">
                <a:solidFill>
                  <a:schemeClr val="bg1"/>
                </a:solidFill>
              </a:rPr>
              <a:t>the </a:t>
            </a:r>
            <a:r>
              <a:rPr lang="en-US" sz="2400" dirty="0">
                <a:solidFill>
                  <a:schemeClr val="bg1"/>
                </a:solidFill>
              </a:rPr>
              <a:t>LORD against you, and it become sin among you</a:t>
            </a:r>
            <a:r>
              <a:rPr lang="en-US" sz="2400" dirty="0" smtClean="0">
                <a:solidFill>
                  <a:schemeClr val="bg1"/>
                </a:solidFill>
              </a:rPr>
              <a:t>”. </a:t>
            </a:r>
            <a:r>
              <a:rPr lang="ko-KR" altLang="en-US" sz="2400" baseline="30000" dirty="0">
                <a:solidFill>
                  <a:srgbClr val="FFFF00"/>
                </a:solidFill>
              </a:rPr>
              <a:t>개역개정 </a:t>
            </a:r>
            <a:r>
              <a:rPr lang="ko-KR" altLang="en-US" sz="2400" dirty="0" smtClean="0">
                <a:solidFill>
                  <a:schemeClr val="bg1"/>
                </a:solidFill>
              </a:rPr>
              <a:t>신</a:t>
            </a:r>
            <a:r>
              <a:rPr lang="en-US" sz="2400" dirty="0">
                <a:solidFill>
                  <a:schemeClr val="bg1"/>
                </a:solidFill>
              </a:rPr>
              <a:t>15:9 </a:t>
            </a:r>
            <a:r>
              <a:rPr lang="ko-KR" altLang="en-US" sz="2400" dirty="0">
                <a:solidFill>
                  <a:schemeClr val="bg1"/>
                </a:solidFill>
              </a:rPr>
              <a:t>삼가 너는 마음에 악한 생각을 품지 말라 곧 이르기를 일곱째 해 면제년이 가까이 왔다 하고 네 궁핍한 형제를 </a:t>
            </a:r>
            <a:r>
              <a:rPr lang="ko-KR" altLang="en-US" sz="2400" b="1" dirty="0">
                <a:solidFill>
                  <a:srgbClr val="FFFF00"/>
                </a:solidFill>
              </a:rPr>
              <a:t>악한 눈으로 바라보며 </a:t>
            </a:r>
            <a:r>
              <a:rPr lang="ko-KR" altLang="en-US" sz="2400" dirty="0">
                <a:solidFill>
                  <a:schemeClr val="bg1"/>
                </a:solidFill>
              </a:rPr>
              <a:t>아무 것도 주지 아니하면 그가 너를 여호와께 호소하리니 그것이 네게 죄가 </a:t>
            </a:r>
            <a:r>
              <a:rPr lang="ko-KR" altLang="en-US" sz="2400" dirty="0" smtClean="0">
                <a:solidFill>
                  <a:schemeClr val="bg1"/>
                </a:solidFill>
              </a:rPr>
              <a:t>되리라</a:t>
            </a:r>
            <a:r>
              <a:rPr lang="en-US" altLang="ko-KR" sz="2400" dirty="0" smtClean="0">
                <a:solidFill>
                  <a:schemeClr val="bg1"/>
                </a:solidFill>
              </a:rPr>
              <a:t>.</a:t>
            </a:r>
            <a:r>
              <a:rPr lang="ko-KR" altLang="en-US" sz="2400" dirty="0" smtClean="0">
                <a:solidFill>
                  <a:schemeClr val="bg1"/>
                </a:solidFill>
              </a:rPr>
              <a:t> </a:t>
            </a:r>
            <a:r>
              <a:rPr lang="en-US" altLang="ko-KR" sz="2400" dirty="0" smtClean="0">
                <a:solidFill>
                  <a:schemeClr val="bg1"/>
                </a:solidFill>
              </a:rPr>
              <a:t>(</a:t>
            </a:r>
            <a:r>
              <a:rPr lang="he-IL" sz="2800" dirty="0">
                <a:solidFill>
                  <a:srgbClr val="FFFF00"/>
                </a:solidFill>
              </a:rPr>
              <a:t>וְרָעָ֣ה עֵֽינְךָ֗ </a:t>
            </a:r>
            <a:r>
              <a:rPr lang="en-US" altLang="ko-KR" sz="2400" dirty="0" smtClean="0">
                <a:solidFill>
                  <a:schemeClr val="bg1"/>
                </a:solidFill>
              </a:rPr>
              <a:t>)</a:t>
            </a:r>
            <a:endParaRPr lang="en-US" sz="1000" dirty="0">
              <a:solidFill>
                <a:schemeClr val="bg1"/>
              </a:solidFill>
            </a:endParaRPr>
          </a:p>
          <a:p>
            <a:endParaRPr lang="en-US" sz="1000" dirty="0" smtClean="0">
              <a:solidFill>
                <a:schemeClr val="bg1"/>
              </a:solidFill>
            </a:endParaRPr>
          </a:p>
          <a:p>
            <a:r>
              <a:rPr lang="en-US" sz="2400" b="1" dirty="0" smtClean="0">
                <a:solidFill>
                  <a:srgbClr val="FFFF00"/>
                </a:solidFill>
              </a:rPr>
              <a:t>    -</a:t>
            </a:r>
            <a:r>
              <a:rPr lang="ko-KR" altLang="en-US" sz="2400" b="1" dirty="0">
                <a:solidFill>
                  <a:srgbClr val="FFFF00"/>
                </a:solidFill>
              </a:rPr>
              <a:t>신명기 </a:t>
            </a:r>
            <a:r>
              <a:rPr lang="en-US" altLang="ko-KR" sz="2400" b="1" dirty="0" smtClean="0">
                <a:solidFill>
                  <a:srgbClr val="FFFF00"/>
                </a:solidFill>
              </a:rPr>
              <a:t>28</a:t>
            </a:r>
            <a:r>
              <a:rPr lang="en-US" sz="2400" b="1" dirty="0" smtClean="0">
                <a:solidFill>
                  <a:srgbClr val="FFFF00"/>
                </a:solidFill>
              </a:rPr>
              <a:t>:54-57</a:t>
            </a:r>
            <a:r>
              <a:rPr lang="en-US" sz="2400" dirty="0" smtClean="0">
                <a:solidFill>
                  <a:srgbClr val="FFFF00"/>
                </a:solidFill>
              </a:rPr>
              <a:t> </a:t>
            </a:r>
            <a:r>
              <a:rPr lang="ko-KR" altLang="en-US" sz="2400" baseline="30000" dirty="0">
                <a:solidFill>
                  <a:srgbClr val="FFFF00"/>
                </a:solidFill>
              </a:rPr>
              <a:t>개역개정</a:t>
            </a:r>
            <a:r>
              <a:rPr lang="en-US" sz="2400" baseline="30000" dirty="0" smtClean="0">
                <a:solidFill>
                  <a:schemeClr val="bg1"/>
                </a:solidFill>
              </a:rPr>
              <a:t> </a:t>
            </a:r>
            <a:r>
              <a:rPr lang="en-US" sz="2400" dirty="0" smtClean="0">
                <a:solidFill>
                  <a:srgbClr val="FFFF00"/>
                </a:solidFill>
              </a:rPr>
              <a:t>54</a:t>
            </a:r>
            <a:r>
              <a:rPr lang="en-US" sz="2400" dirty="0" smtClean="0">
                <a:solidFill>
                  <a:schemeClr val="bg1"/>
                </a:solidFill>
              </a:rPr>
              <a:t> </a:t>
            </a:r>
            <a:r>
              <a:rPr lang="ko-KR" altLang="en-US" sz="2400" dirty="0">
                <a:solidFill>
                  <a:schemeClr val="bg1"/>
                </a:solidFill>
              </a:rPr>
              <a:t>너희 중에 온유하고 연약한 남자까지도 그의 형제와 그의 품의 아내와 그의 남은 자녀를 </a:t>
            </a:r>
            <a:r>
              <a:rPr lang="ko-KR" altLang="en-US" sz="2400" b="1" dirty="0">
                <a:solidFill>
                  <a:srgbClr val="FFFF00"/>
                </a:solidFill>
              </a:rPr>
              <a:t>미운 눈으로 </a:t>
            </a:r>
            <a:r>
              <a:rPr lang="ko-KR" altLang="en-US" sz="2400" b="1" dirty="0" smtClean="0">
                <a:solidFill>
                  <a:srgbClr val="FFFF00"/>
                </a:solidFill>
              </a:rPr>
              <a:t>바라보며</a:t>
            </a:r>
            <a:r>
              <a:rPr lang="en-US" altLang="ko-KR" sz="2400" dirty="0" smtClean="0">
                <a:solidFill>
                  <a:schemeClr val="bg1"/>
                </a:solidFill>
              </a:rPr>
              <a:t>.</a:t>
            </a:r>
            <a:r>
              <a:rPr lang="ko-KR" altLang="en-US" sz="2400" dirty="0" smtClean="0">
                <a:solidFill>
                  <a:schemeClr val="bg1"/>
                </a:solidFill>
              </a:rPr>
              <a:t> </a:t>
            </a:r>
            <a:r>
              <a:rPr lang="en-US" altLang="ko-KR" sz="2400" dirty="0" smtClean="0">
                <a:solidFill>
                  <a:schemeClr val="bg1"/>
                </a:solidFill>
              </a:rPr>
              <a:t>(</a:t>
            </a:r>
            <a:r>
              <a:rPr lang="en-US" sz="2400" dirty="0"/>
              <a:t>‎</a:t>
            </a:r>
            <a:r>
              <a:rPr lang="he-IL" sz="2800" dirty="0">
                <a:solidFill>
                  <a:srgbClr val="FFFF00"/>
                </a:solidFill>
              </a:rPr>
              <a:t>תֵּרַ֙ע </a:t>
            </a:r>
            <a:r>
              <a:rPr lang="he-IL" sz="2800" dirty="0" smtClean="0">
                <a:solidFill>
                  <a:srgbClr val="FFFF00"/>
                </a:solidFill>
              </a:rPr>
              <a:t>עֵינ֤וֹ</a:t>
            </a:r>
            <a:r>
              <a:rPr lang="en-US" sz="2400" dirty="0" smtClean="0">
                <a:solidFill>
                  <a:schemeClr val="bg1"/>
                </a:solidFill>
              </a:rPr>
              <a:t>)</a:t>
            </a:r>
            <a:r>
              <a:rPr lang="en-US" altLang="ko-KR" sz="2400" dirty="0" smtClean="0">
                <a:solidFill>
                  <a:schemeClr val="bg1"/>
                </a:solidFill>
              </a:rPr>
              <a:t> </a:t>
            </a:r>
            <a:r>
              <a:rPr lang="en-US" sz="2400" dirty="0" smtClean="0">
                <a:solidFill>
                  <a:srgbClr val="FFFF00"/>
                </a:solidFill>
              </a:rPr>
              <a:t>55 </a:t>
            </a:r>
            <a:r>
              <a:rPr lang="ko-KR" altLang="en-US" sz="2400" dirty="0">
                <a:solidFill>
                  <a:schemeClr val="bg1"/>
                </a:solidFill>
              </a:rPr>
              <a:t>자기가 먹는 그 자녀의 살을 그 중 누구에게든지 주지 아니하리니 이는 네 적군이 네 모든 성읍을 에워싸고 맹렬히 너를 쳐서 곤란하게 하므로 아무것도 그에게 남음이 없는 까닭일 </a:t>
            </a:r>
            <a:r>
              <a:rPr lang="ko-KR" altLang="en-US" sz="2400" dirty="0" smtClean="0">
                <a:solidFill>
                  <a:schemeClr val="bg1"/>
                </a:solidFill>
              </a:rPr>
              <a:t>것이며</a:t>
            </a:r>
            <a:r>
              <a:rPr lang="en-US" altLang="ko-KR" sz="2400" dirty="0" smtClean="0">
                <a:solidFill>
                  <a:schemeClr val="bg1"/>
                </a:solidFill>
              </a:rPr>
              <a:t>.</a:t>
            </a:r>
            <a:r>
              <a:rPr lang="ko-KR" altLang="en-US" sz="2400" dirty="0" smtClean="0">
                <a:solidFill>
                  <a:schemeClr val="bg1"/>
                </a:solidFill>
              </a:rPr>
              <a:t> </a:t>
            </a:r>
            <a:r>
              <a:rPr lang="en-US" sz="2400" dirty="0" smtClean="0">
                <a:solidFill>
                  <a:srgbClr val="FFFF00"/>
                </a:solidFill>
              </a:rPr>
              <a:t>56 </a:t>
            </a:r>
            <a:r>
              <a:rPr lang="ko-KR" altLang="en-US" sz="2400" dirty="0">
                <a:solidFill>
                  <a:schemeClr val="bg1"/>
                </a:solidFill>
              </a:rPr>
              <a:t>또 너희 중에 온유하고 연약한 부녀 곧 온유하고 연약하여 자기 발바닥으로 땅을 밟아 보지도 아니하던 자라도 자기 품의 남편과 자기 자녀를 </a:t>
            </a:r>
            <a:r>
              <a:rPr lang="ko-KR" altLang="en-US" sz="2400" b="1" dirty="0">
                <a:solidFill>
                  <a:srgbClr val="FFFF00"/>
                </a:solidFill>
              </a:rPr>
              <a:t>미운 눈으로 </a:t>
            </a:r>
            <a:r>
              <a:rPr lang="ko-KR" altLang="en-US" sz="2400" b="1" dirty="0" smtClean="0">
                <a:solidFill>
                  <a:srgbClr val="FFFF00"/>
                </a:solidFill>
              </a:rPr>
              <a:t>바라보며</a:t>
            </a:r>
            <a:r>
              <a:rPr lang="en-US" altLang="ko-KR" sz="2400" dirty="0">
                <a:solidFill>
                  <a:schemeClr val="bg1"/>
                </a:solidFill>
              </a:rPr>
              <a:t>. </a:t>
            </a:r>
            <a:r>
              <a:rPr lang="en-US" altLang="ko-KR" sz="2400" dirty="0" smtClean="0">
                <a:solidFill>
                  <a:schemeClr val="bg1"/>
                </a:solidFill>
              </a:rPr>
              <a:t>(</a:t>
            </a:r>
            <a:r>
              <a:rPr lang="he-IL" sz="2800" dirty="0" smtClean="0">
                <a:solidFill>
                  <a:srgbClr val="FFFF00"/>
                </a:solidFill>
              </a:rPr>
              <a:t>תֵּרַ֤ע עֵינָהּ</a:t>
            </a:r>
            <a:r>
              <a:rPr lang="en-US" altLang="ko-KR" sz="2400" dirty="0" smtClean="0">
                <a:solidFill>
                  <a:schemeClr val="bg1"/>
                </a:solidFill>
              </a:rPr>
              <a:t>) </a:t>
            </a:r>
            <a:r>
              <a:rPr lang="en-US" sz="2400" dirty="0" smtClean="0">
                <a:solidFill>
                  <a:srgbClr val="FFFF00"/>
                </a:solidFill>
              </a:rPr>
              <a:t>57</a:t>
            </a:r>
            <a:r>
              <a:rPr lang="en-US" sz="2400" dirty="0" smtClean="0">
                <a:solidFill>
                  <a:schemeClr val="bg1"/>
                </a:solidFill>
              </a:rPr>
              <a:t> </a:t>
            </a:r>
            <a:r>
              <a:rPr lang="ko-KR" altLang="en-US" sz="2400" dirty="0">
                <a:solidFill>
                  <a:schemeClr val="bg1"/>
                </a:solidFill>
              </a:rPr>
              <a:t>자기 다리 사이에서 나온 태와 자기가 낳은 어린 자식을 남몰래 먹으리니 이는 네 적군이 네 생명을 에워싸고 맹렬히 쳐서 곤란하게 하므로 </a:t>
            </a:r>
            <a:r>
              <a:rPr lang="en-US" altLang="ko-KR" sz="2400" dirty="0" smtClean="0">
                <a:solidFill>
                  <a:schemeClr val="bg1"/>
                </a:solidFill>
              </a:rPr>
              <a:t>………..</a:t>
            </a:r>
            <a:endParaRPr lang="en-US" sz="2400" dirty="0">
              <a:solidFill>
                <a:schemeClr val="bg1"/>
              </a:solidFill>
            </a:endParaRPr>
          </a:p>
          <a:p>
            <a:endParaRPr lang="en-US" sz="1000" dirty="0">
              <a:solidFill>
                <a:schemeClr val="bg1"/>
              </a:solidFill>
            </a:endParaRPr>
          </a:p>
          <a:p>
            <a:endParaRPr lang="en-US" sz="1000" dirty="0">
              <a:solidFill>
                <a:schemeClr val="bg1"/>
              </a:solidFill>
            </a:endParaRPr>
          </a:p>
          <a:p>
            <a:endParaRPr lang="en-US" sz="1000" dirty="0">
              <a:solidFill>
                <a:schemeClr val="bg1"/>
              </a:solidFill>
            </a:endParaRPr>
          </a:p>
        </p:txBody>
      </p:sp>
    </p:spTree>
    <p:extLst>
      <p:ext uri="{BB962C8B-B14F-4D97-AF65-F5344CB8AC3E}">
        <p14:creationId xmlns:p14="http://schemas.microsoft.com/office/powerpoint/2010/main" val="4136390440"/>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1"/>
          <p:cNvSpPr>
            <a:spLocks noChangeArrowheads="1"/>
          </p:cNvSpPr>
          <p:nvPr/>
        </p:nvSpPr>
        <p:spPr bwMode="auto">
          <a:xfrm>
            <a:off x="163513" y="152400"/>
            <a:ext cx="11898312" cy="6647974"/>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ko-KR" altLang="en-US" sz="2800" b="1" dirty="0">
                <a:solidFill>
                  <a:srgbClr val="FFFF00"/>
                </a:solidFill>
              </a:rPr>
              <a:t>신</a:t>
            </a:r>
            <a:r>
              <a:rPr lang="ko-KR" altLang="en-US" sz="2800" b="1" dirty="0" smtClean="0">
                <a:solidFill>
                  <a:srgbClr val="FFFF00"/>
                </a:solidFill>
              </a:rPr>
              <a:t>약중 히브리어 숙어</a:t>
            </a:r>
            <a:r>
              <a:rPr lang="en-US" sz="2800" b="1" dirty="0" smtClean="0">
                <a:solidFill>
                  <a:srgbClr val="FFFF00"/>
                </a:solidFill>
              </a:rPr>
              <a:t> </a:t>
            </a:r>
            <a:r>
              <a:rPr lang="en-US" altLang="ko-KR" sz="2800" b="1" dirty="0">
                <a:solidFill>
                  <a:srgbClr val="FFFF00"/>
                </a:solidFill>
              </a:rPr>
              <a:t>‘</a:t>
            </a:r>
            <a:r>
              <a:rPr lang="ko-KR" altLang="en-US" sz="2800" b="1" dirty="0">
                <a:solidFill>
                  <a:srgbClr val="FFFF00"/>
                </a:solidFill>
              </a:rPr>
              <a:t>좋은 눈</a:t>
            </a:r>
            <a:r>
              <a:rPr lang="en-US" altLang="ko-KR" sz="2800" b="1" dirty="0">
                <a:solidFill>
                  <a:srgbClr val="FFFF00"/>
                </a:solidFill>
              </a:rPr>
              <a:t>, </a:t>
            </a:r>
            <a:r>
              <a:rPr lang="ko-KR" altLang="en-US" sz="2800" b="1" dirty="0">
                <a:solidFill>
                  <a:srgbClr val="FFFF00"/>
                </a:solidFill>
              </a:rPr>
              <a:t>나쁜 눈</a:t>
            </a:r>
            <a:r>
              <a:rPr lang="en-US" altLang="ko-KR" sz="2800" b="1" dirty="0" smtClean="0">
                <a:solidFill>
                  <a:srgbClr val="FFFF00"/>
                </a:solidFill>
              </a:rPr>
              <a:t>’</a:t>
            </a:r>
            <a:endParaRPr lang="en-US" sz="2800" b="1" dirty="0" smtClean="0">
              <a:solidFill>
                <a:srgbClr val="FFFF00"/>
              </a:solidFill>
            </a:endParaRPr>
          </a:p>
          <a:p>
            <a:pPr algn="ctr"/>
            <a:endParaRPr lang="en-US" sz="1100" dirty="0">
              <a:solidFill>
                <a:srgbClr val="FFFF00"/>
              </a:solidFill>
            </a:endParaRPr>
          </a:p>
          <a:p>
            <a:r>
              <a:rPr lang="ko-KR" altLang="en-US" sz="2400" b="1" dirty="0" smtClean="0">
                <a:solidFill>
                  <a:srgbClr val="FFFF00"/>
                </a:solidFill>
              </a:rPr>
              <a:t>     </a:t>
            </a:r>
            <a:r>
              <a:rPr lang="en-US" altLang="ko-KR" sz="2400" b="1" dirty="0" smtClean="0">
                <a:solidFill>
                  <a:srgbClr val="FFFF00"/>
                </a:solidFill>
              </a:rPr>
              <a:t>-</a:t>
            </a:r>
            <a:r>
              <a:rPr lang="ko-KR" altLang="en-US" sz="2400" b="1" dirty="0" smtClean="0">
                <a:solidFill>
                  <a:srgbClr val="FFFF00"/>
                </a:solidFill>
              </a:rPr>
              <a:t>마가복음 </a:t>
            </a:r>
            <a:r>
              <a:rPr lang="en-US" altLang="ko-KR" sz="2400" b="1" dirty="0" smtClean="0">
                <a:solidFill>
                  <a:srgbClr val="FFFF00"/>
                </a:solidFill>
              </a:rPr>
              <a:t>7:22</a:t>
            </a:r>
            <a:r>
              <a:rPr lang="en-US" sz="2400" b="1" dirty="0" smtClean="0">
                <a:solidFill>
                  <a:srgbClr val="FFFF00"/>
                </a:solidFill>
              </a:rPr>
              <a:t> </a:t>
            </a:r>
            <a:r>
              <a:rPr lang="ko-KR" altLang="en-US" sz="2400" baseline="30000" dirty="0">
                <a:solidFill>
                  <a:srgbClr val="FFFF00"/>
                </a:solidFill>
              </a:rPr>
              <a:t>개역개정</a:t>
            </a:r>
            <a:r>
              <a:rPr lang="en-US" sz="2400" baseline="30000" dirty="0">
                <a:solidFill>
                  <a:schemeClr val="bg1"/>
                </a:solidFill>
              </a:rPr>
              <a:t> </a:t>
            </a:r>
            <a:r>
              <a:rPr lang="ko-KR" altLang="en-US" sz="2400" dirty="0" smtClean="0">
                <a:solidFill>
                  <a:schemeClr val="bg1"/>
                </a:solidFill>
              </a:rPr>
              <a:t>간음과 </a:t>
            </a:r>
            <a:r>
              <a:rPr lang="ko-KR" altLang="en-US" sz="2400" dirty="0">
                <a:solidFill>
                  <a:schemeClr val="bg1"/>
                </a:solidFill>
              </a:rPr>
              <a:t>탐욕과 악독과 속임과 음탕과 </a:t>
            </a:r>
            <a:endParaRPr lang="en-US" altLang="ko-KR" sz="2400" dirty="0" smtClean="0">
              <a:solidFill>
                <a:schemeClr val="bg1"/>
              </a:solidFill>
            </a:endParaRPr>
          </a:p>
          <a:p>
            <a:r>
              <a:rPr lang="ko-KR" altLang="en-US" sz="2400" b="1" dirty="0" smtClean="0">
                <a:solidFill>
                  <a:srgbClr val="FFFF00"/>
                </a:solidFill>
              </a:rPr>
              <a:t>질투</a:t>
            </a:r>
            <a:r>
              <a:rPr lang="ko-KR" altLang="en-US" sz="2400" dirty="0" smtClean="0">
                <a:solidFill>
                  <a:schemeClr val="bg1"/>
                </a:solidFill>
              </a:rPr>
              <a:t>와 </a:t>
            </a:r>
            <a:r>
              <a:rPr lang="ko-KR" altLang="en-US" sz="2400" dirty="0">
                <a:solidFill>
                  <a:schemeClr val="bg1"/>
                </a:solidFill>
              </a:rPr>
              <a:t>비방과 </a:t>
            </a:r>
            <a:r>
              <a:rPr lang="ko-KR" altLang="en-US" sz="2400" dirty="0" smtClean="0">
                <a:solidFill>
                  <a:schemeClr val="bg1"/>
                </a:solidFill>
              </a:rPr>
              <a:t>교만과 우매함이니 </a:t>
            </a:r>
            <a:r>
              <a:rPr lang="en-US" altLang="ko-KR" sz="2400" dirty="0" smtClean="0">
                <a:solidFill>
                  <a:schemeClr val="bg1"/>
                </a:solidFill>
              </a:rPr>
              <a:t>(</a:t>
            </a:r>
            <a:r>
              <a:rPr lang="el-GR" sz="2400" b="1" dirty="0">
                <a:solidFill>
                  <a:srgbClr val="FFFF00"/>
                </a:solidFill>
              </a:rPr>
              <a:t>ὀφθαλμὸς </a:t>
            </a:r>
            <a:r>
              <a:rPr lang="el-GR" sz="2400" b="1" dirty="0" smtClean="0">
                <a:solidFill>
                  <a:srgbClr val="FFFF00"/>
                </a:solidFill>
              </a:rPr>
              <a:t>πονηρός</a:t>
            </a:r>
            <a:r>
              <a:rPr lang="en-US" altLang="ko-KR" sz="2400" dirty="0" smtClean="0">
                <a:solidFill>
                  <a:schemeClr val="bg1"/>
                </a:solidFill>
              </a:rPr>
              <a:t>) </a:t>
            </a:r>
          </a:p>
          <a:p>
            <a:r>
              <a:rPr lang="en-US" altLang="ko-KR" sz="2400" dirty="0">
                <a:solidFill>
                  <a:schemeClr val="bg1"/>
                </a:solidFill>
              </a:rPr>
              <a:t> </a:t>
            </a:r>
            <a:r>
              <a:rPr lang="en-US" altLang="ko-KR" sz="2400" dirty="0" smtClean="0">
                <a:solidFill>
                  <a:schemeClr val="bg1"/>
                </a:solidFill>
              </a:rPr>
              <a:t>             *</a:t>
            </a:r>
            <a:r>
              <a:rPr lang="ko-KR" altLang="en-US" sz="2400" dirty="0" smtClean="0">
                <a:solidFill>
                  <a:schemeClr val="bg1"/>
                </a:solidFill>
              </a:rPr>
              <a:t>개역 </a:t>
            </a:r>
            <a:r>
              <a:rPr lang="en-US" altLang="ko-KR" sz="2400" dirty="0" smtClean="0">
                <a:solidFill>
                  <a:schemeClr val="bg1"/>
                </a:solidFill>
              </a:rPr>
              <a:t>‘</a:t>
            </a:r>
            <a:r>
              <a:rPr lang="ko-KR" altLang="en-US" sz="2400" dirty="0" smtClean="0">
                <a:solidFill>
                  <a:srgbClr val="FFFF00"/>
                </a:solidFill>
              </a:rPr>
              <a:t>흘기는 눈</a:t>
            </a:r>
            <a:r>
              <a:rPr lang="en-US" altLang="ko-KR" sz="2400" dirty="0" smtClean="0">
                <a:solidFill>
                  <a:schemeClr val="bg1"/>
                </a:solidFill>
              </a:rPr>
              <a:t>’ / NKJ ‘</a:t>
            </a:r>
            <a:r>
              <a:rPr lang="en-US" altLang="ko-KR" sz="2400" dirty="0" smtClean="0">
                <a:solidFill>
                  <a:srgbClr val="FFFF00"/>
                </a:solidFill>
              </a:rPr>
              <a:t>an evil eye</a:t>
            </a:r>
            <a:r>
              <a:rPr lang="en-US" altLang="ko-KR" sz="2400" dirty="0" smtClean="0">
                <a:solidFill>
                  <a:schemeClr val="bg1"/>
                </a:solidFill>
              </a:rPr>
              <a:t>’ / NIV = ESV ‘</a:t>
            </a:r>
            <a:r>
              <a:rPr lang="en-US" altLang="ko-KR" sz="2400" dirty="0" smtClean="0">
                <a:solidFill>
                  <a:srgbClr val="FFFF00"/>
                </a:solidFill>
              </a:rPr>
              <a:t>envy</a:t>
            </a:r>
            <a:r>
              <a:rPr lang="en-US" altLang="ko-KR" sz="2400" dirty="0" smtClean="0">
                <a:solidFill>
                  <a:schemeClr val="bg1"/>
                </a:solidFill>
              </a:rPr>
              <a:t>’</a:t>
            </a:r>
            <a:endParaRPr lang="en-US" altLang="ko-KR" sz="1200" dirty="0" smtClean="0">
              <a:solidFill>
                <a:schemeClr val="bg1"/>
              </a:solidFill>
            </a:endParaRPr>
          </a:p>
          <a:p>
            <a:endParaRPr lang="en-US" altLang="ko-KR" sz="1200" dirty="0" smtClean="0">
              <a:solidFill>
                <a:schemeClr val="bg1"/>
              </a:solidFill>
            </a:endParaRPr>
          </a:p>
          <a:p>
            <a:r>
              <a:rPr lang="ko-KR" altLang="en-US" sz="2400" b="1" dirty="0" smtClean="0">
                <a:solidFill>
                  <a:srgbClr val="FFFF00"/>
                </a:solidFill>
              </a:rPr>
              <a:t>     </a:t>
            </a:r>
            <a:r>
              <a:rPr lang="en-US" altLang="ko-KR" sz="2400" b="1" dirty="0" smtClean="0">
                <a:solidFill>
                  <a:srgbClr val="FFFF00"/>
                </a:solidFill>
              </a:rPr>
              <a:t>-</a:t>
            </a:r>
            <a:r>
              <a:rPr lang="ko-KR" altLang="en-US" sz="2400" b="1" dirty="0" smtClean="0">
                <a:solidFill>
                  <a:srgbClr val="FFFF00"/>
                </a:solidFill>
              </a:rPr>
              <a:t>마태복음 </a:t>
            </a:r>
            <a:r>
              <a:rPr lang="en-US" sz="2400" b="1" dirty="0" smtClean="0">
                <a:solidFill>
                  <a:srgbClr val="FFFF00"/>
                </a:solidFill>
              </a:rPr>
              <a:t>20:10-15</a:t>
            </a:r>
            <a:r>
              <a:rPr lang="en-US" sz="2400" dirty="0" smtClean="0">
                <a:solidFill>
                  <a:schemeClr val="bg1"/>
                </a:solidFill>
              </a:rPr>
              <a:t>. </a:t>
            </a:r>
            <a:r>
              <a:rPr lang="ko-KR" altLang="en-US" sz="2400" baseline="30000" dirty="0">
                <a:solidFill>
                  <a:srgbClr val="FFFF00"/>
                </a:solidFill>
              </a:rPr>
              <a:t>개역개정 </a:t>
            </a:r>
            <a:r>
              <a:rPr lang="en-US" sz="2400" dirty="0" smtClean="0">
                <a:solidFill>
                  <a:schemeClr val="bg1"/>
                </a:solidFill>
              </a:rPr>
              <a:t>10 </a:t>
            </a:r>
            <a:r>
              <a:rPr lang="ko-KR" altLang="en-US" sz="2400" dirty="0">
                <a:solidFill>
                  <a:schemeClr val="bg1"/>
                </a:solidFill>
              </a:rPr>
              <a:t>먼저 온 자들이 와서 더 받을 줄 알았더니 저희도 한 데나리온씩 </a:t>
            </a:r>
            <a:r>
              <a:rPr lang="ko-KR" altLang="en-US" sz="2400" dirty="0" smtClean="0">
                <a:solidFill>
                  <a:schemeClr val="bg1"/>
                </a:solidFill>
              </a:rPr>
              <a:t>받은지라</a:t>
            </a:r>
            <a:r>
              <a:rPr lang="en-US" altLang="ko-KR" sz="2400" dirty="0" smtClean="0">
                <a:solidFill>
                  <a:schemeClr val="bg1"/>
                </a:solidFill>
              </a:rPr>
              <a:t>. </a:t>
            </a:r>
            <a:r>
              <a:rPr lang="en-US" sz="2400" dirty="0" smtClean="0">
                <a:solidFill>
                  <a:schemeClr val="bg1"/>
                </a:solidFill>
              </a:rPr>
              <a:t>11 </a:t>
            </a:r>
            <a:r>
              <a:rPr lang="ko-KR" altLang="en-US" sz="2400" dirty="0">
                <a:solidFill>
                  <a:schemeClr val="bg1"/>
                </a:solidFill>
              </a:rPr>
              <a:t>받은 후 집 주인을 원망하여 </a:t>
            </a:r>
            <a:r>
              <a:rPr lang="ko-KR" altLang="en-US" sz="2400" dirty="0" smtClean="0">
                <a:solidFill>
                  <a:schemeClr val="bg1"/>
                </a:solidFill>
              </a:rPr>
              <a:t>이르되</a:t>
            </a:r>
            <a:r>
              <a:rPr lang="en-US" altLang="ko-KR" sz="2400" dirty="0" smtClean="0">
                <a:solidFill>
                  <a:schemeClr val="bg1"/>
                </a:solidFill>
              </a:rPr>
              <a:t>, </a:t>
            </a:r>
            <a:r>
              <a:rPr lang="en-US" sz="2400" dirty="0" smtClean="0">
                <a:solidFill>
                  <a:schemeClr val="bg1"/>
                </a:solidFill>
              </a:rPr>
              <a:t>12 </a:t>
            </a:r>
            <a:r>
              <a:rPr lang="ko-KR" altLang="en-US" sz="2400" dirty="0">
                <a:solidFill>
                  <a:schemeClr val="bg1"/>
                </a:solidFill>
              </a:rPr>
              <a:t>나중 온 이 사람들은 한 시간밖에 일하지 아니하였거늘 그들을 종일 수고하며 더위를 견딘 우리와 같게 </a:t>
            </a:r>
            <a:r>
              <a:rPr lang="ko-KR" altLang="en-US" sz="2400" dirty="0" smtClean="0">
                <a:solidFill>
                  <a:schemeClr val="bg1"/>
                </a:solidFill>
              </a:rPr>
              <a:t>하였나이다</a:t>
            </a:r>
            <a:r>
              <a:rPr lang="en-US" altLang="ko-KR" sz="2400" dirty="0" smtClean="0">
                <a:solidFill>
                  <a:schemeClr val="bg1"/>
                </a:solidFill>
              </a:rPr>
              <a:t>. </a:t>
            </a:r>
            <a:r>
              <a:rPr lang="en-US" sz="2400" dirty="0" smtClean="0">
                <a:solidFill>
                  <a:schemeClr val="bg1"/>
                </a:solidFill>
              </a:rPr>
              <a:t>13 </a:t>
            </a:r>
            <a:r>
              <a:rPr lang="ko-KR" altLang="en-US" sz="2400" dirty="0">
                <a:solidFill>
                  <a:schemeClr val="bg1"/>
                </a:solidFill>
              </a:rPr>
              <a:t>주인이 그 중의 한 사람에게 대답하여 이르되 친구여 내가 네게 잘못한 것이 없노라 네가 나와 한 데나리온의 약속을 하지 </a:t>
            </a:r>
            <a:r>
              <a:rPr lang="ko-KR" altLang="en-US" sz="2400" dirty="0" smtClean="0">
                <a:solidFill>
                  <a:schemeClr val="bg1"/>
                </a:solidFill>
              </a:rPr>
              <a:t>아니하였느냐</a:t>
            </a:r>
            <a:r>
              <a:rPr lang="en-US" altLang="ko-KR" sz="2400" dirty="0" smtClean="0">
                <a:solidFill>
                  <a:schemeClr val="bg1"/>
                </a:solidFill>
              </a:rPr>
              <a:t>. </a:t>
            </a:r>
            <a:r>
              <a:rPr lang="en-US" sz="2400" dirty="0" smtClean="0">
                <a:solidFill>
                  <a:schemeClr val="bg1"/>
                </a:solidFill>
              </a:rPr>
              <a:t>14 </a:t>
            </a:r>
            <a:r>
              <a:rPr lang="ko-KR" altLang="en-US" sz="2400" dirty="0">
                <a:solidFill>
                  <a:schemeClr val="bg1"/>
                </a:solidFill>
              </a:rPr>
              <a:t>네 것이나 가지고 가라 나중 온 이 사람에게 너와 같이 주는 것이 내 </a:t>
            </a:r>
            <a:r>
              <a:rPr lang="ko-KR" altLang="en-US" sz="2400" dirty="0" smtClean="0">
                <a:solidFill>
                  <a:schemeClr val="bg1"/>
                </a:solidFill>
              </a:rPr>
              <a:t>뜻이니라</a:t>
            </a:r>
            <a:r>
              <a:rPr lang="en-US" altLang="ko-KR" sz="2400" dirty="0" smtClean="0">
                <a:solidFill>
                  <a:schemeClr val="bg1"/>
                </a:solidFill>
              </a:rPr>
              <a:t>. </a:t>
            </a:r>
            <a:r>
              <a:rPr lang="en-US" sz="2400" dirty="0" smtClean="0">
                <a:solidFill>
                  <a:schemeClr val="bg1"/>
                </a:solidFill>
              </a:rPr>
              <a:t>15 </a:t>
            </a:r>
            <a:r>
              <a:rPr lang="ko-KR" altLang="en-US" sz="2400" dirty="0">
                <a:solidFill>
                  <a:schemeClr val="bg1"/>
                </a:solidFill>
              </a:rPr>
              <a:t>내 것을 가지고 내 뜻대로 할 것이 아니냐 내가 </a:t>
            </a:r>
            <a:r>
              <a:rPr lang="ko-KR" altLang="en-US" sz="2400" b="1" dirty="0">
                <a:solidFill>
                  <a:srgbClr val="FFFF00"/>
                </a:solidFill>
              </a:rPr>
              <a:t>선하므로</a:t>
            </a:r>
            <a:r>
              <a:rPr lang="ko-KR" altLang="en-US" sz="2400" dirty="0">
                <a:solidFill>
                  <a:schemeClr val="bg1"/>
                </a:solidFill>
              </a:rPr>
              <a:t> </a:t>
            </a:r>
            <a:r>
              <a:rPr lang="ko-KR" altLang="en-US" sz="2400" b="1" dirty="0">
                <a:solidFill>
                  <a:srgbClr val="FFFF00"/>
                </a:solidFill>
              </a:rPr>
              <a:t>네가 악하게 </a:t>
            </a:r>
            <a:r>
              <a:rPr lang="ko-KR" altLang="en-US" sz="2400" b="1" dirty="0" smtClean="0">
                <a:solidFill>
                  <a:srgbClr val="FFFF00"/>
                </a:solidFill>
              </a:rPr>
              <a:t>보느냐</a:t>
            </a:r>
            <a:r>
              <a:rPr lang="en-US" altLang="ko-KR" sz="2400" dirty="0" smtClean="0">
                <a:solidFill>
                  <a:schemeClr val="bg1"/>
                </a:solidFill>
              </a:rPr>
              <a:t>. (</a:t>
            </a:r>
            <a:r>
              <a:rPr lang="el-GR" sz="2800" dirty="0">
                <a:solidFill>
                  <a:srgbClr val="FFFF00"/>
                </a:solidFill>
              </a:rPr>
              <a:t>ὁ ὀφθαλμός σου πονηρός </a:t>
            </a:r>
            <a:r>
              <a:rPr lang="el-GR" sz="2800" dirty="0" smtClean="0">
                <a:solidFill>
                  <a:schemeClr val="bg1"/>
                </a:solidFill>
              </a:rPr>
              <a:t>ἐστιν</a:t>
            </a:r>
            <a:r>
              <a:rPr lang="en-US" sz="2800" dirty="0" smtClean="0">
                <a:solidFill>
                  <a:schemeClr val="bg1"/>
                </a:solidFill>
              </a:rPr>
              <a:t> </a:t>
            </a:r>
            <a:r>
              <a:rPr lang="el-GR" sz="2800" dirty="0">
                <a:solidFill>
                  <a:schemeClr val="bg1"/>
                </a:solidFill>
              </a:rPr>
              <a:t>ὅτι ἐγὼ </a:t>
            </a:r>
            <a:r>
              <a:rPr lang="el-GR" sz="2800" dirty="0">
                <a:solidFill>
                  <a:srgbClr val="FFFF00"/>
                </a:solidFill>
              </a:rPr>
              <a:t>ἀγαθός</a:t>
            </a:r>
            <a:r>
              <a:rPr lang="el-GR" sz="2800" dirty="0">
                <a:solidFill>
                  <a:schemeClr val="bg1"/>
                </a:solidFill>
              </a:rPr>
              <a:t> εἰμι</a:t>
            </a:r>
            <a:r>
              <a:rPr lang="el-GR" sz="2800" dirty="0" smtClean="0">
                <a:solidFill>
                  <a:schemeClr val="bg1"/>
                </a:solidFill>
              </a:rPr>
              <a:t>;</a:t>
            </a:r>
            <a:r>
              <a:rPr lang="en-US" altLang="ko-KR" sz="2400" dirty="0" smtClean="0">
                <a:solidFill>
                  <a:schemeClr val="bg1"/>
                </a:solidFill>
              </a:rPr>
              <a:t>)</a:t>
            </a:r>
          </a:p>
          <a:p>
            <a:r>
              <a:rPr lang="en-US" sz="2400" baseline="30000" dirty="0" smtClean="0">
                <a:solidFill>
                  <a:schemeClr val="bg1"/>
                </a:solidFill>
              </a:rPr>
              <a:t>	NKJ  ……… </a:t>
            </a:r>
            <a:r>
              <a:rPr lang="en-US" sz="2400" dirty="0" smtClean="0">
                <a:solidFill>
                  <a:schemeClr val="bg1"/>
                </a:solidFill>
              </a:rPr>
              <a:t>Or </a:t>
            </a:r>
            <a:r>
              <a:rPr lang="en-US" sz="2400" b="1" dirty="0">
                <a:solidFill>
                  <a:srgbClr val="FFFF00"/>
                </a:solidFill>
              </a:rPr>
              <a:t>is your eye evil </a:t>
            </a:r>
            <a:r>
              <a:rPr lang="en-US" sz="2400" dirty="0">
                <a:solidFill>
                  <a:schemeClr val="bg1"/>
                </a:solidFill>
              </a:rPr>
              <a:t>because I am </a:t>
            </a:r>
            <a:r>
              <a:rPr lang="en-US" sz="2400" b="1" dirty="0">
                <a:solidFill>
                  <a:srgbClr val="FFFF00"/>
                </a:solidFill>
              </a:rPr>
              <a:t>good</a:t>
            </a:r>
            <a:r>
              <a:rPr lang="en-US" sz="2400" dirty="0">
                <a:solidFill>
                  <a:schemeClr val="bg1"/>
                </a:solidFill>
              </a:rPr>
              <a:t>?'</a:t>
            </a:r>
          </a:p>
          <a:p>
            <a:r>
              <a:rPr lang="en-US" sz="2400" baseline="30000" dirty="0" smtClean="0">
                <a:solidFill>
                  <a:schemeClr val="bg1"/>
                </a:solidFill>
              </a:rPr>
              <a:t>	ESV </a:t>
            </a:r>
            <a:r>
              <a:rPr lang="en-US" sz="2400" baseline="30000" dirty="0">
                <a:solidFill>
                  <a:schemeClr val="bg1"/>
                </a:solidFill>
              </a:rPr>
              <a:t>……… </a:t>
            </a:r>
            <a:r>
              <a:rPr lang="en-US" sz="2400" baseline="30000" dirty="0" smtClean="0">
                <a:solidFill>
                  <a:schemeClr val="bg1"/>
                </a:solidFill>
              </a:rPr>
              <a:t> </a:t>
            </a:r>
            <a:r>
              <a:rPr lang="en-US" sz="2400" dirty="0" smtClean="0">
                <a:solidFill>
                  <a:schemeClr val="bg1"/>
                </a:solidFill>
              </a:rPr>
              <a:t>Or </a:t>
            </a:r>
            <a:r>
              <a:rPr lang="en-US" sz="2400" b="1" dirty="0">
                <a:solidFill>
                  <a:srgbClr val="FFFF00"/>
                </a:solidFill>
              </a:rPr>
              <a:t>do you begrudge </a:t>
            </a:r>
            <a:r>
              <a:rPr lang="en-US" sz="2400" dirty="0">
                <a:solidFill>
                  <a:schemeClr val="bg1"/>
                </a:solidFill>
              </a:rPr>
              <a:t>my </a:t>
            </a:r>
            <a:r>
              <a:rPr lang="en-US" sz="2400" b="1" dirty="0">
                <a:solidFill>
                  <a:srgbClr val="FFFF00"/>
                </a:solidFill>
              </a:rPr>
              <a:t>generosity</a:t>
            </a:r>
            <a:r>
              <a:rPr lang="en-US" sz="2400" dirty="0">
                <a:solidFill>
                  <a:schemeClr val="bg1"/>
                </a:solidFill>
              </a:rPr>
              <a:t>?'</a:t>
            </a:r>
          </a:p>
          <a:p>
            <a:r>
              <a:rPr lang="en-US" sz="2400" baseline="30000" dirty="0" smtClean="0">
                <a:solidFill>
                  <a:schemeClr val="bg1"/>
                </a:solidFill>
              </a:rPr>
              <a:t>	NIV </a:t>
            </a:r>
            <a:r>
              <a:rPr lang="en-US" sz="2400" baseline="30000" dirty="0">
                <a:solidFill>
                  <a:schemeClr val="bg1"/>
                </a:solidFill>
              </a:rPr>
              <a:t>……… </a:t>
            </a:r>
            <a:r>
              <a:rPr lang="en-US" sz="2400" dirty="0" smtClean="0">
                <a:solidFill>
                  <a:schemeClr val="bg1"/>
                </a:solidFill>
              </a:rPr>
              <a:t>Or </a:t>
            </a:r>
            <a:r>
              <a:rPr lang="en-US" sz="2400" b="1" dirty="0">
                <a:solidFill>
                  <a:srgbClr val="FFFF00"/>
                </a:solidFill>
              </a:rPr>
              <a:t>are you envious</a:t>
            </a:r>
            <a:r>
              <a:rPr lang="en-US" sz="2400" dirty="0">
                <a:solidFill>
                  <a:schemeClr val="bg1"/>
                </a:solidFill>
              </a:rPr>
              <a:t> because I am </a:t>
            </a:r>
            <a:r>
              <a:rPr lang="en-US" sz="2400" b="1" dirty="0">
                <a:solidFill>
                  <a:srgbClr val="FFFF00"/>
                </a:solidFill>
              </a:rPr>
              <a:t>generous</a:t>
            </a:r>
            <a:r>
              <a:rPr lang="en-US" sz="2400" dirty="0">
                <a:solidFill>
                  <a:schemeClr val="bg1"/>
                </a:solidFill>
              </a:rPr>
              <a:t>?'</a:t>
            </a:r>
          </a:p>
          <a:p>
            <a:endParaRPr lang="en-US" sz="1100" dirty="0" smtClean="0">
              <a:solidFill>
                <a:schemeClr val="bg1"/>
              </a:solidFill>
            </a:endParaRPr>
          </a:p>
          <a:p>
            <a:endParaRPr lang="en-US" sz="1000" dirty="0" smtClean="0">
              <a:solidFill>
                <a:schemeClr val="bg1"/>
              </a:solidFill>
            </a:endParaRPr>
          </a:p>
          <a:p>
            <a:endParaRPr lang="en-US" sz="1000" dirty="0">
              <a:solidFill>
                <a:schemeClr val="bg1"/>
              </a:solidFill>
            </a:endParaRPr>
          </a:p>
        </p:txBody>
      </p:sp>
    </p:spTree>
    <p:extLst>
      <p:ext uri="{BB962C8B-B14F-4D97-AF65-F5344CB8AC3E}">
        <p14:creationId xmlns:p14="http://schemas.microsoft.com/office/powerpoint/2010/main" val="2956933303"/>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ChangeArrowheads="1"/>
          </p:cNvSpPr>
          <p:nvPr/>
        </p:nvSpPr>
        <p:spPr bwMode="auto">
          <a:xfrm>
            <a:off x="0" y="2987040"/>
            <a:ext cx="12114212" cy="3847207"/>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ko-KR" altLang="en-US" sz="2800" b="1" dirty="0" smtClean="0">
                <a:solidFill>
                  <a:srgbClr val="FFFF00"/>
                </a:solidFill>
              </a:rPr>
              <a:t>마태복음</a:t>
            </a:r>
            <a:r>
              <a:rPr lang="en-US" sz="2800" b="1" dirty="0" smtClean="0">
                <a:solidFill>
                  <a:srgbClr val="FFFF00"/>
                </a:solidFill>
              </a:rPr>
              <a:t> 6:19-34</a:t>
            </a:r>
            <a:r>
              <a:rPr lang="ko-KR" altLang="en-US" sz="2800" b="1" dirty="0" smtClean="0">
                <a:solidFill>
                  <a:srgbClr val="FFFF00"/>
                </a:solidFill>
              </a:rPr>
              <a:t>의 전체 문맥</a:t>
            </a:r>
            <a:r>
              <a:rPr lang="en-US" sz="2800" b="1" dirty="0" smtClean="0">
                <a:solidFill>
                  <a:srgbClr val="FFFF00"/>
                </a:solidFill>
              </a:rPr>
              <a:t> (I)</a:t>
            </a:r>
            <a:endParaRPr lang="en-US" sz="2800" dirty="0">
              <a:solidFill>
                <a:srgbClr val="FFFF00"/>
              </a:solidFill>
            </a:endParaRPr>
          </a:p>
          <a:p>
            <a:r>
              <a:rPr lang="en-US" sz="2400" dirty="0" smtClean="0">
                <a:solidFill>
                  <a:schemeClr val="bg1"/>
                </a:solidFill>
              </a:rPr>
              <a:t>	In </a:t>
            </a:r>
            <a:r>
              <a:rPr lang="en-US" sz="2400" dirty="0">
                <a:solidFill>
                  <a:schemeClr val="bg1"/>
                </a:solidFill>
              </a:rPr>
              <a:t>addition to these Old Testament passages, the context of the Gospel shows that the passage of the problem is related to use of money or wealth. The passages in </a:t>
            </a:r>
            <a:r>
              <a:rPr lang="en-US" sz="2400" dirty="0">
                <a:solidFill>
                  <a:srgbClr val="FFFF00"/>
                </a:solidFill>
              </a:rPr>
              <a:t>Matthew 6:19-34 </a:t>
            </a:r>
            <a:r>
              <a:rPr lang="en-US" sz="2400" dirty="0">
                <a:solidFill>
                  <a:schemeClr val="bg1"/>
                </a:solidFill>
              </a:rPr>
              <a:t>are teachings from our Lord about the possession and use of wealth. In the first place, Jesus teaches ‘not to store up treasures on earth, but in heaven’ (</a:t>
            </a:r>
            <a:r>
              <a:rPr lang="en-US" sz="2400" dirty="0">
                <a:solidFill>
                  <a:srgbClr val="FFFF00"/>
                </a:solidFill>
              </a:rPr>
              <a:t>verses 19-21</a:t>
            </a:r>
            <a:r>
              <a:rPr lang="en-US" sz="2400" dirty="0">
                <a:solidFill>
                  <a:schemeClr val="bg1"/>
                </a:solidFill>
              </a:rPr>
              <a:t>). </a:t>
            </a:r>
            <a:endParaRPr lang="en-US" sz="2400" dirty="0" smtClean="0">
              <a:solidFill>
                <a:schemeClr val="bg1"/>
              </a:solidFill>
            </a:endParaRPr>
          </a:p>
          <a:p>
            <a:r>
              <a:rPr lang="en-US" altLang="ko-KR" sz="2400" baseline="30000" dirty="0">
                <a:solidFill>
                  <a:schemeClr val="bg1"/>
                </a:solidFill>
              </a:rPr>
              <a:t>	</a:t>
            </a:r>
            <a:r>
              <a:rPr lang="ko-KR" altLang="en-US" sz="2400" baseline="30000" dirty="0" smtClean="0">
                <a:solidFill>
                  <a:srgbClr val="FFFF00"/>
                </a:solidFill>
              </a:rPr>
              <a:t>개역개정 </a:t>
            </a:r>
            <a:r>
              <a:rPr lang="en-US" sz="2400" dirty="0" smtClean="0">
                <a:solidFill>
                  <a:schemeClr val="bg1"/>
                </a:solidFill>
              </a:rPr>
              <a:t>6:19 </a:t>
            </a:r>
            <a:r>
              <a:rPr lang="ko-KR" altLang="en-US" sz="2400" dirty="0">
                <a:solidFill>
                  <a:schemeClr val="bg1"/>
                </a:solidFill>
              </a:rPr>
              <a:t>너희를 위하여 보물을 땅에 쌓아 두지 말라 거기는 좀과 동록</a:t>
            </a:r>
            <a:r>
              <a:rPr lang="en-US" sz="2400" dirty="0">
                <a:solidFill>
                  <a:schemeClr val="bg1"/>
                </a:solidFill>
              </a:rPr>
              <a:t>(</a:t>
            </a:r>
            <a:r>
              <a:rPr lang="ko-KR" altLang="en-US" sz="2400" dirty="0">
                <a:solidFill>
                  <a:schemeClr val="bg1"/>
                </a:solidFill>
              </a:rPr>
              <a:t>銅綠</a:t>
            </a:r>
            <a:r>
              <a:rPr lang="en-US" sz="2400" dirty="0">
                <a:solidFill>
                  <a:schemeClr val="bg1"/>
                </a:solidFill>
              </a:rPr>
              <a:t>)</a:t>
            </a:r>
            <a:r>
              <a:rPr lang="ko-KR" altLang="en-US" sz="2400" dirty="0">
                <a:solidFill>
                  <a:schemeClr val="bg1"/>
                </a:solidFill>
              </a:rPr>
              <a:t>이 해하며 도둑이 구멍을 뚫고 </a:t>
            </a:r>
            <a:r>
              <a:rPr lang="ko-KR" altLang="en-US" sz="2400" dirty="0" smtClean="0">
                <a:solidFill>
                  <a:schemeClr val="bg1"/>
                </a:solidFill>
              </a:rPr>
              <a:t>도둑질하느니라</a:t>
            </a:r>
            <a:r>
              <a:rPr lang="en-US" altLang="ko-KR" sz="2400" dirty="0" smtClean="0">
                <a:solidFill>
                  <a:schemeClr val="bg1"/>
                </a:solidFill>
              </a:rPr>
              <a:t>. </a:t>
            </a:r>
            <a:r>
              <a:rPr lang="en-US" sz="2400" dirty="0" smtClean="0">
                <a:solidFill>
                  <a:schemeClr val="bg1"/>
                </a:solidFill>
              </a:rPr>
              <a:t>6:20 </a:t>
            </a:r>
            <a:r>
              <a:rPr lang="ko-KR" altLang="en-US" sz="2400" dirty="0">
                <a:solidFill>
                  <a:schemeClr val="bg1"/>
                </a:solidFill>
              </a:rPr>
              <a:t>오직 너희를 위하여 보물을 하늘에 쌓아 두라 저기는 좀이나 동록이 해하지 못하며 도둑이 구멍을 뚫지도 못하고 도둑질도 </a:t>
            </a:r>
            <a:r>
              <a:rPr lang="ko-KR" altLang="en-US" sz="2400" dirty="0" smtClean="0">
                <a:solidFill>
                  <a:schemeClr val="bg1"/>
                </a:solidFill>
              </a:rPr>
              <a:t>못하느니라</a:t>
            </a:r>
            <a:r>
              <a:rPr lang="en-US" altLang="ko-KR" sz="2400" dirty="0" smtClean="0">
                <a:solidFill>
                  <a:schemeClr val="bg1"/>
                </a:solidFill>
              </a:rPr>
              <a:t>. </a:t>
            </a:r>
            <a:r>
              <a:rPr lang="en-US" sz="2400" dirty="0" smtClean="0">
                <a:solidFill>
                  <a:schemeClr val="bg1"/>
                </a:solidFill>
              </a:rPr>
              <a:t>6:21 </a:t>
            </a:r>
            <a:r>
              <a:rPr lang="ko-KR" altLang="en-US" sz="2400" dirty="0">
                <a:solidFill>
                  <a:schemeClr val="bg1"/>
                </a:solidFill>
              </a:rPr>
              <a:t>네 보물 있는 그 곳에는 네 마음도 </a:t>
            </a:r>
            <a:r>
              <a:rPr lang="ko-KR" altLang="en-US" sz="2400" dirty="0" smtClean="0">
                <a:solidFill>
                  <a:schemeClr val="bg1"/>
                </a:solidFill>
              </a:rPr>
              <a:t>있느니라</a:t>
            </a:r>
            <a:r>
              <a:rPr lang="en-US" altLang="ko-KR" sz="2400" dirty="0" smtClean="0">
                <a:solidFill>
                  <a:schemeClr val="bg1"/>
                </a:solidFill>
              </a:rPr>
              <a:t>.</a:t>
            </a:r>
            <a:endParaRPr lang="en-US" sz="2400" dirty="0">
              <a:solidFill>
                <a:schemeClr val="bg1"/>
              </a:solidFill>
            </a:endParaRPr>
          </a:p>
          <a:p>
            <a:endParaRPr lang="en-US" sz="2400" dirty="0">
              <a:solidFill>
                <a:srgbClr val="FFFF00"/>
              </a:solidFill>
            </a:endParaRPr>
          </a:p>
        </p:txBody>
      </p:sp>
      <p:pic>
        <p:nvPicPr>
          <p:cNvPr id="1030" name="Picture 6" descr="Where is Your Treasure?&quot; (Matthew 6:19-24) - Faithlife Sermon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17033" y="253764"/>
            <a:ext cx="4714240" cy="265176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matthew 6 19 Memes &amp; GIFs - Imgfli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0212" y="253764"/>
            <a:ext cx="2699591" cy="26517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6424465"/>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ChangeArrowheads="1"/>
          </p:cNvSpPr>
          <p:nvPr/>
        </p:nvSpPr>
        <p:spPr bwMode="auto">
          <a:xfrm>
            <a:off x="32082" y="193158"/>
            <a:ext cx="12114212" cy="6678751"/>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ko-KR" altLang="en-US" sz="2800" b="1" dirty="0" smtClean="0">
                <a:solidFill>
                  <a:srgbClr val="FFFF00"/>
                </a:solidFill>
              </a:rPr>
              <a:t>마태복음</a:t>
            </a:r>
            <a:r>
              <a:rPr lang="en-US" sz="2800" b="1" dirty="0" smtClean="0">
                <a:solidFill>
                  <a:srgbClr val="FFFF00"/>
                </a:solidFill>
              </a:rPr>
              <a:t> </a:t>
            </a:r>
            <a:r>
              <a:rPr lang="en-US" sz="2800" b="1" dirty="0">
                <a:solidFill>
                  <a:srgbClr val="FFFF00"/>
                </a:solidFill>
              </a:rPr>
              <a:t>6:19-34</a:t>
            </a:r>
            <a:r>
              <a:rPr lang="ko-KR" altLang="en-US" sz="2800" b="1" dirty="0">
                <a:solidFill>
                  <a:srgbClr val="FFFF00"/>
                </a:solidFill>
              </a:rPr>
              <a:t>의 전체 </a:t>
            </a:r>
            <a:r>
              <a:rPr lang="ko-KR" altLang="en-US" sz="2800" b="1" dirty="0" smtClean="0">
                <a:solidFill>
                  <a:srgbClr val="FFFF00"/>
                </a:solidFill>
              </a:rPr>
              <a:t>문맥 </a:t>
            </a:r>
            <a:r>
              <a:rPr lang="en-US" sz="2800" b="1" dirty="0" smtClean="0">
                <a:solidFill>
                  <a:srgbClr val="FFFF00"/>
                </a:solidFill>
              </a:rPr>
              <a:t>(II)</a:t>
            </a:r>
            <a:endParaRPr lang="en-US" sz="2800" dirty="0">
              <a:solidFill>
                <a:srgbClr val="FFFF00"/>
              </a:solidFill>
            </a:endParaRPr>
          </a:p>
          <a:p>
            <a:r>
              <a:rPr lang="en-US" sz="2400" dirty="0" smtClean="0">
                <a:solidFill>
                  <a:schemeClr val="bg1"/>
                </a:solidFill>
              </a:rPr>
              <a:t>	In </a:t>
            </a:r>
            <a:r>
              <a:rPr lang="en-US" sz="2400" dirty="0">
                <a:solidFill>
                  <a:schemeClr val="bg1"/>
                </a:solidFill>
              </a:rPr>
              <a:t>the second paragraph (</a:t>
            </a:r>
            <a:r>
              <a:rPr lang="en-US" sz="2400" dirty="0">
                <a:solidFill>
                  <a:srgbClr val="FFFF00"/>
                </a:solidFill>
              </a:rPr>
              <a:t>verses 22-23</a:t>
            </a:r>
            <a:r>
              <a:rPr lang="en-US" sz="2400" dirty="0">
                <a:solidFill>
                  <a:schemeClr val="bg1"/>
                </a:solidFill>
              </a:rPr>
              <a:t>) he explains how to store up </a:t>
            </a:r>
            <a:endParaRPr lang="en-US" sz="2400" dirty="0" smtClean="0">
              <a:solidFill>
                <a:schemeClr val="bg1"/>
              </a:solidFill>
            </a:endParaRPr>
          </a:p>
          <a:p>
            <a:r>
              <a:rPr lang="en-US" sz="2400" dirty="0" smtClean="0">
                <a:solidFill>
                  <a:schemeClr val="bg1"/>
                </a:solidFill>
              </a:rPr>
              <a:t>in heaven – giving </a:t>
            </a:r>
            <a:r>
              <a:rPr lang="en-US" sz="2400" dirty="0">
                <a:solidFill>
                  <a:schemeClr val="bg1"/>
                </a:solidFill>
              </a:rPr>
              <a:t>generously </a:t>
            </a:r>
            <a:r>
              <a:rPr lang="en-US" sz="2400" dirty="0" smtClean="0">
                <a:solidFill>
                  <a:schemeClr val="bg1"/>
                </a:solidFill>
              </a:rPr>
              <a:t>to </a:t>
            </a:r>
            <a:r>
              <a:rPr lang="en-US" sz="2400" dirty="0">
                <a:solidFill>
                  <a:schemeClr val="bg1"/>
                </a:solidFill>
              </a:rPr>
              <a:t>those in need. </a:t>
            </a:r>
            <a:endParaRPr lang="en-US" sz="2400" dirty="0" smtClean="0">
              <a:solidFill>
                <a:schemeClr val="bg1"/>
              </a:solidFill>
            </a:endParaRPr>
          </a:p>
          <a:p>
            <a:r>
              <a:rPr lang="en-US" sz="2400" dirty="0" smtClean="0">
                <a:solidFill>
                  <a:schemeClr val="bg1"/>
                </a:solidFill>
              </a:rPr>
              <a:t>	He </a:t>
            </a:r>
            <a:r>
              <a:rPr lang="en-US" sz="2400" dirty="0">
                <a:solidFill>
                  <a:schemeClr val="bg1"/>
                </a:solidFill>
              </a:rPr>
              <a:t>then continues that "No one can </a:t>
            </a:r>
            <a:r>
              <a:rPr lang="en-US" sz="2400" dirty="0" smtClean="0">
                <a:solidFill>
                  <a:schemeClr val="bg1"/>
                </a:solidFill>
              </a:rPr>
              <a:t>serve </a:t>
            </a:r>
            <a:r>
              <a:rPr lang="en-US" sz="2400" dirty="0">
                <a:solidFill>
                  <a:schemeClr val="bg1"/>
                </a:solidFill>
              </a:rPr>
              <a:t>God and money” at the </a:t>
            </a:r>
            <a:endParaRPr lang="en-US" sz="2400" dirty="0" smtClean="0">
              <a:solidFill>
                <a:schemeClr val="bg1"/>
              </a:solidFill>
            </a:endParaRPr>
          </a:p>
          <a:p>
            <a:r>
              <a:rPr lang="en-US" sz="2400" dirty="0" smtClean="0">
                <a:solidFill>
                  <a:schemeClr val="bg1"/>
                </a:solidFill>
              </a:rPr>
              <a:t>same time </a:t>
            </a:r>
            <a:r>
              <a:rPr lang="en-US" sz="2400" dirty="0">
                <a:solidFill>
                  <a:schemeClr val="bg1"/>
                </a:solidFill>
              </a:rPr>
              <a:t>(</a:t>
            </a:r>
            <a:r>
              <a:rPr lang="en-US" sz="2400" dirty="0">
                <a:solidFill>
                  <a:srgbClr val="FFFF00"/>
                </a:solidFill>
              </a:rPr>
              <a:t>verse 24</a:t>
            </a:r>
            <a:r>
              <a:rPr lang="en-US" sz="2400" dirty="0">
                <a:solidFill>
                  <a:schemeClr val="bg1"/>
                </a:solidFill>
              </a:rPr>
              <a:t>). </a:t>
            </a:r>
            <a:r>
              <a:rPr lang="ko-KR" altLang="en-US" sz="2400" baseline="30000" dirty="0">
                <a:solidFill>
                  <a:srgbClr val="FFFF00"/>
                </a:solidFill>
              </a:rPr>
              <a:t>개역개정 </a:t>
            </a:r>
            <a:r>
              <a:rPr lang="ko-KR" altLang="en-US" sz="2400" dirty="0" smtClean="0">
                <a:solidFill>
                  <a:schemeClr val="bg1"/>
                </a:solidFill>
              </a:rPr>
              <a:t>마</a:t>
            </a:r>
            <a:r>
              <a:rPr lang="en-US" sz="2400" dirty="0">
                <a:solidFill>
                  <a:schemeClr val="bg1"/>
                </a:solidFill>
              </a:rPr>
              <a:t>6:24 </a:t>
            </a:r>
            <a:r>
              <a:rPr lang="ko-KR" altLang="en-US" sz="2400" dirty="0">
                <a:solidFill>
                  <a:schemeClr val="bg1"/>
                </a:solidFill>
              </a:rPr>
              <a:t>한 사람이 두 주인을 섬기지 못할 것이니 </a:t>
            </a:r>
            <a:endParaRPr lang="en-US" altLang="ko-KR" sz="2400" dirty="0" smtClean="0">
              <a:solidFill>
                <a:schemeClr val="bg1"/>
              </a:solidFill>
            </a:endParaRPr>
          </a:p>
          <a:p>
            <a:r>
              <a:rPr lang="ko-KR" altLang="en-US" sz="2400" dirty="0" smtClean="0">
                <a:solidFill>
                  <a:schemeClr val="bg1"/>
                </a:solidFill>
              </a:rPr>
              <a:t>혹 </a:t>
            </a:r>
            <a:r>
              <a:rPr lang="ko-KR" altLang="en-US" sz="2400" dirty="0">
                <a:solidFill>
                  <a:schemeClr val="bg1"/>
                </a:solidFill>
              </a:rPr>
              <a:t>이를 미워하고 저를 사랑하거나 혹 이를 중히 여기고 저를 경히 여김이라 너희가 하나님과 재물을 겸하여 섬기지 </a:t>
            </a:r>
            <a:r>
              <a:rPr lang="ko-KR" altLang="en-US" sz="2400" dirty="0" smtClean="0">
                <a:solidFill>
                  <a:schemeClr val="bg1"/>
                </a:solidFill>
              </a:rPr>
              <a:t>못하느니라</a:t>
            </a:r>
            <a:r>
              <a:rPr lang="en-US" altLang="ko-KR" sz="2400" dirty="0" smtClean="0">
                <a:solidFill>
                  <a:schemeClr val="bg1"/>
                </a:solidFill>
              </a:rPr>
              <a:t>.</a:t>
            </a:r>
            <a:endParaRPr lang="en-US" sz="2400" dirty="0">
              <a:solidFill>
                <a:schemeClr val="bg1"/>
              </a:solidFill>
            </a:endParaRPr>
          </a:p>
          <a:p>
            <a:r>
              <a:rPr lang="en-US" sz="2400" dirty="0" smtClean="0">
                <a:solidFill>
                  <a:schemeClr val="bg1"/>
                </a:solidFill>
              </a:rPr>
              <a:t>	Finally</a:t>
            </a:r>
            <a:r>
              <a:rPr lang="en-US" sz="2400" dirty="0">
                <a:solidFill>
                  <a:schemeClr val="bg1"/>
                </a:solidFill>
              </a:rPr>
              <a:t>, he teaches that physical materials are not the object of our seeking, but “the kingdom of God and His righteousness” (</a:t>
            </a:r>
            <a:r>
              <a:rPr lang="en-US" sz="2400" dirty="0">
                <a:solidFill>
                  <a:srgbClr val="FFFF00"/>
                </a:solidFill>
              </a:rPr>
              <a:t>verses 25-34</a:t>
            </a:r>
            <a:r>
              <a:rPr lang="en-US" sz="2400" dirty="0" smtClean="0">
                <a:solidFill>
                  <a:schemeClr val="bg1"/>
                </a:solidFill>
              </a:rPr>
              <a:t>). </a:t>
            </a:r>
            <a:r>
              <a:rPr lang="ko-KR" altLang="en-US" sz="2400" baseline="30000" dirty="0">
                <a:solidFill>
                  <a:srgbClr val="FFFF00"/>
                </a:solidFill>
              </a:rPr>
              <a:t>개역개정 </a:t>
            </a:r>
            <a:r>
              <a:rPr lang="en-US" sz="2400" dirty="0" smtClean="0">
                <a:solidFill>
                  <a:schemeClr val="bg1"/>
                </a:solidFill>
              </a:rPr>
              <a:t>25 </a:t>
            </a:r>
            <a:r>
              <a:rPr lang="ko-KR" altLang="en-US" sz="2400" dirty="0">
                <a:solidFill>
                  <a:schemeClr val="bg1"/>
                </a:solidFill>
              </a:rPr>
              <a:t>그러므로 내가 너희에게 이르노니 목숨을 위하여 무엇을 먹을까 무엇을 마실까 몸을 위하여 무엇을 입을까 염려하지 말라 목숨이 음식보다 중하지 아니하며 몸이 의복보다 중하지 </a:t>
            </a:r>
            <a:r>
              <a:rPr lang="ko-KR" altLang="en-US" sz="2400" dirty="0" smtClean="0">
                <a:solidFill>
                  <a:schemeClr val="bg1"/>
                </a:solidFill>
              </a:rPr>
              <a:t>아니하냐</a:t>
            </a:r>
            <a:r>
              <a:rPr lang="en-US" altLang="ko-KR" sz="2400" dirty="0" smtClean="0">
                <a:solidFill>
                  <a:schemeClr val="bg1"/>
                </a:solidFill>
              </a:rPr>
              <a:t>.</a:t>
            </a:r>
            <a:endParaRPr lang="en-US" sz="2400" dirty="0">
              <a:solidFill>
                <a:schemeClr val="bg1"/>
              </a:solidFill>
            </a:endParaRPr>
          </a:p>
          <a:p>
            <a:r>
              <a:rPr lang="en-US" altLang="ko-KR" sz="2400" dirty="0" smtClean="0">
                <a:solidFill>
                  <a:schemeClr val="bg1"/>
                </a:solidFill>
              </a:rPr>
              <a:t>…… </a:t>
            </a:r>
            <a:r>
              <a:rPr lang="en-US" sz="2400" dirty="0" smtClean="0">
                <a:solidFill>
                  <a:schemeClr val="bg1"/>
                </a:solidFill>
              </a:rPr>
              <a:t>31 </a:t>
            </a:r>
            <a:r>
              <a:rPr lang="ko-KR" altLang="en-US" sz="2400" dirty="0">
                <a:solidFill>
                  <a:schemeClr val="bg1"/>
                </a:solidFill>
              </a:rPr>
              <a:t>그러므로 염려하여 이르기를 무엇을 먹을까 무엇을 마실까 무엇을 입을까 하지 </a:t>
            </a:r>
            <a:r>
              <a:rPr lang="ko-KR" altLang="en-US" sz="2400" dirty="0" smtClean="0">
                <a:solidFill>
                  <a:schemeClr val="bg1"/>
                </a:solidFill>
              </a:rPr>
              <a:t>말라</a:t>
            </a:r>
            <a:r>
              <a:rPr lang="en-US" altLang="ko-KR" sz="2400" dirty="0" smtClean="0">
                <a:solidFill>
                  <a:schemeClr val="bg1"/>
                </a:solidFill>
              </a:rPr>
              <a:t>.</a:t>
            </a:r>
            <a:endParaRPr lang="en-US" sz="2400" dirty="0">
              <a:solidFill>
                <a:schemeClr val="bg1"/>
              </a:solidFill>
            </a:endParaRPr>
          </a:p>
          <a:p>
            <a:r>
              <a:rPr lang="en-US" sz="2400" dirty="0" smtClean="0">
                <a:solidFill>
                  <a:schemeClr val="bg1"/>
                </a:solidFill>
              </a:rPr>
              <a:t>32 </a:t>
            </a:r>
            <a:r>
              <a:rPr lang="ko-KR" altLang="en-US" sz="2400" dirty="0">
                <a:solidFill>
                  <a:schemeClr val="bg1"/>
                </a:solidFill>
              </a:rPr>
              <a:t>이는 다 이방인들이 구하는 것이라 너희 하늘 아버지께서 이 모든 것이 너희에게 있어야 할 줄을 </a:t>
            </a:r>
            <a:r>
              <a:rPr lang="ko-KR" altLang="en-US" sz="2400" dirty="0" smtClean="0">
                <a:solidFill>
                  <a:schemeClr val="bg1"/>
                </a:solidFill>
              </a:rPr>
              <a:t>아시느니라</a:t>
            </a:r>
            <a:r>
              <a:rPr lang="en-US" altLang="ko-KR" sz="2400" dirty="0" smtClean="0">
                <a:solidFill>
                  <a:schemeClr val="bg1"/>
                </a:solidFill>
              </a:rPr>
              <a:t>. </a:t>
            </a:r>
            <a:r>
              <a:rPr lang="en-US" sz="2400" dirty="0" smtClean="0">
                <a:solidFill>
                  <a:schemeClr val="bg1"/>
                </a:solidFill>
              </a:rPr>
              <a:t>33 </a:t>
            </a:r>
            <a:r>
              <a:rPr lang="ko-KR" altLang="en-US" sz="2400" dirty="0">
                <a:solidFill>
                  <a:schemeClr val="bg1"/>
                </a:solidFill>
              </a:rPr>
              <a:t>너희는 먼저 그의 나라와 그의 의를 구하라 그리하면 이 모든 것을 너희에게 </a:t>
            </a:r>
            <a:r>
              <a:rPr lang="ko-KR" altLang="en-US" sz="2400" dirty="0" smtClean="0">
                <a:solidFill>
                  <a:schemeClr val="bg1"/>
                </a:solidFill>
              </a:rPr>
              <a:t>더하시리라</a:t>
            </a:r>
            <a:r>
              <a:rPr lang="en-US" altLang="ko-KR" sz="2400" dirty="0" smtClean="0">
                <a:solidFill>
                  <a:schemeClr val="bg1"/>
                </a:solidFill>
              </a:rPr>
              <a:t>. </a:t>
            </a:r>
            <a:r>
              <a:rPr lang="en-US" sz="2400" dirty="0" smtClean="0">
                <a:solidFill>
                  <a:schemeClr val="bg1"/>
                </a:solidFill>
              </a:rPr>
              <a:t>34 </a:t>
            </a:r>
            <a:r>
              <a:rPr lang="ko-KR" altLang="en-US" sz="2400" dirty="0">
                <a:solidFill>
                  <a:schemeClr val="bg1"/>
                </a:solidFill>
              </a:rPr>
              <a:t>그러므로 내일 일을 위하여 염려하지 말라 내일 일은 내일이 염려할 것이요 한 날의 괴로움은 그 날로 </a:t>
            </a:r>
            <a:r>
              <a:rPr lang="ko-KR" altLang="en-US" sz="2400" dirty="0" smtClean="0">
                <a:solidFill>
                  <a:schemeClr val="bg1"/>
                </a:solidFill>
              </a:rPr>
              <a:t>족하니라</a:t>
            </a:r>
            <a:r>
              <a:rPr lang="en-US" altLang="ko-KR" sz="2400" dirty="0" smtClean="0">
                <a:solidFill>
                  <a:schemeClr val="bg1"/>
                </a:solidFill>
              </a:rPr>
              <a:t>.</a:t>
            </a:r>
            <a:endParaRPr lang="en-US" sz="1000" dirty="0">
              <a:solidFill>
                <a:schemeClr val="bg1"/>
              </a:solidFill>
            </a:endParaRPr>
          </a:p>
          <a:p>
            <a:endParaRPr lang="en-US" sz="1000" dirty="0" smtClean="0">
              <a:solidFill>
                <a:schemeClr val="bg1"/>
              </a:solidFill>
            </a:endParaRPr>
          </a:p>
          <a:p>
            <a:endParaRPr lang="en-US" sz="1000" dirty="0">
              <a:solidFill>
                <a:schemeClr val="bg1"/>
              </a:solidFill>
            </a:endParaRPr>
          </a:p>
          <a:p>
            <a:endParaRPr lang="en-US" sz="1000" dirty="0" smtClean="0">
              <a:solidFill>
                <a:schemeClr val="bg1"/>
              </a:solidFill>
            </a:endParaRPr>
          </a:p>
          <a:p>
            <a:endParaRPr lang="en-US" sz="1000" dirty="0">
              <a:solidFill>
                <a:schemeClr val="bg1"/>
              </a:solidFill>
            </a:endParaRPr>
          </a:p>
        </p:txBody>
      </p:sp>
    </p:spTree>
    <p:extLst>
      <p:ext uri="{BB962C8B-B14F-4D97-AF65-F5344CB8AC3E}">
        <p14:creationId xmlns:p14="http://schemas.microsoft.com/office/powerpoint/2010/main" val="232638317"/>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1"/>
          <p:cNvSpPr>
            <a:spLocks noChangeArrowheads="1"/>
          </p:cNvSpPr>
          <p:nvPr/>
        </p:nvSpPr>
        <p:spPr bwMode="auto">
          <a:xfrm>
            <a:off x="44243" y="3124200"/>
            <a:ext cx="12038012" cy="3724096"/>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ko-KR" altLang="en-US" sz="2800" b="1" dirty="0" smtClean="0">
                <a:solidFill>
                  <a:srgbClr val="FFFF00"/>
                </a:solidFill>
              </a:rPr>
              <a:t>마태복음</a:t>
            </a:r>
            <a:r>
              <a:rPr lang="en-US" sz="2800" b="1" dirty="0" smtClean="0">
                <a:solidFill>
                  <a:srgbClr val="FFFF00"/>
                </a:solidFill>
              </a:rPr>
              <a:t> 6:22-23</a:t>
            </a:r>
            <a:r>
              <a:rPr lang="ko-KR" altLang="en-US" sz="2800" b="1" dirty="0" smtClean="0">
                <a:solidFill>
                  <a:srgbClr val="FFFF00"/>
                </a:solidFill>
              </a:rPr>
              <a:t>의 언어 유희 </a:t>
            </a:r>
            <a:r>
              <a:rPr lang="en-US" altLang="ko-KR" sz="2800" b="1" dirty="0" smtClean="0">
                <a:solidFill>
                  <a:srgbClr val="FFFF00"/>
                </a:solidFill>
              </a:rPr>
              <a:t>(</a:t>
            </a:r>
            <a:r>
              <a:rPr lang="ko-KR" altLang="en-US" sz="2800" b="1" dirty="0" smtClean="0">
                <a:solidFill>
                  <a:srgbClr val="FFFF00"/>
                </a:solidFill>
              </a:rPr>
              <a:t>말장난</a:t>
            </a:r>
            <a:r>
              <a:rPr lang="en-US" altLang="ko-KR" sz="2800" b="1" dirty="0" smtClean="0">
                <a:solidFill>
                  <a:srgbClr val="FFFF00"/>
                </a:solidFill>
              </a:rPr>
              <a:t>)</a:t>
            </a:r>
            <a:endParaRPr lang="en-US" sz="2800" dirty="0">
              <a:solidFill>
                <a:srgbClr val="FFFF00"/>
              </a:solidFill>
            </a:endParaRPr>
          </a:p>
          <a:p>
            <a:r>
              <a:rPr lang="en-US" altLang="ko-KR" sz="2400" dirty="0" smtClean="0">
                <a:solidFill>
                  <a:schemeClr val="bg1"/>
                </a:solidFill>
              </a:rPr>
              <a:t>       -</a:t>
            </a:r>
            <a:r>
              <a:rPr lang="ko-KR" altLang="en-US" sz="2400" b="1" dirty="0" smtClean="0">
                <a:solidFill>
                  <a:srgbClr val="FFFF00"/>
                </a:solidFill>
              </a:rPr>
              <a:t>마태복음</a:t>
            </a:r>
            <a:r>
              <a:rPr lang="en-US" sz="2400" b="1" dirty="0" smtClean="0">
                <a:solidFill>
                  <a:srgbClr val="FFFF00"/>
                </a:solidFill>
              </a:rPr>
              <a:t> 6:22-23  </a:t>
            </a:r>
            <a:r>
              <a:rPr lang="ko-KR" altLang="en-US" sz="2400" b="1" dirty="0" smtClean="0">
                <a:solidFill>
                  <a:schemeClr val="bg1"/>
                </a:solidFill>
              </a:rPr>
              <a:t>본문 중에는 </a:t>
            </a:r>
            <a:r>
              <a:rPr lang="ko-KR" altLang="en-US" sz="2400" b="1" dirty="0" smtClean="0">
                <a:solidFill>
                  <a:srgbClr val="FFFF00"/>
                </a:solidFill>
              </a:rPr>
              <a:t>히브리어 숙어 </a:t>
            </a:r>
            <a:r>
              <a:rPr lang="ko-KR" altLang="en-US" sz="2400" b="1" dirty="0" smtClean="0">
                <a:solidFill>
                  <a:schemeClr val="bg1"/>
                </a:solidFill>
              </a:rPr>
              <a:t>말고도 </a:t>
            </a:r>
            <a:r>
              <a:rPr lang="ko-KR" altLang="en-US" sz="2400" b="1" dirty="0">
                <a:solidFill>
                  <a:srgbClr val="FFFF00"/>
                </a:solidFill>
              </a:rPr>
              <a:t>언어 유희 </a:t>
            </a:r>
            <a:r>
              <a:rPr lang="en-US" altLang="ko-KR" sz="2400" b="1" dirty="0">
                <a:solidFill>
                  <a:srgbClr val="FFFF00"/>
                </a:solidFill>
              </a:rPr>
              <a:t>(</a:t>
            </a:r>
            <a:r>
              <a:rPr lang="ko-KR" altLang="en-US" sz="2400" b="1" dirty="0">
                <a:solidFill>
                  <a:srgbClr val="FFFF00"/>
                </a:solidFill>
              </a:rPr>
              <a:t>말장난</a:t>
            </a:r>
            <a:r>
              <a:rPr lang="en-US" altLang="ko-KR" sz="2400" b="1" dirty="0" smtClean="0">
                <a:solidFill>
                  <a:srgbClr val="FFFF00"/>
                </a:solidFill>
              </a:rPr>
              <a:t>)</a:t>
            </a:r>
            <a:r>
              <a:rPr lang="ko-KR" altLang="en-US" sz="2400" b="1" dirty="0" smtClean="0">
                <a:solidFill>
                  <a:schemeClr val="bg1"/>
                </a:solidFill>
              </a:rPr>
              <a:t>도 있음</a:t>
            </a:r>
            <a:endParaRPr lang="en-US" sz="1000" dirty="0">
              <a:solidFill>
                <a:schemeClr val="bg1"/>
              </a:solidFill>
            </a:endParaRPr>
          </a:p>
          <a:p>
            <a:r>
              <a:rPr lang="en-US" sz="1000" dirty="0" smtClean="0">
                <a:solidFill>
                  <a:schemeClr val="bg1"/>
                </a:solidFill>
              </a:rPr>
              <a:t> </a:t>
            </a:r>
          </a:p>
          <a:p>
            <a:r>
              <a:rPr lang="en-US" altLang="ko-KR" sz="2400" b="1" dirty="0" smtClean="0">
                <a:solidFill>
                  <a:srgbClr val="FFFF00"/>
                </a:solidFill>
              </a:rPr>
              <a:t>       -</a:t>
            </a:r>
            <a:r>
              <a:rPr lang="ko-KR" altLang="en-US" sz="2400" b="1" dirty="0" smtClean="0">
                <a:solidFill>
                  <a:srgbClr val="FFFF00"/>
                </a:solidFill>
              </a:rPr>
              <a:t>히브리어 숙어</a:t>
            </a:r>
            <a:r>
              <a:rPr lang="ko-KR" altLang="en-US" sz="2400" b="1" dirty="0" smtClean="0">
                <a:solidFill>
                  <a:schemeClr val="bg1"/>
                </a:solidFill>
              </a:rPr>
              <a:t>와 </a:t>
            </a:r>
            <a:r>
              <a:rPr lang="ko-KR" altLang="en-US" sz="2400" b="1" dirty="0">
                <a:solidFill>
                  <a:srgbClr val="FFFF00"/>
                </a:solidFill>
              </a:rPr>
              <a:t>언어 유희 </a:t>
            </a:r>
            <a:r>
              <a:rPr lang="en-US" altLang="ko-KR" sz="2400" b="1" dirty="0">
                <a:solidFill>
                  <a:srgbClr val="FFFF00"/>
                </a:solidFill>
              </a:rPr>
              <a:t>(</a:t>
            </a:r>
            <a:r>
              <a:rPr lang="ko-KR" altLang="en-US" sz="2400" b="1" dirty="0">
                <a:solidFill>
                  <a:srgbClr val="FFFF00"/>
                </a:solidFill>
              </a:rPr>
              <a:t>말장난</a:t>
            </a:r>
            <a:r>
              <a:rPr lang="en-US" altLang="ko-KR" sz="2400" b="1" dirty="0" smtClean="0">
                <a:solidFill>
                  <a:srgbClr val="FFFF00"/>
                </a:solidFill>
              </a:rPr>
              <a:t>)</a:t>
            </a:r>
            <a:r>
              <a:rPr lang="ko-KR" altLang="en-US" sz="2400" b="1" dirty="0" smtClean="0">
                <a:solidFill>
                  <a:schemeClr val="bg1"/>
                </a:solidFill>
              </a:rPr>
              <a:t>를 참조한 </a:t>
            </a:r>
            <a:r>
              <a:rPr lang="ko-KR" altLang="en-US" sz="2400" b="1" dirty="0" smtClean="0">
                <a:solidFill>
                  <a:srgbClr val="FFFF00"/>
                </a:solidFill>
              </a:rPr>
              <a:t>의역</a:t>
            </a:r>
            <a:r>
              <a:rPr lang="en-US" altLang="ko-KR" sz="2400" dirty="0" smtClean="0">
                <a:solidFill>
                  <a:schemeClr val="bg1"/>
                </a:solidFill>
              </a:rPr>
              <a:t>:</a:t>
            </a:r>
            <a:r>
              <a:rPr lang="en-US" sz="2400" dirty="0" smtClean="0">
                <a:solidFill>
                  <a:schemeClr val="bg1"/>
                </a:solidFill>
              </a:rPr>
              <a:t> </a:t>
            </a:r>
          </a:p>
          <a:p>
            <a:r>
              <a:rPr lang="ko-KR" altLang="en-US" sz="2500" dirty="0" smtClean="0">
                <a:solidFill>
                  <a:schemeClr val="bg1"/>
                </a:solidFill>
              </a:rPr>
              <a:t>몸의 등불은 눈이다</a:t>
            </a:r>
            <a:r>
              <a:rPr lang="en-US" altLang="ko-KR" sz="2500" dirty="0" smtClean="0">
                <a:solidFill>
                  <a:schemeClr val="bg1"/>
                </a:solidFill>
              </a:rPr>
              <a:t>. </a:t>
            </a:r>
            <a:r>
              <a:rPr lang="ko-KR" altLang="en-US" sz="2500" dirty="0" smtClean="0">
                <a:solidFill>
                  <a:schemeClr val="bg1"/>
                </a:solidFill>
              </a:rPr>
              <a:t>네 몸의</a:t>
            </a:r>
            <a:r>
              <a:rPr lang="en-US" altLang="ko-KR" sz="2500" dirty="0" smtClean="0">
                <a:solidFill>
                  <a:schemeClr val="bg1"/>
                </a:solidFill>
              </a:rPr>
              <a:t> </a:t>
            </a:r>
            <a:r>
              <a:rPr lang="ko-KR" altLang="en-US" sz="2500" dirty="0" smtClean="0">
                <a:solidFill>
                  <a:schemeClr val="bg1"/>
                </a:solidFill>
              </a:rPr>
              <a:t>눈이 성하면 온 몸이 밝게 된다</a:t>
            </a:r>
            <a:r>
              <a:rPr lang="en-US" altLang="ko-KR" sz="2500" dirty="0" smtClean="0">
                <a:solidFill>
                  <a:schemeClr val="bg1"/>
                </a:solidFill>
              </a:rPr>
              <a:t>. </a:t>
            </a:r>
            <a:r>
              <a:rPr lang="ko-KR" altLang="en-US" sz="2500" dirty="0">
                <a:solidFill>
                  <a:schemeClr val="bg1"/>
                </a:solidFill>
              </a:rPr>
              <a:t>마찬가지로</a:t>
            </a:r>
            <a:r>
              <a:rPr lang="en-US" altLang="ko-KR" sz="2500" dirty="0">
                <a:solidFill>
                  <a:schemeClr val="bg1"/>
                </a:solidFill>
              </a:rPr>
              <a:t>, </a:t>
            </a:r>
            <a:r>
              <a:rPr lang="ko-KR" altLang="en-US" sz="2500" dirty="0">
                <a:solidFill>
                  <a:schemeClr val="bg1"/>
                </a:solidFill>
              </a:rPr>
              <a:t>네가 </a:t>
            </a:r>
            <a:r>
              <a:rPr lang="en-US" altLang="ko-KR" sz="2500" dirty="0" smtClean="0">
                <a:solidFill>
                  <a:schemeClr val="bg1"/>
                </a:solidFill>
              </a:rPr>
              <a:t>(</a:t>
            </a:r>
            <a:r>
              <a:rPr lang="ko-KR" altLang="en-US" sz="2500" dirty="0" smtClean="0">
                <a:solidFill>
                  <a:schemeClr val="bg1"/>
                </a:solidFill>
              </a:rPr>
              <a:t>가난한 </a:t>
            </a:r>
            <a:r>
              <a:rPr lang="ko-KR" altLang="en-US" sz="2500" dirty="0">
                <a:solidFill>
                  <a:schemeClr val="bg1"/>
                </a:solidFill>
              </a:rPr>
              <a:t>이에 </a:t>
            </a:r>
            <a:r>
              <a:rPr lang="ko-KR" altLang="en-US" sz="2500" dirty="0" smtClean="0">
                <a:solidFill>
                  <a:schemeClr val="bg1"/>
                </a:solidFill>
              </a:rPr>
              <a:t>대하여</a:t>
            </a:r>
            <a:r>
              <a:rPr lang="en-US" altLang="ko-KR" sz="2500" dirty="0" smtClean="0">
                <a:solidFill>
                  <a:schemeClr val="bg1"/>
                </a:solidFill>
              </a:rPr>
              <a:t>) </a:t>
            </a:r>
            <a:r>
              <a:rPr lang="ko-KR" altLang="en-US" sz="2500" b="1" dirty="0" smtClean="0">
                <a:solidFill>
                  <a:srgbClr val="FFFF00"/>
                </a:solidFill>
              </a:rPr>
              <a:t>관대하면 </a:t>
            </a:r>
            <a:r>
              <a:rPr lang="ko-KR" altLang="en-US" sz="2500" dirty="0" smtClean="0">
                <a:solidFill>
                  <a:schemeClr val="bg1"/>
                </a:solidFill>
              </a:rPr>
              <a:t>네 인생은 빛으로 가득차게 것이다</a:t>
            </a:r>
            <a:r>
              <a:rPr lang="en-US" altLang="ko-KR" sz="2500" dirty="0" smtClean="0">
                <a:solidFill>
                  <a:schemeClr val="bg1"/>
                </a:solidFill>
              </a:rPr>
              <a:t>. </a:t>
            </a:r>
            <a:r>
              <a:rPr lang="ko-KR" altLang="en-US" sz="2500" dirty="0" smtClean="0">
                <a:solidFill>
                  <a:schemeClr val="bg1"/>
                </a:solidFill>
              </a:rPr>
              <a:t>그러나 </a:t>
            </a:r>
            <a:r>
              <a:rPr lang="ko-KR" altLang="en-US" sz="2500" dirty="0">
                <a:solidFill>
                  <a:schemeClr val="bg1"/>
                </a:solidFill>
              </a:rPr>
              <a:t>네 </a:t>
            </a:r>
            <a:r>
              <a:rPr lang="ko-KR" altLang="en-US" sz="2500" dirty="0" smtClean="0">
                <a:solidFill>
                  <a:schemeClr val="bg1"/>
                </a:solidFill>
              </a:rPr>
              <a:t>몸의</a:t>
            </a:r>
            <a:r>
              <a:rPr lang="en-US" altLang="ko-KR" sz="2500" dirty="0" smtClean="0">
                <a:solidFill>
                  <a:schemeClr val="bg1"/>
                </a:solidFill>
              </a:rPr>
              <a:t> </a:t>
            </a:r>
            <a:r>
              <a:rPr lang="ko-KR" altLang="en-US" sz="2500" dirty="0">
                <a:solidFill>
                  <a:schemeClr val="bg1"/>
                </a:solidFill>
              </a:rPr>
              <a:t>눈이 </a:t>
            </a:r>
            <a:r>
              <a:rPr lang="ko-KR" altLang="en-US" sz="2500" dirty="0" smtClean="0">
                <a:solidFill>
                  <a:schemeClr val="bg1"/>
                </a:solidFill>
              </a:rPr>
              <a:t> 나쁘면</a:t>
            </a:r>
            <a:r>
              <a:rPr lang="en-US" altLang="ko-KR" sz="2500" dirty="0">
                <a:solidFill>
                  <a:schemeClr val="bg1"/>
                </a:solidFill>
              </a:rPr>
              <a:t> </a:t>
            </a:r>
            <a:r>
              <a:rPr lang="ko-KR" altLang="en-US" sz="2500" dirty="0" smtClean="0">
                <a:solidFill>
                  <a:schemeClr val="bg1"/>
                </a:solidFill>
              </a:rPr>
              <a:t>네 온 몸이 어둠 투성이가 된다</a:t>
            </a:r>
            <a:r>
              <a:rPr lang="en-US" altLang="ko-KR" sz="2500" dirty="0" smtClean="0">
                <a:solidFill>
                  <a:schemeClr val="bg1"/>
                </a:solidFill>
              </a:rPr>
              <a:t>.  </a:t>
            </a:r>
            <a:r>
              <a:rPr lang="ko-KR" altLang="en-US" sz="2500" dirty="0" smtClean="0">
                <a:solidFill>
                  <a:schemeClr val="bg1"/>
                </a:solidFill>
              </a:rPr>
              <a:t>마찬가지로</a:t>
            </a:r>
            <a:r>
              <a:rPr lang="en-US" altLang="ko-KR" sz="2500" dirty="0" smtClean="0">
                <a:solidFill>
                  <a:schemeClr val="bg1"/>
                </a:solidFill>
              </a:rPr>
              <a:t>, </a:t>
            </a:r>
            <a:r>
              <a:rPr lang="ko-KR" altLang="en-US" sz="2500" dirty="0" smtClean="0">
                <a:solidFill>
                  <a:schemeClr val="bg1"/>
                </a:solidFill>
              </a:rPr>
              <a:t>네가 가난한 이에 대하여 </a:t>
            </a:r>
            <a:r>
              <a:rPr lang="ko-KR" altLang="en-US" sz="2500" b="1" dirty="0" smtClean="0">
                <a:solidFill>
                  <a:srgbClr val="FFFF00"/>
                </a:solidFill>
              </a:rPr>
              <a:t>인색하면</a:t>
            </a:r>
            <a:r>
              <a:rPr lang="en-US" altLang="ko-KR" sz="2500" dirty="0" smtClean="0">
                <a:solidFill>
                  <a:schemeClr val="bg1"/>
                </a:solidFill>
              </a:rPr>
              <a:t>, </a:t>
            </a:r>
            <a:r>
              <a:rPr lang="ko-KR" altLang="en-US" sz="2500" dirty="0">
                <a:solidFill>
                  <a:schemeClr val="bg1"/>
                </a:solidFill>
              </a:rPr>
              <a:t>다</a:t>
            </a:r>
            <a:r>
              <a:rPr lang="ko-KR" altLang="en-US" sz="2500" dirty="0" smtClean="0">
                <a:solidFill>
                  <a:schemeClr val="bg1"/>
                </a:solidFill>
              </a:rPr>
              <a:t>시 말해서  네 안에 있는 등불이 어둠뿐이면 그 어둠이 얼마나 심하겠는가</a:t>
            </a:r>
            <a:r>
              <a:rPr lang="en-US" altLang="ko-KR" sz="2500" dirty="0" smtClean="0">
                <a:solidFill>
                  <a:schemeClr val="bg1"/>
                </a:solidFill>
              </a:rPr>
              <a:t>? </a:t>
            </a:r>
            <a:endParaRPr lang="en-US" sz="2500" dirty="0" smtClean="0">
              <a:solidFill>
                <a:schemeClr val="bg1"/>
              </a:solidFill>
            </a:endParaRPr>
          </a:p>
          <a:p>
            <a:endParaRPr lang="en-US" sz="1000" dirty="0" smtClean="0">
              <a:solidFill>
                <a:schemeClr val="bg1"/>
              </a:solidFill>
            </a:endParaRPr>
          </a:p>
          <a:p>
            <a:endParaRPr lang="en-US" sz="1000" dirty="0" smtClean="0">
              <a:solidFill>
                <a:schemeClr val="bg1"/>
              </a:solidFill>
            </a:endParaRPr>
          </a:p>
          <a:p>
            <a:endParaRPr lang="en-US" sz="1000" dirty="0">
              <a:solidFill>
                <a:schemeClr val="bg1"/>
              </a:solidFill>
            </a:endParaRPr>
          </a:p>
          <a:p>
            <a:endParaRPr lang="en-US" sz="1000" dirty="0" smtClean="0">
              <a:solidFill>
                <a:schemeClr val="bg1"/>
              </a:solidFill>
            </a:endParaRPr>
          </a:p>
          <a:p>
            <a:endParaRPr lang="en-US" sz="1000" dirty="0">
              <a:solidFill>
                <a:schemeClr val="bg1"/>
              </a:solidFill>
            </a:endParaRPr>
          </a:p>
        </p:txBody>
      </p:sp>
      <p:pic>
        <p:nvPicPr>
          <p:cNvPr id="4100" name="Picture 4" descr="Play On Words - Play On Words Hom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5211" y="304800"/>
            <a:ext cx="3867949" cy="2560320"/>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44 Bible verses about Ey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5612" y="228074"/>
            <a:ext cx="3657600" cy="274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1073740"/>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0412" y="3124200"/>
            <a:ext cx="10668000" cy="3464649"/>
          </a:xfrm>
          <a:prstGeom prst="rect">
            <a:avLst/>
          </a:prstGeom>
          <a:solidFill>
            <a:srgbClr val="002060"/>
          </a:solidFill>
        </p:spPr>
        <p:txBody>
          <a:bodyPr wrap="square" lIns="108821" tIns="54411" rIns="108821" bIns="54411">
            <a:spAutoFit/>
          </a:bodyPr>
          <a:lstStyle/>
          <a:p>
            <a:pPr rtl="1"/>
            <a:r>
              <a:rPr lang="en-US" sz="4800" b="1" dirty="0">
                <a:solidFill>
                  <a:schemeClr val="bg1"/>
                </a:solidFill>
              </a:rPr>
              <a:t> </a:t>
            </a:r>
            <a:r>
              <a:rPr lang="en-US" sz="4800" dirty="0" smtClean="0">
                <a:solidFill>
                  <a:schemeClr val="bg1"/>
                </a:solidFill>
              </a:rPr>
              <a:t>‎  </a:t>
            </a:r>
            <a:r>
              <a:rPr lang="he-IL" sz="5400" b="1" dirty="0" smtClean="0">
                <a:solidFill>
                  <a:schemeClr val="bg1"/>
                </a:solidFill>
              </a:rPr>
              <a:t>יְבָרֶכְךָ יְהוָה וְיִשְׁמְרֶךָ׃</a:t>
            </a:r>
            <a:r>
              <a:rPr lang="en-US" sz="5400" b="1" dirty="0" smtClean="0">
                <a:solidFill>
                  <a:schemeClr val="bg1"/>
                </a:solidFill>
              </a:rPr>
              <a:t>      </a:t>
            </a:r>
            <a:r>
              <a:rPr lang="he-IL" sz="5400" b="1" dirty="0" smtClean="0">
                <a:solidFill>
                  <a:schemeClr val="bg1"/>
                </a:solidFill>
              </a:rPr>
              <a:t> </a:t>
            </a:r>
            <a:r>
              <a:rPr lang="en-US" sz="3600" b="1" dirty="0">
                <a:solidFill>
                  <a:srgbClr val="FFFF00"/>
                </a:solidFill>
              </a:rPr>
              <a:t>Numbers </a:t>
            </a:r>
            <a:r>
              <a:rPr lang="en-US" sz="3600" b="1" dirty="0" smtClean="0">
                <a:solidFill>
                  <a:srgbClr val="FFFF00"/>
                </a:solidFill>
              </a:rPr>
              <a:t>6:24-26</a:t>
            </a:r>
            <a:r>
              <a:rPr lang="el-GR" sz="3600" b="1" dirty="0" smtClean="0">
                <a:solidFill>
                  <a:srgbClr val="FFFF00"/>
                </a:solidFill>
              </a:rPr>
              <a:t> </a:t>
            </a:r>
            <a:endParaRPr lang="en-US" sz="3600" b="1" dirty="0">
              <a:solidFill>
                <a:srgbClr val="FFFF00"/>
              </a:solidFill>
            </a:endParaRPr>
          </a:p>
          <a:p>
            <a:pPr rtl="1"/>
            <a:r>
              <a:rPr lang="he-IL" sz="5400" b="1" dirty="0" smtClean="0">
                <a:solidFill>
                  <a:schemeClr val="bg1"/>
                </a:solidFill>
              </a:rPr>
              <a:t>יָאֵר יְהוָה פָּנָיו אֵלֶיךָ וִיחֻנֶּךָּ׃</a:t>
            </a:r>
            <a:r>
              <a:rPr lang="en-US" sz="5400" b="1" dirty="0" smtClean="0">
                <a:solidFill>
                  <a:schemeClr val="bg1"/>
                </a:solidFill>
              </a:rPr>
              <a:t>                    </a:t>
            </a:r>
          </a:p>
          <a:p>
            <a:pPr rtl="1"/>
            <a:r>
              <a:rPr lang="en-US" sz="5400" b="1" dirty="0" smtClean="0">
                <a:solidFill>
                  <a:schemeClr val="bg1"/>
                </a:solidFill>
              </a:rPr>
              <a:t>‎</a:t>
            </a:r>
            <a:r>
              <a:rPr lang="he-IL" sz="5400" b="1" dirty="0" smtClean="0">
                <a:solidFill>
                  <a:schemeClr val="bg1"/>
                </a:solidFill>
              </a:rPr>
              <a:t>יִשָּׂא יְהוָה פָּנָיו אֵלֶיךָ וְיָשֵׂם לְךָ שָׁלוֹם׃</a:t>
            </a:r>
            <a:r>
              <a:rPr lang="en-US" sz="5400" b="1" dirty="0" smtClean="0">
                <a:solidFill>
                  <a:schemeClr val="bg1"/>
                </a:solidFill>
              </a:rPr>
              <a:t>     </a:t>
            </a:r>
            <a:r>
              <a:rPr lang="he-IL" sz="5400" b="1" dirty="0" smtClean="0">
                <a:solidFill>
                  <a:schemeClr val="bg1"/>
                </a:solidFill>
              </a:rPr>
              <a:t> </a:t>
            </a:r>
            <a:endParaRPr lang="en-US" sz="5400" b="1" dirty="0">
              <a:solidFill>
                <a:schemeClr val="bg1"/>
              </a:solidFill>
            </a:endParaRPr>
          </a:p>
          <a:p>
            <a:pPr algn="ctr" rtl="1"/>
            <a:endParaRPr lang="en-US" altLang="ko-KR" sz="2800" dirty="0" smtClean="0"/>
          </a:p>
          <a:p>
            <a:pPr algn="ctr" rtl="1"/>
            <a:endParaRPr lang="en-US" altLang="ko-KR" sz="2800" dirty="0" smtClean="0"/>
          </a:p>
        </p:txBody>
      </p:sp>
      <p:sp>
        <p:nvSpPr>
          <p:cNvPr id="3" name="Rectangle 2"/>
          <p:cNvSpPr/>
          <p:nvPr/>
        </p:nvSpPr>
        <p:spPr>
          <a:xfrm>
            <a:off x="303212" y="228600"/>
            <a:ext cx="9372600" cy="2554545"/>
          </a:xfrm>
          <a:prstGeom prst="rect">
            <a:avLst/>
          </a:prstGeom>
          <a:solidFill>
            <a:schemeClr val="accent6">
              <a:lumMod val="75000"/>
            </a:schemeClr>
          </a:solidFill>
        </p:spPr>
        <p:txBody>
          <a:bodyPr wrap="square">
            <a:spAutoFit/>
          </a:bodyPr>
          <a:lstStyle/>
          <a:p>
            <a:pPr algn="ctr"/>
            <a:r>
              <a:rPr lang="ko-KR" altLang="en-US" sz="3200" b="1" dirty="0"/>
              <a:t>민수기 </a:t>
            </a:r>
            <a:r>
              <a:rPr lang="en-US" sz="3200" b="1" dirty="0" smtClean="0"/>
              <a:t>6:24-26</a:t>
            </a:r>
          </a:p>
          <a:p>
            <a:r>
              <a:rPr lang="ko-KR" altLang="en-US" sz="3200" dirty="0" smtClean="0">
                <a:solidFill>
                  <a:schemeClr val="bg1"/>
                </a:solidFill>
              </a:rPr>
              <a:t>여호와는 </a:t>
            </a:r>
            <a:r>
              <a:rPr lang="ko-KR" altLang="en-US" sz="3200" dirty="0">
                <a:solidFill>
                  <a:schemeClr val="bg1"/>
                </a:solidFill>
              </a:rPr>
              <a:t>네게 복을 주시고 너를 지키시기를 원하며</a:t>
            </a:r>
            <a:r>
              <a:rPr lang="en-US" altLang="ko-KR" sz="3200" dirty="0">
                <a:solidFill>
                  <a:schemeClr val="bg1"/>
                </a:solidFill>
              </a:rPr>
              <a:t>, </a:t>
            </a:r>
            <a:r>
              <a:rPr lang="ko-KR" altLang="en-US" sz="3200" dirty="0">
                <a:solidFill>
                  <a:schemeClr val="bg1"/>
                </a:solidFill>
              </a:rPr>
              <a:t>여호와는 그의 얼굴을 네게 비추사 은혜 베푸시기를 원하며</a:t>
            </a:r>
            <a:r>
              <a:rPr lang="en-US" altLang="ko-KR" sz="3200" dirty="0">
                <a:solidFill>
                  <a:schemeClr val="bg1"/>
                </a:solidFill>
              </a:rPr>
              <a:t>, </a:t>
            </a:r>
            <a:r>
              <a:rPr lang="ko-KR" altLang="en-US" sz="3200" dirty="0">
                <a:solidFill>
                  <a:schemeClr val="bg1"/>
                </a:solidFill>
              </a:rPr>
              <a:t>여호와는 그 얼굴을 네게로 향하여 드사 평강 주시기를 원하노라 할지니라 하라</a:t>
            </a:r>
            <a:r>
              <a:rPr lang="en-US" altLang="ko-KR" sz="3200" dirty="0">
                <a:solidFill>
                  <a:schemeClr val="bg1"/>
                </a:solidFill>
              </a:rPr>
              <a:t>.</a:t>
            </a:r>
            <a:endParaRPr lang="en-US" sz="3200" dirty="0">
              <a:solidFill>
                <a:schemeClr val="bg1"/>
              </a:solidFill>
            </a:endParaRPr>
          </a:p>
        </p:txBody>
      </p:sp>
    </p:spTree>
    <p:extLst>
      <p:ext uri="{BB962C8B-B14F-4D97-AF65-F5344CB8AC3E}">
        <p14:creationId xmlns:p14="http://schemas.microsoft.com/office/powerpoint/2010/main" val="4151308961"/>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1"/>
          <p:cNvSpPr>
            <a:spLocks noChangeArrowheads="1"/>
          </p:cNvSpPr>
          <p:nvPr/>
        </p:nvSpPr>
        <p:spPr bwMode="auto">
          <a:xfrm>
            <a:off x="-6907" y="2743200"/>
            <a:ext cx="12188825" cy="4154984"/>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ko-KR" altLang="en-US" sz="2800" b="1" dirty="0" smtClean="0">
                <a:solidFill>
                  <a:srgbClr val="FFFF00"/>
                </a:solidFill>
              </a:rPr>
              <a:t>                              문맥을 벗어난 듯이 보이는 구절</a:t>
            </a:r>
            <a:endParaRPr lang="en-US" sz="2800" dirty="0">
              <a:solidFill>
                <a:srgbClr val="FFFF00"/>
              </a:solidFill>
            </a:endParaRPr>
          </a:p>
          <a:p>
            <a:endParaRPr lang="en-US" altLang="ko-KR" sz="800" b="1" dirty="0" smtClean="0">
              <a:solidFill>
                <a:srgbClr val="FFFF00"/>
              </a:solidFill>
            </a:endParaRPr>
          </a:p>
          <a:p>
            <a:r>
              <a:rPr lang="ko-KR" altLang="en-US" sz="2400" b="1" dirty="0" smtClean="0">
                <a:solidFill>
                  <a:srgbClr val="FFFF00"/>
                </a:solidFill>
              </a:rPr>
              <a:t>마태</a:t>
            </a:r>
            <a:r>
              <a:rPr lang="en-US" altLang="ko-KR" sz="2400" dirty="0" smtClean="0">
                <a:solidFill>
                  <a:schemeClr val="bg1"/>
                </a:solidFill>
              </a:rPr>
              <a:t>: 4</a:t>
            </a:r>
            <a:r>
              <a:rPr lang="ko-KR" altLang="en-US" sz="2400" dirty="0" smtClean="0">
                <a:solidFill>
                  <a:schemeClr val="bg1"/>
                </a:solidFill>
              </a:rPr>
              <a:t>복음서 저자중 특별히 같은 주제의 내용을 모아서 기록하는 특성</a:t>
            </a:r>
            <a:endParaRPr lang="en-US" altLang="ko-KR" sz="2400" dirty="0" smtClean="0">
              <a:solidFill>
                <a:schemeClr val="bg1"/>
              </a:solidFill>
            </a:endParaRPr>
          </a:p>
          <a:p>
            <a:r>
              <a:rPr lang="en-US" sz="2400" dirty="0" smtClean="0">
                <a:solidFill>
                  <a:schemeClr val="bg1"/>
                </a:solidFill>
              </a:rPr>
              <a:t>    (</a:t>
            </a:r>
            <a:r>
              <a:rPr lang="ko-KR" altLang="en-US" sz="2400" dirty="0" smtClean="0">
                <a:solidFill>
                  <a:schemeClr val="bg1"/>
                </a:solidFill>
              </a:rPr>
              <a:t>예</a:t>
            </a:r>
            <a:r>
              <a:rPr lang="en-US" altLang="ko-KR" sz="2400" dirty="0" smtClean="0">
                <a:solidFill>
                  <a:schemeClr val="bg1"/>
                </a:solidFill>
              </a:rPr>
              <a:t>) </a:t>
            </a:r>
            <a:r>
              <a:rPr lang="en-US" altLang="ko-KR" sz="2400" b="1" dirty="0" smtClean="0">
                <a:solidFill>
                  <a:srgbClr val="FFFF00"/>
                </a:solidFill>
              </a:rPr>
              <a:t>13</a:t>
            </a:r>
            <a:r>
              <a:rPr lang="ko-KR" altLang="en-US" sz="2400" b="1" dirty="0" smtClean="0">
                <a:solidFill>
                  <a:srgbClr val="FFFF00"/>
                </a:solidFill>
              </a:rPr>
              <a:t>장</a:t>
            </a:r>
            <a:r>
              <a:rPr lang="ko-KR" altLang="en-US" sz="2400" dirty="0" smtClean="0">
                <a:solidFill>
                  <a:schemeClr val="bg1"/>
                </a:solidFill>
              </a:rPr>
              <a:t> </a:t>
            </a:r>
            <a:r>
              <a:rPr lang="en-US" altLang="ko-KR" sz="2400" dirty="0" smtClean="0">
                <a:solidFill>
                  <a:schemeClr val="bg1"/>
                </a:solidFill>
              </a:rPr>
              <a:t>– </a:t>
            </a:r>
            <a:r>
              <a:rPr lang="ko-KR" altLang="en-US" sz="2400" dirty="0" smtClean="0">
                <a:solidFill>
                  <a:schemeClr val="bg1"/>
                </a:solidFill>
              </a:rPr>
              <a:t>천국의 비유들</a:t>
            </a:r>
            <a:endParaRPr lang="en-US" altLang="ko-KR" sz="2400" dirty="0" smtClean="0">
              <a:solidFill>
                <a:schemeClr val="bg1"/>
              </a:solidFill>
            </a:endParaRPr>
          </a:p>
          <a:p>
            <a:r>
              <a:rPr lang="en-US" sz="2400" dirty="0">
                <a:solidFill>
                  <a:schemeClr val="bg1"/>
                </a:solidFill>
              </a:rPr>
              <a:t> </a:t>
            </a:r>
            <a:r>
              <a:rPr lang="en-US" sz="2400" dirty="0" smtClean="0">
                <a:solidFill>
                  <a:schemeClr val="bg1"/>
                </a:solidFill>
              </a:rPr>
              <a:t>          </a:t>
            </a:r>
            <a:r>
              <a:rPr lang="en-US" sz="2400" b="1" dirty="0" smtClean="0">
                <a:solidFill>
                  <a:srgbClr val="FFFF00"/>
                </a:solidFill>
              </a:rPr>
              <a:t>5-7</a:t>
            </a:r>
            <a:r>
              <a:rPr lang="ko-KR" altLang="en-US" sz="2400" b="1" dirty="0" smtClean="0">
                <a:solidFill>
                  <a:srgbClr val="FFFF00"/>
                </a:solidFill>
              </a:rPr>
              <a:t>장</a:t>
            </a:r>
            <a:r>
              <a:rPr lang="ko-KR" altLang="en-US" sz="2400" dirty="0" smtClean="0">
                <a:solidFill>
                  <a:schemeClr val="bg1"/>
                </a:solidFill>
              </a:rPr>
              <a:t> </a:t>
            </a:r>
            <a:r>
              <a:rPr lang="en-US" altLang="ko-KR" sz="2400" dirty="0" smtClean="0">
                <a:solidFill>
                  <a:schemeClr val="bg1"/>
                </a:solidFill>
              </a:rPr>
              <a:t>– </a:t>
            </a:r>
            <a:r>
              <a:rPr lang="ko-KR" altLang="en-US" sz="2400" dirty="0" smtClean="0">
                <a:solidFill>
                  <a:schemeClr val="bg1"/>
                </a:solidFill>
              </a:rPr>
              <a:t>산상 수훈 </a:t>
            </a:r>
            <a:r>
              <a:rPr lang="en-US" altLang="ko-KR" sz="2400" dirty="0" smtClean="0">
                <a:solidFill>
                  <a:schemeClr val="bg1"/>
                </a:solidFill>
              </a:rPr>
              <a:t>(</a:t>
            </a:r>
            <a:r>
              <a:rPr lang="ko-KR" altLang="en-US" sz="2400" dirty="0" smtClean="0">
                <a:solidFill>
                  <a:schemeClr val="bg1"/>
                </a:solidFill>
              </a:rPr>
              <a:t>모세의 율법에 대한 예수님의 재해석</a:t>
            </a:r>
            <a:r>
              <a:rPr lang="en-US" altLang="ko-KR" sz="2400" dirty="0" smtClean="0">
                <a:solidFill>
                  <a:schemeClr val="bg1"/>
                </a:solidFill>
              </a:rPr>
              <a:t>)</a:t>
            </a:r>
          </a:p>
          <a:p>
            <a:r>
              <a:rPr lang="ko-KR" altLang="en-US" sz="2400" b="1" dirty="0" smtClean="0">
                <a:solidFill>
                  <a:srgbClr val="FFFF00"/>
                </a:solidFill>
              </a:rPr>
              <a:t>    마태복음 </a:t>
            </a:r>
            <a:r>
              <a:rPr lang="en-US" altLang="ko-KR" sz="2400" b="1" dirty="0" smtClean="0">
                <a:solidFill>
                  <a:srgbClr val="FFFF00"/>
                </a:solidFill>
              </a:rPr>
              <a:t>6</a:t>
            </a:r>
            <a:r>
              <a:rPr lang="ko-KR" altLang="en-US" sz="2400" b="1" dirty="0" smtClean="0">
                <a:solidFill>
                  <a:srgbClr val="FFFF00"/>
                </a:solidFill>
              </a:rPr>
              <a:t>장</a:t>
            </a:r>
            <a:r>
              <a:rPr lang="en-US" altLang="ko-KR" sz="2400" dirty="0" smtClean="0">
                <a:solidFill>
                  <a:schemeClr val="bg1"/>
                </a:solidFill>
              </a:rPr>
              <a:t>: 	1) </a:t>
            </a:r>
            <a:r>
              <a:rPr lang="ko-KR" altLang="en-US" sz="2400" dirty="0" smtClean="0">
                <a:solidFill>
                  <a:schemeClr val="bg1"/>
                </a:solidFill>
              </a:rPr>
              <a:t>구제에 대한 가르침 </a:t>
            </a:r>
            <a:r>
              <a:rPr lang="en-US" sz="2400" dirty="0" smtClean="0">
                <a:solidFill>
                  <a:schemeClr val="bg1"/>
                </a:solidFill>
              </a:rPr>
              <a:t>(</a:t>
            </a:r>
            <a:r>
              <a:rPr lang="en-US" sz="2400" dirty="0">
                <a:solidFill>
                  <a:schemeClr val="bg1"/>
                </a:solidFill>
              </a:rPr>
              <a:t>6:1-4</a:t>
            </a:r>
            <a:r>
              <a:rPr lang="en-US" sz="2400" dirty="0" smtClean="0">
                <a:solidFill>
                  <a:schemeClr val="bg1"/>
                </a:solidFill>
              </a:rPr>
              <a:t>)</a:t>
            </a:r>
          </a:p>
          <a:p>
            <a:r>
              <a:rPr lang="en-US" sz="2400" dirty="0" smtClean="0">
                <a:solidFill>
                  <a:schemeClr val="bg1"/>
                </a:solidFill>
              </a:rPr>
              <a:t>		2) </a:t>
            </a:r>
            <a:r>
              <a:rPr lang="ko-KR" altLang="en-US" sz="2400" dirty="0" smtClean="0">
                <a:solidFill>
                  <a:schemeClr val="bg1"/>
                </a:solidFill>
              </a:rPr>
              <a:t>기도에 </a:t>
            </a:r>
            <a:r>
              <a:rPr lang="ko-KR" altLang="en-US" sz="2400" dirty="0">
                <a:solidFill>
                  <a:schemeClr val="bg1"/>
                </a:solidFill>
              </a:rPr>
              <a:t>대한 </a:t>
            </a:r>
            <a:r>
              <a:rPr lang="ko-KR" altLang="en-US" sz="2400" dirty="0" smtClean="0">
                <a:solidFill>
                  <a:schemeClr val="bg1"/>
                </a:solidFill>
              </a:rPr>
              <a:t>가르침</a:t>
            </a:r>
            <a:r>
              <a:rPr lang="en-US" sz="2400" dirty="0" smtClean="0">
                <a:solidFill>
                  <a:schemeClr val="bg1"/>
                </a:solidFill>
              </a:rPr>
              <a:t> </a:t>
            </a:r>
            <a:r>
              <a:rPr lang="en-US" sz="2400" dirty="0">
                <a:solidFill>
                  <a:schemeClr val="bg1"/>
                </a:solidFill>
              </a:rPr>
              <a:t>(6:5-15</a:t>
            </a:r>
            <a:r>
              <a:rPr lang="en-US" sz="2400" dirty="0" smtClean="0">
                <a:solidFill>
                  <a:schemeClr val="bg1"/>
                </a:solidFill>
              </a:rPr>
              <a:t>) </a:t>
            </a:r>
          </a:p>
          <a:p>
            <a:r>
              <a:rPr lang="en-US" altLang="ko-KR" sz="2400" dirty="0" smtClean="0">
                <a:solidFill>
                  <a:schemeClr val="bg1"/>
                </a:solidFill>
              </a:rPr>
              <a:t>		3) </a:t>
            </a:r>
            <a:r>
              <a:rPr lang="ko-KR" altLang="en-US" sz="2400" dirty="0" smtClean="0">
                <a:solidFill>
                  <a:schemeClr val="bg1"/>
                </a:solidFill>
              </a:rPr>
              <a:t>금식에 </a:t>
            </a:r>
            <a:r>
              <a:rPr lang="ko-KR" altLang="en-US" sz="2400" dirty="0">
                <a:solidFill>
                  <a:schemeClr val="bg1"/>
                </a:solidFill>
              </a:rPr>
              <a:t>대한 가르침 </a:t>
            </a:r>
            <a:r>
              <a:rPr lang="en-US" sz="2400" dirty="0" smtClean="0">
                <a:solidFill>
                  <a:schemeClr val="bg1"/>
                </a:solidFill>
              </a:rPr>
              <a:t>(6:16-18)</a:t>
            </a:r>
          </a:p>
          <a:p>
            <a:r>
              <a:rPr lang="en-US" sz="2400" dirty="0" smtClean="0">
                <a:solidFill>
                  <a:schemeClr val="bg1"/>
                </a:solidFill>
              </a:rPr>
              <a:t>		4) </a:t>
            </a:r>
            <a:r>
              <a:rPr lang="ko-KR" altLang="en-US" sz="2400" dirty="0" smtClean="0">
                <a:solidFill>
                  <a:schemeClr val="bg1"/>
                </a:solidFill>
              </a:rPr>
              <a:t>돈과 관련된 </a:t>
            </a:r>
            <a:r>
              <a:rPr lang="ko-KR" altLang="en-US" sz="2400" dirty="0">
                <a:solidFill>
                  <a:schemeClr val="bg1"/>
                </a:solidFill>
              </a:rPr>
              <a:t>가르침 </a:t>
            </a:r>
            <a:r>
              <a:rPr lang="en-US" altLang="ko-KR" sz="2400" dirty="0" smtClean="0">
                <a:solidFill>
                  <a:schemeClr val="bg1"/>
                </a:solidFill>
              </a:rPr>
              <a:t>– </a:t>
            </a:r>
            <a:r>
              <a:rPr lang="ko-KR" altLang="en-US" sz="2400" dirty="0" smtClean="0">
                <a:solidFill>
                  <a:schemeClr val="bg1"/>
                </a:solidFill>
              </a:rPr>
              <a:t>진정 추구해야 할 것 </a:t>
            </a:r>
            <a:r>
              <a:rPr lang="en-US" sz="2400" dirty="0" smtClean="0">
                <a:solidFill>
                  <a:schemeClr val="bg1"/>
                </a:solidFill>
              </a:rPr>
              <a:t>(</a:t>
            </a:r>
            <a:r>
              <a:rPr lang="en-US" sz="2400" dirty="0">
                <a:solidFill>
                  <a:schemeClr val="bg1"/>
                </a:solidFill>
              </a:rPr>
              <a:t>6:19-34). </a:t>
            </a:r>
            <a:endParaRPr lang="en-US" sz="2400" dirty="0" smtClean="0">
              <a:solidFill>
                <a:schemeClr val="bg1"/>
              </a:solidFill>
            </a:endParaRPr>
          </a:p>
          <a:p>
            <a:r>
              <a:rPr lang="en-US" sz="2400" dirty="0" smtClean="0">
                <a:solidFill>
                  <a:schemeClr val="bg1"/>
                </a:solidFill>
              </a:rPr>
              <a:t>    *</a:t>
            </a:r>
            <a:r>
              <a:rPr lang="en-US" sz="2400" b="1" dirty="0" smtClean="0">
                <a:solidFill>
                  <a:srgbClr val="FFFF00"/>
                </a:solidFill>
              </a:rPr>
              <a:t>6:22-23</a:t>
            </a:r>
            <a:r>
              <a:rPr lang="ko-KR" altLang="en-US" sz="2400" b="1" dirty="0" smtClean="0">
                <a:solidFill>
                  <a:srgbClr val="FFFF00"/>
                </a:solidFill>
              </a:rPr>
              <a:t>의 내용 </a:t>
            </a:r>
            <a:r>
              <a:rPr lang="en-US" altLang="ko-KR" sz="2400" b="1" dirty="0" smtClean="0">
                <a:solidFill>
                  <a:srgbClr val="FFFF00"/>
                </a:solidFill>
              </a:rPr>
              <a:t>(‘</a:t>
            </a:r>
            <a:r>
              <a:rPr lang="ko-KR" altLang="en-US" sz="2400" b="1" dirty="0" smtClean="0">
                <a:solidFill>
                  <a:srgbClr val="FFFF00"/>
                </a:solidFill>
              </a:rPr>
              <a:t>좋은 눈</a:t>
            </a:r>
            <a:r>
              <a:rPr lang="en-US" altLang="ko-KR" sz="2400" b="1" dirty="0" smtClean="0">
                <a:solidFill>
                  <a:srgbClr val="FFFF00"/>
                </a:solidFill>
              </a:rPr>
              <a:t>, </a:t>
            </a:r>
            <a:r>
              <a:rPr lang="ko-KR" altLang="en-US" sz="2400" b="1" dirty="0" smtClean="0">
                <a:solidFill>
                  <a:srgbClr val="FFFF00"/>
                </a:solidFill>
              </a:rPr>
              <a:t>나쁜 눈</a:t>
            </a:r>
            <a:r>
              <a:rPr lang="en-US" altLang="ko-KR" sz="2400" b="1" dirty="0" smtClean="0">
                <a:solidFill>
                  <a:srgbClr val="FFFF00"/>
                </a:solidFill>
              </a:rPr>
              <a:t>’)</a:t>
            </a:r>
            <a:r>
              <a:rPr lang="en-US" altLang="ko-KR" sz="2400" dirty="0" smtClean="0">
                <a:solidFill>
                  <a:schemeClr val="bg1"/>
                </a:solidFill>
              </a:rPr>
              <a:t>:</a:t>
            </a:r>
            <a:r>
              <a:rPr lang="ko-KR" altLang="en-US" sz="2400" dirty="0" smtClean="0">
                <a:solidFill>
                  <a:schemeClr val="bg1"/>
                </a:solidFill>
              </a:rPr>
              <a:t> 마치 문맥을 벗어난 듯이 보임</a:t>
            </a:r>
            <a:r>
              <a:rPr lang="en-US" sz="2400" dirty="0" smtClean="0">
                <a:solidFill>
                  <a:schemeClr val="bg1"/>
                </a:solidFill>
              </a:rPr>
              <a:t>.</a:t>
            </a:r>
            <a:endParaRPr lang="en-US" sz="1200" dirty="0" smtClean="0">
              <a:solidFill>
                <a:schemeClr val="bg1"/>
              </a:solidFill>
            </a:endParaRPr>
          </a:p>
          <a:p>
            <a:endParaRPr lang="en-US" sz="1200" dirty="0" smtClean="0">
              <a:solidFill>
                <a:schemeClr val="bg1"/>
              </a:solidFill>
            </a:endParaRPr>
          </a:p>
          <a:p>
            <a:endParaRPr lang="en-US" sz="1200" dirty="0" smtClean="0">
              <a:solidFill>
                <a:schemeClr val="bg1"/>
              </a:solidFill>
            </a:endParaRPr>
          </a:p>
          <a:p>
            <a:endParaRPr lang="en-US" sz="1200" dirty="0">
              <a:solidFill>
                <a:schemeClr val="bg1"/>
              </a:solidFill>
            </a:endParaRPr>
          </a:p>
        </p:txBody>
      </p:sp>
      <p:pic>
        <p:nvPicPr>
          <p:cNvPr id="17414" name="Picture 6" descr="The Gospel of Matthew"/>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71359" y="60960"/>
            <a:ext cx="3838621" cy="2560320"/>
          </a:xfrm>
          <a:prstGeom prst="rect">
            <a:avLst/>
          </a:prstGeom>
          <a:noFill/>
          <a:extLst>
            <a:ext uri="{909E8E84-426E-40DD-AFC4-6F175D3DCCD1}">
              <a14:hiddenFill xmlns:a14="http://schemas.microsoft.com/office/drawing/2010/main">
                <a:solidFill>
                  <a:srgbClr val="FFFFFF"/>
                </a:solidFill>
              </a14:hiddenFill>
            </a:ext>
          </a:extLst>
        </p:spPr>
      </p:pic>
      <p:pic>
        <p:nvPicPr>
          <p:cNvPr id="17416" name="Picture 8" descr="Thank you for your support | Time of Grace with Pastor Mark Jesk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56611" y="60960"/>
            <a:ext cx="2141361" cy="256032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Where Does My Loyalty Lie?&quot; (Matthew 6: 19-24) — Renewal Church of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3969" y="152400"/>
            <a:ext cx="4222804" cy="23774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9656844"/>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1"/>
          <p:cNvSpPr>
            <a:spLocks noChangeArrowheads="1"/>
          </p:cNvSpPr>
          <p:nvPr/>
        </p:nvSpPr>
        <p:spPr bwMode="auto">
          <a:xfrm>
            <a:off x="35626" y="2245709"/>
            <a:ext cx="12188825" cy="4632037"/>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ko-KR" altLang="en-US" sz="2800" b="1" dirty="0" smtClean="0">
                <a:solidFill>
                  <a:srgbClr val="FFFF00"/>
                </a:solidFill>
              </a:rPr>
              <a:t>마태복음</a:t>
            </a:r>
            <a:r>
              <a:rPr lang="en-US" sz="2800" b="1" dirty="0" smtClean="0">
                <a:solidFill>
                  <a:srgbClr val="FFFF00"/>
                </a:solidFill>
              </a:rPr>
              <a:t> 6:22-23 ‘</a:t>
            </a:r>
            <a:r>
              <a:rPr lang="ko-KR" altLang="en-US" sz="2800" b="1" dirty="0" smtClean="0">
                <a:solidFill>
                  <a:srgbClr val="FFFF00"/>
                </a:solidFill>
              </a:rPr>
              <a:t>좋은 눈</a:t>
            </a:r>
            <a:r>
              <a:rPr lang="en-US" altLang="ko-KR" sz="2800" b="1" dirty="0" smtClean="0">
                <a:solidFill>
                  <a:srgbClr val="FFFF00"/>
                </a:solidFill>
              </a:rPr>
              <a:t>, </a:t>
            </a:r>
            <a:r>
              <a:rPr lang="ko-KR" altLang="en-US" sz="2800" b="1" dirty="0" smtClean="0">
                <a:solidFill>
                  <a:srgbClr val="FFFF00"/>
                </a:solidFill>
              </a:rPr>
              <a:t>나쁜 눈</a:t>
            </a:r>
            <a:r>
              <a:rPr lang="en-US" altLang="ko-KR" sz="2800" b="1" dirty="0" smtClean="0">
                <a:solidFill>
                  <a:srgbClr val="FFFF00"/>
                </a:solidFill>
              </a:rPr>
              <a:t>’</a:t>
            </a:r>
          </a:p>
          <a:p>
            <a:r>
              <a:rPr lang="en-US" sz="2600" b="1" baseline="30000" dirty="0">
                <a:solidFill>
                  <a:srgbClr val="FFFF00"/>
                </a:solidFill>
              </a:rPr>
              <a:t>	</a:t>
            </a:r>
            <a:r>
              <a:rPr lang="en-US" sz="2600" baseline="30000" dirty="0" smtClean="0">
                <a:solidFill>
                  <a:srgbClr val="FFFF00"/>
                </a:solidFill>
              </a:rPr>
              <a:t>NIV </a:t>
            </a:r>
            <a:r>
              <a:rPr lang="en-US" sz="2600" b="1" dirty="0">
                <a:solidFill>
                  <a:schemeClr val="bg1"/>
                </a:solidFill>
              </a:rPr>
              <a:t>22</a:t>
            </a:r>
            <a:r>
              <a:rPr lang="en-US" sz="2600" dirty="0">
                <a:solidFill>
                  <a:schemeClr val="bg1"/>
                </a:solidFill>
              </a:rPr>
              <a:t> "The eye is the lamp of the body. If </a:t>
            </a:r>
            <a:r>
              <a:rPr lang="en-US" sz="2600" b="1" dirty="0">
                <a:solidFill>
                  <a:srgbClr val="FFFF00"/>
                </a:solidFill>
              </a:rPr>
              <a:t>your eyes are good</a:t>
            </a:r>
            <a:r>
              <a:rPr lang="en-US" sz="2600" dirty="0">
                <a:solidFill>
                  <a:schemeClr val="bg1"/>
                </a:solidFill>
              </a:rPr>
              <a:t>, your whole body will be full of light. </a:t>
            </a:r>
            <a:r>
              <a:rPr lang="en-US" sz="2600" b="1" dirty="0">
                <a:solidFill>
                  <a:schemeClr val="bg1"/>
                </a:solidFill>
              </a:rPr>
              <a:t>23</a:t>
            </a:r>
            <a:r>
              <a:rPr lang="en-US" sz="2600" dirty="0">
                <a:solidFill>
                  <a:schemeClr val="bg1"/>
                </a:solidFill>
              </a:rPr>
              <a:t> But if </a:t>
            </a:r>
            <a:r>
              <a:rPr lang="en-US" sz="2600" b="1" dirty="0">
                <a:solidFill>
                  <a:srgbClr val="FFFF00"/>
                </a:solidFill>
              </a:rPr>
              <a:t>your eyes are bad</a:t>
            </a:r>
            <a:r>
              <a:rPr lang="en-US" sz="2600" dirty="0">
                <a:solidFill>
                  <a:schemeClr val="bg1"/>
                </a:solidFill>
              </a:rPr>
              <a:t>, your whole body will be full of darkness. If then the light within you is darkness, how great is that darkness! </a:t>
            </a:r>
            <a:endParaRPr lang="en-US" sz="2600" dirty="0" smtClean="0">
              <a:solidFill>
                <a:schemeClr val="bg1"/>
              </a:solidFill>
            </a:endParaRPr>
          </a:p>
          <a:p>
            <a:endParaRPr lang="en-US" sz="1100" dirty="0" smtClean="0">
              <a:solidFill>
                <a:schemeClr val="bg1"/>
              </a:solidFill>
            </a:endParaRPr>
          </a:p>
          <a:p>
            <a:r>
              <a:rPr lang="en-US" sz="2600" baseline="30000" dirty="0" smtClean="0">
                <a:solidFill>
                  <a:schemeClr val="bg1"/>
                </a:solidFill>
              </a:rPr>
              <a:t>	</a:t>
            </a:r>
            <a:r>
              <a:rPr lang="ko-KR" altLang="en-US" sz="2600" baseline="30000" dirty="0" smtClean="0">
                <a:solidFill>
                  <a:srgbClr val="FFFF00"/>
                </a:solidFill>
              </a:rPr>
              <a:t>개역개정</a:t>
            </a:r>
            <a:r>
              <a:rPr lang="en-US" sz="2600" baseline="30000" dirty="0" smtClean="0">
                <a:solidFill>
                  <a:schemeClr val="bg1"/>
                </a:solidFill>
              </a:rPr>
              <a:t> </a:t>
            </a:r>
            <a:r>
              <a:rPr lang="en-US" sz="2600" b="1" dirty="0" smtClean="0">
                <a:solidFill>
                  <a:schemeClr val="bg1"/>
                </a:solidFill>
              </a:rPr>
              <a:t>22 </a:t>
            </a:r>
            <a:r>
              <a:rPr lang="ko-KR" altLang="en-US" sz="2600" dirty="0" smtClean="0">
                <a:solidFill>
                  <a:schemeClr val="bg1"/>
                </a:solidFill>
              </a:rPr>
              <a:t>눈은 </a:t>
            </a:r>
            <a:r>
              <a:rPr lang="ko-KR" altLang="en-US" sz="2600" dirty="0">
                <a:solidFill>
                  <a:schemeClr val="bg1"/>
                </a:solidFill>
              </a:rPr>
              <a:t>몸의 등불이니 그러므로 </a:t>
            </a:r>
            <a:r>
              <a:rPr lang="ko-KR" altLang="en-US" sz="2600" b="1" dirty="0">
                <a:solidFill>
                  <a:srgbClr val="FFFF00"/>
                </a:solidFill>
              </a:rPr>
              <a:t>네 눈이 성하면 </a:t>
            </a:r>
            <a:r>
              <a:rPr lang="ko-KR" altLang="en-US" sz="2600" dirty="0">
                <a:solidFill>
                  <a:schemeClr val="bg1"/>
                </a:solidFill>
              </a:rPr>
              <a:t>온 몸이 밝을 </a:t>
            </a:r>
            <a:r>
              <a:rPr lang="ko-KR" altLang="en-US" sz="2600" dirty="0" smtClean="0">
                <a:solidFill>
                  <a:schemeClr val="bg1"/>
                </a:solidFill>
              </a:rPr>
              <a:t>것이요</a:t>
            </a:r>
            <a:r>
              <a:rPr lang="en-US" altLang="ko-KR" sz="2600" dirty="0" smtClean="0">
                <a:solidFill>
                  <a:schemeClr val="bg1"/>
                </a:solidFill>
              </a:rPr>
              <a:t>, </a:t>
            </a:r>
            <a:r>
              <a:rPr lang="en-US" sz="2600" b="1" dirty="0" smtClean="0">
                <a:solidFill>
                  <a:schemeClr val="bg1"/>
                </a:solidFill>
              </a:rPr>
              <a:t>23</a:t>
            </a:r>
            <a:r>
              <a:rPr lang="en-US" sz="2600" dirty="0" smtClean="0">
                <a:solidFill>
                  <a:schemeClr val="bg1"/>
                </a:solidFill>
              </a:rPr>
              <a:t> </a:t>
            </a:r>
            <a:r>
              <a:rPr lang="ko-KR" altLang="en-US" sz="2600" b="1" dirty="0" smtClean="0">
                <a:solidFill>
                  <a:srgbClr val="FFFF00"/>
                </a:solidFill>
              </a:rPr>
              <a:t>눈이 나쁘면 </a:t>
            </a:r>
            <a:r>
              <a:rPr lang="ko-KR" altLang="en-US" sz="2600" dirty="0" smtClean="0">
                <a:solidFill>
                  <a:schemeClr val="bg1"/>
                </a:solidFill>
              </a:rPr>
              <a:t>온 몸이 어두울 것이니 그러므로 네게 있는 빛이 어두우면 그 어둠이 얼마나 더하겠느냐</a:t>
            </a:r>
            <a:r>
              <a:rPr lang="en-US" altLang="ko-KR" sz="2600" dirty="0" smtClean="0">
                <a:solidFill>
                  <a:schemeClr val="bg1"/>
                </a:solidFill>
              </a:rPr>
              <a:t>. </a:t>
            </a:r>
          </a:p>
          <a:p>
            <a:r>
              <a:rPr lang="en-US" altLang="ko-KR" sz="2600" dirty="0">
                <a:solidFill>
                  <a:schemeClr val="bg1"/>
                </a:solidFill>
              </a:rPr>
              <a:t> </a:t>
            </a:r>
            <a:r>
              <a:rPr lang="en-US" altLang="ko-KR" sz="2600" dirty="0" smtClean="0">
                <a:solidFill>
                  <a:schemeClr val="bg1"/>
                </a:solidFill>
              </a:rPr>
              <a:t>           </a:t>
            </a:r>
            <a:r>
              <a:rPr lang="en-US" altLang="ko-KR" sz="2400" dirty="0" smtClean="0">
                <a:solidFill>
                  <a:schemeClr val="bg1"/>
                </a:solidFill>
              </a:rPr>
              <a:t>Cf. </a:t>
            </a:r>
            <a:r>
              <a:rPr lang="ko-KR" altLang="en-US" sz="2400" b="1" dirty="0" smtClean="0">
                <a:solidFill>
                  <a:srgbClr val="FFFF00"/>
                </a:solidFill>
              </a:rPr>
              <a:t>누가복음 </a:t>
            </a:r>
            <a:r>
              <a:rPr lang="en-US" sz="2400" b="1" dirty="0" smtClean="0">
                <a:solidFill>
                  <a:srgbClr val="FFFF00"/>
                </a:solidFill>
              </a:rPr>
              <a:t>11:34-35</a:t>
            </a:r>
            <a:r>
              <a:rPr lang="en-US" sz="2400" dirty="0" smtClean="0">
                <a:solidFill>
                  <a:schemeClr val="bg1"/>
                </a:solidFill>
              </a:rPr>
              <a:t>. 34 </a:t>
            </a:r>
            <a:r>
              <a:rPr lang="ko-KR" altLang="en-US" sz="2400" dirty="0">
                <a:solidFill>
                  <a:schemeClr val="bg1"/>
                </a:solidFill>
              </a:rPr>
              <a:t>네 몸의 등불은 눈이라 </a:t>
            </a:r>
            <a:r>
              <a:rPr lang="ko-KR" altLang="en-US" sz="2400" b="1" dirty="0">
                <a:solidFill>
                  <a:srgbClr val="FFFF00"/>
                </a:solidFill>
              </a:rPr>
              <a:t>네 눈이 성하면 </a:t>
            </a:r>
            <a:r>
              <a:rPr lang="ko-KR" altLang="en-US" sz="2400" dirty="0">
                <a:solidFill>
                  <a:schemeClr val="bg1"/>
                </a:solidFill>
              </a:rPr>
              <a:t>온 몸이 밝을 것이요</a:t>
            </a:r>
            <a:r>
              <a:rPr lang="en-US" altLang="ko-KR" sz="2400" dirty="0">
                <a:solidFill>
                  <a:schemeClr val="bg1"/>
                </a:solidFill>
              </a:rPr>
              <a:t>.</a:t>
            </a:r>
            <a:r>
              <a:rPr lang="ko-KR" altLang="en-US" sz="2400" dirty="0">
                <a:solidFill>
                  <a:schemeClr val="bg1"/>
                </a:solidFill>
              </a:rPr>
              <a:t> 만일 </a:t>
            </a:r>
            <a:r>
              <a:rPr lang="ko-KR" altLang="en-US" sz="2400" b="1" dirty="0">
                <a:solidFill>
                  <a:srgbClr val="FFFF00"/>
                </a:solidFill>
              </a:rPr>
              <a:t>나쁘면</a:t>
            </a:r>
            <a:r>
              <a:rPr lang="ko-KR" altLang="en-US" sz="2400" dirty="0">
                <a:solidFill>
                  <a:schemeClr val="bg1"/>
                </a:solidFill>
              </a:rPr>
              <a:t> 네 몸도 어두우리라</a:t>
            </a:r>
            <a:r>
              <a:rPr lang="en-US" altLang="ko-KR" sz="2400" dirty="0">
                <a:solidFill>
                  <a:schemeClr val="bg1"/>
                </a:solidFill>
              </a:rPr>
              <a:t>. </a:t>
            </a:r>
            <a:r>
              <a:rPr lang="en-US" sz="2400" dirty="0">
                <a:solidFill>
                  <a:schemeClr val="bg1"/>
                </a:solidFill>
              </a:rPr>
              <a:t>35 </a:t>
            </a:r>
            <a:r>
              <a:rPr lang="ko-KR" altLang="en-US" sz="2400" dirty="0">
                <a:solidFill>
                  <a:schemeClr val="bg1"/>
                </a:solidFill>
              </a:rPr>
              <a:t>그러므로 네 속에 있는 빛이 어둡지 아니한가 보라</a:t>
            </a:r>
            <a:r>
              <a:rPr lang="en-US" altLang="ko-KR" sz="2400" dirty="0">
                <a:solidFill>
                  <a:schemeClr val="bg1"/>
                </a:solidFill>
              </a:rPr>
              <a:t>. </a:t>
            </a:r>
            <a:r>
              <a:rPr lang="en-US" altLang="ko-KR" sz="2400" dirty="0" smtClean="0">
                <a:solidFill>
                  <a:schemeClr val="bg1"/>
                </a:solidFill>
              </a:rPr>
              <a:t> </a:t>
            </a:r>
          </a:p>
          <a:p>
            <a:r>
              <a:rPr lang="en-US" altLang="ko-KR" sz="2400" dirty="0" smtClean="0">
                <a:solidFill>
                  <a:schemeClr val="bg1"/>
                </a:solidFill>
              </a:rPr>
              <a:t>(</a:t>
            </a:r>
            <a:r>
              <a:rPr lang="el-GR" sz="2600" dirty="0">
                <a:solidFill>
                  <a:schemeClr val="bg1"/>
                </a:solidFill>
              </a:rPr>
              <a:t>ὅταν </a:t>
            </a:r>
            <a:r>
              <a:rPr lang="el-GR" sz="2600" b="1" dirty="0">
                <a:solidFill>
                  <a:srgbClr val="FFFF00"/>
                </a:solidFill>
              </a:rPr>
              <a:t>ὁ ὀφθαλμός σου ἁπλοῦς </a:t>
            </a:r>
            <a:r>
              <a:rPr lang="el-GR" sz="2600" dirty="0">
                <a:solidFill>
                  <a:schemeClr val="bg1"/>
                </a:solidFill>
              </a:rPr>
              <a:t>ᾖ, </a:t>
            </a:r>
            <a:r>
              <a:rPr lang="en-US" sz="2600" dirty="0" smtClean="0">
                <a:solidFill>
                  <a:schemeClr val="bg1"/>
                </a:solidFill>
              </a:rPr>
              <a:t>…… </a:t>
            </a:r>
            <a:r>
              <a:rPr lang="el-GR" sz="2600" dirty="0" smtClean="0">
                <a:solidFill>
                  <a:schemeClr val="bg1"/>
                </a:solidFill>
              </a:rPr>
              <a:t>ἐπὰν </a:t>
            </a:r>
            <a:r>
              <a:rPr lang="el-GR" sz="2600" dirty="0">
                <a:solidFill>
                  <a:schemeClr val="bg1"/>
                </a:solidFill>
              </a:rPr>
              <a:t>δὲ </a:t>
            </a:r>
            <a:r>
              <a:rPr lang="el-GR" sz="2600" dirty="0">
                <a:solidFill>
                  <a:srgbClr val="FFFF00"/>
                </a:solidFill>
              </a:rPr>
              <a:t>πονηρὸς</a:t>
            </a:r>
            <a:r>
              <a:rPr lang="el-GR" sz="2600" dirty="0">
                <a:solidFill>
                  <a:schemeClr val="bg1"/>
                </a:solidFill>
              </a:rPr>
              <a:t> </a:t>
            </a:r>
            <a:r>
              <a:rPr lang="el-GR" sz="2600" dirty="0" smtClean="0">
                <a:solidFill>
                  <a:schemeClr val="bg1"/>
                </a:solidFill>
              </a:rPr>
              <a:t>ᾖ</a:t>
            </a:r>
            <a:r>
              <a:rPr lang="en-US" altLang="ko-KR" sz="2600" dirty="0" smtClean="0">
                <a:solidFill>
                  <a:schemeClr val="bg1"/>
                </a:solidFill>
              </a:rPr>
              <a:t>)</a:t>
            </a:r>
          </a:p>
          <a:p>
            <a:endParaRPr lang="en-US" sz="1200" dirty="0" smtClean="0">
              <a:solidFill>
                <a:schemeClr val="bg1"/>
              </a:solidFill>
            </a:endParaRPr>
          </a:p>
          <a:p>
            <a:endParaRPr lang="en-US" sz="1200" dirty="0">
              <a:solidFill>
                <a:schemeClr val="bg1"/>
              </a:solidFill>
            </a:endParaRPr>
          </a:p>
        </p:txBody>
      </p:sp>
      <p:pic>
        <p:nvPicPr>
          <p:cNvPr id="15362" name="Picture 2" descr="What did Jesus mean when He said, “the eye is the lamp of the body ..."/>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18412" y="666560"/>
            <a:ext cx="2926080" cy="153619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5626" y="109870"/>
            <a:ext cx="7582786" cy="2092881"/>
          </a:xfrm>
          <a:prstGeom prst="rect">
            <a:avLst/>
          </a:prstGeom>
          <a:solidFill>
            <a:srgbClr val="7030A0"/>
          </a:solidFill>
        </p:spPr>
        <p:txBody>
          <a:bodyPr wrap="square">
            <a:spAutoFit/>
          </a:bodyPr>
          <a:lstStyle/>
          <a:p>
            <a:r>
              <a:rPr lang="en-US" sz="2600" b="1" dirty="0">
                <a:solidFill>
                  <a:srgbClr val="FFFF00"/>
                </a:solidFill>
              </a:rPr>
              <a:t>Matthew </a:t>
            </a:r>
            <a:r>
              <a:rPr lang="en-US" sz="2600" b="1" dirty="0" smtClean="0">
                <a:solidFill>
                  <a:srgbClr val="FFFF00"/>
                </a:solidFill>
              </a:rPr>
              <a:t>6:22-23.  </a:t>
            </a:r>
            <a:r>
              <a:rPr lang="en-US" sz="2600" b="1" dirty="0">
                <a:solidFill>
                  <a:schemeClr val="bg1"/>
                </a:solidFill>
              </a:rPr>
              <a:t>22</a:t>
            </a:r>
            <a:r>
              <a:rPr lang="en-US" sz="2600" dirty="0">
                <a:solidFill>
                  <a:schemeClr val="bg1"/>
                </a:solidFill>
              </a:rPr>
              <a:t> </a:t>
            </a:r>
            <a:r>
              <a:rPr lang="el-GR" sz="2600" dirty="0">
                <a:solidFill>
                  <a:schemeClr val="bg1"/>
                </a:solidFill>
              </a:rPr>
              <a:t>Ὁ λύχνος τοῦ σώματός ἐστιν ὁ ὀφθαλμός. ἐὰν οὖν ᾖ </a:t>
            </a:r>
            <a:r>
              <a:rPr lang="el-GR" sz="2600" dirty="0">
                <a:solidFill>
                  <a:srgbClr val="FFFF00"/>
                </a:solidFill>
              </a:rPr>
              <a:t>ὁ ὀφθαλμός σου ἁπλοῦς</a:t>
            </a:r>
            <a:r>
              <a:rPr lang="el-GR" sz="2600" dirty="0">
                <a:solidFill>
                  <a:schemeClr val="bg1"/>
                </a:solidFill>
              </a:rPr>
              <a:t>, ὅλον τὸ σῶμά σου φωτεινὸν ἔσται· </a:t>
            </a:r>
            <a:r>
              <a:rPr lang="en-US" sz="2600" b="1" dirty="0">
                <a:solidFill>
                  <a:schemeClr val="bg1"/>
                </a:solidFill>
              </a:rPr>
              <a:t>23</a:t>
            </a:r>
            <a:r>
              <a:rPr lang="en-US" sz="2600" dirty="0">
                <a:solidFill>
                  <a:schemeClr val="bg1"/>
                </a:solidFill>
              </a:rPr>
              <a:t> </a:t>
            </a:r>
            <a:r>
              <a:rPr lang="el-GR" sz="2600" dirty="0">
                <a:solidFill>
                  <a:schemeClr val="bg1"/>
                </a:solidFill>
              </a:rPr>
              <a:t>ἐὰν δὲ </a:t>
            </a:r>
            <a:r>
              <a:rPr lang="el-GR" sz="2600" dirty="0">
                <a:solidFill>
                  <a:srgbClr val="FFFF00"/>
                </a:solidFill>
              </a:rPr>
              <a:t>ὁ ὀφθαλμός σου πονηρὸς</a:t>
            </a:r>
            <a:r>
              <a:rPr lang="el-GR" sz="2600" dirty="0">
                <a:solidFill>
                  <a:schemeClr val="bg1"/>
                </a:solidFill>
              </a:rPr>
              <a:t> ᾖ, ὅλον τὸ σῶμά σου σκοτεινὸν ἔσται. εἰ οὖν τὸ φῶς τὸ ἐν σοὶ σκότος ἐστίν, τὸ σκότος πόσον. </a:t>
            </a:r>
            <a:endParaRPr lang="es-ES_tradnl" sz="2600" dirty="0">
              <a:solidFill>
                <a:schemeClr val="bg1"/>
              </a:solidFill>
            </a:endParaRPr>
          </a:p>
        </p:txBody>
      </p:sp>
    </p:spTree>
    <p:extLst>
      <p:ext uri="{BB962C8B-B14F-4D97-AF65-F5344CB8AC3E}">
        <p14:creationId xmlns:p14="http://schemas.microsoft.com/office/powerpoint/2010/main" val="3351073740"/>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1"/>
          <p:cNvSpPr>
            <a:spLocks noChangeArrowheads="1"/>
          </p:cNvSpPr>
          <p:nvPr/>
        </p:nvSpPr>
        <p:spPr bwMode="auto">
          <a:xfrm>
            <a:off x="38865" y="2967284"/>
            <a:ext cx="12114213" cy="3847207"/>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ko-KR" altLang="en-US" sz="2800" b="1" dirty="0" smtClean="0">
                <a:solidFill>
                  <a:srgbClr val="FFFF00"/>
                </a:solidFill>
              </a:rPr>
              <a:t>신약 성경 중의 </a:t>
            </a:r>
            <a:r>
              <a:rPr lang="en-US" sz="2800" b="1" dirty="0" smtClean="0">
                <a:solidFill>
                  <a:srgbClr val="FFFF00"/>
                </a:solidFill>
              </a:rPr>
              <a:t>Hebraism (</a:t>
            </a:r>
            <a:r>
              <a:rPr lang="ko-KR" altLang="en-US" sz="2800" b="1" dirty="0" smtClean="0">
                <a:solidFill>
                  <a:srgbClr val="FFFF00"/>
                </a:solidFill>
              </a:rPr>
              <a:t>헤브라이즘</a:t>
            </a:r>
            <a:r>
              <a:rPr lang="en-US" altLang="ko-KR" sz="2800" b="1" dirty="0" smtClean="0">
                <a:solidFill>
                  <a:srgbClr val="FFFF00"/>
                </a:solidFill>
              </a:rPr>
              <a:t>)</a:t>
            </a:r>
            <a:endParaRPr lang="en-US" sz="2800" b="1" dirty="0">
              <a:solidFill>
                <a:srgbClr val="FFFF00"/>
              </a:solidFill>
            </a:endParaRPr>
          </a:p>
          <a:p>
            <a:r>
              <a:rPr lang="en-US" sz="2400" dirty="0" smtClean="0">
                <a:solidFill>
                  <a:schemeClr val="bg1"/>
                </a:solidFill>
              </a:rPr>
              <a:t>	Jesus</a:t>
            </a:r>
            <a:r>
              <a:rPr lang="en-US" sz="2400" dirty="0">
                <a:solidFill>
                  <a:schemeClr val="bg1"/>
                </a:solidFill>
              </a:rPr>
              <a:t>’ sayings in </a:t>
            </a:r>
            <a:r>
              <a:rPr lang="en-US" sz="2400" b="1" dirty="0">
                <a:solidFill>
                  <a:srgbClr val="FFFF00"/>
                </a:solidFill>
              </a:rPr>
              <a:t>Matthew 6:22-23 </a:t>
            </a:r>
            <a:r>
              <a:rPr lang="en-US" sz="2400" dirty="0">
                <a:solidFill>
                  <a:schemeClr val="bg1"/>
                </a:solidFill>
              </a:rPr>
              <a:t>have puzzled many Bible readers. Before continuing to speak of these passages, we must first mention ‘</a:t>
            </a:r>
            <a:r>
              <a:rPr lang="en-US" sz="2400" b="1" dirty="0">
                <a:solidFill>
                  <a:srgbClr val="FFFF00"/>
                </a:solidFill>
              </a:rPr>
              <a:t>Hebraism</a:t>
            </a:r>
            <a:r>
              <a:rPr lang="en-US" sz="2400" dirty="0">
                <a:solidFill>
                  <a:schemeClr val="bg1"/>
                </a:solidFill>
              </a:rPr>
              <a:t>’. The New Testament, although written in Greek, is full of the Old Testament and characteristic features of the Hebrew (and Aramaic) language. By the so-called ‘</a:t>
            </a:r>
            <a:r>
              <a:rPr lang="en-US" sz="2400" b="1" dirty="0">
                <a:solidFill>
                  <a:srgbClr val="FFFF00"/>
                </a:solidFill>
              </a:rPr>
              <a:t>Hebraism</a:t>
            </a:r>
            <a:r>
              <a:rPr lang="en-US" sz="2400" dirty="0">
                <a:solidFill>
                  <a:schemeClr val="bg1"/>
                </a:solidFill>
              </a:rPr>
              <a:t>’, Bible scholars refer to such characteristic features of the Hebrew (or Aramaic) language that appear in the Greek New Testament. Such Hebraism or Hebrew elements are incorporated in numerous passages of the Greek New Testament. To better understand and interpret the New Testament, we need the help of the Old Testament and its original languages (Hebrew and Aramaic). </a:t>
            </a:r>
            <a:endParaRPr lang="en-US" sz="2400" dirty="0" smtClean="0">
              <a:solidFill>
                <a:schemeClr val="bg1"/>
              </a:solidFill>
            </a:endParaRPr>
          </a:p>
          <a:p>
            <a:endParaRPr lang="en-US" sz="2400" dirty="0">
              <a:solidFill>
                <a:schemeClr val="bg1"/>
              </a:solidFill>
            </a:endParaRPr>
          </a:p>
        </p:txBody>
      </p:sp>
      <p:pic>
        <p:nvPicPr>
          <p:cNvPr id="3"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t="19121" b="19121"/>
          <a:stretch>
            <a:fillRect/>
          </a:stretch>
        </p:blipFill>
        <p:spPr bwMode="auto">
          <a:xfrm>
            <a:off x="5484811" y="174159"/>
            <a:ext cx="4876303"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What is HEBRAISM? What does HEBRAISM mean? HEBRAISM meaning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6612" y="-175835"/>
            <a:ext cx="4145279" cy="31089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1073740"/>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1"/>
          <p:cNvSpPr>
            <a:spLocks noChangeArrowheads="1"/>
          </p:cNvSpPr>
          <p:nvPr/>
        </p:nvSpPr>
        <p:spPr bwMode="auto">
          <a:xfrm>
            <a:off x="135232" y="152400"/>
            <a:ext cx="11978979" cy="6654129"/>
          </a:xfrm>
          <a:prstGeom prst="rect">
            <a:avLst/>
          </a:prstGeom>
          <a:solidFill>
            <a:srgbClr val="002060"/>
          </a:solidFill>
          <a:ln>
            <a:noFill/>
          </a:ln>
          <a:extLst/>
        </p:spPr>
        <p:txBody>
          <a:bodyPr wrap="squar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None/>
            </a:pPr>
            <a:r>
              <a:rPr lang="en-US" altLang="en-US" dirty="0">
                <a:solidFill>
                  <a:schemeClr val="bg1"/>
                </a:solidFill>
                <a:latin typeface="Arial" pitchFamily="34" charset="0"/>
              </a:rPr>
              <a:t>   </a:t>
            </a:r>
            <a:r>
              <a:rPr lang="en-US" altLang="en-US" dirty="0" smtClean="0">
                <a:solidFill>
                  <a:schemeClr val="bg1"/>
                </a:solidFill>
                <a:latin typeface="Arial" pitchFamily="34" charset="0"/>
              </a:rPr>
              <a:t>         </a:t>
            </a:r>
            <a:r>
              <a:rPr lang="ko-KR" altLang="en-US" b="1" dirty="0" smtClean="0">
                <a:solidFill>
                  <a:srgbClr val="FFFF00"/>
                </a:solidFill>
              </a:rPr>
              <a:t>신약 </a:t>
            </a:r>
            <a:r>
              <a:rPr lang="ko-KR" altLang="en-US" b="1" dirty="0">
                <a:solidFill>
                  <a:srgbClr val="FFFF00"/>
                </a:solidFill>
              </a:rPr>
              <a:t>성경 중의 </a:t>
            </a:r>
            <a:r>
              <a:rPr lang="en-US" b="1" dirty="0" smtClean="0">
                <a:solidFill>
                  <a:srgbClr val="FFFF00"/>
                </a:solidFill>
              </a:rPr>
              <a:t>Hebraism: </a:t>
            </a:r>
            <a:r>
              <a:rPr lang="ko-KR" altLang="en-US" b="1" dirty="0" smtClean="0">
                <a:solidFill>
                  <a:srgbClr val="FFFF00"/>
                </a:solidFill>
                <a:latin typeface="Arial" pitchFamily="34" charset="0"/>
              </a:rPr>
              <a:t>몇 가지 예</a:t>
            </a:r>
            <a:r>
              <a:rPr lang="en-US" altLang="ko-KR" b="1" dirty="0">
                <a:solidFill>
                  <a:srgbClr val="FFFF00"/>
                </a:solidFill>
                <a:latin typeface="Arial" pitchFamily="34" charset="0"/>
              </a:rPr>
              <a:t> </a:t>
            </a:r>
            <a:r>
              <a:rPr lang="en-US" altLang="ko-KR" b="1" dirty="0" smtClean="0">
                <a:solidFill>
                  <a:srgbClr val="FFFF00"/>
                </a:solidFill>
                <a:latin typeface="Arial" pitchFamily="34" charset="0"/>
              </a:rPr>
              <a:t>(I)</a:t>
            </a:r>
            <a:endParaRPr lang="en-US" altLang="en-US" sz="800" b="1" dirty="0">
              <a:solidFill>
                <a:srgbClr val="FFFF00"/>
              </a:solidFill>
              <a:latin typeface="Arial" pitchFamily="34" charset="0"/>
            </a:endParaRPr>
          </a:p>
          <a:p>
            <a:pPr eaLnBrk="1" hangingPunct="1">
              <a:spcBef>
                <a:spcPct val="0"/>
              </a:spcBef>
              <a:buFontTx/>
              <a:buNone/>
            </a:pPr>
            <a:endParaRPr lang="en-US" altLang="en-US" sz="800" dirty="0">
              <a:solidFill>
                <a:schemeClr val="bg1"/>
              </a:solidFill>
              <a:latin typeface="Arial" pitchFamily="34" charset="0"/>
            </a:endParaRPr>
          </a:p>
          <a:p>
            <a:r>
              <a:rPr lang="ko-KR" altLang="en-US" sz="2800" b="1" dirty="0" smtClean="0">
                <a:solidFill>
                  <a:srgbClr val="FFFF00"/>
                </a:solidFill>
                <a:latin typeface="Arial" pitchFamily="34" charset="0"/>
              </a:rPr>
              <a:t>마태복음</a:t>
            </a:r>
            <a:r>
              <a:rPr lang="en-US" altLang="en-US" sz="2800" b="1" dirty="0" smtClean="0">
                <a:solidFill>
                  <a:srgbClr val="FFFF00"/>
                </a:solidFill>
                <a:latin typeface="Arial" pitchFamily="34" charset="0"/>
              </a:rPr>
              <a:t> </a:t>
            </a:r>
            <a:r>
              <a:rPr lang="en-US" altLang="en-US" sz="2800" b="1" dirty="0">
                <a:solidFill>
                  <a:srgbClr val="FFFF00"/>
                </a:solidFill>
                <a:latin typeface="Arial" pitchFamily="34" charset="0"/>
              </a:rPr>
              <a:t>2:23 </a:t>
            </a:r>
            <a:r>
              <a:rPr lang="ko-KR" altLang="en-US" sz="2800" dirty="0" smtClean="0">
                <a:solidFill>
                  <a:schemeClr val="bg1"/>
                </a:solidFill>
              </a:rPr>
              <a:t>나사렛이란 </a:t>
            </a:r>
            <a:r>
              <a:rPr lang="ko-KR" altLang="en-US" sz="2800" dirty="0">
                <a:solidFill>
                  <a:schemeClr val="bg1"/>
                </a:solidFill>
              </a:rPr>
              <a:t>동네에 가서 사니 이는 선지자로 </a:t>
            </a:r>
            <a:endParaRPr lang="en-US" altLang="ko-KR" sz="2800" dirty="0" smtClean="0">
              <a:solidFill>
                <a:schemeClr val="bg1"/>
              </a:solidFill>
            </a:endParaRPr>
          </a:p>
          <a:p>
            <a:pPr>
              <a:buNone/>
            </a:pPr>
            <a:r>
              <a:rPr lang="ko-KR" altLang="en-US" sz="2800" dirty="0" smtClean="0">
                <a:solidFill>
                  <a:schemeClr val="bg1"/>
                </a:solidFill>
              </a:rPr>
              <a:t>하신 </a:t>
            </a:r>
            <a:r>
              <a:rPr lang="ko-KR" altLang="en-US" sz="2800" dirty="0">
                <a:solidFill>
                  <a:schemeClr val="bg1"/>
                </a:solidFill>
              </a:rPr>
              <a:t>말씀에 </a:t>
            </a:r>
            <a:r>
              <a:rPr lang="ko-KR" altLang="en-US" sz="2800" b="1" dirty="0">
                <a:solidFill>
                  <a:srgbClr val="FFFF00"/>
                </a:solidFill>
              </a:rPr>
              <a:t>나사렛 사람</a:t>
            </a:r>
            <a:r>
              <a:rPr lang="ko-KR" altLang="en-US" sz="2800" dirty="0">
                <a:solidFill>
                  <a:schemeClr val="bg1"/>
                </a:solidFill>
              </a:rPr>
              <a:t>이라 칭하리라 하심을 이루려 </a:t>
            </a:r>
            <a:r>
              <a:rPr lang="ko-KR" altLang="en-US" sz="2800" dirty="0" smtClean="0">
                <a:solidFill>
                  <a:schemeClr val="bg1"/>
                </a:solidFill>
              </a:rPr>
              <a:t>함이러라</a:t>
            </a:r>
            <a:r>
              <a:rPr lang="en-US" altLang="ko-KR" sz="2800" dirty="0" smtClean="0">
                <a:solidFill>
                  <a:schemeClr val="bg1"/>
                </a:solidFill>
              </a:rPr>
              <a:t>. </a:t>
            </a:r>
          </a:p>
          <a:p>
            <a:endParaRPr lang="en-US" altLang="ko-KR" sz="800" dirty="0" smtClean="0">
              <a:solidFill>
                <a:schemeClr val="bg1"/>
              </a:solidFill>
            </a:endParaRPr>
          </a:p>
          <a:p>
            <a:endParaRPr lang="en-US" sz="800" dirty="0">
              <a:solidFill>
                <a:schemeClr val="bg1"/>
              </a:solidFill>
            </a:endParaRPr>
          </a:p>
          <a:p>
            <a:pPr>
              <a:spcBef>
                <a:spcPct val="0"/>
              </a:spcBef>
              <a:buNone/>
            </a:pPr>
            <a:r>
              <a:rPr lang="en-US" altLang="en-US" sz="2800" baseline="30000" dirty="0" smtClean="0">
                <a:solidFill>
                  <a:srgbClr val="FFFF00"/>
                </a:solidFill>
                <a:latin typeface="Arial" pitchFamily="34" charset="0"/>
              </a:rPr>
              <a:t>NKJ</a:t>
            </a:r>
            <a:r>
              <a:rPr lang="en-US" altLang="en-US" sz="2800" baseline="30000" dirty="0" smtClean="0">
                <a:solidFill>
                  <a:schemeClr val="bg1"/>
                </a:solidFill>
                <a:latin typeface="Arial" pitchFamily="34" charset="0"/>
              </a:rPr>
              <a:t>  </a:t>
            </a:r>
            <a:r>
              <a:rPr lang="en-US" altLang="en-US" sz="2800" dirty="0">
                <a:solidFill>
                  <a:schemeClr val="bg1"/>
                </a:solidFill>
                <a:latin typeface="Arial" pitchFamily="34" charset="0"/>
              </a:rPr>
              <a:t>And he came and dwelt in a city called Nazareth, that it might be fulfilled which was spoken by the prophets, </a:t>
            </a:r>
            <a:r>
              <a:rPr lang="en-US" altLang="en-US" sz="2800" dirty="0" smtClean="0">
                <a:solidFill>
                  <a:schemeClr val="bg1"/>
                </a:solidFill>
                <a:latin typeface="Arial" pitchFamily="34" charset="0"/>
              </a:rPr>
              <a:t>“He </a:t>
            </a:r>
            <a:r>
              <a:rPr lang="en-US" altLang="en-US" sz="2800" dirty="0">
                <a:solidFill>
                  <a:schemeClr val="bg1"/>
                </a:solidFill>
                <a:latin typeface="Arial" pitchFamily="34" charset="0"/>
              </a:rPr>
              <a:t>shall be called </a:t>
            </a:r>
            <a:r>
              <a:rPr lang="en-US" altLang="en-US" sz="2800" b="1" dirty="0">
                <a:solidFill>
                  <a:srgbClr val="FFFF00"/>
                </a:solidFill>
                <a:latin typeface="Arial" pitchFamily="34" charset="0"/>
              </a:rPr>
              <a:t>a Nazarene</a:t>
            </a:r>
            <a:r>
              <a:rPr lang="en-US" altLang="en-US" sz="2800" dirty="0" smtClean="0">
                <a:solidFill>
                  <a:schemeClr val="bg1"/>
                </a:solidFill>
                <a:latin typeface="Arial" pitchFamily="34" charset="0"/>
              </a:rPr>
              <a:t>.”</a:t>
            </a:r>
            <a:r>
              <a:rPr lang="en-US" altLang="ko-KR" sz="1200" dirty="0" smtClean="0">
                <a:solidFill>
                  <a:schemeClr val="bg1"/>
                </a:solidFill>
              </a:rPr>
              <a:t> </a:t>
            </a:r>
            <a:r>
              <a:rPr lang="en-US" altLang="ko-KR" sz="2800" dirty="0">
                <a:solidFill>
                  <a:schemeClr val="bg1"/>
                </a:solidFill>
              </a:rPr>
              <a:t>(</a:t>
            </a:r>
            <a:r>
              <a:rPr lang="el-GR" altLang="en-US" sz="2800" b="1" dirty="0">
                <a:solidFill>
                  <a:srgbClr val="FFFF00"/>
                </a:solidFill>
                <a:latin typeface="Arial" pitchFamily="34" charset="0"/>
              </a:rPr>
              <a:t>Ναζωραῖος</a:t>
            </a:r>
            <a:r>
              <a:rPr lang="en-US" altLang="ko-KR" sz="2800" dirty="0">
                <a:solidFill>
                  <a:schemeClr val="bg1"/>
                </a:solidFill>
              </a:rPr>
              <a:t>)</a:t>
            </a:r>
          </a:p>
          <a:p>
            <a:pPr eaLnBrk="1" hangingPunct="1">
              <a:spcBef>
                <a:spcPct val="0"/>
              </a:spcBef>
              <a:buFontTx/>
              <a:buNone/>
            </a:pPr>
            <a:endParaRPr lang="en-US" altLang="en-US" sz="1200" dirty="0">
              <a:solidFill>
                <a:schemeClr val="bg1"/>
              </a:solidFill>
              <a:latin typeface="Arial" pitchFamily="34" charset="0"/>
            </a:endParaRPr>
          </a:p>
          <a:p>
            <a:pPr eaLnBrk="1" hangingPunct="1">
              <a:spcBef>
                <a:spcPct val="0"/>
              </a:spcBef>
              <a:buFontTx/>
              <a:buNone/>
            </a:pPr>
            <a:endParaRPr lang="en-US" altLang="en-US" sz="1200" dirty="0">
              <a:solidFill>
                <a:schemeClr val="bg1"/>
              </a:solidFill>
              <a:latin typeface="Arial" pitchFamily="34" charset="0"/>
            </a:endParaRPr>
          </a:p>
          <a:p>
            <a:pPr eaLnBrk="1" hangingPunct="1">
              <a:spcBef>
                <a:spcPct val="0"/>
              </a:spcBef>
              <a:buFontTx/>
              <a:buNone/>
            </a:pPr>
            <a:r>
              <a:rPr lang="en-US" altLang="en-US" sz="2800" b="1" dirty="0" smtClean="0">
                <a:solidFill>
                  <a:srgbClr val="FFFF00"/>
                </a:solidFill>
                <a:latin typeface="Arial" pitchFamily="34" charset="0"/>
              </a:rPr>
              <a:t>-</a:t>
            </a:r>
            <a:r>
              <a:rPr lang="ko-KR" altLang="en-US" sz="2800" b="1" dirty="0" smtClean="0">
                <a:solidFill>
                  <a:srgbClr val="FFFF00"/>
                </a:solidFill>
                <a:latin typeface="Arial" pitchFamily="34" charset="0"/>
              </a:rPr>
              <a:t>이사야</a:t>
            </a:r>
            <a:r>
              <a:rPr lang="en-US" altLang="en-US" sz="2800" b="1" dirty="0" smtClean="0">
                <a:solidFill>
                  <a:srgbClr val="FFFF00"/>
                </a:solidFill>
                <a:latin typeface="Arial" pitchFamily="34" charset="0"/>
              </a:rPr>
              <a:t> </a:t>
            </a:r>
            <a:r>
              <a:rPr lang="en-US" altLang="en-US" sz="2800" b="1" dirty="0">
                <a:solidFill>
                  <a:srgbClr val="FFFF00"/>
                </a:solidFill>
                <a:latin typeface="Arial" pitchFamily="34" charset="0"/>
              </a:rPr>
              <a:t>11:1</a:t>
            </a:r>
            <a:r>
              <a:rPr lang="en-US" altLang="en-US" sz="2800" dirty="0">
                <a:solidFill>
                  <a:srgbClr val="FFFF00"/>
                </a:solidFill>
                <a:latin typeface="Arial" pitchFamily="34" charset="0"/>
              </a:rPr>
              <a:t> </a:t>
            </a:r>
            <a:r>
              <a:rPr lang="en-US" altLang="en-US" sz="3600" dirty="0">
                <a:solidFill>
                  <a:srgbClr val="FFFF00"/>
                </a:solidFill>
                <a:latin typeface="Bwhebb" pitchFamily="2" charset="0"/>
              </a:rPr>
              <a:t> </a:t>
            </a:r>
            <a:r>
              <a:rPr lang="en-US" altLang="en-US" sz="3600" dirty="0">
                <a:solidFill>
                  <a:schemeClr val="bg1"/>
                </a:solidFill>
                <a:latin typeface="Bwhebb" pitchFamily="2" charset="0"/>
              </a:rPr>
              <a:t>`</a:t>
            </a:r>
            <a:r>
              <a:rPr lang="en-US" altLang="en-US" sz="3600" dirty="0" err="1">
                <a:solidFill>
                  <a:schemeClr val="bg1"/>
                </a:solidFill>
                <a:latin typeface="Bwhebb" pitchFamily="2" charset="0"/>
              </a:rPr>
              <a:t>hr</a:t>
            </a:r>
            <a:r>
              <a:rPr lang="en-US" altLang="en-US" sz="3600" dirty="0">
                <a:solidFill>
                  <a:schemeClr val="bg1"/>
                </a:solidFill>
                <a:latin typeface="Bwhebb" pitchFamily="2" charset="0"/>
              </a:rPr>
              <a:t>&lt;(</a:t>
            </a:r>
            <a:r>
              <a:rPr lang="en-US" altLang="en-US" sz="3600" dirty="0" err="1">
                <a:solidFill>
                  <a:schemeClr val="bg1"/>
                </a:solidFill>
                <a:latin typeface="Bwhebb" pitchFamily="2" charset="0"/>
              </a:rPr>
              <a:t>p.yI</a:t>
            </a:r>
            <a:r>
              <a:rPr lang="en-US" altLang="en-US" sz="3600" dirty="0">
                <a:solidFill>
                  <a:schemeClr val="bg1"/>
                </a:solidFill>
                <a:latin typeface="Bwhebb" pitchFamily="2" charset="0"/>
              </a:rPr>
              <a:t> </a:t>
            </a:r>
            <a:r>
              <a:rPr lang="en-US" altLang="en-US" sz="3600" dirty="0" err="1">
                <a:solidFill>
                  <a:schemeClr val="bg1"/>
                </a:solidFill>
                <a:latin typeface="Bwhebb" pitchFamily="2" charset="0"/>
              </a:rPr>
              <a:t>wyv'îr"V'mi</a:t>
            </a:r>
            <a:r>
              <a:rPr lang="en-US" altLang="en-US" sz="3600" dirty="0">
                <a:solidFill>
                  <a:schemeClr val="bg1"/>
                </a:solidFill>
                <a:latin typeface="Bwhebb" pitchFamily="2" charset="0"/>
              </a:rPr>
              <a:t> </a:t>
            </a:r>
            <a:r>
              <a:rPr lang="en-US" altLang="en-US" sz="3600" dirty="0" err="1">
                <a:solidFill>
                  <a:srgbClr val="FFFF00"/>
                </a:solidFill>
                <a:latin typeface="Bwhebb" pitchFamily="2" charset="0"/>
              </a:rPr>
              <a:t>rc,n</a:t>
            </a:r>
            <a:r>
              <a:rPr lang="en-US" altLang="en-US" sz="3600" dirty="0" err="1">
                <a:solidFill>
                  <a:schemeClr val="bg1"/>
                </a:solidFill>
                <a:latin typeface="Bwhebb" pitchFamily="2" charset="0"/>
              </a:rPr>
              <a:t>Eßw</a:t>
            </a:r>
            <a:r>
              <a:rPr lang="en-US" altLang="en-US" sz="3600" dirty="0">
                <a:solidFill>
                  <a:schemeClr val="bg1"/>
                </a:solidFill>
                <a:latin typeface="Bwhebb" pitchFamily="2" charset="0"/>
              </a:rPr>
              <a:t>&gt; </a:t>
            </a:r>
            <a:r>
              <a:rPr lang="en-US" altLang="en-US" sz="3600" dirty="0" err="1">
                <a:solidFill>
                  <a:schemeClr val="bg1"/>
                </a:solidFill>
                <a:latin typeface="Bwhebb" pitchFamily="2" charset="0"/>
              </a:rPr>
              <a:t>yv</a:t>
            </a:r>
            <a:r>
              <a:rPr lang="en-US" altLang="en-US" sz="3600" dirty="0">
                <a:solidFill>
                  <a:schemeClr val="bg1"/>
                </a:solidFill>
                <a:latin typeface="Bwhebb" pitchFamily="2" charset="0"/>
              </a:rPr>
              <a:t>'_</a:t>
            </a:r>
            <a:r>
              <a:rPr lang="en-US" altLang="en-US" sz="3600" dirty="0" err="1">
                <a:solidFill>
                  <a:schemeClr val="bg1"/>
                </a:solidFill>
                <a:latin typeface="Bwhebb" pitchFamily="2" charset="0"/>
              </a:rPr>
              <a:t>yI</a:t>
            </a:r>
            <a:r>
              <a:rPr lang="en-US" altLang="en-US" sz="3600" dirty="0">
                <a:solidFill>
                  <a:schemeClr val="bg1"/>
                </a:solidFill>
                <a:latin typeface="Bwhebb" pitchFamily="2" charset="0"/>
              </a:rPr>
              <a:t> [</a:t>
            </a:r>
            <a:r>
              <a:rPr lang="en-US" altLang="en-US" sz="3600" dirty="0" err="1">
                <a:solidFill>
                  <a:schemeClr val="bg1"/>
                </a:solidFill>
                <a:latin typeface="Bwhebb" pitchFamily="2" charset="0"/>
              </a:rPr>
              <a:t>z:GEåmi</a:t>
            </a:r>
            <a:r>
              <a:rPr lang="en-US" altLang="en-US" sz="3600" dirty="0">
                <a:solidFill>
                  <a:schemeClr val="bg1"/>
                </a:solidFill>
                <a:latin typeface="Bwhebb" pitchFamily="2" charset="0"/>
              </a:rPr>
              <a:t> </a:t>
            </a:r>
            <a:r>
              <a:rPr lang="en-US" altLang="en-US" sz="3600" dirty="0" err="1">
                <a:solidFill>
                  <a:schemeClr val="bg1"/>
                </a:solidFill>
                <a:latin typeface="Bwhebb" pitchFamily="2" charset="0"/>
              </a:rPr>
              <a:t>rj,xoß</a:t>
            </a:r>
            <a:r>
              <a:rPr lang="en-US" altLang="en-US" sz="3600" dirty="0">
                <a:solidFill>
                  <a:schemeClr val="bg1"/>
                </a:solidFill>
                <a:latin typeface="Bwhebb" pitchFamily="2" charset="0"/>
              </a:rPr>
              <a:t> </a:t>
            </a:r>
            <a:r>
              <a:rPr lang="en-US" altLang="en-US" sz="3600" dirty="0" err="1">
                <a:solidFill>
                  <a:schemeClr val="bg1"/>
                </a:solidFill>
                <a:latin typeface="Bwhebb" pitchFamily="2" charset="0"/>
              </a:rPr>
              <a:t>ac'îy"w</a:t>
            </a:r>
            <a:r>
              <a:rPr lang="en-US" altLang="en-US" sz="3600" dirty="0">
                <a:solidFill>
                  <a:schemeClr val="bg1"/>
                </a:solidFill>
                <a:latin typeface="Bwhebb" pitchFamily="2" charset="0"/>
              </a:rPr>
              <a:t>&gt;</a:t>
            </a:r>
            <a:r>
              <a:rPr lang="en-US" altLang="en-US" sz="3600" baseline="30000" dirty="0">
                <a:solidFill>
                  <a:schemeClr val="bg1"/>
                </a:solidFill>
                <a:latin typeface="Bwhebb" pitchFamily="2" charset="0"/>
              </a:rPr>
              <a:t>  </a:t>
            </a:r>
            <a:endParaRPr lang="en-US" altLang="en-US" sz="3600" dirty="0">
              <a:solidFill>
                <a:schemeClr val="bg1"/>
              </a:solidFill>
              <a:latin typeface="Bwhebb" pitchFamily="2" charset="0"/>
            </a:endParaRPr>
          </a:p>
          <a:p>
            <a:pPr eaLnBrk="1" hangingPunct="1">
              <a:spcBef>
                <a:spcPct val="0"/>
              </a:spcBef>
              <a:buFontTx/>
              <a:buNone/>
            </a:pPr>
            <a:r>
              <a:rPr lang="en-US" altLang="en-US" sz="2800" baseline="30000" dirty="0">
                <a:solidFill>
                  <a:schemeClr val="bg1"/>
                </a:solidFill>
                <a:latin typeface="Arial" pitchFamily="34" charset="0"/>
              </a:rPr>
              <a:t>NIV </a:t>
            </a:r>
            <a:r>
              <a:rPr lang="en-US" altLang="en-US" sz="2800" dirty="0">
                <a:solidFill>
                  <a:schemeClr val="bg1"/>
                </a:solidFill>
                <a:latin typeface="Arial" pitchFamily="34" charset="0"/>
              </a:rPr>
              <a:t>A shoot will come up from the stump of Jesse; from his roots </a:t>
            </a:r>
            <a:r>
              <a:rPr lang="en-US" altLang="en-US" sz="2800" b="1" dirty="0">
                <a:solidFill>
                  <a:srgbClr val="FFFF00"/>
                </a:solidFill>
                <a:latin typeface="Arial" pitchFamily="34" charset="0"/>
              </a:rPr>
              <a:t>a Branch</a:t>
            </a:r>
            <a:r>
              <a:rPr lang="en-US" altLang="en-US" sz="2800" dirty="0">
                <a:solidFill>
                  <a:srgbClr val="FFFF00"/>
                </a:solidFill>
                <a:latin typeface="Arial" pitchFamily="34" charset="0"/>
              </a:rPr>
              <a:t> </a:t>
            </a:r>
            <a:r>
              <a:rPr lang="en-US" altLang="en-US" sz="2800" dirty="0">
                <a:solidFill>
                  <a:schemeClr val="bg1"/>
                </a:solidFill>
                <a:latin typeface="Arial" pitchFamily="34" charset="0"/>
              </a:rPr>
              <a:t>will bear fruit</a:t>
            </a:r>
            <a:r>
              <a:rPr lang="en-US" altLang="en-US" sz="2800" dirty="0" smtClean="0">
                <a:solidFill>
                  <a:schemeClr val="bg1"/>
                </a:solidFill>
                <a:latin typeface="Arial" pitchFamily="34" charset="0"/>
              </a:rPr>
              <a:t>.  /  </a:t>
            </a:r>
            <a:r>
              <a:rPr lang="ko-KR" altLang="en-US" sz="2800" dirty="0" smtClean="0">
                <a:solidFill>
                  <a:schemeClr val="bg1"/>
                </a:solidFill>
              </a:rPr>
              <a:t>이새의 </a:t>
            </a:r>
            <a:r>
              <a:rPr lang="ko-KR" altLang="en-US" sz="2800" dirty="0">
                <a:solidFill>
                  <a:schemeClr val="bg1"/>
                </a:solidFill>
              </a:rPr>
              <a:t>줄기에서 한 싹이 나며 그 뿌리에서 </a:t>
            </a:r>
            <a:r>
              <a:rPr lang="ko-KR" altLang="en-US" sz="2800" b="1" dirty="0">
                <a:solidFill>
                  <a:srgbClr val="FFFF00"/>
                </a:solidFill>
              </a:rPr>
              <a:t>한 가지</a:t>
            </a:r>
            <a:r>
              <a:rPr lang="ko-KR" altLang="en-US" sz="2800" dirty="0">
                <a:solidFill>
                  <a:schemeClr val="bg1"/>
                </a:solidFill>
              </a:rPr>
              <a:t>가 나서 결실할 </a:t>
            </a:r>
            <a:r>
              <a:rPr lang="ko-KR" altLang="en-US" sz="2800" dirty="0" smtClean="0">
                <a:solidFill>
                  <a:schemeClr val="bg1"/>
                </a:solidFill>
              </a:rPr>
              <a:t>것이요 </a:t>
            </a:r>
            <a:r>
              <a:rPr lang="en-US" altLang="en-US" sz="2800" dirty="0" smtClean="0">
                <a:solidFill>
                  <a:schemeClr val="bg1"/>
                </a:solidFill>
                <a:latin typeface="Arial" pitchFamily="34" charset="0"/>
              </a:rPr>
              <a:t>(</a:t>
            </a:r>
            <a:r>
              <a:rPr lang="en-US" altLang="en-US" sz="3600" dirty="0" err="1" smtClean="0">
                <a:solidFill>
                  <a:srgbClr val="FFFF00"/>
                </a:solidFill>
                <a:latin typeface="Bwhebb" pitchFamily="2" charset="0"/>
              </a:rPr>
              <a:t>rc,n</a:t>
            </a:r>
            <a:r>
              <a:rPr lang="en-US" altLang="en-US" sz="3600" dirty="0" err="1" smtClean="0">
                <a:solidFill>
                  <a:schemeClr val="bg1"/>
                </a:solidFill>
                <a:latin typeface="Bwhebb" pitchFamily="2" charset="0"/>
              </a:rPr>
              <a:t>Eß</a:t>
            </a:r>
            <a:r>
              <a:rPr lang="en-US" altLang="en-US" sz="2800" dirty="0" smtClean="0">
                <a:solidFill>
                  <a:schemeClr val="bg1"/>
                </a:solidFill>
                <a:latin typeface="Arial" pitchFamily="34" charset="0"/>
              </a:rPr>
              <a:t>)</a:t>
            </a:r>
            <a:r>
              <a:rPr lang="en-US" altLang="zh-TW" sz="2800" dirty="0" smtClean="0">
                <a:solidFill>
                  <a:schemeClr val="bg1"/>
                </a:solidFill>
                <a:latin typeface="Arial" pitchFamily="34" charset="0"/>
              </a:rPr>
              <a:t>.</a:t>
            </a:r>
          </a:p>
          <a:p>
            <a:pPr eaLnBrk="1" hangingPunct="1">
              <a:spcBef>
                <a:spcPct val="0"/>
              </a:spcBef>
              <a:buFontTx/>
              <a:buNone/>
            </a:pPr>
            <a:endParaRPr lang="en-US" altLang="en-US" dirty="0" smtClean="0">
              <a:solidFill>
                <a:schemeClr val="bg1"/>
              </a:solidFill>
              <a:latin typeface="Arial" pitchFamily="34" charset="0"/>
            </a:endParaRPr>
          </a:p>
          <a:p>
            <a:pPr eaLnBrk="1" hangingPunct="1">
              <a:spcBef>
                <a:spcPct val="0"/>
              </a:spcBef>
              <a:buFontTx/>
              <a:buNone/>
            </a:pPr>
            <a:endParaRPr lang="en-US" altLang="en-US" dirty="0">
              <a:solidFill>
                <a:schemeClr val="bg1"/>
              </a:solidFill>
              <a:latin typeface="Arial" pitchFamily="34" charset="0"/>
            </a:endParaRPr>
          </a:p>
        </p:txBody>
      </p:sp>
    </p:spTree>
    <p:extLst>
      <p:ext uri="{BB962C8B-B14F-4D97-AF65-F5344CB8AC3E}">
        <p14:creationId xmlns:p14="http://schemas.microsoft.com/office/powerpoint/2010/main" val="3283917081"/>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
          <p:cNvSpPr>
            <a:spLocks noChangeArrowheads="1"/>
          </p:cNvSpPr>
          <p:nvPr/>
        </p:nvSpPr>
        <p:spPr bwMode="auto">
          <a:xfrm>
            <a:off x="117326" y="152400"/>
            <a:ext cx="11996885" cy="6524863"/>
          </a:xfrm>
          <a:prstGeom prst="rect">
            <a:avLst/>
          </a:prstGeom>
          <a:solidFill>
            <a:srgbClr val="002060"/>
          </a:solidFill>
          <a:ln>
            <a:noFill/>
          </a:ln>
          <a:extLst/>
        </p:spPr>
        <p:txBody>
          <a:bodyPr wrap="squar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None/>
            </a:pPr>
            <a:r>
              <a:rPr lang="en-US" altLang="en-US" dirty="0">
                <a:solidFill>
                  <a:schemeClr val="bg1"/>
                </a:solidFill>
                <a:latin typeface="Arial" pitchFamily="34" charset="0"/>
              </a:rPr>
              <a:t>    </a:t>
            </a:r>
            <a:r>
              <a:rPr lang="en-US" altLang="en-US" dirty="0" smtClean="0">
                <a:solidFill>
                  <a:schemeClr val="bg1"/>
                </a:solidFill>
                <a:latin typeface="Arial" pitchFamily="34" charset="0"/>
              </a:rPr>
              <a:t>           </a:t>
            </a:r>
            <a:r>
              <a:rPr lang="ko-KR" altLang="en-US" b="1" dirty="0" smtClean="0">
                <a:solidFill>
                  <a:srgbClr val="FFFF00"/>
                </a:solidFill>
              </a:rPr>
              <a:t>신약 </a:t>
            </a:r>
            <a:r>
              <a:rPr lang="ko-KR" altLang="en-US" b="1" dirty="0">
                <a:solidFill>
                  <a:srgbClr val="FFFF00"/>
                </a:solidFill>
              </a:rPr>
              <a:t>성경 중의 </a:t>
            </a:r>
            <a:r>
              <a:rPr lang="en-US" b="1" dirty="0">
                <a:solidFill>
                  <a:srgbClr val="FFFF00"/>
                </a:solidFill>
              </a:rPr>
              <a:t>Hebraism: </a:t>
            </a:r>
            <a:r>
              <a:rPr lang="ko-KR" altLang="en-US" b="1" dirty="0">
                <a:solidFill>
                  <a:srgbClr val="FFFF00"/>
                </a:solidFill>
                <a:latin typeface="Arial" pitchFamily="34" charset="0"/>
              </a:rPr>
              <a:t>몇 가지 예</a:t>
            </a:r>
            <a:r>
              <a:rPr lang="en-US" altLang="ko-KR" b="1" dirty="0">
                <a:solidFill>
                  <a:srgbClr val="FFFF00"/>
                </a:solidFill>
                <a:latin typeface="Arial" pitchFamily="34" charset="0"/>
              </a:rPr>
              <a:t> (</a:t>
            </a:r>
            <a:r>
              <a:rPr lang="en-US" altLang="ko-KR" b="1" dirty="0" smtClean="0">
                <a:solidFill>
                  <a:srgbClr val="FFFF00"/>
                </a:solidFill>
                <a:latin typeface="Arial" pitchFamily="34" charset="0"/>
              </a:rPr>
              <a:t>II)</a:t>
            </a:r>
          </a:p>
          <a:p>
            <a:pPr>
              <a:spcBef>
                <a:spcPct val="0"/>
              </a:spcBef>
              <a:buNone/>
            </a:pPr>
            <a:endParaRPr lang="en-US" altLang="en-US" sz="1800" b="1" dirty="0">
              <a:solidFill>
                <a:srgbClr val="FFFF00"/>
              </a:solidFill>
              <a:latin typeface="Arial" pitchFamily="34" charset="0"/>
            </a:endParaRPr>
          </a:p>
          <a:p>
            <a:pPr>
              <a:spcBef>
                <a:spcPct val="0"/>
              </a:spcBef>
              <a:buNone/>
            </a:pPr>
            <a:r>
              <a:rPr lang="en-US" altLang="ko-KR" sz="2400" b="1" dirty="0" smtClean="0">
                <a:solidFill>
                  <a:srgbClr val="FFFF00"/>
                </a:solidFill>
                <a:latin typeface="Arial" pitchFamily="34" charset="0"/>
              </a:rPr>
              <a:t>-</a:t>
            </a:r>
            <a:r>
              <a:rPr lang="ko-KR" altLang="en-US" sz="2400" b="1" dirty="0" smtClean="0">
                <a:solidFill>
                  <a:srgbClr val="FFFF00"/>
                </a:solidFill>
                <a:latin typeface="Arial" pitchFamily="34" charset="0"/>
              </a:rPr>
              <a:t>마태복음</a:t>
            </a:r>
            <a:r>
              <a:rPr lang="en-US" altLang="en-US" sz="2600" b="1" dirty="0" smtClean="0">
                <a:solidFill>
                  <a:srgbClr val="FFFF00"/>
                </a:solidFill>
                <a:latin typeface="Arial" pitchFamily="34" charset="0"/>
              </a:rPr>
              <a:t> 5:22 </a:t>
            </a:r>
            <a:r>
              <a:rPr lang="ko-KR" altLang="en-US" sz="2800" dirty="0" smtClean="0">
                <a:solidFill>
                  <a:schemeClr val="bg1"/>
                </a:solidFill>
              </a:rPr>
              <a:t>나는 </a:t>
            </a:r>
            <a:r>
              <a:rPr lang="ko-KR" altLang="en-US" sz="2800" dirty="0">
                <a:solidFill>
                  <a:schemeClr val="bg1"/>
                </a:solidFill>
              </a:rPr>
              <a:t>너희에게 이르노니 형제에게 노하는 자마다 </a:t>
            </a:r>
            <a:endParaRPr lang="en-US" altLang="ko-KR" sz="2800" dirty="0" smtClean="0">
              <a:solidFill>
                <a:schemeClr val="bg1"/>
              </a:solidFill>
            </a:endParaRPr>
          </a:p>
          <a:p>
            <a:pPr eaLnBrk="1" hangingPunct="1">
              <a:spcBef>
                <a:spcPct val="0"/>
              </a:spcBef>
              <a:buFontTx/>
              <a:buNone/>
            </a:pPr>
            <a:r>
              <a:rPr lang="ko-KR" altLang="en-US" sz="2800" dirty="0" smtClean="0">
                <a:solidFill>
                  <a:schemeClr val="bg1"/>
                </a:solidFill>
              </a:rPr>
              <a:t>심판을 </a:t>
            </a:r>
            <a:r>
              <a:rPr lang="ko-KR" altLang="en-US" sz="2800" dirty="0">
                <a:solidFill>
                  <a:schemeClr val="bg1"/>
                </a:solidFill>
              </a:rPr>
              <a:t>받게 되고 형제를 대하여 </a:t>
            </a:r>
            <a:r>
              <a:rPr lang="ko-KR" altLang="en-US" sz="2800" b="1" dirty="0" smtClean="0">
                <a:solidFill>
                  <a:srgbClr val="FFFF00"/>
                </a:solidFill>
              </a:rPr>
              <a:t>라가</a:t>
            </a:r>
            <a:r>
              <a:rPr lang="en-US" altLang="en-US" sz="2400" dirty="0" smtClean="0">
                <a:solidFill>
                  <a:srgbClr val="FFFF00"/>
                </a:solidFill>
                <a:latin typeface="Arial" pitchFamily="34" charset="0"/>
              </a:rPr>
              <a:t>(</a:t>
            </a:r>
            <a:r>
              <a:rPr lang="en-US" altLang="en-US" sz="2800" b="1" dirty="0" err="1">
                <a:solidFill>
                  <a:srgbClr val="FFFF00"/>
                </a:solidFill>
                <a:latin typeface="Bwgrkn" pitchFamily="2" charset="0"/>
              </a:rPr>
              <a:t>r`aka</a:t>
            </a:r>
            <a:r>
              <a:rPr lang="en-US" altLang="en-US" sz="2800" b="1" dirty="0">
                <a:solidFill>
                  <a:srgbClr val="FFFF00"/>
                </a:solidFill>
                <a:latin typeface="Bwgrkn" pitchFamily="2" charset="0"/>
              </a:rPr>
              <a:t>,</a:t>
            </a:r>
            <a:r>
              <a:rPr lang="en-US" altLang="en-US" sz="2400" dirty="0">
                <a:solidFill>
                  <a:srgbClr val="FFFF00"/>
                </a:solidFill>
                <a:latin typeface="Arial" pitchFamily="34" charset="0"/>
              </a:rPr>
              <a:t>) </a:t>
            </a:r>
            <a:r>
              <a:rPr lang="ko-KR" altLang="en-US" sz="2800" dirty="0" smtClean="0">
                <a:solidFill>
                  <a:schemeClr val="bg1"/>
                </a:solidFill>
              </a:rPr>
              <a:t>라 </a:t>
            </a:r>
            <a:r>
              <a:rPr lang="ko-KR" altLang="en-US" sz="2800" dirty="0">
                <a:solidFill>
                  <a:schemeClr val="bg1"/>
                </a:solidFill>
              </a:rPr>
              <a:t>하는 자는 공회에 </a:t>
            </a:r>
            <a:endParaRPr lang="en-US" altLang="ko-KR" sz="2800" dirty="0" smtClean="0">
              <a:solidFill>
                <a:schemeClr val="bg1"/>
              </a:solidFill>
            </a:endParaRPr>
          </a:p>
          <a:p>
            <a:pPr eaLnBrk="1" hangingPunct="1">
              <a:spcBef>
                <a:spcPct val="0"/>
              </a:spcBef>
              <a:buFontTx/>
              <a:buNone/>
            </a:pPr>
            <a:r>
              <a:rPr lang="ko-KR" altLang="en-US" sz="2800" dirty="0" smtClean="0">
                <a:solidFill>
                  <a:schemeClr val="bg1"/>
                </a:solidFill>
              </a:rPr>
              <a:t>잡혀가게 </a:t>
            </a:r>
            <a:r>
              <a:rPr lang="ko-KR" altLang="en-US" sz="2800" dirty="0">
                <a:solidFill>
                  <a:schemeClr val="bg1"/>
                </a:solidFill>
              </a:rPr>
              <a:t>되고 미련한 놈이라 하는 자는 </a:t>
            </a:r>
            <a:r>
              <a:rPr lang="ko-KR" altLang="en-US" sz="2800" b="1" dirty="0" smtClean="0">
                <a:solidFill>
                  <a:srgbClr val="FFFF00"/>
                </a:solidFill>
              </a:rPr>
              <a:t>지옥</a:t>
            </a:r>
            <a:r>
              <a:rPr lang="en-US" altLang="en-US" sz="2400" b="1" dirty="0" smtClean="0">
                <a:solidFill>
                  <a:srgbClr val="FFFF00"/>
                </a:solidFill>
                <a:latin typeface="Arial" pitchFamily="34" charset="0"/>
              </a:rPr>
              <a:t>(</a:t>
            </a:r>
            <a:r>
              <a:rPr lang="en-US" altLang="en-US" sz="2800" b="1" dirty="0" err="1">
                <a:solidFill>
                  <a:srgbClr val="FFFF00"/>
                </a:solidFill>
                <a:latin typeface="Bwgrkn" pitchFamily="2" charset="0"/>
              </a:rPr>
              <a:t>ge,enna</a:t>
            </a:r>
            <a:r>
              <a:rPr lang="en-US" altLang="en-US" sz="2400" b="1" dirty="0">
                <a:solidFill>
                  <a:srgbClr val="FFFF00"/>
                </a:solidFill>
                <a:latin typeface="Arial" pitchFamily="34" charset="0"/>
              </a:rPr>
              <a:t>)</a:t>
            </a:r>
            <a:r>
              <a:rPr lang="ko-KR" altLang="en-US" sz="2800" dirty="0" smtClean="0">
                <a:solidFill>
                  <a:srgbClr val="FFFF00"/>
                </a:solidFill>
              </a:rPr>
              <a:t> </a:t>
            </a:r>
            <a:r>
              <a:rPr lang="ko-KR" altLang="en-US" sz="2800" dirty="0">
                <a:solidFill>
                  <a:schemeClr val="bg1"/>
                </a:solidFill>
              </a:rPr>
              <a:t>불에 들어가게 </a:t>
            </a:r>
            <a:r>
              <a:rPr lang="ko-KR" altLang="en-US" sz="2800" dirty="0" smtClean="0">
                <a:solidFill>
                  <a:schemeClr val="bg1"/>
                </a:solidFill>
              </a:rPr>
              <a:t>되리라</a:t>
            </a:r>
            <a:r>
              <a:rPr lang="en-US" altLang="ko-KR" sz="2800" dirty="0" smtClean="0">
                <a:solidFill>
                  <a:schemeClr val="bg1"/>
                </a:solidFill>
              </a:rPr>
              <a:t>.</a:t>
            </a:r>
            <a:endParaRPr lang="en-US" sz="1200" dirty="0">
              <a:solidFill>
                <a:schemeClr val="bg1"/>
              </a:solidFill>
            </a:endParaRPr>
          </a:p>
          <a:p>
            <a:pPr eaLnBrk="1" hangingPunct="1">
              <a:spcBef>
                <a:spcPct val="0"/>
              </a:spcBef>
              <a:buFontTx/>
              <a:buNone/>
            </a:pPr>
            <a:endParaRPr lang="en-US" altLang="en-US" sz="1200" dirty="0">
              <a:solidFill>
                <a:schemeClr val="bg1"/>
              </a:solidFill>
              <a:latin typeface="Arial" pitchFamily="34" charset="0"/>
            </a:endParaRPr>
          </a:p>
          <a:p>
            <a:pPr eaLnBrk="1" hangingPunct="1">
              <a:spcBef>
                <a:spcPct val="0"/>
              </a:spcBef>
              <a:buFontTx/>
              <a:buNone/>
            </a:pPr>
            <a:r>
              <a:rPr lang="en-US" altLang="en-US" sz="2600" baseline="30000" dirty="0">
                <a:solidFill>
                  <a:srgbClr val="FFFF00"/>
                </a:solidFill>
                <a:latin typeface="Arial" pitchFamily="34" charset="0"/>
              </a:rPr>
              <a:t>NIV</a:t>
            </a:r>
            <a:r>
              <a:rPr lang="en-US" altLang="en-US" sz="2600" dirty="0">
                <a:solidFill>
                  <a:schemeClr val="bg1"/>
                </a:solidFill>
                <a:latin typeface="Arial" pitchFamily="34" charset="0"/>
              </a:rPr>
              <a:t> But I tell you that anyone who is angry with his brother will be subject to judgment. Again, anyone who says to his brother, '</a:t>
            </a:r>
            <a:r>
              <a:rPr lang="en-US" altLang="en-US" sz="2600" b="1" dirty="0" err="1">
                <a:solidFill>
                  <a:srgbClr val="FFFF00"/>
                </a:solidFill>
                <a:latin typeface="Arial" pitchFamily="34" charset="0"/>
              </a:rPr>
              <a:t>Raca</a:t>
            </a:r>
            <a:r>
              <a:rPr lang="en-US" altLang="en-US" sz="2600" dirty="0">
                <a:solidFill>
                  <a:schemeClr val="bg1"/>
                </a:solidFill>
                <a:latin typeface="Arial" pitchFamily="34" charset="0"/>
              </a:rPr>
              <a:t>, 'is answerable to the Sanhedrin. But anyone who says, 'You fool!' will be in danger of the fire of </a:t>
            </a:r>
            <a:r>
              <a:rPr lang="en-US" altLang="en-US" sz="2600" b="1" dirty="0">
                <a:solidFill>
                  <a:srgbClr val="FFFF00"/>
                </a:solidFill>
                <a:latin typeface="Arial" pitchFamily="34" charset="0"/>
              </a:rPr>
              <a:t>hell</a:t>
            </a:r>
            <a:r>
              <a:rPr lang="en-US" altLang="en-US" sz="2600" dirty="0" smtClean="0">
                <a:solidFill>
                  <a:schemeClr val="bg1"/>
                </a:solidFill>
                <a:latin typeface="Arial" pitchFamily="34" charset="0"/>
              </a:rPr>
              <a:t>.</a:t>
            </a:r>
          </a:p>
          <a:p>
            <a:pPr eaLnBrk="1" hangingPunct="1">
              <a:spcBef>
                <a:spcPct val="0"/>
              </a:spcBef>
              <a:buFontTx/>
              <a:buNone/>
            </a:pPr>
            <a:endParaRPr lang="en-US" altLang="en-US" sz="1000" dirty="0">
              <a:solidFill>
                <a:schemeClr val="bg1"/>
              </a:solidFill>
              <a:latin typeface="Arial" pitchFamily="34" charset="0"/>
            </a:endParaRPr>
          </a:p>
          <a:p>
            <a:pPr eaLnBrk="1" hangingPunct="1">
              <a:spcBef>
                <a:spcPct val="0"/>
              </a:spcBef>
              <a:buFontTx/>
              <a:buNone/>
            </a:pPr>
            <a:r>
              <a:rPr lang="en-US" altLang="en-US" sz="2400" dirty="0">
                <a:solidFill>
                  <a:schemeClr val="bg1"/>
                </a:solidFill>
                <a:latin typeface="Arial" pitchFamily="34" charset="0"/>
              </a:rPr>
              <a:t>	</a:t>
            </a:r>
            <a:r>
              <a:rPr lang="en-US" altLang="en-US" sz="2400" dirty="0" smtClean="0">
                <a:solidFill>
                  <a:srgbClr val="FFFF00"/>
                </a:solidFill>
                <a:latin typeface="Arial" pitchFamily="34" charset="0"/>
              </a:rPr>
              <a:t>*</a:t>
            </a:r>
            <a:r>
              <a:rPr lang="en-US" altLang="en-US" sz="2400" b="1" i="1" dirty="0" err="1" smtClean="0">
                <a:solidFill>
                  <a:srgbClr val="FFFF00"/>
                </a:solidFill>
                <a:latin typeface="Arial" pitchFamily="34" charset="0"/>
              </a:rPr>
              <a:t>Raca</a:t>
            </a:r>
            <a:r>
              <a:rPr lang="en-US" altLang="en-US" sz="2400" dirty="0" smtClean="0">
                <a:solidFill>
                  <a:srgbClr val="FFFF00"/>
                </a:solidFill>
                <a:latin typeface="Arial" pitchFamily="34" charset="0"/>
              </a:rPr>
              <a:t> </a:t>
            </a:r>
            <a:r>
              <a:rPr lang="en-US" altLang="en-US" sz="2400" dirty="0">
                <a:solidFill>
                  <a:srgbClr val="FFFF00"/>
                </a:solidFill>
                <a:latin typeface="Arial" pitchFamily="34" charset="0"/>
              </a:rPr>
              <a:t>(</a:t>
            </a:r>
            <a:r>
              <a:rPr lang="en-US" altLang="en-US" sz="2800" b="1" dirty="0" err="1">
                <a:solidFill>
                  <a:srgbClr val="FFFF00"/>
                </a:solidFill>
                <a:latin typeface="Bwgrkn" pitchFamily="2" charset="0"/>
              </a:rPr>
              <a:t>r`aka</a:t>
            </a:r>
            <a:r>
              <a:rPr lang="en-US" altLang="en-US" sz="2800" b="1" dirty="0">
                <a:solidFill>
                  <a:srgbClr val="FFFF00"/>
                </a:solidFill>
                <a:latin typeface="Bwgrkn" pitchFamily="2" charset="0"/>
              </a:rPr>
              <a:t>,</a:t>
            </a:r>
            <a:r>
              <a:rPr lang="en-US" altLang="en-US" sz="2400" dirty="0">
                <a:solidFill>
                  <a:srgbClr val="FFFF00"/>
                </a:solidFill>
                <a:latin typeface="Arial" pitchFamily="34" charset="0"/>
              </a:rPr>
              <a:t>) </a:t>
            </a:r>
            <a:r>
              <a:rPr lang="en-US" altLang="en-US" sz="2400" dirty="0">
                <a:solidFill>
                  <a:schemeClr val="bg1"/>
                </a:solidFill>
                <a:latin typeface="Arial" pitchFamily="34" charset="0"/>
              </a:rPr>
              <a:t>is an Aramaic word (</a:t>
            </a:r>
            <a:r>
              <a:rPr lang="en-US" altLang="en-US" dirty="0" err="1">
                <a:solidFill>
                  <a:srgbClr val="FFFF00"/>
                </a:solidFill>
                <a:latin typeface="Bwhebb" pitchFamily="2" charset="0"/>
              </a:rPr>
              <a:t>aqyr</a:t>
            </a:r>
            <a:r>
              <a:rPr lang="en-US" altLang="en-US" sz="2400" dirty="0">
                <a:solidFill>
                  <a:schemeClr val="bg1"/>
                </a:solidFill>
                <a:latin typeface="Arial" pitchFamily="34" charset="0"/>
              </a:rPr>
              <a:t>) meaning "</a:t>
            </a:r>
            <a:r>
              <a:rPr lang="en-US" altLang="en-US" sz="2400" dirty="0" smtClean="0">
                <a:solidFill>
                  <a:srgbClr val="FFFF00"/>
                </a:solidFill>
                <a:latin typeface="Arial" pitchFamily="34" charset="0"/>
              </a:rPr>
              <a:t>Empty</a:t>
            </a:r>
            <a:r>
              <a:rPr lang="en-US" altLang="en-US" sz="2400" dirty="0" smtClean="0">
                <a:solidFill>
                  <a:schemeClr val="bg1"/>
                </a:solidFill>
                <a:latin typeface="Arial" pitchFamily="34" charset="0"/>
              </a:rPr>
              <a:t>“.</a:t>
            </a:r>
          </a:p>
          <a:p>
            <a:pPr eaLnBrk="1" hangingPunct="1">
              <a:spcBef>
                <a:spcPct val="0"/>
              </a:spcBef>
              <a:buFontTx/>
              <a:buNone/>
            </a:pPr>
            <a:r>
              <a:rPr lang="en-US" altLang="en-US" sz="2400" dirty="0" smtClean="0">
                <a:solidFill>
                  <a:schemeClr val="bg1"/>
                </a:solidFill>
                <a:latin typeface="Arial" pitchFamily="34" charset="0"/>
              </a:rPr>
              <a:t> </a:t>
            </a:r>
            <a:r>
              <a:rPr lang="en-US" altLang="en-US" sz="2400" dirty="0">
                <a:solidFill>
                  <a:schemeClr val="bg1"/>
                </a:solidFill>
                <a:latin typeface="Arial" pitchFamily="34" charset="0"/>
              </a:rPr>
              <a:t>	</a:t>
            </a:r>
            <a:r>
              <a:rPr lang="en-US" altLang="en-US" sz="2400" dirty="0">
                <a:solidFill>
                  <a:srgbClr val="FFFF00"/>
                </a:solidFill>
                <a:latin typeface="Arial" pitchFamily="34" charset="0"/>
              </a:rPr>
              <a:t>*</a:t>
            </a:r>
            <a:r>
              <a:rPr lang="en-US" altLang="en-US" sz="2400" b="1" dirty="0" err="1">
                <a:solidFill>
                  <a:srgbClr val="FFFF00"/>
                </a:solidFill>
                <a:latin typeface="Arial" pitchFamily="34" charset="0"/>
              </a:rPr>
              <a:t>Gehenna</a:t>
            </a:r>
            <a:r>
              <a:rPr lang="en-US" altLang="en-US" sz="2400" b="1" dirty="0">
                <a:solidFill>
                  <a:srgbClr val="FFFF00"/>
                </a:solidFill>
                <a:latin typeface="Arial" pitchFamily="34" charset="0"/>
              </a:rPr>
              <a:t> (</a:t>
            </a:r>
            <a:r>
              <a:rPr lang="en-US" altLang="en-US" b="1" dirty="0" err="1">
                <a:solidFill>
                  <a:srgbClr val="FFFF00"/>
                </a:solidFill>
                <a:latin typeface="Bwgrkn" pitchFamily="2" charset="0"/>
              </a:rPr>
              <a:t>ge,enna</a:t>
            </a:r>
            <a:r>
              <a:rPr lang="en-US" altLang="en-US" b="1" dirty="0">
                <a:solidFill>
                  <a:srgbClr val="FFFF00"/>
                </a:solidFill>
                <a:latin typeface="Bwgrkn" pitchFamily="2" charset="0"/>
              </a:rPr>
              <a:t> </a:t>
            </a:r>
            <a:r>
              <a:rPr lang="ko-KR" altLang="en-US" sz="2400" b="1" dirty="0">
                <a:solidFill>
                  <a:srgbClr val="FFFF00"/>
                </a:solidFill>
              </a:rPr>
              <a:t>지옥</a:t>
            </a:r>
            <a:r>
              <a:rPr lang="en-US" altLang="en-US" sz="2400" b="1" dirty="0" smtClean="0">
                <a:solidFill>
                  <a:srgbClr val="FFFF00"/>
                </a:solidFill>
                <a:latin typeface="Arial" pitchFamily="34" charset="0"/>
              </a:rPr>
              <a:t>)</a:t>
            </a:r>
            <a:r>
              <a:rPr lang="en-US" altLang="en-US" sz="2400" dirty="0" smtClean="0">
                <a:solidFill>
                  <a:schemeClr val="bg1"/>
                </a:solidFill>
                <a:latin typeface="Arial" pitchFamily="34" charset="0"/>
              </a:rPr>
              <a:t>, </a:t>
            </a:r>
            <a:r>
              <a:rPr lang="en-US" altLang="en-US" sz="2400" dirty="0">
                <a:solidFill>
                  <a:schemeClr val="bg1"/>
                </a:solidFill>
                <a:latin typeface="Arial" pitchFamily="34" charset="0"/>
              </a:rPr>
              <a:t>which occurs </a:t>
            </a:r>
            <a:r>
              <a:rPr lang="en-US" altLang="en-US" sz="2400" dirty="0">
                <a:solidFill>
                  <a:srgbClr val="FFFF00"/>
                </a:solidFill>
                <a:latin typeface="Arial" pitchFamily="34" charset="0"/>
              </a:rPr>
              <a:t>12 times </a:t>
            </a:r>
            <a:r>
              <a:rPr lang="en-US" altLang="en-US" sz="2400" dirty="0">
                <a:solidFill>
                  <a:schemeClr val="bg1"/>
                </a:solidFill>
                <a:latin typeface="Arial" pitchFamily="34" charset="0"/>
              </a:rPr>
              <a:t>in the Greek New Testament (Matthew 5:22, 29, 30; 10:28; 23:15; 23:15, 33; Mark 9:43, 45, 47; Luke 12:5; James 3:6), is a transliteration from Hebrew </a:t>
            </a:r>
            <a:r>
              <a:rPr lang="en-US" altLang="en-US" dirty="0">
                <a:solidFill>
                  <a:srgbClr val="FFFF00"/>
                </a:solidFill>
                <a:latin typeface="Bwhebb" pitchFamily="2" charset="0"/>
              </a:rPr>
              <a:t>~</a:t>
            </a:r>
            <a:r>
              <a:rPr lang="en-US" altLang="en-US" dirty="0" err="1">
                <a:solidFill>
                  <a:srgbClr val="FFFF00"/>
                </a:solidFill>
                <a:latin typeface="Bwhebb" pitchFamily="2" charset="0"/>
              </a:rPr>
              <a:t>NOhi</a:t>
            </a:r>
            <a:r>
              <a:rPr lang="en-US" altLang="en-US" dirty="0">
                <a:solidFill>
                  <a:srgbClr val="FFFF00"/>
                </a:solidFill>
                <a:latin typeface="Bwhebb" pitchFamily="2" charset="0"/>
              </a:rPr>
              <a:t>-!b, </a:t>
            </a:r>
            <a:r>
              <a:rPr lang="en-US" altLang="en-US" dirty="0" err="1">
                <a:solidFill>
                  <a:srgbClr val="FFFF00"/>
                </a:solidFill>
                <a:latin typeface="Bwhebb" pitchFamily="2" charset="0"/>
              </a:rPr>
              <a:t>ayGEo</a:t>
            </a:r>
            <a:r>
              <a:rPr lang="en-US" altLang="en-US" dirty="0">
                <a:solidFill>
                  <a:srgbClr val="FFFF00"/>
                </a:solidFill>
                <a:latin typeface="Bwhebb" pitchFamily="2" charset="0"/>
              </a:rPr>
              <a:t> </a:t>
            </a:r>
            <a:r>
              <a:rPr lang="en-US" altLang="en-US" sz="2400" dirty="0" smtClean="0">
                <a:solidFill>
                  <a:schemeClr val="bg1"/>
                </a:solidFill>
                <a:latin typeface="Arial" pitchFamily="34" charset="0"/>
              </a:rPr>
              <a:t>or</a:t>
            </a:r>
            <a:r>
              <a:rPr lang="en-US" altLang="en-US" dirty="0" smtClean="0">
                <a:solidFill>
                  <a:schemeClr val="bg1"/>
                </a:solidFill>
                <a:latin typeface="Arial" pitchFamily="34" charset="0"/>
              </a:rPr>
              <a:t> </a:t>
            </a:r>
            <a:r>
              <a:rPr lang="en-US" altLang="en-US" dirty="0" smtClean="0">
                <a:solidFill>
                  <a:srgbClr val="FFFF00"/>
                </a:solidFill>
                <a:latin typeface="Bwhebb" pitchFamily="2" charset="0"/>
              </a:rPr>
              <a:t>~</a:t>
            </a:r>
            <a:r>
              <a:rPr lang="en-US" altLang="en-US" dirty="0" err="1">
                <a:solidFill>
                  <a:srgbClr val="FFFF00"/>
                </a:solidFill>
                <a:latin typeface="Bwhebb" pitchFamily="2" charset="0"/>
              </a:rPr>
              <a:t>NOhi-ayGE</a:t>
            </a:r>
            <a:r>
              <a:rPr lang="en-US" altLang="en-US" dirty="0">
                <a:solidFill>
                  <a:srgbClr val="FFFF00"/>
                </a:solidFill>
                <a:latin typeface="Bwhebb" pitchFamily="2" charset="0"/>
              </a:rPr>
              <a:t> </a:t>
            </a:r>
            <a:r>
              <a:rPr lang="en-US" altLang="en-US" sz="2400" dirty="0">
                <a:solidFill>
                  <a:schemeClr val="bg1"/>
                </a:solidFill>
                <a:latin typeface="Arial" pitchFamily="34" charset="0"/>
              </a:rPr>
              <a:t>which means ‘</a:t>
            </a:r>
            <a:r>
              <a:rPr lang="en-US" altLang="en-US" sz="2400" b="1" dirty="0">
                <a:solidFill>
                  <a:srgbClr val="FFFF00"/>
                </a:solidFill>
                <a:latin typeface="Arial" pitchFamily="34" charset="0"/>
              </a:rPr>
              <a:t>valley (of the son) of </a:t>
            </a:r>
            <a:r>
              <a:rPr lang="en-US" altLang="en-US" sz="2400" b="1" dirty="0" err="1">
                <a:solidFill>
                  <a:srgbClr val="FFFF00"/>
                </a:solidFill>
                <a:latin typeface="Arial" pitchFamily="34" charset="0"/>
              </a:rPr>
              <a:t>Hinnom</a:t>
            </a:r>
            <a:r>
              <a:rPr lang="en-US" altLang="en-US" sz="2400" dirty="0">
                <a:solidFill>
                  <a:schemeClr val="bg1"/>
                </a:solidFill>
                <a:latin typeface="Arial" pitchFamily="34" charset="0"/>
              </a:rPr>
              <a:t>’ (Joshua 15:8; 18:16; Nehemiah 11:30). </a:t>
            </a:r>
            <a:r>
              <a:rPr lang="en-US" altLang="en-US" sz="2400" dirty="0" smtClean="0">
                <a:solidFill>
                  <a:schemeClr val="bg1"/>
                </a:solidFill>
                <a:latin typeface="Arial" pitchFamily="34" charset="0"/>
              </a:rPr>
              <a:t> </a:t>
            </a:r>
          </a:p>
          <a:p>
            <a:pPr>
              <a:spcBef>
                <a:spcPct val="0"/>
              </a:spcBef>
              <a:buNone/>
            </a:pPr>
            <a:endParaRPr lang="en-US" altLang="en-US" sz="2400" dirty="0">
              <a:solidFill>
                <a:schemeClr val="bg1"/>
              </a:solidFill>
              <a:latin typeface="Arial" pitchFamily="34" charset="0"/>
            </a:endParaRPr>
          </a:p>
        </p:txBody>
      </p:sp>
    </p:spTree>
    <p:extLst>
      <p:ext uri="{BB962C8B-B14F-4D97-AF65-F5344CB8AC3E}">
        <p14:creationId xmlns:p14="http://schemas.microsoft.com/office/powerpoint/2010/main" val="2529532036"/>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1"/>
          <p:cNvSpPr>
            <a:spLocks noChangeArrowheads="1"/>
          </p:cNvSpPr>
          <p:nvPr/>
        </p:nvSpPr>
        <p:spPr bwMode="auto">
          <a:xfrm>
            <a:off x="123825" y="304800"/>
            <a:ext cx="11887200" cy="6321731"/>
          </a:xfrm>
          <a:prstGeom prst="rect">
            <a:avLst/>
          </a:prstGeom>
          <a:solidFill>
            <a:srgbClr val="002060"/>
          </a:solidFill>
          <a:ln>
            <a:noFill/>
          </a:ln>
          <a:extLst/>
        </p:spPr>
        <p:txBody>
          <a:bodyPr>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None/>
            </a:pPr>
            <a:r>
              <a:rPr lang="en-US" altLang="en-US" dirty="0">
                <a:solidFill>
                  <a:schemeClr val="bg1"/>
                </a:solidFill>
                <a:latin typeface="Arial" pitchFamily="34" charset="0"/>
              </a:rPr>
              <a:t> </a:t>
            </a:r>
            <a:r>
              <a:rPr lang="en-US" altLang="en-US" dirty="0" smtClean="0">
                <a:solidFill>
                  <a:schemeClr val="bg1"/>
                </a:solidFill>
                <a:latin typeface="Arial" pitchFamily="34" charset="0"/>
              </a:rPr>
              <a:t>             </a:t>
            </a:r>
            <a:r>
              <a:rPr lang="ko-KR" altLang="en-US" b="1" dirty="0" smtClean="0">
                <a:solidFill>
                  <a:srgbClr val="FFFF00"/>
                </a:solidFill>
              </a:rPr>
              <a:t>신약 </a:t>
            </a:r>
            <a:r>
              <a:rPr lang="ko-KR" altLang="en-US" b="1" dirty="0">
                <a:solidFill>
                  <a:srgbClr val="FFFF00"/>
                </a:solidFill>
              </a:rPr>
              <a:t>성경 중의 </a:t>
            </a:r>
            <a:r>
              <a:rPr lang="en-US" b="1" dirty="0">
                <a:solidFill>
                  <a:srgbClr val="FFFF00"/>
                </a:solidFill>
              </a:rPr>
              <a:t>Hebraism: </a:t>
            </a:r>
            <a:r>
              <a:rPr lang="ko-KR" altLang="en-US" b="1" dirty="0">
                <a:solidFill>
                  <a:srgbClr val="FFFF00"/>
                </a:solidFill>
                <a:latin typeface="Arial" pitchFamily="34" charset="0"/>
              </a:rPr>
              <a:t>몇 가지 예</a:t>
            </a:r>
            <a:r>
              <a:rPr lang="en-US" altLang="ko-KR" b="1" dirty="0">
                <a:solidFill>
                  <a:srgbClr val="FFFF00"/>
                </a:solidFill>
                <a:latin typeface="Arial" pitchFamily="34" charset="0"/>
              </a:rPr>
              <a:t> (</a:t>
            </a:r>
            <a:r>
              <a:rPr lang="en-US" altLang="ko-KR" b="1" dirty="0" smtClean="0">
                <a:solidFill>
                  <a:srgbClr val="FFFF00"/>
                </a:solidFill>
                <a:latin typeface="Arial" pitchFamily="34" charset="0"/>
              </a:rPr>
              <a:t>III)</a:t>
            </a:r>
            <a:endParaRPr lang="en-US" altLang="en-US" sz="1800" b="1" dirty="0">
              <a:solidFill>
                <a:srgbClr val="FFFF00"/>
              </a:solidFill>
              <a:latin typeface="Arial" pitchFamily="34" charset="0"/>
            </a:endParaRPr>
          </a:p>
          <a:p>
            <a:pPr eaLnBrk="1" hangingPunct="1">
              <a:spcBef>
                <a:spcPct val="0"/>
              </a:spcBef>
              <a:buFontTx/>
              <a:buNone/>
            </a:pPr>
            <a:endParaRPr lang="en-US" altLang="en-US" sz="1200" dirty="0">
              <a:solidFill>
                <a:schemeClr val="bg1"/>
              </a:solidFill>
              <a:latin typeface="Arial" pitchFamily="34" charset="0"/>
            </a:endParaRPr>
          </a:p>
          <a:p>
            <a:pPr>
              <a:spcBef>
                <a:spcPct val="0"/>
              </a:spcBef>
              <a:buNone/>
            </a:pPr>
            <a:r>
              <a:rPr lang="en-US" altLang="ko-KR" sz="2400" b="1" dirty="0">
                <a:solidFill>
                  <a:srgbClr val="FFFF00"/>
                </a:solidFill>
                <a:latin typeface="Arial" pitchFamily="34" charset="0"/>
              </a:rPr>
              <a:t>-</a:t>
            </a:r>
            <a:r>
              <a:rPr lang="ko-KR" altLang="en-US" sz="2400" b="1" dirty="0" smtClean="0">
                <a:solidFill>
                  <a:srgbClr val="FFFF00"/>
                </a:solidFill>
                <a:latin typeface="Arial" pitchFamily="34" charset="0"/>
              </a:rPr>
              <a:t>마태복음 </a:t>
            </a:r>
            <a:r>
              <a:rPr lang="en-US" altLang="ko-KR" sz="2400" b="1" dirty="0" smtClean="0">
                <a:solidFill>
                  <a:srgbClr val="FFFF00"/>
                </a:solidFill>
                <a:latin typeface="Arial" pitchFamily="34" charset="0"/>
              </a:rPr>
              <a:t>10:4</a:t>
            </a:r>
            <a:r>
              <a:rPr lang="es-ES_tradnl" altLang="en-US" sz="2200" b="1" dirty="0" smtClean="0">
                <a:solidFill>
                  <a:schemeClr val="bg1"/>
                </a:solidFill>
                <a:latin typeface="Arial" pitchFamily="34" charset="0"/>
              </a:rPr>
              <a:t> </a:t>
            </a:r>
            <a:r>
              <a:rPr lang="ko-KR" altLang="en-US" sz="2400" b="1" dirty="0" smtClean="0">
                <a:solidFill>
                  <a:srgbClr val="FFFF00"/>
                </a:solidFill>
              </a:rPr>
              <a:t>가나안인</a:t>
            </a:r>
            <a:r>
              <a:rPr lang="en-US" altLang="en-US" sz="2400" dirty="0" smtClean="0">
                <a:solidFill>
                  <a:srgbClr val="FFFF00"/>
                </a:solidFill>
                <a:latin typeface="Arial" pitchFamily="34" charset="0"/>
              </a:rPr>
              <a:t> </a:t>
            </a:r>
            <a:r>
              <a:rPr lang="en-US" altLang="en-US" sz="2400" dirty="0">
                <a:solidFill>
                  <a:srgbClr val="FFFF00"/>
                </a:solidFill>
                <a:latin typeface="Arial" pitchFamily="34" charset="0"/>
              </a:rPr>
              <a:t>(</a:t>
            </a:r>
            <a:r>
              <a:rPr lang="es-ES_tradnl" altLang="en-US" sz="2400" b="1" dirty="0">
                <a:solidFill>
                  <a:srgbClr val="FFFF00"/>
                </a:solidFill>
                <a:latin typeface="Bwgrkn" pitchFamily="2" charset="0"/>
              </a:rPr>
              <a:t>o`</a:t>
            </a:r>
            <a:r>
              <a:rPr lang="en-US" altLang="en-US" sz="2400" dirty="0">
                <a:solidFill>
                  <a:srgbClr val="FFFF00"/>
                </a:solidFill>
                <a:latin typeface="Arial" pitchFamily="34" charset="0"/>
              </a:rPr>
              <a:t> </a:t>
            </a:r>
            <a:r>
              <a:rPr lang="es-ES_tradnl" altLang="en-US" sz="2400" b="1" dirty="0" err="1">
                <a:solidFill>
                  <a:srgbClr val="FFFF00"/>
                </a:solidFill>
                <a:latin typeface="Bwgrkn" pitchFamily="2" charset="0"/>
              </a:rPr>
              <a:t>Kananai</a:t>
            </a:r>
            <a:r>
              <a:rPr lang="es-ES_tradnl" altLang="en-US" sz="2400" b="1" dirty="0">
                <a:solidFill>
                  <a:srgbClr val="FFFF00"/>
                </a:solidFill>
                <a:latin typeface="Bwgrkn" pitchFamily="2" charset="0"/>
              </a:rPr>
              <a:t>/</a:t>
            </a:r>
            <a:r>
              <a:rPr lang="es-ES_tradnl" altLang="en-US" sz="2400" b="1" dirty="0" err="1">
                <a:solidFill>
                  <a:srgbClr val="FFFF00"/>
                </a:solidFill>
                <a:latin typeface="Bwgrkn" pitchFamily="2" charset="0"/>
              </a:rPr>
              <a:t>oj</a:t>
            </a:r>
            <a:r>
              <a:rPr lang="en-US" altLang="en-US" sz="2400" dirty="0">
                <a:solidFill>
                  <a:srgbClr val="FFFF00"/>
                </a:solidFill>
                <a:latin typeface="Arial" pitchFamily="34" charset="0"/>
              </a:rPr>
              <a:t>)</a:t>
            </a:r>
            <a:r>
              <a:rPr lang="ko-KR" altLang="en-US" sz="2400" dirty="0" smtClean="0">
                <a:solidFill>
                  <a:srgbClr val="FFFF00"/>
                </a:solidFill>
              </a:rPr>
              <a:t> </a:t>
            </a:r>
            <a:r>
              <a:rPr lang="ko-KR" altLang="en-US" sz="2400" dirty="0">
                <a:solidFill>
                  <a:schemeClr val="bg1"/>
                </a:solidFill>
              </a:rPr>
              <a:t>시몬 및 가룟 유다 곧 예수를 판 자라 </a:t>
            </a:r>
            <a:endParaRPr lang="en-US" altLang="ko-KR" sz="2400" dirty="0" smtClean="0">
              <a:solidFill>
                <a:schemeClr val="bg1"/>
              </a:solidFill>
            </a:endParaRPr>
          </a:p>
          <a:p>
            <a:pPr eaLnBrk="1" hangingPunct="1">
              <a:spcBef>
                <a:spcPct val="0"/>
              </a:spcBef>
              <a:buFontTx/>
              <a:buNone/>
            </a:pPr>
            <a:r>
              <a:rPr lang="en-US" altLang="en-US" sz="2400" baseline="30000" dirty="0" smtClean="0">
                <a:solidFill>
                  <a:schemeClr val="bg1"/>
                </a:solidFill>
                <a:latin typeface="Arial" pitchFamily="34" charset="0"/>
              </a:rPr>
              <a:t>RSV</a:t>
            </a:r>
            <a:r>
              <a:rPr lang="en-US" altLang="en-US" sz="2400" dirty="0" smtClean="0">
                <a:solidFill>
                  <a:schemeClr val="bg1"/>
                </a:solidFill>
                <a:latin typeface="Arial" pitchFamily="34" charset="0"/>
              </a:rPr>
              <a:t> </a:t>
            </a:r>
            <a:r>
              <a:rPr lang="en-US" altLang="en-US" sz="2400" dirty="0">
                <a:solidFill>
                  <a:schemeClr val="bg1"/>
                </a:solidFill>
                <a:latin typeface="Arial" pitchFamily="34" charset="0"/>
              </a:rPr>
              <a:t>Simon </a:t>
            </a:r>
            <a:r>
              <a:rPr lang="en-US" altLang="en-US" sz="2400" u="sng" dirty="0">
                <a:solidFill>
                  <a:srgbClr val="FFFF00"/>
                </a:solidFill>
                <a:latin typeface="Arial" pitchFamily="34" charset="0"/>
              </a:rPr>
              <a:t>the </a:t>
            </a:r>
            <a:r>
              <a:rPr lang="en-US" altLang="en-US" sz="2400" u="sng" dirty="0" err="1">
                <a:solidFill>
                  <a:srgbClr val="FFFF00"/>
                </a:solidFill>
                <a:latin typeface="Arial" pitchFamily="34" charset="0"/>
              </a:rPr>
              <a:t>Cananaean</a:t>
            </a:r>
            <a:r>
              <a:rPr lang="en-US" altLang="en-US" sz="2400" dirty="0">
                <a:solidFill>
                  <a:schemeClr val="bg1"/>
                </a:solidFill>
                <a:latin typeface="Arial" pitchFamily="34" charset="0"/>
              </a:rPr>
              <a:t>, and Judas Iscariot, who betrayed him.</a:t>
            </a:r>
          </a:p>
          <a:p>
            <a:pPr eaLnBrk="1" hangingPunct="1">
              <a:spcBef>
                <a:spcPct val="0"/>
              </a:spcBef>
              <a:buFontTx/>
              <a:buNone/>
            </a:pPr>
            <a:r>
              <a:rPr lang="en-US" altLang="en-US" sz="2400" baseline="30000" dirty="0">
                <a:solidFill>
                  <a:schemeClr val="bg1"/>
                </a:solidFill>
                <a:latin typeface="Arial" pitchFamily="34" charset="0"/>
              </a:rPr>
              <a:t>NKJ </a:t>
            </a:r>
            <a:r>
              <a:rPr lang="en-US" altLang="en-US" sz="2400" dirty="0">
                <a:solidFill>
                  <a:schemeClr val="bg1"/>
                </a:solidFill>
                <a:latin typeface="Arial" pitchFamily="34" charset="0"/>
              </a:rPr>
              <a:t>Simon </a:t>
            </a:r>
            <a:r>
              <a:rPr lang="en-US" altLang="en-US" sz="2400" u="sng" dirty="0">
                <a:solidFill>
                  <a:srgbClr val="FFFF00"/>
                </a:solidFill>
                <a:latin typeface="Arial" pitchFamily="34" charset="0"/>
              </a:rPr>
              <a:t>the Canaanite</a:t>
            </a:r>
            <a:r>
              <a:rPr lang="en-US" altLang="en-US" sz="2400" dirty="0">
                <a:solidFill>
                  <a:schemeClr val="bg1"/>
                </a:solidFill>
                <a:latin typeface="Arial" pitchFamily="34" charset="0"/>
              </a:rPr>
              <a:t>, and Judas Iscariot, who also betrayed Him</a:t>
            </a:r>
            <a:r>
              <a:rPr lang="en-US" altLang="en-US" sz="2400" dirty="0" smtClean="0">
                <a:solidFill>
                  <a:schemeClr val="bg1"/>
                </a:solidFill>
                <a:latin typeface="Arial" pitchFamily="34" charset="0"/>
              </a:rPr>
              <a:t>.</a:t>
            </a:r>
          </a:p>
          <a:p>
            <a:pPr>
              <a:spcBef>
                <a:spcPct val="0"/>
              </a:spcBef>
              <a:buNone/>
            </a:pPr>
            <a:r>
              <a:rPr lang="en-US" altLang="en-US" sz="2400" baseline="30000" dirty="0">
                <a:solidFill>
                  <a:schemeClr val="bg1"/>
                </a:solidFill>
                <a:latin typeface="Arial" pitchFamily="34" charset="0"/>
              </a:rPr>
              <a:t>NIV</a:t>
            </a:r>
            <a:r>
              <a:rPr lang="en-US" altLang="en-US" sz="2400" dirty="0">
                <a:solidFill>
                  <a:schemeClr val="bg1"/>
                </a:solidFill>
                <a:latin typeface="Arial" pitchFamily="34" charset="0"/>
              </a:rPr>
              <a:t> Simon </a:t>
            </a:r>
            <a:r>
              <a:rPr lang="en-US" altLang="en-US" sz="2400" u="sng" dirty="0">
                <a:solidFill>
                  <a:srgbClr val="FFFF00"/>
                </a:solidFill>
                <a:latin typeface="Arial" pitchFamily="34" charset="0"/>
              </a:rPr>
              <a:t>the Zealot</a:t>
            </a:r>
            <a:r>
              <a:rPr lang="en-US" altLang="en-US" sz="2400" dirty="0">
                <a:solidFill>
                  <a:srgbClr val="FFFF00"/>
                </a:solidFill>
                <a:latin typeface="Arial" pitchFamily="34" charset="0"/>
              </a:rPr>
              <a:t> </a:t>
            </a:r>
            <a:r>
              <a:rPr lang="en-US" altLang="en-US" sz="2400" dirty="0">
                <a:solidFill>
                  <a:schemeClr val="bg1"/>
                </a:solidFill>
                <a:latin typeface="Arial" pitchFamily="34" charset="0"/>
              </a:rPr>
              <a:t>and Judas Iscariot, who betrayed him.</a:t>
            </a:r>
          </a:p>
          <a:p>
            <a:pPr eaLnBrk="1" hangingPunct="1">
              <a:spcBef>
                <a:spcPct val="0"/>
              </a:spcBef>
              <a:buFontTx/>
              <a:buNone/>
            </a:pPr>
            <a:r>
              <a:rPr lang="en-US" altLang="en-US" sz="2400" dirty="0">
                <a:solidFill>
                  <a:schemeClr val="bg1"/>
                </a:solidFill>
                <a:latin typeface="Arial" pitchFamily="34" charset="0"/>
              </a:rPr>
              <a:t>	*The Hebrew </a:t>
            </a:r>
            <a:r>
              <a:rPr lang="he-IL" altLang="en-US" sz="2400" dirty="0">
                <a:solidFill>
                  <a:schemeClr val="bg1"/>
                </a:solidFill>
                <a:latin typeface="Arial" pitchFamily="34" charset="0"/>
              </a:rPr>
              <a:t>‎</a:t>
            </a:r>
            <a:r>
              <a:rPr lang="he-IL" altLang="en-US" sz="2800" dirty="0">
                <a:solidFill>
                  <a:srgbClr val="FFFF00"/>
                </a:solidFill>
                <a:latin typeface="Arial" pitchFamily="34" charset="0"/>
              </a:rPr>
              <a:t>הַקַּנַּאי </a:t>
            </a:r>
            <a:r>
              <a:rPr lang="en-US" altLang="en-US" sz="2400" dirty="0">
                <a:solidFill>
                  <a:srgbClr val="FFFF00"/>
                </a:solidFill>
                <a:latin typeface="Arial" pitchFamily="34" charset="0"/>
              </a:rPr>
              <a:t> (</a:t>
            </a:r>
            <a:r>
              <a:rPr lang="en-US" altLang="en-US" sz="2400" i="1" dirty="0" err="1">
                <a:solidFill>
                  <a:srgbClr val="FFFF00"/>
                </a:solidFill>
                <a:latin typeface="Arial" pitchFamily="34" charset="0"/>
              </a:rPr>
              <a:t>ha</a:t>
            </a:r>
            <a:r>
              <a:rPr lang="en-US" altLang="en-US" sz="2400" b="1" i="1" dirty="0" err="1">
                <a:solidFill>
                  <a:srgbClr val="FFFF00"/>
                </a:solidFill>
                <a:latin typeface="Arial" pitchFamily="34" charset="0"/>
              </a:rPr>
              <a:t>qanay</a:t>
            </a:r>
            <a:r>
              <a:rPr lang="en-US" altLang="en-US" sz="2400" dirty="0">
                <a:solidFill>
                  <a:srgbClr val="FFFF00"/>
                </a:solidFill>
                <a:latin typeface="Arial" pitchFamily="34" charset="0"/>
              </a:rPr>
              <a:t>)</a:t>
            </a:r>
            <a:r>
              <a:rPr lang="en-US" altLang="en-US" sz="2400" dirty="0">
                <a:solidFill>
                  <a:schemeClr val="bg1"/>
                </a:solidFill>
                <a:latin typeface="Arial" pitchFamily="34" charset="0"/>
              </a:rPr>
              <a:t>, which signifies </a:t>
            </a:r>
            <a:r>
              <a:rPr lang="en-US" altLang="en-US" sz="2400" dirty="0">
                <a:solidFill>
                  <a:srgbClr val="FFFF00"/>
                </a:solidFill>
                <a:latin typeface="Arial" pitchFamily="34" charset="0"/>
              </a:rPr>
              <a:t>‘the </a:t>
            </a:r>
            <a:r>
              <a:rPr lang="en-US" altLang="en-US" sz="2400" b="1" dirty="0">
                <a:solidFill>
                  <a:srgbClr val="FFFF00"/>
                </a:solidFill>
                <a:latin typeface="Arial" pitchFamily="34" charset="0"/>
              </a:rPr>
              <a:t>Zealot</a:t>
            </a:r>
            <a:r>
              <a:rPr lang="en-US" altLang="en-US" sz="2400" dirty="0">
                <a:solidFill>
                  <a:srgbClr val="FFFF00"/>
                </a:solidFill>
                <a:latin typeface="Arial" pitchFamily="34" charset="0"/>
              </a:rPr>
              <a:t>’ </a:t>
            </a:r>
            <a:r>
              <a:rPr lang="en-US" altLang="en-US" sz="2400" dirty="0">
                <a:solidFill>
                  <a:schemeClr val="bg1"/>
                </a:solidFill>
                <a:latin typeface="Arial" pitchFamily="34" charset="0"/>
              </a:rPr>
              <a:t>is transliterated into </a:t>
            </a:r>
            <a:r>
              <a:rPr lang="es-ES_tradnl" altLang="en-US" sz="2800" b="1" dirty="0" err="1">
                <a:solidFill>
                  <a:srgbClr val="FFFF00"/>
                </a:solidFill>
                <a:latin typeface="Bwgrkn" pitchFamily="2" charset="0"/>
              </a:rPr>
              <a:t>Kananai</a:t>
            </a:r>
            <a:r>
              <a:rPr lang="es-ES_tradnl" altLang="en-US" sz="2800" b="1" dirty="0">
                <a:solidFill>
                  <a:srgbClr val="FFFF00"/>
                </a:solidFill>
                <a:latin typeface="Bwgrkn" pitchFamily="2" charset="0"/>
              </a:rPr>
              <a:t>/</a:t>
            </a:r>
            <a:r>
              <a:rPr lang="es-ES_tradnl" altLang="en-US" sz="2800" b="1" dirty="0" err="1">
                <a:solidFill>
                  <a:srgbClr val="FFFF00"/>
                </a:solidFill>
                <a:latin typeface="Bwgrkn" pitchFamily="2" charset="0"/>
              </a:rPr>
              <a:t>oj</a:t>
            </a:r>
            <a:r>
              <a:rPr lang="en-US" altLang="en-US" sz="2800" dirty="0">
                <a:solidFill>
                  <a:schemeClr val="bg1"/>
                </a:solidFill>
                <a:latin typeface="Bwgrkn" pitchFamily="2" charset="0"/>
              </a:rPr>
              <a:t> </a:t>
            </a:r>
            <a:r>
              <a:rPr lang="en-US" altLang="en-US" sz="2400" dirty="0">
                <a:solidFill>
                  <a:schemeClr val="bg1"/>
                </a:solidFill>
                <a:latin typeface="Arial" pitchFamily="34" charset="0"/>
              </a:rPr>
              <a:t>with the </a:t>
            </a:r>
            <a:r>
              <a:rPr lang="en-US" altLang="zh-TW" sz="2400" dirty="0">
                <a:solidFill>
                  <a:schemeClr val="bg1"/>
                </a:solidFill>
                <a:latin typeface="Arial" pitchFamily="34" charset="0"/>
              </a:rPr>
              <a:t>G</a:t>
            </a:r>
            <a:r>
              <a:rPr lang="en-US" altLang="en-US" sz="2400" dirty="0">
                <a:solidFill>
                  <a:schemeClr val="bg1"/>
                </a:solidFill>
                <a:latin typeface="Arial" pitchFamily="34" charset="0"/>
              </a:rPr>
              <a:t>reek article (</a:t>
            </a:r>
            <a:r>
              <a:rPr lang="es-ES_tradnl" altLang="en-US" sz="2800" b="1" dirty="0">
                <a:solidFill>
                  <a:srgbClr val="FFFF00"/>
                </a:solidFill>
                <a:latin typeface="Bwgrkn" pitchFamily="2" charset="0"/>
              </a:rPr>
              <a:t>o`</a:t>
            </a:r>
            <a:r>
              <a:rPr lang="en-US" altLang="en-US" sz="2400" dirty="0">
                <a:solidFill>
                  <a:schemeClr val="bg1"/>
                </a:solidFill>
                <a:latin typeface="Arial" pitchFamily="34" charset="0"/>
              </a:rPr>
              <a:t>) for the Hebrew equivalent </a:t>
            </a:r>
            <a:r>
              <a:rPr lang="he-IL" altLang="en-US" sz="2800" dirty="0">
                <a:solidFill>
                  <a:schemeClr val="bg1"/>
                </a:solidFill>
                <a:latin typeface="Arial" pitchFamily="34" charset="0"/>
              </a:rPr>
              <a:t>ה</a:t>
            </a:r>
            <a:r>
              <a:rPr lang="he-IL" altLang="en-US" sz="2800" dirty="0">
                <a:solidFill>
                  <a:srgbClr val="FFFF00"/>
                </a:solidFill>
                <a:latin typeface="Arial" pitchFamily="34" charset="0"/>
              </a:rPr>
              <a:t>ַ</a:t>
            </a:r>
            <a:r>
              <a:rPr lang="en-US" altLang="en-US" sz="2800" dirty="0">
                <a:solidFill>
                  <a:schemeClr val="bg1"/>
                </a:solidFill>
                <a:latin typeface="Arial" pitchFamily="34" charset="0"/>
              </a:rPr>
              <a:t> </a:t>
            </a:r>
            <a:r>
              <a:rPr lang="en-US" altLang="en-US" sz="2400" dirty="0">
                <a:solidFill>
                  <a:schemeClr val="bg1"/>
                </a:solidFill>
                <a:latin typeface="Arial" pitchFamily="34" charset="0"/>
              </a:rPr>
              <a:t>and the Greek masculine singular nominative ending (</a:t>
            </a:r>
            <a:r>
              <a:rPr lang="en-US" altLang="en-US" sz="2400" dirty="0">
                <a:solidFill>
                  <a:srgbClr val="FFFF00"/>
                </a:solidFill>
                <a:latin typeface="Arial" pitchFamily="34" charset="0"/>
              </a:rPr>
              <a:t>-</a:t>
            </a:r>
            <a:r>
              <a:rPr lang="es-ES_tradnl" altLang="en-US" sz="2800" b="1" dirty="0" err="1">
                <a:solidFill>
                  <a:srgbClr val="FFFF00"/>
                </a:solidFill>
                <a:latin typeface="Bwgrkn" pitchFamily="2" charset="0"/>
              </a:rPr>
              <a:t>oj</a:t>
            </a:r>
            <a:r>
              <a:rPr lang="en-US" altLang="en-US" sz="2400" dirty="0">
                <a:solidFill>
                  <a:schemeClr val="bg1"/>
                </a:solidFill>
                <a:latin typeface="Arial" pitchFamily="34" charset="0"/>
              </a:rPr>
              <a:t>). </a:t>
            </a:r>
            <a:r>
              <a:rPr lang="en-US" altLang="en-US" sz="2400" dirty="0" smtClean="0">
                <a:solidFill>
                  <a:schemeClr val="bg1"/>
                </a:solidFill>
                <a:latin typeface="Arial" pitchFamily="34" charset="0"/>
              </a:rPr>
              <a:t>(</a:t>
            </a:r>
            <a:r>
              <a:rPr lang="en-US" altLang="en-US" sz="2400" dirty="0">
                <a:solidFill>
                  <a:schemeClr val="bg1"/>
                </a:solidFill>
                <a:latin typeface="Arial" pitchFamily="34" charset="0"/>
              </a:rPr>
              <a:t>also in </a:t>
            </a:r>
            <a:r>
              <a:rPr lang="en-US" altLang="en-US" sz="2400" b="1" dirty="0">
                <a:solidFill>
                  <a:srgbClr val="FFFF00"/>
                </a:solidFill>
                <a:latin typeface="Arial" pitchFamily="34" charset="0"/>
              </a:rPr>
              <a:t>Mark 3:18</a:t>
            </a:r>
            <a:r>
              <a:rPr lang="en-US" altLang="en-US" sz="2400" dirty="0">
                <a:solidFill>
                  <a:schemeClr val="bg1"/>
                </a:solidFill>
                <a:latin typeface="Arial" pitchFamily="34" charset="0"/>
              </a:rPr>
              <a:t>). </a:t>
            </a:r>
            <a:endParaRPr lang="en-US" altLang="en-US" sz="2400" dirty="0" smtClean="0">
              <a:solidFill>
                <a:schemeClr val="bg1"/>
              </a:solidFill>
              <a:latin typeface="Arial" pitchFamily="34" charset="0"/>
            </a:endParaRPr>
          </a:p>
          <a:p>
            <a:pPr>
              <a:buNone/>
            </a:pPr>
            <a:r>
              <a:rPr lang="en-US" altLang="ko-KR" sz="2400" dirty="0" smtClean="0">
                <a:solidFill>
                  <a:srgbClr val="FFFF00"/>
                </a:solidFill>
                <a:latin typeface="Arial" pitchFamily="34" charset="0"/>
              </a:rPr>
              <a:t>	-</a:t>
            </a:r>
            <a:r>
              <a:rPr lang="ko-KR" altLang="en-US" sz="2400" b="1" dirty="0" smtClean="0">
                <a:solidFill>
                  <a:srgbClr val="FFFF00"/>
                </a:solidFill>
                <a:latin typeface="Arial" pitchFamily="34" charset="0"/>
              </a:rPr>
              <a:t>누가복음 </a:t>
            </a:r>
            <a:r>
              <a:rPr lang="en-US" sz="2400" b="1" dirty="0" smtClean="0">
                <a:solidFill>
                  <a:srgbClr val="FFFF00"/>
                </a:solidFill>
              </a:rPr>
              <a:t>6:15 </a:t>
            </a:r>
            <a:r>
              <a:rPr lang="ko-KR" altLang="en-US" sz="2400" dirty="0">
                <a:solidFill>
                  <a:schemeClr val="bg1"/>
                </a:solidFill>
              </a:rPr>
              <a:t>마태와 도마와 알패오의 아들 야고보와 </a:t>
            </a:r>
            <a:r>
              <a:rPr lang="ko-KR" altLang="en-US" sz="2400" b="1" dirty="0">
                <a:solidFill>
                  <a:srgbClr val="FFFF00"/>
                </a:solidFill>
              </a:rPr>
              <a:t>셀롯</a:t>
            </a:r>
            <a:r>
              <a:rPr lang="ko-KR" altLang="en-US" sz="2400" dirty="0">
                <a:solidFill>
                  <a:schemeClr val="bg1"/>
                </a:solidFill>
              </a:rPr>
              <a:t>이라는 </a:t>
            </a:r>
            <a:r>
              <a:rPr lang="ko-KR" altLang="en-US" sz="2400" dirty="0" smtClean="0">
                <a:solidFill>
                  <a:schemeClr val="bg1"/>
                </a:solidFill>
              </a:rPr>
              <a:t>시몬과</a:t>
            </a:r>
            <a:r>
              <a:rPr lang="en-US" altLang="ko-KR" sz="2400" dirty="0" smtClean="0">
                <a:solidFill>
                  <a:schemeClr val="bg1"/>
                </a:solidFill>
              </a:rPr>
              <a:t>. (</a:t>
            </a:r>
            <a:r>
              <a:rPr lang="en-US" altLang="en-US" sz="2400" baseline="30000" dirty="0">
                <a:solidFill>
                  <a:schemeClr val="bg1"/>
                </a:solidFill>
                <a:latin typeface="Arial" pitchFamily="34" charset="0"/>
              </a:rPr>
              <a:t>NKJ </a:t>
            </a:r>
            <a:r>
              <a:rPr lang="en-US" altLang="en-US" sz="2400" b="1" dirty="0" smtClean="0">
                <a:solidFill>
                  <a:srgbClr val="FFFF00"/>
                </a:solidFill>
                <a:latin typeface="Arial" pitchFamily="34" charset="0"/>
              </a:rPr>
              <a:t>the </a:t>
            </a:r>
            <a:r>
              <a:rPr lang="en-US" altLang="en-US" sz="2400" b="1" dirty="0">
                <a:solidFill>
                  <a:srgbClr val="FFFF00"/>
                </a:solidFill>
                <a:latin typeface="Arial" pitchFamily="34" charset="0"/>
              </a:rPr>
              <a:t>Zealot</a:t>
            </a:r>
            <a:r>
              <a:rPr lang="en-US" altLang="en-US" sz="2400" dirty="0">
                <a:solidFill>
                  <a:srgbClr val="FFFF00"/>
                </a:solidFill>
                <a:latin typeface="Arial" pitchFamily="34" charset="0"/>
              </a:rPr>
              <a:t> </a:t>
            </a:r>
            <a:r>
              <a:rPr lang="en-US" altLang="en-US" sz="2400" dirty="0" smtClean="0">
                <a:solidFill>
                  <a:srgbClr val="FFFF00"/>
                </a:solidFill>
                <a:latin typeface="Arial" pitchFamily="34" charset="0"/>
              </a:rPr>
              <a:t>/ </a:t>
            </a:r>
            <a:r>
              <a:rPr lang="el-GR" altLang="en-US" sz="2400" b="1" dirty="0">
                <a:solidFill>
                  <a:srgbClr val="FFFF00"/>
                </a:solidFill>
                <a:latin typeface="Arial" pitchFamily="34" charset="0"/>
              </a:rPr>
              <a:t>ζηλωτὴν</a:t>
            </a:r>
            <a:r>
              <a:rPr lang="en-US" altLang="ko-KR" sz="2400" dirty="0" smtClean="0">
                <a:solidFill>
                  <a:schemeClr val="bg1"/>
                </a:solidFill>
              </a:rPr>
              <a:t>)</a:t>
            </a:r>
            <a:endParaRPr lang="en-US" sz="2400" dirty="0">
              <a:solidFill>
                <a:schemeClr val="bg1"/>
              </a:solidFill>
            </a:endParaRPr>
          </a:p>
          <a:p>
            <a:pPr>
              <a:spcBef>
                <a:spcPct val="0"/>
              </a:spcBef>
              <a:buNone/>
            </a:pPr>
            <a:r>
              <a:rPr lang="en-US" altLang="en-US" sz="2400" b="1" dirty="0">
                <a:solidFill>
                  <a:schemeClr val="bg1"/>
                </a:solidFill>
                <a:latin typeface="Arial" pitchFamily="34" charset="0"/>
              </a:rPr>
              <a:t>	</a:t>
            </a:r>
            <a:r>
              <a:rPr lang="en-US" altLang="en-US" sz="2400" b="1" dirty="0" smtClean="0">
                <a:solidFill>
                  <a:schemeClr val="bg1"/>
                </a:solidFill>
                <a:latin typeface="Arial" pitchFamily="34" charset="0"/>
              </a:rPr>
              <a:t>-</a:t>
            </a:r>
            <a:r>
              <a:rPr lang="ko-KR" altLang="en-US" sz="2400" b="1" dirty="0">
                <a:solidFill>
                  <a:srgbClr val="FFFF00"/>
                </a:solidFill>
                <a:latin typeface="Arial" pitchFamily="34" charset="0"/>
              </a:rPr>
              <a:t> </a:t>
            </a:r>
            <a:r>
              <a:rPr lang="ko-KR" altLang="en-US" sz="2400" b="1" dirty="0" smtClean="0">
                <a:solidFill>
                  <a:srgbClr val="FFFF00"/>
                </a:solidFill>
                <a:latin typeface="Arial" pitchFamily="34" charset="0"/>
              </a:rPr>
              <a:t>마태복음 </a:t>
            </a:r>
            <a:r>
              <a:rPr lang="en-US" altLang="ko-KR" sz="2400" b="1" dirty="0" smtClean="0">
                <a:solidFill>
                  <a:srgbClr val="FFFF00"/>
                </a:solidFill>
                <a:latin typeface="Arial" pitchFamily="34" charset="0"/>
              </a:rPr>
              <a:t>15:22.</a:t>
            </a:r>
            <a:r>
              <a:rPr lang="en-US" altLang="en-US" sz="2400" b="1" dirty="0" smtClean="0">
                <a:solidFill>
                  <a:schemeClr val="bg1"/>
                </a:solidFill>
                <a:latin typeface="Arial" pitchFamily="34" charset="0"/>
              </a:rPr>
              <a:t> </a:t>
            </a:r>
            <a:r>
              <a:rPr lang="ko-KR" altLang="en-US" sz="2400" b="1" dirty="0" smtClean="0">
                <a:solidFill>
                  <a:srgbClr val="FFFF00"/>
                </a:solidFill>
              </a:rPr>
              <a:t>가나안 </a:t>
            </a:r>
            <a:r>
              <a:rPr lang="ko-KR" altLang="en-US" sz="2400" b="1" dirty="0">
                <a:solidFill>
                  <a:srgbClr val="FFFF00"/>
                </a:solidFill>
              </a:rPr>
              <a:t>여자</a:t>
            </a:r>
            <a:r>
              <a:rPr lang="ko-KR" altLang="en-US" sz="2400" dirty="0">
                <a:solidFill>
                  <a:srgbClr val="FFFF00"/>
                </a:solidFill>
              </a:rPr>
              <a:t> </a:t>
            </a:r>
            <a:r>
              <a:rPr lang="ko-KR" altLang="en-US" sz="2400" dirty="0">
                <a:solidFill>
                  <a:schemeClr val="bg1"/>
                </a:solidFill>
              </a:rPr>
              <a:t>하나가 그 지경에서 나와서 소리 질러 이르되 주 다윗의 자손이여 나를 불쌍히 여기소서 내 딸이 흉악하게 귀신 들렸나이다 </a:t>
            </a:r>
            <a:r>
              <a:rPr lang="ko-KR" altLang="en-US" sz="2400" dirty="0" smtClean="0">
                <a:solidFill>
                  <a:schemeClr val="bg1"/>
                </a:solidFill>
              </a:rPr>
              <a:t>하되</a:t>
            </a:r>
            <a:r>
              <a:rPr lang="en-US" altLang="ko-KR" sz="2400" dirty="0">
                <a:solidFill>
                  <a:schemeClr val="bg1"/>
                </a:solidFill>
              </a:rPr>
              <a:t> </a:t>
            </a:r>
            <a:r>
              <a:rPr lang="en-US" altLang="en-US" sz="2400" dirty="0" smtClean="0">
                <a:solidFill>
                  <a:srgbClr val="FFFF00"/>
                </a:solidFill>
                <a:latin typeface="Arial" pitchFamily="34" charset="0"/>
              </a:rPr>
              <a:t>(</a:t>
            </a:r>
            <a:r>
              <a:rPr lang="en-US" altLang="en-US" sz="2800" b="1" dirty="0" err="1">
                <a:solidFill>
                  <a:srgbClr val="FFFF00"/>
                </a:solidFill>
                <a:latin typeface="Bwgrkn" pitchFamily="2" charset="0"/>
              </a:rPr>
              <a:t>Cananai,a</a:t>
            </a:r>
            <a:r>
              <a:rPr lang="en-US" altLang="en-US" sz="2400" dirty="0" smtClean="0">
                <a:solidFill>
                  <a:srgbClr val="FFFF00"/>
                </a:solidFill>
                <a:latin typeface="Arial" pitchFamily="34" charset="0"/>
              </a:rPr>
              <a:t>) *</a:t>
            </a:r>
            <a:r>
              <a:rPr lang="en-US" altLang="en-US" sz="2400" dirty="0" smtClean="0">
                <a:solidFill>
                  <a:schemeClr val="bg1"/>
                </a:solidFill>
                <a:latin typeface="Arial" pitchFamily="34" charset="0"/>
              </a:rPr>
              <a:t>the </a:t>
            </a:r>
            <a:r>
              <a:rPr lang="en-US" altLang="en-US" sz="2400" dirty="0">
                <a:solidFill>
                  <a:schemeClr val="bg1"/>
                </a:solidFill>
                <a:latin typeface="Arial" pitchFamily="34" charset="0"/>
              </a:rPr>
              <a:t>Hebrew </a:t>
            </a:r>
            <a:r>
              <a:rPr lang="he-IL" altLang="en-US" sz="2400" dirty="0">
                <a:solidFill>
                  <a:schemeClr val="bg1"/>
                </a:solidFill>
                <a:latin typeface="Arial" pitchFamily="34" charset="0"/>
              </a:rPr>
              <a:t>‎</a:t>
            </a:r>
            <a:r>
              <a:rPr lang="he-IL" altLang="en-US" sz="2800" dirty="0">
                <a:solidFill>
                  <a:srgbClr val="FFFF00"/>
                </a:solidFill>
                <a:latin typeface="Arial" pitchFamily="34" charset="0"/>
              </a:rPr>
              <a:t>כְּנַעֲנִית</a:t>
            </a:r>
            <a:r>
              <a:rPr lang="he-IL" altLang="en-US" sz="2400" dirty="0">
                <a:solidFill>
                  <a:srgbClr val="FFFF00"/>
                </a:solidFill>
                <a:latin typeface="Arial" pitchFamily="34" charset="0"/>
              </a:rPr>
              <a:t>  </a:t>
            </a:r>
            <a:r>
              <a:rPr lang="en-US" altLang="en-US" sz="2400" dirty="0">
                <a:solidFill>
                  <a:srgbClr val="FFFF00"/>
                </a:solidFill>
                <a:latin typeface="Arial" pitchFamily="34" charset="0"/>
              </a:rPr>
              <a:t> (</a:t>
            </a:r>
            <a:r>
              <a:rPr lang="en-US" altLang="en-US" sz="2400" dirty="0" err="1">
                <a:solidFill>
                  <a:srgbClr val="FFFF00"/>
                </a:solidFill>
                <a:latin typeface="Arial" pitchFamily="34" charset="0"/>
              </a:rPr>
              <a:t>Canaaite</a:t>
            </a:r>
            <a:r>
              <a:rPr lang="en-US" altLang="en-US" sz="2400" dirty="0">
                <a:solidFill>
                  <a:srgbClr val="FFFF00"/>
                </a:solidFill>
                <a:latin typeface="Arial" pitchFamily="34" charset="0"/>
              </a:rPr>
              <a:t> woman</a:t>
            </a:r>
            <a:r>
              <a:rPr lang="en-US" altLang="en-US" sz="2400" dirty="0" smtClean="0">
                <a:solidFill>
                  <a:srgbClr val="FFFF00"/>
                </a:solidFill>
                <a:latin typeface="Arial" pitchFamily="34" charset="0"/>
              </a:rPr>
              <a:t>) - </a:t>
            </a:r>
            <a:r>
              <a:rPr lang="en-US" altLang="en-US" sz="2400" dirty="0">
                <a:solidFill>
                  <a:schemeClr val="bg1"/>
                </a:solidFill>
                <a:latin typeface="Arial" pitchFamily="34" charset="0"/>
              </a:rPr>
              <a:t>The Hebrew letter</a:t>
            </a:r>
            <a:r>
              <a:rPr lang="he-IL" altLang="en-US" sz="2400" dirty="0">
                <a:solidFill>
                  <a:schemeClr val="bg1"/>
                </a:solidFill>
                <a:latin typeface="Arial" pitchFamily="34" charset="0"/>
              </a:rPr>
              <a:t>‎ </a:t>
            </a:r>
            <a:r>
              <a:rPr lang="he-IL" altLang="en-US" sz="2800" dirty="0">
                <a:solidFill>
                  <a:srgbClr val="FFFF00"/>
                </a:solidFill>
                <a:latin typeface="Arial" pitchFamily="34" charset="0"/>
              </a:rPr>
              <a:t>כ </a:t>
            </a:r>
            <a:r>
              <a:rPr lang="en-US" altLang="en-US" sz="2400" dirty="0">
                <a:solidFill>
                  <a:srgbClr val="FFFF00"/>
                </a:solidFill>
                <a:latin typeface="Arial" pitchFamily="34" charset="0"/>
              </a:rPr>
              <a:t> (</a:t>
            </a:r>
            <a:r>
              <a:rPr lang="en-US" altLang="en-US" sz="2400" i="1" dirty="0" err="1">
                <a:solidFill>
                  <a:srgbClr val="FFFF00"/>
                </a:solidFill>
                <a:latin typeface="Arial" pitchFamily="34" charset="0"/>
              </a:rPr>
              <a:t>Kaf</a:t>
            </a:r>
            <a:r>
              <a:rPr lang="en-US" altLang="en-US" sz="2400" dirty="0">
                <a:solidFill>
                  <a:srgbClr val="FFFF00"/>
                </a:solidFill>
                <a:latin typeface="Arial" pitchFamily="34" charset="0"/>
              </a:rPr>
              <a:t>) </a:t>
            </a:r>
            <a:r>
              <a:rPr lang="en-US" altLang="en-US" sz="2400" dirty="0" smtClean="0">
                <a:solidFill>
                  <a:schemeClr val="bg1"/>
                </a:solidFill>
                <a:latin typeface="Arial" pitchFamily="34" charset="0"/>
              </a:rPr>
              <a:t>into </a:t>
            </a:r>
            <a:r>
              <a:rPr lang="en-US" altLang="en-US" sz="2400" dirty="0">
                <a:solidFill>
                  <a:schemeClr val="bg1"/>
                </a:solidFill>
                <a:latin typeface="Arial" pitchFamily="34" charset="0"/>
              </a:rPr>
              <a:t>the Greek letter </a:t>
            </a:r>
            <a:r>
              <a:rPr lang="en-US" altLang="en-US" sz="2800" dirty="0">
                <a:solidFill>
                  <a:srgbClr val="FFFF00"/>
                </a:solidFill>
                <a:latin typeface="Bwgrkn" pitchFamily="2" charset="0"/>
              </a:rPr>
              <a:t>C </a:t>
            </a:r>
            <a:r>
              <a:rPr lang="en-US" altLang="en-US" sz="2400" dirty="0">
                <a:solidFill>
                  <a:srgbClr val="FFFF00"/>
                </a:solidFill>
                <a:latin typeface="Arial" pitchFamily="34" charset="0"/>
              </a:rPr>
              <a:t>(</a:t>
            </a:r>
            <a:r>
              <a:rPr lang="en-US" altLang="en-US" sz="2400" i="1" dirty="0">
                <a:solidFill>
                  <a:srgbClr val="FFFF00"/>
                </a:solidFill>
                <a:latin typeface="Arial" pitchFamily="34" charset="0"/>
              </a:rPr>
              <a:t>Chi</a:t>
            </a:r>
            <a:r>
              <a:rPr lang="en-US" altLang="en-US" sz="2400" dirty="0">
                <a:solidFill>
                  <a:srgbClr val="FFFF00"/>
                </a:solidFill>
                <a:latin typeface="Arial" pitchFamily="34" charset="0"/>
              </a:rPr>
              <a:t>) </a:t>
            </a:r>
            <a:r>
              <a:rPr lang="en-US" altLang="en-US" sz="2400" dirty="0">
                <a:solidFill>
                  <a:schemeClr val="bg1"/>
                </a:solidFill>
                <a:latin typeface="Arial" pitchFamily="34" charset="0"/>
              </a:rPr>
              <a:t>in the </a:t>
            </a:r>
            <a:r>
              <a:rPr lang="en-US" altLang="en-US" sz="2400" dirty="0" smtClean="0">
                <a:solidFill>
                  <a:schemeClr val="bg1"/>
                </a:solidFill>
                <a:latin typeface="Arial" pitchFamily="34" charset="0"/>
              </a:rPr>
              <a:t>Septuagint. /  the </a:t>
            </a:r>
            <a:r>
              <a:rPr lang="en-US" altLang="en-US" sz="2400" dirty="0">
                <a:solidFill>
                  <a:schemeClr val="bg1"/>
                </a:solidFill>
                <a:latin typeface="Arial" pitchFamily="34" charset="0"/>
              </a:rPr>
              <a:t>two </a:t>
            </a:r>
            <a:r>
              <a:rPr lang="en-US" altLang="en-US" sz="2400" dirty="0" smtClean="0">
                <a:solidFill>
                  <a:schemeClr val="bg1"/>
                </a:solidFill>
                <a:latin typeface="Arial" pitchFamily="34" charset="0"/>
              </a:rPr>
              <a:t>different Greek </a:t>
            </a:r>
            <a:r>
              <a:rPr lang="en-US" altLang="en-US" sz="2400" dirty="0">
                <a:solidFill>
                  <a:schemeClr val="bg1"/>
                </a:solidFill>
                <a:latin typeface="Arial" pitchFamily="34" charset="0"/>
              </a:rPr>
              <a:t>letters (</a:t>
            </a:r>
            <a:r>
              <a:rPr lang="es-ES_tradnl" altLang="en-US" sz="2800" dirty="0">
                <a:solidFill>
                  <a:srgbClr val="FFFF00"/>
                </a:solidFill>
                <a:latin typeface="Bwgrkn" pitchFamily="2" charset="0"/>
              </a:rPr>
              <a:t>K</a:t>
            </a:r>
            <a:r>
              <a:rPr lang="en-US" altLang="en-US" sz="2800" dirty="0">
                <a:solidFill>
                  <a:schemeClr val="bg1"/>
                </a:solidFill>
                <a:latin typeface="Bwgrkn" pitchFamily="2" charset="0"/>
              </a:rPr>
              <a:t> </a:t>
            </a:r>
            <a:r>
              <a:rPr lang="en-US" altLang="en-US" sz="2400" dirty="0">
                <a:solidFill>
                  <a:schemeClr val="bg1"/>
                </a:solidFill>
                <a:latin typeface="Arial" pitchFamily="34" charset="0"/>
              </a:rPr>
              <a:t>and </a:t>
            </a:r>
            <a:r>
              <a:rPr lang="en-US" altLang="en-US" sz="2800" dirty="0">
                <a:solidFill>
                  <a:srgbClr val="FFFF00"/>
                </a:solidFill>
                <a:latin typeface="Bwgrkn" pitchFamily="2" charset="0"/>
              </a:rPr>
              <a:t>C</a:t>
            </a:r>
            <a:r>
              <a:rPr lang="en-US" altLang="en-US" sz="2400" dirty="0" smtClean="0">
                <a:solidFill>
                  <a:schemeClr val="bg1"/>
                </a:solidFill>
                <a:latin typeface="Arial" pitchFamily="34" charset="0"/>
              </a:rPr>
              <a:t>)</a:t>
            </a:r>
          </a:p>
          <a:p>
            <a:pPr>
              <a:spcBef>
                <a:spcPct val="0"/>
              </a:spcBef>
              <a:buNone/>
            </a:pPr>
            <a:endParaRPr lang="en-US" altLang="en-US" sz="2400" dirty="0">
              <a:solidFill>
                <a:schemeClr val="bg1"/>
              </a:solidFill>
              <a:latin typeface="Arial" pitchFamily="34" charset="0"/>
            </a:endParaRPr>
          </a:p>
        </p:txBody>
      </p:sp>
    </p:spTree>
    <p:extLst>
      <p:ext uri="{BB962C8B-B14F-4D97-AF65-F5344CB8AC3E}">
        <p14:creationId xmlns:p14="http://schemas.microsoft.com/office/powerpoint/2010/main" val="3856215865"/>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1"/>
          <p:cNvSpPr>
            <a:spLocks noChangeArrowheads="1"/>
          </p:cNvSpPr>
          <p:nvPr/>
        </p:nvSpPr>
        <p:spPr bwMode="auto">
          <a:xfrm>
            <a:off x="59275" y="3173072"/>
            <a:ext cx="12100035" cy="3662541"/>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ko-KR" altLang="en-US" sz="2800" b="1" dirty="0" smtClean="0">
                <a:solidFill>
                  <a:srgbClr val="FFFF00"/>
                </a:solidFill>
              </a:rPr>
              <a:t>마태복음</a:t>
            </a:r>
            <a:r>
              <a:rPr lang="en-US" sz="2800" b="1" dirty="0" smtClean="0">
                <a:solidFill>
                  <a:srgbClr val="FFFF00"/>
                </a:solidFill>
              </a:rPr>
              <a:t> 6:22-23</a:t>
            </a:r>
            <a:r>
              <a:rPr lang="ko-KR" altLang="en-US" sz="2800" b="1" dirty="0" smtClean="0">
                <a:solidFill>
                  <a:srgbClr val="FFFF00"/>
                </a:solidFill>
              </a:rPr>
              <a:t>에 있는 </a:t>
            </a:r>
            <a:r>
              <a:rPr lang="en-US" sz="2800" b="1" dirty="0">
                <a:solidFill>
                  <a:srgbClr val="FFFF00"/>
                </a:solidFill>
              </a:rPr>
              <a:t>Hebraism</a:t>
            </a:r>
            <a:endParaRPr lang="en-US" sz="2800" dirty="0">
              <a:solidFill>
                <a:srgbClr val="FFFF00"/>
              </a:solidFill>
            </a:endParaRPr>
          </a:p>
          <a:p>
            <a:r>
              <a:rPr lang="en-US" altLang="ko-KR" sz="2400" dirty="0" smtClean="0">
                <a:solidFill>
                  <a:schemeClr val="bg1"/>
                </a:solidFill>
              </a:rPr>
              <a:t>-</a:t>
            </a:r>
            <a:r>
              <a:rPr lang="ko-KR" altLang="en-US" sz="2400" dirty="0" smtClean="0">
                <a:solidFill>
                  <a:schemeClr val="bg1"/>
                </a:solidFill>
              </a:rPr>
              <a:t>모든 </a:t>
            </a:r>
            <a:r>
              <a:rPr lang="ko-KR" altLang="en-US" sz="2400" dirty="0">
                <a:solidFill>
                  <a:schemeClr val="bg1"/>
                </a:solidFill>
              </a:rPr>
              <a:t>언어에는 </a:t>
            </a:r>
            <a:r>
              <a:rPr lang="ko-KR" altLang="en-US" sz="2400" b="1" dirty="0">
                <a:solidFill>
                  <a:srgbClr val="FFFF00"/>
                </a:solidFill>
              </a:rPr>
              <a:t>숙어</a:t>
            </a:r>
            <a:r>
              <a:rPr lang="en-US" altLang="ko-KR" sz="2400" b="1" dirty="0">
                <a:solidFill>
                  <a:srgbClr val="FFFF00"/>
                </a:solidFill>
              </a:rPr>
              <a:t>(</a:t>
            </a:r>
            <a:r>
              <a:rPr lang="ko-KR" altLang="en-US" sz="2400" b="1" dirty="0">
                <a:solidFill>
                  <a:srgbClr val="FFFF00"/>
                </a:solidFill>
              </a:rPr>
              <a:t>관용적 표현</a:t>
            </a:r>
            <a:r>
              <a:rPr lang="en-US" altLang="ko-KR" sz="2400" b="1" dirty="0">
                <a:solidFill>
                  <a:srgbClr val="FFFF00"/>
                </a:solidFill>
              </a:rPr>
              <a:t>)</a:t>
            </a:r>
            <a:r>
              <a:rPr lang="ko-KR" altLang="en-US" sz="2400" dirty="0">
                <a:solidFill>
                  <a:schemeClr val="bg1"/>
                </a:solidFill>
              </a:rPr>
              <a:t>가 있음</a:t>
            </a:r>
            <a:endParaRPr lang="en-US" altLang="ko-KR" sz="2400" dirty="0">
              <a:solidFill>
                <a:schemeClr val="bg1"/>
              </a:solidFill>
            </a:endParaRPr>
          </a:p>
          <a:p>
            <a:r>
              <a:rPr lang="en-US" altLang="ko-KR" sz="2400" dirty="0" smtClean="0">
                <a:solidFill>
                  <a:schemeClr val="bg1"/>
                </a:solidFill>
              </a:rPr>
              <a:t>-</a:t>
            </a:r>
            <a:r>
              <a:rPr lang="ko-KR" altLang="en-US" sz="2400" dirty="0" smtClean="0">
                <a:solidFill>
                  <a:schemeClr val="bg1"/>
                </a:solidFill>
              </a:rPr>
              <a:t>숙어를 </a:t>
            </a:r>
            <a:r>
              <a:rPr lang="ko-KR" altLang="en-US" sz="2400" b="1" dirty="0">
                <a:solidFill>
                  <a:srgbClr val="FFFF00"/>
                </a:solidFill>
              </a:rPr>
              <a:t>문자 그대로 번역하면 </a:t>
            </a:r>
            <a:r>
              <a:rPr lang="ko-KR" altLang="en-US" sz="2400" dirty="0">
                <a:solidFill>
                  <a:schemeClr val="bg1"/>
                </a:solidFill>
              </a:rPr>
              <a:t>그 뜻을 </a:t>
            </a:r>
            <a:r>
              <a:rPr lang="ko-KR" altLang="en-US" sz="2400" dirty="0" smtClean="0">
                <a:solidFill>
                  <a:schemeClr val="bg1"/>
                </a:solidFill>
              </a:rPr>
              <a:t>상실</a:t>
            </a:r>
            <a:endParaRPr lang="en-US" altLang="ko-KR" sz="2400" dirty="0" smtClean="0">
              <a:solidFill>
                <a:schemeClr val="bg1"/>
              </a:solidFill>
            </a:endParaRPr>
          </a:p>
          <a:p>
            <a:r>
              <a:rPr lang="en-US" altLang="ko-KR" sz="2400" dirty="0" smtClean="0">
                <a:solidFill>
                  <a:schemeClr val="bg1"/>
                </a:solidFill>
              </a:rPr>
              <a:t>-</a:t>
            </a:r>
            <a:r>
              <a:rPr lang="ko-KR" altLang="en-US" sz="2400" dirty="0" smtClean="0">
                <a:solidFill>
                  <a:schemeClr val="bg1"/>
                </a:solidFill>
              </a:rPr>
              <a:t>헬라어로 </a:t>
            </a:r>
            <a:r>
              <a:rPr lang="ko-KR" altLang="en-US" sz="2400" dirty="0">
                <a:solidFill>
                  <a:schemeClr val="bg1"/>
                </a:solidFill>
              </a:rPr>
              <a:t>기록된 신약 성경에 히브리어 숙어가 발견되면 그것은 </a:t>
            </a:r>
            <a:r>
              <a:rPr lang="ko-KR" altLang="en-US" sz="2400" b="1" dirty="0">
                <a:solidFill>
                  <a:srgbClr val="FFFF00"/>
                </a:solidFill>
              </a:rPr>
              <a:t>헤브라이즘</a:t>
            </a:r>
            <a:r>
              <a:rPr lang="ko-KR" altLang="en-US" sz="2400" dirty="0">
                <a:solidFill>
                  <a:schemeClr val="bg1"/>
                </a:solidFill>
              </a:rPr>
              <a:t>의 일종</a:t>
            </a:r>
            <a:endParaRPr lang="en-US" sz="2400" dirty="0">
              <a:solidFill>
                <a:schemeClr val="bg1"/>
              </a:solidFill>
            </a:endParaRPr>
          </a:p>
          <a:p>
            <a:r>
              <a:rPr lang="en-US" altLang="ko-KR" sz="2400" dirty="0" smtClean="0">
                <a:solidFill>
                  <a:schemeClr val="bg1"/>
                </a:solidFill>
              </a:rPr>
              <a:t>-</a:t>
            </a:r>
            <a:r>
              <a:rPr lang="ko-KR" altLang="en-US" sz="2400" dirty="0" smtClean="0">
                <a:solidFill>
                  <a:schemeClr val="bg1"/>
                </a:solidFill>
              </a:rPr>
              <a:t>이 문맥에서 </a:t>
            </a:r>
            <a:r>
              <a:rPr lang="en-US" altLang="ko-KR" sz="2400" b="1" dirty="0" smtClean="0">
                <a:solidFill>
                  <a:srgbClr val="FFFF00"/>
                </a:solidFill>
              </a:rPr>
              <a:t>‘</a:t>
            </a:r>
            <a:r>
              <a:rPr lang="ko-KR" altLang="en-US" sz="2400" b="1" dirty="0">
                <a:solidFill>
                  <a:srgbClr val="FFFF00"/>
                </a:solidFill>
              </a:rPr>
              <a:t>좋은 눈</a:t>
            </a:r>
            <a:r>
              <a:rPr lang="en-US" altLang="ko-KR" sz="2400" b="1" dirty="0">
                <a:solidFill>
                  <a:srgbClr val="FFFF00"/>
                </a:solidFill>
              </a:rPr>
              <a:t>, </a:t>
            </a:r>
            <a:r>
              <a:rPr lang="ko-KR" altLang="en-US" sz="2400" b="1" dirty="0">
                <a:solidFill>
                  <a:srgbClr val="FFFF00"/>
                </a:solidFill>
              </a:rPr>
              <a:t>나쁜 눈</a:t>
            </a:r>
            <a:r>
              <a:rPr lang="en-US" altLang="ko-KR" sz="2400" b="1" dirty="0">
                <a:solidFill>
                  <a:srgbClr val="FFFF00"/>
                </a:solidFill>
              </a:rPr>
              <a:t>’ (</a:t>
            </a:r>
            <a:r>
              <a:rPr lang="en-US" sz="2400" b="1" dirty="0">
                <a:solidFill>
                  <a:srgbClr val="FFFF00"/>
                </a:solidFill>
              </a:rPr>
              <a:t>‘Good Eye’ &amp; ‘Bad Eye’)</a:t>
            </a:r>
            <a:r>
              <a:rPr lang="ko-KR" altLang="en-US" sz="2400" dirty="0">
                <a:solidFill>
                  <a:schemeClr val="bg1"/>
                </a:solidFill>
              </a:rPr>
              <a:t> 은 헬라어에서 의미 찾기 곤란</a:t>
            </a:r>
            <a:r>
              <a:rPr lang="en-US" altLang="ko-KR" sz="2400" dirty="0">
                <a:solidFill>
                  <a:schemeClr val="bg1"/>
                </a:solidFill>
              </a:rPr>
              <a:t>, </a:t>
            </a:r>
            <a:r>
              <a:rPr lang="ko-KR" altLang="en-US" sz="2400" dirty="0" smtClean="0">
                <a:solidFill>
                  <a:schemeClr val="bg1"/>
                </a:solidFill>
              </a:rPr>
              <a:t>히브리어로는 분명히 이해되는 숙어</a:t>
            </a:r>
            <a:endParaRPr lang="en-US" sz="2400" dirty="0">
              <a:solidFill>
                <a:srgbClr val="FFFF00"/>
              </a:solidFill>
            </a:endParaRPr>
          </a:p>
          <a:p>
            <a:r>
              <a:rPr lang="en-US" sz="2400" dirty="0">
                <a:solidFill>
                  <a:schemeClr val="bg1"/>
                </a:solidFill>
              </a:rPr>
              <a:t> </a:t>
            </a:r>
            <a:r>
              <a:rPr lang="en-US" sz="2400" dirty="0" smtClean="0">
                <a:solidFill>
                  <a:schemeClr val="bg1"/>
                </a:solidFill>
              </a:rPr>
              <a:t>      *Although </a:t>
            </a:r>
            <a:r>
              <a:rPr lang="en-US" sz="2400" dirty="0">
                <a:solidFill>
                  <a:schemeClr val="bg1"/>
                </a:solidFill>
              </a:rPr>
              <a:t>the Gospels were written in Greek, the original wording of most of the quotations in them had been mainly spoken either in Hebrew or Aramaic by Jesus and his disciples. </a:t>
            </a:r>
            <a:endParaRPr lang="en-US" sz="1200" dirty="0" smtClean="0">
              <a:solidFill>
                <a:schemeClr val="bg1"/>
              </a:solidFill>
            </a:endParaRPr>
          </a:p>
          <a:p>
            <a:endParaRPr lang="en-US" sz="1200" dirty="0" smtClean="0">
              <a:solidFill>
                <a:schemeClr val="bg1"/>
              </a:solidFill>
            </a:endParaRPr>
          </a:p>
          <a:p>
            <a:endParaRPr lang="en-US" sz="1200" dirty="0" smtClean="0">
              <a:solidFill>
                <a:schemeClr val="bg1"/>
              </a:solidFill>
            </a:endParaRPr>
          </a:p>
          <a:p>
            <a:endParaRPr lang="en-US" sz="1200" dirty="0">
              <a:solidFill>
                <a:schemeClr val="bg1"/>
              </a:solidFill>
            </a:endParaRPr>
          </a:p>
        </p:txBody>
      </p:sp>
      <p:pic>
        <p:nvPicPr>
          <p:cNvPr id="2052" name="Picture 4" descr="Was the gospel of Matthew originally written in Aramaic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177" y="453520"/>
            <a:ext cx="3249134" cy="256032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ebrew Gospel of Matthew - REJECTED SCRIPTUR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6412" y="1710032"/>
            <a:ext cx="4419600" cy="137160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ebrew New Testament Manuscripts | Seeking Truth"/>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76492" y="349102"/>
            <a:ext cx="2765578" cy="1280160"/>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The Key to Unlocking Matthew's Gospel | Discover | First Fruits of ..."/>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732212" y="246992"/>
            <a:ext cx="2621624" cy="28346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5620593"/>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1"/>
          <p:cNvSpPr>
            <a:spLocks noChangeArrowheads="1"/>
          </p:cNvSpPr>
          <p:nvPr/>
        </p:nvSpPr>
        <p:spPr bwMode="auto">
          <a:xfrm>
            <a:off x="110421" y="3613872"/>
            <a:ext cx="12003799" cy="3077766"/>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ko-KR" altLang="en-US" sz="2800" b="1" dirty="0" smtClean="0">
                <a:solidFill>
                  <a:srgbClr val="FFFF00"/>
                </a:solidFill>
              </a:rPr>
              <a:t>히브리어 숙어</a:t>
            </a:r>
            <a:r>
              <a:rPr lang="en-US" sz="2800" b="1" dirty="0" smtClean="0">
                <a:solidFill>
                  <a:srgbClr val="FFFF00"/>
                </a:solidFill>
              </a:rPr>
              <a:t>: </a:t>
            </a:r>
            <a:r>
              <a:rPr lang="en-US" altLang="ko-KR" sz="2800" b="1" dirty="0" smtClean="0">
                <a:solidFill>
                  <a:srgbClr val="FFFF00"/>
                </a:solidFill>
              </a:rPr>
              <a:t>‘</a:t>
            </a:r>
            <a:r>
              <a:rPr lang="ko-KR" altLang="en-US" sz="2800" b="1" dirty="0">
                <a:solidFill>
                  <a:srgbClr val="FFFF00"/>
                </a:solidFill>
              </a:rPr>
              <a:t>좋은 눈</a:t>
            </a:r>
            <a:r>
              <a:rPr lang="en-US" altLang="ko-KR" sz="2800" b="1" dirty="0">
                <a:solidFill>
                  <a:srgbClr val="FFFF00"/>
                </a:solidFill>
              </a:rPr>
              <a:t>, </a:t>
            </a:r>
            <a:r>
              <a:rPr lang="ko-KR" altLang="en-US" sz="2800" b="1" dirty="0">
                <a:solidFill>
                  <a:srgbClr val="FFFF00"/>
                </a:solidFill>
              </a:rPr>
              <a:t>나쁜 눈</a:t>
            </a:r>
            <a:r>
              <a:rPr lang="en-US" altLang="ko-KR" sz="2800" b="1" dirty="0" smtClean="0">
                <a:solidFill>
                  <a:srgbClr val="FFFF00"/>
                </a:solidFill>
              </a:rPr>
              <a:t>’ (</a:t>
            </a:r>
            <a:r>
              <a:rPr lang="en-US" sz="2800" b="1" dirty="0" smtClean="0">
                <a:solidFill>
                  <a:srgbClr val="FFFF00"/>
                </a:solidFill>
              </a:rPr>
              <a:t>‘</a:t>
            </a:r>
            <a:r>
              <a:rPr lang="en-US" sz="2800" b="1" dirty="0">
                <a:solidFill>
                  <a:srgbClr val="FFFF00"/>
                </a:solidFill>
              </a:rPr>
              <a:t>Good Eye’ &amp; ‘Bad Eye</a:t>
            </a:r>
            <a:r>
              <a:rPr lang="en-US" sz="2800" b="1" dirty="0" smtClean="0">
                <a:solidFill>
                  <a:srgbClr val="FFFF00"/>
                </a:solidFill>
              </a:rPr>
              <a:t>’)</a:t>
            </a:r>
            <a:endParaRPr lang="en-US" sz="2800" dirty="0">
              <a:solidFill>
                <a:srgbClr val="FFFF00"/>
              </a:solidFill>
            </a:endParaRPr>
          </a:p>
          <a:p>
            <a:r>
              <a:rPr lang="en-US" sz="2400" dirty="0" smtClean="0">
                <a:solidFill>
                  <a:schemeClr val="bg1"/>
                </a:solidFill>
              </a:rPr>
              <a:t>-</a:t>
            </a:r>
            <a:r>
              <a:rPr lang="en-US" altLang="ko-KR" sz="2400" b="1" dirty="0" smtClean="0">
                <a:solidFill>
                  <a:srgbClr val="FFFF00"/>
                </a:solidFill>
              </a:rPr>
              <a:t> </a:t>
            </a:r>
            <a:r>
              <a:rPr lang="en-US" altLang="ko-KR" sz="2400" b="1" dirty="0">
                <a:solidFill>
                  <a:srgbClr val="FFFF00"/>
                </a:solidFill>
              </a:rPr>
              <a:t>‘</a:t>
            </a:r>
            <a:r>
              <a:rPr lang="ko-KR" altLang="en-US" sz="2400" b="1" dirty="0">
                <a:solidFill>
                  <a:srgbClr val="FFFF00"/>
                </a:solidFill>
              </a:rPr>
              <a:t>좋은 </a:t>
            </a:r>
            <a:r>
              <a:rPr lang="ko-KR" altLang="en-US" sz="2400" b="1" dirty="0" smtClean="0">
                <a:solidFill>
                  <a:srgbClr val="FFFF00"/>
                </a:solidFill>
              </a:rPr>
              <a:t>눈</a:t>
            </a:r>
            <a:r>
              <a:rPr lang="en-US" altLang="ko-KR" sz="2400" b="1" dirty="0" smtClean="0">
                <a:solidFill>
                  <a:srgbClr val="FFFF00"/>
                </a:solidFill>
              </a:rPr>
              <a:t>’</a:t>
            </a:r>
            <a:r>
              <a:rPr lang="en-US" sz="2400" dirty="0" smtClean="0">
                <a:solidFill>
                  <a:schemeClr val="bg1"/>
                </a:solidFill>
              </a:rPr>
              <a:t>: (</a:t>
            </a:r>
            <a:r>
              <a:rPr lang="ko-KR" altLang="en-US" sz="2400" dirty="0" smtClean="0">
                <a:solidFill>
                  <a:schemeClr val="bg1"/>
                </a:solidFill>
              </a:rPr>
              <a:t>궁</a:t>
            </a:r>
            <a:r>
              <a:rPr lang="ko-KR" altLang="en-US" sz="2400" dirty="0">
                <a:solidFill>
                  <a:schemeClr val="bg1"/>
                </a:solidFill>
              </a:rPr>
              <a:t>핍</a:t>
            </a:r>
            <a:r>
              <a:rPr lang="ko-KR" altLang="en-US" sz="2400" dirty="0" smtClean="0">
                <a:solidFill>
                  <a:schemeClr val="bg1"/>
                </a:solidFill>
              </a:rPr>
              <a:t>한 자에 대하여</a:t>
            </a:r>
            <a:r>
              <a:rPr lang="en-US" altLang="ko-KR" sz="2400" dirty="0" smtClean="0">
                <a:solidFill>
                  <a:schemeClr val="bg1"/>
                </a:solidFill>
              </a:rPr>
              <a:t>) </a:t>
            </a:r>
            <a:r>
              <a:rPr lang="ko-KR" altLang="en-US" sz="2400" dirty="0" smtClean="0">
                <a:solidFill>
                  <a:srgbClr val="FFFF00"/>
                </a:solidFill>
              </a:rPr>
              <a:t>관대함</a:t>
            </a:r>
            <a:r>
              <a:rPr lang="en-US" altLang="ko-KR" sz="2400" dirty="0" smtClean="0">
                <a:solidFill>
                  <a:srgbClr val="FFFF00"/>
                </a:solidFill>
              </a:rPr>
              <a:t>, </a:t>
            </a:r>
            <a:r>
              <a:rPr lang="ko-KR" altLang="en-US" sz="2400" dirty="0" smtClean="0">
                <a:solidFill>
                  <a:srgbClr val="FFFF00"/>
                </a:solidFill>
              </a:rPr>
              <a:t>너그러움 </a:t>
            </a:r>
            <a:r>
              <a:rPr lang="en-US" sz="2400" dirty="0" smtClean="0">
                <a:solidFill>
                  <a:schemeClr val="bg1"/>
                </a:solidFill>
              </a:rPr>
              <a:t>(generosity)</a:t>
            </a:r>
            <a:endParaRPr lang="en-US" altLang="ko-KR" sz="2400" dirty="0" smtClean="0">
              <a:solidFill>
                <a:srgbClr val="FFFF00"/>
              </a:solidFill>
            </a:endParaRPr>
          </a:p>
          <a:p>
            <a:r>
              <a:rPr lang="en-US" sz="2400" dirty="0">
                <a:solidFill>
                  <a:schemeClr val="bg1"/>
                </a:solidFill>
              </a:rPr>
              <a:t>-</a:t>
            </a:r>
            <a:r>
              <a:rPr lang="en-US" altLang="ko-KR" sz="2400" b="1" dirty="0">
                <a:solidFill>
                  <a:srgbClr val="FFFF00"/>
                </a:solidFill>
              </a:rPr>
              <a:t> </a:t>
            </a:r>
            <a:r>
              <a:rPr lang="en-US" altLang="ko-KR" sz="2400" b="1" dirty="0" smtClean="0">
                <a:solidFill>
                  <a:srgbClr val="FFFF00"/>
                </a:solidFill>
              </a:rPr>
              <a:t>‘</a:t>
            </a:r>
            <a:r>
              <a:rPr lang="ko-KR" altLang="en-US" sz="2400" b="1" dirty="0">
                <a:solidFill>
                  <a:srgbClr val="FFFF00"/>
                </a:solidFill>
              </a:rPr>
              <a:t>나쁜</a:t>
            </a:r>
            <a:r>
              <a:rPr lang="ko-KR" altLang="en-US" sz="2400" b="1" dirty="0" smtClean="0">
                <a:solidFill>
                  <a:srgbClr val="FFFF00"/>
                </a:solidFill>
              </a:rPr>
              <a:t> </a:t>
            </a:r>
            <a:r>
              <a:rPr lang="ko-KR" altLang="en-US" sz="2400" b="1" dirty="0">
                <a:solidFill>
                  <a:srgbClr val="FFFF00"/>
                </a:solidFill>
              </a:rPr>
              <a:t>눈</a:t>
            </a:r>
            <a:r>
              <a:rPr lang="en-US" altLang="ko-KR" sz="2400" b="1" dirty="0" smtClean="0">
                <a:solidFill>
                  <a:srgbClr val="FFFF00"/>
                </a:solidFill>
              </a:rPr>
              <a:t>’</a:t>
            </a:r>
            <a:r>
              <a:rPr lang="en-US" sz="2400" dirty="0" smtClean="0">
                <a:solidFill>
                  <a:schemeClr val="bg1"/>
                </a:solidFill>
              </a:rPr>
              <a:t>:</a:t>
            </a:r>
            <a:r>
              <a:rPr lang="en-US" altLang="ko-KR" sz="2400" dirty="0" smtClean="0">
                <a:solidFill>
                  <a:schemeClr val="bg1"/>
                </a:solidFill>
              </a:rPr>
              <a:t> </a:t>
            </a:r>
            <a:r>
              <a:rPr lang="ko-KR" altLang="en-US" sz="2400" dirty="0" smtClean="0">
                <a:solidFill>
                  <a:srgbClr val="FFFF00"/>
                </a:solidFill>
              </a:rPr>
              <a:t>인색함</a:t>
            </a:r>
            <a:r>
              <a:rPr lang="en-US" altLang="ko-KR" sz="2400" dirty="0" smtClean="0">
                <a:solidFill>
                  <a:srgbClr val="FFFF00"/>
                </a:solidFill>
              </a:rPr>
              <a:t>, </a:t>
            </a:r>
            <a:r>
              <a:rPr lang="ko-KR" altLang="en-US" sz="2400" dirty="0" smtClean="0">
                <a:solidFill>
                  <a:srgbClr val="FFFF00"/>
                </a:solidFill>
              </a:rPr>
              <a:t>궁색함</a:t>
            </a:r>
            <a:r>
              <a:rPr lang="en-US" altLang="ko-KR" sz="2400" dirty="0" smtClean="0">
                <a:solidFill>
                  <a:srgbClr val="FFFF00"/>
                </a:solidFill>
              </a:rPr>
              <a:t>, </a:t>
            </a:r>
            <a:r>
              <a:rPr lang="ko-KR" altLang="en-US" sz="2400" dirty="0" smtClean="0">
                <a:solidFill>
                  <a:srgbClr val="FFFF00"/>
                </a:solidFill>
              </a:rPr>
              <a:t>구두쇠 </a:t>
            </a:r>
            <a:r>
              <a:rPr lang="en-US" sz="2400" dirty="0" smtClean="0">
                <a:solidFill>
                  <a:schemeClr val="bg1"/>
                </a:solidFill>
              </a:rPr>
              <a:t>(stinginess</a:t>
            </a:r>
            <a:r>
              <a:rPr lang="en-US" sz="2400" dirty="0">
                <a:solidFill>
                  <a:schemeClr val="bg1"/>
                </a:solidFill>
              </a:rPr>
              <a:t>, selfishness, lack of </a:t>
            </a:r>
            <a:r>
              <a:rPr lang="en-US" sz="2400" dirty="0" smtClean="0">
                <a:solidFill>
                  <a:schemeClr val="bg1"/>
                </a:solidFill>
              </a:rPr>
              <a:t>generosity</a:t>
            </a:r>
            <a:r>
              <a:rPr lang="en-US" sz="2400" dirty="0">
                <a:solidFill>
                  <a:schemeClr val="bg1"/>
                </a:solidFill>
              </a:rPr>
              <a:t>)</a:t>
            </a:r>
            <a:endParaRPr lang="en-US" sz="2400" dirty="0" smtClean="0">
              <a:solidFill>
                <a:srgbClr val="FFFF00"/>
              </a:solidFill>
            </a:endParaRPr>
          </a:p>
          <a:p>
            <a:r>
              <a:rPr lang="en-US" sz="2400" dirty="0">
                <a:solidFill>
                  <a:schemeClr val="bg1"/>
                </a:solidFill>
              </a:rPr>
              <a:t> </a:t>
            </a:r>
            <a:r>
              <a:rPr lang="en-US" sz="2400" dirty="0" smtClean="0">
                <a:solidFill>
                  <a:schemeClr val="bg1"/>
                </a:solidFill>
              </a:rPr>
              <a:t>      *</a:t>
            </a:r>
            <a:r>
              <a:rPr lang="ko-KR" altLang="en-US" sz="2400" dirty="0" smtClean="0">
                <a:solidFill>
                  <a:srgbClr val="FFFF00"/>
                </a:solidFill>
              </a:rPr>
              <a:t>구약 성경에서 이 숙어들이 사용된 예를 찾아볼 수 있음</a:t>
            </a:r>
            <a:r>
              <a:rPr lang="en-US" altLang="ko-KR" sz="2400" dirty="0" smtClean="0">
                <a:solidFill>
                  <a:schemeClr val="bg1"/>
                </a:solidFill>
              </a:rPr>
              <a:t>. </a:t>
            </a:r>
            <a:r>
              <a:rPr lang="en-US" sz="2400" dirty="0" smtClean="0">
                <a:solidFill>
                  <a:schemeClr val="bg1"/>
                </a:solidFill>
              </a:rPr>
              <a:t>‘</a:t>
            </a:r>
            <a:r>
              <a:rPr lang="en-US" sz="2400" dirty="0">
                <a:solidFill>
                  <a:schemeClr val="bg1"/>
                </a:solidFill>
              </a:rPr>
              <a:t>A good eye’ is an idiomatic expression in the Hebrew language and means ‘generosity’ in which one is willing to use his own money or wealth for the poor. On the contrary, ‘a bad eye,’ which is also a Hebrew idiom, means ‘stinginess, selfishness, lack of generosity’ regarding the use of money or wealth. </a:t>
            </a:r>
            <a:endParaRPr lang="en-US" sz="1100" dirty="0" smtClean="0">
              <a:solidFill>
                <a:schemeClr val="bg1"/>
              </a:solidFill>
            </a:endParaRPr>
          </a:p>
          <a:p>
            <a:endParaRPr lang="en-US" sz="1100" dirty="0" smtClean="0">
              <a:solidFill>
                <a:schemeClr val="bg1"/>
              </a:solidFill>
            </a:endParaRPr>
          </a:p>
          <a:p>
            <a:endParaRPr lang="en-US" sz="1100" dirty="0">
              <a:solidFill>
                <a:schemeClr val="bg1"/>
              </a:solidFill>
            </a:endParaRPr>
          </a:p>
        </p:txBody>
      </p:sp>
      <p:pic>
        <p:nvPicPr>
          <p:cNvPr id="3074" name="Picture 2" descr="A Good Eye or a Bad Eye? A Cryptic but Critical Idiom - Our Rabbi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9884" y="322032"/>
            <a:ext cx="2155716" cy="2194560"/>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4" descr="Tov Ayin - A Good Eye - En-Gedi Resource Cente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78" name="Picture 6" descr="Tov Ayin - A Good Eye - En-Gedi Resource Cent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7613" y="2516592"/>
            <a:ext cx="2475066" cy="1097280"/>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Hebrew Idiom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8012" y="365686"/>
            <a:ext cx="2401381" cy="2194560"/>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Matthew 6:22 The Eye Is The Lamp Of The Body (orang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231201" y="1636986"/>
            <a:ext cx="2560320" cy="1920240"/>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descr="Good Eyes and Bad Eyes - YouTube"/>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59303" y="864005"/>
            <a:ext cx="4063998"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1073740"/>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3579</TotalTime>
  <Words>1531</Words>
  <Application>Microsoft Office PowerPoint</Application>
  <PresentationFormat>Custom</PresentationFormat>
  <Paragraphs>136</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Testament Greek 新約希臘文</dc:title>
  <dc:creator>Microsoft</dc:creator>
  <cp:lastModifiedBy>Microsoft</cp:lastModifiedBy>
  <cp:revision>385</cp:revision>
  <dcterms:created xsi:type="dcterms:W3CDTF">2020-03-18T13:47:21Z</dcterms:created>
  <dcterms:modified xsi:type="dcterms:W3CDTF">2020-07-30T20:42:22Z</dcterms:modified>
</cp:coreProperties>
</file>