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345" r:id="rId4"/>
    <p:sldId id="258" r:id="rId5"/>
    <p:sldId id="353" r:id="rId6"/>
    <p:sldId id="352" r:id="rId7"/>
    <p:sldId id="346" r:id="rId8"/>
    <p:sldId id="260" r:id="rId9"/>
    <p:sldId id="347" r:id="rId10"/>
    <p:sldId id="264" r:id="rId11"/>
    <p:sldId id="348" r:id="rId12"/>
    <p:sldId id="266" r:id="rId13"/>
  </p:sldIdLst>
  <p:sldSz cx="12188825" cy="6858000"/>
  <p:notesSz cx="6858000" cy="9144000"/>
  <p:custDataLst>
    <p:tags r:id="rId15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6" autoAdjust="0"/>
    <p:restoredTop sz="94660"/>
  </p:normalViewPr>
  <p:slideViewPr>
    <p:cSldViewPr showGuides="1">
      <p:cViewPr varScale="1">
        <p:scale>
          <a:sx n="84" d="100"/>
          <a:sy n="84" d="100"/>
        </p:scale>
        <p:origin x="-486" y="-78"/>
      </p:cViewPr>
      <p:guideLst>
        <p:guide orient="horz" pos="2208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212" y="174974"/>
            <a:ext cx="8408876" cy="4093428"/>
          </a:xfrm>
          <a:prstGeom prst="rect">
            <a:avLst/>
          </a:prstGeom>
          <a:solidFill>
            <a:srgbClr val="7030A0"/>
          </a:solidFill>
        </p:spPr>
        <p:txBody>
          <a:bodyPr wrap="square" rtlCol="0" anchor="t">
            <a:spAutoFit/>
          </a:bodyPr>
          <a:lstStyle/>
          <a:p>
            <a:r>
              <a:rPr lang="en-US" sz="2200" dirty="0" err="1" smtClean="0">
                <a:solidFill>
                  <a:schemeClr val="bg1"/>
                </a:solidFill>
              </a:rPr>
              <a:t>Aprende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</a:t>
            </a:r>
            <a:r>
              <a:rPr lang="en-US" sz="2200" dirty="0" err="1" smtClean="0">
                <a:solidFill>
                  <a:schemeClr val="bg1"/>
                </a:solidFill>
              </a:rPr>
              <a:t>ebreo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mientras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Cantas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en-US" sz="2200" dirty="0" err="1">
                <a:solidFill>
                  <a:schemeClr val="bg1"/>
                </a:solidFill>
              </a:rPr>
              <a:t>Apprenez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l'Hébreu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en </a:t>
            </a:r>
            <a:r>
              <a:rPr lang="en-US" sz="2200" dirty="0" err="1" smtClean="0">
                <a:solidFill>
                  <a:schemeClr val="bg1"/>
                </a:solidFill>
              </a:rPr>
              <a:t>Chantant</a:t>
            </a:r>
            <a:endParaRPr lang="en-US" sz="2200" dirty="0" smtClean="0">
              <a:solidFill>
                <a:schemeClr val="bg1"/>
              </a:solidFill>
            </a:endParaRPr>
          </a:p>
          <a:p>
            <a:r>
              <a:rPr lang="en-US" sz="2200" dirty="0" err="1" smtClean="0">
                <a:solidFill>
                  <a:schemeClr val="bg1"/>
                </a:solidFill>
              </a:rPr>
              <a:t>Lerne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Hebräisch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beim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Singen</a:t>
            </a:r>
            <a:endParaRPr lang="en-US" sz="2200" dirty="0">
              <a:solidFill>
                <a:schemeClr val="bg1"/>
              </a:solidFill>
            </a:endParaRPr>
          </a:p>
          <a:p>
            <a:r>
              <a:rPr lang="ko-KR" altLang="en-US" sz="2200" b="1" dirty="0" smtClean="0">
                <a:solidFill>
                  <a:schemeClr val="bg1"/>
                </a:solidFill>
              </a:rPr>
              <a:t>노래하며 배우는 히브리어</a:t>
            </a:r>
            <a:endParaRPr lang="en-US" sz="2200" b="1" dirty="0" smtClean="0">
              <a:solidFill>
                <a:schemeClr val="bg1"/>
              </a:solidFill>
            </a:endParaRPr>
          </a:p>
          <a:p>
            <a:r>
              <a:rPr lang="zh-CN" altLang="en-US" sz="2200" b="1" dirty="0" smtClean="0">
                <a:solidFill>
                  <a:schemeClr val="bg1"/>
                </a:solidFill>
              </a:rPr>
              <a:t>唱歌來學習希伯來語</a:t>
            </a:r>
            <a:endParaRPr lang="en-US" altLang="zh-CN" sz="2200" b="1" dirty="0" smtClean="0">
              <a:solidFill>
                <a:schemeClr val="bg1"/>
              </a:solidFill>
            </a:endParaRPr>
          </a:p>
          <a:p>
            <a:endParaRPr lang="en-US" altLang="zh-CN" sz="1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Learn Hebrew</a:t>
            </a:r>
          </a:p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While Singing (I)</a:t>
            </a:r>
            <a:endParaRPr lang="en-US" sz="800" b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34172" y="4391513"/>
            <a:ext cx="7825950" cy="2246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Voice: Ezra Kim, Ph.D.</a:t>
            </a:r>
          </a:p>
          <a:p>
            <a:r>
              <a:rPr lang="fr-FR" sz="2000" b="1" dirty="0" smtClean="0">
                <a:solidFill>
                  <a:schemeClr val="bg1"/>
                </a:solidFill>
              </a:rPr>
              <a:t>				</a:t>
            </a:r>
            <a:r>
              <a:rPr lang="es-ES" sz="2000" b="1" dirty="0" smtClean="0">
                <a:solidFill>
                  <a:schemeClr val="bg1"/>
                </a:solidFill>
              </a:rPr>
              <a:t>				</a:t>
            </a:r>
            <a:r>
              <a:rPr lang="es-ES" b="1" dirty="0" smtClean="0">
                <a:solidFill>
                  <a:schemeClr val="bg1"/>
                </a:solidFill>
              </a:rPr>
              <a:t>				Cantado </a:t>
            </a:r>
            <a:r>
              <a:rPr lang="es-ES" b="1" dirty="0">
                <a:solidFill>
                  <a:schemeClr val="bg1"/>
                </a:solidFill>
              </a:rPr>
              <a:t>por </a:t>
            </a:r>
            <a:r>
              <a:rPr lang="es-ES" b="1" dirty="0" smtClean="0">
                <a:solidFill>
                  <a:schemeClr val="bg1"/>
                </a:solidFill>
              </a:rPr>
              <a:t>E</a:t>
            </a:r>
            <a:r>
              <a:rPr lang="en-US" b="1" dirty="0" err="1" smtClean="0">
                <a:solidFill>
                  <a:schemeClr val="bg1"/>
                </a:solidFill>
              </a:rPr>
              <a:t>sdras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r>
              <a:rPr lang="fr-FR" b="1" dirty="0">
                <a:solidFill>
                  <a:schemeClr val="bg1"/>
                </a:solidFill>
              </a:rPr>
              <a:t> </a:t>
            </a:r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	</a:t>
            </a:r>
            <a:r>
              <a:rPr lang="fr-FR" b="1" dirty="0" smtClean="0">
                <a:solidFill>
                  <a:schemeClr val="bg1"/>
                </a:solidFill>
              </a:rPr>
              <a:t>			Chanté </a:t>
            </a:r>
            <a:r>
              <a:rPr lang="fr-FR" b="1" dirty="0">
                <a:solidFill>
                  <a:schemeClr val="bg1"/>
                </a:solidFill>
              </a:rPr>
              <a:t>par Ezra </a:t>
            </a:r>
            <a:r>
              <a:rPr lang="en-US" b="1" dirty="0">
                <a:solidFill>
                  <a:schemeClr val="bg1"/>
                </a:solidFill>
              </a:rPr>
              <a:t>Kim, Ph.D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smtClean="0">
                <a:solidFill>
                  <a:schemeClr val="bg1"/>
                </a:solidFill>
              </a:rPr>
              <a:t>				Gesungen </a:t>
            </a:r>
            <a:r>
              <a:rPr lang="de-DE" b="1" dirty="0">
                <a:solidFill>
                  <a:schemeClr val="bg1"/>
                </a:solidFill>
              </a:rPr>
              <a:t>von Ezra </a:t>
            </a:r>
            <a:r>
              <a:rPr lang="de-DE" b="1" dirty="0" smtClean="0">
                <a:solidFill>
                  <a:schemeClr val="bg1"/>
                </a:solidFill>
              </a:rPr>
              <a:t>Kim, Ph.D.</a:t>
            </a:r>
            <a:endParaRPr lang="fr-FR" b="1" dirty="0">
              <a:solidFill>
                <a:schemeClr val="bg1"/>
              </a:solidFill>
            </a:endParaRPr>
          </a:p>
          <a:p>
            <a:r>
              <a:rPr lang="en-US" altLang="ko-KR" b="1" dirty="0" smtClean="0">
                <a:solidFill>
                  <a:schemeClr val="bg1"/>
                </a:solidFill>
              </a:rPr>
              <a:t>				</a:t>
            </a:r>
            <a:r>
              <a:rPr lang="ko-KR" altLang="en-US" b="1" dirty="0" smtClean="0">
                <a:solidFill>
                  <a:schemeClr val="bg1"/>
                </a:solidFill>
              </a:rPr>
              <a:t>노래</a:t>
            </a:r>
            <a:r>
              <a:rPr lang="en-US" altLang="ko-KR" b="1" dirty="0" smtClean="0">
                <a:solidFill>
                  <a:schemeClr val="bg1"/>
                </a:solidFill>
              </a:rPr>
              <a:t>: </a:t>
            </a:r>
            <a:r>
              <a:rPr lang="ko-KR" altLang="en-US" b="1" dirty="0" smtClean="0">
                <a:solidFill>
                  <a:schemeClr val="bg1"/>
                </a:solidFill>
              </a:rPr>
              <a:t>김경래 박사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r>
              <a:rPr lang="en-US" altLang="zh-CN" b="1" dirty="0" smtClean="0">
                <a:solidFill>
                  <a:schemeClr val="bg1"/>
                </a:solidFill>
              </a:rPr>
              <a:t>				</a:t>
            </a:r>
            <a:r>
              <a:rPr lang="zh-CN" altLang="en-US" b="1" dirty="0" smtClean="0">
                <a:solidFill>
                  <a:schemeClr val="bg1"/>
                </a:solidFill>
              </a:rPr>
              <a:t>由金京來博士演唱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1764" y="4268402"/>
            <a:ext cx="336315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dirty="0">
                <a:solidFill>
                  <a:srgbClr val="C00000"/>
                </a:solidFill>
              </a:rPr>
              <a:t>מְקוֹר מַיִם חַיִּים </a:t>
            </a:r>
            <a:endParaRPr lang="en-US" sz="2000" b="1" dirty="0">
              <a:solidFill>
                <a:srgbClr val="C00000"/>
              </a:solidFill>
            </a:endParaRPr>
          </a:p>
          <a:p>
            <a:pPr algn="ctr"/>
            <a:r>
              <a:rPr lang="el-GR" sz="1600" b="1" dirty="0"/>
              <a:t>ἡ πηγή ὕδατος ζωῆς 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rgbClr val="7030A0"/>
                </a:solidFill>
              </a:rPr>
              <a:t>The Spring of Living Water </a:t>
            </a:r>
            <a:endParaRPr lang="en-US" sz="1600" dirty="0">
              <a:solidFill>
                <a:srgbClr val="7030A0"/>
              </a:solidFill>
            </a:endParaRPr>
          </a:p>
          <a:p>
            <a:pPr algn="ctr"/>
            <a:r>
              <a:rPr lang="ko-KR" altLang="en-US" sz="1600" b="1" dirty="0">
                <a:solidFill>
                  <a:srgbClr val="00B050"/>
                </a:solidFill>
              </a:rPr>
              <a:t>생명수 샘</a:t>
            </a:r>
            <a:r>
              <a:rPr lang="ko-KR" altLang="en-US" sz="1600" dirty="0">
                <a:solidFill>
                  <a:srgbClr val="00B050"/>
                </a:solidFill>
              </a:rPr>
              <a:t>  </a:t>
            </a:r>
            <a:r>
              <a:rPr lang="zh-TW" altLang="en-US" sz="1600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sz="16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sz="1600" b="1" i="1" dirty="0">
                <a:solidFill>
                  <a:srgbClr val="C00000"/>
                </a:solidFill>
              </a:rPr>
              <a:t>La </a:t>
            </a:r>
            <a:r>
              <a:rPr lang="en-US" sz="1600" b="1" i="1" dirty="0" err="1">
                <a:solidFill>
                  <a:srgbClr val="C00000"/>
                </a:solidFill>
              </a:rPr>
              <a:t>Fuente</a:t>
            </a:r>
            <a:r>
              <a:rPr lang="en-US" sz="1600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sz="1600" b="1" i="1" dirty="0"/>
              <a:t>La Source </a:t>
            </a:r>
            <a:r>
              <a:rPr lang="en-US" sz="1600" b="1" i="1" dirty="0" err="1"/>
              <a:t>d'Eau</a:t>
            </a:r>
            <a:r>
              <a:rPr lang="en-US" sz="1600" b="1" i="1" dirty="0"/>
              <a:t> Vive</a:t>
            </a:r>
            <a:endParaRPr lang="en-US" sz="1600" dirty="0"/>
          </a:p>
          <a:p>
            <a:pPr algn="ctr"/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1600" b="1" i="1" dirty="0" err="1"/>
              <a:t>Fonte</a:t>
            </a:r>
            <a:r>
              <a:rPr lang="en-US" sz="1600" b="1" i="1" dirty="0"/>
              <a:t> de </a:t>
            </a:r>
            <a:r>
              <a:rPr lang="en-US" sz="1600" b="1" i="1" dirty="0" err="1"/>
              <a:t>Água</a:t>
            </a:r>
            <a:r>
              <a:rPr lang="en-US" sz="1600" b="1" i="1" dirty="0"/>
              <a:t> Viva</a:t>
            </a:r>
            <a:endParaRPr lang="en-US" sz="1600" dirty="0"/>
          </a:p>
          <a:p>
            <a:pPr algn="ctr"/>
            <a:r>
              <a:rPr lang="en-US" sz="1600" b="1" dirty="0">
                <a:solidFill>
                  <a:srgbClr val="C00000"/>
                </a:solidFill>
              </a:rPr>
              <a:t>‎ </a:t>
            </a:r>
            <a:r>
              <a:rPr lang="ar-SA" sz="1600" b="1" dirty="0">
                <a:solidFill>
                  <a:srgbClr val="C00000"/>
                </a:solidFill>
              </a:rPr>
              <a:t>يَنْبُوعَ الْمِيَاهِ الْحَيَّةِ،</a:t>
            </a:r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371919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756" y="116632"/>
            <a:ext cx="11809312" cy="665823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/>
              <a:t>			</a:t>
            </a:r>
          </a:p>
          <a:p>
            <a:r>
              <a:rPr lang="en-US" sz="3200" b="1" dirty="0" smtClean="0"/>
              <a:t>				</a:t>
            </a:r>
            <a:r>
              <a:rPr lang="en-US" sz="3600" b="1" dirty="0" smtClean="0">
                <a:solidFill>
                  <a:srgbClr val="FFFF00"/>
                </a:solidFill>
              </a:rPr>
              <a:t>Psalm 29:11</a:t>
            </a: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s-ES_tradnl" sz="4800" dirty="0" smtClean="0">
                <a:solidFill>
                  <a:srgbClr val="FFFF00"/>
                </a:solidFill>
                <a:latin typeface="Bwhebb" pitchFamily="2" charset="0"/>
              </a:rPr>
              <a:t> `~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Al)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V'b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; 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AMå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[;-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ta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, %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rEßb'y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&gt; 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hw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"¦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hy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&gt; !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TE+yI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AMæ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[;l. z[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oß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hw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"©</a:t>
            </a:r>
            <a:r>
              <a:rPr lang="es-ES_tradnl" sz="4800" dirty="0" err="1">
                <a:solidFill>
                  <a:srgbClr val="FFFF00"/>
                </a:solidFill>
                <a:latin typeface="Bwhebb" pitchFamily="2" charset="0"/>
              </a:rPr>
              <a:t>hy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&gt;)</a:t>
            </a:r>
            <a:r>
              <a:rPr lang="es-ES_tradnl" sz="4800" b="1" baseline="30000" dirty="0">
                <a:solidFill>
                  <a:srgbClr val="FFFF00"/>
                </a:solidFill>
                <a:latin typeface="Bwhebb" pitchFamily="2" charset="0"/>
              </a:rPr>
              <a:t>  </a:t>
            </a:r>
            <a:endParaRPr lang="en-US" sz="4800" dirty="0">
              <a:solidFill>
                <a:srgbClr val="FFFF00"/>
              </a:solidFill>
              <a:latin typeface="Bwhebb" pitchFamily="2" charset="0"/>
            </a:endParaRPr>
          </a:p>
          <a:p>
            <a:endParaRPr lang="en-US" sz="2800" baseline="30000" dirty="0">
              <a:solidFill>
                <a:schemeClr val="bg1"/>
              </a:solidFill>
            </a:endParaRPr>
          </a:p>
          <a:p>
            <a:r>
              <a:rPr lang="en-US" sz="2600" baseline="30000" dirty="0" smtClean="0">
                <a:solidFill>
                  <a:srgbClr val="FFFF00"/>
                </a:solidFill>
              </a:rPr>
              <a:t>NIV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The LORD gives strength to his people; the LORD blesses his people with peace.</a:t>
            </a:r>
          </a:p>
          <a:p>
            <a:r>
              <a:rPr lang="en-US" sz="2600" baseline="30000" dirty="0" smtClean="0">
                <a:solidFill>
                  <a:srgbClr val="FFFF00"/>
                </a:solidFill>
              </a:rPr>
              <a:t>R95</a:t>
            </a:r>
            <a:r>
              <a:rPr lang="en-US" sz="2600" baseline="300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Jehová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dará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poder</a:t>
            </a:r>
            <a:r>
              <a:rPr lang="en-US" sz="2600" dirty="0">
                <a:solidFill>
                  <a:schemeClr val="bg1"/>
                </a:solidFill>
              </a:rPr>
              <a:t> a </a:t>
            </a:r>
            <a:r>
              <a:rPr lang="en-US" sz="2600" dirty="0" err="1">
                <a:solidFill>
                  <a:schemeClr val="bg1"/>
                </a:solidFill>
              </a:rPr>
              <a:t>su</a:t>
            </a:r>
            <a:r>
              <a:rPr lang="en-US" sz="2600" dirty="0">
                <a:solidFill>
                  <a:schemeClr val="bg1"/>
                </a:solidFill>
              </a:rPr>
              <a:t> pueblo; </a:t>
            </a:r>
            <a:r>
              <a:rPr lang="en-US" sz="2600" dirty="0" err="1">
                <a:solidFill>
                  <a:schemeClr val="bg1"/>
                </a:solidFill>
              </a:rPr>
              <a:t>Jehová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bendecirá</a:t>
            </a:r>
            <a:r>
              <a:rPr lang="en-US" sz="2600" dirty="0">
                <a:solidFill>
                  <a:schemeClr val="bg1"/>
                </a:solidFill>
              </a:rPr>
              <a:t> a </a:t>
            </a:r>
            <a:r>
              <a:rPr lang="en-US" sz="2600" dirty="0" err="1">
                <a:solidFill>
                  <a:schemeClr val="bg1"/>
                </a:solidFill>
              </a:rPr>
              <a:t>su</a:t>
            </a:r>
            <a:r>
              <a:rPr lang="en-US" sz="2600" dirty="0">
                <a:solidFill>
                  <a:schemeClr val="bg1"/>
                </a:solidFill>
              </a:rPr>
              <a:t> pueblo con </a:t>
            </a:r>
            <a:r>
              <a:rPr lang="en-US" sz="2600" dirty="0" err="1">
                <a:solidFill>
                  <a:schemeClr val="bg1"/>
                </a:solidFill>
              </a:rPr>
              <a:t>paz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  <a:p>
            <a:r>
              <a:rPr lang="en-US" sz="2600" baseline="30000" dirty="0">
                <a:solidFill>
                  <a:srgbClr val="FFFF00"/>
                </a:solidFill>
              </a:rPr>
              <a:t>BFC</a:t>
            </a:r>
            <a:r>
              <a:rPr lang="en-US" sz="2600" baseline="300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Que</a:t>
            </a:r>
            <a:r>
              <a:rPr lang="en-US" sz="2600" dirty="0">
                <a:solidFill>
                  <a:schemeClr val="bg1"/>
                </a:solidFill>
              </a:rPr>
              <a:t> le Seigneur </a:t>
            </a:r>
            <a:r>
              <a:rPr lang="en-US" sz="2600" dirty="0" err="1">
                <a:solidFill>
                  <a:schemeClr val="bg1"/>
                </a:solidFill>
              </a:rPr>
              <a:t>donne</a:t>
            </a:r>
            <a:r>
              <a:rPr lang="en-US" sz="2600" dirty="0">
                <a:solidFill>
                  <a:schemeClr val="bg1"/>
                </a:solidFill>
              </a:rPr>
              <a:t> de la force à son </a:t>
            </a:r>
            <a:r>
              <a:rPr lang="en-US" sz="2600" dirty="0" err="1">
                <a:solidFill>
                  <a:schemeClr val="bg1"/>
                </a:solidFill>
              </a:rPr>
              <a:t>peuple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  <a:r>
              <a:rPr lang="en-US" sz="2600" dirty="0" err="1">
                <a:solidFill>
                  <a:schemeClr val="bg1"/>
                </a:solidFill>
              </a:rPr>
              <a:t>qu'il</a:t>
            </a:r>
            <a:r>
              <a:rPr lang="en-US" sz="2600" dirty="0">
                <a:solidFill>
                  <a:schemeClr val="bg1"/>
                </a:solidFill>
              </a:rPr>
              <a:t> le </a:t>
            </a:r>
            <a:r>
              <a:rPr lang="en-US" sz="2600" dirty="0" err="1">
                <a:solidFill>
                  <a:schemeClr val="bg1"/>
                </a:solidFill>
              </a:rPr>
              <a:t>bénisse</a:t>
            </a:r>
            <a:r>
              <a:rPr lang="en-US" sz="2600" dirty="0">
                <a:solidFill>
                  <a:schemeClr val="bg1"/>
                </a:solidFill>
              </a:rPr>
              <a:t> en </a:t>
            </a:r>
            <a:r>
              <a:rPr lang="en-US" sz="2600" dirty="0" err="1">
                <a:solidFill>
                  <a:schemeClr val="bg1"/>
                </a:solidFill>
              </a:rPr>
              <a:t>lui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donnant</a:t>
            </a:r>
            <a:r>
              <a:rPr lang="en-US" sz="2600" dirty="0">
                <a:solidFill>
                  <a:schemeClr val="bg1"/>
                </a:solidFill>
              </a:rPr>
              <a:t> la </a:t>
            </a:r>
            <a:r>
              <a:rPr lang="en-US" sz="2600" dirty="0" err="1">
                <a:solidFill>
                  <a:schemeClr val="bg1"/>
                </a:solidFill>
              </a:rPr>
              <a:t>paix</a:t>
            </a:r>
            <a:r>
              <a:rPr lang="en-US" sz="2600" dirty="0" smtClean="0">
                <a:solidFill>
                  <a:schemeClr val="bg1"/>
                </a:solidFill>
              </a:rPr>
              <a:t>! / </a:t>
            </a:r>
            <a:r>
              <a:rPr lang="en-US" sz="2600" baseline="30000" dirty="0" smtClean="0">
                <a:solidFill>
                  <a:srgbClr val="FFFF00"/>
                </a:solidFill>
              </a:rPr>
              <a:t>ELB </a:t>
            </a:r>
            <a:r>
              <a:rPr lang="en-US" sz="2600" dirty="0">
                <a:solidFill>
                  <a:schemeClr val="bg1"/>
                </a:solidFill>
              </a:rPr>
              <a:t>Der HERR </a:t>
            </a:r>
            <a:r>
              <a:rPr lang="en-US" sz="2600" dirty="0" err="1">
                <a:solidFill>
                  <a:schemeClr val="bg1"/>
                </a:solidFill>
              </a:rPr>
              <a:t>möge</a:t>
            </a:r>
            <a:r>
              <a:rPr lang="en-US" sz="2600" dirty="0">
                <a:solidFill>
                  <a:schemeClr val="bg1"/>
                </a:solidFill>
              </a:rPr>
              <a:t> Kraft </a:t>
            </a:r>
            <a:r>
              <a:rPr lang="en-US" sz="2600" dirty="0" err="1">
                <a:solidFill>
                  <a:schemeClr val="bg1"/>
                </a:solidFill>
              </a:rPr>
              <a:t>geben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seinem</a:t>
            </a:r>
            <a:r>
              <a:rPr lang="en-US" sz="2600" dirty="0">
                <a:solidFill>
                  <a:schemeClr val="bg1"/>
                </a:solidFill>
              </a:rPr>
              <a:t> Volk, der HERR </a:t>
            </a:r>
            <a:r>
              <a:rPr lang="en-US" sz="2600" dirty="0" err="1">
                <a:solidFill>
                  <a:schemeClr val="bg1"/>
                </a:solidFill>
              </a:rPr>
              <a:t>möge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sein</a:t>
            </a:r>
            <a:r>
              <a:rPr lang="en-US" sz="2600" dirty="0">
                <a:solidFill>
                  <a:schemeClr val="bg1"/>
                </a:solidFill>
              </a:rPr>
              <a:t> Volk </a:t>
            </a:r>
            <a:r>
              <a:rPr lang="en-US" sz="2600" dirty="0" err="1">
                <a:solidFill>
                  <a:schemeClr val="bg1"/>
                </a:solidFill>
              </a:rPr>
              <a:t>segnen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mit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Frieden</a:t>
            </a:r>
            <a:r>
              <a:rPr lang="en-US" sz="26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altLang="zh-TW" sz="2600" baseline="30000" dirty="0" smtClean="0">
                <a:solidFill>
                  <a:srgbClr val="FFFF00"/>
                </a:solidFill>
              </a:rPr>
              <a:t>KOR </a:t>
            </a:r>
            <a:r>
              <a:rPr lang="ko-KR" altLang="en-US" sz="2600" dirty="0" smtClean="0">
                <a:solidFill>
                  <a:schemeClr val="bg1"/>
                </a:solidFill>
              </a:rPr>
              <a:t>여호와께서 </a:t>
            </a:r>
            <a:r>
              <a:rPr lang="ko-KR" altLang="en-US" sz="2600" dirty="0">
                <a:solidFill>
                  <a:schemeClr val="bg1"/>
                </a:solidFill>
              </a:rPr>
              <a:t>자기 백성에게 힘을 주심이여 여호와께서 자기 백성에게 평강의 복을 주시리로다 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altLang="zh-TW" sz="2600" baseline="30000" dirty="0">
                <a:solidFill>
                  <a:srgbClr val="FFFF00"/>
                </a:solidFill>
              </a:rPr>
              <a:t>CUV</a:t>
            </a:r>
            <a:r>
              <a:rPr lang="zh-TW" altLang="en-US" sz="2600" dirty="0" smtClean="0">
                <a:solidFill>
                  <a:schemeClr val="bg1"/>
                </a:solidFill>
              </a:rPr>
              <a:t>耶</a:t>
            </a:r>
            <a:r>
              <a:rPr lang="zh-TW" altLang="en-US" sz="2600" dirty="0">
                <a:solidFill>
                  <a:schemeClr val="bg1"/>
                </a:solidFill>
              </a:rPr>
              <a:t>和華必賜力量給他的百姓．耶和華必賜平安的福給他的百姓。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2800" dirty="0"/>
          </a:p>
          <a:p>
            <a:endParaRPr lang="en-US" sz="1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5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图片 2"/>
          <p:cNvPicPr>
            <a:picLocks noChangeAspect="1"/>
          </p:cNvPicPr>
          <p:nvPr/>
        </p:nvPicPr>
        <p:blipFill>
          <a:blip r:embed="rId2"/>
          <a:srcRect l="20728"/>
          <a:stretch>
            <a:fillRect/>
          </a:stretch>
        </p:blipFill>
        <p:spPr>
          <a:xfrm>
            <a:off x="1845940" y="826135"/>
            <a:ext cx="6675075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6020" y="1832293"/>
            <a:ext cx="6344114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8" name="图片 4"/>
          <p:cNvPicPr>
            <a:picLocks noChangeAspect="1"/>
          </p:cNvPicPr>
          <p:nvPr/>
        </p:nvPicPr>
        <p:blipFill>
          <a:blip r:embed="rId4"/>
          <a:srcRect l="14732"/>
          <a:stretch>
            <a:fillRect/>
          </a:stretch>
        </p:blipFill>
        <p:spPr>
          <a:xfrm>
            <a:off x="1544765" y="2695893"/>
            <a:ext cx="7630290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7742" y="3645024"/>
            <a:ext cx="7531256" cy="86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270535" y="112138"/>
            <a:ext cx="2674251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Psalm 29:11</a:t>
            </a:r>
            <a:endParaRPr lang="en-US" altLang="zh-CN" sz="3200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714" y="954052"/>
            <a:ext cx="1113923" cy="6248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9791" y="954052"/>
            <a:ext cx="1113923" cy="6248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/>
          <a:srcRect l="16812"/>
          <a:stretch>
            <a:fillRect/>
          </a:stretch>
        </p:blipFill>
        <p:spPr>
          <a:xfrm>
            <a:off x="9125702" y="2013409"/>
            <a:ext cx="1047054" cy="6299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rcRect l="16812"/>
          <a:stretch>
            <a:fillRect/>
          </a:stretch>
        </p:blipFill>
        <p:spPr>
          <a:xfrm>
            <a:off x="537642" y="2812733"/>
            <a:ext cx="1047054" cy="6299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0536" y="4731532"/>
            <a:ext cx="11656524" cy="166199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400" dirty="0" smtClean="0">
                <a:solidFill>
                  <a:schemeClr val="bg1"/>
                </a:solidFill>
              </a:rPr>
              <a:t>//   </a:t>
            </a:r>
            <a:r>
              <a:rPr lang="en-US" sz="3400" dirty="0" err="1" smtClean="0">
                <a:solidFill>
                  <a:schemeClr val="bg1"/>
                </a:solidFill>
              </a:rPr>
              <a:t>Adonay</a:t>
            </a:r>
            <a:r>
              <a:rPr lang="en-US" sz="3400" dirty="0" smtClean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oz</a:t>
            </a:r>
            <a:r>
              <a:rPr lang="en-US" sz="3400" dirty="0">
                <a:solidFill>
                  <a:schemeClr val="bg1"/>
                </a:solidFill>
              </a:rPr>
              <a:t> le-</a:t>
            </a:r>
            <a:r>
              <a:rPr lang="en-US" sz="3400" dirty="0" err="1">
                <a:solidFill>
                  <a:schemeClr val="bg1"/>
                </a:solidFill>
              </a:rPr>
              <a:t>amo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 smtClean="0">
                <a:solidFill>
                  <a:schemeClr val="bg1"/>
                </a:solidFill>
              </a:rPr>
              <a:t>yiten</a:t>
            </a:r>
            <a:r>
              <a:rPr lang="en-US" sz="3400" dirty="0" smtClean="0">
                <a:solidFill>
                  <a:schemeClr val="bg1"/>
                </a:solidFill>
              </a:rPr>
              <a:t>   //  </a:t>
            </a:r>
          </a:p>
          <a:p>
            <a:pPr algn="ctr"/>
            <a:r>
              <a:rPr lang="en-US" sz="3400" dirty="0" smtClean="0">
                <a:solidFill>
                  <a:schemeClr val="bg1"/>
                </a:solidFill>
              </a:rPr>
              <a:t>//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Adonay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oz</a:t>
            </a:r>
            <a:r>
              <a:rPr lang="en-US" sz="3400" dirty="0">
                <a:solidFill>
                  <a:schemeClr val="bg1"/>
                </a:solidFill>
              </a:rPr>
              <a:t> le-</a:t>
            </a:r>
            <a:r>
              <a:rPr lang="en-US" sz="3400" dirty="0" err="1">
                <a:solidFill>
                  <a:schemeClr val="bg1"/>
                </a:solidFill>
              </a:rPr>
              <a:t>amo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yiten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Y</a:t>
            </a:r>
            <a:r>
              <a:rPr lang="en-US" sz="3400" dirty="0" err="1" smtClean="0">
                <a:solidFill>
                  <a:schemeClr val="bg1"/>
                </a:solidFill>
              </a:rPr>
              <a:t>evarekh</a:t>
            </a:r>
            <a:r>
              <a:rPr lang="en-US" sz="3400" dirty="0" smtClean="0">
                <a:solidFill>
                  <a:schemeClr val="bg1"/>
                </a:solidFill>
              </a:rPr>
              <a:t> </a:t>
            </a:r>
            <a:r>
              <a:rPr lang="en-US" sz="3400" dirty="0">
                <a:solidFill>
                  <a:schemeClr val="bg1"/>
                </a:solidFill>
              </a:rPr>
              <a:t>et </a:t>
            </a:r>
            <a:r>
              <a:rPr lang="en-US" sz="3400" dirty="0" err="1">
                <a:solidFill>
                  <a:schemeClr val="bg1"/>
                </a:solidFill>
              </a:rPr>
              <a:t>amo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 smtClean="0">
                <a:solidFill>
                  <a:schemeClr val="bg1"/>
                </a:solidFill>
              </a:rPr>
              <a:t>vashalom</a:t>
            </a:r>
            <a:r>
              <a:rPr lang="en-US" sz="3400" dirty="0" smtClean="0">
                <a:solidFill>
                  <a:schemeClr val="bg1"/>
                </a:solidFill>
              </a:rPr>
              <a:t> ///</a:t>
            </a:r>
          </a:p>
          <a:p>
            <a:pPr algn="ctr"/>
            <a:r>
              <a:rPr lang="en-US" sz="3400" dirty="0" smtClean="0">
                <a:solidFill>
                  <a:schemeClr val="bg1"/>
                </a:solidFill>
              </a:rPr>
              <a:t> </a:t>
            </a:r>
            <a:r>
              <a:rPr lang="en-US" sz="3400" dirty="0" err="1" smtClean="0">
                <a:solidFill>
                  <a:schemeClr val="bg1"/>
                </a:solidFill>
              </a:rPr>
              <a:t>Yevarekh</a:t>
            </a:r>
            <a:r>
              <a:rPr lang="en-US" sz="3400" dirty="0" smtClean="0">
                <a:solidFill>
                  <a:schemeClr val="bg1"/>
                </a:solidFill>
              </a:rPr>
              <a:t> </a:t>
            </a:r>
            <a:r>
              <a:rPr lang="en-US" sz="3400" dirty="0">
                <a:solidFill>
                  <a:schemeClr val="bg1"/>
                </a:solidFill>
              </a:rPr>
              <a:t>et </a:t>
            </a:r>
            <a:r>
              <a:rPr lang="en-US" sz="3400" dirty="0" err="1">
                <a:solidFill>
                  <a:schemeClr val="bg1"/>
                </a:solidFill>
              </a:rPr>
              <a:t>amo</a:t>
            </a: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 err="1">
                <a:solidFill>
                  <a:schemeClr val="bg1"/>
                </a:solidFill>
              </a:rPr>
              <a:t>vashalom</a:t>
            </a:r>
            <a:endParaRPr lang="en-US" sz="3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756" y="116632"/>
            <a:ext cx="11809312" cy="658641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/>
              <a:t>			</a:t>
            </a:r>
          </a:p>
          <a:p>
            <a:r>
              <a:rPr lang="en-US" sz="3200" b="1" dirty="0" smtClean="0"/>
              <a:t>				</a:t>
            </a:r>
            <a:r>
              <a:rPr lang="en-US" sz="3600" b="1" dirty="0" smtClean="0">
                <a:solidFill>
                  <a:srgbClr val="FFFF00"/>
                </a:solidFill>
              </a:rPr>
              <a:t>Psalm 136:1</a:t>
            </a: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  <a:latin typeface="Bwhebb" pitchFamily="2" charset="0"/>
              </a:rPr>
              <a:t>`</a:t>
            </a:r>
            <a:r>
              <a:rPr lang="en-US" sz="6000" dirty="0">
                <a:solidFill>
                  <a:srgbClr val="FFFF00"/>
                </a:solidFill>
                <a:latin typeface="Bwhebb" pitchFamily="2" charset="0"/>
              </a:rPr>
              <a:t>AD*</a:t>
            </a:r>
            <a:r>
              <a:rPr lang="en-US" sz="6000" dirty="0" err="1">
                <a:solidFill>
                  <a:srgbClr val="FFFF00"/>
                </a:solidFill>
                <a:latin typeface="Bwhebb" pitchFamily="2" charset="0"/>
              </a:rPr>
              <a:t>s.x</a:t>
            </a:r>
            <a:r>
              <a:rPr lang="en-US" sz="6000" dirty="0">
                <a:solidFill>
                  <a:srgbClr val="FFFF00"/>
                </a:solidFill>
                <a:latin typeface="Bwhebb" pitchFamily="2" charset="0"/>
              </a:rPr>
              <a:t>; ~</a:t>
            </a:r>
            <a:r>
              <a:rPr lang="en-US" sz="6000" dirty="0" err="1">
                <a:solidFill>
                  <a:srgbClr val="FFFF00"/>
                </a:solidFill>
                <a:latin typeface="Bwhebb" pitchFamily="2" charset="0"/>
              </a:rPr>
              <a:t>l'äA</a:t>
            </a:r>
            <a:r>
              <a:rPr lang="en-US" sz="6000" dirty="0">
                <a:solidFill>
                  <a:srgbClr val="FFFF00"/>
                </a:solidFill>
                <a:latin typeface="Bwhebb" pitchFamily="2" charset="0"/>
              </a:rPr>
              <a:t>[l. </a:t>
            </a:r>
            <a:r>
              <a:rPr lang="en-US" sz="6000" dirty="0" err="1">
                <a:solidFill>
                  <a:srgbClr val="FFFF00"/>
                </a:solidFill>
                <a:latin typeface="Bwhebb" pitchFamily="2" charset="0"/>
              </a:rPr>
              <a:t>yKiÞ</a:t>
            </a:r>
            <a:r>
              <a:rPr lang="en-US" sz="6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6000" dirty="0" err="1">
                <a:solidFill>
                  <a:srgbClr val="FFFF00"/>
                </a:solidFill>
                <a:latin typeface="Bwhebb" pitchFamily="2" charset="0"/>
              </a:rPr>
              <a:t>bAj</a:t>
            </a:r>
            <a:r>
              <a:rPr lang="en-US" sz="6000" dirty="0">
                <a:solidFill>
                  <a:srgbClr val="FFFF00"/>
                </a:solidFill>
                <a:latin typeface="Bwhebb" pitchFamily="2" charset="0"/>
              </a:rPr>
              <a:t>+-</a:t>
            </a:r>
            <a:r>
              <a:rPr lang="en-US" sz="6000" dirty="0" err="1">
                <a:solidFill>
                  <a:srgbClr val="FFFF00"/>
                </a:solidFill>
                <a:latin typeface="Bwhebb" pitchFamily="2" charset="0"/>
              </a:rPr>
              <a:t>yKi</a:t>
            </a:r>
            <a:r>
              <a:rPr lang="en-US" sz="60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6000" dirty="0" err="1" smtClean="0">
                <a:solidFill>
                  <a:srgbClr val="FFFF00"/>
                </a:solidFill>
                <a:latin typeface="Bwhebb" pitchFamily="2" charset="0"/>
              </a:rPr>
              <a:t>hw"åhyl</a:t>
            </a:r>
            <a:r>
              <a:rPr lang="en-US" sz="6000" dirty="0">
                <a:solidFill>
                  <a:srgbClr val="FFFF00"/>
                </a:solidFill>
                <a:latin typeface="Bwhebb" pitchFamily="2" charset="0"/>
              </a:rPr>
              <a:t>; </a:t>
            </a:r>
            <a:r>
              <a:rPr lang="en-US" sz="6000" dirty="0" err="1" smtClean="0">
                <a:solidFill>
                  <a:srgbClr val="FFFF00"/>
                </a:solidFill>
                <a:latin typeface="Bwhebb" pitchFamily="2" charset="0"/>
              </a:rPr>
              <a:t>WdåAh</a:t>
            </a:r>
            <a:r>
              <a:rPr lang="en-US" sz="6000" b="1" baseline="30000" dirty="0" smtClean="0">
                <a:solidFill>
                  <a:srgbClr val="FFFF00"/>
                </a:solidFill>
                <a:latin typeface="Bwhebb" pitchFamily="2" charset="0"/>
              </a:rPr>
              <a:t>  </a:t>
            </a:r>
            <a:endParaRPr lang="en-US" sz="6000" dirty="0">
              <a:solidFill>
                <a:srgbClr val="FFFF00"/>
              </a:solidFill>
              <a:latin typeface="Bwhebb" pitchFamily="2" charset="0"/>
            </a:endParaRPr>
          </a:p>
          <a:p>
            <a:endParaRPr lang="en-US" sz="2400" baseline="30000" dirty="0" smtClean="0">
              <a:solidFill>
                <a:schemeClr val="bg1"/>
              </a:solidFill>
            </a:endParaRPr>
          </a:p>
          <a:p>
            <a:endParaRPr lang="en-US" sz="2400" baseline="30000" dirty="0">
              <a:solidFill>
                <a:schemeClr val="bg1"/>
              </a:solidFill>
            </a:endParaRPr>
          </a:p>
          <a:p>
            <a:r>
              <a:rPr lang="en-US" sz="2800" baseline="30000" dirty="0" smtClean="0">
                <a:solidFill>
                  <a:schemeClr val="bg1"/>
                </a:solidFill>
              </a:rPr>
              <a:t>NIV </a:t>
            </a:r>
            <a:r>
              <a:rPr lang="en-US" sz="2800" dirty="0">
                <a:solidFill>
                  <a:schemeClr val="bg1"/>
                </a:solidFill>
              </a:rPr>
              <a:t>Give thanks to the LORD, for he is good. His love endures forever.</a:t>
            </a:r>
          </a:p>
          <a:p>
            <a:r>
              <a:rPr lang="es-ES_tradnl" sz="2800" baseline="30000" dirty="0" smtClean="0">
                <a:solidFill>
                  <a:schemeClr val="bg1"/>
                </a:solidFill>
              </a:rPr>
              <a:t>R95 </a:t>
            </a:r>
            <a:r>
              <a:rPr lang="es-ES_tradnl" sz="2800" dirty="0">
                <a:solidFill>
                  <a:schemeClr val="bg1"/>
                </a:solidFill>
              </a:rPr>
              <a:t>Alabad a Jehová, porque él es bueno, porque para siempre es su misericordia.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baseline="30000" dirty="0">
                <a:solidFill>
                  <a:schemeClr val="bg1"/>
                </a:solidFill>
              </a:rPr>
              <a:t>BFC </a:t>
            </a:r>
            <a:r>
              <a:rPr lang="en-US" sz="2800" dirty="0" err="1">
                <a:solidFill>
                  <a:schemeClr val="bg1"/>
                </a:solidFill>
              </a:rPr>
              <a:t>Louez</a:t>
            </a:r>
            <a:r>
              <a:rPr lang="en-US" sz="2800" dirty="0">
                <a:solidFill>
                  <a:schemeClr val="bg1"/>
                </a:solidFill>
              </a:rPr>
              <a:t> le Seigneur, car </a:t>
            </a:r>
            <a:r>
              <a:rPr lang="en-US" sz="2800" dirty="0" err="1">
                <a:solidFill>
                  <a:schemeClr val="bg1"/>
                </a:solidFill>
              </a:rPr>
              <a:t>il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est</a:t>
            </a:r>
            <a:r>
              <a:rPr lang="en-US" sz="2800" dirty="0">
                <a:solidFill>
                  <a:schemeClr val="bg1"/>
                </a:solidFill>
              </a:rPr>
              <a:t> bon, et son amour </a:t>
            </a:r>
            <a:r>
              <a:rPr lang="en-US" sz="2800" dirty="0" err="1">
                <a:solidFill>
                  <a:schemeClr val="bg1"/>
                </a:solidFill>
              </a:rPr>
              <a:t>n'a</a:t>
            </a:r>
            <a:r>
              <a:rPr lang="en-US" sz="2800" dirty="0">
                <a:solidFill>
                  <a:schemeClr val="bg1"/>
                </a:solidFill>
              </a:rPr>
              <a:t> pas de fin.</a:t>
            </a:r>
          </a:p>
          <a:p>
            <a:r>
              <a:rPr lang="en-US" sz="2800" baseline="30000" dirty="0">
                <a:solidFill>
                  <a:schemeClr val="bg1"/>
                </a:solidFill>
              </a:rPr>
              <a:t>ELB </a:t>
            </a:r>
            <a:r>
              <a:rPr lang="en-US" sz="2800" dirty="0" err="1">
                <a:solidFill>
                  <a:schemeClr val="bg1"/>
                </a:solidFill>
              </a:rPr>
              <a:t>Preist</a:t>
            </a:r>
            <a:r>
              <a:rPr lang="en-US" sz="2800" dirty="0">
                <a:solidFill>
                  <a:schemeClr val="bg1"/>
                </a:solidFill>
              </a:rPr>
              <a:t> den HERRN, </a:t>
            </a:r>
            <a:r>
              <a:rPr lang="en-US" sz="2800" dirty="0" err="1">
                <a:solidFill>
                  <a:schemeClr val="bg1"/>
                </a:solidFill>
              </a:rPr>
              <a:t>denn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ist</a:t>
            </a:r>
            <a:r>
              <a:rPr lang="en-US" sz="2800" dirty="0">
                <a:solidFill>
                  <a:schemeClr val="bg1"/>
                </a:solidFill>
              </a:rPr>
              <a:t> gut. </a:t>
            </a:r>
            <a:r>
              <a:rPr lang="en-US" sz="2800" dirty="0" err="1">
                <a:solidFill>
                  <a:schemeClr val="bg1"/>
                </a:solidFill>
              </a:rPr>
              <a:t>Denn</a:t>
            </a:r>
            <a:r>
              <a:rPr lang="en-US" sz="2800" dirty="0">
                <a:solidFill>
                  <a:schemeClr val="bg1"/>
                </a:solidFill>
              </a:rPr>
              <a:t> seine </a:t>
            </a:r>
            <a:r>
              <a:rPr lang="en-US" sz="2800" dirty="0" err="1">
                <a:solidFill>
                  <a:schemeClr val="bg1"/>
                </a:solidFill>
              </a:rPr>
              <a:t>Gnade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i="1" dirty="0" err="1">
                <a:solidFill>
                  <a:schemeClr val="bg1"/>
                </a:solidFill>
              </a:rPr>
              <a:t>währt</a:t>
            </a:r>
            <a:r>
              <a:rPr lang="en-US" sz="2800" i="1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ewig</a:t>
            </a:r>
            <a:r>
              <a:rPr lang="en-US" sz="2800" dirty="0">
                <a:solidFill>
                  <a:schemeClr val="bg1"/>
                </a:solidFill>
              </a:rPr>
              <a:t>!</a:t>
            </a:r>
          </a:p>
          <a:p>
            <a:r>
              <a:rPr lang="en-US" sz="2800" baseline="30000" dirty="0" smtClean="0">
                <a:solidFill>
                  <a:schemeClr val="bg1"/>
                </a:solidFill>
              </a:rPr>
              <a:t>KOR </a:t>
            </a:r>
            <a:r>
              <a:rPr lang="ko-KR" altLang="en-US" sz="2800" dirty="0">
                <a:solidFill>
                  <a:schemeClr val="bg1"/>
                </a:solidFill>
              </a:rPr>
              <a:t>여호와께 감사하라 그는 선하시며 그 인자하심이 </a:t>
            </a:r>
            <a:r>
              <a:rPr lang="ko-KR" altLang="en-US" sz="2800" dirty="0" smtClean="0">
                <a:solidFill>
                  <a:schemeClr val="bg1"/>
                </a:solidFill>
              </a:rPr>
              <a:t>영원함이로다</a:t>
            </a:r>
            <a:r>
              <a:rPr lang="en-US" altLang="ko-KR" sz="2800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2800" baseline="30000" dirty="0" smtClean="0">
                <a:solidFill>
                  <a:schemeClr val="bg1"/>
                </a:solidFill>
              </a:rPr>
              <a:t>CUV </a:t>
            </a:r>
            <a:r>
              <a:rPr lang="zh-TW" altLang="en-US" sz="2800" dirty="0" smtClean="0">
                <a:solidFill>
                  <a:schemeClr val="bg1"/>
                </a:solidFill>
              </a:rPr>
              <a:t>你</a:t>
            </a:r>
            <a:r>
              <a:rPr lang="zh-TW" altLang="en-US" sz="2800" dirty="0">
                <a:solidFill>
                  <a:schemeClr val="bg1"/>
                </a:solidFill>
              </a:rPr>
              <a:t>們要稱謝耶和華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因他本為善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  <a:r>
              <a:rPr lang="zh-TW" altLang="en-US" sz="2800" dirty="0">
                <a:solidFill>
                  <a:schemeClr val="bg1"/>
                </a:solidFill>
              </a:rPr>
              <a:t>他的慈愛永遠長存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9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00" y="2846317"/>
            <a:ext cx="9061206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图片 19"/>
          <p:cNvPicPr>
            <a:picLocks noChangeAspect="1"/>
          </p:cNvPicPr>
          <p:nvPr/>
        </p:nvPicPr>
        <p:blipFill>
          <a:blip r:embed="rId3"/>
          <a:srcRect l="15563"/>
          <a:stretch>
            <a:fillRect/>
          </a:stretch>
        </p:blipFill>
        <p:spPr>
          <a:xfrm>
            <a:off x="2105426" y="3705790"/>
            <a:ext cx="7242194" cy="9004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22615" y="143203"/>
            <a:ext cx="2697623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</a:rPr>
              <a:t>Psalm 136:1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571426" y="1822238"/>
            <a:ext cx="7017885" cy="899160"/>
            <a:chOff x="3539" y="3850"/>
            <a:chExt cx="8291" cy="1416"/>
          </a:xfrm>
        </p:grpSpPr>
        <p:pic>
          <p:nvPicPr>
            <p:cNvPr id="5126" name="图片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28" y="3850"/>
              <a:ext cx="7002" cy="141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39" y="4169"/>
              <a:ext cx="1316" cy="984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1571426" y="892810"/>
            <a:ext cx="7927815" cy="899795"/>
            <a:chOff x="3200" y="2113"/>
            <a:chExt cx="9366" cy="1417"/>
          </a:xfrm>
        </p:grpSpPr>
        <p:pic>
          <p:nvPicPr>
            <p:cNvPr id="5122" name="图片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00" y="2113"/>
              <a:ext cx="8050" cy="141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250" y="2333"/>
              <a:ext cx="1316" cy="984"/>
            </a:xfrm>
            <a:prstGeom prst="rect">
              <a:avLst/>
            </a:prstGeom>
          </p:spPr>
        </p:pic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6860" y="2965697"/>
            <a:ext cx="1113923" cy="6248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1503" y="3843585"/>
            <a:ext cx="1113923" cy="6248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21804" y="5013176"/>
            <a:ext cx="11017224" cy="107721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//  </a:t>
            </a:r>
            <a:r>
              <a:rPr lang="en-US" sz="3200" dirty="0" err="1" smtClean="0">
                <a:solidFill>
                  <a:schemeClr val="bg1"/>
                </a:solidFill>
              </a:rPr>
              <a:t>Hodu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ladonay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ki</a:t>
            </a:r>
            <a:r>
              <a:rPr lang="en-US" sz="3200" dirty="0">
                <a:solidFill>
                  <a:schemeClr val="bg1"/>
                </a:solidFill>
              </a:rPr>
              <a:t> tov </a:t>
            </a:r>
            <a:r>
              <a:rPr lang="en-US" sz="3200" dirty="0" err="1">
                <a:solidFill>
                  <a:schemeClr val="bg1"/>
                </a:solidFill>
              </a:rPr>
              <a:t>ki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leolam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khasdo</a:t>
            </a:r>
            <a:r>
              <a:rPr lang="en-US" sz="3200" dirty="0" smtClean="0">
                <a:solidFill>
                  <a:schemeClr val="bg1"/>
                </a:solidFill>
              </a:rPr>
              <a:t>  // 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//  </a:t>
            </a:r>
            <a:r>
              <a:rPr lang="en-US" sz="3200" dirty="0" err="1" smtClean="0">
                <a:solidFill>
                  <a:schemeClr val="bg1"/>
                </a:solidFill>
              </a:rPr>
              <a:t>Hodu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Hodu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Hodu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Hodu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Hodu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ladonay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tov  //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756" y="116632"/>
            <a:ext cx="11809312" cy="664797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/>
              <a:t>			</a:t>
            </a:r>
          </a:p>
          <a:p>
            <a:r>
              <a:rPr lang="en-US" sz="3200" b="1" dirty="0" smtClean="0"/>
              <a:t>				</a:t>
            </a:r>
            <a:r>
              <a:rPr lang="en-US" sz="3600" b="1" dirty="0" smtClean="0">
                <a:solidFill>
                  <a:srgbClr val="FFFF00"/>
                </a:solidFill>
              </a:rPr>
              <a:t>Psalm 119:165</a:t>
            </a: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s-ES_tradnl" sz="4800" dirty="0" smtClean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5400" dirty="0" smtClean="0">
                <a:solidFill>
                  <a:srgbClr val="FFFF00"/>
                </a:solidFill>
                <a:latin typeface="Bwhebb" pitchFamily="2" charset="0"/>
              </a:rPr>
              <a:t>`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lAv</a:t>
            </a:r>
            <a:r>
              <a:rPr lang="es-ES_tradnl" sz="5400" dirty="0">
                <a:solidFill>
                  <a:srgbClr val="FFFF00"/>
                </a:solidFill>
                <a:latin typeface="Bwhebb" pitchFamily="2" charset="0"/>
              </a:rPr>
              <a:t>)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k.mi</a:t>
            </a:r>
            <a:r>
              <a:rPr lang="es-ES_tradnl" sz="54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Aml'î</a:t>
            </a:r>
            <a:r>
              <a:rPr lang="es-ES_tradnl" sz="5400" dirty="0">
                <a:solidFill>
                  <a:srgbClr val="FFFF00"/>
                </a:solidFill>
                <a:latin typeface="Bwhebb" pitchFamily="2" charset="0"/>
              </a:rPr>
              <a:t>-!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yae</a:t>
            </a:r>
            <a:r>
              <a:rPr lang="es-ES_tradnl" sz="5400" dirty="0">
                <a:solidFill>
                  <a:srgbClr val="FFFF00"/>
                </a:solidFill>
                <a:latin typeface="Bwhebb" pitchFamily="2" charset="0"/>
              </a:rPr>
              <a:t>(w&gt; ^t&lt;+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r"At</a:t>
            </a:r>
            <a:r>
              <a:rPr lang="es-ES_tradnl" sz="54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ybeäh</a:t>
            </a:r>
            <a:r>
              <a:rPr lang="es-ES_tradnl" sz="5400" dirty="0">
                <a:solidFill>
                  <a:srgbClr val="FFFF00"/>
                </a:solidFill>
                <a:latin typeface="Bwhebb" pitchFamily="2" charset="0"/>
              </a:rPr>
              <a:t>]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aol</a:t>
            </a:r>
            <a:r>
              <a:rPr lang="es-ES_tradnl" sz="5400" dirty="0">
                <a:solidFill>
                  <a:srgbClr val="FFFF00"/>
                </a:solidFill>
                <a:latin typeface="Bwhebb" pitchFamily="2" charset="0"/>
              </a:rPr>
              <a:t>. 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br"â</a:t>
            </a:r>
            <a:r>
              <a:rPr lang="es-ES_tradnl" sz="5400" dirty="0">
                <a:solidFill>
                  <a:srgbClr val="FFFF00"/>
                </a:solidFill>
                <a:latin typeface="Bwhebb" pitchFamily="2" charset="0"/>
              </a:rPr>
              <a:t> ~</a:t>
            </a:r>
            <a:r>
              <a:rPr lang="es-ES_tradnl" sz="5400" dirty="0" err="1">
                <a:solidFill>
                  <a:srgbClr val="FFFF00"/>
                </a:solidFill>
                <a:latin typeface="Bwhebb" pitchFamily="2" charset="0"/>
              </a:rPr>
              <a:t>Alåv</a:t>
            </a:r>
            <a:r>
              <a:rPr lang="es-ES_tradnl" sz="4800" dirty="0">
                <a:solidFill>
                  <a:srgbClr val="FFFF00"/>
                </a:solidFill>
                <a:latin typeface="Bwhebb" pitchFamily="2" charset="0"/>
              </a:rPr>
              <a:t>'</a:t>
            </a:r>
            <a:r>
              <a:rPr lang="es-ES_tradnl" sz="4800" b="1" baseline="30000" dirty="0">
                <a:solidFill>
                  <a:srgbClr val="FFFF00"/>
                </a:solidFill>
                <a:latin typeface="Bwhebb" pitchFamily="2" charset="0"/>
              </a:rPr>
              <a:t>  </a:t>
            </a:r>
            <a:endParaRPr lang="en-US" sz="4800" dirty="0">
              <a:solidFill>
                <a:srgbClr val="FFFF00"/>
              </a:solidFill>
              <a:latin typeface="Bwhebb" pitchFamily="2" charset="0"/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 </a:t>
            </a:r>
          </a:p>
          <a:p>
            <a:r>
              <a:rPr lang="en-US" sz="2800" baseline="30000" dirty="0">
                <a:solidFill>
                  <a:srgbClr val="FFFF00"/>
                </a:solidFill>
              </a:rPr>
              <a:t>NIV</a:t>
            </a:r>
            <a:r>
              <a:rPr lang="en-US" sz="2800" baseline="300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Great peace have they who love your law, and nothing can make them stumble</a:t>
            </a:r>
            <a:r>
              <a:rPr lang="en-US" sz="2800" dirty="0" smtClean="0">
                <a:solidFill>
                  <a:schemeClr val="bg1"/>
                </a:solidFill>
              </a:rPr>
              <a:t>.  / </a:t>
            </a:r>
            <a:r>
              <a:rPr lang="en-US" sz="2800" baseline="30000" dirty="0" smtClean="0">
                <a:solidFill>
                  <a:srgbClr val="FFFF00"/>
                </a:solidFill>
              </a:rPr>
              <a:t>R95</a:t>
            </a:r>
            <a:r>
              <a:rPr lang="en-US" sz="2800" baseline="300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Mucha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paz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tienen</a:t>
            </a:r>
            <a:r>
              <a:rPr lang="en-US" sz="2800" dirty="0">
                <a:solidFill>
                  <a:schemeClr val="bg1"/>
                </a:solidFill>
              </a:rPr>
              <a:t> los </a:t>
            </a:r>
            <a:r>
              <a:rPr lang="en-US" sz="2800" dirty="0" err="1">
                <a:solidFill>
                  <a:schemeClr val="bg1"/>
                </a:solidFill>
              </a:rPr>
              <a:t>que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aman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tu</a:t>
            </a:r>
            <a:r>
              <a:rPr lang="en-US" sz="2800" dirty="0">
                <a:solidFill>
                  <a:schemeClr val="bg1"/>
                </a:solidFill>
              </a:rPr>
              <a:t> Ley, y no hay </a:t>
            </a:r>
            <a:r>
              <a:rPr lang="en-US" sz="2800" dirty="0" err="1">
                <a:solidFill>
                  <a:schemeClr val="bg1"/>
                </a:solidFill>
              </a:rPr>
              <a:t>para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ellos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tropiezo</a:t>
            </a:r>
            <a:r>
              <a:rPr lang="en-US" sz="2800" dirty="0" smtClean="0">
                <a:solidFill>
                  <a:schemeClr val="bg1"/>
                </a:solidFill>
              </a:rPr>
              <a:t>.  / </a:t>
            </a:r>
            <a:r>
              <a:rPr lang="en-US" sz="2800" baseline="30000" dirty="0" smtClean="0">
                <a:solidFill>
                  <a:srgbClr val="FFFF00"/>
                </a:solidFill>
              </a:rPr>
              <a:t>BFC</a:t>
            </a:r>
            <a:r>
              <a:rPr lang="en-US" sz="2800" baseline="300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Ceux</a:t>
            </a:r>
            <a:r>
              <a:rPr lang="en-US" sz="2800" dirty="0">
                <a:solidFill>
                  <a:schemeClr val="bg1"/>
                </a:solidFill>
              </a:rPr>
              <a:t> qui </a:t>
            </a:r>
            <a:r>
              <a:rPr lang="en-US" sz="2800" dirty="0" err="1">
                <a:solidFill>
                  <a:schemeClr val="bg1"/>
                </a:solidFill>
              </a:rPr>
              <a:t>aiment</a:t>
            </a:r>
            <a:r>
              <a:rPr lang="en-US" sz="2800" dirty="0">
                <a:solidFill>
                  <a:schemeClr val="bg1"/>
                </a:solidFill>
              </a:rPr>
              <a:t> ta </a:t>
            </a:r>
            <a:r>
              <a:rPr lang="en-US" sz="2800" dirty="0" err="1">
                <a:solidFill>
                  <a:schemeClr val="bg1"/>
                </a:solidFill>
              </a:rPr>
              <a:t>loi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éprouvent</a:t>
            </a:r>
            <a:r>
              <a:rPr lang="en-US" sz="2800" dirty="0">
                <a:solidFill>
                  <a:schemeClr val="bg1"/>
                </a:solidFill>
              </a:rPr>
              <a:t> un grand </a:t>
            </a:r>
            <a:r>
              <a:rPr lang="en-US" sz="2800" dirty="0" err="1">
                <a:solidFill>
                  <a:schemeClr val="bg1"/>
                </a:solidFill>
              </a:rPr>
              <a:t>bonheur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ils</a:t>
            </a:r>
            <a:r>
              <a:rPr lang="en-US" sz="2800" dirty="0">
                <a:solidFill>
                  <a:schemeClr val="bg1"/>
                </a:solidFill>
              </a:rPr>
              <a:t> ne </a:t>
            </a:r>
            <a:r>
              <a:rPr lang="en-US" sz="2800" dirty="0" err="1">
                <a:solidFill>
                  <a:schemeClr val="bg1"/>
                </a:solidFill>
              </a:rPr>
              <a:t>risquent</a:t>
            </a:r>
            <a:r>
              <a:rPr lang="en-US" sz="2800" dirty="0">
                <a:solidFill>
                  <a:schemeClr val="bg1"/>
                </a:solidFill>
              </a:rPr>
              <a:t> pas de </a:t>
            </a:r>
            <a:r>
              <a:rPr lang="en-US" sz="2800" dirty="0" err="1">
                <a:solidFill>
                  <a:schemeClr val="bg1"/>
                </a:solidFill>
              </a:rPr>
              <a:t>trébucher</a:t>
            </a:r>
            <a:r>
              <a:rPr lang="en-US" sz="2800" dirty="0" smtClean="0">
                <a:solidFill>
                  <a:schemeClr val="bg1"/>
                </a:solidFill>
              </a:rPr>
              <a:t>.  / </a:t>
            </a:r>
            <a:r>
              <a:rPr lang="en-US" sz="2800" baseline="30000" dirty="0" smtClean="0">
                <a:solidFill>
                  <a:srgbClr val="FFFF00"/>
                </a:solidFill>
              </a:rPr>
              <a:t>ELB</a:t>
            </a:r>
            <a:r>
              <a:rPr lang="en-US" sz="2800" baseline="300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Großen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Frieden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haben</a:t>
            </a:r>
            <a:r>
              <a:rPr lang="en-US" sz="2800" dirty="0">
                <a:solidFill>
                  <a:schemeClr val="bg1"/>
                </a:solidFill>
              </a:rPr>
              <a:t> die, die </a:t>
            </a:r>
            <a:r>
              <a:rPr lang="en-US" sz="2800" dirty="0" err="1">
                <a:solidFill>
                  <a:schemeClr val="bg1"/>
                </a:solidFill>
              </a:rPr>
              <a:t>dein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Gesetz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lieben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en-US" sz="2800" dirty="0" err="1">
                <a:solidFill>
                  <a:schemeClr val="bg1"/>
                </a:solidFill>
              </a:rPr>
              <a:t>Sie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trifft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kein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Straucheln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r>
              <a:rPr lang="en-US" sz="2800" baseline="30000" dirty="0" smtClean="0">
                <a:solidFill>
                  <a:srgbClr val="FFFF00"/>
                </a:solidFill>
              </a:rPr>
              <a:t>KOR </a:t>
            </a:r>
            <a:r>
              <a:rPr lang="ko-KR" altLang="en-US" sz="2800" dirty="0" smtClean="0">
                <a:solidFill>
                  <a:schemeClr val="bg1"/>
                </a:solidFill>
              </a:rPr>
              <a:t>주의 법을 사랑하는 자에게는 큰 평안이 있으니 저희에게 장애물이 없으리이다</a:t>
            </a:r>
            <a:r>
              <a:rPr lang="en-US" altLang="ko-KR" sz="2800" dirty="0" smtClean="0">
                <a:solidFill>
                  <a:schemeClr val="bg1"/>
                </a:solidFill>
              </a:rPr>
              <a:t>. </a:t>
            </a:r>
            <a:r>
              <a:rPr lang="es-ES_tradnl" sz="2800" dirty="0" smtClean="0">
                <a:solidFill>
                  <a:schemeClr val="bg1"/>
                </a:solidFill>
              </a:rPr>
              <a:t> / </a:t>
            </a:r>
            <a:r>
              <a:rPr lang="en-US" sz="2800" baseline="30000" dirty="0" smtClean="0">
                <a:solidFill>
                  <a:srgbClr val="FFFF00"/>
                </a:solidFill>
              </a:rPr>
              <a:t>CUV</a:t>
            </a:r>
            <a:r>
              <a:rPr lang="en-US" sz="2800" baseline="300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</a:rPr>
              <a:t>愛</a:t>
            </a:r>
            <a:r>
              <a:rPr lang="zh-TW" altLang="en-US" sz="2800" dirty="0">
                <a:solidFill>
                  <a:schemeClr val="bg1"/>
                </a:solidFill>
              </a:rPr>
              <a:t>你律法的人</a:t>
            </a:r>
            <a:r>
              <a:rPr lang="es-ES_tradnl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有大平安</a:t>
            </a:r>
            <a:r>
              <a:rPr lang="es-ES_tradnl" sz="2800" dirty="0">
                <a:solidFill>
                  <a:schemeClr val="bg1"/>
                </a:solidFill>
              </a:rPr>
              <a:t>.</a:t>
            </a:r>
            <a:r>
              <a:rPr lang="zh-TW" altLang="en-US" sz="2800" dirty="0">
                <a:solidFill>
                  <a:schemeClr val="bg1"/>
                </a:solidFill>
              </a:rPr>
              <a:t>甚麼都不能使他們絆腳</a:t>
            </a:r>
            <a:r>
              <a:rPr lang="es-ES_tradnl" sz="2800" dirty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06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07" y="2223095"/>
            <a:ext cx="11392736" cy="7556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334" y="3284984"/>
            <a:ext cx="8183082" cy="8274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0540" y="1127196"/>
            <a:ext cx="8620208" cy="82804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261764" y="157987"/>
            <a:ext cx="3168352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Psalm 119:165</a:t>
            </a:r>
            <a:endParaRPr lang="en-US" altLang="zh-CN" sz="3200" dirty="0">
              <a:solidFill>
                <a:schemeClr val="bg1"/>
              </a:solidFill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07" y="1258640"/>
            <a:ext cx="1091033" cy="6120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40257" y="1278113"/>
            <a:ext cx="1091033" cy="612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1764" y="4437112"/>
            <a:ext cx="11521280" cy="175432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s-ES_tradnl" sz="3600" dirty="0" smtClean="0">
                <a:solidFill>
                  <a:schemeClr val="bg1"/>
                </a:solidFill>
              </a:rPr>
              <a:t>//  Shalom  </a:t>
            </a:r>
            <a:r>
              <a:rPr lang="es-ES_tradnl" sz="3600" dirty="0" err="1" smtClean="0">
                <a:solidFill>
                  <a:schemeClr val="bg1"/>
                </a:solidFill>
              </a:rPr>
              <a:t>rav</a:t>
            </a:r>
            <a:r>
              <a:rPr lang="es-ES_tradnl" sz="3600" dirty="0" smtClean="0">
                <a:solidFill>
                  <a:schemeClr val="bg1"/>
                </a:solidFill>
              </a:rPr>
              <a:t>  le-</a:t>
            </a:r>
            <a:r>
              <a:rPr lang="es-ES_tradnl" sz="3600" dirty="0" err="1" smtClean="0">
                <a:solidFill>
                  <a:schemeClr val="bg1"/>
                </a:solidFill>
              </a:rPr>
              <a:t>ohavey</a:t>
            </a:r>
            <a:r>
              <a:rPr lang="es-ES_tradnl" sz="3600" dirty="0" smtClean="0">
                <a:solidFill>
                  <a:schemeClr val="bg1"/>
                </a:solidFill>
              </a:rPr>
              <a:t>  </a:t>
            </a:r>
            <a:r>
              <a:rPr lang="es-ES_tradnl" sz="3600" dirty="0" err="1" smtClean="0">
                <a:solidFill>
                  <a:schemeClr val="bg1"/>
                </a:solidFill>
              </a:rPr>
              <a:t>toratekha</a:t>
            </a:r>
            <a:r>
              <a:rPr lang="es-ES_tradnl" sz="3600" dirty="0" smtClean="0">
                <a:solidFill>
                  <a:schemeClr val="bg1"/>
                </a:solidFill>
              </a:rPr>
              <a:t>  //</a:t>
            </a:r>
          </a:p>
          <a:p>
            <a:pPr algn="ctr"/>
            <a:r>
              <a:rPr lang="es-ES_tradnl" sz="3600" dirty="0" smtClean="0">
                <a:solidFill>
                  <a:schemeClr val="bg1"/>
                </a:solidFill>
              </a:rPr>
              <a:t>en </a:t>
            </a:r>
            <a:r>
              <a:rPr lang="es-ES_tradnl" sz="3600" dirty="0" err="1" smtClean="0">
                <a:solidFill>
                  <a:schemeClr val="bg1"/>
                </a:solidFill>
              </a:rPr>
              <a:t>en</a:t>
            </a:r>
            <a:r>
              <a:rPr lang="es-ES_tradnl" sz="3600" dirty="0" smtClean="0">
                <a:solidFill>
                  <a:schemeClr val="bg1"/>
                </a:solidFill>
              </a:rPr>
              <a:t> </a:t>
            </a:r>
            <a:r>
              <a:rPr lang="es-ES_tradnl" sz="3600" dirty="0">
                <a:solidFill>
                  <a:schemeClr val="bg1"/>
                </a:solidFill>
              </a:rPr>
              <a:t>lamo </a:t>
            </a:r>
            <a:r>
              <a:rPr lang="es-ES_tradnl" sz="3600" dirty="0" smtClean="0">
                <a:solidFill>
                  <a:schemeClr val="bg1"/>
                </a:solidFill>
              </a:rPr>
              <a:t> </a:t>
            </a:r>
            <a:r>
              <a:rPr lang="es-ES_tradnl" sz="3600" dirty="0" err="1" smtClean="0">
                <a:solidFill>
                  <a:schemeClr val="bg1"/>
                </a:solidFill>
              </a:rPr>
              <a:t>mikhshol</a:t>
            </a:r>
            <a:r>
              <a:rPr lang="es-ES_tradnl" sz="3600" dirty="0" smtClean="0">
                <a:solidFill>
                  <a:schemeClr val="bg1"/>
                </a:solidFill>
              </a:rPr>
              <a:t>  </a:t>
            </a:r>
            <a:r>
              <a:rPr lang="es-ES_tradnl" sz="3600" dirty="0">
                <a:solidFill>
                  <a:schemeClr val="bg1"/>
                </a:solidFill>
              </a:rPr>
              <a:t>en </a:t>
            </a:r>
            <a:r>
              <a:rPr lang="es-ES_tradnl" sz="3600" dirty="0" smtClean="0">
                <a:solidFill>
                  <a:schemeClr val="bg1"/>
                </a:solidFill>
              </a:rPr>
              <a:t> lamo  </a:t>
            </a:r>
            <a:r>
              <a:rPr lang="es-ES_tradnl" sz="3600" dirty="0" err="1" smtClean="0">
                <a:solidFill>
                  <a:schemeClr val="bg1"/>
                </a:solidFill>
              </a:rPr>
              <a:t>mikhshol</a:t>
            </a:r>
            <a:endParaRPr lang="es-ES_tradnl" sz="3600" dirty="0">
              <a:solidFill>
                <a:schemeClr val="bg1"/>
              </a:solidFill>
            </a:endParaRPr>
          </a:p>
          <a:p>
            <a:pPr algn="ctr"/>
            <a:r>
              <a:rPr lang="es-ES_tradnl" sz="3600" dirty="0" smtClean="0">
                <a:solidFill>
                  <a:schemeClr val="bg1"/>
                </a:solidFill>
              </a:rPr>
              <a:t>Shalom  </a:t>
            </a:r>
            <a:r>
              <a:rPr lang="es-ES_tradnl" sz="3600" dirty="0" err="1">
                <a:solidFill>
                  <a:schemeClr val="bg1"/>
                </a:solidFill>
              </a:rPr>
              <a:t>rav</a:t>
            </a:r>
            <a:r>
              <a:rPr lang="es-ES_tradnl" sz="3600" dirty="0">
                <a:solidFill>
                  <a:schemeClr val="bg1"/>
                </a:solidFill>
              </a:rPr>
              <a:t> </a:t>
            </a:r>
            <a:r>
              <a:rPr lang="es-ES_tradnl" sz="3600" dirty="0" smtClean="0">
                <a:solidFill>
                  <a:schemeClr val="bg1"/>
                </a:solidFill>
              </a:rPr>
              <a:t> le-</a:t>
            </a:r>
            <a:r>
              <a:rPr lang="es-ES_tradnl" sz="3600" dirty="0" err="1" smtClean="0">
                <a:solidFill>
                  <a:schemeClr val="bg1"/>
                </a:solidFill>
              </a:rPr>
              <a:t>ohavey</a:t>
            </a:r>
            <a:r>
              <a:rPr lang="es-ES_tradnl" sz="3600" dirty="0" smtClean="0">
                <a:solidFill>
                  <a:schemeClr val="bg1"/>
                </a:solidFill>
              </a:rPr>
              <a:t>  </a:t>
            </a:r>
            <a:r>
              <a:rPr lang="es-ES_tradnl" sz="3600" dirty="0" err="1" smtClean="0">
                <a:solidFill>
                  <a:schemeClr val="bg1"/>
                </a:solidFill>
              </a:rPr>
              <a:t>toratekha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08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756" y="116632"/>
            <a:ext cx="11809312" cy="659667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/>
              <a:t>			</a:t>
            </a:r>
          </a:p>
          <a:p>
            <a:r>
              <a:rPr lang="en-US" sz="3200" b="1" dirty="0" smtClean="0"/>
              <a:t>			  	  </a:t>
            </a:r>
            <a:r>
              <a:rPr lang="en-US" sz="3600" b="1" dirty="0" smtClean="0">
                <a:solidFill>
                  <a:srgbClr val="FFFF00"/>
                </a:solidFill>
              </a:rPr>
              <a:t>Isaiah 26:4</a:t>
            </a: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5400" b="1" dirty="0" smtClean="0">
                <a:solidFill>
                  <a:schemeClr val="bg1"/>
                </a:solidFill>
              </a:rPr>
              <a:t>  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`~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ymi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(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l'A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[ 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rWcß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 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hw"ëhy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&gt; 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Hy"åB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. 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yKi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… d[;_-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ydE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[] 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hw"ßhyb</a:t>
            </a:r>
            <a:r>
              <a:rPr lang="en-US" sz="5400" dirty="0">
                <a:solidFill>
                  <a:srgbClr val="FFFF00"/>
                </a:solidFill>
                <a:latin typeface="Bwhebb" pitchFamily="2" charset="0"/>
              </a:rPr>
              <a:t>;( </a:t>
            </a:r>
            <a:r>
              <a:rPr lang="en-US" sz="5400" dirty="0" err="1">
                <a:solidFill>
                  <a:srgbClr val="FFFF00"/>
                </a:solidFill>
                <a:latin typeface="Bwhebb" pitchFamily="2" charset="0"/>
              </a:rPr>
              <a:t>Wxïj.Bi</a:t>
            </a:r>
            <a:r>
              <a:rPr lang="en-US" sz="5400" b="1" baseline="30000" dirty="0">
                <a:solidFill>
                  <a:srgbClr val="FFFF00"/>
                </a:solidFill>
                <a:latin typeface="Bwhebb" pitchFamily="2" charset="0"/>
              </a:rPr>
              <a:t> </a:t>
            </a:r>
            <a:endParaRPr lang="en-US" sz="5400" dirty="0">
              <a:solidFill>
                <a:srgbClr val="FFFF00"/>
              </a:solidFill>
              <a:latin typeface="Bwhebb" pitchFamily="2" charset="0"/>
            </a:endParaRPr>
          </a:p>
          <a:p>
            <a:endParaRPr lang="en-US" sz="2800" baseline="30000" dirty="0" smtClean="0">
              <a:solidFill>
                <a:schemeClr val="bg1"/>
              </a:solidFill>
            </a:endParaRPr>
          </a:p>
          <a:p>
            <a:r>
              <a:rPr lang="en-US" sz="2600" baseline="30000" dirty="0">
                <a:solidFill>
                  <a:srgbClr val="FFFF00"/>
                </a:solidFill>
              </a:rPr>
              <a:t>NIV</a:t>
            </a:r>
            <a:r>
              <a:rPr lang="en-US" sz="2600" baseline="30000" dirty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Trust in the LORD forever, for the LORD, the LORD himself, is the Rock eternal</a:t>
            </a:r>
            <a:r>
              <a:rPr lang="en-US" sz="2600" dirty="0" smtClean="0">
                <a:solidFill>
                  <a:schemeClr val="bg1"/>
                </a:solidFill>
              </a:rPr>
              <a:t>.  / </a:t>
            </a:r>
            <a:r>
              <a:rPr lang="es-ES_tradnl" sz="2600" baseline="30000" dirty="0" smtClean="0">
                <a:solidFill>
                  <a:srgbClr val="FFFF00"/>
                </a:solidFill>
              </a:rPr>
              <a:t>R95</a:t>
            </a:r>
            <a:r>
              <a:rPr lang="es-ES_tradnl" sz="2600" baseline="300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Confiad</a:t>
            </a:r>
            <a:r>
              <a:rPr lang="en-US" sz="2600" dirty="0">
                <a:solidFill>
                  <a:schemeClr val="bg1"/>
                </a:solidFill>
              </a:rPr>
              <a:t> en </a:t>
            </a:r>
            <a:r>
              <a:rPr lang="en-US" sz="2600" dirty="0" err="1">
                <a:solidFill>
                  <a:schemeClr val="bg1"/>
                </a:solidFill>
              </a:rPr>
              <a:t>Jehová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perpetuamente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  <a:r>
              <a:rPr lang="en-US" sz="2600" dirty="0" err="1">
                <a:solidFill>
                  <a:schemeClr val="bg1"/>
                </a:solidFill>
              </a:rPr>
              <a:t>porque</a:t>
            </a:r>
            <a:r>
              <a:rPr lang="en-US" sz="2600" dirty="0">
                <a:solidFill>
                  <a:schemeClr val="bg1"/>
                </a:solidFill>
              </a:rPr>
              <a:t> en </a:t>
            </a:r>
            <a:r>
              <a:rPr lang="en-US" sz="2600" dirty="0" err="1">
                <a:solidFill>
                  <a:schemeClr val="bg1"/>
                </a:solidFill>
              </a:rPr>
              <a:t>Jehová</a:t>
            </a:r>
            <a:r>
              <a:rPr lang="en-US" sz="2600" dirty="0">
                <a:solidFill>
                  <a:schemeClr val="bg1"/>
                </a:solidFill>
              </a:rPr>
              <a:t>, el </a:t>
            </a:r>
            <a:r>
              <a:rPr lang="en-US" sz="2600" dirty="0" err="1">
                <a:solidFill>
                  <a:schemeClr val="bg1"/>
                </a:solidFill>
              </a:rPr>
              <a:t>Señor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está</a:t>
            </a:r>
            <a:r>
              <a:rPr lang="en-US" sz="2600" dirty="0">
                <a:solidFill>
                  <a:schemeClr val="bg1"/>
                </a:solidFill>
              </a:rPr>
              <a:t> la </a:t>
            </a:r>
            <a:r>
              <a:rPr lang="en-US" sz="2600" dirty="0" err="1">
                <a:solidFill>
                  <a:schemeClr val="bg1"/>
                </a:solidFill>
              </a:rPr>
              <a:t>fortaleza</a:t>
            </a:r>
            <a:r>
              <a:rPr lang="en-US" sz="2600" dirty="0">
                <a:solidFill>
                  <a:schemeClr val="bg1"/>
                </a:solidFill>
              </a:rPr>
              <a:t> de los </a:t>
            </a:r>
            <a:r>
              <a:rPr lang="en-US" sz="2600" dirty="0" err="1">
                <a:solidFill>
                  <a:schemeClr val="bg1"/>
                </a:solidFill>
              </a:rPr>
              <a:t>siglos</a:t>
            </a:r>
            <a:r>
              <a:rPr lang="en-US" sz="2600" dirty="0" smtClean="0">
                <a:solidFill>
                  <a:schemeClr val="bg1"/>
                </a:solidFill>
              </a:rPr>
              <a:t>.  / </a:t>
            </a:r>
            <a:r>
              <a:rPr lang="en-US" sz="2600" baseline="30000" dirty="0" smtClean="0">
                <a:solidFill>
                  <a:srgbClr val="FFFF00"/>
                </a:solidFill>
              </a:rPr>
              <a:t>BFC</a:t>
            </a:r>
            <a:r>
              <a:rPr lang="en-US" sz="2600" baseline="30000" dirty="0" smtClean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Faites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confiance</a:t>
            </a:r>
            <a:r>
              <a:rPr lang="en-US" sz="2600" dirty="0">
                <a:solidFill>
                  <a:schemeClr val="bg1"/>
                </a:solidFill>
              </a:rPr>
              <a:t> pour </a:t>
            </a:r>
            <a:r>
              <a:rPr lang="en-US" sz="2600" dirty="0" err="1">
                <a:solidFill>
                  <a:schemeClr val="bg1"/>
                </a:solidFill>
              </a:rPr>
              <a:t>toujours</a:t>
            </a:r>
            <a:r>
              <a:rPr lang="en-US" sz="2600" dirty="0">
                <a:solidFill>
                  <a:schemeClr val="bg1"/>
                </a:solidFill>
              </a:rPr>
              <a:t> au Seigneur, </a:t>
            </a:r>
            <a:r>
              <a:rPr lang="en-US" sz="2600" dirty="0" err="1">
                <a:solidFill>
                  <a:schemeClr val="bg1"/>
                </a:solidFill>
              </a:rPr>
              <a:t>oui</a:t>
            </a:r>
            <a:r>
              <a:rPr lang="en-US" sz="2600" dirty="0">
                <a:solidFill>
                  <a:schemeClr val="bg1"/>
                </a:solidFill>
              </a:rPr>
              <a:t> au Seigneur, le </a:t>
            </a:r>
            <a:r>
              <a:rPr lang="en-US" sz="2600" dirty="0" err="1">
                <a:solidFill>
                  <a:schemeClr val="bg1"/>
                </a:solidFill>
              </a:rPr>
              <a:t>Rocher</a:t>
            </a:r>
            <a:r>
              <a:rPr lang="en-US" sz="2600" dirty="0">
                <a:solidFill>
                  <a:schemeClr val="bg1"/>
                </a:solidFill>
              </a:rPr>
              <a:t> de </a:t>
            </a:r>
            <a:r>
              <a:rPr lang="en-US" sz="2600" dirty="0" err="1">
                <a:solidFill>
                  <a:schemeClr val="bg1"/>
                </a:solidFill>
              </a:rPr>
              <a:t>tous</a:t>
            </a:r>
            <a:r>
              <a:rPr lang="en-US" sz="2600" dirty="0">
                <a:solidFill>
                  <a:schemeClr val="bg1"/>
                </a:solidFill>
              </a:rPr>
              <a:t> les temps</a:t>
            </a:r>
            <a:r>
              <a:rPr lang="en-US" sz="2600" dirty="0" smtClean="0">
                <a:solidFill>
                  <a:schemeClr val="bg1"/>
                </a:solidFill>
              </a:rPr>
              <a:t>.  / </a:t>
            </a:r>
            <a:r>
              <a:rPr lang="en-US" sz="2600" baseline="30000" dirty="0" smtClean="0">
                <a:solidFill>
                  <a:srgbClr val="FFFF00"/>
                </a:solidFill>
              </a:rPr>
              <a:t>ELB </a:t>
            </a:r>
            <a:r>
              <a:rPr lang="en-US" sz="2600" dirty="0" err="1">
                <a:solidFill>
                  <a:schemeClr val="bg1"/>
                </a:solidFill>
              </a:rPr>
              <a:t>Vertraut</a:t>
            </a:r>
            <a:r>
              <a:rPr lang="en-US" sz="2600" dirty="0">
                <a:solidFill>
                  <a:schemeClr val="bg1"/>
                </a:solidFill>
              </a:rPr>
              <a:t> auf den HERRN </a:t>
            </a:r>
            <a:r>
              <a:rPr lang="en-US" sz="2600" dirty="0" err="1">
                <a:solidFill>
                  <a:schemeClr val="bg1"/>
                </a:solidFill>
              </a:rPr>
              <a:t>für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immer</a:t>
            </a:r>
            <a:r>
              <a:rPr lang="en-US" sz="2600" dirty="0">
                <a:solidFill>
                  <a:schemeClr val="bg1"/>
                </a:solidFill>
              </a:rPr>
              <a:t>! </a:t>
            </a:r>
            <a:r>
              <a:rPr lang="en-US" sz="2600" dirty="0" err="1">
                <a:solidFill>
                  <a:schemeClr val="bg1"/>
                </a:solidFill>
              </a:rPr>
              <a:t>Denn</a:t>
            </a:r>
            <a:r>
              <a:rPr lang="en-US" sz="2600" dirty="0">
                <a:solidFill>
                  <a:schemeClr val="bg1"/>
                </a:solidFill>
              </a:rPr>
              <a:t> in </a:t>
            </a:r>
            <a:r>
              <a:rPr lang="en-US" sz="2600" dirty="0" err="1">
                <a:solidFill>
                  <a:schemeClr val="bg1"/>
                </a:solidFill>
              </a:rPr>
              <a:t>Jah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  <a:r>
              <a:rPr lang="en-US" sz="2600" dirty="0" err="1">
                <a:solidFill>
                  <a:schemeClr val="bg1"/>
                </a:solidFill>
              </a:rPr>
              <a:t>dem</a:t>
            </a:r>
            <a:r>
              <a:rPr lang="en-US" sz="2600" dirty="0">
                <a:solidFill>
                  <a:schemeClr val="bg1"/>
                </a:solidFill>
              </a:rPr>
              <a:t> HERRN, </a:t>
            </a:r>
            <a:r>
              <a:rPr lang="en-US" sz="2600" dirty="0" err="1">
                <a:solidFill>
                  <a:schemeClr val="bg1"/>
                </a:solidFill>
              </a:rPr>
              <a:t>ist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ein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Fels</a:t>
            </a:r>
            <a:r>
              <a:rPr lang="en-US" sz="2600" dirty="0">
                <a:solidFill>
                  <a:schemeClr val="bg1"/>
                </a:solidFill>
              </a:rPr>
              <a:t> der </a:t>
            </a:r>
            <a:r>
              <a:rPr lang="en-US" sz="2600" dirty="0" err="1">
                <a:solidFill>
                  <a:schemeClr val="bg1"/>
                </a:solidFill>
              </a:rPr>
              <a:t>Ewigkeiten</a:t>
            </a:r>
            <a:r>
              <a:rPr lang="en-US" sz="2600" dirty="0">
                <a:solidFill>
                  <a:schemeClr val="bg1"/>
                </a:solidFill>
              </a:rPr>
              <a:t>. </a:t>
            </a:r>
          </a:p>
          <a:p>
            <a:r>
              <a:rPr lang="en-US" sz="2600" baseline="30000" dirty="0" smtClean="0">
                <a:solidFill>
                  <a:srgbClr val="FFFF00"/>
                </a:solidFill>
              </a:rPr>
              <a:t>KOR</a:t>
            </a:r>
            <a:r>
              <a:rPr lang="en-US" sz="2600" baseline="30000" dirty="0" smtClean="0">
                <a:solidFill>
                  <a:schemeClr val="bg1"/>
                </a:solidFill>
              </a:rPr>
              <a:t> </a:t>
            </a:r>
            <a:r>
              <a:rPr lang="ko-KR" altLang="en-US" sz="2600" dirty="0">
                <a:solidFill>
                  <a:schemeClr val="bg1"/>
                </a:solidFill>
              </a:rPr>
              <a:t>너희는 여호와를 </a:t>
            </a:r>
            <a:r>
              <a:rPr lang="ko-KR" altLang="en-US" sz="2600" dirty="0" smtClean="0">
                <a:solidFill>
                  <a:schemeClr val="bg1"/>
                </a:solidFill>
              </a:rPr>
              <a:t>영원히 </a:t>
            </a:r>
            <a:r>
              <a:rPr lang="ko-KR" altLang="en-US" sz="2600" dirty="0">
                <a:solidFill>
                  <a:schemeClr val="bg1"/>
                </a:solidFill>
              </a:rPr>
              <a:t>의뢰하라 주 여호와는 영원한 반석이심이로다 </a:t>
            </a:r>
            <a:endParaRPr lang="en-US" sz="2600" dirty="0">
              <a:solidFill>
                <a:schemeClr val="bg1"/>
              </a:solidFill>
            </a:endParaRPr>
          </a:p>
          <a:p>
            <a:r>
              <a:rPr lang="en-US" sz="2600" baseline="30000" dirty="0" smtClean="0">
                <a:solidFill>
                  <a:srgbClr val="FFFF00"/>
                </a:solidFill>
              </a:rPr>
              <a:t>CUV</a:t>
            </a:r>
            <a:r>
              <a:rPr lang="en-US" sz="2600" baseline="30000" dirty="0" smtClean="0">
                <a:solidFill>
                  <a:schemeClr val="bg1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</a:rPr>
              <a:t>你們當倚靠耶和華直到永遠．因為耶和華是永久的磐石。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6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77" y="2050866"/>
            <a:ext cx="8855942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858" y="1100033"/>
            <a:ext cx="7649334" cy="7550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5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1350" y="3122680"/>
            <a:ext cx="8542335" cy="8267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350874" y="112138"/>
            <a:ext cx="2485968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Isaiah 26:4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691" y="1156970"/>
            <a:ext cx="1113923" cy="6248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9762" y="1156970"/>
            <a:ext cx="1113923" cy="6248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6355" y="2170246"/>
            <a:ext cx="1113923" cy="6248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874" y="3223645"/>
            <a:ext cx="1113923" cy="6248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9068" y="4509120"/>
            <a:ext cx="11360162" cy="132343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//  </a:t>
            </a:r>
            <a:r>
              <a:rPr lang="en-US" sz="4000" dirty="0" err="1" smtClean="0">
                <a:solidFill>
                  <a:schemeClr val="bg1"/>
                </a:solidFill>
              </a:rPr>
              <a:t>Bitkhu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vadonay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ade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ad  //  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////  </a:t>
            </a:r>
            <a:r>
              <a:rPr lang="en-US" sz="4000" dirty="0" err="1" smtClean="0">
                <a:solidFill>
                  <a:schemeClr val="bg1"/>
                </a:solidFill>
              </a:rPr>
              <a:t>ki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beyah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Adonay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tsur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olamim</a:t>
            </a:r>
            <a:r>
              <a:rPr lang="en-US" sz="4000" dirty="0" smtClean="0">
                <a:solidFill>
                  <a:schemeClr val="bg1"/>
                </a:solidFill>
              </a:rPr>
              <a:t>  ////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756" y="116632"/>
            <a:ext cx="11809312" cy="656590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/>
              <a:t>			</a:t>
            </a:r>
          </a:p>
          <a:p>
            <a:r>
              <a:rPr lang="en-US" sz="3200" b="1" dirty="0" smtClean="0"/>
              <a:t>				</a:t>
            </a:r>
            <a:r>
              <a:rPr lang="en-US" sz="3600" b="1" dirty="0" smtClean="0">
                <a:solidFill>
                  <a:srgbClr val="FFFF00"/>
                </a:solidFill>
              </a:rPr>
              <a:t>Psalm 37:5</a:t>
            </a: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4800" b="1" dirty="0" smtClean="0">
                <a:solidFill>
                  <a:srgbClr val="FFFF00"/>
                </a:solidFill>
                <a:latin typeface="Bwhebb" pitchFamily="2" charset="0"/>
              </a:rPr>
              <a:t>  </a:t>
            </a:r>
            <a:r>
              <a:rPr lang="en-US" sz="4800" dirty="0" smtClean="0">
                <a:solidFill>
                  <a:srgbClr val="FFFF00"/>
                </a:solidFill>
                <a:latin typeface="Bwhebb" pitchFamily="2" charset="0"/>
              </a:rPr>
              <a:t>`</a:t>
            </a:r>
            <a:r>
              <a:rPr lang="en-US" sz="4800" dirty="0" err="1">
                <a:solidFill>
                  <a:srgbClr val="FFFF00"/>
                </a:solidFill>
                <a:latin typeface="Bwhebb" pitchFamily="2" charset="0"/>
              </a:rPr>
              <a:t>hf</a:t>
            </a:r>
            <a:r>
              <a:rPr lang="en-US" sz="4800" dirty="0">
                <a:solidFill>
                  <a:srgbClr val="FFFF00"/>
                </a:solidFill>
                <a:latin typeface="Bwhebb" pitchFamily="2" charset="0"/>
              </a:rPr>
              <a:t>,([]y: </a:t>
            </a:r>
            <a:r>
              <a:rPr lang="en-US" sz="4800" dirty="0" err="1">
                <a:solidFill>
                  <a:srgbClr val="FFFF00"/>
                </a:solidFill>
                <a:latin typeface="Bwhebb" pitchFamily="2" charset="0"/>
              </a:rPr>
              <a:t>aWhåw</a:t>
            </a:r>
            <a:r>
              <a:rPr lang="en-US" sz="4800" dirty="0">
                <a:solidFill>
                  <a:srgbClr val="FFFF00"/>
                </a:solidFill>
                <a:latin typeface="Bwhebb" pitchFamily="2" charset="0"/>
              </a:rPr>
              <a:t>&gt; </a:t>
            </a:r>
            <a:r>
              <a:rPr lang="en-US" sz="4800" dirty="0" err="1">
                <a:solidFill>
                  <a:srgbClr val="FFFF00"/>
                </a:solidFill>
                <a:latin typeface="Bwhebb" pitchFamily="2" charset="0"/>
              </a:rPr>
              <a:t>wyl</a:t>
            </a:r>
            <a:r>
              <a:rPr lang="en-US" sz="4800" dirty="0">
                <a:solidFill>
                  <a:srgbClr val="FFFF00"/>
                </a:solidFill>
                <a:latin typeface="Bwhebb" pitchFamily="2" charset="0"/>
              </a:rPr>
              <a:t>'ª</a:t>
            </a:r>
            <a:r>
              <a:rPr lang="en-US" sz="4800" dirty="0" smtClean="0">
                <a:solidFill>
                  <a:srgbClr val="FFFF00"/>
                </a:solidFill>
                <a:latin typeface="Bwhebb" pitchFamily="2" charset="0"/>
              </a:rPr>
              <a:t>[' </a:t>
            </a:r>
            <a:r>
              <a:rPr lang="en-US" sz="4800" dirty="0" err="1">
                <a:solidFill>
                  <a:srgbClr val="FFFF00"/>
                </a:solidFill>
                <a:latin typeface="Bwhebb" pitchFamily="2" charset="0"/>
              </a:rPr>
              <a:t>xj;îb.W</a:t>
            </a:r>
            <a:r>
              <a:rPr lang="en-US" sz="4800" dirty="0">
                <a:solidFill>
                  <a:srgbClr val="FFFF00"/>
                </a:solidFill>
                <a:latin typeface="Bwhebb" pitchFamily="2" charset="0"/>
              </a:rPr>
              <a:t> ^K&lt;+r&gt;D: </a:t>
            </a:r>
            <a:r>
              <a:rPr lang="en-US" sz="4800" dirty="0" err="1">
                <a:solidFill>
                  <a:srgbClr val="FFFF00"/>
                </a:solidFill>
                <a:latin typeface="Bwhebb" pitchFamily="2" charset="0"/>
              </a:rPr>
              <a:t>hw"åhy</a:t>
            </a:r>
            <a:r>
              <a:rPr lang="en-US" sz="4800" dirty="0">
                <a:solidFill>
                  <a:srgbClr val="FFFF00"/>
                </a:solidFill>
                <a:latin typeface="Bwhebb" pitchFamily="2" charset="0"/>
              </a:rPr>
              <a:t>&gt;-l[; </a:t>
            </a:r>
            <a:r>
              <a:rPr lang="en-US" sz="4800" dirty="0" err="1">
                <a:solidFill>
                  <a:srgbClr val="FFFF00"/>
                </a:solidFill>
                <a:latin typeface="Bwhebb" pitchFamily="2" charset="0"/>
              </a:rPr>
              <a:t>lAGæ</a:t>
            </a:r>
            <a:r>
              <a:rPr lang="en-US" sz="4800" b="1" baseline="30000" dirty="0">
                <a:solidFill>
                  <a:srgbClr val="FFFF00"/>
                </a:solidFill>
                <a:latin typeface="Bwhebb" pitchFamily="2" charset="0"/>
              </a:rPr>
              <a:t>  </a:t>
            </a:r>
            <a:endParaRPr lang="en-US" sz="4800" dirty="0">
              <a:solidFill>
                <a:srgbClr val="FFFF00"/>
              </a:solidFill>
              <a:latin typeface="Bwhebb" pitchFamily="2" charset="0"/>
            </a:endParaRPr>
          </a:p>
          <a:p>
            <a:endParaRPr lang="en-US" sz="2800" baseline="30000" dirty="0">
              <a:solidFill>
                <a:schemeClr val="bg1"/>
              </a:solidFill>
            </a:endParaRPr>
          </a:p>
          <a:p>
            <a:r>
              <a:rPr lang="en-US" sz="2800" baseline="30000" dirty="0" smtClean="0">
                <a:solidFill>
                  <a:schemeClr val="bg1"/>
                </a:solidFill>
              </a:rPr>
              <a:t>NIV </a:t>
            </a:r>
            <a:r>
              <a:rPr lang="en-US" sz="2800" dirty="0">
                <a:solidFill>
                  <a:schemeClr val="bg1"/>
                </a:solidFill>
              </a:rPr>
              <a:t>Commit your way to the LORD; trust in him and he will do this:</a:t>
            </a:r>
          </a:p>
          <a:p>
            <a:r>
              <a:rPr lang="es-ES_tradnl" sz="2800" baseline="30000" dirty="0" smtClean="0">
                <a:solidFill>
                  <a:schemeClr val="bg1"/>
                </a:solidFill>
              </a:rPr>
              <a:t>R95 </a:t>
            </a:r>
            <a:r>
              <a:rPr lang="es-ES_tradnl" sz="2800" dirty="0">
                <a:solidFill>
                  <a:schemeClr val="bg1"/>
                </a:solidFill>
              </a:rPr>
              <a:t>Encomienda a Jehová tu camino, confía en él y él hará.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baseline="30000" dirty="0">
                <a:solidFill>
                  <a:schemeClr val="bg1"/>
                </a:solidFill>
              </a:rPr>
              <a:t>BFC </a:t>
            </a:r>
            <a:r>
              <a:rPr lang="en-US" sz="2800" dirty="0" err="1">
                <a:solidFill>
                  <a:schemeClr val="bg1"/>
                </a:solidFill>
              </a:rPr>
              <a:t>Remets</a:t>
            </a:r>
            <a:r>
              <a:rPr lang="en-US" sz="2800" dirty="0">
                <a:solidFill>
                  <a:schemeClr val="bg1"/>
                </a:solidFill>
              </a:rPr>
              <a:t> ta vie au Seigneur, </a:t>
            </a:r>
            <a:r>
              <a:rPr lang="en-US" sz="2800" dirty="0" err="1">
                <a:solidFill>
                  <a:schemeClr val="bg1"/>
                </a:solidFill>
              </a:rPr>
              <a:t>compte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sur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lui</a:t>
            </a:r>
            <a:r>
              <a:rPr lang="en-US" sz="2800" dirty="0">
                <a:solidFill>
                  <a:schemeClr val="bg1"/>
                </a:solidFill>
              </a:rPr>
              <a:t>, et </a:t>
            </a:r>
            <a:r>
              <a:rPr lang="en-US" sz="2800" dirty="0" err="1">
                <a:solidFill>
                  <a:schemeClr val="bg1"/>
                </a:solidFill>
              </a:rPr>
              <a:t>il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fera</a:t>
            </a:r>
            <a:r>
              <a:rPr lang="en-US" sz="2800" dirty="0">
                <a:solidFill>
                  <a:schemeClr val="bg1"/>
                </a:solidFill>
              </a:rPr>
              <a:t> le </a:t>
            </a:r>
            <a:r>
              <a:rPr lang="en-US" sz="2800" dirty="0" err="1">
                <a:solidFill>
                  <a:schemeClr val="bg1"/>
                </a:solidFill>
              </a:rPr>
              <a:t>nécessaire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  <a:p>
            <a:r>
              <a:rPr lang="en-US" sz="2800" baseline="30000" dirty="0">
                <a:solidFill>
                  <a:schemeClr val="bg1"/>
                </a:solidFill>
              </a:rPr>
              <a:t>ELB </a:t>
            </a:r>
            <a:r>
              <a:rPr lang="en-US" sz="2800" dirty="0" err="1">
                <a:solidFill>
                  <a:schemeClr val="bg1"/>
                </a:solidFill>
              </a:rPr>
              <a:t>Befiehl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dem</a:t>
            </a:r>
            <a:r>
              <a:rPr lang="en-US" sz="2800" dirty="0">
                <a:solidFill>
                  <a:schemeClr val="bg1"/>
                </a:solidFill>
              </a:rPr>
              <a:t> HERRN </a:t>
            </a:r>
            <a:r>
              <a:rPr lang="en-US" sz="2800" dirty="0" err="1">
                <a:solidFill>
                  <a:schemeClr val="bg1"/>
                </a:solidFill>
              </a:rPr>
              <a:t>deinen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Weg</a:t>
            </a:r>
            <a:r>
              <a:rPr lang="en-US" sz="2800" dirty="0">
                <a:solidFill>
                  <a:schemeClr val="bg1"/>
                </a:solidFill>
              </a:rPr>
              <a:t> und </a:t>
            </a:r>
            <a:r>
              <a:rPr lang="en-US" sz="2800" dirty="0" err="1">
                <a:solidFill>
                  <a:schemeClr val="bg1"/>
                </a:solidFill>
              </a:rPr>
              <a:t>vertraue</a:t>
            </a:r>
            <a:r>
              <a:rPr lang="en-US" sz="2800" dirty="0">
                <a:solidFill>
                  <a:schemeClr val="bg1"/>
                </a:solidFill>
              </a:rPr>
              <a:t> auf </a:t>
            </a:r>
            <a:r>
              <a:rPr lang="en-US" sz="2800" dirty="0" err="1">
                <a:solidFill>
                  <a:schemeClr val="bg1"/>
                </a:solidFill>
              </a:rPr>
              <a:t>ihn</a:t>
            </a:r>
            <a:r>
              <a:rPr lang="en-US" sz="2800" dirty="0">
                <a:solidFill>
                  <a:schemeClr val="bg1"/>
                </a:solidFill>
              </a:rPr>
              <a:t>, so </a:t>
            </a:r>
            <a:r>
              <a:rPr lang="en-US" sz="2800" dirty="0" err="1">
                <a:solidFill>
                  <a:schemeClr val="bg1"/>
                </a:solidFill>
              </a:rPr>
              <a:t>wird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handeln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baseline="30000" dirty="0">
                <a:solidFill>
                  <a:schemeClr val="bg1"/>
                </a:solidFill>
              </a:rPr>
              <a:t>KOR </a:t>
            </a:r>
            <a:r>
              <a:rPr lang="ko-KR" altLang="en-US" sz="2800" dirty="0" smtClean="0">
                <a:solidFill>
                  <a:schemeClr val="bg1"/>
                </a:solidFill>
              </a:rPr>
              <a:t>너의 </a:t>
            </a:r>
            <a:r>
              <a:rPr lang="ko-KR" altLang="en-US" sz="2800" dirty="0">
                <a:solidFill>
                  <a:schemeClr val="bg1"/>
                </a:solidFill>
              </a:rPr>
              <a:t>길을 여호와께 맡기라 저를 의지하면 저가 </a:t>
            </a:r>
            <a:r>
              <a:rPr lang="ko-KR" altLang="en-US" sz="2800" dirty="0" smtClean="0">
                <a:solidFill>
                  <a:schemeClr val="bg1"/>
                </a:solidFill>
              </a:rPr>
              <a:t>이루시고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r>
              <a:rPr lang="en-US" sz="2800" baseline="30000" dirty="0" smtClean="0">
                <a:solidFill>
                  <a:schemeClr val="bg1"/>
                </a:solidFill>
              </a:rPr>
              <a:t>CUV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當將你的事</a:t>
            </a:r>
            <a:r>
              <a:rPr lang="zh-TW" altLang="en-US" sz="2800" dirty="0" smtClean="0">
                <a:solidFill>
                  <a:schemeClr val="bg1"/>
                </a:solidFill>
              </a:rPr>
              <a:t>交託</a:t>
            </a:r>
            <a:r>
              <a:rPr lang="zh-TW" altLang="en-US" sz="2800" dirty="0">
                <a:solidFill>
                  <a:schemeClr val="bg1"/>
                </a:solidFill>
              </a:rPr>
              <a:t>耶和華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並倚靠他</a:t>
            </a:r>
            <a:r>
              <a:rPr lang="en-US" sz="2800" dirty="0">
                <a:solidFill>
                  <a:schemeClr val="bg1"/>
                </a:solidFill>
              </a:rPr>
              <a:t>,</a:t>
            </a:r>
            <a:r>
              <a:rPr lang="zh-TW" altLang="en-US" sz="2800" dirty="0">
                <a:solidFill>
                  <a:schemeClr val="bg1"/>
                </a:solidFill>
              </a:rPr>
              <a:t>他就必成全。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7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44" y="2288540"/>
            <a:ext cx="7452959" cy="828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3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940" y="3284984"/>
            <a:ext cx="6153664" cy="86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93836" y="144418"/>
            <a:ext cx="241396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Psalm 37:5 </a:t>
            </a:r>
            <a:endParaRPr lang="en-US" altLang="zh-CN" sz="3200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956" y="1340768"/>
            <a:ext cx="1113923" cy="6248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7055" y="1297377"/>
            <a:ext cx="1113923" cy="6248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0094" y="2390457"/>
            <a:ext cx="1113923" cy="6248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768" y="3320391"/>
            <a:ext cx="1113923" cy="6248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25860" y="1011066"/>
            <a:ext cx="801854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/>
              <a:t> </a:t>
            </a:r>
            <a:r>
              <a:rPr lang="es-ES_tradnl" sz="6600" dirty="0">
                <a:latin typeface="Bwhebb" pitchFamily="2" charset="0"/>
              </a:rPr>
              <a:t>^</a:t>
            </a:r>
            <a:r>
              <a:rPr lang="es-ES_tradnl" sz="6600" dirty="0" err="1">
                <a:latin typeface="Bwhebb" pitchFamily="2" charset="0"/>
              </a:rPr>
              <a:t>K,r</a:t>
            </a:r>
            <a:r>
              <a:rPr lang="es-ES_tradnl" sz="6600" dirty="0">
                <a:latin typeface="Bwhebb" pitchFamily="2" charset="0"/>
              </a:rPr>
              <a:t>&gt;D: </a:t>
            </a:r>
            <a:r>
              <a:rPr lang="en-US" sz="6600" dirty="0" err="1">
                <a:latin typeface="Bwhebb" pitchFamily="2" charset="0"/>
              </a:rPr>
              <a:t>yn"doa</a:t>
            </a:r>
            <a:r>
              <a:rPr lang="en-US" sz="6600" dirty="0">
                <a:latin typeface="Bwhebb" pitchFamily="2" charset="0"/>
              </a:rPr>
              <a:t>]</a:t>
            </a:r>
            <a:r>
              <a:rPr lang="es-ES_tradnl" sz="6600" dirty="0">
                <a:latin typeface="Bwhebb" pitchFamily="2" charset="0"/>
              </a:rPr>
              <a:t>-l[; </a:t>
            </a:r>
            <a:r>
              <a:rPr lang="es-ES_tradnl" sz="6600" dirty="0" err="1">
                <a:latin typeface="Bwhebb" pitchFamily="2" charset="0"/>
              </a:rPr>
              <a:t>lAG</a:t>
            </a:r>
            <a:r>
              <a:rPr lang="es-ES_tradnl" sz="6600" b="1" baseline="30000" dirty="0">
                <a:latin typeface="Bwhebb" pitchFamily="2" charset="0"/>
              </a:rPr>
              <a:t>  </a:t>
            </a:r>
            <a:r>
              <a:rPr lang="es-ES_tradnl" sz="6600" dirty="0" err="1">
                <a:latin typeface="Bwhebb" pitchFamily="2" charset="0"/>
              </a:rPr>
              <a:t>lAG</a:t>
            </a:r>
            <a:r>
              <a:rPr lang="es-ES_tradnl" sz="6600" b="1" baseline="30000" dirty="0">
                <a:latin typeface="Bwhebb" pitchFamily="2" charset="0"/>
              </a:rPr>
              <a:t>  </a:t>
            </a:r>
            <a:r>
              <a:rPr lang="es-ES_tradnl" sz="6600" dirty="0" err="1">
                <a:latin typeface="Bwhebb" pitchFamily="2" charset="0"/>
              </a:rPr>
              <a:t>lAG</a:t>
            </a:r>
            <a:r>
              <a:rPr lang="es-ES_tradnl" sz="6600" b="1" baseline="30000" dirty="0">
                <a:latin typeface="Bwhebb" pitchFamily="2" charset="0"/>
              </a:rPr>
              <a:t> </a:t>
            </a:r>
            <a:endParaRPr lang="en-US" sz="6600" dirty="0">
              <a:latin typeface="Bwhebb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0956" y="4365104"/>
            <a:ext cx="11594095" cy="12003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//   </a:t>
            </a:r>
            <a:r>
              <a:rPr lang="en-US" sz="3600" dirty="0" err="1" smtClean="0">
                <a:solidFill>
                  <a:schemeClr val="bg1"/>
                </a:solidFill>
              </a:rPr>
              <a:t>Gol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gol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gol</a:t>
            </a:r>
            <a:r>
              <a:rPr lang="en-US" sz="3600" dirty="0">
                <a:solidFill>
                  <a:schemeClr val="bg1"/>
                </a:solidFill>
              </a:rPr>
              <a:t> al </a:t>
            </a:r>
            <a:r>
              <a:rPr lang="en-US" sz="3600" dirty="0" err="1">
                <a:solidFill>
                  <a:schemeClr val="bg1"/>
                </a:solidFill>
              </a:rPr>
              <a:t>Adonay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darkekha</a:t>
            </a:r>
            <a:r>
              <a:rPr lang="en-US" sz="3600" dirty="0" smtClean="0">
                <a:solidFill>
                  <a:schemeClr val="bg1"/>
                </a:solidFill>
              </a:rPr>
              <a:t>   //</a:t>
            </a:r>
            <a:endParaRPr lang="en-US" sz="3600" dirty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//   </a:t>
            </a:r>
            <a:r>
              <a:rPr lang="en-US" sz="3600" dirty="0" err="1" smtClean="0">
                <a:solidFill>
                  <a:schemeClr val="bg1"/>
                </a:solidFill>
              </a:rPr>
              <a:t>Uvtakh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alav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uvtakh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alav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vehu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vehu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ya-ase</a:t>
            </a:r>
            <a:r>
              <a:rPr lang="en-US" sz="3600" dirty="0" smtClean="0">
                <a:solidFill>
                  <a:schemeClr val="bg1"/>
                </a:solidFill>
              </a:rPr>
              <a:t>   //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189</Words>
  <Application>Microsoft Office PowerPoint</Application>
  <PresentationFormat>Custom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默认设计模板</vt:lpstr>
      <vt:lpstr>1_默认设计模板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</cp:lastModifiedBy>
  <cp:revision>459</cp:revision>
  <dcterms:created xsi:type="dcterms:W3CDTF">2019-04-01T15:31:00Z</dcterms:created>
  <dcterms:modified xsi:type="dcterms:W3CDTF">2021-03-06T04:07:43Z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