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0" r:id="rId1"/>
  </p:sldMasterIdLst>
  <p:notesMasterIdLst>
    <p:notesMasterId r:id="rId11"/>
  </p:notesMasterIdLst>
  <p:sldIdLst>
    <p:sldId id="354" r:id="rId2"/>
    <p:sldId id="355" r:id="rId3"/>
    <p:sldId id="356" r:id="rId4"/>
    <p:sldId id="357" r:id="rId5"/>
    <p:sldId id="358" r:id="rId6"/>
    <p:sldId id="359" r:id="rId7"/>
    <p:sldId id="360" r:id="rId8"/>
    <p:sldId id="361" r:id="rId9"/>
    <p:sldId id="362" r:id="rId10"/>
  </p:sldIdLst>
  <p:sldSz cx="12188825" cy="6858000"/>
  <p:notesSz cx="6858000" cy="9144000"/>
  <p:custDataLst>
    <p:tags r:id="rId12"/>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 xmlns:p15="http://schemas.microsoft.com/office/powerpoint/2012/main">
        <p15:guide id="1" orient="horz" pos="2208">
          <p15:clr>
            <a:srgbClr val="A4A3A4"/>
          </p15:clr>
        </p15:guide>
        <p15:guide id="2" pos="291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36" autoAdjust="0"/>
    <p:restoredTop sz="94660"/>
  </p:normalViewPr>
  <p:slideViewPr>
    <p:cSldViewPr showGuides="1">
      <p:cViewPr varScale="1">
        <p:scale>
          <a:sx n="84" d="100"/>
          <a:sy n="84" d="100"/>
        </p:scale>
        <p:origin x="-486" y="-78"/>
      </p:cViewPr>
      <p:guideLst>
        <p:guide orient="horz" pos="2208"/>
        <p:guide pos="388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3374BE-8425-4A34-97DD-12BD042D5B11}" type="datetimeFigureOut">
              <a:rPr lang="en-US" smtClean="0"/>
              <a:t>3/5/2021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0E2576A-C8DA-4289-9320-1712AC58D894}" type="slidenum">
              <a:rPr lang="en-US" smtClean="0"/>
              <a:t>‹#›</a:t>
            </a:fld>
            <a:endParaRPr lang="en-US"/>
          </a:p>
        </p:txBody>
      </p:sp>
    </p:spTree>
    <p:extLst>
      <p:ext uri="{BB962C8B-B14F-4D97-AF65-F5344CB8AC3E}">
        <p14:creationId xmlns:p14="http://schemas.microsoft.com/office/powerpoint/2010/main" val="3205051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0E2576A-C8DA-4289-9320-1712AC58D894}" type="slidenum">
              <a:rPr lang="en-US" smtClean="0"/>
              <a:t>7</a:t>
            </a:fld>
            <a:endParaRPr lang="en-US"/>
          </a:p>
        </p:txBody>
      </p:sp>
    </p:spTree>
    <p:extLst>
      <p:ext uri="{BB962C8B-B14F-4D97-AF65-F5344CB8AC3E}">
        <p14:creationId xmlns:p14="http://schemas.microsoft.com/office/powerpoint/2010/main" val="251336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3603" y="1122363"/>
            <a:ext cx="9141619" cy="2387600"/>
          </a:xfrm>
        </p:spPr>
        <p:txBody>
          <a:bodyPr anchor="b"/>
          <a:lstStyle>
            <a:lvl1pPr algn="ctr">
              <a:defRPr sz="4500"/>
            </a:lvl1pPr>
          </a:lstStyle>
          <a:p>
            <a:pPr fontAlgn="base"/>
            <a:r>
              <a:rPr lang="zh-CN" altLang="en-US" strike="noStrike" noProof="1"/>
              <a:t>单击此处编辑母版标题样式</a:t>
            </a:r>
          </a:p>
        </p:txBody>
      </p:sp>
      <p:sp>
        <p:nvSpPr>
          <p:cNvPr id="3" name="副标题 2"/>
          <p:cNvSpPr>
            <a:spLocks noGrp="1"/>
          </p:cNvSpPr>
          <p:nvPr>
            <p:ph type="subTitle" idx="1"/>
          </p:nvPr>
        </p:nvSpPr>
        <p:spPr>
          <a:xfrm>
            <a:off x="1523603" y="3602038"/>
            <a:ext cx="9141619"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pPr fontAlgn="base"/>
            <a:r>
              <a:rPr lang="zh-CN" altLang="en-US" strike="noStrike" noProof="1"/>
              <a:t>单击此处编辑母版副标题样式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6898" y="274639"/>
            <a:ext cx="2742486" cy="5851525"/>
          </a:xfrm>
        </p:spPr>
        <p:txBody>
          <a:bodyPr vert="eaVert"/>
          <a:lstStyle/>
          <a:p>
            <a:pPr fontAlgn="base"/>
            <a:r>
              <a:rPr lang="zh-CN" altLang="en-US" strike="noStrike" noProof="1"/>
              <a:t>单击此处编辑母版标题样式</a:t>
            </a:r>
          </a:p>
        </p:txBody>
      </p:sp>
      <p:sp>
        <p:nvSpPr>
          <p:cNvPr id="3" name="竖排文字占位符 2"/>
          <p:cNvSpPr>
            <a:spLocks noGrp="1"/>
          </p:cNvSpPr>
          <p:nvPr>
            <p:ph type="body" orient="vert" idx="1"/>
          </p:nvPr>
        </p:nvSpPr>
        <p:spPr>
          <a:xfrm>
            <a:off x="609441" y="274639"/>
            <a:ext cx="8068472" cy="5851525"/>
          </a:xfrm>
        </p:spPr>
        <p:txBody>
          <a:bodyPr vert="eaVert"/>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idx="1"/>
          </p:nvPr>
        </p:nvSpPr>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634" y="1709739"/>
            <a:ext cx="10512862" cy="2852737"/>
          </a:xfrm>
        </p:spPr>
        <p:txBody>
          <a:bodyPr anchor="b"/>
          <a:lstStyle>
            <a:lvl1pPr>
              <a:defRPr sz="4500"/>
            </a:lvl1p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831634" y="4589464"/>
            <a:ext cx="10512862"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fontAlgn="base"/>
            <a:r>
              <a:rPr lang="zh-CN" altLang="en-US" strike="noStrike" noProof="1"/>
              <a:t>单击此处编辑母版文本样式</a:t>
            </a:r>
          </a:p>
        </p:txBody>
      </p:sp>
      <p:sp>
        <p:nvSpPr>
          <p:cNvPr id="4" name="日期占位符 3"/>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5" name="页脚占位符 4"/>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内容占位符 2"/>
          <p:cNvSpPr>
            <a:spLocks noGrp="1"/>
          </p:cNvSpPr>
          <p:nvPr>
            <p:ph sz="half" idx="1"/>
          </p:nvPr>
        </p:nvSpPr>
        <p:spPr>
          <a:xfrm>
            <a:off x="609441"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内容占位符 3"/>
          <p:cNvSpPr>
            <a:spLocks noGrp="1"/>
          </p:cNvSpPr>
          <p:nvPr>
            <p:ph sz="half" idx="2"/>
          </p:nvPr>
        </p:nvSpPr>
        <p:spPr>
          <a:xfrm>
            <a:off x="6204112" y="1600201"/>
            <a:ext cx="5375272" cy="4525963"/>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569" y="365126"/>
            <a:ext cx="10512862" cy="1325563"/>
          </a:xfrm>
        </p:spPr>
        <p:txBody>
          <a:bodyPr/>
          <a:lstStyle/>
          <a:p>
            <a:pPr fontAlgn="base"/>
            <a:r>
              <a:rPr lang="zh-CN" altLang="en-US" strike="noStrike" noProof="1"/>
              <a:t>单击此处编辑母版标题样式</a:t>
            </a:r>
          </a:p>
        </p:txBody>
      </p:sp>
      <p:sp>
        <p:nvSpPr>
          <p:cNvPr id="3" name="文本占位符 2"/>
          <p:cNvSpPr>
            <a:spLocks noGrp="1"/>
          </p:cNvSpPr>
          <p:nvPr>
            <p:ph type="body" idx="1"/>
          </p:nvPr>
        </p:nvSpPr>
        <p:spPr>
          <a:xfrm>
            <a:off x="1186466" y="1778438"/>
            <a:ext cx="4872306"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4" name="内容占位符 3"/>
          <p:cNvSpPr>
            <a:spLocks noGrp="1"/>
          </p:cNvSpPr>
          <p:nvPr>
            <p:ph sz="half" idx="2"/>
          </p:nvPr>
        </p:nvSpPr>
        <p:spPr>
          <a:xfrm>
            <a:off x="1186466" y="2665379"/>
            <a:ext cx="4872306"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5" name="文本占位符 4"/>
          <p:cNvSpPr>
            <a:spLocks noGrp="1"/>
          </p:cNvSpPr>
          <p:nvPr>
            <p:ph type="body" sz="quarter" idx="3"/>
          </p:nvPr>
        </p:nvSpPr>
        <p:spPr>
          <a:xfrm>
            <a:off x="6255309" y="1778438"/>
            <a:ext cx="489630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fontAlgn="base"/>
            <a:r>
              <a:rPr lang="zh-CN" altLang="en-US" strike="noStrike" noProof="1"/>
              <a:t>单击此处编辑母版文本样式</a:t>
            </a:r>
          </a:p>
        </p:txBody>
      </p:sp>
      <p:sp>
        <p:nvSpPr>
          <p:cNvPr id="6" name="内容占位符 5"/>
          <p:cNvSpPr>
            <a:spLocks noGrp="1"/>
          </p:cNvSpPr>
          <p:nvPr>
            <p:ph sz="quarter" idx="4"/>
          </p:nvPr>
        </p:nvSpPr>
        <p:spPr>
          <a:xfrm>
            <a:off x="6255309" y="2665379"/>
            <a:ext cx="4896301" cy="3524284"/>
          </a:xfrm>
        </p:spPr>
        <p:txBody>
          <a:body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7" name="日期占位符 6"/>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8" name="页脚占位符 7"/>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p>
        </p:txBody>
      </p:sp>
      <p:sp>
        <p:nvSpPr>
          <p:cNvPr id="3" name="日期占位符 2"/>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4" name="页脚占位符 3"/>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3" name="页脚占位符 2"/>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3931213" cy="1600200"/>
          </a:xfrm>
        </p:spPr>
        <p:txBody>
          <a:bodyPr anchor="b"/>
          <a:lstStyle>
            <a:lvl1pPr>
              <a:defRPr sz="2400"/>
            </a:lvl1pPr>
          </a:lstStyle>
          <a:p>
            <a:pPr fontAlgn="base"/>
            <a:r>
              <a:rPr lang="zh-CN" altLang="en-US" strike="noStrike" noProof="1"/>
              <a:t>单击此处编辑母版标题样式</a:t>
            </a:r>
          </a:p>
        </p:txBody>
      </p:sp>
      <p:sp>
        <p:nvSpPr>
          <p:cNvPr id="3" name="内容占位符 2"/>
          <p:cNvSpPr>
            <a:spLocks noGrp="1"/>
          </p:cNvSpPr>
          <p:nvPr>
            <p:ph idx="1"/>
          </p:nvPr>
        </p:nvSpPr>
        <p:spPr>
          <a:xfrm>
            <a:off x="5181838" y="987426"/>
            <a:ext cx="6170593"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fontAlgn="base"/>
            <a:r>
              <a:rPr lang="zh-CN" altLang="en-US" strike="noStrike" noProof="1"/>
              <a:t>单击此处编辑母版文本样式</a:t>
            </a:r>
          </a:p>
          <a:p>
            <a:pPr lvl="1" fontAlgn="base"/>
            <a:r>
              <a:rPr lang="zh-CN" altLang="en-US" strike="noStrike" noProof="1"/>
              <a:t>第二级</a:t>
            </a:r>
          </a:p>
          <a:p>
            <a:pPr lvl="2" fontAlgn="base"/>
            <a:r>
              <a:rPr lang="zh-CN" altLang="en-US" strike="noStrike" noProof="1"/>
              <a:t>第三级</a:t>
            </a:r>
          </a:p>
          <a:p>
            <a:pPr lvl="3" fontAlgn="base"/>
            <a:r>
              <a:rPr lang="zh-CN" altLang="en-US" strike="noStrike" noProof="1"/>
              <a:t>第四级</a:t>
            </a:r>
          </a:p>
          <a:p>
            <a:pPr lvl="4" fontAlgn="base"/>
            <a:r>
              <a:rPr lang="zh-CN" altLang="en-US" strike="noStrike" noProof="1"/>
              <a:t>第五级</a:t>
            </a:r>
          </a:p>
        </p:txBody>
      </p:sp>
      <p:sp>
        <p:nvSpPr>
          <p:cNvPr id="4" name="文本占位符 3"/>
          <p:cNvSpPr>
            <a:spLocks noGrp="1"/>
          </p:cNvSpPr>
          <p:nvPr>
            <p:ph type="body" sz="half" idx="2"/>
          </p:nvPr>
        </p:nvSpPr>
        <p:spPr>
          <a:xfrm>
            <a:off x="839569" y="2057400"/>
            <a:ext cx="3931213"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569" y="457200"/>
            <a:ext cx="4164265" cy="1600200"/>
          </a:xfrm>
        </p:spPr>
        <p:txBody>
          <a:bodyPr anchor="b"/>
          <a:lstStyle>
            <a:lvl1pPr>
              <a:defRPr sz="2400"/>
            </a:lvl1pPr>
          </a:lstStyle>
          <a:p>
            <a:pPr fontAlgn="base"/>
            <a:r>
              <a:rPr lang="zh-CN" altLang="en-US" strike="noStrike" noProof="1"/>
              <a:t>单击此处编辑母版标题样式</a:t>
            </a:r>
          </a:p>
        </p:txBody>
      </p:sp>
      <p:sp>
        <p:nvSpPr>
          <p:cNvPr id="3" name="图片占位符 2"/>
          <p:cNvSpPr>
            <a:spLocks noGrp="1"/>
          </p:cNvSpPr>
          <p:nvPr>
            <p:ph type="pic" idx="1"/>
          </p:nvPr>
        </p:nvSpPr>
        <p:spPr>
          <a:xfrm>
            <a:off x="5181838" y="457201"/>
            <a:ext cx="6170593"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fontAlgn="base"/>
            <a:endParaRPr lang="zh-CN" altLang="en-US" strike="noStrike" noProof="1"/>
          </a:p>
        </p:txBody>
      </p:sp>
      <p:sp>
        <p:nvSpPr>
          <p:cNvPr id="4" name="文本占位符 3"/>
          <p:cNvSpPr>
            <a:spLocks noGrp="1"/>
          </p:cNvSpPr>
          <p:nvPr>
            <p:ph type="body" sz="half" idx="2"/>
          </p:nvPr>
        </p:nvSpPr>
        <p:spPr>
          <a:xfrm>
            <a:off x="839569" y="2057400"/>
            <a:ext cx="4164265"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a:t>单击此处编辑母版文本样式</a:t>
            </a:r>
          </a:p>
        </p:txBody>
      </p:sp>
      <p:sp>
        <p:nvSpPr>
          <p:cNvPr id="5" name="日期占位符 4"/>
          <p:cNvSpPr>
            <a:spLocks noGrp="1"/>
          </p:cNvSpPr>
          <p:nvPr>
            <p:ph type="dt" sz="half" idx="10"/>
          </p:nvPr>
        </p:nvSpPr>
        <p:spPr/>
        <p:txBody>
          <a:bodyPr/>
          <a:lstStyle/>
          <a:p>
            <a:pPr lvl="0" fontAlgn="base"/>
            <a:endParaRPr lang="zh-CN" altLang="en-US" strike="noStrike" noProof="1">
              <a:latin typeface="Arial" panose="020B0604020202020204" pitchFamily="34" charset="0"/>
            </a:endParaRPr>
          </a:p>
        </p:txBody>
      </p:sp>
      <p:sp>
        <p:nvSpPr>
          <p:cNvPr id="6" name="页脚占位符 5"/>
          <p:cNvSpPr>
            <a:spLocks noGrp="1"/>
          </p:cNvSpPr>
          <p:nvPr>
            <p:ph type="ftr" sz="quarter" idx="11"/>
          </p:nvPr>
        </p:nvSpPr>
        <p:spPr/>
        <p:txBody>
          <a:bodyPr/>
          <a:lstStyle/>
          <a:p>
            <a:pPr lvl="0" fontAlgn="base"/>
            <a:endParaRPr lang="zh-CN" altLang="en-US" strike="noStrike" noProof="1">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标题 1025"/>
          <p:cNvSpPr>
            <a:spLocks noGrp="1"/>
          </p:cNvSpPr>
          <p:nvPr>
            <p:ph type="title"/>
          </p:nvPr>
        </p:nvSpPr>
        <p:spPr>
          <a:xfrm>
            <a:off x="609441" y="274638"/>
            <a:ext cx="10969943" cy="1143000"/>
          </a:xfrm>
          <a:prstGeom prst="rect">
            <a:avLst/>
          </a:prstGeom>
          <a:noFill/>
          <a:ln w="9525">
            <a:noFill/>
          </a:ln>
        </p:spPr>
        <p:txBody>
          <a:bodyPr anchor="ctr"/>
          <a:lstStyle/>
          <a:p>
            <a:pPr lvl="0"/>
            <a:r>
              <a:rPr lang="zh-CN" altLang="en-US"/>
              <a:t>单击此处编辑母版标题样式</a:t>
            </a:r>
          </a:p>
        </p:txBody>
      </p:sp>
      <p:sp>
        <p:nvSpPr>
          <p:cNvPr id="2051" name="文本占位符 1026"/>
          <p:cNvSpPr>
            <a:spLocks noGrp="1"/>
          </p:cNvSpPr>
          <p:nvPr>
            <p:ph type="body"/>
          </p:nvPr>
        </p:nvSpPr>
        <p:spPr>
          <a:xfrm>
            <a:off x="609441" y="1600201"/>
            <a:ext cx="10969943" cy="4525963"/>
          </a:xfrm>
          <a:prstGeom prst="rect">
            <a:avLst/>
          </a:prstGeom>
          <a:noFill/>
          <a:ln w="9525">
            <a:noFill/>
          </a:ln>
        </p:spPr>
        <p:txBody>
          <a:bodyPr anchor="t"/>
          <a:lstStyle/>
          <a:p>
            <a:pPr lvl="0"/>
            <a:r>
              <a:rPr lang="zh-CN" altLang="en-US"/>
              <a:t>单击此处编辑母版文本样式</a:t>
            </a:r>
          </a:p>
          <a:p>
            <a:pPr lvl="1" indent="-285750"/>
            <a:r>
              <a:rPr lang="zh-CN" altLang="en-US"/>
              <a:t>第二级</a:t>
            </a:r>
          </a:p>
          <a:p>
            <a:pPr lvl="2" indent="-228600"/>
            <a:r>
              <a:rPr lang="zh-CN" altLang="en-US"/>
              <a:t>第三级</a:t>
            </a:r>
          </a:p>
          <a:p>
            <a:pPr lvl="3" indent="-228600"/>
            <a:r>
              <a:rPr lang="zh-CN" altLang="en-US"/>
              <a:t>第四级</a:t>
            </a:r>
          </a:p>
          <a:p>
            <a:pPr lvl="4" indent="-228600"/>
            <a:r>
              <a:rPr lang="zh-CN" altLang="en-US"/>
              <a:t>第五级</a:t>
            </a:r>
          </a:p>
        </p:txBody>
      </p:sp>
      <p:sp>
        <p:nvSpPr>
          <p:cNvPr id="1028" name="日期占位符 1027"/>
          <p:cNvSpPr>
            <a:spLocks noGrp="1"/>
          </p:cNvSpPr>
          <p:nvPr>
            <p:ph type="dt" sz="half" idx="2"/>
          </p:nvPr>
        </p:nvSpPr>
        <p:spPr>
          <a:xfrm>
            <a:off x="609441" y="6245225"/>
            <a:ext cx="2844059" cy="476250"/>
          </a:xfrm>
          <a:prstGeom prst="rect">
            <a:avLst/>
          </a:prstGeom>
          <a:noFill/>
          <a:ln w="9525">
            <a:noFill/>
          </a:ln>
        </p:spPr>
        <p:txBody>
          <a:bodyPr/>
          <a:lstStyle>
            <a:lvl1pPr>
              <a:defRPr sz="1400"/>
            </a:lvl1pPr>
          </a:lstStyle>
          <a:p>
            <a:pPr lvl="0" fontAlgn="base"/>
            <a:endParaRPr lang="zh-CN" altLang="en-US" strike="noStrike" noProof="1">
              <a:latin typeface="Arial" panose="020B0604020202020204" pitchFamily="34" charset="0"/>
            </a:endParaRPr>
          </a:p>
        </p:txBody>
      </p:sp>
      <p:sp>
        <p:nvSpPr>
          <p:cNvPr id="1029" name="页脚占位符 1028"/>
          <p:cNvSpPr>
            <a:spLocks noGrp="1"/>
          </p:cNvSpPr>
          <p:nvPr>
            <p:ph type="ftr" sz="quarter" idx="3"/>
          </p:nvPr>
        </p:nvSpPr>
        <p:spPr>
          <a:xfrm>
            <a:off x="4164515" y="6245225"/>
            <a:ext cx="3859795" cy="476250"/>
          </a:xfrm>
          <a:prstGeom prst="rect">
            <a:avLst/>
          </a:prstGeom>
          <a:noFill/>
          <a:ln w="9525">
            <a:noFill/>
          </a:ln>
        </p:spPr>
        <p:txBody>
          <a:bodyPr/>
          <a:lstStyle>
            <a:lvl1pPr algn="ctr">
              <a:defRPr sz="1400"/>
            </a:lvl1pPr>
          </a:lstStyle>
          <a:p>
            <a:pPr lvl="0" fontAlgn="base"/>
            <a:endParaRPr lang="zh-CN" altLang="en-US" strike="noStrike" noProof="1">
              <a:latin typeface="Arial" panose="020B0604020202020204" pitchFamily="34" charset="0"/>
            </a:endParaRPr>
          </a:p>
        </p:txBody>
      </p:sp>
      <p:sp>
        <p:nvSpPr>
          <p:cNvPr id="1030" name="灯片编号占位符 1029"/>
          <p:cNvSpPr>
            <a:spLocks noGrp="1"/>
          </p:cNvSpPr>
          <p:nvPr>
            <p:ph type="sldNum" sz="quarter" idx="4"/>
          </p:nvPr>
        </p:nvSpPr>
        <p:spPr>
          <a:xfrm>
            <a:off x="8735325" y="6245225"/>
            <a:ext cx="2844059" cy="476250"/>
          </a:xfrm>
          <a:prstGeom prst="rect">
            <a:avLst/>
          </a:prstGeom>
          <a:noFill/>
          <a:ln w="9525">
            <a:noFill/>
          </a:ln>
        </p:spPr>
        <p:txBody>
          <a:bodyPr/>
          <a:lstStyle>
            <a:lvl1pPr algn="r">
              <a:defRPr sz="1400"/>
            </a:lvl1pPr>
          </a:lstStyle>
          <a:p>
            <a:pPr lvl="0" fontAlgn="base"/>
            <a:fld id="{9A0DB2DC-4C9A-4742-B13C-FB6460FD3503}" type="slidenum">
              <a:rPr lang="zh-CN" altLang="en-US" strike="noStrike" noProof="1">
                <a:latin typeface="Arial" panose="020B0604020202020204" pitchFamily="34" charset="0"/>
                <a:ea typeface="宋体" panose="02010600030101010101" pitchFamily="2" charset="-122"/>
                <a:cs typeface="+mn-cs"/>
              </a:rPr>
              <a:t>‹#›</a:t>
            </a:fld>
            <a:endParaRPr lang="zh-CN" altLang="en-US" strike="noStrike" noProof="1">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 Id="rId5" Type="http://schemas.openxmlformats.org/officeDocument/2006/relationships/image" Target="../media/image15.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41212" y="174974"/>
            <a:ext cx="8408876" cy="4093428"/>
          </a:xfrm>
          <a:prstGeom prst="rect">
            <a:avLst/>
          </a:prstGeom>
          <a:solidFill>
            <a:srgbClr val="7030A0"/>
          </a:solidFill>
        </p:spPr>
        <p:txBody>
          <a:bodyPr wrap="square" rtlCol="0" anchor="t">
            <a:spAutoFit/>
          </a:bodyPr>
          <a:lstStyle/>
          <a:p>
            <a:r>
              <a:rPr lang="en-US" sz="2200" dirty="0" err="1" smtClean="0">
                <a:solidFill>
                  <a:schemeClr val="bg1"/>
                </a:solidFill>
              </a:rPr>
              <a:t>Aprende</a:t>
            </a:r>
            <a:r>
              <a:rPr lang="en-US" sz="2200" dirty="0" smtClean="0">
                <a:solidFill>
                  <a:schemeClr val="bg1"/>
                </a:solidFill>
              </a:rPr>
              <a:t> </a:t>
            </a:r>
            <a:r>
              <a:rPr lang="en-US" sz="2200" dirty="0" err="1">
                <a:solidFill>
                  <a:schemeClr val="bg1"/>
                </a:solidFill>
              </a:rPr>
              <a:t>H</a:t>
            </a:r>
            <a:r>
              <a:rPr lang="en-US" sz="2200" dirty="0" err="1" smtClean="0">
                <a:solidFill>
                  <a:schemeClr val="bg1"/>
                </a:solidFill>
              </a:rPr>
              <a:t>ebreo</a:t>
            </a:r>
            <a:r>
              <a:rPr lang="en-US" sz="2200" dirty="0" smtClean="0">
                <a:solidFill>
                  <a:schemeClr val="bg1"/>
                </a:solidFill>
              </a:rPr>
              <a:t> </a:t>
            </a:r>
            <a:r>
              <a:rPr lang="en-US" sz="2200" dirty="0" err="1" smtClean="0">
                <a:solidFill>
                  <a:schemeClr val="bg1"/>
                </a:solidFill>
              </a:rPr>
              <a:t>mientras</a:t>
            </a:r>
            <a:r>
              <a:rPr lang="en-US" sz="2200" dirty="0" smtClean="0">
                <a:solidFill>
                  <a:schemeClr val="bg1"/>
                </a:solidFill>
              </a:rPr>
              <a:t> </a:t>
            </a:r>
            <a:r>
              <a:rPr lang="en-US" sz="2200" dirty="0" err="1" smtClean="0">
                <a:solidFill>
                  <a:schemeClr val="bg1"/>
                </a:solidFill>
              </a:rPr>
              <a:t>Cantas</a:t>
            </a:r>
            <a:endParaRPr lang="en-US" sz="2200" b="1" dirty="0" smtClean="0">
              <a:solidFill>
                <a:schemeClr val="bg1"/>
              </a:solidFill>
            </a:endParaRPr>
          </a:p>
          <a:p>
            <a:r>
              <a:rPr lang="en-US" sz="2200" dirty="0" err="1">
                <a:solidFill>
                  <a:schemeClr val="bg1"/>
                </a:solidFill>
              </a:rPr>
              <a:t>Apprenez</a:t>
            </a:r>
            <a:r>
              <a:rPr lang="en-US" sz="2200" dirty="0">
                <a:solidFill>
                  <a:schemeClr val="bg1"/>
                </a:solidFill>
              </a:rPr>
              <a:t> </a:t>
            </a:r>
            <a:r>
              <a:rPr lang="en-US" sz="2200" dirty="0" err="1" smtClean="0">
                <a:solidFill>
                  <a:schemeClr val="bg1"/>
                </a:solidFill>
              </a:rPr>
              <a:t>l'Hébreu</a:t>
            </a:r>
            <a:r>
              <a:rPr lang="en-US" sz="2200" dirty="0" smtClean="0">
                <a:solidFill>
                  <a:schemeClr val="bg1"/>
                </a:solidFill>
              </a:rPr>
              <a:t> </a:t>
            </a:r>
            <a:r>
              <a:rPr lang="en-US" sz="2200" dirty="0">
                <a:solidFill>
                  <a:schemeClr val="bg1"/>
                </a:solidFill>
              </a:rPr>
              <a:t>en </a:t>
            </a:r>
            <a:r>
              <a:rPr lang="en-US" sz="2200" dirty="0" err="1" smtClean="0">
                <a:solidFill>
                  <a:schemeClr val="bg1"/>
                </a:solidFill>
              </a:rPr>
              <a:t>Chantant</a:t>
            </a:r>
            <a:endParaRPr lang="en-US" sz="2200" dirty="0" smtClean="0">
              <a:solidFill>
                <a:schemeClr val="bg1"/>
              </a:solidFill>
            </a:endParaRPr>
          </a:p>
          <a:p>
            <a:r>
              <a:rPr lang="en-US" sz="2200" dirty="0" err="1" smtClean="0">
                <a:solidFill>
                  <a:schemeClr val="bg1"/>
                </a:solidFill>
              </a:rPr>
              <a:t>Lerne</a:t>
            </a:r>
            <a:r>
              <a:rPr lang="en-US" sz="2200" dirty="0" smtClean="0">
                <a:solidFill>
                  <a:schemeClr val="bg1"/>
                </a:solidFill>
              </a:rPr>
              <a:t> </a:t>
            </a:r>
            <a:r>
              <a:rPr lang="en-US" sz="2200" dirty="0" err="1">
                <a:solidFill>
                  <a:schemeClr val="bg1"/>
                </a:solidFill>
              </a:rPr>
              <a:t>Hebräisch</a:t>
            </a:r>
            <a:r>
              <a:rPr lang="en-US" sz="2200" dirty="0">
                <a:solidFill>
                  <a:schemeClr val="bg1"/>
                </a:solidFill>
              </a:rPr>
              <a:t> </a:t>
            </a:r>
            <a:r>
              <a:rPr lang="en-US" sz="2200" dirty="0" err="1">
                <a:solidFill>
                  <a:schemeClr val="bg1"/>
                </a:solidFill>
              </a:rPr>
              <a:t>beim</a:t>
            </a:r>
            <a:r>
              <a:rPr lang="en-US" sz="2200" dirty="0">
                <a:solidFill>
                  <a:schemeClr val="bg1"/>
                </a:solidFill>
              </a:rPr>
              <a:t> </a:t>
            </a:r>
            <a:r>
              <a:rPr lang="en-US" sz="2200" dirty="0" err="1" smtClean="0">
                <a:solidFill>
                  <a:schemeClr val="bg1"/>
                </a:solidFill>
              </a:rPr>
              <a:t>Singen</a:t>
            </a:r>
            <a:endParaRPr lang="en-US" sz="2200" dirty="0">
              <a:solidFill>
                <a:schemeClr val="bg1"/>
              </a:solidFill>
            </a:endParaRPr>
          </a:p>
          <a:p>
            <a:r>
              <a:rPr lang="ko-KR" altLang="en-US" sz="2200" b="1" dirty="0" smtClean="0">
                <a:solidFill>
                  <a:schemeClr val="bg1"/>
                </a:solidFill>
              </a:rPr>
              <a:t>노래하며 배우는 히브리어</a:t>
            </a:r>
            <a:endParaRPr lang="en-US" sz="2200" b="1" dirty="0" smtClean="0">
              <a:solidFill>
                <a:schemeClr val="bg1"/>
              </a:solidFill>
            </a:endParaRPr>
          </a:p>
          <a:p>
            <a:r>
              <a:rPr lang="zh-CN" altLang="en-US" sz="2200" b="1" dirty="0" smtClean="0">
                <a:solidFill>
                  <a:schemeClr val="bg1"/>
                </a:solidFill>
              </a:rPr>
              <a:t>唱歌來學習希伯來語</a:t>
            </a:r>
            <a:endParaRPr lang="en-US" altLang="zh-CN" sz="2200" b="1" dirty="0" smtClean="0">
              <a:solidFill>
                <a:schemeClr val="bg1"/>
              </a:solidFill>
            </a:endParaRPr>
          </a:p>
          <a:p>
            <a:endParaRPr lang="en-US" altLang="zh-CN" sz="1000" b="1" dirty="0" smtClean="0">
              <a:solidFill>
                <a:schemeClr val="bg1"/>
              </a:solidFill>
            </a:endParaRPr>
          </a:p>
          <a:p>
            <a:pPr algn="ctr"/>
            <a:r>
              <a:rPr lang="en-US" sz="6600" b="1" dirty="0" smtClean="0">
                <a:solidFill>
                  <a:srgbClr val="FFFF00"/>
                </a:solidFill>
              </a:rPr>
              <a:t>Learn Hebrew</a:t>
            </a:r>
          </a:p>
          <a:p>
            <a:pPr algn="ctr"/>
            <a:r>
              <a:rPr lang="en-US" sz="6600" b="1" dirty="0" smtClean="0">
                <a:solidFill>
                  <a:srgbClr val="FFFF00"/>
                </a:solidFill>
              </a:rPr>
              <a:t>While Singing (II)</a:t>
            </a:r>
            <a:endParaRPr lang="en-US" sz="800" b="1" dirty="0" smtClean="0">
              <a:solidFill>
                <a:srgbClr val="FFFF00"/>
              </a:solidFill>
            </a:endParaRPr>
          </a:p>
          <a:p>
            <a:pPr algn="ctr"/>
            <a:endParaRPr lang="en-US" sz="800" b="1" dirty="0" smtClean="0">
              <a:solidFill>
                <a:srgbClr val="FFFF00"/>
              </a:solidFill>
            </a:endParaRPr>
          </a:p>
        </p:txBody>
      </p:sp>
      <p:sp>
        <p:nvSpPr>
          <p:cNvPr id="3" name="Rectangle 2"/>
          <p:cNvSpPr/>
          <p:nvPr/>
        </p:nvSpPr>
        <p:spPr>
          <a:xfrm>
            <a:off x="3934172" y="4391513"/>
            <a:ext cx="7825950" cy="2246769"/>
          </a:xfrm>
          <a:prstGeom prst="rect">
            <a:avLst/>
          </a:prstGeom>
          <a:solidFill>
            <a:srgbClr val="002060"/>
          </a:solidFill>
        </p:spPr>
        <p:txBody>
          <a:bodyPr wrap="square">
            <a:spAutoFit/>
          </a:bodyPr>
          <a:lstStyle/>
          <a:p>
            <a:r>
              <a:rPr lang="en-US" sz="3000" b="1" dirty="0" smtClean="0">
                <a:solidFill>
                  <a:srgbClr val="FFFF00"/>
                </a:solidFill>
              </a:rPr>
              <a:t>Voice: Ezra Kim, Ph.D.</a:t>
            </a:r>
          </a:p>
          <a:p>
            <a:r>
              <a:rPr lang="fr-FR" sz="2000" b="1" dirty="0" smtClean="0">
                <a:solidFill>
                  <a:schemeClr val="bg1"/>
                </a:solidFill>
              </a:rPr>
              <a:t>				</a:t>
            </a:r>
            <a:r>
              <a:rPr lang="es-ES" sz="2000" b="1" dirty="0" smtClean="0">
                <a:solidFill>
                  <a:schemeClr val="bg1"/>
                </a:solidFill>
              </a:rPr>
              <a:t>				</a:t>
            </a:r>
            <a:r>
              <a:rPr lang="es-ES" b="1" dirty="0" smtClean="0">
                <a:solidFill>
                  <a:schemeClr val="bg1"/>
                </a:solidFill>
              </a:rPr>
              <a:t>				Cantado </a:t>
            </a:r>
            <a:r>
              <a:rPr lang="es-ES" b="1" dirty="0">
                <a:solidFill>
                  <a:schemeClr val="bg1"/>
                </a:solidFill>
              </a:rPr>
              <a:t>por </a:t>
            </a:r>
            <a:r>
              <a:rPr lang="es-ES" b="1" dirty="0" smtClean="0">
                <a:solidFill>
                  <a:schemeClr val="bg1"/>
                </a:solidFill>
              </a:rPr>
              <a:t>E</a:t>
            </a:r>
            <a:r>
              <a:rPr lang="en-US" b="1" dirty="0" err="1" smtClean="0">
                <a:solidFill>
                  <a:schemeClr val="bg1"/>
                </a:solidFill>
              </a:rPr>
              <a:t>sdras</a:t>
            </a:r>
            <a:r>
              <a:rPr lang="es-ES" b="1" dirty="0" smtClean="0">
                <a:solidFill>
                  <a:schemeClr val="bg1"/>
                </a:solidFill>
              </a:rPr>
              <a:t> </a:t>
            </a:r>
            <a:r>
              <a:rPr lang="en-US" b="1" dirty="0">
                <a:solidFill>
                  <a:schemeClr val="bg1"/>
                </a:solidFill>
              </a:rPr>
              <a:t>Kim, Ph.D</a:t>
            </a:r>
            <a:r>
              <a:rPr lang="en-US" b="1" dirty="0" smtClean="0">
                <a:solidFill>
                  <a:schemeClr val="bg1"/>
                </a:solidFill>
              </a:rPr>
              <a:t>.</a:t>
            </a:r>
            <a:r>
              <a:rPr lang="fr-FR" b="1" dirty="0">
                <a:solidFill>
                  <a:schemeClr val="bg1"/>
                </a:solidFill>
              </a:rPr>
              <a:t> </a:t>
            </a:r>
            <a:endParaRPr lang="fr-FR" b="1" dirty="0" smtClean="0">
              <a:solidFill>
                <a:schemeClr val="bg1"/>
              </a:solidFill>
            </a:endParaRPr>
          </a:p>
          <a:p>
            <a:r>
              <a:rPr lang="fr-FR" b="1" dirty="0">
                <a:solidFill>
                  <a:schemeClr val="bg1"/>
                </a:solidFill>
              </a:rPr>
              <a:t>	</a:t>
            </a:r>
            <a:r>
              <a:rPr lang="fr-FR" b="1" dirty="0" smtClean="0">
                <a:solidFill>
                  <a:schemeClr val="bg1"/>
                </a:solidFill>
              </a:rPr>
              <a:t>			Chanté </a:t>
            </a:r>
            <a:r>
              <a:rPr lang="fr-FR" b="1" dirty="0">
                <a:solidFill>
                  <a:schemeClr val="bg1"/>
                </a:solidFill>
              </a:rPr>
              <a:t>par Ezra </a:t>
            </a:r>
            <a:r>
              <a:rPr lang="en-US" b="1" dirty="0">
                <a:solidFill>
                  <a:schemeClr val="bg1"/>
                </a:solidFill>
              </a:rPr>
              <a:t>Kim, Ph.D</a:t>
            </a:r>
            <a:r>
              <a:rPr lang="en-US" b="1" dirty="0" smtClean="0">
                <a:solidFill>
                  <a:schemeClr val="bg1"/>
                </a:solidFill>
              </a:rPr>
              <a:t>.</a:t>
            </a:r>
          </a:p>
          <a:p>
            <a:r>
              <a:rPr lang="de-DE" b="1" dirty="0" smtClean="0">
                <a:solidFill>
                  <a:schemeClr val="bg1"/>
                </a:solidFill>
              </a:rPr>
              <a:t>				Gesungen </a:t>
            </a:r>
            <a:r>
              <a:rPr lang="de-DE" b="1" dirty="0">
                <a:solidFill>
                  <a:schemeClr val="bg1"/>
                </a:solidFill>
              </a:rPr>
              <a:t>von Ezra </a:t>
            </a:r>
            <a:r>
              <a:rPr lang="de-DE" b="1" dirty="0" smtClean="0">
                <a:solidFill>
                  <a:schemeClr val="bg1"/>
                </a:solidFill>
              </a:rPr>
              <a:t>Kim, Ph.D.</a:t>
            </a:r>
            <a:endParaRPr lang="fr-FR" b="1" dirty="0">
              <a:solidFill>
                <a:schemeClr val="bg1"/>
              </a:solidFill>
            </a:endParaRPr>
          </a:p>
          <a:p>
            <a:r>
              <a:rPr lang="en-US" altLang="ko-KR" b="1" dirty="0" smtClean="0">
                <a:solidFill>
                  <a:schemeClr val="bg1"/>
                </a:solidFill>
              </a:rPr>
              <a:t>				</a:t>
            </a:r>
            <a:r>
              <a:rPr lang="ko-KR" altLang="en-US" b="1" dirty="0" smtClean="0">
                <a:solidFill>
                  <a:schemeClr val="bg1"/>
                </a:solidFill>
              </a:rPr>
              <a:t>노래</a:t>
            </a:r>
            <a:r>
              <a:rPr lang="en-US" altLang="ko-KR" b="1" dirty="0" smtClean="0">
                <a:solidFill>
                  <a:schemeClr val="bg1"/>
                </a:solidFill>
              </a:rPr>
              <a:t>: </a:t>
            </a:r>
            <a:r>
              <a:rPr lang="ko-KR" altLang="en-US" b="1" dirty="0" smtClean="0">
                <a:solidFill>
                  <a:schemeClr val="bg1"/>
                </a:solidFill>
              </a:rPr>
              <a:t>김경래 박사</a:t>
            </a:r>
            <a:endParaRPr lang="en-US" altLang="ko-KR" b="1" dirty="0" smtClean="0">
              <a:solidFill>
                <a:schemeClr val="bg1"/>
              </a:solidFill>
            </a:endParaRPr>
          </a:p>
          <a:p>
            <a:r>
              <a:rPr lang="en-US" altLang="zh-CN" b="1" dirty="0" smtClean="0">
                <a:solidFill>
                  <a:schemeClr val="bg1"/>
                </a:solidFill>
              </a:rPr>
              <a:t>				</a:t>
            </a:r>
            <a:r>
              <a:rPr lang="zh-CN" altLang="en-US" b="1" dirty="0" smtClean="0">
                <a:solidFill>
                  <a:schemeClr val="bg1"/>
                </a:solidFill>
              </a:rPr>
              <a:t>由金京來博士演唱</a:t>
            </a:r>
            <a:endParaRPr lang="en-US" b="1" dirty="0">
              <a:solidFill>
                <a:schemeClr val="bg1"/>
              </a:solidFill>
            </a:endParaRPr>
          </a:p>
        </p:txBody>
      </p:sp>
      <p:sp>
        <p:nvSpPr>
          <p:cNvPr id="5" name="Rectangle 4"/>
          <p:cNvSpPr/>
          <p:nvPr/>
        </p:nvSpPr>
        <p:spPr>
          <a:xfrm>
            <a:off x="261764" y="4268402"/>
            <a:ext cx="3363158" cy="2369880"/>
          </a:xfrm>
          <a:prstGeom prst="rect">
            <a:avLst/>
          </a:prstGeom>
        </p:spPr>
        <p:txBody>
          <a:bodyPr wrap="square">
            <a:spAutoFit/>
          </a:bodyPr>
          <a:lstStyle/>
          <a:p>
            <a:pPr algn="ctr"/>
            <a:r>
              <a:rPr lang="he-IL" sz="2000" b="1" dirty="0">
                <a:solidFill>
                  <a:srgbClr val="C00000"/>
                </a:solidFill>
              </a:rPr>
              <a:t>מְקוֹר מַיִם חַיִּים </a:t>
            </a:r>
            <a:endParaRPr lang="en-US" sz="2000" b="1" dirty="0">
              <a:solidFill>
                <a:srgbClr val="C00000"/>
              </a:solidFill>
            </a:endParaRPr>
          </a:p>
          <a:p>
            <a:pPr algn="ctr"/>
            <a:r>
              <a:rPr lang="el-GR" sz="1600" b="1" dirty="0"/>
              <a:t>ἡ πηγή ὕδατος ζωῆς </a:t>
            </a:r>
            <a:endParaRPr lang="en-US" sz="1600" dirty="0"/>
          </a:p>
          <a:p>
            <a:pPr algn="ctr"/>
            <a:r>
              <a:rPr lang="en-US" sz="1600" b="1" i="1" dirty="0">
                <a:solidFill>
                  <a:srgbClr val="7030A0"/>
                </a:solidFill>
              </a:rPr>
              <a:t>The Spring of Living Water </a:t>
            </a:r>
            <a:endParaRPr lang="en-US" sz="1600" dirty="0">
              <a:solidFill>
                <a:srgbClr val="7030A0"/>
              </a:solidFill>
            </a:endParaRPr>
          </a:p>
          <a:p>
            <a:pPr algn="ctr"/>
            <a:r>
              <a:rPr lang="ko-KR" altLang="en-US" sz="1600" b="1" dirty="0">
                <a:solidFill>
                  <a:srgbClr val="00B050"/>
                </a:solidFill>
              </a:rPr>
              <a:t>생명수 샘</a:t>
            </a:r>
            <a:r>
              <a:rPr lang="ko-KR" altLang="en-US" sz="1600" dirty="0">
                <a:solidFill>
                  <a:srgbClr val="00B050"/>
                </a:solidFill>
              </a:rPr>
              <a:t>  </a:t>
            </a:r>
            <a:r>
              <a:rPr lang="zh-TW" altLang="en-US" sz="1600" b="1" dirty="0">
                <a:latin typeface="SimSun" panose="02010600030101010101" pitchFamily="2" charset="-122"/>
                <a:ea typeface="SimSun" panose="02010600030101010101" pitchFamily="2" charset="-122"/>
              </a:rPr>
              <a:t>生命水的泉源</a:t>
            </a:r>
            <a:endParaRPr lang="en-US" sz="1600" dirty="0">
              <a:latin typeface="SimSun" panose="02010600030101010101" pitchFamily="2" charset="-122"/>
              <a:ea typeface="SimSun" panose="02010600030101010101" pitchFamily="2" charset="-122"/>
            </a:endParaRPr>
          </a:p>
          <a:p>
            <a:pPr algn="ctr"/>
            <a:r>
              <a:rPr lang="en-US" sz="1600" b="1" i="1" dirty="0">
                <a:solidFill>
                  <a:srgbClr val="C00000"/>
                </a:solidFill>
              </a:rPr>
              <a:t>La </a:t>
            </a:r>
            <a:r>
              <a:rPr lang="en-US" sz="1600" b="1" i="1" dirty="0" err="1">
                <a:solidFill>
                  <a:srgbClr val="C00000"/>
                </a:solidFill>
              </a:rPr>
              <a:t>Fuente</a:t>
            </a:r>
            <a:r>
              <a:rPr lang="en-US" sz="1600" b="1" i="1" dirty="0">
                <a:solidFill>
                  <a:srgbClr val="C00000"/>
                </a:solidFill>
              </a:rPr>
              <a:t> de Agua Viva </a:t>
            </a:r>
          </a:p>
          <a:p>
            <a:pPr algn="ctr"/>
            <a:r>
              <a:rPr lang="en-US" sz="1600" b="1" i="1" dirty="0"/>
              <a:t>La Source </a:t>
            </a:r>
            <a:r>
              <a:rPr lang="en-US" sz="1600" b="1" i="1" dirty="0" err="1"/>
              <a:t>d'Eau</a:t>
            </a:r>
            <a:r>
              <a:rPr lang="en-US" sz="1600" b="1" i="1" dirty="0"/>
              <a:t> Vive</a:t>
            </a:r>
            <a:endParaRPr lang="en-US" sz="1600" dirty="0"/>
          </a:p>
          <a:p>
            <a:pPr algn="ctr"/>
            <a:r>
              <a:rPr lang="en-US" sz="1600" b="1" i="1" dirty="0">
                <a:solidFill>
                  <a:schemeClr val="accent6">
                    <a:lumMod val="75000"/>
                  </a:schemeClr>
                </a:solidFill>
              </a:rPr>
              <a:t>Die </a:t>
            </a:r>
            <a:r>
              <a:rPr lang="en-US" sz="1600" b="1" i="1" dirty="0" err="1">
                <a:solidFill>
                  <a:schemeClr val="accent6">
                    <a:lumMod val="75000"/>
                  </a:schemeClr>
                </a:solidFill>
              </a:rPr>
              <a:t>Quelle</a:t>
            </a:r>
            <a:r>
              <a:rPr lang="en-US" sz="1600" b="1" i="1" dirty="0">
                <a:solidFill>
                  <a:schemeClr val="accent6">
                    <a:lumMod val="75000"/>
                  </a:schemeClr>
                </a:solidFill>
              </a:rPr>
              <a:t> </a:t>
            </a:r>
            <a:r>
              <a:rPr lang="en-US" sz="1600" b="1" i="1" dirty="0" err="1">
                <a:solidFill>
                  <a:schemeClr val="accent6">
                    <a:lumMod val="75000"/>
                  </a:schemeClr>
                </a:solidFill>
              </a:rPr>
              <a:t>Lebendigen</a:t>
            </a:r>
            <a:r>
              <a:rPr lang="en-US" sz="1600" b="1" i="1" dirty="0">
                <a:solidFill>
                  <a:schemeClr val="accent6">
                    <a:lumMod val="75000"/>
                  </a:schemeClr>
                </a:solidFill>
              </a:rPr>
              <a:t> </a:t>
            </a:r>
            <a:r>
              <a:rPr lang="en-US" sz="1600" b="1" i="1" dirty="0" err="1">
                <a:solidFill>
                  <a:schemeClr val="accent6">
                    <a:lumMod val="75000"/>
                  </a:schemeClr>
                </a:solidFill>
              </a:rPr>
              <a:t>Wassers</a:t>
            </a:r>
            <a:r>
              <a:rPr lang="en-US" sz="1600" b="1" i="1" dirty="0">
                <a:solidFill>
                  <a:schemeClr val="accent6">
                    <a:lumMod val="75000"/>
                  </a:schemeClr>
                </a:solidFill>
              </a:rPr>
              <a:t> </a:t>
            </a:r>
            <a:endParaRPr lang="en-US" sz="1600" dirty="0">
              <a:solidFill>
                <a:schemeClr val="accent6">
                  <a:lumMod val="75000"/>
                </a:schemeClr>
              </a:solidFill>
            </a:endParaRPr>
          </a:p>
          <a:p>
            <a:pPr algn="ctr"/>
            <a:r>
              <a:rPr lang="en-US" sz="1600" b="1" i="1" dirty="0" err="1"/>
              <a:t>Fonte</a:t>
            </a:r>
            <a:r>
              <a:rPr lang="en-US" sz="1600" b="1" i="1" dirty="0"/>
              <a:t> de </a:t>
            </a:r>
            <a:r>
              <a:rPr lang="en-US" sz="1600" b="1" i="1" dirty="0" err="1"/>
              <a:t>Água</a:t>
            </a:r>
            <a:r>
              <a:rPr lang="en-US" sz="1600" b="1" i="1" dirty="0"/>
              <a:t> Viva</a:t>
            </a:r>
            <a:endParaRPr lang="en-US" sz="1600" dirty="0"/>
          </a:p>
          <a:p>
            <a:pPr algn="ctr"/>
            <a:r>
              <a:rPr lang="en-US" sz="1600" b="1" dirty="0">
                <a:solidFill>
                  <a:srgbClr val="C00000"/>
                </a:solidFill>
              </a:rPr>
              <a:t>‎ </a:t>
            </a:r>
            <a:r>
              <a:rPr lang="ar-SA" sz="1600" b="1" dirty="0">
                <a:solidFill>
                  <a:srgbClr val="C00000"/>
                </a:solidFill>
              </a:rPr>
              <a:t>يَنْبُوعَ الْمِيَاهِ الْحَيَّةِ،</a:t>
            </a:r>
            <a:endParaRPr lang="en-US" sz="1600" b="1" dirty="0">
              <a:solidFill>
                <a:srgbClr val="C00000"/>
              </a:solidFill>
            </a:endParaRP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16922" y="371919"/>
            <a:ext cx="2743200" cy="3657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112901840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116632"/>
            <a:ext cx="11809312" cy="6524863"/>
          </a:xfrm>
          <a:prstGeom prst="rect">
            <a:avLst/>
          </a:prstGeom>
          <a:solidFill>
            <a:srgbClr val="002060"/>
          </a:solidFill>
        </p:spPr>
        <p:txBody>
          <a:bodyPr wrap="square">
            <a:spAutoFit/>
          </a:bodyPr>
          <a:lstStyle/>
          <a:p>
            <a:r>
              <a:rPr lang="en-US" sz="3200" b="1" dirty="0" smtClean="0"/>
              <a:t>			</a:t>
            </a:r>
          </a:p>
          <a:p>
            <a:r>
              <a:rPr lang="en-US" sz="3200" b="1" dirty="0" smtClean="0"/>
              <a:t>			  	  </a:t>
            </a:r>
            <a:r>
              <a:rPr lang="en-US" sz="3600" b="1" dirty="0" smtClean="0">
                <a:solidFill>
                  <a:srgbClr val="FFFF00"/>
                </a:solidFill>
              </a:rPr>
              <a:t>Isaiah 2:3</a:t>
            </a:r>
          </a:p>
          <a:p>
            <a:endParaRPr lang="en-US" sz="1000" b="1" dirty="0" smtClean="0">
              <a:solidFill>
                <a:schemeClr val="bg1"/>
              </a:solidFill>
            </a:endParaRPr>
          </a:p>
          <a:p>
            <a:endParaRPr lang="en-US" sz="1000" b="1" dirty="0" smtClean="0">
              <a:solidFill>
                <a:schemeClr val="bg1"/>
              </a:solidFill>
            </a:endParaRPr>
          </a:p>
          <a:p>
            <a:endParaRPr lang="en-US" sz="1000" b="1" dirty="0" smtClean="0">
              <a:solidFill>
                <a:schemeClr val="bg1"/>
              </a:solidFill>
            </a:endParaRPr>
          </a:p>
          <a:p>
            <a:r>
              <a:rPr lang="fr-FR" sz="3200" dirty="0" smtClean="0">
                <a:solidFill>
                  <a:schemeClr val="bg1"/>
                </a:solidFill>
                <a:latin typeface="Bwhebb" pitchFamily="2" charset="0"/>
              </a:rPr>
              <a:t> </a:t>
            </a:r>
            <a:r>
              <a:rPr lang="fr-FR" sz="3200" dirty="0" err="1" smtClean="0">
                <a:solidFill>
                  <a:schemeClr val="bg1"/>
                </a:solidFill>
                <a:latin typeface="Bwhebb" pitchFamily="2" charset="0"/>
              </a:rPr>
              <a:t>bqoê</a:t>
            </a:r>
            <a:r>
              <a:rPr lang="fr-FR" sz="3200" dirty="0">
                <a:solidFill>
                  <a:schemeClr val="bg1"/>
                </a:solidFill>
                <a:latin typeface="Bwhebb" pitchFamily="2" charset="0"/>
              </a:rPr>
              <a:t>[]y: </a:t>
            </a:r>
            <a:r>
              <a:rPr lang="fr-FR" sz="3200" dirty="0" err="1">
                <a:solidFill>
                  <a:schemeClr val="bg1"/>
                </a:solidFill>
                <a:latin typeface="Bwhebb" pitchFamily="2" charset="0"/>
              </a:rPr>
              <a:t>yheäl</a:t>
            </a:r>
            <a:r>
              <a:rPr lang="fr-FR" sz="3200" dirty="0">
                <a:solidFill>
                  <a:schemeClr val="bg1"/>
                </a:solidFill>
                <a:latin typeface="Bwhebb" pitchFamily="2" charset="0"/>
              </a:rPr>
              <a:t>{a/ ‘</a:t>
            </a:r>
            <a:r>
              <a:rPr lang="fr-FR" sz="3200" dirty="0" err="1">
                <a:solidFill>
                  <a:schemeClr val="bg1"/>
                </a:solidFill>
                <a:latin typeface="Bwhebb" pitchFamily="2" charset="0"/>
              </a:rPr>
              <a:t>tyBe</a:t>
            </a:r>
            <a:r>
              <a:rPr lang="fr-FR" sz="3200" dirty="0">
                <a:solidFill>
                  <a:schemeClr val="bg1"/>
                </a:solidFill>
                <a:latin typeface="Bwhebb" pitchFamily="2" charset="0"/>
              </a:rPr>
              <a:t>-la, </a:t>
            </a:r>
            <a:r>
              <a:rPr lang="fr-FR" sz="3200" dirty="0" err="1">
                <a:solidFill>
                  <a:schemeClr val="bg1"/>
                </a:solidFill>
                <a:latin typeface="Bwhebb" pitchFamily="2" charset="0"/>
              </a:rPr>
              <a:t>hw</a:t>
            </a:r>
            <a:r>
              <a:rPr lang="fr-FR" sz="3200" dirty="0">
                <a:solidFill>
                  <a:schemeClr val="bg1"/>
                </a:solidFill>
                <a:latin typeface="Bwhebb" pitchFamily="2" charset="0"/>
              </a:rPr>
              <a:t>"©</a:t>
            </a:r>
            <a:r>
              <a:rPr lang="fr-FR" sz="3200" dirty="0" err="1">
                <a:solidFill>
                  <a:schemeClr val="bg1"/>
                </a:solidFill>
                <a:latin typeface="Bwhebb" pitchFamily="2" charset="0"/>
              </a:rPr>
              <a:t>hy</a:t>
            </a:r>
            <a:r>
              <a:rPr lang="fr-FR" sz="3200" dirty="0">
                <a:solidFill>
                  <a:schemeClr val="bg1"/>
                </a:solidFill>
                <a:latin typeface="Bwhebb" pitchFamily="2" charset="0"/>
              </a:rPr>
              <a:t>&gt;-</a:t>
            </a:r>
            <a:r>
              <a:rPr lang="fr-FR" sz="3200" dirty="0" err="1">
                <a:solidFill>
                  <a:schemeClr val="bg1"/>
                </a:solidFill>
                <a:latin typeface="Bwhebb" pitchFamily="2" charset="0"/>
              </a:rPr>
              <a:t>rh</a:t>
            </a:r>
            <a:r>
              <a:rPr lang="fr-FR" sz="3200" dirty="0">
                <a:solidFill>
                  <a:schemeClr val="bg1"/>
                </a:solidFill>
                <a:latin typeface="Bwhebb" pitchFamily="2" charset="0"/>
              </a:rPr>
              <a:t>;-la, </a:t>
            </a:r>
            <a:r>
              <a:rPr lang="fr-FR" sz="3200" dirty="0" err="1">
                <a:solidFill>
                  <a:schemeClr val="bg1"/>
                </a:solidFill>
                <a:latin typeface="Bwhebb" pitchFamily="2" charset="0"/>
              </a:rPr>
              <a:t>hl,ä</a:t>
            </a:r>
            <a:r>
              <a:rPr lang="fr-FR" sz="3200" dirty="0">
                <a:solidFill>
                  <a:schemeClr val="bg1"/>
                </a:solidFill>
                <a:latin typeface="Bwhebb" pitchFamily="2" charset="0"/>
              </a:rPr>
              <a:t>[]</a:t>
            </a:r>
            <a:r>
              <a:rPr lang="fr-FR" sz="3200" dirty="0" err="1">
                <a:solidFill>
                  <a:schemeClr val="bg1"/>
                </a:solidFill>
                <a:latin typeface="Bwhebb" pitchFamily="2" charset="0"/>
              </a:rPr>
              <a:t>n:w</a:t>
            </a:r>
            <a:r>
              <a:rPr lang="fr-FR" sz="3200" dirty="0">
                <a:solidFill>
                  <a:schemeClr val="bg1"/>
                </a:solidFill>
                <a:latin typeface="Bwhebb" pitchFamily="2" charset="0"/>
              </a:rPr>
              <a:t>&gt; </a:t>
            </a:r>
            <a:r>
              <a:rPr lang="fr-FR" sz="3200" dirty="0" err="1">
                <a:solidFill>
                  <a:schemeClr val="bg1"/>
                </a:solidFill>
                <a:latin typeface="Bwhebb" pitchFamily="2" charset="0"/>
              </a:rPr>
              <a:t>Wkål</a:t>
            </a:r>
            <a:r>
              <a:rPr lang="fr-FR" sz="3200" dirty="0">
                <a:solidFill>
                  <a:schemeClr val="bg1"/>
                </a:solidFill>
                <a:latin typeface="Bwhebb" pitchFamily="2" charset="0"/>
              </a:rPr>
              <a:t>. </a:t>
            </a:r>
            <a:r>
              <a:rPr lang="es-ES_tradnl" sz="3200" dirty="0">
                <a:solidFill>
                  <a:schemeClr val="bg1"/>
                </a:solidFill>
                <a:latin typeface="Bwhebb" pitchFamily="2" charset="0"/>
              </a:rPr>
              <a:t>‘</a:t>
            </a:r>
            <a:r>
              <a:rPr lang="es-ES_tradnl" sz="3200" dirty="0" err="1">
                <a:solidFill>
                  <a:schemeClr val="bg1"/>
                </a:solidFill>
                <a:latin typeface="Bwhebb" pitchFamily="2" charset="0"/>
              </a:rPr>
              <a:t>Wrm.a'w</a:t>
            </a:r>
            <a:r>
              <a:rPr lang="es-ES_tradnl" sz="3200" dirty="0">
                <a:solidFill>
                  <a:schemeClr val="bg1"/>
                </a:solidFill>
                <a:latin typeface="Bwhebb" pitchFamily="2" charset="0"/>
              </a:rPr>
              <a:t>&gt; ~</a:t>
            </a:r>
            <a:r>
              <a:rPr lang="es-ES_tradnl" sz="3200" dirty="0" err="1">
                <a:solidFill>
                  <a:schemeClr val="bg1"/>
                </a:solidFill>
                <a:latin typeface="Bwhebb" pitchFamily="2" charset="0"/>
              </a:rPr>
              <a:t>yBiªr</a:t>
            </a:r>
            <a:r>
              <a:rPr lang="es-ES_tradnl" sz="3200" dirty="0">
                <a:solidFill>
                  <a:schemeClr val="bg1"/>
                </a:solidFill>
                <a:latin typeface="Bwhebb" pitchFamily="2" charset="0"/>
              </a:rPr>
              <a:t>: ~</a:t>
            </a:r>
            <a:r>
              <a:rPr lang="es-ES_tradnl" sz="3200" dirty="0" err="1">
                <a:solidFill>
                  <a:schemeClr val="bg1"/>
                </a:solidFill>
                <a:latin typeface="Bwhebb" pitchFamily="2" charset="0"/>
              </a:rPr>
              <a:t>yMiä</a:t>
            </a:r>
            <a:r>
              <a:rPr lang="es-ES_tradnl" sz="3200" dirty="0">
                <a:solidFill>
                  <a:schemeClr val="bg1"/>
                </a:solidFill>
                <a:latin typeface="Bwhebb" pitchFamily="2" charset="0"/>
              </a:rPr>
              <a:t>[; </a:t>
            </a:r>
            <a:r>
              <a:rPr lang="es-ES_tradnl" sz="3200" dirty="0" err="1">
                <a:solidFill>
                  <a:schemeClr val="bg1"/>
                </a:solidFill>
                <a:latin typeface="Bwhebb" pitchFamily="2" charset="0"/>
              </a:rPr>
              <a:t>Wkúl.h'w</a:t>
            </a:r>
            <a:r>
              <a:rPr lang="es-ES_tradnl" sz="3200" dirty="0">
                <a:solidFill>
                  <a:schemeClr val="bg1"/>
                </a:solidFill>
                <a:latin typeface="Bwhebb" pitchFamily="2" charset="0"/>
              </a:rPr>
              <a:t>&gt;)</a:t>
            </a:r>
            <a:r>
              <a:rPr lang="es-ES_tradnl" sz="3200" b="1" baseline="30000" dirty="0">
                <a:solidFill>
                  <a:schemeClr val="bg1"/>
                </a:solidFill>
                <a:latin typeface="Bwhebb" pitchFamily="2" charset="0"/>
              </a:rPr>
              <a:t>  </a:t>
            </a:r>
            <a:endParaRPr lang="en-US" sz="3200" dirty="0">
              <a:solidFill>
                <a:schemeClr val="bg1"/>
              </a:solidFill>
              <a:latin typeface="Bwhebb" pitchFamily="2" charset="0"/>
            </a:endParaRPr>
          </a:p>
          <a:p>
            <a:r>
              <a:rPr lang="es-ES_tradnl" sz="4000" dirty="0" smtClean="0">
                <a:solidFill>
                  <a:srgbClr val="FFFF00"/>
                </a:solidFill>
                <a:latin typeface="Bwhebb" pitchFamily="2" charset="0"/>
              </a:rPr>
              <a:t>  `~</a:t>
            </a:r>
            <a:r>
              <a:rPr lang="es-ES_tradnl" sz="4000" dirty="0" err="1">
                <a:solidFill>
                  <a:srgbClr val="FFFF00"/>
                </a:solidFill>
                <a:latin typeface="Bwhebb" pitchFamily="2" charset="0"/>
              </a:rPr>
              <a:t>Øil</a:t>
            </a:r>
            <a:r>
              <a:rPr lang="es-ES_tradnl" sz="4000" dirty="0">
                <a:solidFill>
                  <a:srgbClr val="FFFF00"/>
                </a:solidFill>
                <a:latin typeface="Bwhebb" pitchFamily="2" charset="0"/>
              </a:rPr>
              <a:t>'(</a:t>
            </a:r>
            <a:r>
              <a:rPr lang="es-ES_tradnl" sz="4000" dirty="0" err="1">
                <a:solidFill>
                  <a:srgbClr val="FFFF00"/>
                </a:solidFill>
                <a:latin typeface="Bwhebb" pitchFamily="2" charset="0"/>
              </a:rPr>
              <a:t>v'Wrymi</a:t>
            </a:r>
            <a:r>
              <a:rPr lang="es-ES_tradnl" sz="4000" dirty="0">
                <a:solidFill>
                  <a:srgbClr val="FFFF00"/>
                </a:solidFill>
                <a:latin typeface="Bwhebb" pitchFamily="2" charset="0"/>
              </a:rPr>
              <a:t> </a:t>
            </a:r>
            <a:r>
              <a:rPr lang="es-ES_tradnl" sz="4000" dirty="0" err="1">
                <a:solidFill>
                  <a:srgbClr val="FFFF00"/>
                </a:solidFill>
                <a:latin typeface="Bwhebb" pitchFamily="2" charset="0"/>
              </a:rPr>
              <a:t>hw"ßhy</a:t>
            </a:r>
            <a:r>
              <a:rPr lang="es-ES_tradnl" sz="4000" dirty="0">
                <a:solidFill>
                  <a:srgbClr val="FFFF00"/>
                </a:solidFill>
                <a:latin typeface="Bwhebb" pitchFamily="2" charset="0"/>
              </a:rPr>
              <a:t>&gt;-</a:t>
            </a:r>
            <a:r>
              <a:rPr lang="es-ES_tradnl" sz="4000" dirty="0" err="1">
                <a:solidFill>
                  <a:srgbClr val="FFFF00"/>
                </a:solidFill>
                <a:latin typeface="Bwhebb" pitchFamily="2" charset="0"/>
              </a:rPr>
              <a:t>rb;d</a:t>
            </a:r>
            <a:r>
              <a:rPr lang="es-ES_tradnl" sz="4000" dirty="0">
                <a:solidFill>
                  <a:srgbClr val="FFFF00"/>
                </a:solidFill>
                <a:latin typeface="Bwhebb" pitchFamily="2" charset="0"/>
              </a:rPr>
              <a:t>&gt;W </a:t>
            </a:r>
            <a:r>
              <a:rPr lang="es-ES_tradnl" sz="4000" dirty="0" err="1">
                <a:solidFill>
                  <a:srgbClr val="FFFF00"/>
                </a:solidFill>
                <a:latin typeface="Bwhebb" pitchFamily="2" charset="0"/>
              </a:rPr>
              <a:t>hr"êAt</a:t>
            </a:r>
            <a:r>
              <a:rPr lang="es-ES_tradnl" sz="4000" dirty="0">
                <a:solidFill>
                  <a:srgbClr val="FFFF00"/>
                </a:solidFill>
                <a:latin typeface="Bwhebb" pitchFamily="2" charset="0"/>
              </a:rPr>
              <a:t> </a:t>
            </a:r>
            <a:r>
              <a:rPr lang="es-ES_tradnl" sz="4000" dirty="0" err="1">
                <a:solidFill>
                  <a:srgbClr val="FFFF00"/>
                </a:solidFill>
                <a:latin typeface="Bwhebb" pitchFamily="2" charset="0"/>
              </a:rPr>
              <a:t>aceäTe</a:t>
            </a:r>
            <a:r>
              <a:rPr lang="es-ES_tradnl" sz="4000" dirty="0">
                <a:solidFill>
                  <a:srgbClr val="FFFF00"/>
                </a:solidFill>
                <a:latin typeface="Bwhebb" pitchFamily="2" charset="0"/>
              </a:rPr>
              <a:t> ‘!</a:t>
            </a:r>
            <a:r>
              <a:rPr lang="es-ES_tradnl" sz="4000" dirty="0" err="1">
                <a:solidFill>
                  <a:srgbClr val="FFFF00"/>
                </a:solidFill>
                <a:latin typeface="Bwhebb" pitchFamily="2" charset="0"/>
              </a:rPr>
              <a:t>AYCimi</a:t>
            </a:r>
            <a:r>
              <a:rPr lang="es-ES_tradnl" sz="4000" dirty="0">
                <a:solidFill>
                  <a:srgbClr val="FFFF00"/>
                </a:solidFill>
                <a:latin typeface="Bwhebb" pitchFamily="2" charset="0"/>
              </a:rPr>
              <a:t> </a:t>
            </a:r>
            <a:r>
              <a:rPr lang="es-ES_tradnl" sz="4000" dirty="0" err="1">
                <a:solidFill>
                  <a:srgbClr val="FFFF00"/>
                </a:solidFill>
                <a:latin typeface="Bwhebb" pitchFamily="2" charset="0"/>
              </a:rPr>
              <a:t>yKiÛ</a:t>
            </a:r>
            <a:r>
              <a:rPr lang="es-ES_tradnl" sz="4000" dirty="0">
                <a:solidFill>
                  <a:srgbClr val="FFFF00"/>
                </a:solidFill>
                <a:latin typeface="Bwhebb" pitchFamily="2" charset="0"/>
              </a:rPr>
              <a:t> </a:t>
            </a:r>
            <a:r>
              <a:rPr lang="es-ES_tradnl" sz="3200" dirty="0" err="1">
                <a:solidFill>
                  <a:schemeClr val="bg1"/>
                </a:solidFill>
                <a:latin typeface="Bwhebb" pitchFamily="2" charset="0"/>
              </a:rPr>
              <a:t>wyt</a:t>
            </a:r>
            <a:r>
              <a:rPr lang="es-ES_tradnl" sz="3200" dirty="0">
                <a:solidFill>
                  <a:schemeClr val="bg1"/>
                </a:solidFill>
                <a:latin typeface="Bwhebb" pitchFamily="2" charset="0"/>
              </a:rPr>
              <a:t>'_</a:t>
            </a:r>
            <a:r>
              <a:rPr lang="es-ES_tradnl" sz="3200" dirty="0" err="1">
                <a:solidFill>
                  <a:schemeClr val="bg1"/>
                </a:solidFill>
                <a:latin typeface="Bwhebb" pitchFamily="2" charset="0"/>
              </a:rPr>
              <a:t>xor</a:t>
            </a:r>
            <a:r>
              <a:rPr lang="es-ES_tradnl" sz="3200" dirty="0">
                <a:solidFill>
                  <a:schemeClr val="bg1"/>
                </a:solidFill>
                <a:latin typeface="Bwhebb" pitchFamily="2" charset="0"/>
              </a:rPr>
              <a:t>&gt;</a:t>
            </a:r>
            <a:r>
              <a:rPr lang="es-ES_tradnl" sz="3200" dirty="0" err="1">
                <a:solidFill>
                  <a:schemeClr val="bg1"/>
                </a:solidFill>
                <a:latin typeface="Bwhebb" pitchFamily="2" charset="0"/>
              </a:rPr>
              <a:t>aoB</a:t>
            </a:r>
            <a:r>
              <a:rPr lang="es-ES_tradnl" sz="3200" dirty="0">
                <a:solidFill>
                  <a:schemeClr val="bg1"/>
                </a:solidFill>
                <a:latin typeface="Bwhebb" pitchFamily="2" charset="0"/>
              </a:rPr>
              <a:t>. </a:t>
            </a:r>
            <a:r>
              <a:rPr lang="es-ES_tradnl" sz="3200" dirty="0" err="1">
                <a:solidFill>
                  <a:schemeClr val="bg1"/>
                </a:solidFill>
                <a:latin typeface="Bwhebb" pitchFamily="2" charset="0"/>
              </a:rPr>
              <a:t>hk'Þl.nEw</a:t>
            </a:r>
            <a:r>
              <a:rPr lang="es-ES_tradnl" sz="3200" dirty="0">
                <a:solidFill>
                  <a:schemeClr val="bg1"/>
                </a:solidFill>
                <a:latin typeface="Bwhebb" pitchFamily="2" charset="0"/>
              </a:rPr>
              <a:t>&gt; </a:t>
            </a:r>
            <a:r>
              <a:rPr lang="es-ES_tradnl" sz="3200" dirty="0" err="1">
                <a:solidFill>
                  <a:schemeClr val="bg1"/>
                </a:solidFill>
                <a:latin typeface="Bwhebb" pitchFamily="2" charset="0"/>
              </a:rPr>
              <a:t>wyk'êr"D</a:t>
            </a:r>
            <a:r>
              <a:rPr lang="es-ES_tradnl" sz="3200" dirty="0">
                <a:solidFill>
                  <a:schemeClr val="bg1"/>
                </a:solidFill>
                <a:latin typeface="Bwhebb" pitchFamily="2" charset="0"/>
              </a:rPr>
              <a:t>&gt;mi ‘</a:t>
            </a:r>
            <a:r>
              <a:rPr lang="es-ES_tradnl" sz="3200" dirty="0" err="1">
                <a:solidFill>
                  <a:schemeClr val="bg1"/>
                </a:solidFill>
                <a:latin typeface="Bwhebb" pitchFamily="2" charset="0"/>
              </a:rPr>
              <a:t>WnrE’yOw</a:t>
            </a:r>
            <a:r>
              <a:rPr lang="es-ES_tradnl" sz="3200" dirty="0">
                <a:solidFill>
                  <a:schemeClr val="bg1"/>
                </a:solidFill>
                <a:latin typeface="Bwhebb" pitchFamily="2" charset="0"/>
              </a:rPr>
              <a:t>&gt; </a:t>
            </a:r>
            <a:endParaRPr lang="en-US" sz="3200" dirty="0">
              <a:solidFill>
                <a:schemeClr val="bg1"/>
              </a:solidFill>
              <a:latin typeface="Bwhebb" pitchFamily="2" charset="0"/>
            </a:endParaRPr>
          </a:p>
          <a:p>
            <a:r>
              <a:rPr lang="en-US" sz="2600" baseline="30000" dirty="0">
                <a:solidFill>
                  <a:srgbClr val="FFFF00"/>
                </a:solidFill>
              </a:rPr>
              <a:t>NIV</a:t>
            </a:r>
            <a:r>
              <a:rPr lang="en-US" sz="2600" baseline="30000" dirty="0">
                <a:solidFill>
                  <a:schemeClr val="bg1"/>
                </a:solidFill>
              </a:rPr>
              <a:t> </a:t>
            </a:r>
            <a:r>
              <a:rPr lang="en-US" sz="2600" dirty="0">
                <a:solidFill>
                  <a:schemeClr val="bg1"/>
                </a:solidFill>
              </a:rPr>
              <a:t>The law will go out from Zion, the word of the LORD from Jerusalem.</a:t>
            </a:r>
          </a:p>
          <a:p>
            <a:r>
              <a:rPr lang="en-US" sz="2600" baseline="30000" dirty="0" smtClean="0">
                <a:solidFill>
                  <a:srgbClr val="FFFF00"/>
                </a:solidFill>
              </a:rPr>
              <a:t>R95 </a:t>
            </a:r>
            <a:r>
              <a:rPr lang="en-US" sz="2600" dirty="0" err="1">
                <a:solidFill>
                  <a:schemeClr val="bg1"/>
                </a:solidFill>
              </a:rPr>
              <a:t>Porque</a:t>
            </a:r>
            <a:r>
              <a:rPr lang="en-US" sz="2600" dirty="0">
                <a:solidFill>
                  <a:schemeClr val="bg1"/>
                </a:solidFill>
              </a:rPr>
              <a:t> de </a:t>
            </a:r>
            <a:r>
              <a:rPr lang="en-US" sz="2600" dirty="0" err="1">
                <a:solidFill>
                  <a:schemeClr val="bg1"/>
                </a:solidFill>
              </a:rPr>
              <a:t>Sión</a:t>
            </a:r>
            <a:r>
              <a:rPr lang="en-US" sz="2600" dirty="0">
                <a:solidFill>
                  <a:schemeClr val="bg1"/>
                </a:solidFill>
              </a:rPr>
              <a:t> </a:t>
            </a:r>
            <a:r>
              <a:rPr lang="en-US" sz="2600" dirty="0" err="1">
                <a:solidFill>
                  <a:schemeClr val="bg1"/>
                </a:solidFill>
              </a:rPr>
              <a:t>saldrá</a:t>
            </a:r>
            <a:r>
              <a:rPr lang="en-US" sz="2600" dirty="0">
                <a:solidFill>
                  <a:schemeClr val="bg1"/>
                </a:solidFill>
              </a:rPr>
              <a:t> la Ley y de </a:t>
            </a:r>
            <a:r>
              <a:rPr lang="en-US" sz="2600" dirty="0" err="1">
                <a:solidFill>
                  <a:schemeClr val="bg1"/>
                </a:solidFill>
              </a:rPr>
              <a:t>Jerusalén</a:t>
            </a:r>
            <a:r>
              <a:rPr lang="en-US" sz="2600" dirty="0">
                <a:solidFill>
                  <a:schemeClr val="bg1"/>
                </a:solidFill>
              </a:rPr>
              <a:t> la </a:t>
            </a:r>
            <a:r>
              <a:rPr lang="en-US" sz="2600" dirty="0" err="1">
                <a:solidFill>
                  <a:schemeClr val="bg1"/>
                </a:solidFill>
              </a:rPr>
              <a:t>palabra</a:t>
            </a:r>
            <a:r>
              <a:rPr lang="en-US" sz="2600" dirty="0">
                <a:solidFill>
                  <a:schemeClr val="bg1"/>
                </a:solidFill>
              </a:rPr>
              <a:t> de </a:t>
            </a:r>
            <a:r>
              <a:rPr lang="en-US" sz="2600" dirty="0" err="1">
                <a:solidFill>
                  <a:schemeClr val="bg1"/>
                </a:solidFill>
              </a:rPr>
              <a:t>Jehová</a:t>
            </a:r>
            <a:r>
              <a:rPr lang="en-US" sz="2600" dirty="0">
                <a:solidFill>
                  <a:schemeClr val="bg1"/>
                </a:solidFill>
              </a:rPr>
              <a:t>.</a:t>
            </a:r>
          </a:p>
          <a:p>
            <a:r>
              <a:rPr lang="en-US" sz="2600" baseline="30000" dirty="0">
                <a:solidFill>
                  <a:srgbClr val="FFFF00"/>
                </a:solidFill>
              </a:rPr>
              <a:t>BFC</a:t>
            </a:r>
            <a:r>
              <a:rPr lang="en-US" sz="2600" baseline="30000" dirty="0">
                <a:solidFill>
                  <a:schemeClr val="bg1"/>
                </a:solidFill>
              </a:rPr>
              <a:t> </a:t>
            </a:r>
            <a:r>
              <a:rPr lang="en-US" sz="2600" dirty="0">
                <a:solidFill>
                  <a:schemeClr val="bg1"/>
                </a:solidFill>
              </a:rPr>
              <a:t>En </a:t>
            </a:r>
            <a:r>
              <a:rPr lang="en-US" sz="2600" dirty="0" err="1">
                <a:solidFill>
                  <a:schemeClr val="bg1"/>
                </a:solidFill>
              </a:rPr>
              <a:t>effet</a:t>
            </a:r>
            <a:r>
              <a:rPr lang="en-US" sz="2600" dirty="0">
                <a:solidFill>
                  <a:schemeClr val="bg1"/>
                </a:solidFill>
              </a:rPr>
              <a:t>, </a:t>
            </a:r>
            <a:r>
              <a:rPr lang="en-US" sz="2600" dirty="0" err="1">
                <a:solidFill>
                  <a:schemeClr val="bg1"/>
                </a:solidFill>
              </a:rPr>
              <a:t>c'est</a:t>
            </a:r>
            <a:r>
              <a:rPr lang="en-US" sz="2600" dirty="0">
                <a:solidFill>
                  <a:schemeClr val="bg1"/>
                </a:solidFill>
              </a:rPr>
              <a:t> de </a:t>
            </a:r>
            <a:r>
              <a:rPr lang="en-US" sz="2600" dirty="0" err="1">
                <a:solidFill>
                  <a:schemeClr val="bg1"/>
                </a:solidFill>
              </a:rPr>
              <a:t>Sion</a:t>
            </a:r>
            <a:r>
              <a:rPr lang="en-US" sz="2600" dirty="0">
                <a:solidFill>
                  <a:schemeClr val="bg1"/>
                </a:solidFill>
              </a:rPr>
              <a:t> </a:t>
            </a:r>
            <a:r>
              <a:rPr lang="en-US" sz="2600" dirty="0" err="1">
                <a:solidFill>
                  <a:schemeClr val="bg1"/>
                </a:solidFill>
              </a:rPr>
              <a:t>que</a:t>
            </a:r>
            <a:r>
              <a:rPr lang="en-US" sz="2600" dirty="0">
                <a:solidFill>
                  <a:schemeClr val="bg1"/>
                </a:solidFill>
              </a:rPr>
              <a:t> </a:t>
            </a:r>
            <a:r>
              <a:rPr lang="en-US" sz="2600" dirty="0" err="1">
                <a:solidFill>
                  <a:schemeClr val="bg1"/>
                </a:solidFill>
              </a:rPr>
              <a:t>vient</a:t>
            </a:r>
            <a:r>
              <a:rPr lang="en-US" sz="2600" dirty="0">
                <a:solidFill>
                  <a:schemeClr val="bg1"/>
                </a:solidFill>
              </a:rPr>
              <a:t> </a:t>
            </a:r>
            <a:r>
              <a:rPr lang="en-US" sz="2600" dirty="0" err="1">
                <a:solidFill>
                  <a:schemeClr val="bg1"/>
                </a:solidFill>
              </a:rPr>
              <a:t>l'enseignement</a:t>
            </a:r>
            <a:r>
              <a:rPr lang="en-US" sz="2600" dirty="0">
                <a:solidFill>
                  <a:schemeClr val="bg1"/>
                </a:solidFill>
              </a:rPr>
              <a:t> du Seigneur, </a:t>
            </a:r>
            <a:r>
              <a:rPr lang="en-US" sz="2600" dirty="0" err="1">
                <a:solidFill>
                  <a:schemeClr val="bg1"/>
                </a:solidFill>
              </a:rPr>
              <a:t>c'est</a:t>
            </a:r>
            <a:r>
              <a:rPr lang="en-US" sz="2600" dirty="0">
                <a:solidFill>
                  <a:schemeClr val="bg1"/>
                </a:solidFill>
              </a:rPr>
              <a:t> de </a:t>
            </a:r>
            <a:r>
              <a:rPr lang="en-US" sz="2600" dirty="0" err="1">
                <a:solidFill>
                  <a:schemeClr val="bg1"/>
                </a:solidFill>
              </a:rPr>
              <a:t>Jérusalem</a:t>
            </a:r>
            <a:r>
              <a:rPr lang="en-US" sz="2600" dirty="0">
                <a:solidFill>
                  <a:schemeClr val="bg1"/>
                </a:solidFill>
              </a:rPr>
              <a:t> </a:t>
            </a:r>
            <a:r>
              <a:rPr lang="en-US" sz="2600" dirty="0" err="1">
                <a:solidFill>
                  <a:schemeClr val="bg1"/>
                </a:solidFill>
              </a:rPr>
              <a:t>que</a:t>
            </a:r>
            <a:r>
              <a:rPr lang="en-US" sz="2600" dirty="0">
                <a:solidFill>
                  <a:schemeClr val="bg1"/>
                </a:solidFill>
              </a:rPr>
              <a:t> nous </a:t>
            </a:r>
            <a:r>
              <a:rPr lang="en-US" sz="2600" dirty="0" err="1">
                <a:solidFill>
                  <a:schemeClr val="bg1"/>
                </a:solidFill>
              </a:rPr>
              <a:t>parvient</a:t>
            </a:r>
            <a:r>
              <a:rPr lang="en-US" sz="2600" dirty="0">
                <a:solidFill>
                  <a:schemeClr val="bg1"/>
                </a:solidFill>
              </a:rPr>
              <a:t> </a:t>
            </a:r>
            <a:r>
              <a:rPr lang="en-US" sz="2600" dirty="0" err="1">
                <a:solidFill>
                  <a:schemeClr val="bg1"/>
                </a:solidFill>
              </a:rPr>
              <a:t>sa</a:t>
            </a:r>
            <a:r>
              <a:rPr lang="en-US" sz="2600" dirty="0">
                <a:solidFill>
                  <a:schemeClr val="bg1"/>
                </a:solidFill>
              </a:rPr>
              <a:t> parole</a:t>
            </a:r>
            <a:r>
              <a:rPr lang="en-US" sz="2600" dirty="0" smtClean="0">
                <a:solidFill>
                  <a:schemeClr val="bg1"/>
                </a:solidFill>
              </a:rPr>
              <a:t>. / </a:t>
            </a:r>
            <a:r>
              <a:rPr lang="en-US" sz="2600" baseline="30000" dirty="0" smtClean="0">
                <a:solidFill>
                  <a:srgbClr val="FFFF00"/>
                </a:solidFill>
              </a:rPr>
              <a:t>ELB </a:t>
            </a:r>
            <a:r>
              <a:rPr lang="en-US" sz="2600" dirty="0" err="1">
                <a:solidFill>
                  <a:schemeClr val="bg1"/>
                </a:solidFill>
              </a:rPr>
              <a:t>Denn</a:t>
            </a:r>
            <a:r>
              <a:rPr lang="en-US" sz="2600" dirty="0">
                <a:solidFill>
                  <a:schemeClr val="bg1"/>
                </a:solidFill>
              </a:rPr>
              <a:t> von Zion </a:t>
            </a:r>
            <a:r>
              <a:rPr lang="en-US" sz="2600" dirty="0" err="1">
                <a:solidFill>
                  <a:schemeClr val="bg1"/>
                </a:solidFill>
              </a:rPr>
              <a:t>wird</a:t>
            </a:r>
            <a:r>
              <a:rPr lang="en-US" sz="2600" dirty="0">
                <a:solidFill>
                  <a:schemeClr val="bg1"/>
                </a:solidFill>
              </a:rPr>
              <a:t> </a:t>
            </a:r>
            <a:r>
              <a:rPr lang="en-US" sz="2600" dirty="0" err="1">
                <a:solidFill>
                  <a:schemeClr val="bg1"/>
                </a:solidFill>
              </a:rPr>
              <a:t>Weisung</a:t>
            </a:r>
            <a:r>
              <a:rPr lang="en-US" sz="2600" dirty="0">
                <a:solidFill>
                  <a:schemeClr val="bg1"/>
                </a:solidFill>
              </a:rPr>
              <a:t> </a:t>
            </a:r>
            <a:r>
              <a:rPr lang="en-US" sz="2600" dirty="0" err="1">
                <a:solidFill>
                  <a:schemeClr val="bg1"/>
                </a:solidFill>
              </a:rPr>
              <a:t>ausgehen</a:t>
            </a:r>
            <a:r>
              <a:rPr lang="en-US" sz="2600" dirty="0">
                <a:solidFill>
                  <a:schemeClr val="bg1"/>
                </a:solidFill>
              </a:rPr>
              <a:t> und das </a:t>
            </a:r>
            <a:r>
              <a:rPr lang="en-US" sz="2600" dirty="0" err="1">
                <a:solidFill>
                  <a:schemeClr val="bg1"/>
                </a:solidFill>
              </a:rPr>
              <a:t>Wort</a:t>
            </a:r>
            <a:r>
              <a:rPr lang="en-US" sz="2600" dirty="0">
                <a:solidFill>
                  <a:schemeClr val="bg1"/>
                </a:solidFill>
              </a:rPr>
              <a:t> des HERRN von Jerusalem</a:t>
            </a:r>
            <a:r>
              <a:rPr lang="en-US" sz="2600" dirty="0" smtClean="0">
                <a:solidFill>
                  <a:schemeClr val="bg1"/>
                </a:solidFill>
              </a:rPr>
              <a:t>.</a:t>
            </a:r>
          </a:p>
          <a:p>
            <a:r>
              <a:rPr lang="en-US" altLang="zh-TW" sz="2800" baseline="30000" dirty="0">
                <a:solidFill>
                  <a:srgbClr val="FFFF00"/>
                </a:solidFill>
              </a:rPr>
              <a:t>KOR</a:t>
            </a:r>
            <a:r>
              <a:rPr lang="en-US" altLang="zh-TW" sz="2800" baseline="30000" dirty="0">
                <a:solidFill>
                  <a:schemeClr val="bg1"/>
                </a:solidFill>
              </a:rPr>
              <a:t> </a:t>
            </a:r>
            <a:r>
              <a:rPr lang="en-US" altLang="ko-KR" sz="2800" dirty="0" smtClean="0">
                <a:solidFill>
                  <a:schemeClr val="bg1"/>
                </a:solidFill>
              </a:rPr>
              <a:t>…….</a:t>
            </a:r>
            <a:r>
              <a:rPr lang="ko-KR" altLang="en-US" sz="2800" b="1" dirty="0" smtClean="0">
                <a:solidFill>
                  <a:schemeClr val="bg1"/>
                </a:solidFill>
              </a:rPr>
              <a:t>이는 </a:t>
            </a:r>
            <a:r>
              <a:rPr lang="ko-KR" altLang="en-US" sz="2800" b="1" dirty="0">
                <a:solidFill>
                  <a:schemeClr val="bg1"/>
                </a:solidFill>
              </a:rPr>
              <a:t>율법이 시온에서부터 나올 것이요 여호와의 말씀이 예루살렘에서부터 나올 것임이니라</a:t>
            </a:r>
            <a:r>
              <a:rPr lang="en-US" sz="2800" b="1" dirty="0">
                <a:solidFill>
                  <a:schemeClr val="bg1"/>
                </a:solidFill>
              </a:rPr>
              <a:t> </a:t>
            </a:r>
            <a:r>
              <a:rPr lang="en-US" sz="2800" b="1" dirty="0" smtClean="0">
                <a:solidFill>
                  <a:schemeClr val="bg1"/>
                </a:solidFill>
              </a:rPr>
              <a:t>.</a:t>
            </a:r>
            <a:endParaRPr lang="en-US" sz="2800" dirty="0">
              <a:solidFill>
                <a:schemeClr val="bg1"/>
              </a:solidFill>
            </a:endParaRPr>
          </a:p>
          <a:p>
            <a:r>
              <a:rPr lang="en-US" sz="2600" baseline="30000" dirty="0" smtClean="0">
                <a:solidFill>
                  <a:srgbClr val="FFFF00"/>
                </a:solidFill>
              </a:rPr>
              <a:t>CUV </a:t>
            </a:r>
            <a:r>
              <a:rPr lang="zh-TW" altLang="en-US" sz="2600" dirty="0" smtClean="0">
                <a:solidFill>
                  <a:schemeClr val="bg1"/>
                </a:solidFill>
              </a:rPr>
              <a:t>因</a:t>
            </a:r>
            <a:r>
              <a:rPr lang="zh-TW" altLang="en-US" sz="2600" dirty="0">
                <a:solidFill>
                  <a:schemeClr val="bg1"/>
                </a:solidFill>
              </a:rPr>
              <a:t>為訓誨必出於錫安、耶和華的言語、必出於耶路撒冷。</a:t>
            </a:r>
            <a:endParaRPr lang="en-US" sz="2600" dirty="0">
              <a:solidFill>
                <a:schemeClr val="bg1"/>
              </a:solidFill>
            </a:endParaRPr>
          </a:p>
          <a:p>
            <a:endParaRPr lang="en-US" sz="1000" dirty="0" smtClean="0">
              <a:solidFill>
                <a:schemeClr val="bg1"/>
              </a:solidFill>
            </a:endParaRPr>
          </a:p>
          <a:p>
            <a:endParaRPr lang="en-US" sz="1000" dirty="0">
              <a:solidFill>
                <a:schemeClr val="bg1"/>
              </a:solidFill>
            </a:endParaRP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542438597"/>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图片 3"/>
          <p:cNvPicPr>
            <a:picLocks noChangeAspect="1"/>
          </p:cNvPicPr>
          <p:nvPr/>
        </p:nvPicPr>
        <p:blipFill>
          <a:blip r:embed="rId2"/>
          <a:srcRect l="14981" b="7936"/>
          <a:stretch>
            <a:fillRect/>
          </a:stretch>
        </p:blipFill>
        <p:spPr>
          <a:xfrm>
            <a:off x="1286599" y="1124744"/>
            <a:ext cx="7479198" cy="795655"/>
          </a:xfrm>
          <a:prstGeom prst="rect">
            <a:avLst/>
          </a:prstGeom>
          <a:noFill/>
          <a:ln w="9525">
            <a:noFill/>
          </a:ln>
        </p:spPr>
      </p:pic>
      <p:pic>
        <p:nvPicPr>
          <p:cNvPr id="13315" name="图片 4"/>
          <p:cNvPicPr>
            <a:picLocks noChangeAspect="1"/>
          </p:cNvPicPr>
          <p:nvPr/>
        </p:nvPicPr>
        <p:blipFill>
          <a:blip r:embed="rId3"/>
          <a:srcRect t="5215"/>
          <a:stretch>
            <a:fillRect/>
          </a:stretch>
        </p:blipFill>
        <p:spPr>
          <a:xfrm>
            <a:off x="1810126" y="2024947"/>
            <a:ext cx="6741944" cy="784225"/>
          </a:xfrm>
          <a:prstGeom prst="rect">
            <a:avLst/>
          </a:prstGeom>
          <a:noFill/>
          <a:ln w="9525">
            <a:noFill/>
          </a:ln>
        </p:spPr>
      </p:pic>
      <p:pic>
        <p:nvPicPr>
          <p:cNvPr id="13316" name="图片 5"/>
          <p:cNvPicPr>
            <a:picLocks noChangeAspect="1"/>
          </p:cNvPicPr>
          <p:nvPr/>
        </p:nvPicPr>
        <p:blipFill>
          <a:blip r:embed="rId2"/>
          <a:srcRect l="15174" b="7935"/>
          <a:stretch>
            <a:fillRect/>
          </a:stretch>
        </p:blipFill>
        <p:spPr>
          <a:xfrm>
            <a:off x="1449963" y="2924944"/>
            <a:ext cx="7462270" cy="795655"/>
          </a:xfrm>
          <a:prstGeom prst="rect">
            <a:avLst/>
          </a:prstGeom>
          <a:noFill/>
          <a:ln w="9525">
            <a:noFill/>
          </a:ln>
        </p:spPr>
      </p:pic>
      <p:pic>
        <p:nvPicPr>
          <p:cNvPr id="13317" name="图片 6"/>
          <p:cNvPicPr>
            <a:picLocks noChangeAspect="1"/>
          </p:cNvPicPr>
          <p:nvPr/>
        </p:nvPicPr>
        <p:blipFill>
          <a:blip r:embed="rId3"/>
          <a:srcRect t="5215"/>
          <a:stretch>
            <a:fillRect/>
          </a:stretch>
        </p:blipFill>
        <p:spPr>
          <a:xfrm>
            <a:off x="1810947" y="3933056"/>
            <a:ext cx="6741944" cy="784225"/>
          </a:xfrm>
          <a:prstGeom prst="rect">
            <a:avLst/>
          </a:prstGeom>
          <a:noFill/>
          <a:ln w="9525">
            <a:noFill/>
          </a:ln>
        </p:spPr>
      </p:pic>
      <p:sp>
        <p:nvSpPr>
          <p:cNvPr id="2" name="文本框 1"/>
          <p:cNvSpPr txBox="1"/>
          <p:nvPr/>
        </p:nvSpPr>
        <p:spPr>
          <a:xfrm>
            <a:off x="189756" y="129424"/>
            <a:ext cx="2315725" cy="584775"/>
          </a:xfrm>
          <a:prstGeom prst="rect">
            <a:avLst/>
          </a:prstGeom>
          <a:solidFill>
            <a:srgbClr val="002060"/>
          </a:solidFill>
        </p:spPr>
        <p:txBody>
          <a:bodyPr wrap="square" rtlCol="0" anchor="t">
            <a:spAutoFit/>
          </a:bodyPr>
          <a:lstStyle/>
          <a:p>
            <a:r>
              <a:rPr lang="en-US" sz="3200" b="1" dirty="0">
                <a:solidFill>
                  <a:schemeClr val="bg1"/>
                </a:solidFill>
              </a:rPr>
              <a:t>Isaiah 2:3</a:t>
            </a:r>
          </a:p>
        </p:txBody>
      </p:sp>
      <p:pic>
        <p:nvPicPr>
          <p:cNvPr id="6" name="图片 5"/>
          <p:cNvPicPr>
            <a:picLocks noChangeAspect="1"/>
          </p:cNvPicPr>
          <p:nvPr/>
        </p:nvPicPr>
        <p:blipFill>
          <a:blip r:embed="rId4"/>
          <a:srcRect l="16812"/>
          <a:stretch>
            <a:fillRect/>
          </a:stretch>
        </p:blipFill>
        <p:spPr>
          <a:xfrm>
            <a:off x="8748868" y="1241178"/>
            <a:ext cx="1047054" cy="629920"/>
          </a:xfrm>
          <a:prstGeom prst="rect">
            <a:avLst/>
          </a:prstGeom>
        </p:spPr>
      </p:pic>
      <p:pic>
        <p:nvPicPr>
          <p:cNvPr id="4" name="图片 3"/>
          <p:cNvPicPr>
            <a:picLocks noChangeAspect="1"/>
          </p:cNvPicPr>
          <p:nvPr/>
        </p:nvPicPr>
        <p:blipFill>
          <a:blip r:embed="rId4"/>
          <a:srcRect l="16812"/>
          <a:stretch>
            <a:fillRect/>
          </a:stretch>
        </p:blipFill>
        <p:spPr>
          <a:xfrm>
            <a:off x="267313" y="1207611"/>
            <a:ext cx="1047054" cy="629920"/>
          </a:xfrm>
          <a:prstGeom prst="rect">
            <a:avLst/>
          </a:prstGeom>
        </p:spPr>
      </p:pic>
      <p:pic>
        <p:nvPicPr>
          <p:cNvPr id="5" name="图片 4"/>
          <p:cNvPicPr>
            <a:picLocks noChangeAspect="1"/>
          </p:cNvPicPr>
          <p:nvPr/>
        </p:nvPicPr>
        <p:blipFill>
          <a:blip r:embed="rId4"/>
          <a:srcRect l="16812"/>
          <a:stretch>
            <a:fillRect/>
          </a:stretch>
        </p:blipFill>
        <p:spPr>
          <a:xfrm>
            <a:off x="8912233" y="3025097"/>
            <a:ext cx="1047054" cy="629920"/>
          </a:xfrm>
          <a:prstGeom prst="rect">
            <a:avLst/>
          </a:prstGeom>
        </p:spPr>
      </p:pic>
      <p:pic>
        <p:nvPicPr>
          <p:cNvPr id="7" name="图片 6"/>
          <p:cNvPicPr>
            <a:picLocks noChangeAspect="1"/>
          </p:cNvPicPr>
          <p:nvPr/>
        </p:nvPicPr>
        <p:blipFill>
          <a:blip r:embed="rId4"/>
          <a:srcRect l="16812"/>
          <a:stretch>
            <a:fillRect/>
          </a:stretch>
        </p:blipFill>
        <p:spPr>
          <a:xfrm>
            <a:off x="513135" y="3007811"/>
            <a:ext cx="1047054" cy="629920"/>
          </a:xfrm>
          <a:prstGeom prst="rect">
            <a:avLst/>
          </a:prstGeom>
        </p:spPr>
      </p:pic>
      <p:sp>
        <p:nvSpPr>
          <p:cNvPr id="3" name="Rectangle 2"/>
          <p:cNvSpPr/>
          <p:nvPr/>
        </p:nvSpPr>
        <p:spPr>
          <a:xfrm>
            <a:off x="267311" y="4869160"/>
            <a:ext cx="11659747" cy="1077218"/>
          </a:xfrm>
          <a:prstGeom prst="rect">
            <a:avLst/>
          </a:prstGeom>
          <a:solidFill>
            <a:srgbClr val="002060"/>
          </a:solidFill>
        </p:spPr>
        <p:txBody>
          <a:bodyPr wrap="square">
            <a:spAutoFit/>
          </a:bodyPr>
          <a:lstStyle/>
          <a:p>
            <a:pPr algn="ctr"/>
            <a:r>
              <a:rPr lang="en-US" sz="3200" dirty="0" smtClean="0">
                <a:solidFill>
                  <a:schemeClr val="bg1"/>
                </a:solidFill>
              </a:rPr>
              <a:t>/// Ki </a:t>
            </a:r>
            <a:r>
              <a:rPr lang="en-US" sz="3200" dirty="0">
                <a:solidFill>
                  <a:schemeClr val="bg1"/>
                </a:solidFill>
              </a:rPr>
              <a:t>mi-</a:t>
            </a:r>
            <a:r>
              <a:rPr lang="en-US" sz="3200" dirty="0" err="1">
                <a:solidFill>
                  <a:schemeClr val="bg1"/>
                </a:solidFill>
              </a:rPr>
              <a:t>tsiyon</a:t>
            </a:r>
            <a:r>
              <a:rPr lang="en-US" sz="3200" dirty="0">
                <a:solidFill>
                  <a:schemeClr val="bg1"/>
                </a:solidFill>
              </a:rPr>
              <a:t> </a:t>
            </a:r>
            <a:r>
              <a:rPr lang="en-US" sz="3200" dirty="0" err="1">
                <a:solidFill>
                  <a:schemeClr val="bg1"/>
                </a:solidFill>
              </a:rPr>
              <a:t>te-tse</a:t>
            </a:r>
            <a:r>
              <a:rPr lang="en-US" sz="3200" dirty="0">
                <a:solidFill>
                  <a:schemeClr val="bg1"/>
                </a:solidFill>
              </a:rPr>
              <a:t> </a:t>
            </a:r>
            <a:r>
              <a:rPr lang="en-US" sz="3200" dirty="0" err="1" smtClean="0">
                <a:solidFill>
                  <a:schemeClr val="bg1"/>
                </a:solidFill>
              </a:rPr>
              <a:t>torah</a:t>
            </a:r>
            <a:r>
              <a:rPr lang="en-US" sz="3200" dirty="0" smtClean="0">
                <a:solidFill>
                  <a:schemeClr val="bg1"/>
                </a:solidFill>
              </a:rPr>
              <a:t> ///  </a:t>
            </a:r>
            <a:r>
              <a:rPr lang="en-US" sz="3200" dirty="0" err="1" smtClean="0">
                <a:solidFill>
                  <a:schemeClr val="bg1"/>
                </a:solidFill>
              </a:rPr>
              <a:t>udvar</a:t>
            </a:r>
            <a:r>
              <a:rPr lang="en-US" sz="3200" dirty="0" smtClean="0">
                <a:solidFill>
                  <a:schemeClr val="bg1"/>
                </a:solidFill>
              </a:rPr>
              <a:t> </a:t>
            </a:r>
            <a:r>
              <a:rPr lang="en-US" sz="3200" dirty="0" err="1" smtClean="0">
                <a:solidFill>
                  <a:schemeClr val="bg1"/>
                </a:solidFill>
              </a:rPr>
              <a:t>Adonay</a:t>
            </a:r>
            <a:r>
              <a:rPr lang="en-US" sz="3200" dirty="0" smtClean="0">
                <a:solidFill>
                  <a:schemeClr val="bg1"/>
                </a:solidFill>
              </a:rPr>
              <a:t> </a:t>
            </a:r>
            <a:r>
              <a:rPr lang="en-US" sz="3200" dirty="0" err="1" smtClean="0">
                <a:solidFill>
                  <a:schemeClr val="bg1"/>
                </a:solidFill>
              </a:rPr>
              <a:t>mirushalayim</a:t>
            </a:r>
            <a:endParaRPr lang="en-US" sz="3200" dirty="0" smtClean="0">
              <a:solidFill>
                <a:schemeClr val="bg1"/>
              </a:solidFill>
            </a:endParaRPr>
          </a:p>
          <a:p>
            <a:pPr algn="ctr"/>
            <a:r>
              <a:rPr lang="en-US" sz="3200" dirty="0">
                <a:solidFill>
                  <a:schemeClr val="bg1"/>
                </a:solidFill>
              </a:rPr>
              <a:t>/// Ki mi-</a:t>
            </a:r>
            <a:r>
              <a:rPr lang="en-US" sz="3200" dirty="0" err="1">
                <a:solidFill>
                  <a:schemeClr val="bg1"/>
                </a:solidFill>
              </a:rPr>
              <a:t>tsiyon</a:t>
            </a:r>
            <a:r>
              <a:rPr lang="en-US" sz="3200" dirty="0">
                <a:solidFill>
                  <a:schemeClr val="bg1"/>
                </a:solidFill>
              </a:rPr>
              <a:t> </a:t>
            </a:r>
            <a:r>
              <a:rPr lang="en-US" sz="3200" dirty="0" err="1">
                <a:solidFill>
                  <a:schemeClr val="bg1"/>
                </a:solidFill>
              </a:rPr>
              <a:t>te-tse</a:t>
            </a:r>
            <a:r>
              <a:rPr lang="en-US" sz="3200" dirty="0">
                <a:solidFill>
                  <a:schemeClr val="bg1"/>
                </a:solidFill>
              </a:rPr>
              <a:t> </a:t>
            </a:r>
            <a:r>
              <a:rPr lang="en-US" sz="3200" dirty="0" err="1" smtClean="0">
                <a:solidFill>
                  <a:schemeClr val="bg1"/>
                </a:solidFill>
              </a:rPr>
              <a:t>torah</a:t>
            </a:r>
            <a:r>
              <a:rPr lang="en-US" sz="3200" dirty="0" smtClean="0">
                <a:solidFill>
                  <a:schemeClr val="bg1"/>
                </a:solidFill>
              </a:rPr>
              <a:t> ///  </a:t>
            </a:r>
            <a:r>
              <a:rPr lang="en-US" sz="3200" dirty="0" err="1" smtClean="0">
                <a:solidFill>
                  <a:schemeClr val="bg1"/>
                </a:solidFill>
              </a:rPr>
              <a:t>udvar</a:t>
            </a:r>
            <a:r>
              <a:rPr lang="en-US" sz="3200" dirty="0" smtClean="0">
                <a:solidFill>
                  <a:schemeClr val="bg1"/>
                </a:solidFill>
              </a:rPr>
              <a:t> </a:t>
            </a:r>
            <a:r>
              <a:rPr lang="en-US" sz="3200" dirty="0" err="1">
                <a:solidFill>
                  <a:schemeClr val="bg1"/>
                </a:solidFill>
              </a:rPr>
              <a:t>Adonay</a:t>
            </a:r>
            <a:r>
              <a:rPr lang="en-US" sz="3200" dirty="0">
                <a:solidFill>
                  <a:schemeClr val="bg1"/>
                </a:solidFill>
              </a:rPr>
              <a:t> </a:t>
            </a:r>
            <a:r>
              <a:rPr lang="en-US" sz="3200" dirty="0" err="1">
                <a:solidFill>
                  <a:schemeClr val="bg1"/>
                </a:solidFill>
              </a:rPr>
              <a:t>mirushalayim</a:t>
            </a:r>
            <a:r>
              <a:rPr lang="en-US" sz="3200" dirty="0">
                <a:solidFill>
                  <a:schemeClr val="bg1"/>
                </a:solidFill>
              </a:rPr>
              <a:t> </a:t>
            </a:r>
            <a:r>
              <a:rPr lang="en-US" sz="3200" dirty="0" smtClean="0">
                <a:solidFill>
                  <a:schemeClr val="bg1"/>
                </a:solidFill>
              </a:rPr>
              <a:t> </a:t>
            </a:r>
            <a:endParaRPr lang="en-US" sz="3200" dirty="0">
              <a:solidFill>
                <a:schemeClr val="bg1"/>
              </a:solidFill>
            </a:endParaRPr>
          </a:p>
        </p:txBody>
      </p:sp>
    </p:spTree>
    <p:extLst>
      <p:ext uri="{BB962C8B-B14F-4D97-AF65-F5344CB8AC3E}">
        <p14:creationId xmlns:p14="http://schemas.microsoft.com/office/powerpoint/2010/main" val="148251239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116632"/>
            <a:ext cx="11809312" cy="6463308"/>
          </a:xfrm>
          <a:prstGeom prst="rect">
            <a:avLst/>
          </a:prstGeom>
          <a:solidFill>
            <a:srgbClr val="002060"/>
          </a:solidFill>
        </p:spPr>
        <p:txBody>
          <a:bodyPr wrap="square">
            <a:spAutoFit/>
          </a:bodyPr>
          <a:lstStyle/>
          <a:p>
            <a:r>
              <a:rPr lang="en-US" sz="3200" b="1" dirty="0" smtClean="0"/>
              <a:t>			  </a:t>
            </a:r>
          </a:p>
          <a:p>
            <a:r>
              <a:rPr lang="en-US" sz="3200" b="1" dirty="0"/>
              <a:t> </a:t>
            </a:r>
            <a:r>
              <a:rPr lang="en-US" sz="3200" b="1" dirty="0" smtClean="0"/>
              <a:t>                                   </a:t>
            </a:r>
            <a:r>
              <a:rPr lang="en-US" sz="3600" b="1" dirty="0" smtClean="0">
                <a:solidFill>
                  <a:srgbClr val="FFFF00"/>
                </a:solidFill>
              </a:rPr>
              <a:t>Psalm 42:1</a:t>
            </a:r>
          </a:p>
          <a:p>
            <a:endParaRPr lang="en-US" sz="1000" b="1" dirty="0" smtClean="0">
              <a:solidFill>
                <a:schemeClr val="bg1"/>
              </a:solidFill>
            </a:endParaRPr>
          </a:p>
          <a:p>
            <a:endParaRPr lang="en-US" sz="1000" b="1" dirty="0" smtClean="0">
              <a:solidFill>
                <a:schemeClr val="bg1"/>
              </a:solidFill>
            </a:endParaRPr>
          </a:p>
          <a:p>
            <a:r>
              <a:rPr lang="es-ES_tradnl" sz="4000" dirty="0" smtClean="0">
                <a:solidFill>
                  <a:srgbClr val="FFFF00"/>
                </a:solidFill>
                <a:latin typeface="Bwhebb" pitchFamily="2" charset="0"/>
              </a:rPr>
              <a:t> `~</a:t>
            </a:r>
            <a:r>
              <a:rPr lang="es-ES_tradnl" sz="4000" dirty="0" err="1">
                <a:solidFill>
                  <a:srgbClr val="FFFF00"/>
                </a:solidFill>
                <a:latin typeface="Bwhebb" pitchFamily="2" charset="0"/>
              </a:rPr>
              <a:t>yhi</a:t>
            </a:r>
            <a:r>
              <a:rPr lang="es-ES_tradnl" sz="4000" dirty="0">
                <a:solidFill>
                  <a:srgbClr val="FFFF00"/>
                </a:solidFill>
                <a:latin typeface="Bwhebb" pitchFamily="2" charset="0"/>
              </a:rPr>
              <a:t>(l{a/ ^</a:t>
            </a:r>
            <a:r>
              <a:rPr lang="es-ES_tradnl" sz="4000" dirty="0" err="1">
                <a:solidFill>
                  <a:srgbClr val="FFFF00"/>
                </a:solidFill>
                <a:latin typeface="Bwhebb" pitchFamily="2" charset="0"/>
              </a:rPr>
              <a:t>yl,äae</a:t>
            </a:r>
            <a:r>
              <a:rPr lang="es-ES_tradnl" sz="4000" dirty="0">
                <a:solidFill>
                  <a:srgbClr val="FFFF00"/>
                </a:solidFill>
                <a:latin typeface="Bwhebb" pitchFamily="2" charset="0"/>
              </a:rPr>
              <a:t> </a:t>
            </a:r>
            <a:r>
              <a:rPr lang="es-ES_tradnl" sz="4000" dirty="0" err="1">
                <a:solidFill>
                  <a:srgbClr val="FFFF00"/>
                </a:solidFill>
                <a:latin typeface="Bwhebb" pitchFamily="2" charset="0"/>
              </a:rPr>
              <a:t>groß</a:t>
            </a:r>
            <a:r>
              <a:rPr lang="es-ES_tradnl" sz="4000" dirty="0">
                <a:solidFill>
                  <a:srgbClr val="FFFF00"/>
                </a:solidFill>
                <a:latin typeface="Bwhebb" pitchFamily="2" charset="0"/>
              </a:rPr>
              <a:t>[]t; </a:t>
            </a:r>
            <a:r>
              <a:rPr lang="es-ES_tradnl" sz="4000" dirty="0" err="1">
                <a:solidFill>
                  <a:srgbClr val="FFFF00"/>
                </a:solidFill>
                <a:latin typeface="Bwhebb" pitchFamily="2" charset="0"/>
              </a:rPr>
              <a:t>yvi’p.n</a:t>
            </a:r>
            <a:r>
              <a:rPr lang="es-ES_tradnl" sz="4000" dirty="0">
                <a:solidFill>
                  <a:srgbClr val="FFFF00"/>
                </a:solidFill>
                <a:latin typeface="Bwhebb" pitchFamily="2" charset="0"/>
              </a:rPr>
              <a:t>: !KEÜ ~</a:t>
            </a:r>
            <a:r>
              <a:rPr lang="es-ES_tradnl" sz="4000" dirty="0" err="1">
                <a:solidFill>
                  <a:srgbClr val="FFFF00"/>
                </a:solidFill>
                <a:latin typeface="Bwhebb" pitchFamily="2" charset="0"/>
              </a:rPr>
              <a:t>yIm</a:t>
            </a:r>
            <a:r>
              <a:rPr lang="es-ES_tradnl" sz="4000" dirty="0">
                <a:solidFill>
                  <a:srgbClr val="FFFF00"/>
                </a:solidFill>
                <a:latin typeface="Bwhebb" pitchFamily="2" charset="0"/>
              </a:rPr>
              <a:t>"+-</a:t>
            </a:r>
            <a:r>
              <a:rPr lang="es-ES_tradnl" sz="4000" dirty="0" err="1">
                <a:solidFill>
                  <a:srgbClr val="FFFF00"/>
                </a:solidFill>
                <a:latin typeface="Bwhebb" pitchFamily="2" charset="0"/>
              </a:rPr>
              <a:t>yqeypi</a:t>
            </a:r>
            <a:r>
              <a:rPr lang="es-ES_tradnl" sz="4000" dirty="0">
                <a:solidFill>
                  <a:srgbClr val="FFFF00"/>
                </a:solidFill>
                <a:latin typeface="Bwhebb" pitchFamily="2" charset="0"/>
              </a:rPr>
              <a:t>(a]-l[; </a:t>
            </a:r>
            <a:r>
              <a:rPr lang="es-ES_tradnl" sz="4000" dirty="0" err="1">
                <a:solidFill>
                  <a:srgbClr val="FFFF00"/>
                </a:solidFill>
                <a:latin typeface="Bwhebb" pitchFamily="2" charset="0"/>
              </a:rPr>
              <a:t>groï</a:t>
            </a:r>
            <a:r>
              <a:rPr lang="es-ES_tradnl" sz="4000" dirty="0">
                <a:solidFill>
                  <a:srgbClr val="FFFF00"/>
                </a:solidFill>
                <a:latin typeface="Bwhebb" pitchFamily="2" charset="0"/>
              </a:rPr>
              <a:t>[]T; </a:t>
            </a:r>
            <a:r>
              <a:rPr lang="es-ES_tradnl" sz="4000" dirty="0" err="1">
                <a:solidFill>
                  <a:srgbClr val="FFFF00"/>
                </a:solidFill>
                <a:latin typeface="Bwhebb" pitchFamily="2" charset="0"/>
              </a:rPr>
              <a:t>lY</a:t>
            </a:r>
            <a:r>
              <a:rPr lang="es-ES_tradnl" sz="4000" dirty="0">
                <a:solidFill>
                  <a:srgbClr val="FFFF00"/>
                </a:solidFill>
                <a:latin typeface="Bwhebb" pitchFamily="2" charset="0"/>
              </a:rPr>
              <a:t>"©</a:t>
            </a:r>
            <a:r>
              <a:rPr lang="es-ES_tradnl" sz="4000" dirty="0" err="1">
                <a:solidFill>
                  <a:srgbClr val="FFFF00"/>
                </a:solidFill>
                <a:latin typeface="Bwhebb" pitchFamily="2" charset="0"/>
              </a:rPr>
              <a:t>a;K</a:t>
            </a:r>
            <a:r>
              <a:rPr lang="es-ES_tradnl" sz="4000" dirty="0">
                <a:solidFill>
                  <a:srgbClr val="FFFF00"/>
                </a:solidFill>
                <a:latin typeface="Bwhebb" pitchFamily="2" charset="0"/>
              </a:rPr>
              <a:t>.</a:t>
            </a:r>
            <a:r>
              <a:rPr lang="es-ES_tradnl" sz="4000" baseline="30000" dirty="0">
                <a:solidFill>
                  <a:srgbClr val="FFFF00"/>
                </a:solidFill>
                <a:latin typeface="Bwhebb" pitchFamily="2" charset="0"/>
              </a:rPr>
              <a:t> </a:t>
            </a:r>
            <a:endParaRPr lang="es-ES_tradnl" sz="1100" baseline="30000" dirty="0" smtClean="0">
              <a:solidFill>
                <a:srgbClr val="FFFF00"/>
              </a:solidFill>
              <a:latin typeface="Bwhebb" pitchFamily="2" charset="0"/>
            </a:endParaRPr>
          </a:p>
          <a:p>
            <a:endParaRPr lang="en-US" sz="1100" dirty="0" smtClean="0">
              <a:solidFill>
                <a:schemeClr val="bg1"/>
              </a:solidFill>
            </a:endParaRPr>
          </a:p>
          <a:p>
            <a:endParaRPr lang="en-US" sz="1100" dirty="0">
              <a:solidFill>
                <a:schemeClr val="bg1"/>
              </a:solidFill>
            </a:endParaRPr>
          </a:p>
          <a:p>
            <a:r>
              <a:rPr lang="en-US" sz="2600" baseline="30000" dirty="0">
                <a:solidFill>
                  <a:schemeClr val="bg1"/>
                </a:solidFill>
              </a:rPr>
              <a:t>NIV </a:t>
            </a:r>
            <a:r>
              <a:rPr lang="en-US" sz="2600" dirty="0">
                <a:solidFill>
                  <a:schemeClr val="bg1"/>
                </a:solidFill>
              </a:rPr>
              <a:t>As the deer pants for streams of water, so my soul pants for you, O God.</a:t>
            </a:r>
          </a:p>
          <a:p>
            <a:r>
              <a:rPr lang="en-US" sz="2600" baseline="30000" dirty="0" smtClean="0">
                <a:solidFill>
                  <a:schemeClr val="bg1"/>
                </a:solidFill>
              </a:rPr>
              <a:t>R95 </a:t>
            </a:r>
            <a:r>
              <a:rPr lang="en-US" sz="2600" dirty="0">
                <a:solidFill>
                  <a:schemeClr val="bg1"/>
                </a:solidFill>
              </a:rPr>
              <a:t>Como el </a:t>
            </a:r>
            <a:r>
              <a:rPr lang="en-US" sz="2600" dirty="0" err="1">
                <a:solidFill>
                  <a:schemeClr val="bg1"/>
                </a:solidFill>
              </a:rPr>
              <a:t>ciervo</a:t>
            </a:r>
            <a:r>
              <a:rPr lang="en-US" sz="2600" dirty="0">
                <a:solidFill>
                  <a:schemeClr val="bg1"/>
                </a:solidFill>
              </a:rPr>
              <a:t> </a:t>
            </a:r>
            <a:r>
              <a:rPr lang="en-US" sz="2600" dirty="0" err="1">
                <a:solidFill>
                  <a:schemeClr val="bg1"/>
                </a:solidFill>
              </a:rPr>
              <a:t>brama</a:t>
            </a:r>
            <a:r>
              <a:rPr lang="en-US" sz="2600" dirty="0">
                <a:solidFill>
                  <a:schemeClr val="bg1"/>
                </a:solidFill>
              </a:rPr>
              <a:t> </a:t>
            </a:r>
            <a:r>
              <a:rPr lang="en-US" sz="2600" dirty="0" err="1">
                <a:solidFill>
                  <a:schemeClr val="bg1"/>
                </a:solidFill>
              </a:rPr>
              <a:t>por</a:t>
            </a:r>
            <a:r>
              <a:rPr lang="en-US" sz="2600" dirty="0">
                <a:solidFill>
                  <a:schemeClr val="bg1"/>
                </a:solidFill>
              </a:rPr>
              <a:t> </a:t>
            </a:r>
            <a:r>
              <a:rPr lang="en-US" sz="2600" dirty="0" err="1">
                <a:solidFill>
                  <a:schemeClr val="bg1"/>
                </a:solidFill>
              </a:rPr>
              <a:t>las</a:t>
            </a:r>
            <a:r>
              <a:rPr lang="en-US" sz="2600" dirty="0">
                <a:solidFill>
                  <a:schemeClr val="bg1"/>
                </a:solidFill>
              </a:rPr>
              <a:t> </a:t>
            </a:r>
            <a:r>
              <a:rPr lang="en-US" sz="2600" dirty="0" err="1">
                <a:solidFill>
                  <a:schemeClr val="bg1"/>
                </a:solidFill>
              </a:rPr>
              <a:t>corrientes</a:t>
            </a:r>
            <a:r>
              <a:rPr lang="en-US" sz="2600" dirty="0">
                <a:solidFill>
                  <a:schemeClr val="bg1"/>
                </a:solidFill>
              </a:rPr>
              <a:t> de </a:t>
            </a:r>
            <a:r>
              <a:rPr lang="en-US" sz="2600" dirty="0" err="1">
                <a:solidFill>
                  <a:schemeClr val="bg1"/>
                </a:solidFill>
              </a:rPr>
              <a:t>las</a:t>
            </a:r>
            <a:r>
              <a:rPr lang="en-US" sz="2600" dirty="0">
                <a:solidFill>
                  <a:schemeClr val="bg1"/>
                </a:solidFill>
              </a:rPr>
              <a:t> </a:t>
            </a:r>
            <a:r>
              <a:rPr lang="en-US" sz="2600" dirty="0" err="1">
                <a:solidFill>
                  <a:schemeClr val="bg1"/>
                </a:solidFill>
              </a:rPr>
              <a:t>aguas</a:t>
            </a:r>
            <a:r>
              <a:rPr lang="en-US" sz="2600" dirty="0">
                <a:solidFill>
                  <a:schemeClr val="bg1"/>
                </a:solidFill>
              </a:rPr>
              <a:t>, </a:t>
            </a:r>
            <a:r>
              <a:rPr lang="en-US" sz="2600" dirty="0" err="1">
                <a:solidFill>
                  <a:schemeClr val="bg1"/>
                </a:solidFill>
              </a:rPr>
              <a:t>así</a:t>
            </a:r>
            <a:r>
              <a:rPr lang="en-US" sz="2600" dirty="0">
                <a:solidFill>
                  <a:schemeClr val="bg1"/>
                </a:solidFill>
              </a:rPr>
              <a:t> </a:t>
            </a:r>
            <a:r>
              <a:rPr lang="en-US" sz="2600" dirty="0" err="1">
                <a:solidFill>
                  <a:schemeClr val="bg1"/>
                </a:solidFill>
              </a:rPr>
              <a:t>clama</a:t>
            </a:r>
            <a:r>
              <a:rPr lang="en-US" sz="2600" dirty="0">
                <a:solidFill>
                  <a:schemeClr val="bg1"/>
                </a:solidFill>
              </a:rPr>
              <a:t> </a:t>
            </a:r>
            <a:r>
              <a:rPr lang="en-US" sz="2600" dirty="0" err="1">
                <a:solidFill>
                  <a:schemeClr val="bg1"/>
                </a:solidFill>
              </a:rPr>
              <a:t>por</a:t>
            </a:r>
            <a:r>
              <a:rPr lang="en-US" sz="2600" dirty="0">
                <a:solidFill>
                  <a:schemeClr val="bg1"/>
                </a:solidFill>
              </a:rPr>
              <a:t> </a:t>
            </a:r>
            <a:r>
              <a:rPr lang="en-US" sz="2600" dirty="0" err="1">
                <a:solidFill>
                  <a:schemeClr val="bg1"/>
                </a:solidFill>
              </a:rPr>
              <a:t>ti</a:t>
            </a:r>
            <a:r>
              <a:rPr lang="en-US" sz="2600" dirty="0">
                <a:solidFill>
                  <a:schemeClr val="bg1"/>
                </a:solidFill>
              </a:rPr>
              <a:t>, Dios, el alma </a:t>
            </a:r>
            <a:r>
              <a:rPr lang="en-US" sz="2600" dirty="0" err="1">
                <a:solidFill>
                  <a:schemeClr val="bg1"/>
                </a:solidFill>
              </a:rPr>
              <a:t>mía</a:t>
            </a:r>
            <a:r>
              <a:rPr lang="en-US" sz="2600" dirty="0">
                <a:solidFill>
                  <a:schemeClr val="bg1"/>
                </a:solidFill>
              </a:rPr>
              <a:t>.</a:t>
            </a:r>
          </a:p>
          <a:p>
            <a:r>
              <a:rPr lang="en-US" sz="2600" baseline="30000" dirty="0">
                <a:solidFill>
                  <a:schemeClr val="bg1"/>
                </a:solidFill>
              </a:rPr>
              <a:t>BFC</a:t>
            </a:r>
            <a:r>
              <a:rPr lang="en-US" sz="2600" dirty="0">
                <a:solidFill>
                  <a:schemeClr val="bg1"/>
                </a:solidFill>
              </a:rPr>
              <a:t> </a:t>
            </a:r>
            <a:r>
              <a:rPr lang="en-US" sz="2600" dirty="0" err="1">
                <a:solidFill>
                  <a:schemeClr val="bg1"/>
                </a:solidFill>
              </a:rPr>
              <a:t>Comme</a:t>
            </a:r>
            <a:r>
              <a:rPr lang="en-US" sz="2600" dirty="0">
                <a:solidFill>
                  <a:schemeClr val="bg1"/>
                </a:solidFill>
              </a:rPr>
              <a:t> </a:t>
            </a:r>
            <a:r>
              <a:rPr lang="en-US" sz="2600" dirty="0" err="1">
                <a:solidFill>
                  <a:schemeClr val="bg1"/>
                </a:solidFill>
              </a:rPr>
              <a:t>une</a:t>
            </a:r>
            <a:r>
              <a:rPr lang="en-US" sz="2600" dirty="0">
                <a:solidFill>
                  <a:schemeClr val="bg1"/>
                </a:solidFill>
              </a:rPr>
              <a:t> </a:t>
            </a:r>
            <a:r>
              <a:rPr lang="en-US" sz="2600" dirty="0" err="1">
                <a:solidFill>
                  <a:schemeClr val="bg1"/>
                </a:solidFill>
              </a:rPr>
              <a:t>biche</a:t>
            </a:r>
            <a:r>
              <a:rPr lang="en-US" sz="2600" dirty="0">
                <a:solidFill>
                  <a:schemeClr val="bg1"/>
                </a:solidFill>
              </a:rPr>
              <a:t> </a:t>
            </a:r>
            <a:r>
              <a:rPr lang="en-US" sz="2600" dirty="0" err="1">
                <a:solidFill>
                  <a:schemeClr val="bg1"/>
                </a:solidFill>
              </a:rPr>
              <a:t>soupire</a:t>
            </a:r>
            <a:r>
              <a:rPr lang="en-US" sz="2600" dirty="0">
                <a:solidFill>
                  <a:schemeClr val="bg1"/>
                </a:solidFill>
              </a:rPr>
              <a:t> après </a:t>
            </a:r>
            <a:r>
              <a:rPr lang="en-US" sz="2600" dirty="0" err="1">
                <a:solidFill>
                  <a:schemeClr val="bg1"/>
                </a:solidFill>
              </a:rPr>
              <a:t>l'eau</a:t>
            </a:r>
            <a:r>
              <a:rPr lang="en-US" sz="2600" dirty="0">
                <a:solidFill>
                  <a:schemeClr val="bg1"/>
                </a:solidFill>
              </a:rPr>
              <a:t> du </a:t>
            </a:r>
            <a:r>
              <a:rPr lang="en-US" sz="2600" dirty="0" err="1">
                <a:solidFill>
                  <a:schemeClr val="bg1"/>
                </a:solidFill>
              </a:rPr>
              <a:t>ruisseau</a:t>
            </a:r>
            <a:r>
              <a:rPr lang="en-US" sz="2600" dirty="0">
                <a:solidFill>
                  <a:schemeClr val="bg1"/>
                </a:solidFill>
              </a:rPr>
              <a:t>, </a:t>
            </a:r>
            <a:r>
              <a:rPr lang="en-US" sz="2600" dirty="0" err="1">
                <a:solidFill>
                  <a:schemeClr val="bg1"/>
                </a:solidFill>
              </a:rPr>
              <a:t>moi</a:t>
            </a:r>
            <a:r>
              <a:rPr lang="en-US" sz="2600" dirty="0">
                <a:solidFill>
                  <a:schemeClr val="bg1"/>
                </a:solidFill>
              </a:rPr>
              <a:t> </a:t>
            </a:r>
            <a:r>
              <a:rPr lang="en-US" sz="2600" dirty="0" err="1">
                <a:solidFill>
                  <a:schemeClr val="bg1"/>
                </a:solidFill>
              </a:rPr>
              <a:t>aussi</a:t>
            </a:r>
            <a:r>
              <a:rPr lang="en-US" sz="2600" dirty="0">
                <a:solidFill>
                  <a:schemeClr val="bg1"/>
                </a:solidFill>
              </a:rPr>
              <a:t>, je </a:t>
            </a:r>
            <a:r>
              <a:rPr lang="en-US" sz="2600" dirty="0" err="1">
                <a:solidFill>
                  <a:schemeClr val="bg1"/>
                </a:solidFill>
              </a:rPr>
              <a:t>soupire</a:t>
            </a:r>
            <a:r>
              <a:rPr lang="en-US" sz="2600" dirty="0">
                <a:solidFill>
                  <a:schemeClr val="bg1"/>
                </a:solidFill>
              </a:rPr>
              <a:t> après </a:t>
            </a:r>
            <a:r>
              <a:rPr lang="en-US" sz="2600" dirty="0" err="1">
                <a:solidFill>
                  <a:schemeClr val="bg1"/>
                </a:solidFill>
              </a:rPr>
              <a:t>toi</a:t>
            </a:r>
            <a:r>
              <a:rPr lang="en-US" sz="2600" dirty="0">
                <a:solidFill>
                  <a:schemeClr val="bg1"/>
                </a:solidFill>
              </a:rPr>
              <a:t>, ô </a:t>
            </a:r>
            <a:r>
              <a:rPr lang="en-US" sz="2600" dirty="0" err="1">
                <a:solidFill>
                  <a:schemeClr val="bg1"/>
                </a:solidFill>
              </a:rPr>
              <a:t>Dieu</a:t>
            </a:r>
            <a:r>
              <a:rPr lang="en-US" sz="2600" dirty="0">
                <a:solidFill>
                  <a:schemeClr val="bg1"/>
                </a:solidFill>
              </a:rPr>
              <a:t>.</a:t>
            </a:r>
          </a:p>
          <a:p>
            <a:r>
              <a:rPr lang="en-US" sz="2600" baseline="30000" dirty="0">
                <a:solidFill>
                  <a:schemeClr val="bg1"/>
                </a:solidFill>
              </a:rPr>
              <a:t>ELB </a:t>
            </a:r>
            <a:r>
              <a:rPr lang="en-US" sz="2600" dirty="0" err="1">
                <a:solidFill>
                  <a:schemeClr val="bg1"/>
                </a:solidFill>
              </a:rPr>
              <a:t>Wie</a:t>
            </a:r>
            <a:r>
              <a:rPr lang="en-US" sz="2600" dirty="0">
                <a:solidFill>
                  <a:schemeClr val="bg1"/>
                </a:solidFill>
              </a:rPr>
              <a:t> </a:t>
            </a:r>
            <a:r>
              <a:rPr lang="en-US" sz="2600" dirty="0" err="1">
                <a:solidFill>
                  <a:schemeClr val="bg1"/>
                </a:solidFill>
              </a:rPr>
              <a:t>eine</a:t>
            </a:r>
            <a:r>
              <a:rPr lang="en-US" sz="2600" dirty="0">
                <a:solidFill>
                  <a:schemeClr val="bg1"/>
                </a:solidFill>
              </a:rPr>
              <a:t> </a:t>
            </a:r>
            <a:r>
              <a:rPr lang="en-US" sz="2600" dirty="0" err="1">
                <a:solidFill>
                  <a:schemeClr val="bg1"/>
                </a:solidFill>
              </a:rPr>
              <a:t>Hirschkuh</a:t>
            </a:r>
            <a:r>
              <a:rPr lang="en-US" sz="2600" dirty="0">
                <a:solidFill>
                  <a:schemeClr val="bg1"/>
                </a:solidFill>
              </a:rPr>
              <a:t> </a:t>
            </a:r>
            <a:r>
              <a:rPr lang="en-US" sz="2600" dirty="0" err="1">
                <a:solidFill>
                  <a:schemeClr val="bg1"/>
                </a:solidFill>
              </a:rPr>
              <a:t>lechzt</a:t>
            </a:r>
            <a:r>
              <a:rPr lang="en-US" sz="2600" dirty="0">
                <a:solidFill>
                  <a:schemeClr val="bg1"/>
                </a:solidFill>
              </a:rPr>
              <a:t> </a:t>
            </a:r>
            <a:r>
              <a:rPr lang="en-US" sz="2600" dirty="0" err="1">
                <a:solidFill>
                  <a:schemeClr val="bg1"/>
                </a:solidFill>
              </a:rPr>
              <a:t>nach</a:t>
            </a:r>
            <a:r>
              <a:rPr lang="en-US" sz="2600" dirty="0">
                <a:solidFill>
                  <a:schemeClr val="bg1"/>
                </a:solidFill>
              </a:rPr>
              <a:t> </a:t>
            </a:r>
            <a:r>
              <a:rPr lang="en-US" sz="2600" dirty="0" err="1">
                <a:solidFill>
                  <a:schemeClr val="bg1"/>
                </a:solidFill>
              </a:rPr>
              <a:t>Wasserbächen</a:t>
            </a:r>
            <a:r>
              <a:rPr lang="en-US" sz="2600" dirty="0">
                <a:solidFill>
                  <a:schemeClr val="bg1"/>
                </a:solidFill>
              </a:rPr>
              <a:t>, so </a:t>
            </a:r>
            <a:r>
              <a:rPr lang="en-US" sz="2600" dirty="0" err="1">
                <a:solidFill>
                  <a:schemeClr val="bg1"/>
                </a:solidFill>
              </a:rPr>
              <a:t>lechzt</a:t>
            </a:r>
            <a:r>
              <a:rPr lang="en-US" sz="2600" dirty="0">
                <a:solidFill>
                  <a:schemeClr val="bg1"/>
                </a:solidFill>
              </a:rPr>
              <a:t> </a:t>
            </a:r>
            <a:r>
              <a:rPr lang="en-US" sz="2600" dirty="0" err="1">
                <a:solidFill>
                  <a:schemeClr val="bg1"/>
                </a:solidFill>
              </a:rPr>
              <a:t>meine</a:t>
            </a:r>
            <a:r>
              <a:rPr lang="en-US" sz="2600" dirty="0">
                <a:solidFill>
                  <a:schemeClr val="bg1"/>
                </a:solidFill>
              </a:rPr>
              <a:t> </a:t>
            </a:r>
            <a:r>
              <a:rPr lang="en-US" sz="2600" dirty="0" err="1">
                <a:solidFill>
                  <a:schemeClr val="bg1"/>
                </a:solidFill>
              </a:rPr>
              <a:t>Seele</a:t>
            </a:r>
            <a:r>
              <a:rPr lang="en-US" sz="2600" dirty="0">
                <a:solidFill>
                  <a:schemeClr val="bg1"/>
                </a:solidFill>
              </a:rPr>
              <a:t> </a:t>
            </a:r>
            <a:r>
              <a:rPr lang="en-US" sz="2600" dirty="0" err="1">
                <a:solidFill>
                  <a:schemeClr val="bg1"/>
                </a:solidFill>
              </a:rPr>
              <a:t>nach</a:t>
            </a:r>
            <a:r>
              <a:rPr lang="en-US" sz="2600" dirty="0">
                <a:solidFill>
                  <a:schemeClr val="bg1"/>
                </a:solidFill>
              </a:rPr>
              <a:t> </a:t>
            </a:r>
            <a:r>
              <a:rPr lang="en-US" sz="2600" dirty="0" err="1">
                <a:solidFill>
                  <a:schemeClr val="bg1"/>
                </a:solidFill>
              </a:rPr>
              <a:t>dir</a:t>
            </a:r>
            <a:r>
              <a:rPr lang="en-US" sz="2600" dirty="0">
                <a:solidFill>
                  <a:schemeClr val="bg1"/>
                </a:solidFill>
              </a:rPr>
              <a:t>, o </a:t>
            </a:r>
            <a:r>
              <a:rPr lang="en-US" sz="2600" dirty="0" err="1">
                <a:solidFill>
                  <a:schemeClr val="bg1"/>
                </a:solidFill>
              </a:rPr>
              <a:t>Gott</a:t>
            </a:r>
            <a:r>
              <a:rPr lang="en-US" sz="2600" dirty="0" smtClean="0">
                <a:solidFill>
                  <a:schemeClr val="bg1"/>
                </a:solidFill>
              </a:rPr>
              <a:t>!</a:t>
            </a:r>
          </a:p>
          <a:p>
            <a:r>
              <a:rPr lang="en-US" sz="2600" baseline="30000" dirty="0" smtClean="0">
                <a:solidFill>
                  <a:schemeClr val="bg1"/>
                </a:solidFill>
              </a:rPr>
              <a:t>KOR </a:t>
            </a:r>
            <a:r>
              <a:rPr lang="ko-KR" altLang="en-US" sz="2600" dirty="0" smtClean="0">
                <a:solidFill>
                  <a:schemeClr val="bg1"/>
                </a:solidFill>
              </a:rPr>
              <a:t>하나님이여 </a:t>
            </a:r>
            <a:r>
              <a:rPr lang="ko-KR" altLang="en-US" sz="2600" dirty="0">
                <a:solidFill>
                  <a:schemeClr val="bg1"/>
                </a:solidFill>
              </a:rPr>
              <a:t>사슴이 시냇물을 찾기에 갈급함 같이 내 영혼이 주를 찾기에 </a:t>
            </a:r>
            <a:r>
              <a:rPr lang="ko-KR" altLang="en-US" sz="2600" dirty="0" smtClean="0">
                <a:solidFill>
                  <a:schemeClr val="bg1"/>
                </a:solidFill>
              </a:rPr>
              <a:t>갈급하나이다</a:t>
            </a:r>
            <a:r>
              <a:rPr lang="en-US" altLang="ko-KR" sz="2600" dirty="0" smtClean="0">
                <a:solidFill>
                  <a:schemeClr val="bg1"/>
                </a:solidFill>
              </a:rPr>
              <a:t>.</a:t>
            </a:r>
            <a:r>
              <a:rPr lang="ko-KR" altLang="en-US" sz="2600" dirty="0" smtClean="0">
                <a:solidFill>
                  <a:schemeClr val="bg1"/>
                </a:solidFill>
              </a:rPr>
              <a:t>  </a:t>
            </a:r>
            <a:r>
              <a:rPr lang="en-US" altLang="ko-KR" sz="2600" dirty="0" smtClean="0">
                <a:solidFill>
                  <a:schemeClr val="bg1"/>
                </a:solidFill>
              </a:rPr>
              <a:t>/ </a:t>
            </a:r>
            <a:r>
              <a:rPr lang="en-US" sz="2600" baseline="30000" dirty="0" smtClean="0">
                <a:solidFill>
                  <a:schemeClr val="bg1"/>
                </a:solidFill>
              </a:rPr>
              <a:t>CUV </a:t>
            </a:r>
            <a:r>
              <a:rPr lang="zh-TW" altLang="en-US" sz="2600" dirty="0" smtClean="0">
                <a:solidFill>
                  <a:schemeClr val="bg1"/>
                </a:solidFill>
              </a:rPr>
              <a:t>神</a:t>
            </a:r>
            <a:r>
              <a:rPr lang="zh-TW" altLang="en-US" sz="2600" dirty="0">
                <a:solidFill>
                  <a:schemeClr val="bg1"/>
                </a:solidFill>
              </a:rPr>
              <a:t>阿、我的心切慕你、如鹿切慕溪</a:t>
            </a:r>
            <a:r>
              <a:rPr lang="zh-TW" altLang="en-US" sz="2600" dirty="0" smtClean="0">
                <a:solidFill>
                  <a:schemeClr val="bg1"/>
                </a:solidFill>
              </a:rPr>
              <a:t>水</a:t>
            </a:r>
            <a:r>
              <a:rPr lang="en-US" altLang="zh-TW" sz="2600" dirty="0" smtClean="0">
                <a:solidFill>
                  <a:schemeClr val="bg1"/>
                </a:solidFill>
              </a:rPr>
              <a:t>.</a:t>
            </a:r>
            <a:endParaRPr lang="en-US" sz="2600" dirty="0"/>
          </a:p>
          <a:p>
            <a:endParaRPr lang="en-US" sz="1000" dirty="0" smtClean="0">
              <a:solidFill>
                <a:schemeClr val="bg1"/>
              </a:solidFill>
            </a:endParaRPr>
          </a:p>
          <a:p>
            <a:endParaRPr lang="en-US" sz="1000" dirty="0">
              <a:solidFill>
                <a:schemeClr val="bg1"/>
              </a:solidFill>
            </a:endParaRPr>
          </a:p>
          <a:p>
            <a:endParaRPr lang="en-US" sz="1000" dirty="0" smtClean="0">
              <a:solidFill>
                <a:schemeClr val="bg1"/>
              </a:solidFill>
            </a:endParaRPr>
          </a:p>
        </p:txBody>
      </p:sp>
    </p:spTree>
    <p:extLst>
      <p:ext uri="{BB962C8B-B14F-4D97-AF65-F5344CB8AC3E}">
        <p14:creationId xmlns:p14="http://schemas.microsoft.com/office/powerpoint/2010/main" val="2326459435"/>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图片 2"/>
          <p:cNvPicPr>
            <a:picLocks noChangeAspect="1"/>
          </p:cNvPicPr>
          <p:nvPr/>
        </p:nvPicPr>
        <p:blipFill>
          <a:blip r:embed="rId2"/>
          <a:stretch>
            <a:fillRect/>
          </a:stretch>
        </p:blipFill>
        <p:spPr>
          <a:xfrm>
            <a:off x="394903" y="949854"/>
            <a:ext cx="11115954" cy="684213"/>
          </a:xfrm>
          <a:prstGeom prst="rect">
            <a:avLst/>
          </a:prstGeom>
          <a:noFill/>
          <a:ln w="9525">
            <a:noFill/>
          </a:ln>
        </p:spPr>
      </p:pic>
      <p:pic>
        <p:nvPicPr>
          <p:cNvPr id="28675" name="图片 3"/>
          <p:cNvPicPr>
            <a:picLocks noChangeAspect="1"/>
          </p:cNvPicPr>
          <p:nvPr/>
        </p:nvPicPr>
        <p:blipFill>
          <a:blip r:embed="rId2"/>
          <a:stretch>
            <a:fillRect/>
          </a:stretch>
        </p:blipFill>
        <p:spPr>
          <a:xfrm>
            <a:off x="454966" y="1916832"/>
            <a:ext cx="11115954" cy="684213"/>
          </a:xfrm>
          <a:prstGeom prst="rect">
            <a:avLst/>
          </a:prstGeom>
          <a:noFill/>
          <a:ln w="9525">
            <a:noFill/>
          </a:ln>
        </p:spPr>
      </p:pic>
      <p:pic>
        <p:nvPicPr>
          <p:cNvPr id="28676" name="图片 4"/>
          <p:cNvPicPr>
            <a:picLocks noChangeAspect="1"/>
          </p:cNvPicPr>
          <p:nvPr/>
        </p:nvPicPr>
        <p:blipFill>
          <a:blip r:embed="rId3"/>
          <a:stretch>
            <a:fillRect/>
          </a:stretch>
        </p:blipFill>
        <p:spPr>
          <a:xfrm>
            <a:off x="682428" y="2780928"/>
            <a:ext cx="10718124" cy="682625"/>
          </a:xfrm>
          <a:prstGeom prst="rect">
            <a:avLst/>
          </a:prstGeom>
          <a:noFill/>
          <a:ln w="9525">
            <a:noFill/>
          </a:ln>
        </p:spPr>
      </p:pic>
      <p:pic>
        <p:nvPicPr>
          <p:cNvPr id="28677" name="图片 5"/>
          <p:cNvPicPr>
            <a:picLocks noChangeAspect="1"/>
          </p:cNvPicPr>
          <p:nvPr/>
        </p:nvPicPr>
        <p:blipFill>
          <a:blip r:embed="rId3"/>
          <a:stretch>
            <a:fillRect/>
          </a:stretch>
        </p:blipFill>
        <p:spPr>
          <a:xfrm>
            <a:off x="702426" y="3717032"/>
            <a:ext cx="10718124" cy="684212"/>
          </a:xfrm>
          <a:prstGeom prst="rect">
            <a:avLst/>
          </a:prstGeom>
          <a:noFill/>
          <a:ln w="9525">
            <a:noFill/>
          </a:ln>
        </p:spPr>
      </p:pic>
      <p:sp>
        <p:nvSpPr>
          <p:cNvPr id="3" name="文本框 2"/>
          <p:cNvSpPr txBox="1"/>
          <p:nvPr/>
        </p:nvSpPr>
        <p:spPr>
          <a:xfrm>
            <a:off x="333772" y="140713"/>
            <a:ext cx="2774000" cy="584775"/>
          </a:xfrm>
          <a:prstGeom prst="rect">
            <a:avLst/>
          </a:prstGeom>
          <a:solidFill>
            <a:srgbClr val="002060"/>
          </a:solidFill>
        </p:spPr>
        <p:txBody>
          <a:bodyPr wrap="square" rtlCol="0" anchor="t">
            <a:spAutoFit/>
          </a:bodyPr>
          <a:lstStyle/>
          <a:p>
            <a:r>
              <a:rPr lang="en-US" sz="3200" b="1" dirty="0">
                <a:solidFill>
                  <a:srgbClr val="FFFF00"/>
                </a:solidFill>
              </a:rPr>
              <a:t>Psalm 42:1</a:t>
            </a:r>
          </a:p>
        </p:txBody>
      </p:sp>
      <p:sp>
        <p:nvSpPr>
          <p:cNvPr id="4" name="Rectangle 3"/>
          <p:cNvSpPr/>
          <p:nvPr/>
        </p:nvSpPr>
        <p:spPr>
          <a:xfrm>
            <a:off x="229450" y="4869160"/>
            <a:ext cx="11624080" cy="1200329"/>
          </a:xfrm>
          <a:prstGeom prst="rect">
            <a:avLst/>
          </a:prstGeom>
          <a:solidFill>
            <a:srgbClr val="002060"/>
          </a:solidFill>
        </p:spPr>
        <p:txBody>
          <a:bodyPr wrap="none">
            <a:spAutoFit/>
          </a:bodyPr>
          <a:lstStyle/>
          <a:p>
            <a:pPr algn="ctr"/>
            <a:r>
              <a:rPr lang="en-US" sz="3600" dirty="0" smtClean="0">
                <a:solidFill>
                  <a:schemeClr val="bg1"/>
                </a:solidFill>
              </a:rPr>
              <a:t>//  </a:t>
            </a:r>
            <a:r>
              <a:rPr lang="en-US" sz="3600" dirty="0" err="1" smtClean="0">
                <a:solidFill>
                  <a:schemeClr val="bg1"/>
                </a:solidFill>
              </a:rPr>
              <a:t>Ke-ayal</a:t>
            </a:r>
            <a:r>
              <a:rPr lang="en-US" sz="3600" dirty="0" smtClean="0">
                <a:solidFill>
                  <a:schemeClr val="bg1"/>
                </a:solidFill>
              </a:rPr>
              <a:t> ta-</a:t>
            </a:r>
            <a:r>
              <a:rPr lang="en-US" sz="3600" dirty="0" err="1" smtClean="0">
                <a:solidFill>
                  <a:schemeClr val="bg1"/>
                </a:solidFill>
              </a:rPr>
              <a:t>arog</a:t>
            </a:r>
            <a:r>
              <a:rPr lang="en-US" sz="3600" dirty="0" smtClean="0">
                <a:solidFill>
                  <a:schemeClr val="bg1"/>
                </a:solidFill>
              </a:rPr>
              <a:t> al-</a:t>
            </a:r>
            <a:r>
              <a:rPr lang="en-US" sz="3600" dirty="0" err="1" smtClean="0">
                <a:solidFill>
                  <a:schemeClr val="bg1"/>
                </a:solidFill>
              </a:rPr>
              <a:t>afike</a:t>
            </a:r>
            <a:r>
              <a:rPr lang="en-US" sz="3600" dirty="0" smtClean="0">
                <a:solidFill>
                  <a:schemeClr val="bg1"/>
                </a:solidFill>
              </a:rPr>
              <a:t>-maim al-</a:t>
            </a:r>
            <a:r>
              <a:rPr lang="en-US" sz="3600" dirty="0" err="1" smtClean="0">
                <a:solidFill>
                  <a:schemeClr val="bg1"/>
                </a:solidFill>
              </a:rPr>
              <a:t>afike</a:t>
            </a:r>
            <a:r>
              <a:rPr lang="en-US" sz="3600" dirty="0" smtClean="0">
                <a:solidFill>
                  <a:schemeClr val="bg1"/>
                </a:solidFill>
              </a:rPr>
              <a:t>-maim  //</a:t>
            </a:r>
          </a:p>
          <a:p>
            <a:pPr algn="ctr"/>
            <a:r>
              <a:rPr lang="en-US" sz="3600" dirty="0" smtClean="0">
                <a:solidFill>
                  <a:schemeClr val="bg1"/>
                </a:solidFill>
              </a:rPr>
              <a:t>//  Ken </a:t>
            </a:r>
            <a:r>
              <a:rPr lang="en-US" sz="3600" dirty="0" err="1" smtClean="0">
                <a:solidFill>
                  <a:schemeClr val="bg1"/>
                </a:solidFill>
              </a:rPr>
              <a:t>nafshi</a:t>
            </a:r>
            <a:r>
              <a:rPr lang="en-US" sz="3600" dirty="0" smtClean="0">
                <a:solidFill>
                  <a:schemeClr val="bg1"/>
                </a:solidFill>
              </a:rPr>
              <a:t> ta-</a:t>
            </a:r>
            <a:r>
              <a:rPr lang="en-US" sz="3600" dirty="0" err="1" smtClean="0">
                <a:solidFill>
                  <a:schemeClr val="bg1"/>
                </a:solidFill>
              </a:rPr>
              <a:t>arog</a:t>
            </a:r>
            <a:r>
              <a:rPr lang="en-US" sz="3600" dirty="0" smtClean="0">
                <a:solidFill>
                  <a:schemeClr val="bg1"/>
                </a:solidFill>
              </a:rPr>
              <a:t> </a:t>
            </a:r>
            <a:r>
              <a:rPr lang="en-US" sz="3600" dirty="0" err="1" smtClean="0">
                <a:solidFill>
                  <a:schemeClr val="bg1"/>
                </a:solidFill>
              </a:rPr>
              <a:t>eleikha</a:t>
            </a:r>
            <a:r>
              <a:rPr lang="en-US" sz="3600" dirty="0" smtClean="0">
                <a:solidFill>
                  <a:schemeClr val="bg1"/>
                </a:solidFill>
              </a:rPr>
              <a:t> </a:t>
            </a:r>
            <a:r>
              <a:rPr lang="en-US" sz="3600" dirty="0" err="1" smtClean="0">
                <a:solidFill>
                  <a:schemeClr val="bg1"/>
                </a:solidFill>
              </a:rPr>
              <a:t>Adonay</a:t>
            </a:r>
            <a:r>
              <a:rPr lang="en-US" sz="3600" dirty="0" smtClean="0">
                <a:solidFill>
                  <a:schemeClr val="bg1"/>
                </a:solidFill>
              </a:rPr>
              <a:t> </a:t>
            </a:r>
            <a:r>
              <a:rPr lang="en-US" sz="3600" dirty="0" err="1">
                <a:solidFill>
                  <a:schemeClr val="bg1"/>
                </a:solidFill>
              </a:rPr>
              <a:t>eleikha</a:t>
            </a:r>
            <a:r>
              <a:rPr lang="en-US" sz="3600" dirty="0">
                <a:solidFill>
                  <a:schemeClr val="bg1"/>
                </a:solidFill>
              </a:rPr>
              <a:t> </a:t>
            </a:r>
            <a:r>
              <a:rPr lang="en-US" sz="3600" dirty="0" err="1" smtClean="0">
                <a:solidFill>
                  <a:schemeClr val="bg1"/>
                </a:solidFill>
              </a:rPr>
              <a:t>Adonay</a:t>
            </a:r>
            <a:r>
              <a:rPr lang="en-US" sz="3600" dirty="0" smtClean="0">
                <a:solidFill>
                  <a:schemeClr val="bg1"/>
                </a:solidFill>
              </a:rPr>
              <a:t>  //</a:t>
            </a:r>
            <a:endParaRPr lang="en-US" sz="3600" dirty="0"/>
          </a:p>
        </p:txBody>
      </p:sp>
    </p:spTree>
    <p:extLst>
      <p:ext uri="{BB962C8B-B14F-4D97-AF65-F5344CB8AC3E}">
        <p14:creationId xmlns:p14="http://schemas.microsoft.com/office/powerpoint/2010/main" val="196995741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116632"/>
            <a:ext cx="11809312" cy="6653103"/>
          </a:xfrm>
          <a:prstGeom prst="rect">
            <a:avLst/>
          </a:prstGeom>
          <a:solidFill>
            <a:srgbClr val="002060"/>
          </a:solidFill>
        </p:spPr>
        <p:txBody>
          <a:bodyPr wrap="square">
            <a:spAutoFit/>
          </a:bodyPr>
          <a:lstStyle/>
          <a:p>
            <a:r>
              <a:rPr lang="en-US" sz="3200" b="1" dirty="0" smtClean="0"/>
              <a:t>			  	  </a:t>
            </a:r>
            <a:r>
              <a:rPr lang="en-US" sz="3600" b="1" dirty="0" smtClean="0">
                <a:solidFill>
                  <a:srgbClr val="FFFF00"/>
                </a:solidFill>
              </a:rPr>
              <a:t>Isaiah 12:2-3</a:t>
            </a:r>
          </a:p>
          <a:p>
            <a:endParaRPr lang="en-US" sz="1000" b="1" dirty="0" smtClean="0">
              <a:solidFill>
                <a:schemeClr val="bg1"/>
              </a:solidFill>
            </a:endParaRPr>
          </a:p>
          <a:p>
            <a:endParaRPr lang="en-US" sz="1000" b="1" dirty="0" smtClean="0">
              <a:solidFill>
                <a:schemeClr val="bg1"/>
              </a:solidFill>
            </a:endParaRPr>
          </a:p>
          <a:p>
            <a:r>
              <a:rPr lang="es-ES_tradnl" sz="3800" dirty="0" err="1" smtClean="0">
                <a:solidFill>
                  <a:srgbClr val="FFFF00"/>
                </a:solidFill>
                <a:latin typeface="Bwhebb" pitchFamily="2" charset="0"/>
              </a:rPr>
              <a:t>hw"ëhy</a:t>
            </a:r>
            <a:r>
              <a:rPr lang="es-ES_tradnl" sz="3800" dirty="0">
                <a:solidFill>
                  <a:srgbClr val="FFFF00"/>
                </a:solidFill>
                <a:latin typeface="Bwhebb" pitchFamily="2" charset="0"/>
              </a:rPr>
              <a:t>&gt; </a:t>
            </a:r>
            <a:r>
              <a:rPr lang="es-ES_tradnl" sz="3800" dirty="0" err="1">
                <a:solidFill>
                  <a:srgbClr val="FFFF00"/>
                </a:solidFill>
                <a:latin typeface="Bwhebb" pitchFamily="2" charset="0"/>
              </a:rPr>
              <a:t>Hy"å</a:t>
            </a:r>
            <a:r>
              <a:rPr lang="es-ES_tradnl" sz="3800" dirty="0">
                <a:solidFill>
                  <a:srgbClr val="FFFF00"/>
                </a:solidFill>
                <a:latin typeface="Bwhebb" pitchFamily="2" charset="0"/>
              </a:rPr>
              <a:t> ‘</a:t>
            </a:r>
            <a:r>
              <a:rPr lang="es-ES_tradnl" sz="3800" dirty="0" err="1">
                <a:solidFill>
                  <a:srgbClr val="FFFF00"/>
                </a:solidFill>
                <a:latin typeface="Bwhebb" pitchFamily="2" charset="0"/>
              </a:rPr>
              <a:t>tr"m.zIw</a:t>
            </a:r>
            <a:r>
              <a:rPr lang="es-ES_tradnl" sz="3800" dirty="0">
                <a:solidFill>
                  <a:srgbClr val="FFFF00"/>
                </a:solidFill>
                <a:latin typeface="Bwhebb" pitchFamily="2" charset="0"/>
              </a:rPr>
              <a:t>&gt; </a:t>
            </a:r>
            <a:r>
              <a:rPr lang="es-ES_tradnl" sz="3800" dirty="0" err="1">
                <a:solidFill>
                  <a:srgbClr val="FFFF00"/>
                </a:solidFill>
                <a:latin typeface="Bwhebb" pitchFamily="2" charset="0"/>
              </a:rPr>
              <a:t>yZIÜ</a:t>
            </a:r>
            <a:r>
              <a:rPr lang="es-ES_tradnl" sz="3800" dirty="0">
                <a:solidFill>
                  <a:srgbClr val="FFFF00"/>
                </a:solidFill>
                <a:latin typeface="Bwhebb" pitchFamily="2" charset="0"/>
              </a:rPr>
              <a:t>['-</a:t>
            </a:r>
            <a:r>
              <a:rPr lang="es-ES_tradnl" sz="3800" dirty="0" err="1" smtClean="0">
                <a:solidFill>
                  <a:srgbClr val="FFFF00"/>
                </a:solidFill>
                <a:latin typeface="Bwhebb" pitchFamily="2" charset="0"/>
              </a:rPr>
              <a:t>yKi</a:t>
            </a:r>
            <a:r>
              <a:rPr lang="es-ES_tradnl" sz="3800" dirty="0" smtClean="0">
                <a:solidFill>
                  <a:srgbClr val="FFFF00"/>
                </a:solidFill>
                <a:latin typeface="Bwhebb" pitchFamily="2" charset="0"/>
              </a:rPr>
              <a:t>( dx</a:t>
            </a:r>
            <a:r>
              <a:rPr lang="es-ES_tradnl" sz="3800" dirty="0">
                <a:solidFill>
                  <a:srgbClr val="FFFF00"/>
                </a:solidFill>
                <a:latin typeface="Bwhebb" pitchFamily="2" charset="0"/>
              </a:rPr>
              <a:t>'_</a:t>
            </a:r>
            <a:r>
              <a:rPr lang="es-ES_tradnl" sz="3800" dirty="0" err="1">
                <a:solidFill>
                  <a:srgbClr val="FFFF00"/>
                </a:solidFill>
                <a:latin typeface="Bwhebb" pitchFamily="2" charset="0"/>
              </a:rPr>
              <a:t>p.a</a:t>
            </a:r>
            <a:r>
              <a:rPr lang="es-ES_tradnl" sz="3800" dirty="0">
                <a:solidFill>
                  <a:srgbClr val="FFFF00"/>
                </a:solidFill>
                <a:latin typeface="Bwhebb" pitchFamily="2" charset="0"/>
              </a:rPr>
              <a:t>, al{</a:t>
            </a:r>
            <a:r>
              <a:rPr lang="es-ES_tradnl" sz="3800" dirty="0" err="1">
                <a:solidFill>
                  <a:srgbClr val="FFFF00"/>
                </a:solidFill>
                <a:latin typeface="Bwhebb" pitchFamily="2" charset="0"/>
              </a:rPr>
              <a:t>åw</a:t>
            </a:r>
            <a:r>
              <a:rPr lang="es-ES_tradnl" sz="3800" dirty="0">
                <a:solidFill>
                  <a:srgbClr val="FFFF00"/>
                </a:solidFill>
                <a:latin typeface="Bwhebb" pitchFamily="2" charset="0"/>
              </a:rPr>
              <a:t>&gt; </a:t>
            </a:r>
            <a:r>
              <a:rPr lang="es-ES_tradnl" sz="3800" dirty="0" err="1">
                <a:solidFill>
                  <a:srgbClr val="FFFF00"/>
                </a:solidFill>
                <a:latin typeface="Bwhebb" pitchFamily="2" charset="0"/>
              </a:rPr>
              <a:t>xj;Þb.a</a:t>
            </a:r>
            <a:r>
              <a:rPr lang="es-ES_tradnl" sz="3800" dirty="0">
                <a:solidFill>
                  <a:srgbClr val="FFFF00"/>
                </a:solidFill>
                <a:latin typeface="Bwhebb" pitchFamily="2" charset="0"/>
              </a:rPr>
              <a:t>, yti²['</a:t>
            </a:r>
            <a:r>
              <a:rPr lang="es-ES_tradnl" sz="3800" dirty="0" err="1">
                <a:solidFill>
                  <a:srgbClr val="FFFF00"/>
                </a:solidFill>
                <a:latin typeface="Bwhebb" pitchFamily="2" charset="0"/>
              </a:rPr>
              <a:t>Wvy</a:t>
            </a:r>
            <a:r>
              <a:rPr lang="es-ES_tradnl" sz="3800" dirty="0">
                <a:solidFill>
                  <a:srgbClr val="FFFF00"/>
                </a:solidFill>
                <a:latin typeface="Bwhebb" pitchFamily="2" charset="0"/>
              </a:rPr>
              <a:t>&gt; </a:t>
            </a:r>
            <a:r>
              <a:rPr lang="es-ES_tradnl" sz="3800" dirty="0" err="1">
                <a:solidFill>
                  <a:srgbClr val="FFFF00"/>
                </a:solidFill>
                <a:latin typeface="Bwhebb" pitchFamily="2" charset="0"/>
              </a:rPr>
              <a:t>laeó</a:t>
            </a:r>
            <a:r>
              <a:rPr lang="es-ES_tradnl" sz="3800" dirty="0">
                <a:solidFill>
                  <a:srgbClr val="FFFF00"/>
                </a:solidFill>
                <a:latin typeface="Bwhebb" pitchFamily="2" charset="0"/>
              </a:rPr>
              <a:t> </a:t>
            </a:r>
            <a:r>
              <a:rPr lang="es-ES_tradnl" sz="3800" dirty="0" err="1">
                <a:solidFill>
                  <a:srgbClr val="FFFF00"/>
                </a:solidFill>
                <a:latin typeface="Bwhebb" pitchFamily="2" charset="0"/>
              </a:rPr>
              <a:t>hNE“hi</a:t>
            </a:r>
            <a:endParaRPr lang="en-US" sz="3800" dirty="0">
              <a:solidFill>
                <a:srgbClr val="FFFF00"/>
              </a:solidFill>
              <a:latin typeface="Bwhebb" pitchFamily="2" charset="0"/>
            </a:endParaRPr>
          </a:p>
          <a:p>
            <a:r>
              <a:rPr lang="es-ES_tradnl" sz="3800" dirty="0">
                <a:solidFill>
                  <a:srgbClr val="FFFF00"/>
                </a:solidFill>
                <a:latin typeface="Bwhebb" pitchFamily="2" charset="0"/>
              </a:rPr>
              <a:t>  </a:t>
            </a:r>
            <a:r>
              <a:rPr lang="es-ES_tradnl" sz="3800" dirty="0" smtClean="0">
                <a:solidFill>
                  <a:srgbClr val="FFFF00"/>
                </a:solidFill>
                <a:latin typeface="Bwhebb" pitchFamily="2" charset="0"/>
              </a:rPr>
              <a:t>`</a:t>
            </a:r>
            <a:r>
              <a:rPr lang="es-ES_tradnl" sz="3800" dirty="0">
                <a:solidFill>
                  <a:srgbClr val="FFFF00"/>
                </a:solidFill>
                <a:latin typeface="Bwhebb" pitchFamily="2" charset="0"/>
              </a:rPr>
              <a:t>h['(</a:t>
            </a:r>
            <a:r>
              <a:rPr lang="es-ES_tradnl" sz="3800" dirty="0" err="1">
                <a:solidFill>
                  <a:srgbClr val="FFFF00"/>
                </a:solidFill>
                <a:latin typeface="Bwhebb" pitchFamily="2" charset="0"/>
              </a:rPr>
              <a:t>Wvy</a:t>
            </a:r>
            <a:r>
              <a:rPr lang="es-ES_tradnl" sz="3800" dirty="0">
                <a:solidFill>
                  <a:srgbClr val="FFFF00"/>
                </a:solidFill>
                <a:latin typeface="Bwhebb" pitchFamily="2" charset="0"/>
              </a:rPr>
              <a:t>&gt;h; </a:t>
            </a:r>
            <a:r>
              <a:rPr lang="es-ES_tradnl" sz="3800" dirty="0" err="1">
                <a:solidFill>
                  <a:srgbClr val="FFFF00"/>
                </a:solidFill>
                <a:latin typeface="Bwhebb" pitchFamily="2" charset="0"/>
              </a:rPr>
              <a:t>ynEßy</a:t>
            </a:r>
            <a:r>
              <a:rPr lang="es-ES_tradnl" sz="3800" dirty="0">
                <a:solidFill>
                  <a:srgbClr val="FFFF00"/>
                </a:solidFill>
                <a:latin typeface="Bwhebb" pitchFamily="2" charset="0"/>
              </a:rPr>
              <a:t>&gt;[;</a:t>
            </a:r>
            <a:r>
              <a:rPr lang="es-ES_tradnl" sz="3800" dirty="0" err="1">
                <a:solidFill>
                  <a:srgbClr val="FFFF00"/>
                </a:solidFill>
                <a:latin typeface="Bwhebb" pitchFamily="2" charset="0"/>
              </a:rPr>
              <a:t>M;mi</a:t>
            </a:r>
            <a:r>
              <a:rPr lang="es-ES_tradnl" sz="3800" dirty="0">
                <a:solidFill>
                  <a:srgbClr val="FFFF00"/>
                </a:solidFill>
                <a:latin typeface="Bwhebb" pitchFamily="2" charset="0"/>
              </a:rPr>
              <a:t> !</a:t>
            </a:r>
            <a:r>
              <a:rPr lang="es-ES_tradnl" sz="3800" dirty="0" err="1">
                <a:solidFill>
                  <a:srgbClr val="FFFF00"/>
                </a:solidFill>
                <a:latin typeface="Bwhebb" pitchFamily="2" charset="0"/>
              </a:rPr>
              <a:t>Af+f'B</a:t>
            </a:r>
            <a:r>
              <a:rPr lang="es-ES_tradnl" sz="3800" dirty="0">
                <a:solidFill>
                  <a:srgbClr val="FFFF00"/>
                </a:solidFill>
                <a:latin typeface="Bwhebb" pitchFamily="2" charset="0"/>
              </a:rPr>
              <a:t>. ~</a:t>
            </a:r>
            <a:r>
              <a:rPr lang="es-ES_tradnl" sz="3800" dirty="0" err="1">
                <a:solidFill>
                  <a:srgbClr val="FFFF00"/>
                </a:solidFill>
                <a:latin typeface="Bwhebb" pitchFamily="2" charset="0"/>
              </a:rPr>
              <a:t>yIm:ß</a:t>
            </a:r>
            <a:r>
              <a:rPr lang="es-ES_tradnl" sz="3800" dirty="0">
                <a:solidFill>
                  <a:srgbClr val="FFFF00"/>
                </a:solidFill>
                <a:latin typeface="Bwhebb" pitchFamily="2" charset="0"/>
              </a:rPr>
              <a:t>-~</a:t>
            </a:r>
            <a:r>
              <a:rPr lang="es-ES_tradnl" sz="3800" dirty="0" err="1">
                <a:solidFill>
                  <a:srgbClr val="FFFF00"/>
                </a:solidFill>
                <a:latin typeface="Bwhebb" pitchFamily="2" charset="0"/>
              </a:rPr>
              <a:t>T,b.a;v.W</a:t>
            </a:r>
            <a:r>
              <a:rPr lang="es-ES_tradnl" sz="3800" b="1" baseline="30000" dirty="0">
                <a:solidFill>
                  <a:srgbClr val="FFFF00"/>
                </a:solidFill>
                <a:latin typeface="Bwhebb" pitchFamily="2" charset="0"/>
              </a:rPr>
              <a:t>  </a:t>
            </a:r>
            <a:r>
              <a:rPr lang="es-ES_tradnl" sz="3800" dirty="0">
                <a:solidFill>
                  <a:srgbClr val="FFFF00"/>
                </a:solidFill>
                <a:latin typeface="Bwhebb" pitchFamily="2" charset="0"/>
              </a:rPr>
              <a:t>`h['(</a:t>
            </a:r>
            <a:r>
              <a:rPr lang="es-ES_tradnl" sz="3800" dirty="0" err="1">
                <a:solidFill>
                  <a:srgbClr val="FFFF00"/>
                </a:solidFill>
                <a:latin typeface="Bwhebb" pitchFamily="2" charset="0"/>
              </a:rPr>
              <a:t>Wvyli</a:t>
            </a:r>
            <a:r>
              <a:rPr lang="es-ES_tradnl" sz="3800" dirty="0">
                <a:solidFill>
                  <a:srgbClr val="FFFF00"/>
                </a:solidFill>
                <a:latin typeface="Bwhebb" pitchFamily="2" charset="0"/>
              </a:rPr>
              <a:t>( </a:t>
            </a:r>
            <a:r>
              <a:rPr lang="es-ES_tradnl" sz="3800" dirty="0" err="1">
                <a:solidFill>
                  <a:srgbClr val="FFFF00"/>
                </a:solidFill>
                <a:latin typeface="Bwhebb" pitchFamily="2" charset="0"/>
              </a:rPr>
              <a:t>yliÞ-yhiy</a:t>
            </a:r>
            <a:r>
              <a:rPr lang="es-ES_tradnl" sz="3800" dirty="0">
                <a:solidFill>
                  <a:srgbClr val="FFFF00"/>
                </a:solidFill>
                <a:latin typeface="Bwhebb" pitchFamily="2" charset="0"/>
              </a:rPr>
              <a:t>&gt;w</a:t>
            </a:r>
            <a:r>
              <a:rPr lang="es-ES_tradnl" sz="3800" dirty="0" smtClean="0">
                <a:solidFill>
                  <a:srgbClr val="FFFF00"/>
                </a:solidFill>
                <a:latin typeface="Bwhebb" pitchFamily="2" charset="0"/>
              </a:rPr>
              <a:t>:)</a:t>
            </a:r>
            <a:endParaRPr lang="en-US" sz="3800" dirty="0">
              <a:solidFill>
                <a:srgbClr val="FFFF00"/>
              </a:solidFill>
            </a:endParaRPr>
          </a:p>
          <a:p>
            <a:endParaRPr lang="en-US" sz="2000" baseline="30000" dirty="0" smtClean="0">
              <a:solidFill>
                <a:srgbClr val="FFFF00"/>
              </a:solidFill>
            </a:endParaRPr>
          </a:p>
          <a:p>
            <a:r>
              <a:rPr lang="en-US" sz="2100" baseline="30000" dirty="0" smtClean="0">
                <a:solidFill>
                  <a:srgbClr val="FFFF00"/>
                </a:solidFill>
              </a:rPr>
              <a:t>NIV</a:t>
            </a:r>
            <a:r>
              <a:rPr lang="en-US" sz="2100" baseline="30000" dirty="0" smtClean="0">
                <a:solidFill>
                  <a:schemeClr val="bg1"/>
                </a:solidFill>
              </a:rPr>
              <a:t> </a:t>
            </a:r>
            <a:r>
              <a:rPr lang="en-US" sz="2100" dirty="0">
                <a:solidFill>
                  <a:schemeClr val="bg1"/>
                </a:solidFill>
              </a:rPr>
              <a:t>Surely God is my salvation; I will trust and not be afraid. The LORD, the LORD, is my strength and my song; he has become my salvation." With joy you will draw water from the wells of salvation</a:t>
            </a:r>
            <a:r>
              <a:rPr lang="en-US" sz="2100" dirty="0" smtClean="0">
                <a:solidFill>
                  <a:schemeClr val="bg1"/>
                </a:solidFill>
              </a:rPr>
              <a:t>.  / </a:t>
            </a:r>
            <a:r>
              <a:rPr lang="es-ES_tradnl" sz="2100" baseline="30000" dirty="0" smtClean="0">
                <a:solidFill>
                  <a:srgbClr val="FFFF00"/>
                </a:solidFill>
              </a:rPr>
              <a:t>R95</a:t>
            </a:r>
            <a:r>
              <a:rPr lang="es-ES_tradnl" sz="2100" baseline="30000" dirty="0" smtClean="0">
                <a:solidFill>
                  <a:schemeClr val="bg1"/>
                </a:solidFill>
              </a:rPr>
              <a:t> </a:t>
            </a:r>
            <a:r>
              <a:rPr lang="es-ES_tradnl" sz="2100" dirty="0">
                <a:solidFill>
                  <a:schemeClr val="bg1"/>
                </a:solidFill>
              </a:rPr>
              <a:t>He aquí, Dios es mi salvación; me aseguraré y no temeré; porque mi fortaleza y mi canción es </a:t>
            </a:r>
            <a:r>
              <a:rPr lang="es-ES_tradnl" sz="2100" dirty="0" err="1">
                <a:solidFill>
                  <a:schemeClr val="bg1"/>
                </a:solidFill>
              </a:rPr>
              <a:t>Jah</a:t>
            </a:r>
            <a:r>
              <a:rPr lang="es-ES_tradnl" sz="2100" dirty="0">
                <a:solidFill>
                  <a:schemeClr val="bg1"/>
                </a:solidFill>
              </a:rPr>
              <a:t>, Jehová, quien ha sido salvación para mí". Sacaréis con gozo aguas de las fuentes de la salvación</a:t>
            </a:r>
            <a:r>
              <a:rPr lang="es-ES_tradnl" sz="2100" dirty="0" smtClean="0">
                <a:solidFill>
                  <a:schemeClr val="bg1"/>
                </a:solidFill>
              </a:rPr>
              <a:t>.  / </a:t>
            </a:r>
            <a:r>
              <a:rPr lang="es-ES_tradnl" sz="2100" baseline="30000" dirty="0" smtClean="0">
                <a:solidFill>
                  <a:srgbClr val="FFFF00"/>
                </a:solidFill>
              </a:rPr>
              <a:t>BFC</a:t>
            </a:r>
            <a:r>
              <a:rPr lang="es-ES_tradnl" sz="2100" baseline="30000" dirty="0" smtClean="0">
                <a:solidFill>
                  <a:schemeClr val="bg1"/>
                </a:solidFill>
              </a:rPr>
              <a:t> </a:t>
            </a:r>
            <a:r>
              <a:rPr lang="es-ES_tradnl" sz="2100" dirty="0" err="1">
                <a:solidFill>
                  <a:schemeClr val="bg1"/>
                </a:solidFill>
              </a:rPr>
              <a:t>Voici</a:t>
            </a:r>
            <a:r>
              <a:rPr lang="es-ES_tradnl" sz="2100" dirty="0">
                <a:solidFill>
                  <a:schemeClr val="bg1"/>
                </a:solidFill>
              </a:rPr>
              <a:t> le </a:t>
            </a:r>
            <a:r>
              <a:rPr lang="es-ES_tradnl" sz="2100" dirty="0" err="1">
                <a:solidFill>
                  <a:schemeClr val="bg1"/>
                </a:solidFill>
              </a:rPr>
              <a:t>Dieu</a:t>
            </a:r>
            <a:r>
              <a:rPr lang="es-ES_tradnl" sz="2100" dirty="0">
                <a:solidFill>
                  <a:schemeClr val="bg1"/>
                </a:solidFill>
              </a:rPr>
              <a:t> </a:t>
            </a:r>
            <a:r>
              <a:rPr lang="es-ES_tradnl" sz="2100" dirty="0" err="1">
                <a:solidFill>
                  <a:schemeClr val="bg1"/>
                </a:solidFill>
              </a:rPr>
              <a:t>qui</a:t>
            </a:r>
            <a:r>
              <a:rPr lang="es-ES_tradnl" sz="2100" dirty="0">
                <a:solidFill>
                  <a:schemeClr val="bg1"/>
                </a:solidFill>
              </a:rPr>
              <a:t> </a:t>
            </a:r>
            <a:r>
              <a:rPr lang="es-ES_tradnl" sz="2100" dirty="0" err="1">
                <a:solidFill>
                  <a:schemeClr val="bg1"/>
                </a:solidFill>
              </a:rPr>
              <a:t>m'a</a:t>
            </a:r>
            <a:r>
              <a:rPr lang="es-ES_tradnl" sz="2100" dirty="0">
                <a:solidFill>
                  <a:schemeClr val="bg1"/>
                </a:solidFill>
              </a:rPr>
              <a:t> </a:t>
            </a:r>
            <a:r>
              <a:rPr lang="es-ES_tradnl" sz="2100" dirty="0" err="1">
                <a:solidFill>
                  <a:schemeClr val="bg1"/>
                </a:solidFill>
              </a:rPr>
              <a:t>sauvé</a:t>
            </a:r>
            <a:r>
              <a:rPr lang="es-ES_tradnl" sz="2100" dirty="0">
                <a:solidFill>
                  <a:schemeClr val="bg1"/>
                </a:solidFill>
              </a:rPr>
              <a:t>; je me </a:t>
            </a:r>
            <a:r>
              <a:rPr lang="es-ES_tradnl" sz="2100" dirty="0" err="1">
                <a:solidFill>
                  <a:schemeClr val="bg1"/>
                </a:solidFill>
              </a:rPr>
              <a:t>sens</a:t>
            </a:r>
            <a:r>
              <a:rPr lang="es-ES_tradnl" sz="2100" dirty="0">
                <a:solidFill>
                  <a:schemeClr val="bg1"/>
                </a:solidFill>
              </a:rPr>
              <a:t> en </a:t>
            </a:r>
            <a:r>
              <a:rPr lang="es-ES_tradnl" sz="2100" dirty="0" err="1">
                <a:solidFill>
                  <a:schemeClr val="bg1"/>
                </a:solidFill>
              </a:rPr>
              <a:t>sécurité</a:t>
            </a:r>
            <a:r>
              <a:rPr lang="es-ES_tradnl" sz="2100" dirty="0">
                <a:solidFill>
                  <a:schemeClr val="bg1"/>
                </a:solidFill>
              </a:rPr>
              <a:t>, je </a:t>
            </a:r>
            <a:r>
              <a:rPr lang="es-ES_tradnl" sz="2100" dirty="0" err="1">
                <a:solidFill>
                  <a:schemeClr val="bg1"/>
                </a:solidFill>
              </a:rPr>
              <a:t>n'ai</a:t>
            </a:r>
            <a:r>
              <a:rPr lang="es-ES_tradnl" sz="2100" dirty="0">
                <a:solidFill>
                  <a:schemeClr val="bg1"/>
                </a:solidFill>
              </a:rPr>
              <a:t> plus </a:t>
            </a:r>
            <a:r>
              <a:rPr lang="es-ES_tradnl" sz="2100" dirty="0" err="1">
                <a:solidFill>
                  <a:schemeClr val="bg1"/>
                </a:solidFill>
              </a:rPr>
              <a:t>peur</a:t>
            </a:r>
            <a:r>
              <a:rPr lang="es-ES_tradnl" sz="2100" dirty="0">
                <a:solidFill>
                  <a:schemeClr val="bg1"/>
                </a:solidFill>
              </a:rPr>
              <a:t>. </a:t>
            </a:r>
            <a:r>
              <a:rPr lang="en-US" sz="2100" dirty="0">
                <a:solidFill>
                  <a:schemeClr val="bg1"/>
                </a:solidFill>
              </a:rPr>
              <a:t>Ma </a:t>
            </a:r>
            <a:r>
              <a:rPr lang="en-US" sz="2100" dirty="0" err="1">
                <a:solidFill>
                  <a:schemeClr val="bg1"/>
                </a:solidFill>
              </a:rPr>
              <a:t>grande</a:t>
            </a:r>
            <a:r>
              <a:rPr lang="en-US" sz="2100" dirty="0">
                <a:solidFill>
                  <a:schemeClr val="bg1"/>
                </a:solidFill>
              </a:rPr>
              <a:t> force, </a:t>
            </a:r>
            <a:r>
              <a:rPr lang="en-US" sz="2100" dirty="0" err="1">
                <a:solidFill>
                  <a:schemeClr val="bg1"/>
                </a:solidFill>
              </a:rPr>
              <a:t>c'est</a:t>
            </a:r>
            <a:r>
              <a:rPr lang="en-US" sz="2100" dirty="0">
                <a:solidFill>
                  <a:schemeClr val="bg1"/>
                </a:solidFill>
              </a:rPr>
              <a:t> le Seigneur; </a:t>
            </a:r>
            <a:r>
              <a:rPr lang="en-US" sz="2100" dirty="0" err="1">
                <a:solidFill>
                  <a:schemeClr val="bg1"/>
                </a:solidFill>
              </a:rPr>
              <a:t>il</a:t>
            </a:r>
            <a:r>
              <a:rPr lang="en-US" sz="2100" dirty="0">
                <a:solidFill>
                  <a:schemeClr val="bg1"/>
                </a:solidFill>
              </a:rPr>
              <a:t> </a:t>
            </a:r>
            <a:r>
              <a:rPr lang="en-US" sz="2100" dirty="0" err="1">
                <a:solidFill>
                  <a:schemeClr val="bg1"/>
                </a:solidFill>
              </a:rPr>
              <a:t>est</a:t>
            </a:r>
            <a:r>
              <a:rPr lang="en-US" sz="2100" dirty="0">
                <a:solidFill>
                  <a:schemeClr val="bg1"/>
                </a:solidFill>
              </a:rPr>
              <a:t> </a:t>
            </a:r>
            <a:r>
              <a:rPr lang="en-US" sz="2100" dirty="0" err="1">
                <a:solidFill>
                  <a:schemeClr val="bg1"/>
                </a:solidFill>
              </a:rPr>
              <a:t>mon</a:t>
            </a:r>
            <a:r>
              <a:rPr lang="en-US" sz="2100" dirty="0">
                <a:solidFill>
                  <a:schemeClr val="bg1"/>
                </a:solidFill>
              </a:rPr>
              <a:t> </a:t>
            </a:r>
            <a:r>
              <a:rPr lang="en-US" sz="2100" dirty="0" err="1">
                <a:solidFill>
                  <a:schemeClr val="bg1"/>
                </a:solidFill>
              </a:rPr>
              <a:t>sauveur</a:t>
            </a:r>
            <a:r>
              <a:rPr lang="en-US" sz="2100" dirty="0">
                <a:solidFill>
                  <a:schemeClr val="bg1"/>
                </a:solidFill>
              </a:rPr>
              <a:t>.» Avec joie </a:t>
            </a:r>
            <a:r>
              <a:rPr lang="en-US" sz="2100" dirty="0" err="1">
                <a:solidFill>
                  <a:schemeClr val="bg1"/>
                </a:solidFill>
              </a:rPr>
              <a:t>vous</a:t>
            </a:r>
            <a:r>
              <a:rPr lang="en-US" sz="2100" dirty="0">
                <a:solidFill>
                  <a:schemeClr val="bg1"/>
                </a:solidFill>
              </a:rPr>
              <a:t> </a:t>
            </a:r>
            <a:r>
              <a:rPr lang="en-US" sz="2100" dirty="0" err="1">
                <a:solidFill>
                  <a:schemeClr val="bg1"/>
                </a:solidFill>
              </a:rPr>
              <a:t>puiserez</a:t>
            </a:r>
            <a:r>
              <a:rPr lang="en-US" sz="2100" dirty="0">
                <a:solidFill>
                  <a:schemeClr val="bg1"/>
                </a:solidFill>
              </a:rPr>
              <a:t> aux sources du </a:t>
            </a:r>
            <a:r>
              <a:rPr lang="en-US" sz="2100" dirty="0" err="1">
                <a:solidFill>
                  <a:schemeClr val="bg1"/>
                </a:solidFill>
              </a:rPr>
              <a:t>salut</a:t>
            </a:r>
            <a:r>
              <a:rPr lang="en-US" sz="2100" dirty="0" smtClean="0">
                <a:solidFill>
                  <a:schemeClr val="bg1"/>
                </a:solidFill>
              </a:rPr>
              <a:t>.  / </a:t>
            </a:r>
            <a:r>
              <a:rPr lang="en-US" sz="2100" baseline="30000" dirty="0" smtClean="0">
                <a:solidFill>
                  <a:srgbClr val="FFFF00"/>
                </a:solidFill>
              </a:rPr>
              <a:t>ELB</a:t>
            </a:r>
            <a:r>
              <a:rPr lang="en-US" sz="2100" baseline="30000" dirty="0" smtClean="0">
                <a:solidFill>
                  <a:schemeClr val="bg1"/>
                </a:solidFill>
              </a:rPr>
              <a:t> </a:t>
            </a:r>
            <a:r>
              <a:rPr lang="en-US" sz="2100" dirty="0" err="1">
                <a:solidFill>
                  <a:schemeClr val="bg1"/>
                </a:solidFill>
              </a:rPr>
              <a:t>Siehe</a:t>
            </a:r>
            <a:r>
              <a:rPr lang="en-US" sz="2100" dirty="0">
                <a:solidFill>
                  <a:schemeClr val="bg1"/>
                </a:solidFill>
              </a:rPr>
              <a:t>, </a:t>
            </a:r>
            <a:r>
              <a:rPr lang="en-US" sz="2100" dirty="0" err="1">
                <a:solidFill>
                  <a:schemeClr val="bg1"/>
                </a:solidFill>
              </a:rPr>
              <a:t>Gott</a:t>
            </a:r>
            <a:r>
              <a:rPr lang="en-US" sz="2100" dirty="0">
                <a:solidFill>
                  <a:schemeClr val="bg1"/>
                </a:solidFill>
              </a:rPr>
              <a:t> </a:t>
            </a:r>
            <a:r>
              <a:rPr lang="en-US" sz="2100" dirty="0" err="1">
                <a:solidFill>
                  <a:schemeClr val="bg1"/>
                </a:solidFill>
              </a:rPr>
              <a:t>ist</a:t>
            </a:r>
            <a:r>
              <a:rPr lang="en-US" sz="2100" dirty="0">
                <a:solidFill>
                  <a:schemeClr val="bg1"/>
                </a:solidFill>
              </a:rPr>
              <a:t> </a:t>
            </a:r>
            <a:r>
              <a:rPr lang="en-US" sz="2100" dirty="0" err="1">
                <a:solidFill>
                  <a:schemeClr val="bg1"/>
                </a:solidFill>
              </a:rPr>
              <a:t>mein</a:t>
            </a:r>
            <a:r>
              <a:rPr lang="en-US" sz="2100" dirty="0">
                <a:solidFill>
                  <a:schemeClr val="bg1"/>
                </a:solidFill>
              </a:rPr>
              <a:t> </a:t>
            </a:r>
            <a:r>
              <a:rPr lang="en-US" sz="2100" dirty="0" err="1">
                <a:solidFill>
                  <a:schemeClr val="bg1"/>
                </a:solidFill>
              </a:rPr>
              <a:t>Heil</a:t>
            </a:r>
            <a:r>
              <a:rPr lang="en-US" sz="2100" dirty="0">
                <a:solidFill>
                  <a:schemeClr val="bg1"/>
                </a:solidFill>
              </a:rPr>
              <a:t>, </a:t>
            </a:r>
            <a:r>
              <a:rPr lang="en-US" sz="2100" dirty="0" err="1">
                <a:solidFill>
                  <a:schemeClr val="bg1"/>
                </a:solidFill>
              </a:rPr>
              <a:t>ich</a:t>
            </a:r>
            <a:r>
              <a:rPr lang="en-US" sz="2100" dirty="0">
                <a:solidFill>
                  <a:schemeClr val="bg1"/>
                </a:solidFill>
              </a:rPr>
              <a:t> bin </a:t>
            </a:r>
            <a:r>
              <a:rPr lang="en-US" sz="2100" dirty="0" err="1">
                <a:solidFill>
                  <a:schemeClr val="bg1"/>
                </a:solidFill>
              </a:rPr>
              <a:t>voller</a:t>
            </a:r>
            <a:r>
              <a:rPr lang="en-US" sz="2100" dirty="0">
                <a:solidFill>
                  <a:schemeClr val="bg1"/>
                </a:solidFill>
              </a:rPr>
              <a:t> </a:t>
            </a:r>
            <a:r>
              <a:rPr lang="en-US" sz="2100" dirty="0" err="1">
                <a:solidFill>
                  <a:schemeClr val="bg1"/>
                </a:solidFill>
              </a:rPr>
              <a:t>Vertrauen</a:t>
            </a:r>
            <a:r>
              <a:rPr lang="en-US" sz="2100" dirty="0">
                <a:solidFill>
                  <a:schemeClr val="bg1"/>
                </a:solidFill>
              </a:rPr>
              <a:t> und </a:t>
            </a:r>
            <a:r>
              <a:rPr lang="en-US" sz="2100" dirty="0" err="1">
                <a:solidFill>
                  <a:schemeClr val="bg1"/>
                </a:solidFill>
              </a:rPr>
              <a:t>fürchte</a:t>
            </a:r>
            <a:r>
              <a:rPr lang="en-US" sz="2100" dirty="0">
                <a:solidFill>
                  <a:schemeClr val="bg1"/>
                </a:solidFill>
              </a:rPr>
              <a:t> </a:t>
            </a:r>
            <a:r>
              <a:rPr lang="en-US" sz="2100" dirty="0" err="1">
                <a:solidFill>
                  <a:schemeClr val="bg1"/>
                </a:solidFill>
              </a:rPr>
              <a:t>mich</a:t>
            </a:r>
            <a:r>
              <a:rPr lang="en-US" sz="2100" dirty="0">
                <a:solidFill>
                  <a:schemeClr val="bg1"/>
                </a:solidFill>
              </a:rPr>
              <a:t> </a:t>
            </a:r>
            <a:r>
              <a:rPr lang="en-US" sz="2100" dirty="0" err="1">
                <a:solidFill>
                  <a:schemeClr val="bg1"/>
                </a:solidFill>
              </a:rPr>
              <a:t>nicht</a:t>
            </a:r>
            <a:r>
              <a:rPr lang="en-US" sz="2100" dirty="0">
                <a:solidFill>
                  <a:schemeClr val="bg1"/>
                </a:solidFill>
              </a:rPr>
              <a:t>. </a:t>
            </a:r>
            <a:r>
              <a:rPr lang="en-US" sz="2100" dirty="0" err="1">
                <a:solidFill>
                  <a:schemeClr val="bg1"/>
                </a:solidFill>
              </a:rPr>
              <a:t>Denn</a:t>
            </a:r>
            <a:r>
              <a:rPr lang="en-US" sz="2100" dirty="0">
                <a:solidFill>
                  <a:schemeClr val="bg1"/>
                </a:solidFill>
              </a:rPr>
              <a:t> </a:t>
            </a:r>
            <a:r>
              <a:rPr lang="en-US" sz="2100" dirty="0" err="1">
                <a:solidFill>
                  <a:schemeClr val="bg1"/>
                </a:solidFill>
              </a:rPr>
              <a:t>Jah</a:t>
            </a:r>
            <a:r>
              <a:rPr lang="en-US" sz="2100" dirty="0">
                <a:solidFill>
                  <a:schemeClr val="bg1"/>
                </a:solidFill>
              </a:rPr>
              <a:t>, der HERR, </a:t>
            </a:r>
            <a:r>
              <a:rPr lang="en-US" sz="2100" dirty="0" err="1">
                <a:solidFill>
                  <a:schemeClr val="bg1"/>
                </a:solidFill>
              </a:rPr>
              <a:t>ist</a:t>
            </a:r>
            <a:r>
              <a:rPr lang="en-US" sz="2100" dirty="0">
                <a:solidFill>
                  <a:schemeClr val="bg1"/>
                </a:solidFill>
              </a:rPr>
              <a:t> </a:t>
            </a:r>
            <a:r>
              <a:rPr lang="en-US" sz="2100" dirty="0" err="1">
                <a:solidFill>
                  <a:schemeClr val="bg1"/>
                </a:solidFill>
              </a:rPr>
              <a:t>meine</a:t>
            </a:r>
            <a:r>
              <a:rPr lang="en-US" sz="2100" dirty="0">
                <a:solidFill>
                  <a:schemeClr val="bg1"/>
                </a:solidFill>
              </a:rPr>
              <a:t> </a:t>
            </a:r>
            <a:r>
              <a:rPr lang="en-US" sz="2100" dirty="0" err="1">
                <a:solidFill>
                  <a:schemeClr val="bg1"/>
                </a:solidFill>
              </a:rPr>
              <a:t>Stärke</a:t>
            </a:r>
            <a:r>
              <a:rPr lang="en-US" sz="2100" dirty="0">
                <a:solidFill>
                  <a:schemeClr val="bg1"/>
                </a:solidFill>
              </a:rPr>
              <a:t> und </a:t>
            </a:r>
            <a:r>
              <a:rPr lang="en-US" sz="2100" dirty="0" err="1">
                <a:solidFill>
                  <a:schemeClr val="bg1"/>
                </a:solidFill>
              </a:rPr>
              <a:t>mein</a:t>
            </a:r>
            <a:r>
              <a:rPr lang="en-US" sz="2100" dirty="0">
                <a:solidFill>
                  <a:schemeClr val="bg1"/>
                </a:solidFill>
              </a:rPr>
              <a:t> </a:t>
            </a:r>
            <a:r>
              <a:rPr lang="en-US" sz="2100" dirty="0" err="1">
                <a:solidFill>
                  <a:schemeClr val="bg1"/>
                </a:solidFill>
              </a:rPr>
              <a:t>Loblied</a:t>
            </a:r>
            <a:r>
              <a:rPr lang="en-US" sz="2100" dirty="0">
                <a:solidFill>
                  <a:schemeClr val="bg1"/>
                </a:solidFill>
              </a:rPr>
              <a:t>, und </a:t>
            </a:r>
            <a:r>
              <a:rPr lang="en-US" sz="2100" dirty="0" err="1">
                <a:solidFill>
                  <a:schemeClr val="bg1"/>
                </a:solidFill>
              </a:rPr>
              <a:t>er</a:t>
            </a:r>
            <a:r>
              <a:rPr lang="en-US" sz="2100" dirty="0">
                <a:solidFill>
                  <a:schemeClr val="bg1"/>
                </a:solidFill>
              </a:rPr>
              <a:t> </a:t>
            </a:r>
            <a:r>
              <a:rPr lang="en-US" sz="2100" dirty="0" err="1">
                <a:solidFill>
                  <a:schemeClr val="bg1"/>
                </a:solidFill>
              </a:rPr>
              <a:t>ist</a:t>
            </a:r>
            <a:r>
              <a:rPr lang="en-US" sz="2100" dirty="0">
                <a:solidFill>
                  <a:schemeClr val="bg1"/>
                </a:solidFill>
              </a:rPr>
              <a:t> </a:t>
            </a:r>
            <a:r>
              <a:rPr lang="en-US" sz="2100" dirty="0" err="1">
                <a:solidFill>
                  <a:schemeClr val="bg1"/>
                </a:solidFill>
              </a:rPr>
              <a:t>mir</a:t>
            </a:r>
            <a:r>
              <a:rPr lang="en-US" sz="2100" dirty="0">
                <a:solidFill>
                  <a:schemeClr val="bg1"/>
                </a:solidFill>
              </a:rPr>
              <a:t> </a:t>
            </a:r>
            <a:r>
              <a:rPr lang="en-US" sz="2100" dirty="0" err="1">
                <a:solidFill>
                  <a:schemeClr val="bg1"/>
                </a:solidFill>
              </a:rPr>
              <a:t>zum</a:t>
            </a:r>
            <a:r>
              <a:rPr lang="en-US" sz="2100" dirty="0">
                <a:solidFill>
                  <a:schemeClr val="bg1"/>
                </a:solidFill>
              </a:rPr>
              <a:t> </a:t>
            </a:r>
            <a:r>
              <a:rPr lang="en-US" sz="2100" dirty="0" err="1">
                <a:solidFill>
                  <a:schemeClr val="bg1"/>
                </a:solidFill>
              </a:rPr>
              <a:t>Heil</a:t>
            </a:r>
            <a:r>
              <a:rPr lang="en-US" sz="2100" dirty="0">
                <a:solidFill>
                  <a:schemeClr val="bg1"/>
                </a:solidFill>
              </a:rPr>
              <a:t> </a:t>
            </a:r>
            <a:r>
              <a:rPr lang="en-US" sz="2100" dirty="0" err="1">
                <a:solidFill>
                  <a:schemeClr val="bg1"/>
                </a:solidFill>
              </a:rPr>
              <a:t>geworden</a:t>
            </a:r>
            <a:r>
              <a:rPr lang="en-US" sz="2100" dirty="0">
                <a:solidFill>
                  <a:schemeClr val="bg1"/>
                </a:solidFill>
              </a:rPr>
              <a:t>. - Und </a:t>
            </a:r>
            <a:r>
              <a:rPr lang="en-US" sz="2100" dirty="0" err="1">
                <a:solidFill>
                  <a:schemeClr val="bg1"/>
                </a:solidFill>
              </a:rPr>
              <a:t>mit</a:t>
            </a:r>
            <a:r>
              <a:rPr lang="en-US" sz="2100" dirty="0">
                <a:solidFill>
                  <a:schemeClr val="bg1"/>
                </a:solidFill>
              </a:rPr>
              <a:t> </a:t>
            </a:r>
            <a:r>
              <a:rPr lang="en-US" sz="2100" dirty="0" err="1">
                <a:solidFill>
                  <a:schemeClr val="bg1"/>
                </a:solidFill>
              </a:rPr>
              <a:t>Freuden</a:t>
            </a:r>
            <a:r>
              <a:rPr lang="en-US" sz="2100" dirty="0">
                <a:solidFill>
                  <a:schemeClr val="bg1"/>
                </a:solidFill>
              </a:rPr>
              <a:t> </a:t>
            </a:r>
            <a:r>
              <a:rPr lang="en-US" sz="2100" dirty="0" err="1">
                <a:solidFill>
                  <a:schemeClr val="bg1"/>
                </a:solidFill>
              </a:rPr>
              <a:t>werdet</a:t>
            </a:r>
            <a:r>
              <a:rPr lang="en-US" sz="2100" dirty="0">
                <a:solidFill>
                  <a:schemeClr val="bg1"/>
                </a:solidFill>
              </a:rPr>
              <a:t> </a:t>
            </a:r>
            <a:r>
              <a:rPr lang="en-US" sz="2100" dirty="0" err="1">
                <a:solidFill>
                  <a:schemeClr val="bg1"/>
                </a:solidFill>
              </a:rPr>
              <a:t>ihr</a:t>
            </a:r>
            <a:r>
              <a:rPr lang="en-US" sz="2100" dirty="0">
                <a:solidFill>
                  <a:schemeClr val="bg1"/>
                </a:solidFill>
              </a:rPr>
              <a:t> </a:t>
            </a:r>
            <a:r>
              <a:rPr lang="en-US" sz="2100" dirty="0" err="1">
                <a:solidFill>
                  <a:schemeClr val="bg1"/>
                </a:solidFill>
              </a:rPr>
              <a:t>Wasser</a:t>
            </a:r>
            <a:r>
              <a:rPr lang="en-US" sz="2100" dirty="0">
                <a:solidFill>
                  <a:schemeClr val="bg1"/>
                </a:solidFill>
              </a:rPr>
              <a:t> </a:t>
            </a:r>
            <a:r>
              <a:rPr lang="en-US" sz="2100" dirty="0" err="1">
                <a:solidFill>
                  <a:schemeClr val="bg1"/>
                </a:solidFill>
              </a:rPr>
              <a:t>schöpfen</a:t>
            </a:r>
            <a:r>
              <a:rPr lang="en-US" sz="2100" dirty="0">
                <a:solidFill>
                  <a:schemeClr val="bg1"/>
                </a:solidFill>
              </a:rPr>
              <a:t> </a:t>
            </a:r>
            <a:r>
              <a:rPr lang="en-US" sz="2100" dirty="0" err="1">
                <a:solidFill>
                  <a:schemeClr val="bg1"/>
                </a:solidFill>
              </a:rPr>
              <a:t>aus</a:t>
            </a:r>
            <a:r>
              <a:rPr lang="en-US" sz="2100" dirty="0">
                <a:solidFill>
                  <a:schemeClr val="bg1"/>
                </a:solidFill>
              </a:rPr>
              <a:t> den </a:t>
            </a:r>
            <a:r>
              <a:rPr lang="en-US" sz="2100" dirty="0" err="1">
                <a:solidFill>
                  <a:schemeClr val="bg1"/>
                </a:solidFill>
              </a:rPr>
              <a:t>Quellen</a:t>
            </a:r>
            <a:r>
              <a:rPr lang="en-US" sz="2100" dirty="0">
                <a:solidFill>
                  <a:schemeClr val="bg1"/>
                </a:solidFill>
              </a:rPr>
              <a:t> des </a:t>
            </a:r>
            <a:r>
              <a:rPr lang="en-US" sz="2100" dirty="0" err="1" smtClean="0">
                <a:solidFill>
                  <a:schemeClr val="bg1"/>
                </a:solidFill>
              </a:rPr>
              <a:t>Heils</a:t>
            </a:r>
            <a:r>
              <a:rPr lang="en-US" sz="2100" dirty="0" smtClean="0">
                <a:solidFill>
                  <a:schemeClr val="bg1"/>
                </a:solidFill>
              </a:rPr>
              <a:t>  / </a:t>
            </a:r>
            <a:r>
              <a:rPr lang="en-US" altLang="zh-TW" sz="2100" baseline="30000" dirty="0" smtClean="0">
                <a:solidFill>
                  <a:srgbClr val="FFFF00"/>
                </a:solidFill>
              </a:rPr>
              <a:t>KOR</a:t>
            </a:r>
            <a:r>
              <a:rPr lang="en-US" altLang="zh-TW" sz="2100" baseline="30000" dirty="0" smtClean="0">
                <a:solidFill>
                  <a:schemeClr val="bg1"/>
                </a:solidFill>
              </a:rPr>
              <a:t> </a:t>
            </a:r>
            <a:r>
              <a:rPr lang="ko-KR" altLang="en-US" sz="2100" dirty="0" smtClean="0">
                <a:solidFill>
                  <a:schemeClr val="bg1"/>
                </a:solidFill>
              </a:rPr>
              <a:t>보라 </a:t>
            </a:r>
            <a:r>
              <a:rPr lang="ko-KR" altLang="en-US" sz="2100" dirty="0">
                <a:solidFill>
                  <a:schemeClr val="bg1"/>
                </a:solidFill>
              </a:rPr>
              <a:t>하나님은 나의 구원이시라 내가 의뢰하고 두려움이 없으리니 주 여호와는 나의 힘이시며 나의 노래시며 나의 구원이심이라</a:t>
            </a:r>
            <a:r>
              <a:rPr lang="en-US" sz="2100" dirty="0">
                <a:solidFill>
                  <a:schemeClr val="bg1"/>
                </a:solidFill>
              </a:rPr>
              <a:t>. </a:t>
            </a:r>
            <a:r>
              <a:rPr lang="ko-KR" altLang="en-US" sz="2100" dirty="0">
                <a:solidFill>
                  <a:schemeClr val="bg1"/>
                </a:solidFill>
              </a:rPr>
              <a:t>그러므로 너희가 기쁨으로 구원의 우물들에서 물을 길으리로다</a:t>
            </a:r>
            <a:r>
              <a:rPr lang="en-US" sz="2100" dirty="0">
                <a:solidFill>
                  <a:schemeClr val="bg1"/>
                </a:solidFill>
              </a:rPr>
              <a:t>. </a:t>
            </a:r>
            <a:r>
              <a:rPr lang="en-US" sz="2100" dirty="0" smtClean="0">
                <a:solidFill>
                  <a:schemeClr val="bg1"/>
                </a:solidFill>
              </a:rPr>
              <a:t> / </a:t>
            </a:r>
            <a:r>
              <a:rPr lang="en-US" altLang="zh-TW" sz="2100" baseline="30000" dirty="0" smtClean="0">
                <a:solidFill>
                  <a:srgbClr val="FFFF00"/>
                </a:solidFill>
              </a:rPr>
              <a:t>CUV</a:t>
            </a:r>
            <a:r>
              <a:rPr lang="en-US" altLang="zh-TW" sz="2100" baseline="30000" dirty="0" smtClean="0">
                <a:solidFill>
                  <a:schemeClr val="bg1"/>
                </a:solidFill>
              </a:rPr>
              <a:t> </a:t>
            </a:r>
            <a:r>
              <a:rPr lang="zh-TW" altLang="en-US" sz="2000" dirty="0" smtClean="0">
                <a:solidFill>
                  <a:schemeClr val="bg1"/>
                </a:solidFill>
              </a:rPr>
              <a:t>看</a:t>
            </a:r>
            <a:r>
              <a:rPr lang="zh-TW" altLang="en-US" sz="2000" dirty="0">
                <a:solidFill>
                  <a:schemeClr val="bg1"/>
                </a:solidFill>
              </a:rPr>
              <a:t>哪</a:t>
            </a:r>
            <a:r>
              <a:rPr lang="en-US" sz="2000" dirty="0">
                <a:solidFill>
                  <a:schemeClr val="bg1"/>
                </a:solidFill>
              </a:rPr>
              <a:t>,</a:t>
            </a:r>
            <a:r>
              <a:rPr lang="zh-TW" altLang="en-US" sz="2000" dirty="0">
                <a:solidFill>
                  <a:schemeClr val="bg1"/>
                </a:solidFill>
              </a:rPr>
              <a:t>神是我的拯救</a:t>
            </a:r>
            <a:r>
              <a:rPr lang="en-US" sz="2000" dirty="0">
                <a:solidFill>
                  <a:schemeClr val="bg1"/>
                </a:solidFill>
              </a:rPr>
              <a:t>.</a:t>
            </a:r>
            <a:r>
              <a:rPr lang="zh-TW" altLang="en-US" sz="2000" dirty="0">
                <a:solidFill>
                  <a:schemeClr val="bg1"/>
                </a:solidFill>
              </a:rPr>
              <a:t>我要倚靠他</a:t>
            </a:r>
            <a:r>
              <a:rPr lang="en-US" sz="2000" dirty="0">
                <a:solidFill>
                  <a:schemeClr val="bg1"/>
                </a:solidFill>
              </a:rPr>
              <a:t>,</a:t>
            </a:r>
            <a:r>
              <a:rPr lang="zh-TW" altLang="en-US" sz="2000" dirty="0">
                <a:solidFill>
                  <a:schemeClr val="bg1"/>
                </a:solidFill>
              </a:rPr>
              <a:t>並不懼怕</a:t>
            </a:r>
            <a:r>
              <a:rPr lang="en-US" sz="2000" dirty="0">
                <a:solidFill>
                  <a:schemeClr val="bg1"/>
                </a:solidFill>
              </a:rPr>
              <a:t>.</a:t>
            </a:r>
            <a:r>
              <a:rPr lang="zh-TW" altLang="en-US" sz="2000" dirty="0">
                <a:solidFill>
                  <a:schemeClr val="bg1"/>
                </a:solidFill>
              </a:rPr>
              <a:t>因為主耶和華是我的力量</a:t>
            </a:r>
            <a:r>
              <a:rPr lang="en-US" sz="2000" dirty="0">
                <a:solidFill>
                  <a:schemeClr val="bg1"/>
                </a:solidFill>
              </a:rPr>
              <a:t>,</a:t>
            </a:r>
            <a:r>
              <a:rPr lang="zh-TW" altLang="en-US" sz="2000" dirty="0">
                <a:solidFill>
                  <a:schemeClr val="bg1"/>
                </a:solidFill>
              </a:rPr>
              <a:t>是我的詩歌</a:t>
            </a:r>
            <a:r>
              <a:rPr lang="en-US" sz="2000" dirty="0">
                <a:solidFill>
                  <a:schemeClr val="bg1"/>
                </a:solidFill>
              </a:rPr>
              <a:t>.</a:t>
            </a:r>
            <a:r>
              <a:rPr lang="zh-TW" altLang="en-US" sz="2000" dirty="0">
                <a:solidFill>
                  <a:schemeClr val="bg1"/>
                </a:solidFill>
              </a:rPr>
              <a:t>他也成了我的拯救</a:t>
            </a:r>
            <a:r>
              <a:rPr lang="en-US" sz="2000" dirty="0">
                <a:solidFill>
                  <a:schemeClr val="bg1"/>
                </a:solidFill>
              </a:rPr>
              <a:t>.</a:t>
            </a:r>
            <a:r>
              <a:rPr lang="zh-TW" altLang="en-US" sz="2000" dirty="0">
                <a:solidFill>
                  <a:schemeClr val="bg1"/>
                </a:solidFill>
              </a:rPr>
              <a:t>所以你們必從救恩的泉源歡然取水</a:t>
            </a:r>
            <a:r>
              <a:rPr lang="en-US" sz="2000" dirty="0">
                <a:solidFill>
                  <a:schemeClr val="bg1"/>
                </a:solidFill>
              </a:rPr>
              <a:t>.</a:t>
            </a:r>
          </a:p>
          <a:p>
            <a:endParaRPr lang="en-US" sz="1000" dirty="0" smtClean="0">
              <a:solidFill>
                <a:schemeClr val="bg1"/>
              </a:solidFill>
            </a:endParaRP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656488348"/>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图片 2"/>
          <p:cNvPicPr>
            <a:picLocks noChangeAspect="1"/>
          </p:cNvPicPr>
          <p:nvPr/>
        </p:nvPicPr>
        <p:blipFill>
          <a:blip r:embed="rId3"/>
          <a:stretch>
            <a:fillRect/>
          </a:stretch>
        </p:blipFill>
        <p:spPr>
          <a:xfrm>
            <a:off x="898473" y="908720"/>
            <a:ext cx="10284321" cy="647700"/>
          </a:xfrm>
          <a:prstGeom prst="rect">
            <a:avLst/>
          </a:prstGeom>
          <a:noFill/>
          <a:ln w="9525">
            <a:noFill/>
          </a:ln>
        </p:spPr>
      </p:pic>
      <p:pic>
        <p:nvPicPr>
          <p:cNvPr id="19459" name="图片 3"/>
          <p:cNvPicPr>
            <a:picLocks noChangeAspect="1"/>
          </p:cNvPicPr>
          <p:nvPr/>
        </p:nvPicPr>
        <p:blipFill>
          <a:blip r:embed="rId4"/>
          <a:stretch>
            <a:fillRect/>
          </a:stretch>
        </p:blipFill>
        <p:spPr>
          <a:xfrm>
            <a:off x="296891" y="1700808"/>
            <a:ext cx="11617474" cy="609600"/>
          </a:xfrm>
          <a:prstGeom prst="rect">
            <a:avLst/>
          </a:prstGeom>
          <a:noFill/>
          <a:ln w="9525">
            <a:noFill/>
          </a:ln>
        </p:spPr>
      </p:pic>
      <p:pic>
        <p:nvPicPr>
          <p:cNvPr id="19460" name="图片 4"/>
          <p:cNvPicPr>
            <a:picLocks noChangeAspect="1"/>
          </p:cNvPicPr>
          <p:nvPr/>
        </p:nvPicPr>
        <p:blipFill>
          <a:blip r:embed="rId5"/>
          <a:srcRect l="9984"/>
          <a:stretch>
            <a:fillRect/>
          </a:stretch>
        </p:blipFill>
        <p:spPr>
          <a:xfrm>
            <a:off x="1149583" y="2564904"/>
            <a:ext cx="9703236" cy="628650"/>
          </a:xfrm>
          <a:prstGeom prst="rect">
            <a:avLst/>
          </a:prstGeom>
          <a:noFill/>
          <a:ln w="9525">
            <a:noFill/>
          </a:ln>
        </p:spPr>
      </p:pic>
      <p:pic>
        <p:nvPicPr>
          <p:cNvPr id="19461" name="图片 5"/>
          <p:cNvPicPr>
            <a:picLocks noChangeAspect="1"/>
          </p:cNvPicPr>
          <p:nvPr/>
        </p:nvPicPr>
        <p:blipFill>
          <a:blip r:embed="rId6"/>
          <a:srcRect l="15329"/>
          <a:stretch>
            <a:fillRect/>
          </a:stretch>
        </p:blipFill>
        <p:spPr>
          <a:xfrm>
            <a:off x="1472181" y="3371850"/>
            <a:ext cx="9266893" cy="628650"/>
          </a:xfrm>
          <a:prstGeom prst="rect">
            <a:avLst/>
          </a:prstGeom>
          <a:noFill/>
          <a:ln w="9525">
            <a:noFill/>
          </a:ln>
        </p:spPr>
      </p:pic>
      <p:sp>
        <p:nvSpPr>
          <p:cNvPr id="2" name="文本框 1"/>
          <p:cNvSpPr txBox="1"/>
          <p:nvPr/>
        </p:nvSpPr>
        <p:spPr>
          <a:xfrm>
            <a:off x="189756" y="143169"/>
            <a:ext cx="2629984" cy="584775"/>
          </a:xfrm>
          <a:prstGeom prst="rect">
            <a:avLst/>
          </a:prstGeom>
          <a:solidFill>
            <a:srgbClr val="002060"/>
          </a:solidFill>
        </p:spPr>
        <p:txBody>
          <a:bodyPr wrap="square" rtlCol="0" anchor="t">
            <a:spAutoFit/>
          </a:bodyPr>
          <a:lstStyle/>
          <a:p>
            <a:r>
              <a:rPr lang="en-US" sz="3200" b="1" dirty="0">
                <a:solidFill>
                  <a:srgbClr val="FFFF00"/>
                </a:solidFill>
              </a:rPr>
              <a:t>Isaiah 12:2-3</a:t>
            </a:r>
          </a:p>
        </p:txBody>
      </p:sp>
      <p:pic>
        <p:nvPicPr>
          <p:cNvPr id="4" name="图片 3"/>
          <p:cNvPicPr>
            <a:picLocks noChangeAspect="1"/>
          </p:cNvPicPr>
          <p:nvPr/>
        </p:nvPicPr>
        <p:blipFill>
          <a:blip r:embed="rId7"/>
          <a:stretch>
            <a:fillRect/>
          </a:stretch>
        </p:blipFill>
        <p:spPr>
          <a:xfrm>
            <a:off x="394716" y="2663229"/>
            <a:ext cx="770141" cy="432000"/>
          </a:xfrm>
          <a:prstGeom prst="rect">
            <a:avLst/>
          </a:prstGeom>
        </p:spPr>
      </p:pic>
      <p:pic>
        <p:nvPicPr>
          <p:cNvPr id="5" name="图片 4"/>
          <p:cNvPicPr>
            <a:picLocks noChangeAspect="1"/>
          </p:cNvPicPr>
          <p:nvPr/>
        </p:nvPicPr>
        <p:blipFill>
          <a:blip r:embed="rId7"/>
          <a:stretch>
            <a:fillRect/>
          </a:stretch>
        </p:blipFill>
        <p:spPr>
          <a:xfrm>
            <a:off x="10917716" y="2701329"/>
            <a:ext cx="770141" cy="432000"/>
          </a:xfrm>
          <a:prstGeom prst="rect">
            <a:avLst/>
          </a:prstGeom>
        </p:spPr>
      </p:pic>
      <p:pic>
        <p:nvPicPr>
          <p:cNvPr id="6" name="图片 5"/>
          <p:cNvPicPr>
            <a:picLocks noChangeAspect="1"/>
          </p:cNvPicPr>
          <p:nvPr/>
        </p:nvPicPr>
        <p:blipFill>
          <a:blip r:embed="rId7"/>
          <a:stretch>
            <a:fillRect/>
          </a:stretch>
        </p:blipFill>
        <p:spPr>
          <a:xfrm>
            <a:off x="734607" y="3401483"/>
            <a:ext cx="770141" cy="432000"/>
          </a:xfrm>
          <a:prstGeom prst="rect">
            <a:avLst/>
          </a:prstGeom>
        </p:spPr>
      </p:pic>
      <p:pic>
        <p:nvPicPr>
          <p:cNvPr id="7" name="图片 6"/>
          <p:cNvPicPr>
            <a:picLocks noChangeAspect="1"/>
          </p:cNvPicPr>
          <p:nvPr/>
        </p:nvPicPr>
        <p:blipFill>
          <a:blip r:embed="rId7"/>
          <a:stretch>
            <a:fillRect/>
          </a:stretch>
        </p:blipFill>
        <p:spPr>
          <a:xfrm>
            <a:off x="10797723" y="3470175"/>
            <a:ext cx="770141" cy="432000"/>
          </a:xfrm>
          <a:prstGeom prst="rect">
            <a:avLst/>
          </a:prstGeom>
        </p:spPr>
      </p:pic>
      <p:sp>
        <p:nvSpPr>
          <p:cNvPr id="3" name="Rectangle 2"/>
          <p:cNvSpPr/>
          <p:nvPr/>
        </p:nvSpPr>
        <p:spPr>
          <a:xfrm>
            <a:off x="299460" y="4221088"/>
            <a:ext cx="11617473" cy="2062103"/>
          </a:xfrm>
          <a:prstGeom prst="rect">
            <a:avLst/>
          </a:prstGeom>
          <a:solidFill>
            <a:srgbClr val="002060"/>
          </a:solidFill>
        </p:spPr>
        <p:txBody>
          <a:bodyPr wrap="square">
            <a:spAutoFit/>
          </a:bodyPr>
          <a:lstStyle/>
          <a:p>
            <a:pPr algn="ctr"/>
            <a:r>
              <a:rPr lang="en-US" sz="3200" dirty="0" err="1">
                <a:solidFill>
                  <a:schemeClr val="bg1"/>
                </a:solidFill>
              </a:rPr>
              <a:t>Hineh</a:t>
            </a:r>
            <a:r>
              <a:rPr lang="en-US" sz="3200" dirty="0">
                <a:solidFill>
                  <a:schemeClr val="bg1"/>
                </a:solidFill>
              </a:rPr>
              <a:t> El </a:t>
            </a:r>
            <a:r>
              <a:rPr lang="en-US" sz="3200" dirty="0" err="1">
                <a:solidFill>
                  <a:schemeClr val="bg1"/>
                </a:solidFill>
              </a:rPr>
              <a:t>yeshuati</a:t>
            </a:r>
            <a:r>
              <a:rPr lang="en-US" sz="3200" dirty="0">
                <a:solidFill>
                  <a:schemeClr val="bg1"/>
                </a:solidFill>
              </a:rPr>
              <a:t> </a:t>
            </a:r>
            <a:r>
              <a:rPr lang="en-US" sz="3200" dirty="0" err="1" smtClean="0">
                <a:solidFill>
                  <a:schemeClr val="bg1"/>
                </a:solidFill>
              </a:rPr>
              <a:t>Hineh</a:t>
            </a:r>
            <a:r>
              <a:rPr lang="en-US" sz="3200" dirty="0" smtClean="0">
                <a:solidFill>
                  <a:schemeClr val="bg1"/>
                </a:solidFill>
              </a:rPr>
              <a:t> </a:t>
            </a:r>
            <a:r>
              <a:rPr lang="en-US" sz="3200" dirty="0">
                <a:solidFill>
                  <a:schemeClr val="bg1"/>
                </a:solidFill>
              </a:rPr>
              <a:t>El </a:t>
            </a:r>
            <a:r>
              <a:rPr lang="en-US" sz="3200" dirty="0" err="1">
                <a:solidFill>
                  <a:schemeClr val="bg1"/>
                </a:solidFill>
              </a:rPr>
              <a:t>yeshuati</a:t>
            </a:r>
            <a:r>
              <a:rPr lang="en-US" sz="3200" dirty="0">
                <a:solidFill>
                  <a:schemeClr val="bg1"/>
                </a:solidFill>
              </a:rPr>
              <a:t> </a:t>
            </a:r>
            <a:r>
              <a:rPr lang="en-US" sz="3200" dirty="0" err="1" smtClean="0">
                <a:solidFill>
                  <a:schemeClr val="bg1"/>
                </a:solidFill>
              </a:rPr>
              <a:t>evtakh</a:t>
            </a:r>
            <a:endParaRPr lang="en-US" sz="3200" dirty="0" smtClean="0">
              <a:solidFill>
                <a:schemeClr val="bg1"/>
              </a:solidFill>
            </a:endParaRPr>
          </a:p>
          <a:p>
            <a:pPr algn="ctr"/>
            <a:r>
              <a:rPr lang="en-US" sz="3200" dirty="0" err="1">
                <a:solidFill>
                  <a:schemeClr val="bg1"/>
                </a:solidFill>
              </a:rPr>
              <a:t>Hineh</a:t>
            </a:r>
            <a:r>
              <a:rPr lang="en-US" sz="3200" dirty="0">
                <a:solidFill>
                  <a:schemeClr val="bg1"/>
                </a:solidFill>
              </a:rPr>
              <a:t> El </a:t>
            </a:r>
            <a:r>
              <a:rPr lang="en-US" sz="3200" dirty="0" err="1">
                <a:solidFill>
                  <a:schemeClr val="bg1"/>
                </a:solidFill>
              </a:rPr>
              <a:t>yeshuati</a:t>
            </a:r>
            <a:r>
              <a:rPr lang="en-US" sz="3200" dirty="0">
                <a:solidFill>
                  <a:schemeClr val="bg1"/>
                </a:solidFill>
              </a:rPr>
              <a:t> </a:t>
            </a:r>
            <a:r>
              <a:rPr lang="en-US" sz="3200" dirty="0" err="1">
                <a:solidFill>
                  <a:schemeClr val="bg1"/>
                </a:solidFill>
              </a:rPr>
              <a:t>evtakh</a:t>
            </a:r>
            <a:r>
              <a:rPr lang="en-US" sz="3200" dirty="0">
                <a:solidFill>
                  <a:schemeClr val="bg1"/>
                </a:solidFill>
              </a:rPr>
              <a:t> </a:t>
            </a:r>
            <a:r>
              <a:rPr lang="en-US" sz="3200" dirty="0" err="1" smtClean="0">
                <a:solidFill>
                  <a:schemeClr val="bg1"/>
                </a:solidFill>
              </a:rPr>
              <a:t>ve</a:t>
            </a:r>
            <a:r>
              <a:rPr lang="en-US" sz="3200" dirty="0" smtClean="0">
                <a:solidFill>
                  <a:schemeClr val="bg1"/>
                </a:solidFill>
              </a:rPr>
              <a:t>-lo </a:t>
            </a:r>
            <a:r>
              <a:rPr lang="en-US" sz="3200" dirty="0" err="1" smtClean="0">
                <a:solidFill>
                  <a:schemeClr val="bg1"/>
                </a:solidFill>
              </a:rPr>
              <a:t>efkhad</a:t>
            </a:r>
            <a:r>
              <a:rPr lang="en-US" sz="3200" dirty="0" smtClean="0">
                <a:solidFill>
                  <a:schemeClr val="bg1"/>
                </a:solidFill>
              </a:rPr>
              <a:t> </a:t>
            </a:r>
            <a:r>
              <a:rPr lang="en-US" sz="3200" dirty="0" err="1">
                <a:solidFill>
                  <a:schemeClr val="bg1"/>
                </a:solidFill>
              </a:rPr>
              <a:t>ve</a:t>
            </a:r>
            <a:r>
              <a:rPr lang="en-US" sz="3200" dirty="0">
                <a:solidFill>
                  <a:schemeClr val="bg1"/>
                </a:solidFill>
              </a:rPr>
              <a:t>-lo </a:t>
            </a:r>
            <a:r>
              <a:rPr lang="en-US" sz="3200" dirty="0" err="1" smtClean="0">
                <a:solidFill>
                  <a:schemeClr val="bg1"/>
                </a:solidFill>
              </a:rPr>
              <a:t>efkhad</a:t>
            </a:r>
            <a:endParaRPr lang="en-US" sz="3200" dirty="0" smtClean="0">
              <a:solidFill>
                <a:schemeClr val="bg1"/>
              </a:solidFill>
            </a:endParaRPr>
          </a:p>
          <a:p>
            <a:pPr algn="ctr"/>
            <a:r>
              <a:rPr lang="en-US" sz="3200" dirty="0" smtClean="0">
                <a:solidFill>
                  <a:schemeClr val="bg1"/>
                </a:solidFill>
              </a:rPr>
              <a:t>//  Ki </a:t>
            </a:r>
            <a:r>
              <a:rPr lang="en-US" sz="3200" dirty="0" err="1">
                <a:solidFill>
                  <a:schemeClr val="bg1"/>
                </a:solidFill>
              </a:rPr>
              <a:t>ozi</a:t>
            </a:r>
            <a:r>
              <a:rPr lang="en-US" sz="3200" dirty="0">
                <a:solidFill>
                  <a:schemeClr val="bg1"/>
                </a:solidFill>
              </a:rPr>
              <a:t> </a:t>
            </a:r>
            <a:r>
              <a:rPr lang="en-US" sz="3200" dirty="0" err="1">
                <a:solidFill>
                  <a:schemeClr val="bg1"/>
                </a:solidFill>
              </a:rPr>
              <a:t>vezimrat</a:t>
            </a:r>
            <a:r>
              <a:rPr lang="en-US" sz="3200" dirty="0">
                <a:solidFill>
                  <a:schemeClr val="bg1"/>
                </a:solidFill>
              </a:rPr>
              <a:t> Yah </a:t>
            </a:r>
            <a:r>
              <a:rPr lang="en-US" sz="3200" dirty="0" err="1" smtClean="0">
                <a:solidFill>
                  <a:schemeClr val="bg1"/>
                </a:solidFill>
              </a:rPr>
              <a:t>Adonay</a:t>
            </a:r>
            <a:r>
              <a:rPr lang="en-US" sz="3200" dirty="0" smtClean="0">
                <a:solidFill>
                  <a:schemeClr val="bg1"/>
                </a:solidFill>
              </a:rPr>
              <a:t> </a:t>
            </a:r>
            <a:r>
              <a:rPr lang="en-US" sz="3200" dirty="0" err="1">
                <a:solidFill>
                  <a:schemeClr val="bg1"/>
                </a:solidFill>
              </a:rPr>
              <a:t>va-yehi</a:t>
            </a:r>
            <a:r>
              <a:rPr lang="en-US" sz="3200" dirty="0">
                <a:solidFill>
                  <a:schemeClr val="bg1"/>
                </a:solidFill>
              </a:rPr>
              <a:t> li </a:t>
            </a:r>
            <a:r>
              <a:rPr lang="en-US" sz="3200" dirty="0" err="1" smtClean="0">
                <a:solidFill>
                  <a:schemeClr val="bg1"/>
                </a:solidFill>
              </a:rPr>
              <a:t>lishuah</a:t>
            </a:r>
            <a:r>
              <a:rPr lang="en-US" sz="3200" dirty="0" smtClean="0">
                <a:solidFill>
                  <a:schemeClr val="bg1"/>
                </a:solidFill>
              </a:rPr>
              <a:t>  //</a:t>
            </a:r>
          </a:p>
          <a:p>
            <a:pPr algn="ctr"/>
            <a:r>
              <a:rPr lang="en-US" sz="3200" dirty="0" smtClean="0">
                <a:solidFill>
                  <a:schemeClr val="bg1"/>
                </a:solidFill>
              </a:rPr>
              <a:t>//  </a:t>
            </a:r>
            <a:r>
              <a:rPr lang="en-US" sz="3200" dirty="0" err="1" smtClean="0">
                <a:solidFill>
                  <a:schemeClr val="bg1"/>
                </a:solidFill>
              </a:rPr>
              <a:t>Ushavtem</a:t>
            </a:r>
            <a:r>
              <a:rPr lang="en-US" sz="3200" dirty="0" smtClean="0">
                <a:solidFill>
                  <a:schemeClr val="bg1"/>
                </a:solidFill>
              </a:rPr>
              <a:t> </a:t>
            </a:r>
            <a:r>
              <a:rPr lang="en-US" sz="3200" dirty="0">
                <a:solidFill>
                  <a:schemeClr val="bg1"/>
                </a:solidFill>
              </a:rPr>
              <a:t>ma-</a:t>
            </a:r>
            <a:r>
              <a:rPr lang="en-US" sz="3200" dirty="0" err="1">
                <a:solidFill>
                  <a:schemeClr val="bg1"/>
                </a:solidFill>
              </a:rPr>
              <a:t>im</a:t>
            </a:r>
            <a:r>
              <a:rPr lang="en-US" sz="3200" dirty="0">
                <a:solidFill>
                  <a:schemeClr val="bg1"/>
                </a:solidFill>
              </a:rPr>
              <a:t> </a:t>
            </a:r>
            <a:r>
              <a:rPr lang="en-US" sz="3200" dirty="0" err="1">
                <a:solidFill>
                  <a:schemeClr val="bg1"/>
                </a:solidFill>
              </a:rPr>
              <a:t>besasson</a:t>
            </a:r>
            <a:r>
              <a:rPr lang="en-US" sz="3200" dirty="0">
                <a:solidFill>
                  <a:schemeClr val="bg1"/>
                </a:solidFill>
              </a:rPr>
              <a:t> </a:t>
            </a:r>
            <a:r>
              <a:rPr lang="en-US" sz="3200" dirty="0" err="1">
                <a:solidFill>
                  <a:schemeClr val="bg1"/>
                </a:solidFill>
              </a:rPr>
              <a:t>mimayne</a:t>
            </a:r>
            <a:r>
              <a:rPr lang="en-US" sz="3200" dirty="0">
                <a:solidFill>
                  <a:schemeClr val="bg1"/>
                </a:solidFill>
              </a:rPr>
              <a:t> </a:t>
            </a:r>
            <a:r>
              <a:rPr lang="en-US" sz="3200" dirty="0" smtClean="0">
                <a:solidFill>
                  <a:schemeClr val="bg1"/>
                </a:solidFill>
              </a:rPr>
              <a:t>ha-</a:t>
            </a:r>
            <a:r>
              <a:rPr lang="en-US" sz="3200" dirty="0" err="1" smtClean="0">
                <a:solidFill>
                  <a:schemeClr val="bg1"/>
                </a:solidFill>
              </a:rPr>
              <a:t>yeshuah</a:t>
            </a:r>
            <a:r>
              <a:rPr lang="en-US" sz="3200" dirty="0" smtClean="0">
                <a:solidFill>
                  <a:schemeClr val="bg1"/>
                </a:solidFill>
              </a:rPr>
              <a:t>  //</a:t>
            </a:r>
            <a:endParaRPr lang="en-US" sz="3200" dirty="0">
              <a:solidFill>
                <a:schemeClr val="bg1"/>
              </a:solidFill>
            </a:endParaRPr>
          </a:p>
        </p:txBody>
      </p:sp>
    </p:spTree>
    <p:extLst>
      <p:ext uri="{BB962C8B-B14F-4D97-AF65-F5344CB8AC3E}">
        <p14:creationId xmlns:p14="http://schemas.microsoft.com/office/powerpoint/2010/main" val="241249121"/>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9756" y="116632"/>
            <a:ext cx="11809312" cy="6678751"/>
          </a:xfrm>
          <a:prstGeom prst="rect">
            <a:avLst/>
          </a:prstGeom>
          <a:solidFill>
            <a:srgbClr val="002060"/>
          </a:solidFill>
        </p:spPr>
        <p:txBody>
          <a:bodyPr wrap="square">
            <a:spAutoFit/>
          </a:bodyPr>
          <a:lstStyle/>
          <a:p>
            <a:r>
              <a:rPr lang="en-US" sz="3200" b="1" dirty="0" smtClean="0"/>
              <a:t>			  	  </a:t>
            </a:r>
            <a:r>
              <a:rPr lang="en-US" sz="3600" b="1" dirty="0" smtClean="0">
                <a:solidFill>
                  <a:srgbClr val="FFFF00"/>
                </a:solidFill>
              </a:rPr>
              <a:t>Isaiah 60:1-2</a:t>
            </a:r>
          </a:p>
          <a:p>
            <a:endParaRPr lang="en-US" sz="1000" b="1" dirty="0" smtClean="0">
              <a:solidFill>
                <a:schemeClr val="bg1"/>
              </a:solidFill>
            </a:endParaRPr>
          </a:p>
          <a:p>
            <a:endParaRPr lang="en-US" sz="1000" b="1" dirty="0" smtClean="0">
              <a:solidFill>
                <a:schemeClr val="bg1"/>
              </a:solidFill>
            </a:endParaRPr>
          </a:p>
          <a:p>
            <a:r>
              <a:rPr lang="en-US" sz="3600" b="1" dirty="0" smtClean="0">
                <a:solidFill>
                  <a:srgbClr val="FFFF00"/>
                </a:solidFill>
                <a:latin typeface="Bwhebb" pitchFamily="2" charset="0"/>
              </a:rPr>
              <a:t>       </a:t>
            </a:r>
            <a:r>
              <a:rPr lang="en-US" sz="3600" dirty="0">
                <a:solidFill>
                  <a:srgbClr val="FFFF00"/>
                </a:solidFill>
                <a:latin typeface="Bwhebb" pitchFamily="2" charset="0"/>
              </a:rPr>
              <a:t>`</a:t>
            </a:r>
            <a:r>
              <a:rPr lang="en-US" sz="3600" dirty="0" err="1">
                <a:solidFill>
                  <a:srgbClr val="FFFF00"/>
                </a:solidFill>
                <a:latin typeface="Bwhebb" pitchFamily="2" charset="0"/>
              </a:rPr>
              <a:t>xr</a:t>
            </a:r>
            <a:r>
              <a:rPr lang="en-US" sz="3600" dirty="0">
                <a:solidFill>
                  <a:srgbClr val="FFFF00"/>
                </a:solidFill>
                <a:latin typeface="Bwhebb" pitchFamily="2" charset="0"/>
              </a:rPr>
              <a:t>"(z" %</a:t>
            </a:r>
            <a:r>
              <a:rPr lang="en-US" sz="3600" dirty="0" err="1">
                <a:solidFill>
                  <a:srgbClr val="FFFF00"/>
                </a:solidFill>
                <a:latin typeface="Bwhebb" pitchFamily="2" charset="0"/>
              </a:rPr>
              <a:t>yIl:ï</a:t>
            </a:r>
            <a:r>
              <a:rPr lang="en-US" sz="3600" dirty="0">
                <a:solidFill>
                  <a:srgbClr val="FFFF00"/>
                </a:solidFill>
                <a:latin typeface="Bwhebb" pitchFamily="2" charset="0"/>
              </a:rPr>
              <a:t>[' </a:t>
            </a:r>
            <a:r>
              <a:rPr lang="en-US" sz="3600" dirty="0" err="1">
                <a:solidFill>
                  <a:srgbClr val="FFFF00"/>
                </a:solidFill>
                <a:latin typeface="Bwhebb" pitchFamily="2" charset="0"/>
              </a:rPr>
              <a:t>hw"ßhy</a:t>
            </a:r>
            <a:r>
              <a:rPr lang="en-US" sz="3600" dirty="0">
                <a:solidFill>
                  <a:srgbClr val="FFFF00"/>
                </a:solidFill>
                <a:latin typeface="Bwhebb" pitchFamily="2" charset="0"/>
              </a:rPr>
              <a:t>&gt; </a:t>
            </a:r>
            <a:r>
              <a:rPr lang="en-US" sz="3600" dirty="0" err="1">
                <a:solidFill>
                  <a:srgbClr val="FFFF00"/>
                </a:solidFill>
                <a:latin typeface="Bwhebb" pitchFamily="2" charset="0"/>
              </a:rPr>
              <a:t>dAbïk.W</a:t>
            </a:r>
            <a:r>
              <a:rPr lang="en-US" sz="3600" dirty="0">
                <a:solidFill>
                  <a:srgbClr val="FFFF00"/>
                </a:solidFill>
                <a:latin typeface="Bwhebb" pitchFamily="2" charset="0"/>
              </a:rPr>
              <a:t> %</a:t>
            </a:r>
            <a:r>
              <a:rPr lang="en-US" sz="3600" dirty="0" err="1">
                <a:solidFill>
                  <a:srgbClr val="FFFF00"/>
                </a:solidFill>
                <a:latin typeface="Bwhebb" pitchFamily="2" charset="0"/>
              </a:rPr>
              <a:t>rE+Aa</a:t>
            </a:r>
            <a:r>
              <a:rPr lang="en-US" sz="3600" dirty="0">
                <a:solidFill>
                  <a:srgbClr val="FFFF00"/>
                </a:solidFill>
                <a:latin typeface="Bwhebb" pitchFamily="2" charset="0"/>
              </a:rPr>
              <a:t> </a:t>
            </a:r>
            <a:r>
              <a:rPr lang="en-US" sz="3600" dirty="0" err="1">
                <a:solidFill>
                  <a:srgbClr val="FFFF00"/>
                </a:solidFill>
                <a:latin typeface="Bwhebb" pitchFamily="2" charset="0"/>
              </a:rPr>
              <a:t>ab'ä</a:t>
            </a:r>
            <a:r>
              <a:rPr lang="en-US" sz="3600" dirty="0">
                <a:solidFill>
                  <a:srgbClr val="FFFF00"/>
                </a:solidFill>
                <a:latin typeface="Bwhebb" pitchFamily="2" charset="0"/>
              </a:rPr>
              <a:t> </a:t>
            </a:r>
            <a:r>
              <a:rPr lang="en-US" sz="3600" dirty="0" err="1">
                <a:solidFill>
                  <a:srgbClr val="FFFF00"/>
                </a:solidFill>
                <a:latin typeface="Bwhebb" pitchFamily="2" charset="0"/>
              </a:rPr>
              <a:t>yKiä</a:t>
            </a:r>
            <a:r>
              <a:rPr lang="en-US" sz="3600" dirty="0">
                <a:solidFill>
                  <a:srgbClr val="FFFF00"/>
                </a:solidFill>
                <a:latin typeface="Bwhebb" pitchFamily="2" charset="0"/>
              </a:rPr>
              <a:t> </a:t>
            </a:r>
            <a:r>
              <a:rPr lang="en-US" sz="3600" dirty="0" err="1">
                <a:solidFill>
                  <a:srgbClr val="FFFF00"/>
                </a:solidFill>
                <a:latin typeface="Bwhebb" pitchFamily="2" charset="0"/>
              </a:rPr>
              <a:t>yrIAaà</a:t>
            </a:r>
            <a:r>
              <a:rPr lang="en-US" sz="3600" dirty="0">
                <a:solidFill>
                  <a:srgbClr val="FFFF00"/>
                </a:solidFill>
                <a:latin typeface="Bwhebb" pitchFamily="2" charset="0"/>
              </a:rPr>
              <a:t> </a:t>
            </a:r>
            <a:r>
              <a:rPr lang="en-US" sz="3600" dirty="0" err="1">
                <a:solidFill>
                  <a:srgbClr val="FFFF00"/>
                </a:solidFill>
                <a:latin typeface="Bwhebb" pitchFamily="2" charset="0"/>
              </a:rPr>
              <a:t>ymiWqï</a:t>
            </a:r>
            <a:r>
              <a:rPr lang="en-US" sz="3600" b="1" baseline="30000" dirty="0">
                <a:solidFill>
                  <a:srgbClr val="FFFF00"/>
                </a:solidFill>
                <a:latin typeface="Bwhebb" pitchFamily="2" charset="0"/>
              </a:rPr>
              <a:t>  </a:t>
            </a:r>
            <a:endParaRPr lang="en-US" sz="3600" dirty="0">
              <a:solidFill>
                <a:srgbClr val="FFFF00"/>
              </a:solidFill>
              <a:latin typeface="Bwhebb" pitchFamily="2" charset="0"/>
            </a:endParaRPr>
          </a:p>
          <a:p>
            <a:r>
              <a:rPr lang="en-US" sz="3600" dirty="0">
                <a:solidFill>
                  <a:srgbClr val="FFFF00"/>
                </a:solidFill>
                <a:latin typeface="Bwhebb" pitchFamily="2" charset="0"/>
              </a:rPr>
              <a:t>`ha,(</a:t>
            </a:r>
            <a:r>
              <a:rPr lang="en-US" sz="3600" dirty="0" err="1">
                <a:solidFill>
                  <a:srgbClr val="FFFF00"/>
                </a:solidFill>
                <a:latin typeface="Bwhebb" pitchFamily="2" charset="0"/>
              </a:rPr>
              <a:t>r"yE</a:t>
            </a:r>
            <a:r>
              <a:rPr lang="en-US" sz="3600" dirty="0">
                <a:solidFill>
                  <a:srgbClr val="FFFF00"/>
                </a:solidFill>
                <a:latin typeface="Bwhebb" pitchFamily="2" charset="0"/>
              </a:rPr>
              <a:t> %</a:t>
            </a:r>
            <a:r>
              <a:rPr lang="en-US" sz="3600" dirty="0" err="1">
                <a:solidFill>
                  <a:srgbClr val="FFFF00"/>
                </a:solidFill>
                <a:latin typeface="Bwhebb" pitchFamily="2" charset="0"/>
              </a:rPr>
              <a:t>yIl:ï</a:t>
            </a:r>
            <a:r>
              <a:rPr lang="en-US" sz="3600" dirty="0">
                <a:solidFill>
                  <a:srgbClr val="FFFF00"/>
                </a:solidFill>
                <a:latin typeface="Bwhebb" pitchFamily="2" charset="0"/>
              </a:rPr>
              <a:t>[' </a:t>
            </a:r>
            <a:r>
              <a:rPr lang="en-US" sz="3600" dirty="0" err="1">
                <a:solidFill>
                  <a:srgbClr val="FFFF00"/>
                </a:solidFill>
                <a:latin typeface="Bwhebb" pitchFamily="2" charset="0"/>
              </a:rPr>
              <a:t>AdßAbk.W</a:t>
            </a:r>
            <a:r>
              <a:rPr lang="en-US" sz="3600" dirty="0">
                <a:solidFill>
                  <a:srgbClr val="FFFF00"/>
                </a:solidFill>
                <a:latin typeface="Bwhebb" pitchFamily="2" charset="0"/>
              </a:rPr>
              <a:t> </a:t>
            </a:r>
            <a:r>
              <a:rPr lang="en-US" sz="3600" dirty="0" err="1">
                <a:solidFill>
                  <a:srgbClr val="FFFF00"/>
                </a:solidFill>
                <a:latin typeface="Bwhebb" pitchFamily="2" charset="0"/>
              </a:rPr>
              <a:t>hw"ëhy</a:t>
            </a:r>
            <a:r>
              <a:rPr lang="en-US" sz="3600" dirty="0">
                <a:solidFill>
                  <a:srgbClr val="FFFF00"/>
                </a:solidFill>
                <a:latin typeface="Bwhebb" pitchFamily="2" charset="0"/>
              </a:rPr>
              <a:t>&gt; </a:t>
            </a:r>
            <a:r>
              <a:rPr lang="en-US" sz="3600" dirty="0" err="1">
                <a:solidFill>
                  <a:srgbClr val="FFFF00"/>
                </a:solidFill>
                <a:latin typeface="Bwhebb" pitchFamily="2" charset="0"/>
              </a:rPr>
              <a:t>xr:äz</a:t>
            </a:r>
            <a:r>
              <a:rPr lang="en-US" sz="3600" dirty="0">
                <a:solidFill>
                  <a:srgbClr val="FFFF00"/>
                </a:solidFill>
                <a:latin typeface="Bwhebb" pitchFamily="2" charset="0"/>
              </a:rPr>
              <a:t>&gt;</a:t>
            </a:r>
            <a:r>
              <a:rPr lang="en-US" sz="3600" dirty="0" err="1">
                <a:solidFill>
                  <a:srgbClr val="FFFF00"/>
                </a:solidFill>
                <a:latin typeface="Bwhebb" pitchFamily="2" charset="0"/>
              </a:rPr>
              <a:t>yI</a:t>
            </a:r>
            <a:r>
              <a:rPr lang="en-US" sz="3600" dirty="0">
                <a:solidFill>
                  <a:srgbClr val="FFFF00"/>
                </a:solidFill>
                <a:latin typeface="Bwhebb" pitchFamily="2" charset="0"/>
              </a:rPr>
              <a:t> ‘%</a:t>
            </a:r>
            <a:r>
              <a:rPr lang="en-US" sz="3600" dirty="0" err="1">
                <a:solidFill>
                  <a:srgbClr val="FFFF00"/>
                </a:solidFill>
                <a:latin typeface="Bwhebb" pitchFamily="2" charset="0"/>
              </a:rPr>
              <a:t>yIl</a:t>
            </a:r>
            <a:r>
              <a:rPr lang="en-US" sz="3600" dirty="0">
                <a:solidFill>
                  <a:srgbClr val="FFFF00"/>
                </a:solidFill>
                <a:latin typeface="Bwhebb" pitchFamily="2" charset="0"/>
              </a:rPr>
              <a:t>;’['w&gt; ~</a:t>
            </a:r>
            <a:r>
              <a:rPr lang="en-US" sz="3600" dirty="0" err="1">
                <a:solidFill>
                  <a:srgbClr val="FFFF00"/>
                </a:solidFill>
                <a:latin typeface="Bwhebb" pitchFamily="2" charset="0"/>
              </a:rPr>
              <a:t>yMi_aul</a:t>
            </a:r>
            <a:r>
              <a:rPr lang="en-US" sz="3600" dirty="0">
                <a:solidFill>
                  <a:srgbClr val="FFFF00"/>
                </a:solidFill>
                <a:latin typeface="Bwhebb" pitchFamily="2" charset="0"/>
              </a:rPr>
              <a:t>. </a:t>
            </a:r>
            <a:r>
              <a:rPr lang="en-US" sz="3600" dirty="0" err="1">
                <a:solidFill>
                  <a:srgbClr val="FFFF00"/>
                </a:solidFill>
                <a:latin typeface="Bwhebb" pitchFamily="2" charset="0"/>
              </a:rPr>
              <a:t>lp,Þr</a:t>
            </a:r>
            <a:r>
              <a:rPr lang="en-US" sz="3600" dirty="0">
                <a:solidFill>
                  <a:srgbClr val="FFFF00"/>
                </a:solidFill>
                <a:latin typeface="Bwhebb" pitchFamily="2" charset="0"/>
              </a:rPr>
              <a:t>"[]w: #r&lt;</a:t>
            </a:r>
            <a:r>
              <a:rPr lang="en-US" sz="3600" dirty="0" err="1">
                <a:solidFill>
                  <a:srgbClr val="FFFF00"/>
                </a:solidFill>
                <a:latin typeface="Bwhebb" pitchFamily="2" charset="0"/>
              </a:rPr>
              <a:t>a,ê-hS,k;y</a:t>
            </a:r>
            <a:r>
              <a:rPr lang="en-US" sz="3600" dirty="0">
                <a:solidFill>
                  <a:srgbClr val="FFFF00"/>
                </a:solidFill>
                <a:latin typeface="Bwhebb" pitchFamily="2" charset="0"/>
              </a:rPr>
              <a:t>&gt; ‘%</a:t>
            </a:r>
            <a:r>
              <a:rPr lang="en-US" sz="3600" dirty="0" err="1">
                <a:solidFill>
                  <a:srgbClr val="FFFF00"/>
                </a:solidFill>
                <a:latin typeface="Bwhebb" pitchFamily="2" charset="0"/>
              </a:rPr>
              <a:t>v,xo’h</a:t>
            </a:r>
            <a:r>
              <a:rPr lang="en-US" sz="3600" dirty="0">
                <a:solidFill>
                  <a:srgbClr val="FFFF00"/>
                </a:solidFill>
                <a:latin typeface="Bwhebb" pitchFamily="2" charset="0"/>
              </a:rPr>
              <a:t>; </a:t>
            </a:r>
            <a:r>
              <a:rPr lang="en-US" sz="3600" dirty="0" err="1">
                <a:solidFill>
                  <a:srgbClr val="FFFF00"/>
                </a:solidFill>
                <a:latin typeface="Bwhebb" pitchFamily="2" charset="0"/>
              </a:rPr>
              <a:t>hNEÜhi-yKi</a:t>
            </a:r>
            <a:r>
              <a:rPr lang="en-US" sz="3600" dirty="0">
                <a:solidFill>
                  <a:srgbClr val="FFFF00"/>
                </a:solidFill>
                <a:latin typeface="Bwhebb" pitchFamily="2" charset="0"/>
              </a:rPr>
              <a:t>(</a:t>
            </a:r>
            <a:r>
              <a:rPr lang="en-US" sz="3600" b="1" baseline="30000" dirty="0">
                <a:solidFill>
                  <a:srgbClr val="FFFF00"/>
                </a:solidFill>
                <a:latin typeface="Bwhebb" pitchFamily="2" charset="0"/>
              </a:rPr>
              <a:t>   </a:t>
            </a:r>
            <a:endParaRPr lang="en-US" sz="3600" dirty="0">
              <a:solidFill>
                <a:srgbClr val="FFFF00"/>
              </a:solidFill>
              <a:latin typeface="Bwhebb" pitchFamily="2" charset="0"/>
            </a:endParaRPr>
          </a:p>
          <a:p>
            <a:r>
              <a:rPr lang="en-US" sz="2000" baseline="30000" dirty="0">
                <a:solidFill>
                  <a:srgbClr val="FFFF00"/>
                </a:solidFill>
              </a:rPr>
              <a:t>NIV</a:t>
            </a:r>
            <a:r>
              <a:rPr lang="en-US" sz="2000" baseline="30000" dirty="0">
                <a:solidFill>
                  <a:schemeClr val="bg1"/>
                </a:solidFill>
              </a:rPr>
              <a:t> </a:t>
            </a:r>
            <a:r>
              <a:rPr lang="en-US" sz="2000" dirty="0">
                <a:solidFill>
                  <a:schemeClr val="bg1"/>
                </a:solidFill>
              </a:rPr>
              <a:t>"Arise, shine, for your light has come, and the glory of the LORD rises upon you. See, darkness covers the earth and thick darkness is over the peoples, but the LORD rises upon you and his glory appears over you</a:t>
            </a:r>
            <a:r>
              <a:rPr lang="en-US" sz="2000" dirty="0" smtClean="0">
                <a:solidFill>
                  <a:schemeClr val="bg1"/>
                </a:solidFill>
              </a:rPr>
              <a:t>.  /</a:t>
            </a:r>
            <a:r>
              <a:rPr lang="en-US" sz="2000" dirty="0" smtClean="0">
                <a:solidFill>
                  <a:srgbClr val="FFFF00"/>
                </a:solidFill>
              </a:rPr>
              <a:t> </a:t>
            </a:r>
            <a:r>
              <a:rPr lang="es-ES_tradnl" sz="2000" baseline="30000" dirty="0" smtClean="0">
                <a:solidFill>
                  <a:srgbClr val="FFFF00"/>
                </a:solidFill>
              </a:rPr>
              <a:t>R95</a:t>
            </a:r>
            <a:r>
              <a:rPr lang="es-ES_tradnl" sz="2000" dirty="0" smtClean="0">
                <a:solidFill>
                  <a:srgbClr val="FFFF00"/>
                </a:solidFill>
              </a:rPr>
              <a:t> </a:t>
            </a:r>
            <a:r>
              <a:rPr lang="es-ES_tradnl" sz="2000" dirty="0">
                <a:solidFill>
                  <a:schemeClr val="bg1"/>
                </a:solidFill>
              </a:rPr>
              <a:t>"¡Levántate, resplandece, porque ha venido tu luz y la gloria de Jehová ha nacido sobre ti! Porque he aquí que tinieblas cubrirán la tierra y oscuridad las naciones; mas sobre ti amanecerá Jehová y sobre ti será vista su gloria</a:t>
            </a:r>
            <a:r>
              <a:rPr lang="es-ES_tradnl" sz="2000" dirty="0" smtClean="0">
                <a:solidFill>
                  <a:schemeClr val="bg1"/>
                </a:solidFill>
              </a:rPr>
              <a:t>.  / </a:t>
            </a:r>
            <a:r>
              <a:rPr lang="es-ES_tradnl" sz="2000" baseline="30000" dirty="0" smtClean="0">
                <a:solidFill>
                  <a:srgbClr val="FFFF00"/>
                </a:solidFill>
              </a:rPr>
              <a:t>BFC</a:t>
            </a:r>
            <a:r>
              <a:rPr lang="es-ES_tradnl" sz="2000" dirty="0" smtClean="0">
                <a:solidFill>
                  <a:schemeClr val="bg1"/>
                </a:solidFill>
              </a:rPr>
              <a:t> </a:t>
            </a:r>
            <a:r>
              <a:rPr lang="es-ES_tradnl" sz="2000" dirty="0" err="1">
                <a:solidFill>
                  <a:schemeClr val="bg1"/>
                </a:solidFill>
              </a:rPr>
              <a:t>Debout</a:t>
            </a:r>
            <a:r>
              <a:rPr lang="es-ES_tradnl" sz="2000" dirty="0">
                <a:solidFill>
                  <a:schemeClr val="bg1"/>
                </a:solidFill>
              </a:rPr>
              <a:t>, </a:t>
            </a:r>
            <a:r>
              <a:rPr lang="es-ES_tradnl" sz="2000" dirty="0" err="1">
                <a:solidFill>
                  <a:schemeClr val="bg1"/>
                </a:solidFill>
              </a:rPr>
              <a:t>Jérusalem</a:t>
            </a:r>
            <a:r>
              <a:rPr lang="es-ES_tradnl" sz="2000" dirty="0">
                <a:solidFill>
                  <a:schemeClr val="bg1"/>
                </a:solidFill>
              </a:rPr>
              <a:t>, brille de </a:t>
            </a:r>
            <a:r>
              <a:rPr lang="es-ES_tradnl" sz="2000" dirty="0" err="1">
                <a:solidFill>
                  <a:schemeClr val="bg1"/>
                </a:solidFill>
              </a:rPr>
              <a:t>mille</a:t>
            </a:r>
            <a:r>
              <a:rPr lang="es-ES_tradnl" sz="2000" dirty="0">
                <a:solidFill>
                  <a:schemeClr val="bg1"/>
                </a:solidFill>
              </a:rPr>
              <a:t> </a:t>
            </a:r>
            <a:r>
              <a:rPr lang="es-ES_tradnl" sz="2000" dirty="0" err="1">
                <a:solidFill>
                  <a:schemeClr val="bg1"/>
                </a:solidFill>
              </a:rPr>
              <a:t>feux</a:t>
            </a:r>
            <a:r>
              <a:rPr lang="es-ES_tradnl" sz="2000" dirty="0">
                <a:solidFill>
                  <a:schemeClr val="bg1"/>
                </a:solidFill>
              </a:rPr>
              <a:t>, car la </a:t>
            </a:r>
            <a:r>
              <a:rPr lang="es-ES_tradnl" sz="2000" dirty="0" err="1">
                <a:solidFill>
                  <a:schemeClr val="bg1"/>
                </a:solidFill>
              </a:rPr>
              <a:t>lumière</a:t>
            </a:r>
            <a:r>
              <a:rPr lang="es-ES_tradnl" sz="2000" dirty="0">
                <a:solidFill>
                  <a:schemeClr val="bg1"/>
                </a:solidFill>
              </a:rPr>
              <a:t> se </a:t>
            </a:r>
            <a:r>
              <a:rPr lang="es-ES_tradnl" sz="2000" dirty="0" err="1">
                <a:solidFill>
                  <a:schemeClr val="bg1"/>
                </a:solidFill>
              </a:rPr>
              <a:t>lève</a:t>
            </a:r>
            <a:r>
              <a:rPr lang="es-ES_tradnl" sz="2000" dirty="0">
                <a:solidFill>
                  <a:schemeClr val="bg1"/>
                </a:solidFill>
              </a:rPr>
              <a:t> </a:t>
            </a:r>
            <a:r>
              <a:rPr lang="es-ES_tradnl" sz="2000" dirty="0" err="1">
                <a:solidFill>
                  <a:schemeClr val="bg1"/>
                </a:solidFill>
              </a:rPr>
              <a:t>pour</a:t>
            </a:r>
            <a:r>
              <a:rPr lang="es-ES_tradnl" sz="2000" dirty="0">
                <a:solidFill>
                  <a:schemeClr val="bg1"/>
                </a:solidFill>
              </a:rPr>
              <a:t> </a:t>
            </a:r>
            <a:r>
              <a:rPr lang="es-ES_tradnl" sz="2000" dirty="0" err="1">
                <a:solidFill>
                  <a:schemeClr val="bg1"/>
                </a:solidFill>
              </a:rPr>
              <a:t>toi</a:t>
            </a:r>
            <a:r>
              <a:rPr lang="es-ES_tradnl" sz="2000" dirty="0">
                <a:solidFill>
                  <a:schemeClr val="bg1"/>
                </a:solidFill>
              </a:rPr>
              <a:t>: la </a:t>
            </a:r>
            <a:r>
              <a:rPr lang="es-ES_tradnl" sz="2000" dirty="0" err="1">
                <a:solidFill>
                  <a:schemeClr val="bg1"/>
                </a:solidFill>
              </a:rPr>
              <a:t>glorieuse</a:t>
            </a:r>
            <a:r>
              <a:rPr lang="es-ES_tradnl" sz="2000" dirty="0">
                <a:solidFill>
                  <a:schemeClr val="bg1"/>
                </a:solidFill>
              </a:rPr>
              <a:t> </a:t>
            </a:r>
            <a:r>
              <a:rPr lang="es-ES_tradnl" sz="2000" dirty="0" err="1">
                <a:solidFill>
                  <a:schemeClr val="bg1"/>
                </a:solidFill>
              </a:rPr>
              <a:t>présence</a:t>
            </a:r>
            <a:r>
              <a:rPr lang="es-ES_tradnl" sz="2000" dirty="0">
                <a:solidFill>
                  <a:schemeClr val="bg1"/>
                </a:solidFill>
              </a:rPr>
              <a:t> du </a:t>
            </a:r>
            <a:r>
              <a:rPr lang="es-ES_tradnl" sz="2000" dirty="0" err="1">
                <a:solidFill>
                  <a:schemeClr val="bg1"/>
                </a:solidFill>
              </a:rPr>
              <a:t>Seigneur</a:t>
            </a:r>
            <a:r>
              <a:rPr lang="es-ES_tradnl" sz="2000" dirty="0">
                <a:solidFill>
                  <a:schemeClr val="bg1"/>
                </a:solidFill>
              </a:rPr>
              <a:t> </a:t>
            </a:r>
            <a:r>
              <a:rPr lang="es-ES_tradnl" sz="2000" dirty="0" err="1">
                <a:solidFill>
                  <a:schemeClr val="bg1"/>
                </a:solidFill>
              </a:rPr>
              <a:t>t'éclaire</a:t>
            </a:r>
            <a:r>
              <a:rPr lang="es-ES_tradnl" sz="2000" dirty="0">
                <a:solidFill>
                  <a:schemeClr val="bg1"/>
                </a:solidFill>
              </a:rPr>
              <a:t> </a:t>
            </a:r>
            <a:r>
              <a:rPr lang="es-ES_tradnl" sz="2000" dirty="0" err="1">
                <a:solidFill>
                  <a:schemeClr val="bg1"/>
                </a:solidFill>
              </a:rPr>
              <a:t>comme</a:t>
            </a:r>
            <a:r>
              <a:rPr lang="es-ES_tradnl" sz="2000" dirty="0">
                <a:solidFill>
                  <a:schemeClr val="bg1"/>
                </a:solidFill>
              </a:rPr>
              <a:t> le </a:t>
            </a:r>
            <a:r>
              <a:rPr lang="es-ES_tradnl" sz="2000" dirty="0" err="1">
                <a:solidFill>
                  <a:schemeClr val="bg1"/>
                </a:solidFill>
              </a:rPr>
              <a:t>soleil</a:t>
            </a:r>
            <a:r>
              <a:rPr lang="es-ES_tradnl" sz="2000" dirty="0">
                <a:solidFill>
                  <a:schemeClr val="bg1"/>
                </a:solidFill>
              </a:rPr>
              <a:t> </a:t>
            </a:r>
            <a:r>
              <a:rPr lang="es-ES_tradnl" sz="2000" dirty="0" err="1">
                <a:solidFill>
                  <a:schemeClr val="bg1"/>
                </a:solidFill>
              </a:rPr>
              <a:t>levant</a:t>
            </a:r>
            <a:r>
              <a:rPr lang="es-ES_tradnl" sz="2000" dirty="0">
                <a:solidFill>
                  <a:schemeClr val="bg1"/>
                </a:solidFill>
              </a:rPr>
              <a:t>. </a:t>
            </a:r>
            <a:r>
              <a:rPr lang="es-ES_tradnl" sz="2000" dirty="0" err="1">
                <a:solidFill>
                  <a:schemeClr val="bg1"/>
                </a:solidFill>
              </a:rPr>
              <a:t>L'obscurité</a:t>
            </a:r>
            <a:r>
              <a:rPr lang="es-ES_tradnl" sz="2000" dirty="0">
                <a:solidFill>
                  <a:schemeClr val="bg1"/>
                </a:solidFill>
              </a:rPr>
              <a:t> </a:t>
            </a:r>
            <a:r>
              <a:rPr lang="es-ES_tradnl" sz="2000" dirty="0" err="1">
                <a:solidFill>
                  <a:schemeClr val="bg1"/>
                </a:solidFill>
              </a:rPr>
              <a:t>couvre</a:t>
            </a:r>
            <a:r>
              <a:rPr lang="es-ES_tradnl" sz="2000" dirty="0">
                <a:solidFill>
                  <a:schemeClr val="bg1"/>
                </a:solidFill>
              </a:rPr>
              <a:t> la </a:t>
            </a:r>
            <a:r>
              <a:rPr lang="es-ES_tradnl" sz="2000" dirty="0" err="1">
                <a:solidFill>
                  <a:schemeClr val="bg1"/>
                </a:solidFill>
              </a:rPr>
              <a:t>terre</a:t>
            </a:r>
            <a:r>
              <a:rPr lang="es-ES_tradnl" sz="2000" dirty="0">
                <a:solidFill>
                  <a:schemeClr val="bg1"/>
                </a:solidFill>
              </a:rPr>
              <a:t>, la </a:t>
            </a:r>
            <a:r>
              <a:rPr lang="es-ES_tradnl" sz="2000" dirty="0" err="1">
                <a:solidFill>
                  <a:schemeClr val="bg1"/>
                </a:solidFill>
              </a:rPr>
              <a:t>nuit</a:t>
            </a:r>
            <a:r>
              <a:rPr lang="es-ES_tradnl" sz="2000" dirty="0">
                <a:solidFill>
                  <a:schemeClr val="bg1"/>
                </a:solidFill>
              </a:rPr>
              <a:t> </a:t>
            </a:r>
            <a:r>
              <a:rPr lang="es-ES_tradnl" sz="2000" dirty="0" err="1">
                <a:solidFill>
                  <a:schemeClr val="bg1"/>
                </a:solidFill>
              </a:rPr>
              <a:t>enveloppe</a:t>
            </a:r>
            <a:r>
              <a:rPr lang="es-ES_tradnl" sz="2000" dirty="0">
                <a:solidFill>
                  <a:schemeClr val="bg1"/>
                </a:solidFill>
              </a:rPr>
              <a:t> les </a:t>
            </a:r>
            <a:r>
              <a:rPr lang="es-ES_tradnl" sz="2000" dirty="0" err="1">
                <a:solidFill>
                  <a:schemeClr val="bg1"/>
                </a:solidFill>
              </a:rPr>
              <a:t>peuples</a:t>
            </a:r>
            <a:r>
              <a:rPr lang="es-ES_tradnl" sz="2000" dirty="0">
                <a:solidFill>
                  <a:schemeClr val="bg1"/>
                </a:solidFill>
              </a:rPr>
              <a:t>. </a:t>
            </a:r>
            <a:r>
              <a:rPr lang="es-ES_tradnl" sz="2000" dirty="0" err="1">
                <a:solidFill>
                  <a:schemeClr val="bg1"/>
                </a:solidFill>
              </a:rPr>
              <a:t>Mais</a:t>
            </a:r>
            <a:r>
              <a:rPr lang="es-ES_tradnl" sz="2000" dirty="0">
                <a:solidFill>
                  <a:schemeClr val="bg1"/>
                </a:solidFill>
              </a:rPr>
              <a:t> </a:t>
            </a:r>
            <a:r>
              <a:rPr lang="es-ES_tradnl" sz="2000" dirty="0" err="1">
                <a:solidFill>
                  <a:schemeClr val="bg1"/>
                </a:solidFill>
              </a:rPr>
              <a:t>toi</a:t>
            </a:r>
            <a:r>
              <a:rPr lang="es-ES_tradnl" sz="2000" dirty="0">
                <a:solidFill>
                  <a:schemeClr val="bg1"/>
                </a:solidFill>
              </a:rPr>
              <a:t>, le </a:t>
            </a:r>
            <a:r>
              <a:rPr lang="es-ES_tradnl" sz="2000" dirty="0" err="1">
                <a:solidFill>
                  <a:schemeClr val="bg1"/>
                </a:solidFill>
              </a:rPr>
              <a:t>Seigneur</a:t>
            </a:r>
            <a:r>
              <a:rPr lang="es-ES_tradnl" sz="2000" dirty="0">
                <a:solidFill>
                  <a:schemeClr val="bg1"/>
                </a:solidFill>
              </a:rPr>
              <a:t> </a:t>
            </a:r>
            <a:r>
              <a:rPr lang="es-ES_tradnl" sz="2000" dirty="0" err="1">
                <a:solidFill>
                  <a:schemeClr val="bg1"/>
                </a:solidFill>
              </a:rPr>
              <a:t>t'éclaire</a:t>
            </a:r>
            <a:r>
              <a:rPr lang="es-ES_tradnl" sz="2000" dirty="0">
                <a:solidFill>
                  <a:schemeClr val="bg1"/>
                </a:solidFill>
              </a:rPr>
              <a:t> </a:t>
            </a:r>
            <a:r>
              <a:rPr lang="es-ES_tradnl" sz="2000" dirty="0" err="1">
                <a:solidFill>
                  <a:schemeClr val="bg1"/>
                </a:solidFill>
              </a:rPr>
              <a:t>comme</a:t>
            </a:r>
            <a:r>
              <a:rPr lang="es-ES_tradnl" sz="2000" dirty="0">
                <a:solidFill>
                  <a:schemeClr val="bg1"/>
                </a:solidFill>
              </a:rPr>
              <a:t> le </a:t>
            </a:r>
            <a:r>
              <a:rPr lang="es-ES_tradnl" sz="2000" dirty="0" err="1">
                <a:solidFill>
                  <a:schemeClr val="bg1"/>
                </a:solidFill>
              </a:rPr>
              <a:t>soleil</a:t>
            </a:r>
            <a:r>
              <a:rPr lang="es-ES_tradnl" sz="2000" dirty="0">
                <a:solidFill>
                  <a:schemeClr val="bg1"/>
                </a:solidFill>
              </a:rPr>
              <a:t> </a:t>
            </a:r>
            <a:r>
              <a:rPr lang="es-ES_tradnl" sz="2000" dirty="0" err="1">
                <a:solidFill>
                  <a:schemeClr val="bg1"/>
                </a:solidFill>
              </a:rPr>
              <a:t>qui</a:t>
            </a:r>
            <a:r>
              <a:rPr lang="es-ES_tradnl" sz="2000" dirty="0">
                <a:solidFill>
                  <a:schemeClr val="bg1"/>
                </a:solidFill>
              </a:rPr>
              <a:t> se </a:t>
            </a:r>
            <a:r>
              <a:rPr lang="es-ES_tradnl" sz="2000" dirty="0" err="1">
                <a:solidFill>
                  <a:schemeClr val="bg1"/>
                </a:solidFill>
              </a:rPr>
              <a:t>lève</a:t>
            </a:r>
            <a:r>
              <a:rPr lang="es-ES_tradnl" sz="2000" dirty="0">
                <a:solidFill>
                  <a:schemeClr val="bg1"/>
                </a:solidFill>
              </a:rPr>
              <a:t>. Au-</a:t>
            </a:r>
            <a:r>
              <a:rPr lang="es-ES_tradnl" sz="2000" dirty="0" err="1">
                <a:solidFill>
                  <a:schemeClr val="bg1"/>
                </a:solidFill>
              </a:rPr>
              <a:t>dessus</a:t>
            </a:r>
            <a:r>
              <a:rPr lang="es-ES_tradnl" sz="2000" dirty="0">
                <a:solidFill>
                  <a:schemeClr val="bg1"/>
                </a:solidFill>
              </a:rPr>
              <a:t> de </a:t>
            </a:r>
            <a:r>
              <a:rPr lang="es-ES_tradnl" sz="2000" dirty="0" err="1">
                <a:solidFill>
                  <a:schemeClr val="bg1"/>
                </a:solidFill>
              </a:rPr>
              <a:t>toi</a:t>
            </a:r>
            <a:r>
              <a:rPr lang="es-ES_tradnl" sz="2000" dirty="0">
                <a:solidFill>
                  <a:schemeClr val="bg1"/>
                </a:solidFill>
              </a:rPr>
              <a:t> </a:t>
            </a:r>
            <a:r>
              <a:rPr lang="es-ES_tradnl" sz="2000" dirty="0" err="1">
                <a:solidFill>
                  <a:schemeClr val="bg1"/>
                </a:solidFill>
              </a:rPr>
              <a:t>apparaît</a:t>
            </a:r>
            <a:r>
              <a:rPr lang="es-ES_tradnl" sz="2000" dirty="0">
                <a:solidFill>
                  <a:schemeClr val="bg1"/>
                </a:solidFill>
              </a:rPr>
              <a:t> </a:t>
            </a:r>
            <a:r>
              <a:rPr lang="es-ES_tradnl" sz="2000" dirty="0" err="1">
                <a:solidFill>
                  <a:schemeClr val="bg1"/>
                </a:solidFill>
              </a:rPr>
              <a:t>sa</a:t>
            </a:r>
            <a:r>
              <a:rPr lang="es-ES_tradnl" sz="2000" dirty="0">
                <a:solidFill>
                  <a:schemeClr val="bg1"/>
                </a:solidFill>
              </a:rPr>
              <a:t> </a:t>
            </a:r>
            <a:r>
              <a:rPr lang="es-ES_tradnl" sz="2000" dirty="0" err="1">
                <a:solidFill>
                  <a:schemeClr val="bg1"/>
                </a:solidFill>
              </a:rPr>
              <a:t>présence</a:t>
            </a:r>
            <a:r>
              <a:rPr lang="es-ES_tradnl" sz="2000" dirty="0">
                <a:solidFill>
                  <a:schemeClr val="bg1"/>
                </a:solidFill>
              </a:rPr>
              <a:t> </a:t>
            </a:r>
            <a:r>
              <a:rPr lang="es-ES_tradnl" sz="2000" dirty="0" err="1">
                <a:solidFill>
                  <a:schemeClr val="bg1"/>
                </a:solidFill>
              </a:rPr>
              <a:t>lumineuse</a:t>
            </a:r>
            <a:r>
              <a:rPr lang="es-ES_tradnl" sz="2000" dirty="0" smtClean="0">
                <a:solidFill>
                  <a:schemeClr val="bg1"/>
                </a:solidFill>
              </a:rPr>
              <a:t>.  / </a:t>
            </a:r>
            <a:r>
              <a:rPr lang="en-US" sz="2000" baseline="30000" dirty="0" smtClean="0">
                <a:solidFill>
                  <a:srgbClr val="FFFF00"/>
                </a:solidFill>
              </a:rPr>
              <a:t>ELB</a:t>
            </a:r>
            <a:r>
              <a:rPr lang="en-US" sz="2000" baseline="30000" dirty="0" smtClean="0">
                <a:solidFill>
                  <a:schemeClr val="bg1"/>
                </a:solidFill>
              </a:rPr>
              <a:t> </a:t>
            </a:r>
            <a:r>
              <a:rPr lang="en-US" sz="2000" dirty="0" err="1">
                <a:solidFill>
                  <a:schemeClr val="bg1"/>
                </a:solidFill>
              </a:rPr>
              <a:t>Steh</a:t>
            </a:r>
            <a:r>
              <a:rPr lang="en-US" sz="2000" dirty="0">
                <a:solidFill>
                  <a:schemeClr val="bg1"/>
                </a:solidFill>
              </a:rPr>
              <a:t> auf, </a:t>
            </a:r>
            <a:r>
              <a:rPr lang="en-US" sz="2000" dirty="0" err="1">
                <a:solidFill>
                  <a:schemeClr val="bg1"/>
                </a:solidFill>
              </a:rPr>
              <a:t>werde</a:t>
            </a:r>
            <a:r>
              <a:rPr lang="en-US" sz="2000" dirty="0">
                <a:solidFill>
                  <a:schemeClr val="bg1"/>
                </a:solidFill>
              </a:rPr>
              <a:t> </a:t>
            </a:r>
            <a:r>
              <a:rPr lang="en-US" sz="2000" dirty="0" err="1">
                <a:solidFill>
                  <a:schemeClr val="bg1"/>
                </a:solidFill>
              </a:rPr>
              <a:t>licht</a:t>
            </a:r>
            <a:r>
              <a:rPr lang="en-US" sz="2000" dirty="0">
                <a:solidFill>
                  <a:schemeClr val="bg1"/>
                </a:solidFill>
              </a:rPr>
              <a:t>! </a:t>
            </a:r>
            <a:r>
              <a:rPr lang="en-US" sz="2000" dirty="0" err="1">
                <a:solidFill>
                  <a:schemeClr val="bg1"/>
                </a:solidFill>
              </a:rPr>
              <a:t>Denn</a:t>
            </a:r>
            <a:r>
              <a:rPr lang="en-US" sz="2000" dirty="0">
                <a:solidFill>
                  <a:schemeClr val="bg1"/>
                </a:solidFill>
              </a:rPr>
              <a:t> </a:t>
            </a:r>
            <a:r>
              <a:rPr lang="en-US" sz="2000" dirty="0" err="1">
                <a:solidFill>
                  <a:schemeClr val="bg1"/>
                </a:solidFill>
              </a:rPr>
              <a:t>dein</a:t>
            </a:r>
            <a:r>
              <a:rPr lang="en-US" sz="2000" dirty="0">
                <a:solidFill>
                  <a:schemeClr val="bg1"/>
                </a:solidFill>
              </a:rPr>
              <a:t> </a:t>
            </a:r>
            <a:r>
              <a:rPr lang="en-US" sz="2000" dirty="0" err="1">
                <a:solidFill>
                  <a:schemeClr val="bg1"/>
                </a:solidFill>
              </a:rPr>
              <a:t>Licht</a:t>
            </a:r>
            <a:r>
              <a:rPr lang="en-US" sz="2000" dirty="0">
                <a:solidFill>
                  <a:schemeClr val="bg1"/>
                </a:solidFill>
              </a:rPr>
              <a:t> </a:t>
            </a:r>
            <a:r>
              <a:rPr lang="en-US" sz="2000" dirty="0" err="1">
                <a:solidFill>
                  <a:schemeClr val="bg1"/>
                </a:solidFill>
              </a:rPr>
              <a:t>ist</a:t>
            </a:r>
            <a:r>
              <a:rPr lang="en-US" sz="2000" dirty="0">
                <a:solidFill>
                  <a:schemeClr val="bg1"/>
                </a:solidFill>
              </a:rPr>
              <a:t> </a:t>
            </a:r>
            <a:r>
              <a:rPr lang="en-US" sz="2000" dirty="0" err="1">
                <a:solidFill>
                  <a:schemeClr val="bg1"/>
                </a:solidFill>
              </a:rPr>
              <a:t>gekommen</a:t>
            </a:r>
            <a:r>
              <a:rPr lang="en-US" sz="2000" dirty="0">
                <a:solidFill>
                  <a:schemeClr val="bg1"/>
                </a:solidFill>
              </a:rPr>
              <a:t>, und die </a:t>
            </a:r>
            <a:r>
              <a:rPr lang="en-US" sz="2000" dirty="0" err="1">
                <a:solidFill>
                  <a:schemeClr val="bg1"/>
                </a:solidFill>
              </a:rPr>
              <a:t>Herrlichkeit</a:t>
            </a:r>
            <a:r>
              <a:rPr lang="en-US" sz="2000" dirty="0">
                <a:solidFill>
                  <a:schemeClr val="bg1"/>
                </a:solidFill>
              </a:rPr>
              <a:t> des HERRN </a:t>
            </a:r>
            <a:r>
              <a:rPr lang="en-US" sz="2000" dirty="0" err="1">
                <a:solidFill>
                  <a:schemeClr val="bg1"/>
                </a:solidFill>
              </a:rPr>
              <a:t>ist</a:t>
            </a:r>
            <a:r>
              <a:rPr lang="en-US" sz="2000" dirty="0">
                <a:solidFill>
                  <a:schemeClr val="bg1"/>
                </a:solidFill>
              </a:rPr>
              <a:t> </a:t>
            </a:r>
            <a:r>
              <a:rPr lang="en-US" sz="2000" dirty="0" err="1">
                <a:solidFill>
                  <a:schemeClr val="bg1"/>
                </a:solidFill>
              </a:rPr>
              <a:t>über</a:t>
            </a:r>
            <a:r>
              <a:rPr lang="en-US" sz="2000" dirty="0">
                <a:solidFill>
                  <a:schemeClr val="bg1"/>
                </a:solidFill>
              </a:rPr>
              <a:t> </a:t>
            </a:r>
            <a:r>
              <a:rPr lang="en-US" sz="2000" dirty="0" err="1">
                <a:solidFill>
                  <a:schemeClr val="bg1"/>
                </a:solidFill>
              </a:rPr>
              <a:t>dir</a:t>
            </a:r>
            <a:r>
              <a:rPr lang="en-US" sz="2000" dirty="0">
                <a:solidFill>
                  <a:schemeClr val="bg1"/>
                </a:solidFill>
              </a:rPr>
              <a:t> </a:t>
            </a:r>
            <a:r>
              <a:rPr lang="en-US" sz="2000" dirty="0" err="1">
                <a:solidFill>
                  <a:schemeClr val="bg1"/>
                </a:solidFill>
              </a:rPr>
              <a:t>aufgegangen</a:t>
            </a:r>
            <a:r>
              <a:rPr lang="en-US" sz="2000" dirty="0">
                <a:solidFill>
                  <a:schemeClr val="bg1"/>
                </a:solidFill>
              </a:rPr>
              <a:t>. </a:t>
            </a:r>
            <a:r>
              <a:rPr lang="en-US" sz="2000" dirty="0" err="1">
                <a:solidFill>
                  <a:schemeClr val="bg1"/>
                </a:solidFill>
              </a:rPr>
              <a:t>Denn</a:t>
            </a:r>
            <a:r>
              <a:rPr lang="en-US" sz="2000" dirty="0">
                <a:solidFill>
                  <a:schemeClr val="bg1"/>
                </a:solidFill>
              </a:rPr>
              <a:t> </a:t>
            </a:r>
            <a:r>
              <a:rPr lang="en-US" sz="2000" dirty="0" err="1">
                <a:solidFill>
                  <a:schemeClr val="bg1"/>
                </a:solidFill>
              </a:rPr>
              <a:t>siehe</a:t>
            </a:r>
            <a:r>
              <a:rPr lang="en-US" sz="2000" dirty="0">
                <a:solidFill>
                  <a:schemeClr val="bg1"/>
                </a:solidFill>
              </a:rPr>
              <a:t>, </a:t>
            </a:r>
            <a:r>
              <a:rPr lang="en-US" sz="2000" dirty="0" err="1">
                <a:solidFill>
                  <a:schemeClr val="bg1"/>
                </a:solidFill>
              </a:rPr>
              <a:t>Finsternis</a:t>
            </a:r>
            <a:r>
              <a:rPr lang="en-US" sz="2000" dirty="0">
                <a:solidFill>
                  <a:schemeClr val="bg1"/>
                </a:solidFill>
              </a:rPr>
              <a:t> </a:t>
            </a:r>
            <a:r>
              <a:rPr lang="en-US" sz="2000" dirty="0" err="1">
                <a:solidFill>
                  <a:schemeClr val="bg1"/>
                </a:solidFill>
              </a:rPr>
              <a:t>bedeckt</a:t>
            </a:r>
            <a:r>
              <a:rPr lang="en-US" sz="2000" dirty="0">
                <a:solidFill>
                  <a:schemeClr val="bg1"/>
                </a:solidFill>
              </a:rPr>
              <a:t> die </a:t>
            </a:r>
            <a:r>
              <a:rPr lang="en-US" sz="2000" dirty="0" err="1">
                <a:solidFill>
                  <a:schemeClr val="bg1"/>
                </a:solidFill>
              </a:rPr>
              <a:t>Erde</a:t>
            </a:r>
            <a:r>
              <a:rPr lang="en-US" sz="2000" dirty="0">
                <a:solidFill>
                  <a:schemeClr val="bg1"/>
                </a:solidFill>
              </a:rPr>
              <a:t> und </a:t>
            </a:r>
            <a:r>
              <a:rPr lang="en-US" sz="2000" dirty="0" err="1">
                <a:solidFill>
                  <a:schemeClr val="bg1"/>
                </a:solidFill>
              </a:rPr>
              <a:t>Dunkel</a:t>
            </a:r>
            <a:r>
              <a:rPr lang="en-US" sz="2000" dirty="0">
                <a:solidFill>
                  <a:schemeClr val="bg1"/>
                </a:solidFill>
              </a:rPr>
              <a:t> die </a:t>
            </a:r>
            <a:r>
              <a:rPr lang="en-US" sz="2000" dirty="0" err="1">
                <a:solidFill>
                  <a:schemeClr val="bg1"/>
                </a:solidFill>
              </a:rPr>
              <a:t>Völkerschaften</a:t>
            </a:r>
            <a:r>
              <a:rPr lang="en-US" sz="2000" dirty="0">
                <a:solidFill>
                  <a:schemeClr val="bg1"/>
                </a:solidFill>
              </a:rPr>
              <a:t>; </a:t>
            </a:r>
            <a:r>
              <a:rPr lang="en-US" sz="2000" dirty="0" err="1">
                <a:solidFill>
                  <a:schemeClr val="bg1"/>
                </a:solidFill>
              </a:rPr>
              <a:t>aber</a:t>
            </a:r>
            <a:r>
              <a:rPr lang="en-US" sz="2000" dirty="0">
                <a:solidFill>
                  <a:schemeClr val="bg1"/>
                </a:solidFill>
              </a:rPr>
              <a:t> </a:t>
            </a:r>
            <a:r>
              <a:rPr lang="en-US" sz="2000" dirty="0" err="1">
                <a:solidFill>
                  <a:schemeClr val="bg1"/>
                </a:solidFill>
              </a:rPr>
              <a:t>über</a:t>
            </a:r>
            <a:r>
              <a:rPr lang="en-US" sz="2000" dirty="0">
                <a:solidFill>
                  <a:schemeClr val="bg1"/>
                </a:solidFill>
              </a:rPr>
              <a:t> </a:t>
            </a:r>
            <a:r>
              <a:rPr lang="en-US" sz="2000" dirty="0" err="1">
                <a:solidFill>
                  <a:schemeClr val="bg1"/>
                </a:solidFill>
              </a:rPr>
              <a:t>dir</a:t>
            </a:r>
            <a:r>
              <a:rPr lang="en-US" sz="2000" dirty="0">
                <a:solidFill>
                  <a:schemeClr val="bg1"/>
                </a:solidFill>
              </a:rPr>
              <a:t> </a:t>
            </a:r>
            <a:r>
              <a:rPr lang="en-US" sz="2000" dirty="0" err="1">
                <a:solidFill>
                  <a:schemeClr val="bg1"/>
                </a:solidFill>
              </a:rPr>
              <a:t>strahlt</a:t>
            </a:r>
            <a:r>
              <a:rPr lang="en-US" sz="2000" dirty="0">
                <a:solidFill>
                  <a:schemeClr val="bg1"/>
                </a:solidFill>
              </a:rPr>
              <a:t> der HERR auf, und seine </a:t>
            </a:r>
            <a:r>
              <a:rPr lang="en-US" sz="2000" dirty="0" err="1">
                <a:solidFill>
                  <a:schemeClr val="bg1"/>
                </a:solidFill>
              </a:rPr>
              <a:t>Herrlichkeit</a:t>
            </a:r>
            <a:r>
              <a:rPr lang="en-US" sz="2000" dirty="0">
                <a:solidFill>
                  <a:schemeClr val="bg1"/>
                </a:solidFill>
              </a:rPr>
              <a:t> </a:t>
            </a:r>
            <a:r>
              <a:rPr lang="en-US" sz="2000" dirty="0" err="1">
                <a:solidFill>
                  <a:schemeClr val="bg1"/>
                </a:solidFill>
              </a:rPr>
              <a:t>erscheint</a:t>
            </a:r>
            <a:r>
              <a:rPr lang="en-US" sz="2000" dirty="0">
                <a:solidFill>
                  <a:schemeClr val="bg1"/>
                </a:solidFill>
              </a:rPr>
              <a:t> </a:t>
            </a:r>
            <a:r>
              <a:rPr lang="en-US" sz="2000" dirty="0" err="1">
                <a:solidFill>
                  <a:schemeClr val="bg1"/>
                </a:solidFill>
              </a:rPr>
              <a:t>über</a:t>
            </a:r>
            <a:r>
              <a:rPr lang="en-US" sz="2000" dirty="0">
                <a:solidFill>
                  <a:schemeClr val="bg1"/>
                </a:solidFill>
              </a:rPr>
              <a:t> dir</a:t>
            </a:r>
            <a:r>
              <a:rPr lang="en-US" sz="2000" dirty="0" smtClean="0">
                <a:solidFill>
                  <a:schemeClr val="bg1"/>
                </a:solidFill>
              </a:rPr>
              <a:t>.  / </a:t>
            </a:r>
            <a:r>
              <a:rPr lang="en-US" sz="2000" baseline="30000" dirty="0" smtClean="0">
                <a:solidFill>
                  <a:srgbClr val="FFFF00"/>
                </a:solidFill>
              </a:rPr>
              <a:t>KOR</a:t>
            </a:r>
            <a:r>
              <a:rPr lang="ko-KR" altLang="en-US" sz="2000" dirty="0" smtClean="0">
                <a:solidFill>
                  <a:schemeClr val="bg1"/>
                </a:solidFill>
              </a:rPr>
              <a:t>일어나라 </a:t>
            </a:r>
            <a:r>
              <a:rPr lang="ko-KR" altLang="en-US" sz="2000" dirty="0">
                <a:solidFill>
                  <a:schemeClr val="bg1"/>
                </a:solidFill>
              </a:rPr>
              <a:t>빛을 발하라 이는 네 빛이 이르렀고 여호와의 영광이 네 위에 임하였음이니라</a:t>
            </a:r>
            <a:r>
              <a:rPr lang="en-US" sz="2000" dirty="0">
                <a:solidFill>
                  <a:schemeClr val="bg1"/>
                </a:solidFill>
              </a:rPr>
              <a:t>. </a:t>
            </a:r>
            <a:r>
              <a:rPr lang="ko-KR" altLang="en-US" sz="2000" dirty="0">
                <a:solidFill>
                  <a:schemeClr val="bg1"/>
                </a:solidFill>
              </a:rPr>
              <a:t>보라 어두움이 땅을 덮을 것이며 캄캄함이 만민을 가리우려니와 오직 여호와께서 네 위에 임하실 것이며 그 영광이 네 위에 나타나리니 </a:t>
            </a:r>
            <a:r>
              <a:rPr lang="ko-KR" altLang="en-US" sz="2000" dirty="0" smtClean="0">
                <a:solidFill>
                  <a:schemeClr val="bg1"/>
                </a:solidFill>
              </a:rPr>
              <a:t> </a:t>
            </a:r>
            <a:r>
              <a:rPr lang="en-US" altLang="ko-KR" sz="2000" dirty="0" smtClean="0">
                <a:solidFill>
                  <a:schemeClr val="bg1"/>
                </a:solidFill>
              </a:rPr>
              <a:t>/ </a:t>
            </a:r>
            <a:r>
              <a:rPr lang="en-US" sz="2000" baseline="30000" dirty="0" smtClean="0">
                <a:solidFill>
                  <a:srgbClr val="FFFF00"/>
                </a:solidFill>
              </a:rPr>
              <a:t>CUV </a:t>
            </a:r>
            <a:r>
              <a:rPr lang="zh-TW" altLang="en-US" sz="2000" dirty="0" smtClean="0">
                <a:solidFill>
                  <a:schemeClr val="bg1"/>
                </a:solidFill>
              </a:rPr>
              <a:t>興</a:t>
            </a:r>
            <a:r>
              <a:rPr lang="zh-TW" altLang="en-US" sz="2000" dirty="0">
                <a:solidFill>
                  <a:schemeClr val="bg1"/>
                </a:solidFill>
              </a:rPr>
              <a:t>起發光</a:t>
            </a:r>
            <a:r>
              <a:rPr lang="en-US" sz="2000" dirty="0">
                <a:solidFill>
                  <a:schemeClr val="bg1"/>
                </a:solidFill>
              </a:rPr>
              <a:t>.</a:t>
            </a:r>
            <a:r>
              <a:rPr lang="zh-TW" altLang="en-US" sz="2000" dirty="0">
                <a:solidFill>
                  <a:schemeClr val="bg1"/>
                </a:solidFill>
              </a:rPr>
              <a:t>因為你的光已經來到</a:t>
            </a:r>
            <a:r>
              <a:rPr lang="en-US" sz="2000" dirty="0">
                <a:solidFill>
                  <a:schemeClr val="bg1"/>
                </a:solidFill>
              </a:rPr>
              <a:t>,</a:t>
            </a:r>
            <a:r>
              <a:rPr lang="zh-TW" altLang="en-US" sz="2000" dirty="0">
                <a:solidFill>
                  <a:schemeClr val="bg1"/>
                </a:solidFill>
              </a:rPr>
              <a:t>耶和華的榮耀發現照耀你．看哪</a:t>
            </a:r>
            <a:r>
              <a:rPr lang="en-US" sz="2000" dirty="0">
                <a:solidFill>
                  <a:schemeClr val="bg1"/>
                </a:solidFill>
              </a:rPr>
              <a:t>,</a:t>
            </a:r>
            <a:r>
              <a:rPr lang="zh-TW" altLang="en-US" sz="2000" dirty="0">
                <a:solidFill>
                  <a:schemeClr val="bg1"/>
                </a:solidFill>
              </a:rPr>
              <a:t>黑暗遮蓋大地</a:t>
            </a:r>
            <a:r>
              <a:rPr lang="en-US" sz="2000" dirty="0">
                <a:solidFill>
                  <a:schemeClr val="bg1"/>
                </a:solidFill>
              </a:rPr>
              <a:t>,</a:t>
            </a:r>
            <a:r>
              <a:rPr lang="zh-TW" altLang="en-US" sz="2000" dirty="0">
                <a:solidFill>
                  <a:schemeClr val="bg1"/>
                </a:solidFill>
              </a:rPr>
              <a:t>幽暗遮蓋萬民</a:t>
            </a:r>
            <a:r>
              <a:rPr lang="en-US" sz="2000" dirty="0">
                <a:solidFill>
                  <a:schemeClr val="bg1"/>
                </a:solidFill>
              </a:rPr>
              <a:t>.</a:t>
            </a:r>
            <a:r>
              <a:rPr lang="zh-TW" altLang="en-US" sz="2000" dirty="0">
                <a:solidFill>
                  <a:schemeClr val="bg1"/>
                </a:solidFill>
              </a:rPr>
              <a:t>耶和華卻要顯現照耀你</a:t>
            </a:r>
            <a:r>
              <a:rPr lang="en-US" sz="2000" dirty="0">
                <a:solidFill>
                  <a:schemeClr val="bg1"/>
                </a:solidFill>
              </a:rPr>
              <a:t>,</a:t>
            </a:r>
            <a:r>
              <a:rPr lang="zh-TW" altLang="en-US" sz="2000" dirty="0">
                <a:solidFill>
                  <a:schemeClr val="bg1"/>
                </a:solidFill>
              </a:rPr>
              <a:t>他的榮耀要現在你身上</a:t>
            </a:r>
            <a:r>
              <a:rPr lang="en-US" sz="2000" dirty="0">
                <a:solidFill>
                  <a:schemeClr val="bg1"/>
                </a:solidFill>
              </a:rPr>
              <a:t>.</a:t>
            </a:r>
          </a:p>
          <a:p>
            <a:endParaRPr lang="en-US" sz="1000" dirty="0" smtClean="0">
              <a:solidFill>
                <a:schemeClr val="bg1"/>
              </a:solidFill>
            </a:endParaRPr>
          </a:p>
          <a:p>
            <a:endParaRPr lang="en-US" sz="1000" dirty="0">
              <a:solidFill>
                <a:schemeClr val="bg1"/>
              </a:solidFill>
            </a:endParaRPr>
          </a:p>
        </p:txBody>
      </p:sp>
    </p:spTree>
    <p:extLst>
      <p:ext uri="{BB962C8B-B14F-4D97-AF65-F5344CB8AC3E}">
        <p14:creationId xmlns:p14="http://schemas.microsoft.com/office/powerpoint/2010/main" val="3172674382"/>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7" name="图片 7"/>
          <p:cNvPicPr>
            <a:picLocks noChangeAspect="1"/>
          </p:cNvPicPr>
          <p:nvPr/>
        </p:nvPicPr>
        <p:blipFill>
          <a:blip r:embed="rId2"/>
          <a:srcRect l="17936"/>
          <a:stretch>
            <a:fillRect/>
          </a:stretch>
        </p:blipFill>
        <p:spPr>
          <a:xfrm>
            <a:off x="1966562" y="1909236"/>
            <a:ext cx="7286633" cy="791845"/>
          </a:xfrm>
          <a:prstGeom prst="rect">
            <a:avLst/>
          </a:prstGeom>
          <a:noFill/>
          <a:ln w="9525">
            <a:noFill/>
          </a:ln>
        </p:spPr>
      </p:pic>
      <p:pic>
        <p:nvPicPr>
          <p:cNvPr id="16392" name="图片 12"/>
          <p:cNvPicPr>
            <a:picLocks noChangeAspect="1"/>
          </p:cNvPicPr>
          <p:nvPr/>
        </p:nvPicPr>
        <p:blipFill>
          <a:blip r:embed="rId3"/>
          <a:stretch>
            <a:fillRect/>
          </a:stretch>
        </p:blipFill>
        <p:spPr>
          <a:xfrm>
            <a:off x="190139" y="2852936"/>
            <a:ext cx="11752905" cy="755650"/>
          </a:xfrm>
          <a:prstGeom prst="rect">
            <a:avLst/>
          </a:prstGeom>
          <a:noFill/>
          <a:ln w="9525">
            <a:noFill/>
          </a:ln>
        </p:spPr>
      </p:pic>
      <p:pic>
        <p:nvPicPr>
          <p:cNvPr id="16393" name="图片 13"/>
          <p:cNvPicPr>
            <a:picLocks noChangeAspect="1"/>
          </p:cNvPicPr>
          <p:nvPr/>
        </p:nvPicPr>
        <p:blipFill>
          <a:blip r:embed="rId4"/>
          <a:stretch>
            <a:fillRect/>
          </a:stretch>
        </p:blipFill>
        <p:spPr>
          <a:xfrm>
            <a:off x="139386" y="3861048"/>
            <a:ext cx="11729629" cy="755650"/>
          </a:xfrm>
          <a:prstGeom prst="rect">
            <a:avLst/>
          </a:prstGeom>
          <a:noFill/>
          <a:ln w="9525">
            <a:noFill/>
          </a:ln>
        </p:spPr>
      </p:pic>
      <p:sp>
        <p:nvSpPr>
          <p:cNvPr id="2" name="文本框 1"/>
          <p:cNvSpPr txBox="1"/>
          <p:nvPr/>
        </p:nvSpPr>
        <p:spPr>
          <a:xfrm>
            <a:off x="302606" y="129424"/>
            <a:ext cx="2629984" cy="584775"/>
          </a:xfrm>
          <a:prstGeom prst="rect">
            <a:avLst/>
          </a:prstGeom>
          <a:solidFill>
            <a:srgbClr val="002060"/>
          </a:solidFill>
        </p:spPr>
        <p:txBody>
          <a:bodyPr wrap="square" rtlCol="0" anchor="t">
            <a:spAutoFit/>
          </a:bodyPr>
          <a:lstStyle/>
          <a:p>
            <a:r>
              <a:rPr lang="en-US" sz="3200" b="1" dirty="0">
                <a:solidFill>
                  <a:srgbClr val="FFFF00"/>
                </a:solidFill>
              </a:rPr>
              <a:t>Isaiah 60:1-2 </a:t>
            </a:r>
            <a:endParaRPr lang="en-US" altLang="zh-CN" sz="3200" dirty="0"/>
          </a:p>
        </p:txBody>
      </p:sp>
      <p:pic>
        <p:nvPicPr>
          <p:cNvPr id="4" name="图片 3"/>
          <p:cNvPicPr>
            <a:picLocks noChangeAspect="1"/>
          </p:cNvPicPr>
          <p:nvPr/>
        </p:nvPicPr>
        <p:blipFill>
          <a:blip r:embed="rId5"/>
          <a:stretch>
            <a:fillRect/>
          </a:stretch>
        </p:blipFill>
        <p:spPr>
          <a:xfrm>
            <a:off x="802329" y="2059162"/>
            <a:ext cx="1004834" cy="468000"/>
          </a:xfrm>
          <a:prstGeom prst="rect">
            <a:avLst/>
          </a:prstGeom>
        </p:spPr>
      </p:pic>
      <p:pic>
        <p:nvPicPr>
          <p:cNvPr id="5" name="图片 4"/>
          <p:cNvPicPr>
            <a:picLocks noChangeAspect="1"/>
          </p:cNvPicPr>
          <p:nvPr/>
        </p:nvPicPr>
        <p:blipFill>
          <a:blip r:embed="rId5"/>
          <a:stretch>
            <a:fillRect/>
          </a:stretch>
        </p:blipFill>
        <p:spPr>
          <a:xfrm>
            <a:off x="8271984" y="1104543"/>
            <a:ext cx="1004834" cy="468000"/>
          </a:xfrm>
          <a:prstGeom prst="rect">
            <a:avLst/>
          </a:prstGeom>
        </p:spPr>
      </p:pic>
      <p:sp>
        <p:nvSpPr>
          <p:cNvPr id="3" name="Rectangle 2"/>
          <p:cNvSpPr/>
          <p:nvPr/>
        </p:nvSpPr>
        <p:spPr>
          <a:xfrm>
            <a:off x="287480" y="4797152"/>
            <a:ext cx="11655563" cy="1477328"/>
          </a:xfrm>
          <a:prstGeom prst="rect">
            <a:avLst/>
          </a:prstGeom>
          <a:solidFill>
            <a:srgbClr val="002060"/>
          </a:solidFill>
        </p:spPr>
        <p:txBody>
          <a:bodyPr wrap="square">
            <a:spAutoFit/>
          </a:bodyPr>
          <a:lstStyle/>
          <a:p>
            <a:pPr algn="ctr"/>
            <a:r>
              <a:rPr lang="en-US" sz="3000" dirty="0" smtClean="0">
                <a:solidFill>
                  <a:schemeClr val="bg1"/>
                </a:solidFill>
              </a:rPr>
              <a:t>////   </a:t>
            </a:r>
            <a:r>
              <a:rPr lang="en-US" sz="3000" dirty="0" err="1" smtClean="0">
                <a:solidFill>
                  <a:schemeClr val="bg1"/>
                </a:solidFill>
              </a:rPr>
              <a:t>Kumi</a:t>
            </a:r>
            <a:r>
              <a:rPr lang="en-US" sz="3000" dirty="0" smtClean="0">
                <a:solidFill>
                  <a:schemeClr val="bg1"/>
                </a:solidFill>
              </a:rPr>
              <a:t> </a:t>
            </a:r>
            <a:r>
              <a:rPr lang="en-US" sz="3000" dirty="0" err="1">
                <a:solidFill>
                  <a:schemeClr val="bg1"/>
                </a:solidFill>
              </a:rPr>
              <a:t>ori</a:t>
            </a:r>
            <a:r>
              <a:rPr lang="en-US" sz="3000" dirty="0">
                <a:solidFill>
                  <a:schemeClr val="bg1"/>
                </a:solidFill>
              </a:rPr>
              <a:t> </a:t>
            </a:r>
            <a:r>
              <a:rPr lang="en-US" sz="3000" dirty="0" err="1">
                <a:solidFill>
                  <a:schemeClr val="bg1"/>
                </a:solidFill>
              </a:rPr>
              <a:t>ki</a:t>
            </a:r>
            <a:r>
              <a:rPr lang="en-US" sz="3000" dirty="0">
                <a:solidFill>
                  <a:schemeClr val="bg1"/>
                </a:solidFill>
              </a:rPr>
              <a:t> </a:t>
            </a:r>
            <a:r>
              <a:rPr lang="en-US" sz="3000" dirty="0" err="1">
                <a:solidFill>
                  <a:schemeClr val="bg1"/>
                </a:solidFill>
              </a:rPr>
              <a:t>va</a:t>
            </a:r>
            <a:r>
              <a:rPr lang="en-US" sz="3000" dirty="0">
                <a:solidFill>
                  <a:schemeClr val="bg1"/>
                </a:solidFill>
              </a:rPr>
              <a:t> </a:t>
            </a:r>
            <a:r>
              <a:rPr lang="en-US" sz="3000" dirty="0" err="1">
                <a:solidFill>
                  <a:schemeClr val="bg1"/>
                </a:solidFill>
              </a:rPr>
              <a:t>orekh</a:t>
            </a:r>
            <a:r>
              <a:rPr lang="en-US" sz="3000" dirty="0">
                <a:solidFill>
                  <a:schemeClr val="bg1"/>
                </a:solidFill>
              </a:rPr>
              <a:t> </a:t>
            </a:r>
            <a:r>
              <a:rPr lang="en-US" sz="3000" dirty="0" err="1">
                <a:solidFill>
                  <a:schemeClr val="bg1"/>
                </a:solidFill>
              </a:rPr>
              <a:t>ukhvod</a:t>
            </a:r>
            <a:r>
              <a:rPr lang="en-US" sz="3000" dirty="0">
                <a:solidFill>
                  <a:schemeClr val="bg1"/>
                </a:solidFill>
              </a:rPr>
              <a:t> </a:t>
            </a:r>
            <a:r>
              <a:rPr lang="en-US" sz="3000" dirty="0" err="1">
                <a:solidFill>
                  <a:schemeClr val="bg1"/>
                </a:solidFill>
              </a:rPr>
              <a:t>Adonay</a:t>
            </a:r>
            <a:r>
              <a:rPr lang="en-US" sz="3000" dirty="0">
                <a:solidFill>
                  <a:schemeClr val="bg1"/>
                </a:solidFill>
              </a:rPr>
              <a:t> </a:t>
            </a:r>
            <a:r>
              <a:rPr lang="en-US" sz="3000" dirty="0" err="1">
                <a:solidFill>
                  <a:schemeClr val="bg1"/>
                </a:solidFill>
              </a:rPr>
              <a:t>alaikh</a:t>
            </a:r>
            <a:r>
              <a:rPr lang="en-US" sz="3000" dirty="0">
                <a:solidFill>
                  <a:schemeClr val="bg1"/>
                </a:solidFill>
              </a:rPr>
              <a:t> </a:t>
            </a:r>
            <a:r>
              <a:rPr lang="en-US" sz="3000" dirty="0" err="1" smtClean="0">
                <a:solidFill>
                  <a:schemeClr val="bg1"/>
                </a:solidFill>
              </a:rPr>
              <a:t>zarakh</a:t>
            </a:r>
            <a:r>
              <a:rPr lang="en-US" sz="3000" dirty="0" smtClean="0">
                <a:solidFill>
                  <a:schemeClr val="bg1"/>
                </a:solidFill>
              </a:rPr>
              <a:t>   //// </a:t>
            </a:r>
          </a:p>
          <a:p>
            <a:pPr algn="ctr"/>
            <a:r>
              <a:rPr lang="en-US" sz="3000" dirty="0" err="1" smtClean="0">
                <a:solidFill>
                  <a:schemeClr val="bg1"/>
                </a:solidFill>
              </a:rPr>
              <a:t>Hineh</a:t>
            </a:r>
            <a:r>
              <a:rPr lang="en-US" sz="3000" dirty="0" smtClean="0">
                <a:solidFill>
                  <a:schemeClr val="bg1"/>
                </a:solidFill>
              </a:rPr>
              <a:t> ha-</a:t>
            </a:r>
            <a:r>
              <a:rPr lang="en-US" sz="3000" dirty="0" err="1" smtClean="0">
                <a:solidFill>
                  <a:schemeClr val="bg1"/>
                </a:solidFill>
              </a:rPr>
              <a:t>khoshekh</a:t>
            </a:r>
            <a:r>
              <a:rPr lang="en-US" sz="3000" dirty="0" smtClean="0">
                <a:solidFill>
                  <a:schemeClr val="bg1"/>
                </a:solidFill>
              </a:rPr>
              <a:t> </a:t>
            </a:r>
            <a:r>
              <a:rPr lang="en-US" sz="3000" dirty="0" err="1" smtClean="0">
                <a:solidFill>
                  <a:schemeClr val="bg1"/>
                </a:solidFill>
              </a:rPr>
              <a:t>yekhase</a:t>
            </a:r>
            <a:r>
              <a:rPr lang="en-US" sz="3000" dirty="0" smtClean="0">
                <a:solidFill>
                  <a:schemeClr val="bg1"/>
                </a:solidFill>
              </a:rPr>
              <a:t> </a:t>
            </a:r>
            <a:r>
              <a:rPr lang="en-US" sz="3000" dirty="0" err="1">
                <a:solidFill>
                  <a:schemeClr val="bg1"/>
                </a:solidFill>
              </a:rPr>
              <a:t>erets</a:t>
            </a:r>
            <a:r>
              <a:rPr lang="en-US" sz="3000" dirty="0">
                <a:solidFill>
                  <a:schemeClr val="bg1"/>
                </a:solidFill>
              </a:rPr>
              <a:t> </a:t>
            </a:r>
            <a:r>
              <a:rPr lang="en-US" sz="3000" dirty="0" err="1">
                <a:solidFill>
                  <a:schemeClr val="bg1"/>
                </a:solidFill>
              </a:rPr>
              <a:t>va-arafel</a:t>
            </a:r>
            <a:r>
              <a:rPr lang="en-US" sz="3000" dirty="0">
                <a:solidFill>
                  <a:schemeClr val="bg1"/>
                </a:solidFill>
              </a:rPr>
              <a:t> </a:t>
            </a:r>
            <a:r>
              <a:rPr lang="en-US" sz="3000" dirty="0" smtClean="0">
                <a:solidFill>
                  <a:schemeClr val="bg1"/>
                </a:solidFill>
              </a:rPr>
              <a:t>le-</a:t>
            </a:r>
            <a:r>
              <a:rPr lang="en-US" sz="3000" dirty="0" err="1" smtClean="0">
                <a:solidFill>
                  <a:schemeClr val="bg1"/>
                </a:solidFill>
              </a:rPr>
              <a:t>umim</a:t>
            </a:r>
            <a:endParaRPr lang="en-US" sz="3000" dirty="0" smtClean="0">
              <a:solidFill>
                <a:schemeClr val="bg1"/>
              </a:solidFill>
            </a:endParaRPr>
          </a:p>
          <a:p>
            <a:pPr algn="ctr"/>
            <a:r>
              <a:rPr lang="en-US" sz="3000" dirty="0" err="1" smtClean="0">
                <a:solidFill>
                  <a:schemeClr val="bg1"/>
                </a:solidFill>
              </a:rPr>
              <a:t>ve-alaikh</a:t>
            </a:r>
            <a:r>
              <a:rPr lang="en-US" sz="3000" dirty="0" smtClean="0">
                <a:solidFill>
                  <a:schemeClr val="bg1"/>
                </a:solidFill>
              </a:rPr>
              <a:t> </a:t>
            </a:r>
            <a:r>
              <a:rPr lang="en-US" sz="3000" dirty="0" err="1">
                <a:solidFill>
                  <a:schemeClr val="bg1"/>
                </a:solidFill>
              </a:rPr>
              <a:t>yizrakh</a:t>
            </a:r>
            <a:r>
              <a:rPr lang="en-US" sz="3000" dirty="0">
                <a:solidFill>
                  <a:schemeClr val="bg1"/>
                </a:solidFill>
              </a:rPr>
              <a:t> </a:t>
            </a:r>
            <a:r>
              <a:rPr lang="en-US" sz="3000" dirty="0" err="1">
                <a:solidFill>
                  <a:schemeClr val="bg1"/>
                </a:solidFill>
              </a:rPr>
              <a:t>Adonay</a:t>
            </a:r>
            <a:r>
              <a:rPr lang="en-US" sz="3000" dirty="0">
                <a:solidFill>
                  <a:schemeClr val="bg1"/>
                </a:solidFill>
              </a:rPr>
              <a:t> u-</a:t>
            </a:r>
            <a:r>
              <a:rPr lang="en-US" sz="3000" dirty="0" err="1">
                <a:solidFill>
                  <a:schemeClr val="bg1"/>
                </a:solidFill>
              </a:rPr>
              <a:t>khvodo</a:t>
            </a:r>
            <a:r>
              <a:rPr lang="en-US" sz="3000" dirty="0">
                <a:solidFill>
                  <a:schemeClr val="bg1"/>
                </a:solidFill>
              </a:rPr>
              <a:t> </a:t>
            </a:r>
            <a:r>
              <a:rPr lang="en-US" sz="3000" dirty="0" err="1">
                <a:solidFill>
                  <a:schemeClr val="bg1"/>
                </a:solidFill>
              </a:rPr>
              <a:t>alaikh</a:t>
            </a:r>
            <a:r>
              <a:rPr lang="en-US" sz="3000" dirty="0">
                <a:solidFill>
                  <a:schemeClr val="bg1"/>
                </a:solidFill>
              </a:rPr>
              <a:t> </a:t>
            </a:r>
            <a:r>
              <a:rPr lang="en-US" sz="3000" dirty="0" err="1">
                <a:solidFill>
                  <a:schemeClr val="bg1"/>
                </a:solidFill>
              </a:rPr>
              <a:t>yera</a:t>
            </a:r>
            <a:r>
              <a:rPr lang="en-US" sz="3000" dirty="0">
                <a:solidFill>
                  <a:schemeClr val="bg1"/>
                </a:solidFill>
              </a:rPr>
              <a:t>-eh</a:t>
            </a:r>
          </a:p>
        </p:txBody>
      </p:sp>
      <p:sp>
        <p:nvSpPr>
          <p:cNvPr id="7" name="Rectangle 6"/>
          <p:cNvSpPr/>
          <p:nvPr/>
        </p:nvSpPr>
        <p:spPr>
          <a:xfrm>
            <a:off x="1617598" y="725118"/>
            <a:ext cx="6654386" cy="1107996"/>
          </a:xfrm>
          <a:prstGeom prst="rect">
            <a:avLst/>
          </a:prstGeom>
        </p:spPr>
        <p:txBody>
          <a:bodyPr wrap="none">
            <a:spAutoFit/>
          </a:bodyPr>
          <a:lstStyle/>
          <a:p>
            <a:r>
              <a:rPr lang="es-ES_tradnl" sz="6600" dirty="0">
                <a:latin typeface="Bwhebb" pitchFamily="2" charset="0"/>
              </a:rPr>
              <a:t>%</a:t>
            </a:r>
            <a:r>
              <a:rPr lang="es-ES_tradnl" sz="6600" dirty="0" err="1">
                <a:latin typeface="Bwhebb" pitchFamily="2" charset="0"/>
              </a:rPr>
              <a:t>rEAa</a:t>
            </a:r>
            <a:r>
              <a:rPr lang="es-ES_tradnl" sz="6600" dirty="0">
                <a:latin typeface="Bwhebb" pitchFamily="2" charset="0"/>
              </a:rPr>
              <a:t> ab' </a:t>
            </a:r>
            <a:r>
              <a:rPr lang="es-ES_tradnl" sz="6600" dirty="0" err="1">
                <a:latin typeface="Bwhebb" pitchFamily="2" charset="0"/>
              </a:rPr>
              <a:t>yKi</a:t>
            </a:r>
            <a:r>
              <a:rPr lang="es-ES_tradnl" sz="6600" dirty="0">
                <a:latin typeface="Bwhebb" pitchFamily="2" charset="0"/>
              </a:rPr>
              <a:t> </a:t>
            </a:r>
            <a:r>
              <a:rPr lang="es-ES_tradnl" sz="6600" dirty="0" err="1">
                <a:latin typeface="Bwhebb" pitchFamily="2" charset="0"/>
              </a:rPr>
              <a:t>yrIAa</a:t>
            </a:r>
            <a:r>
              <a:rPr lang="es-ES_tradnl" sz="6600" dirty="0">
                <a:latin typeface="Bwhebb" pitchFamily="2" charset="0"/>
              </a:rPr>
              <a:t> </a:t>
            </a:r>
            <a:r>
              <a:rPr lang="es-ES_tradnl" sz="6600" dirty="0" err="1">
                <a:latin typeface="Bwhebb" pitchFamily="2" charset="0"/>
              </a:rPr>
              <a:t>ymiWq</a:t>
            </a:r>
            <a:r>
              <a:rPr lang="es-ES_tradnl" sz="6600" b="1" baseline="30000" dirty="0">
                <a:latin typeface="Bwhebb" pitchFamily="2" charset="0"/>
              </a:rPr>
              <a:t> </a:t>
            </a:r>
            <a:endParaRPr lang="en-US" sz="6600" dirty="0">
              <a:latin typeface="Bwhebb" pitchFamily="2" charset="0"/>
            </a:endParaRPr>
          </a:p>
        </p:txBody>
      </p:sp>
    </p:spTree>
    <p:extLst>
      <p:ext uri="{BB962C8B-B14F-4D97-AF65-F5344CB8AC3E}">
        <p14:creationId xmlns:p14="http://schemas.microsoft.com/office/powerpoint/2010/main" val="255363779"/>
      </p:ext>
    </p:extLst>
  </p:cSld>
  <p:clrMapOvr>
    <a:masterClrMapping/>
  </p:clrMapOvr>
  <mc:AlternateContent xmlns:mc="http://schemas.openxmlformats.org/markup-compatibility/2006" xmlns:p14="http://schemas.microsoft.com/office/powerpoint/2010/main">
    <mc:Choice Requires="p14">
      <p:transition spd="slow" p14:dur="2000">
        <p:cut/>
      </p:transition>
    </mc:Choice>
    <mc:Fallback xmlns="">
      <p:transition spd="slow">
        <p:cut/>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DOC_GUID" val="{78d58d64-a3ed-403f-9071-bd86c321099f}"/>
</p:tagLst>
</file>

<file path=ppt/tags/tag2.xml><?xml version="1.0" encoding="utf-8"?>
<p:tagLst xmlns:a="http://schemas.openxmlformats.org/drawingml/2006/main" xmlns:r="http://schemas.openxmlformats.org/officeDocument/2006/relationships" xmlns:p="http://schemas.openxmlformats.org/presentationml/2006/main">
  <p:tag name="KSO_WM_SLIDE_MODEL_TYPE" val="cover"/>
</p:tagLst>
</file>

<file path=ppt/theme/theme1.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3025</TotalTime>
  <Words>184</Words>
  <Application>Microsoft Office PowerPoint</Application>
  <PresentationFormat>Custom</PresentationFormat>
  <Paragraphs>81</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1_默认设计模板</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Microsoft</cp:lastModifiedBy>
  <cp:revision>460</cp:revision>
  <dcterms:created xsi:type="dcterms:W3CDTF">2019-04-01T15:31:00Z</dcterms:created>
  <dcterms:modified xsi:type="dcterms:W3CDTF">2021-03-06T04:08:55Z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2052-11.1.0.8612</vt:lpwstr>
  </property>
</Properties>
</file>