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3"/>
  </p:notes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</p:sldIdLst>
  <p:sldSz cx="12188825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>
          <p15:clr>
            <a:srgbClr val="A4A3A4"/>
          </p15:clr>
        </p15:guide>
        <p15:guide id="2" pos="29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4660"/>
  </p:normalViewPr>
  <p:slideViewPr>
    <p:cSldViewPr showGuides="1">
      <p:cViewPr varScale="1">
        <p:scale>
          <a:sx n="84" d="100"/>
          <a:sy n="84" d="100"/>
        </p:scale>
        <p:origin x="-486" y="-78"/>
      </p:cViewPr>
      <p:guideLst>
        <p:guide orient="horz" pos="2208"/>
        <p:guide pos="3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374BE-8425-4A34-97DD-12BD042D5B11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2576A-C8DA-4289-9320-1712AC58D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5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68472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634" y="1709739"/>
            <a:ext cx="10512862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752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4112" y="1600201"/>
            <a:ext cx="53752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466" y="1778438"/>
            <a:ext cx="487230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466" y="2665379"/>
            <a:ext cx="487230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5309" y="1778438"/>
            <a:ext cx="489630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5309" y="2665379"/>
            <a:ext cx="489630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4164265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838" y="457201"/>
            <a:ext cx="6170593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4164265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441" y="6245225"/>
            <a:ext cx="28440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4515" y="6245225"/>
            <a:ext cx="385979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5325" y="6245225"/>
            <a:ext cx="2844059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1212" y="174974"/>
            <a:ext cx="8408876" cy="4093428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t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Aprende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</a:t>
            </a:r>
            <a:r>
              <a:rPr lang="en-US" sz="2200" dirty="0" err="1" smtClean="0">
                <a:solidFill>
                  <a:schemeClr val="bg1"/>
                </a:solidFill>
              </a:rPr>
              <a:t>ebreo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mientras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Cantas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en-US" sz="2200" dirty="0" err="1">
                <a:solidFill>
                  <a:schemeClr val="bg1"/>
                </a:solidFill>
              </a:rPr>
              <a:t>Apprenez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l'Hébreu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en </a:t>
            </a:r>
            <a:r>
              <a:rPr lang="en-US" sz="2200" dirty="0" err="1" smtClean="0">
                <a:solidFill>
                  <a:schemeClr val="bg1"/>
                </a:solidFill>
              </a:rPr>
              <a:t>Chantant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err="1" smtClean="0">
                <a:solidFill>
                  <a:schemeClr val="bg1"/>
                </a:solidFill>
              </a:rPr>
              <a:t>Lerne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Hebräisch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beim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Singen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ko-KR" altLang="en-US" sz="2200" b="1" dirty="0" smtClean="0">
                <a:solidFill>
                  <a:schemeClr val="bg1"/>
                </a:solidFill>
              </a:rPr>
              <a:t>노래하며 배우는 히브리어</a:t>
            </a:r>
            <a:endParaRPr lang="en-US" sz="2200" b="1" dirty="0" smtClean="0">
              <a:solidFill>
                <a:schemeClr val="bg1"/>
              </a:solidFill>
            </a:endParaRPr>
          </a:p>
          <a:p>
            <a:r>
              <a:rPr lang="zh-CN" altLang="en-US" sz="2200" b="1" dirty="0" smtClean="0">
                <a:solidFill>
                  <a:schemeClr val="bg1"/>
                </a:solidFill>
              </a:rPr>
              <a:t>唱歌來學習希伯來語</a:t>
            </a:r>
            <a:endParaRPr lang="en-US" altLang="zh-CN" sz="2200" b="1" dirty="0" smtClean="0">
              <a:solidFill>
                <a:schemeClr val="bg1"/>
              </a:solidFill>
            </a:endParaRPr>
          </a:p>
          <a:p>
            <a:endParaRPr lang="en-US" altLang="zh-CN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Learn Hebrew</a:t>
            </a:r>
          </a:p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While Singing (III)</a:t>
            </a:r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4172" y="4391513"/>
            <a:ext cx="7825950" cy="224676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Voice: Ezra Kim, Ph.D.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				</a:t>
            </a:r>
            <a:r>
              <a:rPr lang="es-ES" sz="2000" b="1" dirty="0" smtClean="0">
                <a:solidFill>
                  <a:schemeClr val="bg1"/>
                </a:solidFill>
              </a:rPr>
              <a:t>				</a:t>
            </a:r>
            <a:r>
              <a:rPr lang="es-ES" b="1" dirty="0" smtClean="0">
                <a:solidFill>
                  <a:schemeClr val="bg1"/>
                </a:solidFill>
              </a:rPr>
              <a:t>				Cantado </a:t>
            </a:r>
            <a:r>
              <a:rPr lang="es-ES" b="1" dirty="0">
                <a:solidFill>
                  <a:schemeClr val="bg1"/>
                </a:solidFill>
              </a:rPr>
              <a:t>por </a:t>
            </a:r>
            <a:r>
              <a:rPr lang="es-ES" b="1" dirty="0" smtClean="0">
                <a:solidFill>
                  <a:schemeClr val="bg1"/>
                </a:solidFill>
              </a:rPr>
              <a:t>E</a:t>
            </a:r>
            <a:r>
              <a:rPr lang="en-US" b="1" dirty="0" err="1" smtClean="0">
                <a:solidFill>
                  <a:schemeClr val="bg1"/>
                </a:solidFill>
              </a:rPr>
              <a:t>sdras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Kim, Ph.D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endParaRPr lang="fr-FR" b="1" dirty="0" smtClean="0">
              <a:solidFill>
                <a:schemeClr val="bg1"/>
              </a:solidFill>
            </a:endParaRPr>
          </a:p>
          <a:p>
            <a:r>
              <a:rPr lang="fr-FR" b="1" dirty="0">
                <a:solidFill>
                  <a:schemeClr val="bg1"/>
                </a:solidFill>
              </a:rPr>
              <a:t>	</a:t>
            </a:r>
            <a:r>
              <a:rPr lang="fr-FR" b="1" dirty="0" smtClean="0">
                <a:solidFill>
                  <a:schemeClr val="bg1"/>
                </a:solidFill>
              </a:rPr>
              <a:t>			Chanté </a:t>
            </a:r>
            <a:r>
              <a:rPr lang="fr-FR" b="1" dirty="0">
                <a:solidFill>
                  <a:schemeClr val="bg1"/>
                </a:solidFill>
              </a:rPr>
              <a:t>par Ezra </a:t>
            </a:r>
            <a:r>
              <a:rPr lang="en-US" b="1" dirty="0">
                <a:solidFill>
                  <a:schemeClr val="bg1"/>
                </a:solidFill>
              </a:rPr>
              <a:t>Kim, Ph.D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de-DE" b="1" dirty="0" smtClean="0">
                <a:solidFill>
                  <a:schemeClr val="bg1"/>
                </a:solidFill>
              </a:rPr>
              <a:t>				Gesungen </a:t>
            </a:r>
            <a:r>
              <a:rPr lang="de-DE" b="1" dirty="0">
                <a:solidFill>
                  <a:schemeClr val="bg1"/>
                </a:solidFill>
              </a:rPr>
              <a:t>von Ezra </a:t>
            </a:r>
            <a:r>
              <a:rPr lang="de-DE" b="1" dirty="0" smtClean="0">
                <a:solidFill>
                  <a:schemeClr val="bg1"/>
                </a:solidFill>
              </a:rPr>
              <a:t>Kim, Ph.D.</a:t>
            </a:r>
            <a:endParaRPr lang="fr-FR" b="1" dirty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				</a:t>
            </a:r>
            <a:r>
              <a:rPr lang="ko-KR" altLang="en-US" b="1" dirty="0" smtClean="0">
                <a:solidFill>
                  <a:schemeClr val="bg1"/>
                </a:solidFill>
              </a:rPr>
              <a:t>노래</a:t>
            </a:r>
            <a:r>
              <a:rPr lang="en-US" altLang="ko-KR" b="1" dirty="0" smtClean="0">
                <a:solidFill>
                  <a:schemeClr val="bg1"/>
                </a:solidFill>
              </a:rPr>
              <a:t>: </a:t>
            </a:r>
            <a:r>
              <a:rPr lang="ko-KR" altLang="en-US" b="1" dirty="0" smtClean="0">
                <a:solidFill>
                  <a:schemeClr val="bg1"/>
                </a:solidFill>
              </a:rPr>
              <a:t>김경래 박사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zh-CN" b="1" dirty="0" smtClean="0">
                <a:solidFill>
                  <a:schemeClr val="bg1"/>
                </a:solidFill>
              </a:rPr>
              <a:t>				</a:t>
            </a:r>
            <a:r>
              <a:rPr lang="zh-CN" altLang="en-US" b="1" dirty="0" smtClean="0">
                <a:solidFill>
                  <a:schemeClr val="bg1"/>
                </a:solidFill>
              </a:rPr>
              <a:t>由金京來博士演唱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1764" y="4268402"/>
            <a:ext cx="336315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000" b="1" dirty="0">
                <a:solidFill>
                  <a:srgbClr val="C00000"/>
                </a:solidFill>
              </a:rPr>
              <a:t>מְקוֹר מַיִם חַיִּים </a:t>
            </a:r>
            <a:endParaRPr lang="en-US" sz="20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1600" b="1" i="1" dirty="0">
                <a:solidFill>
                  <a:srgbClr val="C00000"/>
                </a:solidFill>
              </a:rPr>
              <a:t>La </a:t>
            </a:r>
            <a:r>
              <a:rPr lang="en-US" sz="1600" b="1" i="1" dirty="0" err="1">
                <a:solidFill>
                  <a:srgbClr val="C00000"/>
                </a:solidFill>
              </a:rPr>
              <a:t>Fuente</a:t>
            </a:r>
            <a:r>
              <a:rPr lang="en-US" sz="1600" b="1" i="1" dirty="0">
                <a:solidFill>
                  <a:srgbClr val="C00000"/>
                </a:solidFill>
              </a:rPr>
              <a:t> de Agua Viva </a:t>
            </a:r>
          </a:p>
          <a:p>
            <a:pPr algn="ctr"/>
            <a:r>
              <a:rPr lang="en-US" sz="1600" b="1" i="1" dirty="0"/>
              <a:t>La 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 err="1"/>
              <a:t>Fonte</a:t>
            </a:r>
            <a:r>
              <a:rPr lang="en-US" sz="1600" b="1" i="1" dirty="0"/>
              <a:t>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922" y="371919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521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"/>
          <p:cNvSpPr txBox="1"/>
          <p:nvPr/>
        </p:nvSpPr>
        <p:spPr>
          <a:xfrm>
            <a:off x="330115" y="104775"/>
            <a:ext cx="3566606" cy="58477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Everlasting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Lord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文本框 24"/>
          <p:cNvSpPr txBox="1"/>
          <p:nvPr/>
        </p:nvSpPr>
        <p:spPr>
          <a:xfrm>
            <a:off x="7868775" y="1627117"/>
            <a:ext cx="1267554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Hear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96" name="文本框 25"/>
          <p:cNvSpPr txBox="1"/>
          <p:nvPr/>
        </p:nvSpPr>
        <p:spPr>
          <a:xfrm>
            <a:off x="1967989" y="1655189"/>
            <a:ext cx="2031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my prayer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97" name="文本框 26"/>
          <p:cNvSpPr txBox="1"/>
          <p:nvPr/>
        </p:nvSpPr>
        <p:spPr>
          <a:xfrm>
            <a:off x="442833" y="1656846"/>
            <a:ext cx="1299801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please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98" name="文本框 25"/>
          <p:cNvSpPr txBox="1"/>
          <p:nvPr/>
        </p:nvSpPr>
        <p:spPr>
          <a:xfrm>
            <a:off x="5218928" y="1637185"/>
            <a:ext cx="1064406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99" name="文本框 18"/>
          <p:cNvSpPr txBox="1"/>
          <p:nvPr/>
        </p:nvSpPr>
        <p:spPr>
          <a:xfrm>
            <a:off x="6775309" y="2834855"/>
            <a:ext cx="1829417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and </a:t>
            </a:r>
            <a:r>
              <a:rPr lang="en-US" altLang="zh-CN" sz="2000" b="1" dirty="0"/>
              <a:t>f</a:t>
            </a:r>
            <a:r>
              <a:rPr lang="en-US" altLang="zh-CN" sz="2000" b="1" dirty="0" smtClean="0">
                <a:latin typeface="Arial" panose="020B0604020202020204" pitchFamily="34" charset="0"/>
              </a:rPr>
              <a:t>ulfill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01" name="文本框 22"/>
          <p:cNvSpPr txBox="1"/>
          <p:nvPr/>
        </p:nvSpPr>
        <p:spPr>
          <a:xfrm>
            <a:off x="1874877" y="2769306"/>
            <a:ext cx="1258031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please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02" name="文本框 22"/>
          <p:cNvSpPr txBox="1"/>
          <p:nvPr/>
        </p:nvSpPr>
        <p:spPr>
          <a:xfrm>
            <a:off x="3570560" y="2791438"/>
            <a:ext cx="16172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my dream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8203" name="图片 1"/>
          <p:cNvPicPr>
            <a:picLocks noChangeAspect="1"/>
          </p:cNvPicPr>
          <p:nvPr/>
        </p:nvPicPr>
        <p:blipFill>
          <a:blip r:embed="rId2"/>
          <a:srcRect l="72418" r="17479"/>
          <a:stretch>
            <a:fillRect/>
          </a:stretch>
        </p:blipFill>
        <p:spPr>
          <a:xfrm>
            <a:off x="6814492" y="935608"/>
            <a:ext cx="844331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图片 2"/>
          <p:cNvPicPr>
            <a:picLocks noChangeAspect="1"/>
          </p:cNvPicPr>
          <p:nvPr/>
        </p:nvPicPr>
        <p:blipFill>
          <a:blip r:embed="rId2"/>
          <a:srcRect l="51715" r="29398"/>
          <a:stretch>
            <a:fillRect/>
          </a:stretch>
        </p:blipFill>
        <p:spPr>
          <a:xfrm>
            <a:off x="4947480" y="900883"/>
            <a:ext cx="157650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图片 3"/>
          <p:cNvPicPr>
            <a:picLocks noChangeAspect="1"/>
          </p:cNvPicPr>
          <p:nvPr/>
        </p:nvPicPr>
        <p:blipFill>
          <a:blip r:embed="rId2"/>
          <a:srcRect l="38861" r="49899"/>
          <a:stretch>
            <a:fillRect/>
          </a:stretch>
        </p:blipFill>
        <p:spPr>
          <a:xfrm>
            <a:off x="3784778" y="908720"/>
            <a:ext cx="937438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图片 4"/>
          <p:cNvPicPr>
            <a:picLocks noChangeAspect="1"/>
          </p:cNvPicPr>
          <p:nvPr/>
        </p:nvPicPr>
        <p:blipFill>
          <a:blip r:embed="rId2"/>
          <a:srcRect l="11453" r="63492"/>
          <a:stretch>
            <a:fillRect/>
          </a:stretch>
        </p:blipFill>
        <p:spPr>
          <a:xfrm>
            <a:off x="1557461" y="908719"/>
            <a:ext cx="2090722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图片 5"/>
          <p:cNvPicPr>
            <a:picLocks noChangeAspect="1"/>
          </p:cNvPicPr>
          <p:nvPr/>
        </p:nvPicPr>
        <p:blipFill>
          <a:blip r:embed="rId2"/>
          <a:srcRect r="90160"/>
          <a:stretch>
            <a:fillRect/>
          </a:stretch>
        </p:blipFill>
        <p:spPr>
          <a:xfrm>
            <a:off x="571718" y="908720"/>
            <a:ext cx="821053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图片 6"/>
          <p:cNvPicPr>
            <a:picLocks noChangeAspect="1"/>
          </p:cNvPicPr>
          <p:nvPr/>
        </p:nvPicPr>
        <p:blipFill>
          <a:blip r:embed="rId2"/>
          <a:srcRect l="82988"/>
          <a:stretch>
            <a:fillRect/>
          </a:stretch>
        </p:blipFill>
        <p:spPr>
          <a:xfrm>
            <a:off x="7835976" y="939347"/>
            <a:ext cx="1419913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图片 9"/>
          <p:cNvPicPr>
            <a:picLocks noChangeAspect="1"/>
          </p:cNvPicPr>
          <p:nvPr/>
        </p:nvPicPr>
        <p:blipFill>
          <a:blip r:embed="rId3"/>
          <a:srcRect l="51740" r="34267"/>
          <a:stretch>
            <a:fillRect/>
          </a:stretch>
        </p:blipFill>
        <p:spPr>
          <a:xfrm>
            <a:off x="5676150" y="2093257"/>
            <a:ext cx="821053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图片 10"/>
          <p:cNvPicPr>
            <a:picLocks noChangeAspect="1"/>
          </p:cNvPicPr>
          <p:nvPr/>
        </p:nvPicPr>
        <p:blipFill>
          <a:blip r:embed="rId3"/>
          <a:srcRect l="18700" r="52275"/>
          <a:stretch>
            <a:fillRect/>
          </a:stretch>
        </p:blipFill>
        <p:spPr>
          <a:xfrm>
            <a:off x="3496796" y="2086682"/>
            <a:ext cx="1701357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图片 11"/>
          <p:cNvPicPr>
            <a:picLocks noChangeAspect="1"/>
          </p:cNvPicPr>
          <p:nvPr/>
        </p:nvPicPr>
        <p:blipFill>
          <a:blip r:embed="rId3"/>
          <a:srcRect l="69473"/>
          <a:stretch>
            <a:fillRect/>
          </a:stretch>
        </p:blipFill>
        <p:spPr>
          <a:xfrm>
            <a:off x="6814492" y="2093257"/>
            <a:ext cx="1790234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图片 12"/>
          <p:cNvPicPr>
            <a:picLocks noChangeAspect="1"/>
          </p:cNvPicPr>
          <p:nvPr/>
        </p:nvPicPr>
        <p:blipFill>
          <a:blip r:embed="rId3"/>
          <a:srcRect r="85025"/>
          <a:stretch>
            <a:fillRect/>
          </a:stretch>
        </p:blipFill>
        <p:spPr>
          <a:xfrm>
            <a:off x="2097032" y="2086681"/>
            <a:ext cx="876072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图片 14"/>
          <p:cNvPicPr>
            <a:picLocks noChangeAspect="1"/>
          </p:cNvPicPr>
          <p:nvPr/>
        </p:nvPicPr>
        <p:blipFill>
          <a:blip r:embed="rId4"/>
          <a:srcRect l="88863"/>
          <a:stretch>
            <a:fillRect/>
          </a:stretch>
        </p:blipFill>
        <p:spPr>
          <a:xfrm>
            <a:off x="9933893" y="3254287"/>
            <a:ext cx="1130006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图片 15"/>
          <p:cNvPicPr>
            <a:picLocks noChangeAspect="1"/>
          </p:cNvPicPr>
          <p:nvPr/>
        </p:nvPicPr>
        <p:blipFill>
          <a:blip r:embed="rId4"/>
          <a:srcRect l="73367" r="13776"/>
          <a:stretch>
            <a:fillRect/>
          </a:stretch>
        </p:blipFill>
        <p:spPr>
          <a:xfrm>
            <a:off x="8254652" y="3273161"/>
            <a:ext cx="1303527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5" name="图片 16"/>
          <p:cNvPicPr>
            <a:picLocks noChangeAspect="1"/>
          </p:cNvPicPr>
          <p:nvPr/>
        </p:nvPicPr>
        <p:blipFill>
          <a:blip r:embed="rId4"/>
          <a:srcRect l="60118" r="28410"/>
          <a:stretch>
            <a:fillRect/>
          </a:stretch>
        </p:blipFill>
        <p:spPr>
          <a:xfrm>
            <a:off x="6803313" y="3259153"/>
            <a:ext cx="1163863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6" name="图片 17"/>
          <p:cNvPicPr>
            <a:picLocks noChangeAspect="1"/>
          </p:cNvPicPr>
          <p:nvPr/>
        </p:nvPicPr>
        <p:blipFill>
          <a:blip r:embed="rId4"/>
          <a:srcRect l="44632" r="42001"/>
          <a:stretch>
            <a:fillRect/>
          </a:stretch>
        </p:blipFill>
        <p:spPr>
          <a:xfrm>
            <a:off x="5169671" y="3256720"/>
            <a:ext cx="1354314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7" name="图片 25"/>
          <p:cNvPicPr>
            <a:picLocks noChangeAspect="1"/>
          </p:cNvPicPr>
          <p:nvPr/>
        </p:nvPicPr>
        <p:blipFill>
          <a:blip r:embed="rId4"/>
          <a:srcRect l="31892" r="57330"/>
          <a:stretch>
            <a:fillRect/>
          </a:stretch>
        </p:blipFill>
        <p:spPr>
          <a:xfrm>
            <a:off x="3784778" y="3254287"/>
            <a:ext cx="1094032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8" name="图片 26"/>
          <p:cNvPicPr>
            <a:picLocks noChangeAspect="1"/>
          </p:cNvPicPr>
          <p:nvPr/>
        </p:nvPicPr>
        <p:blipFill>
          <a:blip r:embed="rId4"/>
          <a:srcRect l="18117" r="70755"/>
          <a:stretch>
            <a:fillRect/>
          </a:stretch>
        </p:blipFill>
        <p:spPr>
          <a:xfrm>
            <a:off x="2304435" y="3251854"/>
            <a:ext cx="112789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9" name="图片 27"/>
          <p:cNvPicPr>
            <a:picLocks noChangeAspect="1"/>
          </p:cNvPicPr>
          <p:nvPr/>
        </p:nvPicPr>
        <p:blipFill>
          <a:blip r:embed="rId4"/>
          <a:srcRect r="83319"/>
          <a:stretch>
            <a:fillRect/>
          </a:stretch>
        </p:blipFill>
        <p:spPr>
          <a:xfrm>
            <a:off x="353092" y="3228705"/>
            <a:ext cx="169077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20" name="文本框 18"/>
          <p:cNvSpPr txBox="1"/>
          <p:nvPr/>
        </p:nvSpPr>
        <p:spPr>
          <a:xfrm>
            <a:off x="9958836" y="4005262"/>
            <a:ext cx="1080120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1" name="文本框 22"/>
          <p:cNvSpPr txBox="1"/>
          <p:nvPr/>
        </p:nvSpPr>
        <p:spPr>
          <a:xfrm>
            <a:off x="8110913" y="4014226"/>
            <a:ext cx="159100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Everlasting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2" name="文本框 23"/>
          <p:cNvSpPr txBox="1"/>
          <p:nvPr/>
        </p:nvSpPr>
        <p:spPr>
          <a:xfrm>
            <a:off x="315306" y="4001847"/>
            <a:ext cx="180446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and of Love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4" name="文本框 22"/>
          <p:cNvSpPr txBox="1"/>
          <p:nvPr/>
        </p:nvSpPr>
        <p:spPr>
          <a:xfrm>
            <a:off x="5360122" y="4038602"/>
            <a:ext cx="2475854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/>
              <a:t>o</a:t>
            </a:r>
            <a:r>
              <a:rPr lang="en-US" altLang="zh-CN" sz="2000" b="1" dirty="0" smtClean="0">
                <a:latin typeface="Arial" panose="020B0604020202020204" pitchFamily="34" charset="0"/>
              </a:rPr>
              <a:t>f Glory        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6" name="文本框 26"/>
          <p:cNvSpPr txBox="1"/>
          <p:nvPr/>
        </p:nvSpPr>
        <p:spPr>
          <a:xfrm>
            <a:off x="6814492" y="1637185"/>
            <a:ext cx="1021484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please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8" name="文本框 22"/>
          <p:cNvSpPr txBox="1"/>
          <p:nvPr/>
        </p:nvSpPr>
        <p:spPr>
          <a:xfrm>
            <a:off x="2360049" y="4014647"/>
            <a:ext cx="251876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of Grace          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012" y="4637190"/>
            <a:ext cx="11953327" cy="1877437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Text: </a:t>
            </a:r>
            <a:r>
              <a:rPr kumimoji="0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Hear, Lord, my prayer. </a:t>
            </a:r>
            <a:r>
              <a:rPr kumimoji="0" lang="en-US" altLang="ko-KR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Fulfil</a:t>
            </a:r>
            <a:r>
              <a:rPr kumimoji="0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my dream. </a:t>
            </a:r>
            <a:r>
              <a:rPr kumimoji="0" lang="en-US" altLang="ko-KR" sz="22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Everlastng</a:t>
            </a:r>
            <a:r>
              <a:rPr kumimoji="0" lang="en-US" altLang="ko-KR" sz="2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Lord, Lord of glory, Lord of grace and love.</a:t>
            </a:r>
            <a:endParaRPr kumimoji="0" lang="en-US" altLang="ko-KR" sz="2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s-E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Español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s-E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Escucha, Señor, mi oración. Cumple mi sueño. Señor eterno, Señor de gloria, Señor de gracia y amor.  /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Français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fr-FR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Écoute, Seigneur, ma prière. Réalisez mon rêve. Seigneur d'</a:t>
            </a:r>
            <a:r>
              <a:rPr kumimoji="0" lang="fr-FR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Everlastng</a:t>
            </a:r>
            <a:r>
              <a:rPr kumimoji="0" lang="fr-FR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Seigneur de gloire, Seigneur de grâce et d'amour.  / </a:t>
            </a:r>
            <a:r>
              <a:rPr kumimoji="0" lang="de-DE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(Deutsch) </a:t>
            </a:r>
            <a:r>
              <a:rPr kumimoji="0" lang="de-DE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Höre, Herr, mein Gebet. Erfülle meinen Traum. Ewiger Herr, Herr der Herrlichkeit, Herr der Gnade und Liebe.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 /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주님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제 기도를 들어주세요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제 꿈을 이루어주세요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영원하신 주님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영광의 주님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은혜와 사랑의 주님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.  / </a:t>
            </a:r>
            <a:r>
              <a:rPr kumimoji="0" lang="zh-CN" altLang="en-C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主阿</a:t>
            </a:r>
            <a:r>
              <a:rPr kumimoji="0" lang="en-CA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﹐</a:t>
            </a:r>
            <a:r>
              <a:rPr kumimoji="0" lang="zh-CN" altLang="en-C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请听我的祷告。请成就我的梦。永恒的主</a:t>
            </a:r>
            <a:r>
              <a:rPr kumimoji="0" lang="en-CA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﹐</a:t>
            </a:r>
            <a:r>
              <a:rPr kumimoji="0" lang="zh-CN" altLang="en-C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荣耀的主</a:t>
            </a:r>
            <a:r>
              <a:rPr kumimoji="0" lang="en-CA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﹐</a:t>
            </a:r>
            <a:r>
              <a:rPr kumimoji="0" lang="zh-CN" altLang="en-C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恩慈和 爱的主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.</a:t>
            </a:r>
            <a:endParaRPr kumimoji="0" lang="zh-CN" altLang="en-C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1"/>
          <p:cNvSpPr txBox="1"/>
          <p:nvPr/>
        </p:nvSpPr>
        <p:spPr>
          <a:xfrm>
            <a:off x="330115" y="104775"/>
            <a:ext cx="3566606" cy="58477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Everlasting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Lord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文本框 24"/>
          <p:cNvSpPr txBox="1"/>
          <p:nvPr/>
        </p:nvSpPr>
        <p:spPr>
          <a:xfrm>
            <a:off x="7868775" y="1627117"/>
            <a:ext cx="1267554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Hear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96" name="文本框 25"/>
          <p:cNvSpPr txBox="1"/>
          <p:nvPr/>
        </p:nvSpPr>
        <p:spPr>
          <a:xfrm>
            <a:off x="1967989" y="1655189"/>
            <a:ext cx="20314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my prayer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97" name="文本框 26"/>
          <p:cNvSpPr txBox="1"/>
          <p:nvPr/>
        </p:nvSpPr>
        <p:spPr>
          <a:xfrm>
            <a:off x="442833" y="1656846"/>
            <a:ext cx="1299801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please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98" name="文本框 25"/>
          <p:cNvSpPr txBox="1"/>
          <p:nvPr/>
        </p:nvSpPr>
        <p:spPr>
          <a:xfrm>
            <a:off x="5218928" y="1637185"/>
            <a:ext cx="1064406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199" name="文本框 18"/>
          <p:cNvSpPr txBox="1"/>
          <p:nvPr/>
        </p:nvSpPr>
        <p:spPr>
          <a:xfrm>
            <a:off x="6775309" y="2834855"/>
            <a:ext cx="1829417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and </a:t>
            </a:r>
            <a:r>
              <a:rPr lang="en-US" altLang="zh-CN" sz="2000" b="1" dirty="0"/>
              <a:t>f</a:t>
            </a:r>
            <a:r>
              <a:rPr lang="en-US" altLang="zh-CN" sz="2000" b="1" dirty="0" smtClean="0">
                <a:latin typeface="Arial" panose="020B0604020202020204" pitchFamily="34" charset="0"/>
              </a:rPr>
              <a:t>ulfill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01" name="文本框 22"/>
          <p:cNvSpPr txBox="1"/>
          <p:nvPr/>
        </p:nvSpPr>
        <p:spPr>
          <a:xfrm>
            <a:off x="1874877" y="2769306"/>
            <a:ext cx="1258031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please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02" name="文本框 22"/>
          <p:cNvSpPr txBox="1"/>
          <p:nvPr/>
        </p:nvSpPr>
        <p:spPr>
          <a:xfrm>
            <a:off x="3570560" y="2791438"/>
            <a:ext cx="16172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my dream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8203" name="图片 1"/>
          <p:cNvPicPr>
            <a:picLocks noChangeAspect="1"/>
          </p:cNvPicPr>
          <p:nvPr/>
        </p:nvPicPr>
        <p:blipFill>
          <a:blip r:embed="rId2"/>
          <a:srcRect l="72418" r="17479"/>
          <a:stretch>
            <a:fillRect/>
          </a:stretch>
        </p:blipFill>
        <p:spPr>
          <a:xfrm>
            <a:off x="6814492" y="935608"/>
            <a:ext cx="844331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图片 2"/>
          <p:cNvPicPr>
            <a:picLocks noChangeAspect="1"/>
          </p:cNvPicPr>
          <p:nvPr/>
        </p:nvPicPr>
        <p:blipFill>
          <a:blip r:embed="rId2"/>
          <a:srcRect l="51715" r="29398"/>
          <a:stretch>
            <a:fillRect/>
          </a:stretch>
        </p:blipFill>
        <p:spPr>
          <a:xfrm>
            <a:off x="4947480" y="900883"/>
            <a:ext cx="157650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图片 3"/>
          <p:cNvPicPr>
            <a:picLocks noChangeAspect="1"/>
          </p:cNvPicPr>
          <p:nvPr/>
        </p:nvPicPr>
        <p:blipFill>
          <a:blip r:embed="rId2"/>
          <a:srcRect l="38861" r="49899"/>
          <a:stretch>
            <a:fillRect/>
          </a:stretch>
        </p:blipFill>
        <p:spPr>
          <a:xfrm>
            <a:off x="3784778" y="908720"/>
            <a:ext cx="937438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图片 4"/>
          <p:cNvPicPr>
            <a:picLocks noChangeAspect="1"/>
          </p:cNvPicPr>
          <p:nvPr/>
        </p:nvPicPr>
        <p:blipFill>
          <a:blip r:embed="rId2"/>
          <a:srcRect l="11453" r="63492"/>
          <a:stretch>
            <a:fillRect/>
          </a:stretch>
        </p:blipFill>
        <p:spPr>
          <a:xfrm>
            <a:off x="1557461" y="908719"/>
            <a:ext cx="2090722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图片 5"/>
          <p:cNvPicPr>
            <a:picLocks noChangeAspect="1"/>
          </p:cNvPicPr>
          <p:nvPr/>
        </p:nvPicPr>
        <p:blipFill>
          <a:blip r:embed="rId2"/>
          <a:srcRect r="90160"/>
          <a:stretch>
            <a:fillRect/>
          </a:stretch>
        </p:blipFill>
        <p:spPr>
          <a:xfrm>
            <a:off x="571718" y="908720"/>
            <a:ext cx="821053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图片 6"/>
          <p:cNvPicPr>
            <a:picLocks noChangeAspect="1"/>
          </p:cNvPicPr>
          <p:nvPr/>
        </p:nvPicPr>
        <p:blipFill>
          <a:blip r:embed="rId2"/>
          <a:srcRect l="82988"/>
          <a:stretch>
            <a:fillRect/>
          </a:stretch>
        </p:blipFill>
        <p:spPr>
          <a:xfrm>
            <a:off x="7835976" y="939347"/>
            <a:ext cx="1419913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图片 9"/>
          <p:cNvPicPr>
            <a:picLocks noChangeAspect="1"/>
          </p:cNvPicPr>
          <p:nvPr/>
        </p:nvPicPr>
        <p:blipFill>
          <a:blip r:embed="rId3"/>
          <a:srcRect l="51740" r="34267"/>
          <a:stretch>
            <a:fillRect/>
          </a:stretch>
        </p:blipFill>
        <p:spPr>
          <a:xfrm>
            <a:off x="5676150" y="2093257"/>
            <a:ext cx="821053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图片 10"/>
          <p:cNvPicPr>
            <a:picLocks noChangeAspect="1"/>
          </p:cNvPicPr>
          <p:nvPr/>
        </p:nvPicPr>
        <p:blipFill>
          <a:blip r:embed="rId3"/>
          <a:srcRect l="18700" r="52275"/>
          <a:stretch>
            <a:fillRect/>
          </a:stretch>
        </p:blipFill>
        <p:spPr>
          <a:xfrm>
            <a:off x="3496796" y="2086682"/>
            <a:ext cx="1701357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图片 11"/>
          <p:cNvPicPr>
            <a:picLocks noChangeAspect="1"/>
          </p:cNvPicPr>
          <p:nvPr/>
        </p:nvPicPr>
        <p:blipFill>
          <a:blip r:embed="rId3"/>
          <a:srcRect l="69473"/>
          <a:stretch>
            <a:fillRect/>
          </a:stretch>
        </p:blipFill>
        <p:spPr>
          <a:xfrm>
            <a:off x="6814492" y="2093257"/>
            <a:ext cx="1790234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图片 12"/>
          <p:cNvPicPr>
            <a:picLocks noChangeAspect="1"/>
          </p:cNvPicPr>
          <p:nvPr/>
        </p:nvPicPr>
        <p:blipFill>
          <a:blip r:embed="rId3"/>
          <a:srcRect r="85025"/>
          <a:stretch>
            <a:fillRect/>
          </a:stretch>
        </p:blipFill>
        <p:spPr>
          <a:xfrm>
            <a:off x="2097032" y="2086681"/>
            <a:ext cx="876072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图片 14"/>
          <p:cNvPicPr>
            <a:picLocks noChangeAspect="1"/>
          </p:cNvPicPr>
          <p:nvPr/>
        </p:nvPicPr>
        <p:blipFill>
          <a:blip r:embed="rId4"/>
          <a:srcRect l="88863"/>
          <a:stretch>
            <a:fillRect/>
          </a:stretch>
        </p:blipFill>
        <p:spPr>
          <a:xfrm>
            <a:off x="9933893" y="3254287"/>
            <a:ext cx="1130006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图片 15"/>
          <p:cNvPicPr>
            <a:picLocks noChangeAspect="1"/>
          </p:cNvPicPr>
          <p:nvPr/>
        </p:nvPicPr>
        <p:blipFill>
          <a:blip r:embed="rId4"/>
          <a:srcRect l="73367" r="13776"/>
          <a:stretch>
            <a:fillRect/>
          </a:stretch>
        </p:blipFill>
        <p:spPr>
          <a:xfrm>
            <a:off x="8524610" y="3259153"/>
            <a:ext cx="1303527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5" name="图片 16"/>
          <p:cNvPicPr>
            <a:picLocks noChangeAspect="1"/>
          </p:cNvPicPr>
          <p:nvPr/>
        </p:nvPicPr>
        <p:blipFill>
          <a:blip r:embed="rId4"/>
          <a:srcRect l="60118" r="28410"/>
          <a:stretch>
            <a:fillRect/>
          </a:stretch>
        </p:blipFill>
        <p:spPr>
          <a:xfrm>
            <a:off x="7207673" y="3259153"/>
            <a:ext cx="1163863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6" name="图片 17"/>
          <p:cNvPicPr>
            <a:picLocks noChangeAspect="1"/>
          </p:cNvPicPr>
          <p:nvPr/>
        </p:nvPicPr>
        <p:blipFill>
          <a:blip r:embed="rId4"/>
          <a:srcRect l="44632" r="42001"/>
          <a:stretch>
            <a:fillRect/>
          </a:stretch>
        </p:blipFill>
        <p:spPr>
          <a:xfrm>
            <a:off x="5676150" y="3259153"/>
            <a:ext cx="1354314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7" name="图片 25"/>
          <p:cNvPicPr>
            <a:picLocks noChangeAspect="1"/>
          </p:cNvPicPr>
          <p:nvPr/>
        </p:nvPicPr>
        <p:blipFill>
          <a:blip r:embed="rId4"/>
          <a:srcRect l="31892" r="57330"/>
          <a:stretch>
            <a:fillRect/>
          </a:stretch>
        </p:blipFill>
        <p:spPr>
          <a:xfrm>
            <a:off x="4358307" y="3233318"/>
            <a:ext cx="1094032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8" name="图片 26"/>
          <p:cNvPicPr>
            <a:picLocks noChangeAspect="1"/>
          </p:cNvPicPr>
          <p:nvPr/>
        </p:nvPicPr>
        <p:blipFill>
          <a:blip r:embed="rId4"/>
          <a:srcRect l="18117" r="70755"/>
          <a:stretch>
            <a:fillRect/>
          </a:stretch>
        </p:blipFill>
        <p:spPr>
          <a:xfrm>
            <a:off x="2973104" y="3228788"/>
            <a:ext cx="1127890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9" name="图片 27"/>
          <p:cNvPicPr>
            <a:picLocks noChangeAspect="1"/>
          </p:cNvPicPr>
          <p:nvPr/>
        </p:nvPicPr>
        <p:blipFill>
          <a:blip r:embed="rId4"/>
          <a:srcRect r="83319"/>
          <a:stretch>
            <a:fillRect/>
          </a:stretch>
        </p:blipFill>
        <p:spPr>
          <a:xfrm>
            <a:off x="1122600" y="3218822"/>
            <a:ext cx="1690777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20" name="文本框 18"/>
          <p:cNvSpPr txBox="1"/>
          <p:nvPr/>
        </p:nvSpPr>
        <p:spPr>
          <a:xfrm>
            <a:off x="9958836" y="4005262"/>
            <a:ext cx="1080120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1" name="文本框 22"/>
          <p:cNvSpPr txBox="1"/>
          <p:nvPr/>
        </p:nvSpPr>
        <p:spPr>
          <a:xfrm>
            <a:off x="8460387" y="4014226"/>
            <a:ext cx="159100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Everlasting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2" name="文本框 23"/>
          <p:cNvSpPr txBox="1"/>
          <p:nvPr/>
        </p:nvSpPr>
        <p:spPr>
          <a:xfrm>
            <a:off x="1146099" y="4001847"/>
            <a:ext cx="180446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and of Love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4" name="文本框 22"/>
          <p:cNvSpPr txBox="1"/>
          <p:nvPr/>
        </p:nvSpPr>
        <p:spPr>
          <a:xfrm>
            <a:off x="5849272" y="4022406"/>
            <a:ext cx="2475854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/>
              <a:t>o</a:t>
            </a:r>
            <a:r>
              <a:rPr lang="en-US" altLang="zh-CN" sz="2000" b="1" dirty="0" smtClean="0">
                <a:latin typeface="Arial" panose="020B0604020202020204" pitchFamily="34" charset="0"/>
              </a:rPr>
              <a:t>f Glory        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6" name="文本框 26"/>
          <p:cNvSpPr txBox="1"/>
          <p:nvPr/>
        </p:nvSpPr>
        <p:spPr>
          <a:xfrm>
            <a:off x="6814492" y="1637185"/>
            <a:ext cx="1021484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please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8228" name="文本框 22"/>
          <p:cNvSpPr txBox="1"/>
          <p:nvPr/>
        </p:nvSpPr>
        <p:spPr>
          <a:xfrm>
            <a:off x="2983724" y="4001847"/>
            <a:ext cx="239060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of Grace        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0012" y="4653136"/>
            <a:ext cx="11953327" cy="1661993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altLang="ko-KR" sz="36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  Shema na Adonay et Tefilati na   //</a:t>
            </a:r>
          </a:p>
          <a:p>
            <a:pPr algn="ctr"/>
            <a:r>
              <a:rPr lang="de-DE" altLang="ko-KR" sz="36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   Ve-Hagshem et khalomi na   //</a:t>
            </a:r>
          </a:p>
          <a:p>
            <a:pPr algn="ctr"/>
            <a:r>
              <a:rPr lang="de-DE" altLang="ko-KR" sz="36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///  Adon Olam Adon Kavod Adon khesed ve-Ahava  ///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6687" y="93934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//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352033" y="10195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07479" y="213560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//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700268" y="220406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//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69952" y="3259153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///</a:t>
            </a:r>
            <a:endParaRPr lang="en-US" sz="3200" dirty="0"/>
          </a:p>
        </p:txBody>
      </p:sp>
      <p:sp>
        <p:nvSpPr>
          <p:cNvPr id="40" name="Rectangle 39"/>
          <p:cNvSpPr/>
          <p:nvPr/>
        </p:nvSpPr>
        <p:spPr>
          <a:xfrm>
            <a:off x="11063899" y="3287153"/>
            <a:ext cx="5261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///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84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1"/>
          <p:cNvSpPr txBox="1"/>
          <p:nvPr/>
        </p:nvSpPr>
        <p:spPr>
          <a:xfrm>
            <a:off x="251819" y="119063"/>
            <a:ext cx="4330425" cy="582612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Our Father, our King</a:t>
            </a:r>
          </a:p>
        </p:txBody>
      </p:sp>
      <p:sp>
        <p:nvSpPr>
          <p:cNvPr id="4099" name="文本框 18"/>
          <p:cNvSpPr txBox="1"/>
          <p:nvPr/>
        </p:nvSpPr>
        <p:spPr>
          <a:xfrm>
            <a:off x="7590507" y="1444626"/>
            <a:ext cx="1600249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our Father</a:t>
            </a:r>
            <a:endParaRPr lang="zh-CN" altLang="en-US" sz="2000" b="1" dirty="0"/>
          </a:p>
        </p:txBody>
      </p:sp>
      <p:sp>
        <p:nvSpPr>
          <p:cNvPr id="4100" name="文本框 22"/>
          <p:cNvSpPr txBox="1"/>
          <p:nvPr/>
        </p:nvSpPr>
        <p:spPr>
          <a:xfrm>
            <a:off x="5622519" y="1430338"/>
            <a:ext cx="1447078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/>
              <a:t>o</a:t>
            </a:r>
            <a:r>
              <a:rPr lang="en-US" altLang="zh-CN" sz="2000" b="1" dirty="0" smtClean="0">
                <a:latin typeface="Arial" panose="020B0604020202020204" pitchFamily="34" charset="0"/>
              </a:rPr>
              <a:t>ur King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01" name="文本框 23"/>
          <p:cNvSpPr txBox="1"/>
          <p:nvPr/>
        </p:nvSpPr>
        <p:spPr>
          <a:xfrm>
            <a:off x="1485900" y="1430338"/>
            <a:ext cx="1734830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our </a:t>
            </a:r>
            <a:r>
              <a:rPr lang="en-US" altLang="zh-CN" sz="2000" b="1" dirty="0" smtClean="0"/>
              <a:t>King</a:t>
            </a:r>
            <a:endParaRPr lang="zh-CN" altLang="en-US" sz="2000" b="1" dirty="0"/>
          </a:p>
        </p:txBody>
      </p:sp>
      <p:sp>
        <p:nvSpPr>
          <p:cNvPr id="4102" name="文本框 24"/>
          <p:cNvSpPr txBox="1"/>
          <p:nvPr/>
        </p:nvSpPr>
        <p:spPr>
          <a:xfrm>
            <a:off x="7680775" y="2478148"/>
            <a:ext cx="1983507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He saved us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03" name="文本框 25"/>
          <p:cNvSpPr txBox="1"/>
          <p:nvPr/>
        </p:nvSpPr>
        <p:spPr>
          <a:xfrm>
            <a:off x="2959538" y="2476500"/>
            <a:ext cx="209676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He </a:t>
            </a:r>
            <a:r>
              <a:rPr lang="en-US" altLang="zh-CN" sz="2000" b="1" dirty="0" smtClean="0"/>
              <a:t>delivered </a:t>
            </a:r>
            <a:r>
              <a:rPr lang="en-US" altLang="zh-CN" sz="2000" b="1" dirty="0"/>
              <a:t>us</a:t>
            </a:r>
            <a:endParaRPr lang="zh-CN" altLang="en-US" sz="2000" b="1" dirty="0"/>
          </a:p>
        </p:txBody>
      </p:sp>
      <p:sp>
        <p:nvSpPr>
          <p:cNvPr id="4104" name="文本框 26"/>
          <p:cNvSpPr txBox="1"/>
          <p:nvPr/>
        </p:nvSpPr>
        <p:spPr>
          <a:xfrm>
            <a:off x="885858" y="2490788"/>
            <a:ext cx="1639461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by grace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4105" name="图片 2"/>
          <p:cNvPicPr>
            <a:picLocks noChangeAspect="1"/>
          </p:cNvPicPr>
          <p:nvPr/>
        </p:nvPicPr>
        <p:blipFill>
          <a:blip r:embed="rId8"/>
          <a:srcRect l="52565" r="23561"/>
          <a:stretch>
            <a:fillRect/>
          </a:stretch>
        </p:blipFill>
        <p:spPr>
          <a:xfrm>
            <a:off x="5622519" y="782638"/>
            <a:ext cx="161671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图片 3"/>
          <p:cNvPicPr>
            <a:picLocks noChangeAspect="1"/>
          </p:cNvPicPr>
          <p:nvPr/>
        </p:nvPicPr>
        <p:blipFill>
          <a:blip r:embed="rId8"/>
          <a:srcRect l="28178" r="51326"/>
          <a:stretch>
            <a:fillRect/>
          </a:stretch>
        </p:blipFill>
        <p:spPr>
          <a:xfrm>
            <a:off x="3541320" y="796926"/>
            <a:ext cx="138605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4"/>
          <p:cNvPicPr>
            <a:picLocks noChangeAspect="1"/>
          </p:cNvPicPr>
          <p:nvPr/>
        </p:nvPicPr>
        <p:blipFill>
          <a:blip r:embed="rId8"/>
          <a:srcRect r="75175"/>
          <a:stretch>
            <a:fillRect/>
          </a:stretch>
        </p:blipFill>
        <p:spPr>
          <a:xfrm>
            <a:off x="1381825" y="782638"/>
            <a:ext cx="1680196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图片 5"/>
          <p:cNvPicPr>
            <a:picLocks noChangeAspect="1"/>
          </p:cNvPicPr>
          <p:nvPr/>
        </p:nvPicPr>
        <p:blipFill>
          <a:blip r:embed="rId8"/>
          <a:srcRect l="78992"/>
          <a:stretch>
            <a:fillRect/>
          </a:stretch>
        </p:blipFill>
        <p:spPr>
          <a:xfrm>
            <a:off x="7676209" y="804060"/>
            <a:ext cx="1419913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6"/>
          <p:cNvPicPr>
            <a:picLocks noChangeAspect="1"/>
          </p:cNvPicPr>
          <p:nvPr/>
        </p:nvPicPr>
        <p:blipFill>
          <a:blip r:embed="rId9"/>
          <a:srcRect l="23526" r="52145"/>
          <a:stretch>
            <a:fillRect/>
          </a:stretch>
        </p:blipFill>
        <p:spPr>
          <a:xfrm>
            <a:off x="3056795" y="1828800"/>
            <a:ext cx="1766956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7"/>
          <p:cNvPicPr>
            <a:picLocks noChangeAspect="1"/>
          </p:cNvPicPr>
          <p:nvPr/>
        </p:nvPicPr>
        <p:blipFill>
          <a:blip r:embed="rId9"/>
          <a:srcRect l="49965" r="30508"/>
          <a:stretch>
            <a:fillRect/>
          </a:stretch>
        </p:blipFill>
        <p:spPr>
          <a:xfrm>
            <a:off x="5563886" y="1843088"/>
            <a:ext cx="1417797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图片 8"/>
          <p:cNvPicPr>
            <a:picLocks noChangeAspect="1"/>
          </p:cNvPicPr>
          <p:nvPr/>
        </p:nvPicPr>
        <p:blipFill>
          <a:blip r:embed="rId9"/>
          <a:srcRect l="72208"/>
          <a:stretch>
            <a:fillRect/>
          </a:stretch>
        </p:blipFill>
        <p:spPr>
          <a:xfrm>
            <a:off x="7586738" y="1856875"/>
            <a:ext cx="2016657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图片 9"/>
          <p:cNvPicPr>
            <a:picLocks noChangeAspect="1"/>
          </p:cNvPicPr>
          <p:nvPr/>
        </p:nvPicPr>
        <p:blipFill>
          <a:blip r:embed="rId9"/>
          <a:srcRect r="78584"/>
          <a:stretch>
            <a:fillRect/>
          </a:stretch>
        </p:blipFill>
        <p:spPr>
          <a:xfrm>
            <a:off x="800086" y="1856875"/>
            <a:ext cx="1553229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图片 10"/>
          <p:cNvPicPr>
            <a:picLocks noChangeAspect="1"/>
          </p:cNvPicPr>
          <p:nvPr/>
        </p:nvPicPr>
        <p:blipFill>
          <a:blip r:embed="rId10"/>
          <a:srcRect l="78429"/>
          <a:stretch>
            <a:fillRect/>
          </a:stretch>
        </p:blipFill>
        <p:spPr>
          <a:xfrm>
            <a:off x="8608212" y="2839656"/>
            <a:ext cx="1830439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图片 11"/>
          <p:cNvPicPr>
            <a:picLocks noChangeAspect="1"/>
          </p:cNvPicPr>
          <p:nvPr/>
        </p:nvPicPr>
        <p:blipFill>
          <a:blip r:embed="rId10"/>
          <a:srcRect l="58990" r="23636"/>
          <a:stretch>
            <a:fillRect/>
          </a:stretch>
        </p:blipFill>
        <p:spPr>
          <a:xfrm>
            <a:off x="6711232" y="2854326"/>
            <a:ext cx="1472816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图片 12"/>
          <p:cNvPicPr>
            <a:picLocks noChangeAspect="1"/>
          </p:cNvPicPr>
          <p:nvPr/>
        </p:nvPicPr>
        <p:blipFill>
          <a:blip r:embed="rId10"/>
          <a:srcRect l="38426" r="42346"/>
          <a:stretch>
            <a:fillRect/>
          </a:stretch>
        </p:blipFill>
        <p:spPr>
          <a:xfrm>
            <a:off x="4592182" y="2842228"/>
            <a:ext cx="1631526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图片 13"/>
          <p:cNvPicPr>
            <a:picLocks noChangeAspect="1"/>
          </p:cNvPicPr>
          <p:nvPr/>
        </p:nvPicPr>
        <p:blipFill>
          <a:blip r:embed="rId10"/>
          <a:srcRect l="20535" r="63828"/>
          <a:stretch>
            <a:fillRect/>
          </a:stretch>
        </p:blipFill>
        <p:spPr>
          <a:xfrm>
            <a:off x="2736137" y="2844800"/>
            <a:ext cx="1328921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图片 14"/>
          <p:cNvPicPr>
            <a:picLocks noChangeAspect="1"/>
          </p:cNvPicPr>
          <p:nvPr/>
        </p:nvPicPr>
        <p:blipFill>
          <a:blip r:embed="rId10"/>
          <a:srcRect r="82347"/>
          <a:stretch>
            <a:fillRect/>
          </a:stretch>
        </p:blipFill>
        <p:spPr>
          <a:xfrm>
            <a:off x="632720" y="2854326"/>
            <a:ext cx="1498210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9" name="文本框 22"/>
          <p:cNvSpPr txBox="1"/>
          <p:nvPr/>
        </p:nvSpPr>
        <p:spPr>
          <a:xfrm>
            <a:off x="3368856" y="1458412"/>
            <a:ext cx="1789452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our Father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20" name="文本框 25"/>
          <p:cNvSpPr txBox="1"/>
          <p:nvPr/>
        </p:nvSpPr>
        <p:spPr>
          <a:xfrm>
            <a:off x="5458231" y="2490788"/>
            <a:ext cx="1844485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from death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21" name="文本框 18"/>
          <p:cNvSpPr txBox="1"/>
          <p:nvPr/>
        </p:nvSpPr>
        <p:spPr>
          <a:xfrm>
            <a:off x="8305599" y="3471068"/>
            <a:ext cx="2581196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He </a:t>
            </a:r>
            <a:r>
              <a:rPr lang="en-US" altLang="zh-CN" sz="2000" b="1" dirty="0" smtClean="0"/>
              <a:t>brought us out</a:t>
            </a:r>
            <a:endParaRPr lang="zh-CN" altLang="en-US" sz="2000" b="1" dirty="0"/>
          </a:p>
        </p:txBody>
      </p:sp>
      <p:sp>
        <p:nvSpPr>
          <p:cNvPr id="4122" name="文本框 22"/>
          <p:cNvSpPr txBox="1"/>
          <p:nvPr/>
        </p:nvSpPr>
        <p:spPr>
          <a:xfrm>
            <a:off x="6498125" y="3481388"/>
            <a:ext cx="1888040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/>
              <a:t>f</a:t>
            </a:r>
            <a:r>
              <a:rPr lang="en-US" altLang="zh-CN" sz="2000" b="1" dirty="0" smtClean="0">
                <a:latin typeface="Arial" panose="020B0604020202020204" pitchFamily="34" charset="0"/>
              </a:rPr>
              <a:t>rom house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23" name="文本框 23"/>
          <p:cNvSpPr txBox="1"/>
          <p:nvPr/>
        </p:nvSpPr>
        <p:spPr>
          <a:xfrm>
            <a:off x="14814" y="3467101"/>
            <a:ext cx="2510506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our King</a:t>
            </a:r>
            <a:endParaRPr lang="zh-CN" altLang="en-US" sz="2000" b="1" dirty="0"/>
          </a:p>
        </p:txBody>
      </p:sp>
      <p:sp>
        <p:nvSpPr>
          <p:cNvPr id="4124" name="文本框 22"/>
          <p:cNvSpPr txBox="1"/>
          <p:nvPr/>
        </p:nvSpPr>
        <p:spPr>
          <a:xfrm>
            <a:off x="2611287" y="3481388"/>
            <a:ext cx="1652295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our Father</a:t>
            </a:r>
            <a:endParaRPr lang="zh-CN" altLang="en-US" sz="2000" b="1" dirty="0"/>
          </a:p>
        </p:txBody>
      </p:sp>
      <p:sp>
        <p:nvSpPr>
          <p:cNvPr id="4125" name="文本框 22"/>
          <p:cNvSpPr txBox="1"/>
          <p:nvPr/>
        </p:nvSpPr>
        <p:spPr>
          <a:xfrm>
            <a:off x="4592182" y="3457575"/>
            <a:ext cx="1631526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of slaves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2" name="N-HebSong01_1">
            <a:hlinkClick r:id="" action="ppaction://media"/>
            <a:extLst>
              <a:ext uri="{FF2B5EF4-FFF2-40B4-BE49-F238E27FC236}">
                <a16:creationId xmlns="" xmlns:a16="http://schemas.microsoft.com/office/drawing/2014/main" id="{E7A6FC74-1BC6-4503-BC72-68D7799B4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18777" y="3060700"/>
            <a:ext cx="812588" cy="609600"/>
          </a:xfrm>
          <a:prstGeom prst="rect">
            <a:avLst/>
          </a:prstGeom>
        </p:spPr>
      </p:pic>
      <p:pic>
        <p:nvPicPr>
          <p:cNvPr id="3" name="N-HebSong01_2">
            <a:hlinkClick r:id="" action="ppaction://media"/>
            <a:extLst>
              <a:ext uri="{FF2B5EF4-FFF2-40B4-BE49-F238E27FC236}">
                <a16:creationId xmlns="" xmlns:a16="http://schemas.microsoft.com/office/drawing/2014/main" id="{396E8FAD-EC1B-4521-A592-A56A5DE127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41512" y="3152775"/>
            <a:ext cx="812588" cy="609600"/>
          </a:xfrm>
          <a:prstGeom prst="rect">
            <a:avLst/>
          </a:prstGeom>
        </p:spPr>
      </p:pic>
      <p:pic>
        <p:nvPicPr>
          <p:cNvPr id="4" name="N-HebSong17_2">
            <a:hlinkClick r:id="" action="ppaction://media"/>
            <a:extLst>
              <a:ext uri="{FF2B5EF4-FFF2-40B4-BE49-F238E27FC236}">
                <a16:creationId xmlns="" xmlns:a16="http://schemas.microsoft.com/office/drawing/2014/main" id="{71C817BC-7F4D-4E0B-ADC9-1DA6A9259C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64247" y="3244850"/>
            <a:ext cx="812588" cy="6096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0260" y="3879850"/>
            <a:ext cx="11768230" cy="2769989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Text: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Our Father, Our King, He saved us from death, He delivered us by grace.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      He brought us out from the house of slavery. Our Father, Our King.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s-E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Español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s-E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Nuestro Padre, Nuestro Rey, nos salvó de la muerte, nos libró por gracia. Nos sacó de la casa de la esclavitud. Nuestro Padre, nuestro Rey.  /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fr-FR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Français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Notre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Père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Notre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Roi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Il nous a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sauvés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la mort, Il nous a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délivrés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 grâce. Il nous a fait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sortir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la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maison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l'esclavage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Notre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Père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Notre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Roi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/ </a:t>
            </a:r>
            <a:r>
              <a:rPr kumimoji="0" lang="de-DE" altLang="ko-K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(Deutsch) </a:t>
            </a:r>
            <a:r>
              <a:rPr kumimoji="0" lang="de-DE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Unser Vater, unser König, er hat uns vor dem Tod gerettet, er hat uns durch Gnade befreit. Er brachte uns aus dem Haus der Sklaverei heraus. Unser Vater, unser König.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  /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우리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아버지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우리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왕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그가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우리를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죽음에서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구원하셨다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그가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은혜로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우리를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구속하셨다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그가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우리를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노예의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집에서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꺼내주셨다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우리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아버지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,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우리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</a:t>
            </a:r>
            <a:r>
              <a:rPr kumimoji="0" lang="ko-KR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atang" pitchFamily="18" charset="-127"/>
                <a:ea typeface="Batang" pitchFamily="18" charset="-127"/>
                <a:cs typeface="Times New Roman" pitchFamily="18" charset="0"/>
              </a:rPr>
              <a:t>왕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.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我們的王  我們的父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,</a:t>
            </a:r>
            <a:r>
              <a:rPr kumimoji="0" lang="en-CA" altLang="zh-TW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  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他從死亡中拯救我們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, 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他以恩典釋放我們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. 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我們的王  我們的父</a:t>
            </a: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PMingLiU" pitchFamily="18" charset="-120"/>
                <a:cs typeface="Courier New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6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文本框 1"/>
          <p:cNvSpPr txBox="1"/>
          <p:nvPr/>
        </p:nvSpPr>
        <p:spPr>
          <a:xfrm>
            <a:off x="251819" y="119063"/>
            <a:ext cx="4330425" cy="582612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Our Father, our King</a:t>
            </a:r>
          </a:p>
        </p:txBody>
      </p:sp>
      <p:sp>
        <p:nvSpPr>
          <p:cNvPr id="4099" name="文本框 18"/>
          <p:cNvSpPr txBox="1"/>
          <p:nvPr/>
        </p:nvSpPr>
        <p:spPr>
          <a:xfrm>
            <a:off x="7590507" y="1444626"/>
            <a:ext cx="1600249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our Father</a:t>
            </a:r>
            <a:endParaRPr lang="zh-CN" altLang="en-US" sz="2000" b="1" dirty="0"/>
          </a:p>
        </p:txBody>
      </p:sp>
      <p:sp>
        <p:nvSpPr>
          <p:cNvPr id="4100" name="文本框 22"/>
          <p:cNvSpPr txBox="1"/>
          <p:nvPr/>
        </p:nvSpPr>
        <p:spPr>
          <a:xfrm>
            <a:off x="5622519" y="1430338"/>
            <a:ext cx="1447078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/>
              <a:t>o</a:t>
            </a:r>
            <a:r>
              <a:rPr lang="en-US" altLang="zh-CN" sz="2000" b="1" dirty="0" smtClean="0">
                <a:latin typeface="Arial" panose="020B0604020202020204" pitchFamily="34" charset="0"/>
              </a:rPr>
              <a:t>ur King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01" name="文本框 23"/>
          <p:cNvSpPr txBox="1"/>
          <p:nvPr/>
        </p:nvSpPr>
        <p:spPr>
          <a:xfrm>
            <a:off x="1485900" y="1430338"/>
            <a:ext cx="1734830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our </a:t>
            </a:r>
            <a:r>
              <a:rPr lang="en-US" altLang="zh-CN" sz="2000" b="1" dirty="0" smtClean="0"/>
              <a:t>King</a:t>
            </a:r>
            <a:endParaRPr lang="zh-CN" altLang="en-US" sz="2000" b="1" dirty="0"/>
          </a:p>
        </p:txBody>
      </p:sp>
      <p:sp>
        <p:nvSpPr>
          <p:cNvPr id="4102" name="文本框 24"/>
          <p:cNvSpPr txBox="1"/>
          <p:nvPr/>
        </p:nvSpPr>
        <p:spPr>
          <a:xfrm>
            <a:off x="7680775" y="2478148"/>
            <a:ext cx="1983507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He saved us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03" name="文本框 25"/>
          <p:cNvSpPr txBox="1"/>
          <p:nvPr/>
        </p:nvSpPr>
        <p:spPr>
          <a:xfrm>
            <a:off x="2959538" y="2476500"/>
            <a:ext cx="2096769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He </a:t>
            </a:r>
            <a:r>
              <a:rPr lang="en-US" altLang="zh-CN" sz="2000" b="1" dirty="0" smtClean="0"/>
              <a:t>delivered </a:t>
            </a:r>
            <a:r>
              <a:rPr lang="en-US" altLang="zh-CN" sz="2000" b="1" dirty="0"/>
              <a:t>us</a:t>
            </a:r>
            <a:endParaRPr lang="zh-CN" altLang="en-US" sz="2000" b="1" dirty="0"/>
          </a:p>
        </p:txBody>
      </p:sp>
      <p:sp>
        <p:nvSpPr>
          <p:cNvPr id="4104" name="文本框 26"/>
          <p:cNvSpPr txBox="1"/>
          <p:nvPr/>
        </p:nvSpPr>
        <p:spPr>
          <a:xfrm>
            <a:off x="885858" y="2490788"/>
            <a:ext cx="1639461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by grace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4105" name="图片 2"/>
          <p:cNvPicPr>
            <a:picLocks noChangeAspect="1"/>
          </p:cNvPicPr>
          <p:nvPr/>
        </p:nvPicPr>
        <p:blipFill>
          <a:blip r:embed="rId8"/>
          <a:srcRect l="52565" r="23561"/>
          <a:stretch>
            <a:fillRect/>
          </a:stretch>
        </p:blipFill>
        <p:spPr>
          <a:xfrm>
            <a:off x="5622519" y="782638"/>
            <a:ext cx="161671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图片 3"/>
          <p:cNvPicPr>
            <a:picLocks noChangeAspect="1"/>
          </p:cNvPicPr>
          <p:nvPr/>
        </p:nvPicPr>
        <p:blipFill>
          <a:blip r:embed="rId8"/>
          <a:srcRect l="28178" r="51326"/>
          <a:stretch>
            <a:fillRect/>
          </a:stretch>
        </p:blipFill>
        <p:spPr>
          <a:xfrm>
            <a:off x="3541320" y="796926"/>
            <a:ext cx="138605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图片 4"/>
          <p:cNvPicPr>
            <a:picLocks noChangeAspect="1"/>
          </p:cNvPicPr>
          <p:nvPr/>
        </p:nvPicPr>
        <p:blipFill>
          <a:blip r:embed="rId8"/>
          <a:srcRect r="75175"/>
          <a:stretch>
            <a:fillRect/>
          </a:stretch>
        </p:blipFill>
        <p:spPr>
          <a:xfrm>
            <a:off x="1381825" y="782638"/>
            <a:ext cx="1680196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图片 5"/>
          <p:cNvPicPr>
            <a:picLocks noChangeAspect="1"/>
          </p:cNvPicPr>
          <p:nvPr/>
        </p:nvPicPr>
        <p:blipFill>
          <a:blip r:embed="rId8"/>
          <a:srcRect l="78992"/>
          <a:stretch>
            <a:fillRect/>
          </a:stretch>
        </p:blipFill>
        <p:spPr>
          <a:xfrm>
            <a:off x="7676209" y="804060"/>
            <a:ext cx="1419913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图片 6"/>
          <p:cNvPicPr>
            <a:picLocks noChangeAspect="1"/>
          </p:cNvPicPr>
          <p:nvPr/>
        </p:nvPicPr>
        <p:blipFill>
          <a:blip r:embed="rId9"/>
          <a:srcRect l="23526" r="52145"/>
          <a:stretch>
            <a:fillRect/>
          </a:stretch>
        </p:blipFill>
        <p:spPr>
          <a:xfrm>
            <a:off x="3056795" y="1828800"/>
            <a:ext cx="1766956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图片 7"/>
          <p:cNvPicPr>
            <a:picLocks noChangeAspect="1"/>
          </p:cNvPicPr>
          <p:nvPr/>
        </p:nvPicPr>
        <p:blipFill>
          <a:blip r:embed="rId9"/>
          <a:srcRect l="49965" r="30508"/>
          <a:stretch>
            <a:fillRect/>
          </a:stretch>
        </p:blipFill>
        <p:spPr>
          <a:xfrm>
            <a:off x="5563886" y="1843088"/>
            <a:ext cx="1417797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图片 8"/>
          <p:cNvPicPr>
            <a:picLocks noChangeAspect="1"/>
          </p:cNvPicPr>
          <p:nvPr/>
        </p:nvPicPr>
        <p:blipFill>
          <a:blip r:embed="rId9"/>
          <a:srcRect l="72208"/>
          <a:stretch>
            <a:fillRect/>
          </a:stretch>
        </p:blipFill>
        <p:spPr>
          <a:xfrm>
            <a:off x="7586738" y="1856875"/>
            <a:ext cx="2016657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图片 9"/>
          <p:cNvPicPr>
            <a:picLocks noChangeAspect="1"/>
          </p:cNvPicPr>
          <p:nvPr/>
        </p:nvPicPr>
        <p:blipFill>
          <a:blip r:embed="rId9"/>
          <a:srcRect r="78584"/>
          <a:stretch>
            <a:fillRect/>
          </a:stretch>
        </p:blipFill>
        <p:spPr>
          <a:xfrm>
            <a:off x="800086" y="1856875"/>
            <a:ext cx="1553229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图片 10"/>
          <p:cNvPicPr>
            <a:picLocks noChangeAspect="1"/>
          </p:cNvPicPr>
          <p:nvPr/>
        </p:nvPicPr>
        <p:blipFill>
          <a:blip r:embed="rId10"/>
          <a:srcRect l="78429"/>
          <a:stretch>
            <a:fillRect/>
          </a:stretch>
        </p:blipFill>
        <p:spPr>
          <a:xfrm>
            <a:off x="8608212" y="2839656"/>
            <a:ext cx="1830439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图片 11"/>
          <p:cNvPicPr>
            <a:picLocks noChangeAspect="1"/>
          </p:cNvPicPr>
          <p:nvPr/>
        </p:nvPicPr>
        <p:blipFill>
          <a:blip r:embed="rId10"/>
          <a:srcRect l="58990" r="23636"/>
          <a:stretch>
            <a:fillRect/>
          </a:stretch>
        </p:blipFill>
        <p:spPr>
          <a:xfrm>
            <a:off x="6711232" y="2854326"/>
            <a:ext cx="1472816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5" name="图片 12"/>
          <p:cNvPicPr>
            <a:picLocks noChangeAspect="1"/>
          </p:cNvPicPr>
          <p:nvPr/>
        </p:nvPicPr>
        <p:blipFill>
          <a:blip r:embed="rId10"/>
          <a:srcRect l="38426" r="42346"/>
          <a:stretch>
            <a:fillRect/>
          </a:stretch>
        </p:blipFill>
        <p:spPr>
          <a:xfrm>
            <a:off x="4592182" y="2842228"/>
            <a:ext cx="1631526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6" name="图片 13"/>
          <p:cNvPicPr>
            <a:picLocks noChangeAspect="1"/>
          </p:cNvPicPr>
          <p:nvPr/>
        </p:nvPicPr>
        <p:blipFill>
          <a:blip r:embed="rId10"/>
          <a:srcRect l="20535" r="63828"/>
          <a:stretch>
            <a:fillRect/>
          </a:stretch>
        </p:blipFill>
        <p:spPr>
          <a:xfrm>
            <a:off x="2736137" y="2844800"/>
            <a:ext cx="1328921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7" name="图片 14"/>
          <p:cNvPicPr>
            <a:picLocks noChangeAspect="1"/>
          </p:cNvPicPr>
          <p:nvPr/>
        </p:nvPicPr>
        <p:blipFill>
          <a:blip r:embed="rId10"/>
          <a:srcRect r="82347"/>
          <a:stretch>
            <a:fillRect/>
          </a:stretch>
        </p:blipFill>
        <p:spPr>
          <a:xfrm>
            <a:off x="632720" y="2854326"/>
            <a:ext cx="1498210" cy="61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9" name="文本框 22"/>
          <p:cNvSpPr txBox="1"/>
          <p:nvPr/>
        </p:nvSpPr>
        <p:spPr>
          <a:xfrm>
            <a:off x="3368856" y="1458412"/>
            <a:ext cx="1789452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our Father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20" name="文本框 25"/>
          <p:cNvSpPr txBox="1"/>
          <p:nvPr/>
        </p:nvSpPr>
        <p:spPr>
          <a:xfrm>
            <a:off x="5458231" y="2490788"/>
            <a:ext cx="1844485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from death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21" name="文本框 18"/>
          <p:cNvSpPr txBox="1"/>
          <p:nvPr/>
        </p:nvSpPr>
        <p:spPr>
          <a:xfrm>
            <a:off x="8305599" y="3471068"/>
            <a:ext cx="2581196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He </a:t>
            </a:r>
            <a:r>
              <a:rPr lang="en-US" altLang="zh-CN" sz="2000" b="1" dirty="0" smtClean="0"/>
              <a:t>brought us out</a:t>
            </a:r>
            <a:endParaRPr lang="zh-CN" altLang="en-US" sz="2000" b="1" dirty="0"/>
          </a:p>
        </p:txBody>
      </p:sp>
      <p:sp>
        <p:nvSpPr>
          <p:cNvPr id="4122" name="文本框 22"/>
          <p:cNvSpPr txBox="1"/>
          <p:nvPr/>
        </p:nvSpPr>
        <p:spPr>
          <a:xfrm>
            <a:off x="6498125" y="3481388"/>
            <a:ext cx="1888040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/>
              <a:t>f</a:t>
            </a:r>
            <a:r>
              <a:rPr lang="en-US" altLang="zh-CN" sz="2000" b="1" dirty="0" smtClean="0">
                <a:latin typeface="Arial" panose="020B0604020202020204" pitchFamily="34" charset="0"/>
              </a:rPr>
              <a:t>rom house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123" name="文本框 23"/>
          <p:cNvSpPr txBox="1"/>
          <p:nvPr/>
        </p:nvSpPr>
        <p:spPr>
          <a:xfrm>
            <a:off x="14814" y="3467101"/>
            <a:ext cx="2510506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our King</a:t>
            </a:r>
            <a:endParaRPr lang="zh-CN" altLang="en-US" sz="2000" b="1" dirty="0"/>
          </a:p>
        </p:txBody>
      </p:sp>
      <p:sp>
        <p:nvSpPr>
          <p:cNvPr id="4124" name="文本框 22"/>
          <p:cNvSpPr txBox="1"/>
          <p:nvPr/>
        </p:nvSpPr>
        <p:spPr>
          <a:xfrm>
            <a:off x="2611287" y="3481388"/>
            <a:ext cx="1652295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our Father</a:t>
            </a:r>
            <a:endParaRPr lang="zh-CN" altLang="en-US" sz="2000" b="1" dirty="0"/>
          </a:p>
        </p:txBody>
      </p:sp>
      <p:sp>
        <p:nvSpPr>
          <p:cNvPr id="4125" name="文本框 22"/>
          <p:cNvSpPr txBox="1"/>
          <p:nvPr/>
        </p:nvSpPr>
        <p:spPr>
          <a:xfrm>
            <a:off x="4592182" y="3457575"/>
            <a:ext cx="1631526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of slavery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2" name="N-HebSong01_1">
            <a:hlinkClick r:id="" action="ppaction://media"/>
            <a:extLst>
              <a:ext uri="{FF2B5EF4-FFF2-40B4-BE49-F238E27FC236}">
                <a16:creationId xmlns="" xmlns:a16="http://schemas.microsoft.com/office/drawing/2014/main" id="{E7A6FC74-1BC6-4503-BC72-68D7799B4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718777" y="3060700"/>
            <a:ext cx="812588" cy="609600"/>
          </a:xfrm>
          <a:prstGeom prst="rect">
            <a:avLst/>
          </a:prstGeom>
        </p:spPr>
      </p:pic>
      <p:pic>
        <p:nvPicPr>
          <p:cNvPr id="3" name="N-HebSong01_2">
            <a:hlinkClick r:id="" action="ppaction://media"/>
            <a:extLst>
              <a:ext uri="{FF2B5EF4-FFF2-40B4-BE49-F238E27FC236}">
                <a16:creationId xmlns="" xmlns:a16="http://schemas.microsoft.com/office/drawing/2014/main" id="{396E8FAD-EC1B-4521-A592-A56A5DE127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841512" y="3152775"/>
            <a:ext cx="812588" cy="609600"/>
          </a:xfrm>
          <a:prstGeom prst="rect">
            <a:avLst/>
          </a:prstGeom>
        </p:spPr>
      </p:pic>
      <p:pic>
        <p:nvPicPr>
          <p:cNvPr id="4" name="N-HebSong17_2">
            <a:hlinkClick r:id="" action="ppaction://media"/>
            <a:extLst>
              <a:ext uri="{FF2B5EF4-FFF2-40B4-BE49-F238E27FC236}">
                <a16:creationId xmlns="" xmlns:a16="http://schemas.microsoft.com/office/drawing/2014/main" id="{71C817BC-7F4D-4E0B-ADC9-1DA6A9259C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964247" y="3244850"/>
            <a:ext cx="812588" cy="6096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5780" y="4169984"/>
            <a:ext cx="11374720" cy="190821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36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Avinu</a:t>
            </a:r>
            <a:r>
              <a:rPr lang="en-US" altLang="ko-KR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Malkenu</a:t>
            </a:r>
            <a:r>
              <a:rPr lang="en-US" altLang="ko-KR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Avinu</a:t>
            </a:r>
            <a:r>
              <a:rPr lang="en-US" altLang="ko-KR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Malkenu</a:t>
            </a:r>
            <a:endParaRPr lang="en-US" altLang="ko-KR" sz="8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sz="8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36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Hoshianu</a:t>
            </a:r>
            <a:r>
              <a:rPr kumimoji="0" lang="en-US" altLang="ko-KR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mimavet</a:t>
            </a:r>
            <a:r>
              <a:rPr kumimoji="0" lang="en-US" altLang="ko-KR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hitsilanu</a:t>
            </a:r>
            <a:r>
              <a:rPr kumimoji="0" lang="en-US" altLang="ko-KR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sz="36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bekhesed</a:t>
            </a:r>
            <a:endParaRPr kumimoji="0" lang="en-US" altLang="ko-KR" sz="8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8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altLang="ko-KR" sz="3600" baseline="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Hotsianu</a:t>
            </a:r>
            <a:r>
              <a:rPr lang="en-US" altLang="ko-KR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mibeit</a:t>
            </a:r>
            <a:r>
              <a:rPr lang="en-US" altLang="ko-KR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dirty="0" err="1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avadim</a:t>
            </a:r>
            <a:r>
              <a:rPr lang="en-US" altLang="ko-KR" sz="3600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Avinu</a:t>
            </a:r>
            <a:r>
              <a:rPr lang="en-US" altLang="ko-KR" sz="36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3600" dirty="0" err="1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Malkenu</a:t>
            </a:r>
            <a:endParaRPr lang="en-US" altLang="ko-KR" sz="3600" dirty="0" smtClean="0">
              <a:solidFill>
                <a:srgbClr val="FFFF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/>
          <p:nvPr/>
        </p:nvSpPr>
        <p:spPr>
          <a:xfrm>
            <a:off x="459266" y="3530320"/>
            <a:ext cx="10906459" cy="3139321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200" b="1" dirty="0" smtClean="0">
                <a:solidFill>
                  <a:srgbClr val="FFFF00"/>
                </a:solidFill>
              </a:rPr>
              <a:t>Text: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Lord </a:t>
            </a:r>
            <a:r>
              <a:rPr lang="zh-CN" altLang="en-US" sz="2200" b="1" dirty="0">
                <a:solidFill>
                  <a:srgbClr val="FFFF00"/>
                </a:solidFill>
              </a:rPr>
              <a:t>of glory, King of kings. </a:t>
            </a:r>
            <a:endParaRPr lang="en-US" altLang="zh-CN" sz="2200" b="1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altLang="zh-CN" sz="2200" b="1" dirty="0">
                <a:solidFill>
                  <a:srgbClr val="FFFF00"/>
                </a:solidFill>
              </a:rPr>
              <a:t> </a:t>
            </a:r>
            <a:r>
              <a:rPr lang="en-US" altLang="zh-CN" sz="2200" b="1" dirty="0" smtClean="0">
                <a:solidFill>
                  <a:srgbClr val="FFFF00"/>
                </a:solidFill>
              </a:rPr>
              <a:t>       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The </a:t>
            </a:r>
            <a:r>
              <a:rPr lang="zh-CN" altLang="en-US" sz="2200" b="1" dirty="0">
                <a:solidFill>
                  <a:srgbClr val="FFFF00"/>
                </a:solidFill>
              </a:rPr>
              <a:t>Sun of Righteousness, and healing in its </a:t>
            </a:r>
            <a:r>
              <a:rPr lang="zh-CN" altLang="en-US" sz="2200" b="1" dirty="0" smtClean="0">
                <a:solidFill>
                  <a:srgbClr val="FFFF00"/>
                </a:solidFill>
              </a:rPr>
              <a:t>wings</a:t>
            </a:r>
            <a:r>
              <a:rPr lang="en-US" altLang="zh-CN" sz="22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altLang="ko-KR" sz="2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s-ES" altLang="ko-KR" sz="2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Español</a:t>
            </a:r>
            <a:r>
              <a:rPr lang="en-US" altLang="ko-KR" sz="2200" dirty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solidFill>
                  <a:schemeClr val="bg1"/>
                </a:solidFill>
              </a:rPr>
              <a:t>Señor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de </a:t>
            </a:r>
            <a:r>
              <a:rPr lang="en-US" sz="2200" dirty="0" err="1">
                <a:solidFill>
                  <a:schemeClr val="bg1"/>
                </a:solidFill>
              </a:rPr>
              <a:t>gloria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rey</a:t>
            </a:r>
            <a:r>
              <a:rPr lang="en-US" sz="2200" dirty="0">
                <a:solidFill>
                  <a:schemeClr val="bg1"/>
                </a:solidFill>
              </a:rPr>
              <a:t> de </a:t>
            </a:r>
            <a:r>
              <a:rPr lang="en-US" sz="2200" dirty="0" err="1">
                <a:solidFill>
                  <a:schemeClr val="bg1"/>
                </a:solidFill>
              </a:rPr>
              <a:t>reyes</a:t>
            </a:r>
            <a:r>
              <a:rPr lang="en-US" sz="2200" dirty="0">
                <a:solidFill>
                  <a:schemeClr val="bg1"/>
                </a:solidFill>
              </a:rPr>
              <a:t>. El sol de </a:t>
            </a:r>
            <a:r>
              <a:rPr lang="en-US" sz="2200" dirty="0" err="1">
                <a:solidFill>
                  <a:schemeClr val="bg1"/>
                </a:solidFill>
              </a:rPr>
              <a:t>justicia</a:t>
            </a:r>
            <a:r>
              <a:rPr lang="en-US" sz="2200" dirty="0">
                <a:solidFill>
                  <a:schemeClr val="bg1"/>
                </a:solidFill>
              </a:rPr>
              <a:t> y </a:t>
            </a:r>
            <a:r>
              <a:rPr lang="en-US" sz="2200" dirty="0" err="1">
                <a:solidFill>
                  <a:schemeClr val="bg1"/>
                </a:solidFill>
              </a:rPr>
              <a:t>curación</a:t>
            </a:r>
            <a:r>
              <a:rPr lang="en-US" sz="2200" dirty="0">
                <a:solidFill>
                  <a:schemeClr val="bg1"/>
                </a:solidFill>
              </a:rPr>
              <a:t> en </a:t>
            </a:r>
            <a:r>
              <a:rPr lang="en-US" sz="2200" dirty="0" err="1">
                <a:solidFill>
                  <a:schemeClr val="bg1"/>
                </a:solidFill>
              </a:rPr>
              <a:t>sus</a:t>
            </a:r>
            <a:r>
              <a:rPr lang="en-US" sz="2200" dirty="0">
                <a:solidFill>
                  <a:schemeClr val="bg1"/>
                </a:solidFill>
              </a:rPr>
              <a:t> alas</a:t>
            </a:r>
            <a:r>
              <a:rPr lang="en-US" sz="2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200" dirty="0" smtClean="0">
                <a:solidFill>
                  <a:srgbClr val="FFFF00"/>
                </a:solidFill>
              </a:rPr>
              <a:t>(</a:t>
            </a:r>
            <a:r>
              <a:rPr lang="fr-FR" sz="2200" dirty="0">
                <a:solidFill>
                  <a:srgbClr val="FFFF00"/>
                </a:solidFill>
              </a:rPr>
              <a:t>Français</a:t>
            </a:r>
            <a:r>
              <a:rPr lang="en-US" sz="2200" dirty="0">
                <a:solidFill>
                  <a:srgbClr val="FFFF00"/>
                </a:solidFill>
              </a:rPr>
              <a:t>) </a:t>
            </a:r>
            <a:r>
              <a:rPr lang="en-US" sz="2200" dirty="0">
                <a:solidFill>
                  <a:schemeClr val="bg1"/>
                </a:solidFill>
              </a:rPr>
              <a:t>Seigneur de </a:t>
            </a:r>
            <a:r>
              <a:rPr lang="en-US" sz="2200" dirty="0" err="1">
                <a:solidFill>
                  <a:schemeClr val="bg1"/>
                </a:solidFill>
              </a:rPr>
              <a:t>gloire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roi</a:t>
            </a:r>
            <a:r>
              <a:rPr lang="en-US" sz="2200" dirty="0">
                <a:solidFill>
                  <a:schemeClr val="bg1"/>
                </a:solidFill>
              </a:rPr>
              <a:t> des </a:t>
            </a:r>
            <a:r>
              <a:rPr lang="en-US" sz="2200" dirty="0" err="1">
                <a:solidFill>
                  <a:schemeClr val="bg1"/>
                </a:solidFill>
              </a:rPr>
              <a:t>rois</a:t>
            </a:r>
            <a:r>
              <a:rPr lang="en-US" sz="2200" dirty="0">
                <a:solidFill>
                  <a:schemeClr val="bg1"/>
                </a:solidFill>
              </a:rPr>
              <a:t>. Le Soleil de justice et la </a:t>
            </a:r>
            <a:r>
              <a:rPr lang="en-US" sz="2200" dirty="0" err="1">
                <a:solidFill>
                  <a:schemeClr val="bg1"/>
                </a:solidFill>
              </a:rPr>
              <a:t>guérison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dans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ses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ailes</a:t>
            </a:r>
            <a:r>
              <a:rPr lang="en-US" sz="2200" dirty="0" smtClean="0">
                <a:solidFill>
                  <a:schemeClr val="bg1"/>
                </a:solidFill>
              </a:rPr>
              <a:t>.  / </a:t>
            </a:r>
            <a:r>
              <a:rPr lang="de-DE" sz="2200" dirty="0" smtClean="0">
                <a:solidFill>
                  <a:srgbClr val="FFFF00"/>
                </a:solidFill>
              </a:rPr>
              <a:t>(</a:t>
            </a:r>
            <a:r>
              <a:rPr lang="de-DE" sz="2200" dirty="0">
                <a:solidFill>
                  <a:srgbClr val="FFFF00"/>
                </a:solidFill>
              </a:rPr>
              <a:t>Deutsch) </a:t>
            </a:r>
            <a:r>
              <a:rPr lang="de-DE" sz="2200" dirty="0">
                <a:solidFill>
                  <a:schemeClr val="bg1"/>
                </a:solidFill>
              </a:rPr>
              <a:t>Herr der Herrlichkeit, König der Könige. Die Sonne der Gerechtigkeit und der Heilung in ihren Flügeln.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endParaRPr lang="en-US" sz="2200" dirty="0" smtClean="0">
              <a:solidFill>
                <a:schemeClr val="bg1"/>
              </a:solidFill>
            </a:endParaRPr>
          </a:p>
          <a:p>
            <a:r>
              <a:rPr lang="ko-KR" altLang="en-US" sz="2200" dirty="0" smtClean="0">
                <a:solidFill>
                  <a:schemeClr val="bg1"/>
                </a:solidFill>
              </a:rPr>
              <a:t>영광의 </a:t>
            </a:r>
            <a:r>
              <a:rPr lang="ko-KR" altLang="en-US" sz="2200" dirty="0">
                <a:solidFill>
                  <a:schemeClr val="bg1"/>
                </a:solidFill>
              </a:rPr>
              <a:t>주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만왕의 왕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ko-KR" altLang="en-US" sz="2200" dirty="0">
                <a:solidFill>
                  <a:schemeClr val="bg1"/>
                </a:solidFill>
              </a:rPr>
              <a:t>공의의 태양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ko-KR" altLang="en-US" sz="2200" dirty="0">
                <a:solidFill>
                  <a:schemeClr val="bg1"/>
                </a:solidFill>
              </a:rPr>
              <a:t>그 날개</a:t>
            </a:r>
            <a:r>
              <a:rPr lang="en-US" sz="2200" dirty="0">
                <a:solidFill>
                  <a:schemeClr val="bg1"/>
                </a:solidFill>
              </a:rPr>
              <a:t> (</a:t>
            </a:r>
            <a:r>
              <a:rPr lang="ko-KR" altLang="en-US" sz="2200" dirty="0">
                <a:solidFill>
                  <a:schemeClr val="bg1"/>
                </a:solidFill>
              </a:rPr>
              <a:t>빛줄기</a:t>
            </a:r>
            <a:r>
              <a:rPr lang="en-US" sz="2200" dirty="0">
                <a:solidFill>
                  <a:schemeClr val="bg1"/>
                </a:solidFill>
              </a:rPr>
              <a:t>) </a:t>
            </a:r>
            <a:r>
              <a:rPr lang="ko-KR" altLang="en-US" sz="2200" dirty="0">
                <a:solidFill>
                  <a:schemeClr val="bg1"/>
                </a:solidFill>
              </a:rPr>
              <a:t>안에 치료함이 있다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r>
              <a:rPr lang="zh-TW" altLang="en-US" sz="2200" dirty="0">
                <a:solidFill>
                  <a:schemeClr val="bg1"/>
                </a:solidFill>
              </a:rPr>
              <a:t>榮耀的主 萬王的王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zh-TW" altLang="en-US" sz="2200" dirty="0">
                <a:solidFill>
                  <a:schemeClr val="bg1"/>
                </a:solidFill>
              </a:rPr>
              <a:t>公義的太陽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zh-TW" altLang="en-US" sz="2200" dirty="0">
                <a:solidFill>
                  <a:schemeClr val="bg1"/>
                </a:solidFill>
              </a:rPr>
              <a:t>在她</a:t>
            </a:r>
            <a:r>
              <a:rPr lang="en-US" sz="2200" dirty="0">
                <a:solidFill>
                  <a:schemeClr val="bg1"/>
                </a:solidFill>
              </a:rPr>
              <a:t> (</a:t>
            </a:r>
            <a:r>
              <a:rPr lang="zh-TW" altLang="en-US" sz="2200" dirty="0">
                <a:solidFill>
                  <a:schemeClr val="bg1"/>
                </a:solidFill>
              </a:rPr>
              <a:t>太陽</a:t>
            </a:r>
            <a:r>
              <a:rPr lang="en-US" sz="2200" dirty="0">
                <a:solidFill>
                  <a:schemeClr val="bg1"/>
                </a:solidFill>
              </a:rPr>
              <a:t>) </a:t>
            </a:r>
            <a:r>
              <a:rPr lang="zh-TW" altLang="en-US" sz="2200" dirty="0">
                <a:solidFill>
                  <a:schemeClr val="bg1"/>
                </a:solidFill>
              </a:rPr>
              <a:t>的翅膀有醫治 </a:t>
            </a:r>
            <a:endParaRPr lang="en-US" altLang="zh-TW" sz="2200" dirty="0" smtClean="0">
              <a:solidFill>
                <a:schemeClr val="bg1"/>
              </a:solidFill>
            </a:endParaRPr>
          </a:p>
          <a:p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123" name="文本框 18"/>
          <p:cNvSpPr txBox="1"/>
          <p:nvPr/>
        </p:nvSpPr>
        <p:spPr>
          <a:xfrm>
            <a:off x="7889023" y="1420625"/>
            <a:ext cx="1597398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4" name="文本框 22"/>
          <p:cNvSpPr txBox="1"/>
          <p:nvPr/>
        </p:nvSpPr>
        <p:spPr>
          <a:xfrm>
            <a:off x="5914615" y="1417768"/>
            <a:ext cx="1800139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of glory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5" name="文本框 23"/>
          <p:cNvSpPr txBox="1"/>
          <p:nvPr/>
        </p:nvSpPr>
        <p:spPr>
          <a:xfrm>
            <a:off x="1649556" y="1438118"/>
            <a:ext cx="2209255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of the kings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6" name="文本框 24"/>
          <p:cNvSpPr txBox="1"/>
          <p:nvPr/>
        </p:nvSpPr>
        <p:spPr>
          <a:xfrm>
            <a:off x="8112115" y="2745551"/>
            <a:ext cx="1374306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Sun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7" name="文本框 25"/>
          <p:cNvSpPr txBox="1"/>
          <p:nvPr/>
        </p:nvSpPr>
        <p:spPr>
          <a:xfrm>
            <a:off x="3811235" y="2721802"/>
            <a:ext cx="1704561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healing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8" name="文本框 26"/>
          <p:cNvSpPr txBox="1"/>
          <p:nvPr/>
        </p:nvSpPr>
        <p:spPr>
          <a:xfrm>
            <a:off x="994456" y="2713949"/>
            <a:ext cx="250842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in her (Sun) wings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9" name="文本框 22"/>
          <p:cNvSpPr txBox="1"/>
          <p:nvPr/>
        </p:nvSpPr>
        <p:spPr>
          <a:xfrm>
            <a:off x="4092773" y="1449194"/>
            <a:ext cx="1256973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King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30" name="文本框 25"/>
          <p:cNvSpPr txBox="1"/>
          <p:nvPr/>
        </p:nvSpPr>
        <p:spPr>
          <a:xfrm>
            <a:off x="5825673" y="2739677"/>
            <a:ext cx="225857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of righteousness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5131" name="图片 1"/>
          <p:cNvPicPr>
            <a:picLocks noChangeAspect="1"/>
          </p:cNvPicPr>
          <p:nvPr/>
        </p:nvPicPr>
        <p:blipFill>
          <a:blip r:embed="rId2"/>
          <a:srcRect l="52827" r="20505"/>
          <a:stretch>
            <a:fillRect/>
          </a:stretch>
        </p:blipFill>
        <p:spPr>
          <a:xfrm>
            <a:off x="5900202" y="790418"/>
            <a:ext cx="1868531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图片 25"/>
          <p:cNvPicPr>
            <a:picLocks noChangeAspect="1"/>
          </p:cNvPicPr>
          <p:nvPr/>
        </p:nvPicPr>
        <p:blipFill>
          <a:blip r:embed="rId2"/>
          <a:srcRect l="33772" r="48285"/>
          <a:stretch>
            <a:fillRect/>
          </a:stretch>
        </p:blipFill>
        <p:spPr>
          <a:xfrm>
            <a:off x="4092773" y="783202"/>
            <a:ext cx="1256973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图片 26"/>
          <p:cNvPicPr>
            <a:picLocks noChangeAspect="1"/>
          </p:cNvPicPr>
          <p:nvPr/>
        </p:nvPicPr>
        <p:blipFill>
          <a:blip r:embed="rId2"/>
          <a:srcRect r="68463"/>
          <a:stretch>
            <a:fillRect/>
          </a:stretch>
        </p:blipFill>
        <p:spPr>
          <a:xfrm>
            <a:off x="1701924" y="783202"/>
            <a:ext cx="22092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图片 27"/>
          <p:cNvPicPr>
            <a:picLocks noChangeAspect="1"/>
          </p:cNvPicPr>
          <p:nvPr/>
        </p:nvPicPr>
        <p:blipFill>
          <a:blip r:embed="rId2"/>
          <a:srcRect l="81851"/>
          <a:stretch>
            <a:fillRect/>
          </a:stretch>
        </p:blipFill>
        <p:spPr>
          <a:xfrm>
            <a:off x="8079899" y="783202"/>
            <a:ext cx="127178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图片 28"/>
          <p:cNvPicPr>
            <a:picLocks noChangeAspect="1"/>
          </p:cNvPicPr>
          <p:nvPr/>
        </p:nvPicPr>
        <p:blipFill>
          <a:blip r:embed="rId3"/>
          <a:srcRect l="58904" r="20828"/>
          <a:stretch>
            <a:fillRect/>
          </a:stretch>
        </p:blipFill>
        <p:spPr>
          <a:xfrm>
            <a:off x="6071114" y="2039917"/>
            <a:ext cx="1618829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图片 29"/>
          <p:cNvPicPr>
            <a:picLocks noChangeAspect="1"/>
          </p:cNvPicPr>
          <p:nvPr/>
        </p:nvPicPr>
        <p:blipFill>
          <a:blip r:embed="rId3"/>
          <a:srcRect l="30824" r="44107"/>
          <a:stretch>
            <a:fillRect/>
          </a:stretch>
        </p:blipFill>
        <p:spPr>
          <a:xfrm>
            <a:off x="3605862" y="2063847"/>
            <a:ext cx="2001845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7" name="图片 30"/>
          <p:cNvPicPr>
            <a:picLocks noChangeAspect="1"/>
          </p:cNvPicPr>
          <p:nvPr/>
        </p:nvPicPr>
        <p:blipFill>
          <a:blip r:embed="rId3"/>
          <a:srcRect r="71094"/>
          <a:stretch>
            <a:fillRect/>
          </a:stretch>
        </p:blipFill>
        <p:spPr>
          <a:xfrm>
            <a:off x="977419" y="2043286"/>
            <a:ext cx="2308681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图片 31"/>
          <p:cNvPicPr>
            <a:picLocks noChangeAspect="1"/>
          </p:cNvPicPr>
          <p:nvPr/>
        </p:nvPicPr>
        <p:blipFill>
          <a:blip r:embed="rId3"/>
          <a:srcRect l="81960"/>
          <a:stretch>
            <a:fillRect/>
          </a:stretch>
        </p:blipFill>
        <p:spPr>
          <a:xfrm>
            <a:off x="7967184" y="2039916"/>
            <a:ext cx="1441075" cy="61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1" name="文本框 36"/>
          <p:cNvSpPr txBox="1"/>
          <p:nvPr/>
        </p:nvSpPr>
        <p:spPr>
          <a:xfrm>
            <a:off x="237004" y="161637"/>
            <a:ext cx="8478787" cy="58477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Lord of Glory / Cf. </a:t>
            </a:r>
            <a:r>
              <a:rPr lang="en-US" sz="3200" b="1" dirty="0" smtClean="0">
                <a:solidFill>
                  <a:srgbClr val="FFFF00"/>
                </a:solidFill>
              </a:rPr>
              <a:t>Malachi 4:2 (Heb. 3:20) 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/>
          <p:nvPr/>
        </p:nvSpPr>
        <p:spPr>
          <a:xfrm>
            <a:off x="994456" y="3937579"/>
            <a:ext cx="9883618" cy="150810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4000" dirty="0" smtClean="0">
                <a:solidFill>
                  <a:srgbClr val="FFFF00"/>
                </a:solidFill>
              </a:rPr>
              <a:t>Adon haKavod Melekh haMelakhim </a:t>
            </a:r>
            <a:endParaRPr lang="de-DE" sz="1200" dirty="0" smtClean="0">
              <a:solidFill>
                <a:srgbClr val="FFFF00"/>
              </a:solidFill>
            </a:endParaRPr>
          </a:p>
          <a:p>
            <a:pPr algn="ctr" eaLnBrk="1" hangingPunct="1"/>
            <a:endParaRPr lang="de-DE" sz="1200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de-DE" sz="4000" dirty="0" smtClean="0">
                <a:solidFill>
                  <a:srgbClr val="FFFF00"/>
                </a:solidFill>
              </a:rPr>
              <a:t>Shemesh tsedaka wuMarpe biKhnafeyha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5123" name="文本框 18"/>
          <p:cNvSpPr txBox="1"/>
          <p:nvPr/>
        </p:nvSpPr>
        <p:spPr>
          <a:xfrm>
            <a:off x="7889023" y="1680449"/>
            <a:ext cx="1597398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4" name="文本框 22"/>
          <p:cNvSpPr txBox="1"/>
          <p:nvPr/>
        </p:nvSpPr>
        <p:spPr>
          <a:xfrm>
            <a:off x="5968594" y="1656206"/>
            <a:ext cx="1800139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of glory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5" name="文本框 23"/>
          <p:cNvSpPr txBox="1"/>
          <p:nvPr/>
        </p:nvSpPr>
        <p:spPr>
          <a:xfrm>
            <a:off x="1649556" y="1656205"/>
            <a:ext cx="2209255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of the kings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6" name="文本框 24"/>
          <p:cNvSpPr txBox="1"/>
          <p:nvPr/>
        </p:nvSpPr>
        <p:spPr>
          <a:xfrm>
            <a:off x="8153670" y="3074605"/>
            <a:ext cx="1374306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Sun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7" name="文本框 25"/>
          <p:cNvSpPr txBox="1"/>
          <p:nvPr/>
        </p:nvSpPr>
        <p:spPr>
          <a:xfrm>
            <a:off x="3885823" y="3120264"/>
            <a:ext cx="1704561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healing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8" name="文本框 26"/>
          <p:cNvSpPr txBox="1"/>
          <p:nvPr/>
        </p:nvSpPr>
        <p:spPr>
          <a:xfrm>
            <a:off x="1020476" y="3120264"/>
            <a:ext cx="250842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in her (Sun) wings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29" name="文本框 22"/>
          <p:cNvSpPr txBox="1"/>
          <p:nvPr/>
        </p:nvSpPr>
        <p:spPr>
          <a:xfrm>
            <a:off x="4109616" y="1656205"/>
            <a:ext cx="1256973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King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5130" name="文本框 25"/>
          <p:cNvSpPr txBox="1"/>
          <p:nvPr/>
        </p:nvSpPr>
        <p:spPr>
          <a:xfrm>
            <a:off x="5875188" y="3107301"/>
            <a:ext cx="2258578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of righteousness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5131" name="图片 1"/>
          <p:cNvPicPr>
            <a:picLocks noChangeAspect="1"/>
          </p:cNvPicPr>
          <p:nvPr/>
        </p:nvPicPr>
        <p:blipFill>
          <a:blip r:embed="rId2"/>
          <a:srcRect l="52827" r="20505"/>
          <a:stretch>
            <a:fillRect/>
          </a:stretch>
        </p:blipFill>
        <p:spPr>
          <a:xfrm>
            <a:off x="5900201" y="994785"/>
            <a:ext cx="1868531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2" name="图片 25"/>
          <p:cNvPicPr>
            <a:picLocks noChangeAspect="1"/>
          </p:cNvPicPr>
          <p:nvPr/>
        </p:nvPicPr>
        <p:blipFill>
          <a:blip r:embed="rId2"/>
          <a:srcRect l="33772" r="48285"/>
          <a:stretch>
            <a:fillRect/>
          </a:stretch>
        </p:blipFill>
        <p:spPr>
          <a:xfrm>
            <a:off x="4142768" y="980709"/>
            <a:ext cx="1256973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3" name="图片 26"/>
          <p:cNvPicPr>
            <a:picLocks noChangeAspect="1"/>
          </p:cNvPicPr>
          <p:nvPr/>
        </p:nvPicPr>
        <p:blipFill>
          <a:blip r:embed="rId2"/>
          <a:srcRect r="68463"/>
          <a:stretch>
            <a:fillRect/>
          </a:stretch>
        </p:blipFill>
        <p:spPr>
          <a:xfrm>
            <a:off x="1649556" y="996006"/>
            <a:ext cx="220922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图片 27"/>
          <p:cNvPicPr>
            <a:picLocks noChangeAspect="1"/>
          </p:cNvPicPr>
          <p:nvPr/>
        </p:nvPicPr>
        <p:blipFill>
          <a:blip r:embed="rId2"/>
          <a:srcRect l="81851"/>
          <a:stretch>
            <a:fillRect/>
          </a:stretch>
        </p:blipFill>
        <p:spPr>
          <a:xfrm>
            <a:off x="8091253" y="1001645"/>
            <a:ext cx="1271785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5" name="图片 28"/>
          <p:cNvPicPr>
            <a:picLocks noChangeAspect="1"/>
          </p:cNvPicPr>
          <p:nvPr/>
        </p:nvPicPr>
        <p:blipFill>
          <a:blip r:embed="rId3"/>
          <a:srcRect l="58904" r="20828"/>
          <a:stretch>
            <a:fillRect/>
          </a:stretch>
        </p:blipFill>
        <p:spPr>
          <a:xfrm>
            <a:off x="6102013" y="2348879"/>
            <a:ext cx="1618829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6" name="图片 29"/>
          <p:cNvPicPr>
            <a:picLocks noChangeAspect="1"/>
          </p:cNvPicPr>
          <p:nvPr/>
        </p:nvPicPr>
        <p:blipFill>
          <a:blip r:embed="rId3"/>
          <a:srcRect l="30824" r="44107"/>
          <a:stretch>
            <a:fillRect/>
          </a:stretch>
        </p:blipFill>
        <p:spPr>
          <a:xfrm>
            <a:off x="3858810" y="2373262"/>
            <a:ext cx="2001845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7" name="图片 30"/>
          <p:cNvPicPr>
            <a:picLocks noChangeAspect="1"/>
          </p:cNvPicPr>
          <p:nvPr/>
        </p:nvPicPr>
        <p:blipFill>
          <a:blip r:embed="rId3"/>
          <a:srcRect r="71094"/>
          <a:stretch>
            <a:fillRect/>
          </a:stretch>
        </p:blipFill>
        <p:spPr>
          <a:xfrm>
            <a:off x="1120348" y="2348878"/>
            <a:ext cx="2308681" cy="611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图片 31"/>
          <p:cNvPicPr>
            <a:picLocks noChangeAspect="1"/>
          </p:cNvPicPr>
          <p:nvPr/>
        </p:nvPicPr>
        <p:blipFill>
          <a:blip r:embed="rId3"/>
          <a:srcRect l="81960"/>
          <a:stretch>
            <a:fillRect/>
          </a:stretch>
        </p:blipFill>
        <p:spPr>
          <a:xfrm>
            <a:off x="8045346" y="2369440"/>
            <a:ext cx="1441075" cy="611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1" name="文本框 36"/>
          <p:cNvSpPr txBox="1"/>
          <p:nvPr/>
        </p:nvSpPr>
        <p:spPr>
          <a:xfrm>
            <a:off x="237004" y="161637"/>
            <a:ext cx="8478787" cy="58477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Lord of Glory / Cf. </a:t>
            </a:r>
            <a:r>
              <a:rPr lang="en-US" sz="3200" b="1" dirty="0" smtClean="0">
                <a:solidFill>
                  <a:srgbClr val="FFFF00"/>
                </a:solidFill>
              </a:rPr>
              <a:t>Malachi 4:2 (Heb. 3:20) </a:t>
            </a:r>
            <a:endParaRPr lang="en-US" altLang="zh-C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/>
          <p:nvPr/>
        </p:nvSpPr>
        <p:spPr>
          <a:xfrm>
            <a:off x="331172" y="119064"/>
            <a:ext cx="4539103" cy="58477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Words from the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Sidur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文本框 18"/>
          <p:cNvSpPr txBox="1"/>
          <p:nvPr/>
        </p:nvSpPr>
        <p:spPr>
          <a:xfrm>
            <a:off x="7790934" y="1620829"/>
            <a:ext cx="19675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May (they) see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48" name="文本框 22"/>
          <p:cNvSpPr txBox="1"/>
          <p:nvPr/>
        </p:nvSpPr>
        <p:spPr>
          <a:xfrm>
            <a:off x="6155352" y="1628988"/>
            <a:ext cx="152323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>
                <a:sym typeface="宋体" panose="02010600030101010101" pitchFamily="2" charset="-122"/>
              </a:rPr>
              <a:t>o</a:t>
            </a:r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ur eyes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49" name="文本框 23"/>
          <p:cNvSpPr txBox="1"/>
          <p:nvPr/>
        </p:nvSpPr>
        <p:spPr>
          <a:xfrm>
            <a:off x="652953" y="1628988"/>
            <a:ext cx="169704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in mercy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50" name="文本框 24"/>
          <p:cNvSpPr txBox="1"/>
          <p:nvPr/>
        </p:nvSpPr>
        <p:spPr>
          <a:xfrm>
            <a:off x="9431675" y="2919845"/>
            <a:ext cx="121177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Blessed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51" name="文本框 25"/>
          <p:cNvSpPr txBox="1"/>
          <p:nvPr/>
        </p:nvSpPr>
        <p:spPr>
          <a:xfrm>
            <a:off x="4354177" y="2945824"/>
            <a:ext cx="188311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Who restores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52" name="文本框 26"/>
          <p:cNvSpPr txBox="1"/>
          <p:nvPr/>
        </p:nvSpPr>
        <p:spPr>
          <a:xfrm>
            <a:off x="465544" y="2924944"/>
            <a:ext cx="1236379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ym typeface="宋体" panose="02010600030101010101" pitchFamily="2" charset="-122"/>
              </a:rPr>
              <a:t>to Zion</a:t>
            </a:r>
          </a:p>
        </p:txBody>
      </p:sp>
      <p:sp>
        <p:nvSpPr>
          <p:cNvPr id="6153" name="文本框 22"/>
          <p:cNvSpPr txBox="1"/>
          <p:nvPr/>
        </p:nvSpPr>
        <p:spPr>
          <a:xfrm>
            <a:off x="2595827" y="1628988"/>
            <a:ext cx="13818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to Zion</a:t>
            </a:r>
            <a:endParaRPr lang="en-US" altLang="zh-CN" sz="2000" b="1" dirty="0"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154" name="文本框 25"/>
          <p:cNvSpPr txBox="1"/>
          <p:nvPr/>
        </p:nvSpPr>
        <p:spPr>
          <a:xfrm>
            <a:off x="6454451" y="2924944"/>
            <a:ext cx="1224137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6155" name="图片 25"/>
          <p:cNvPicPr>
            <a:picLocks noChangeAspect="1"/>
          </p:cNvPicPr>
          <p:nvPr/>
        </p:nvPicPr>
        <p:blipFill>
          <a:blip r:embed="rId2"/>
          <a:srcRect l="78857"/>
          <a:stretch>
            <a:fillRect/>
          </a:stretch>
        </p:blipFill>
        <p:spPr>
          <a:xfrm>
            <a:off x="7779897" y="974545"/>
            <a:ext cx="1978569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图片 26"/>
          <p:cNvPicPr>
            <a:picLocks noChangeAspect="1"/>
          </p:cNvPicPr>
          <p:nvPr/>
        </p:nvPicPr>
        <p:blipFill>
          <a:blip r:embed="rId2"/>
          <a:srcRect l="61232" r="23567"/>
          <a:stretch>
            <a:fillRect/>
          </a:stretch>
        </p:blipFill>
        <p:spPr>
          <a:xfrm>
            <a:off x="6155352" y="958304"/>
            <a:ext cx="142414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27"/>
          <p:cNvPicPr>
            <a:picLocks noChangeAspect="1"/>
          </p:cNvPicPr>
          <p:nvPr/>
        </p:nvPicPr>
        <p:blipFill>
          <a:blip r:embed="rId2"/>
          <a:srcRect l="40721" r="40350"/>
          <a:stretch>
            <a:fillRect/>
          </a:stretch>
        </p:blipFill>
        <p:spPr>
          <a:xfrm>
            <a:off x="4333804" y="955244"/>
            <a:ext cx="177330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图片 28"/>
          <p:cNvPicPr>
            <a:picLocks noChangeAspect="1"/>
          </p:cNvPicPr>
          <p:nvPr/>
        </p:nvPicPr>
        <p:blipFill>
          <a:blip r:embed="rId2"/>
          <a:srcRect l="24507" r="60670"/>
          <a:stretch>
            <a:fillRect/>
          </a:stretch>
        </p:blipFill>
        <p:spPr>
          <a:xfrm>
            <a:off x="2764526" y="952184"/>
            <a:ext cx="1386056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图片 29"/>
          <p:cNvPicPr>
            <a:picLocks noChangeAspect="1"/>
          </p:cNvPicPr>
          <p:nvPr/>
        </p:nvPicPr>
        <p:blipFill>
          <a:blip r:embed="rId2"/>
          <a:srcRect r="77925"/>
          <a:stretch>
            <a:fillRect/>
          </a:stretch>
        </p:blipFill>
        <p:spPr>
          <a:xfrm>
            <a:off x="416301" y="930641"/>
            <a:ext cx="2065329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图片 31"/>
          <p:cNvPicPr>
            <a:picLocks noChangeAspect="1"/>
          </p:cNvPicPr>
          <p:nvPr/>
        </p:nvPicPr>
        <p:blipFill>
          <a:blip r:embed="rId3"/>
          <a:srcRect l="86882"/>
          <a:stretch>
            <a:fillRect/>
          </a:stretch>
        </p:blipFill>
        <p:spPr>
          <a:xfrm>
            <a:off x="9297600" y="2174473"/>
            <a:ext cx="1345849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图片 32"/>
          <p:cNvPicPr>
            <a:picLocks noChangeAspect="1"/>
          </p:cNvPicPr>
          <p:nvPr/>
        </p:nvPicPr>
        <p:blipFill>
          <a:blip r:embed="rId3"/>
          <a:srcRect l="72665" r="14539"/>
          <a:stretch>
            <a:fillRect/>
          </a:stretch>
        </p:blipFill>
        <p:spPr>
          <a:xfrm>
            <a:off x="7915099" y="2151324"/>
            <a:ext cx="131199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图片 33"/>
          <p:cNvPicPr>
            <a:picLocks noChangeAspect="1"/>
          </p:cNvPicPr>
          <p:nvPr/>
        </p:nvPicPr>
        <p:blipFill>
          <a:blip r:embed="rId3"/>
          <a:srcRect l="56749" r="28581"/>
          <a:stretch>
            <a:fillRect/>
          </a:stretch>
        </p:blipFill>
        <p:spPr>
          <a:xfrm>
            <a:off x="6310436" y="2158217"/>
            <a:ext cx="150244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图片 34"/>
          <p:cNvPicPr>
            <a:picLocks noChangeAspect="1"/>
          </p:cNvPicPr>
          <p:nvPr/>
        </p:nvPicPr>
        <p:blipFill>
          <a:blip r:embed="rId3"/>
          <a:srcRect l="36325" r="44498"/>
          <a:stretch>
            <a:fillRect/>
          </a:stretch>
        </p:blipFill>
        <p:spPr>
          <a:xfrm>
            <a:off x="4219534" y="2151324"/>
            <a:ext cx="1965871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图片 35"/>
          <p:cNvPicPr>
            <a:picLocks noChangeAspect="1"/>
          </p:cNvPicPr>
          <p:nvPr/>
        </p:nvPicPr>
        <p:blipFill>
          <a:blip r:embed="rId3"/>
          <a:srcRect l="16495" r="65260"/>
          <a:stretch>
            <a:fillRect/>
          </a:stretch>
        </p:blipFill>
        <p:spPr>
          <a:xfrm>
            <a:off x="2075336" y="2132856"/>
            <a:ext cx="1870646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5" name="图片 36"/>
          <p:cNvPicPr>
            <a:picLocks noChangeAspect="1"/>
          </p:cNvPicPr>
          <p:nvPr/>
        </p:nvPicPr>
        <p:blipFill>
          <a:blip r:embed="rId3"/>
          <a:srcRect r="84917"/>
          <a:stretch>
            <a:fillRect/>
          </a:stretch>
        </p:blipFill>
        <p:spPr>
          <a:xfrm>
            <a:off x="253626" y="2132856"/>
            <a:ext cx="1546881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6" name="文本框 22"/>
          <p:cNvSpPr txBox="1"/>
          <p:nvPr/>
        </p:nvSpPr>
        <p:spPr>
          <a:xfrm>
            <a:off x="3982529" y="1617413"/>
            <a:ext cx="23279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when You return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67" name="文本框 25"/>
          <p:cNvSpPr txBox="1"/>
          <p:nvPr/>
        </p:nvSpPr>
        <p:spPr>
          <a:xfrm>
            <a:off x="7976053" y="2911431"/>
            <a:ext cx="11900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You are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68" name="文本框 26"/>
          <p:cNvSpPr txBox="1"/>
          <p:nvPr/>
        </p:nvSpPr>
        <p:spPr>
          <a:xfrm>
            <a:off x="2075336" y="2924944"/>
            <a:ext cx="190719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His Presence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3626" y="3501008"/>
            <a:ext cx="11642192" cy="320087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FF00"/>
                </a:solidFill>
              </a:rPr>
              <a:t>Text: </a:t>
            </a:r>
            <a:r>
              <a:rPr lang="en-US" sz="2200" b="1" dirty="0" smtClean="0">
                <a:solidFill>
                  <a:srgbClr val="FFFF00"/>
                </a:solidFill>
              </a:rPr>
              <a:t> May o</a:t>
            </a:r>
            <a:r>
              <a:rPr lang="en-US" sz="2200" dirty="0" smtClean="0">
                <a:solidFill>
                  <a:srgbClr val="FFFF00"/>
                </a:solidFill>
              </a:rPr>
              <a:t>ur </a:t>
            </a:r>
            <a:r>
              <a:rPr lang="en-US" sz="2200" dirty="0">
                <a:solidFill>
                  <a:srgbClr val="FFFF00"/>
                </a:solidFill>
              </a:rPr>
              <a:t>eyes </a:t>
            </a:r>
            <a:r>
              <a:rPr lang="en-US" sz="2200" dirty="0" smtClean="0">
                <a:solidFill>
                  <a:srgbClr val="FFFF00"/>
                </a:solidFill>
              </a:rPr>
              <a:t>behold your </a:t>
            </a:r>
            <a:r>
              <a:rPr lang="en-US" sz="2200" dirty="0">
                <a:solidFill>
                  <a:srgbClr val="FFFF00"/>
                </a:solidFill>
              </a:rPr>
              <a:t>return in mercy to </a:t>
            </a:r>
            <a:r>
              <a:rPr lang="en-US" sz="2200" dirty="0" smtClean="0">
                <a:solidFill>
                  <a:srgbClr val="FFFF00"/>
                </a:solidFill>
              </a:rPr>
              <a:t>Zion</a:t>
            </a:r>
            <a:r>
              <a:rPr lang="en-US" sz="2200" dirty="0">
                <a:solidFill>
                  <a:srgbClr val="FFFF00"/>
                </a:solidFill>
              </a:rPr>
              <a:t>.</a:t>
            </a:r>
          </a:p>
          <a:p>
            <a:r>
              <a:rPr lang="en-US" sz="2200" dirty="0" smtClean="0">
                <a:solidFill>
                  <a:srgbClr val="FFFF00"/>
                </a:solidFill>
              </a:rPr>
              <a:t>           Blessed </a:t>
            </a:r>
            <a:r>
              <a:rPr lang="en-US" sz="2200" dirty="0">
                <a:solidFill>
                  <a:srgbClr val="FFFF00"/>
                </a:solidFill>
              </a:rPr>
              <a:t>You are, Lord, Who restores His Presence to Zion.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(</a:t>
            </a:r>
            <a:r>
              <a:rPr lang="es-ES" sz="2000" dirty="0">
                <a:solidFill>
                  <a:srgbClr val="FFFF00"/>
                </a:solidFill>
              </a:rPr>
              <a:t>Español</a:t>
            </a:r>
            <a:r>
              <a:rPr lang="en-US" sz="2000" dirty="0">
                <a:solidFill>
                  <a:srgbClr val="FFFF00"/>
                </a:solidFill>
              </a:rPr>
              <a:t>) </a:t>
            </a:r>
            <a:r>
              <a:rPr lang="es-ES" sz="2000" dirty="0">
                <a:solidFill>
                  <a:schemeClr val="bg1"/>
                </a:solidFill>
              </a:rPr>
              <a:t>Que nuestros ojos vean cuando regreses a Sión con misericordia. </a:t>
            </a:r>
            <a:r>
              <a:rPr lang="en-US" sz="2000" dirty="0" err="1">
                <a:solidFill>
                  <a:schemeClr val="bg1"/>
                </a:solidFill>
              </a:rPr>
              <a:t>Bendito</a:t>
            </a:r>
            <a:r>
              <a:rPr lang="en-US" sz="2000" dirty="0">
                <a:solidFill>
                  <a:schemeClr val="bg1"/>
                </a:solidFill>
              </a:rPr>
              <a:t> seas, </a:t>
            </a:r>
            <a:r>
              <a:rPr lang="en-US" sz="2000" dirty="0" err="1">
                <a:solidFill>
                  <a:schemeClr val="bg1"/>
                </a:solidFill>
              </a:rPr>
              <a:t>Señor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restaura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presencia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>
                <a:solidFill>
                  <a:schemeClr val="bg1"/>
                </a:solidFill>
              </a:rPr>
              <a:t>Sión</a:t>
            </a:r>
            <a:r>
              <a:rPr lang="en-US" sz="2000" dirty="0" smtClean="0">
                <a:solidFill>
                  <a:schemeClr val="bg1"/>
                </a:solidFill>
              </a:rPr>
              <a:t>.  </a:t>
            </a:r>
            <a:r>
              <a:rPr lang="en-US" altLang="zh-CN" sz="2000" dirty="0" smtClean="0">
                <a:solidFill>
                  <a:schemeClr val="bg1"/>
                </a:solidFill>
              </a:rPr>
              <a:t>/ </a:t>
            </a:r>
            <a:r>
              <a:rPr lang="en-US" sz="2000" dirty="0" smtClean="0">
                <a:solidFill>
                  <a:srgbClr val="FFFF00"/>
                </a:solidFill>
              </a:rPr>
              <a:t>(</a:t>
            </a:r>
            <a:r>
              <a:rPr lang="fr-FR" sz="2000" dirty="0">
                <a:solidFill>
                  <a:srgbClr val="FFFF00"/>
                </a:solidFill>
              </a:rPr>
              <a:t>Français</a:t>
            </a:r>
            <a:r>
              <a:rPr lang="en-US" sz="2000" dirty="0">
                <a:solidFill>
                  <a:srgbClr val="FFFF00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Que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nos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yeux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voient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quand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vous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revenez</a:t>
            </a:r>
            <a:r>
              <a:rPr lang="en-US" sz="2000" dirty="0">
                <a:solidFill>
                  <a:schemeClr val="bg1"/>
                </a:solidFill>
              </a:rPr>
              <a:t> à </a:t>
            </a:r>
            <a:r>
              <a:rPr lang="en-US" sz="2000" dirty="0" err="1">
                <a:solidFill>
                  <a:schemeClr val="bg1"/>
                </a:solidFill>
              </a:rPr>
              <a:t>Sion</a:t>
            </a:r>
            <a:r>
              <a:rPr lang="en-US" sz="2000" dirty="0">
                <a:solidFill>
                  <a:schemeClr val="bg1"/>
                </a:solidFill>
              </a:rPr>
              <a:t> par </a:t>
            </a:r>
            <a:r>
              <a:rPr lang="en-US" sz="2000" dirty="0" err="1">
                <a:solidFill>
                  <a:schemeClr val="bg1"/>
                </a:solidFill>
              </a:rPr>
              <a:t>pitié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Béni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sois-tu</a:t>
            </a:r>
            <a:r>
              <a:rPr lang="en-US" sz="2000" dirty="0">
                <a:solidFill>
                  <a:schemeClr val="bg1"/>
                </a:solidFill>
              </a:rPr>
              <a:t>, Seigneur, qui </a:t>
            </a:r>
            <a:r>
              <a:rPr lang="en-US" sz="2000" dirty="0" err="1">
                <a:solidFill>
                  <a:schemeClr val="bg1"/>
                </a:solidFill>
              </a:rPr>
              <a:t>restaure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présence</a:t>
            </a:r>
            <a:r>
              <a:rPr lang="en-US" sz="2000" dirty="0">
                <a:solidFill>
                  <a:schemeClr val="bg1"/>
                </a:solidFill>
              </a:rPr>
              <a:t> à </a:t>
            </a:r>
            <a:r>
              <a:rPr lang="en-US" sz="2000" dirty="0" err="1">
                <a:solidFill>
                  <a:schemeClr val="bg1"/>
                </a:solidFill>
              </a:rPr>
              <a:t>Sion</a:t>
            </a:r>
            <a:r>
              <a:rPr lang="en-US" sz="2000" dirty="0" smtClean="0">
                <a:solidFill>
                  <a:schemeClr val="bg1"/>
                </a:solidFill>
              </a:rPr>
              <a:t>.  </a:t>
            </a:r>
            <a:r>
              <a:rPr lang="en-US" altLang="zh-CN" sz="2000" dirty="0" smtClean="0">
                <a:solidFill>
                  <a:schemeClr val="bg1"/>
                </a:solidFill>
              </a:rPr>
              <a:t>/ </a:t>
            </a:r>
            <a:r>
              <a:rPr lang="de-DE" sz="2000" dirty="0" smtClean="0">
                <a:solidFill>
                  <a:srgbClr val="FFFF00"/>
                </a:solidFill>
              </a:rPr>
              <a:t>(</a:t>
            </a:r>
            <a:r>
              <a:rPr lang="de-DE" sz="2000" dirty="0">
                <a:solidFill>
                  <a:srgbClr val="FFFF00"/>
                </a:solidFill>
              </a:rPr>
              <a:t>Deutsch) </a:t>
            </a:r>
            <a:r>
              <a:rPr lang="de-DE" sz="2000" dirty="0">
                <a:solidFill>
                  <a:schemeClr val="bg1"/>
                </a:solidFill>
              </a:rPr>
              <a:t>Mögen unsere Augen sehen, wenn Sie in Barmherzigkeit nach Zion zurückkehren. Gesegnet bist du, Herr, der Zion seine Gegenwart zurückgibt</a:t>
            </a:r>
            <a:r>
              <a:rPr lang="de-DE" sz="2000" dirty="0" smtClean="0">
                <a:solidFill>
                  <a:schemeClr val="bg1"/>
                </a:solidFill>
              </a:rPr>
              <a:t>.  </a:t>
            </a:r>
            <a:r>
              <a:rPr lang="en-US" altLang="zh-CN" sz="2000" dirty="0" smtClean="0">
                <a:solidFill>
                  <a:schemeClr val="bg1"/>
                </a:solidFill>
              </a:rPr>
              <a:t>/ </a:t>
            </a:r>
            <a:r>
              <a:rPr lang="ko-KR" altLang="en-US" sz="2000" dirty="0" smtClean="0">
                <a:solidFill>
                  <a:schemeClr val="bg1"/>
                </a:solidFill>
              </a:rPr>
              <a:t>당신이 </a:t>
            </a:r>
            <a:r>
              <a:rPr lang="ko-KR" altLang="en-US" sz="2000" dirty="0">
                <a:solidFill>
                  <a:schemeClr val="bg1"/>
                </a:solidFill>
              </a:rPr>
              <a:t>긍휼로써 시온으로 돌아오실 때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ko-KR" altLang="en-US" sz="2000" dirty="0">
                <a:solidFill>
                  <a:schemeClr val="bg1"/>
                </a:solidFill>
              </a:rPr>
              <a:t>우리 눈이 보기를 바랍니다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ko-KR" altLang="en-US" sz="2000" dirty="0">
                <a:solidFill>
                  <a:schemeClr val="bg1"/>
                </a:solidFill>
              </a:rPr>
              <a:t>영광스런 임재를 시온에 회복하시는 주님을 송축합니다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zh-CN" sz="2000" dirty="0" smtClean="0">
                <a:solidFill>
                  <a:schemeClr val="bg1"/>
                </a:solidFill>
              </a:rPr>
              <a:t>/ </a:t>
            </a:r>
            <a:r>
              <a:rPr lang="zh-TW" altLang="en-US" sz="2000" dirty="0" smtClean="0">
                <a:solidFill>
                  <a:schemeClr val="bg1"/>
                </a:solidFill>
              </a:rPr>
              <a:t>你</a:t>
            </a:r>
            <a:r>
              <a:rPr lang="zh-TW" altLang="en-US" sz="2000" dirty="0">
                <a:solidFill>
                  <a:schemeClr val="bg1"/>
                </a:solidFill>
              </a:rPr>
              <a:t>用憐憫回來錫安的時候 願我們的眼睛看見你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zh-TW" altLang="en-US" sz="2000" dirty="0">
                <a:solidFill>
                  <a:schemeClr val="bg1"/>
                </a:solidFill>
              </a:rPr>
              <a:t>主阿</a:t>
            </a:r>
            <a:r>
              <a:rPr lang="en-US" altLang="zh-TW" sz="2000" dirty="0">
                <a:solidFill>
                  <a:schemeClr val="bg1"/>
                </a:solidFill>
              </a:rPr>
              <a:t>﹐</a:t>
            </a:r>
            <a:r>
              <a:rPr lang="zh-TW" altLang="en-US" sz="2000" dirty="0">
                <a:solidFill>
                  <a:schemeClr val="bg1"/>
                </a:solidFill>
              </a:rPr>
              <a:t>你是值得稱頌</a:t>
            </a:r>
            <a:r>
              <a:rPr lang="de-DE" sz="2000" dirty="0">
                <a:solidFill>
                  <a:schemeClr val="bg1"/>
                </a:solidFill>
              </a:rPr>
              <a:t>, </a:t>
            </a:r>
            <a:r>
              <a:rPr lang="zh-TW" altLang="en-US" sz="2000" dirty="0">
                <a:solidFill>
                  <a:schemeClr val="bg1"/>
                </a:solidFill>
              </a:rPr>
              <a:t>你是在錫安恢復居住的那位</a:t>
            </a:r>
            <a:r>
              <a:rPr lang="de-DE" sz="2000" dirty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/>
          <p:nvPr/>
        </p:nvSpPr>
        <p:spPr>
          <a:xfrm>
            <a:off x="331172" y="119064"/>
            <a:ext cx="4539103" cy="58477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Words from the </a:t>
            </a:r>
            <a:r>
              <a:rPr lang="zh-CN" altLang="en-US" sz="3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Sidur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文本框 18"/>
          <p:cNvSpPr txBox="1"/>
          <p:nvPr/>
        </p:nvSpPr>
        <p:spPr>
          <a:xfrm>
            <a:off x="7790934" y="1620829"/>
            <a:ext cx="19675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May (they) see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48" name="文本框 22"/>
          <p:cNvSpPr txBox="1"/>
          <p:nvPr/>
        </p:nvSpPr>
        <p:spPr>
          <a:xfrm>
            <a:off x="6155352" y="1628988"/>
            <a:ext cx="1523236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>
                <a:sym typeface="宋体" panose="02010600030101010101" pitchFamily="2" charset="-122"/>
              </a:rPr>
              <a:t>o</a:t>
            </a:r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ur eyes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49" name="文本框 23"/>
          <p:cNvSpPr txBox="1"/>
          <p:nvPr/>
        </p:nvSpPr>
        <p:spPr>
          <a:xfrm>
            <a:off x="652953" y="1628988"/>
            <a:ext cx="1697043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in mercy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50" name="文本框 24"/>
          <p:cNvSpPr txBox="1"/>
          <p:nvPr/>
        </p:nvSpPr>
        <p:spPr>
          <a:xfrm>
            <a:off x="9431675" y="2919845"/>
            <a:ext cx="121177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Blessed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51" name="文本框 25"/>
          <p:cNvSpPr txBox="1"/>
          <p:nvPr/>
        </p:nvSpPr>
        <p:spPr>
          <a:xfrm>
            <a:off x="4354177" y="2945824"/>
            <a:ext cx="188311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Who restores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52" name="文本框 26"/>
          <p:cNvSpPr txBox="1"/>
          <p:nvPr/>
        </p:nvSpPr>
        <p:spPr>
          <a:xfrm>
            <a:off x="465544" y="2924944"/>
            <a:ext cx="1236379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ym typeface="宋体" panose="02010600030101010101" pitchFamily="2" charset="-122"/>
              </a:rPr>
              <a:t>to Zion</a:t>
            </a:r>
          </a:p>
        </p:txBody>
      </p:sp>
      <p:sp>
        <p:nvSpPr>
          <p:cNvPr id="6153" name="文本框 22"/>
          <p:cNvSpPr txBox="1"/>
          <p:nvPr/>
        </p:nvSpPr>
        <p:spPr>
          <a:xfrm>
            <a:off x="2595827" y="1628988"/>
            <a:ext cx="13818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to Zion</a:t>
            </a:r>
            <a:endParaRPr lang="en-US" altLang="zh-CN" sz="2000" b="1" dirty="0">
              <a:latin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6154" name="文本框 25"/>
          <p:cNvSpPr txBox="1"/>
          <p:nvPr/>
        </p:nvSpPr>
        <p:spPr>
          <a:xfrm>
            <a:off x="6454451" y="2924944"/>
            <a:ext cx="1224137" cy="3984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Lord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pic>
        <p:nvPicPr>
          <p:cNvPr id="6155" name="图片 25"/>
          <p:cNvPicPr>
            <a:picLocks noChangeAspect="1"/>
          </p:cNvPicPr>
          <p:nvPr/>
        </p:nvPicPr>
        <p:blipFill>
          <a:blip r:embed="rId2"/>
          <a:srcRect l="78857"/>
          <a:stretch>
            <a:fillRect/>
          </a:stretch>
        </p:blipFill>
        <p:spPr>
          <a:xfrm>
            <a:off x="7779897" y="974545"/>
            <a:ext cx="1978569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图片 26"/>
          <p:cNvPicPr>
            <a:picLocks noChangeAspect="1"/>
          </p:cNvPicPr>
          <p:nvPr/>
        </p:nvPicPr>
        <p:blipFill>
          <a:blip r:embed="rId2"/>
          <a:srcRect l="61232" r="23567"/>
          <a:stretch>
            <a:fillRect/>
          </a:stretch>
        </p:blipFill>
        <p:spPr>
          <a:xfrm>
            <a:off x="6155352" y="958304"/>
            <a:ext cx="142414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图片 27"/>
          <p:cNvPicPr>
            <a:picLocks noChangeAspect="1"/>
          </p:cNvPicPr>
          <p:nvPr/>
        </p:nvPicPr>
        <p:blipFill>
          <a:blip r:embed="rId2"/>
          <a:srcRect l="40721" r="40350"/>
          <a:stretch>
            <a:fillRect/>
          </a:stretch>
        </p:blipFill>
        <p:spPr>
          <a:xfrm>
            <a:off x="4333804" y="955244"/>
            <a:ext cx="1773305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图片 28"/>
          <p:cNvPicPr>
            <a:picLocks noChangeAspect="1"/>
          </p:cNvPicPr>
          <p:nvPr/>
        </p:nvPicPr>
        <p:blipFill>
          <a:blip r:embed="rId2"/>
          <a:srcRect l="24507" r="60670"/>
          <a:stretch>
            <a:fillRect/>
          </a:stretch>
        </p:blipFill>
        <p:spPr>
          <a:xfrm>
            <a:off x="2764526" y="952184"/>
            <a:ext cx="1386056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图片 29"/>
          <p:cNvPicPr>
            <a:picLocks noChangeAspect="1"/>
          </p:cNvPicPr>
          <p:nvPr/>
        </p:nvPicPr>
        <p:blipFill>
          <a:blip r:embed="rId2"/>
          <a:srcRect r="77925"/>
          <a:stretch>
            <a:fillRect/>
          </a:stretch>
        </p:blipFill>
        <p:spPr>
          <a:xfrm>
            <a:off x="416301" y="930641"/>
            <a:ext cx="2065329" cy="612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图片 31"/>
          <p:cNvPicPr>
            <a:picLocks noChangeAspect="1"/>
          </p:cNvPicPr>
          <p:nvPr/>
        </p:nvPicPr>
        <p:blipFill>
          <a:blip r:embed="rId3"/>
          <a:srcRect l="86882"/>
          <a:stretch>
            <a:fillRect/>
          </a:stretch>
        </p:blipFill>
        <p:spPr>
          <a:xfrm>
            <a:off x="9297600" y="2174473"/>
            <a:ext cx="1345849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图片 32"/>
          <p:cNvPicPr>
            <a:picLocks noChangeAspect="1"/>
          </p:cNvPicPr>
          <p:nvPr/>
        </p:nvPicPr>
        <p:blipFill>
          <a:blip r:embed="rId3"/>
          <a:srcRect l="72665" r="14539"/>
          <a:stretch>
            <a:fillRect/>
          </a:stretch>
        </p:blipFill>
        <p:spPr>
          <a:xfrm>
            <a:off x="7915099" y="2151324"/>
            <a:ext cx="131199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图片 33"/>
          <p:cNvPicPr>
            <a:picLocks noChangeAspect="1"/>
          </p:cNvPicPr>
          <p:nvPr/>
        </p:nvPicPr>
        <p:blipFill>
          <a:blip r:embed="rId3"/>
          <a:srcRect l="56749" r="28581"/>
          <a:stretch>
            <a:fillRect/>
          </a:stretch>
        </p:blipFill>
        <p:spPr>
          <a:xfrm>
            <a:off x="6310436" y="2158217"/>
            <a:ext cx="1502442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图片 34"/>
          <p:cNvPicPr>
            <a:picLocks noChangeAspect="1"/>
          </p:cNvPicPr>
          <p:nvPr/>
        </p:nvPicPr>
        <p:blipFill>
          <a:blip r:embed="rId3"/>
          <a:srcRect l="36325" r="44498"/>
          <a:stretch>
            <a:fillRect/>
          </a:stretch>
        </p:blipFill>
        <p:spPr>
          <a:xfrm>
            <a:off x="4219534" y="2151324"/>
            <a:ext cx="1965871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图片 35"/>
          <p:cNvPicPr>
            <a:picLocks noChangeAspect="1"/>
          </p:cNvPicPr>
          <p:nvPr/>
        </p:nvPicPr>
        <p:blipFill>
          <a:blip r:embed="rId3"/>
          <a:srcRect l="16495" r="65260"/>
          <a:stretch>
            <a:fillRect/>
          </a:stretch>
        </p:blipFill>
        <p:spPr>
          <a:xfrm>
            <a:off x="2075336" y="2132856"/>
            <a:ext cx="1870646" cy="647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5" name="图片 36"/>
          <p:cNvPicPr>
            <a:picLocks noChangeAspect="1"/>
          </p:cNvPicPr>
          <p:nvPr/>
        </p:nvPicPr>
        <p:blipFill>
          <a:blip r:embed="rId3"/>
          <a:srcRect r="84917"/>
          <a:stretch>
            <a:fillRect/>
          </a:stretch>
        </p:blipFill>
        <p:spPr>
          <a:xfrm>
            <a:off x="253626" y="2132856"/>
            <a:ext cx="1546881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6" name="文本框 22"/>
          <p:cNvSpPr txBox="1"/>
          <p:nvPr/>
        </p:nvSpPr>
        <p:spPr>
          <a:xfrm>
            <a:off x="3982529" y="1617413"/>
            <a:ext cx="2327907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  <a:sym typeface="宋体" panose="02010600030101010101" pitchFamily="2" charset="-122"/>
              </a:rPr>
              <a:t>when You return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67" name="文本框 25"/>
          <p:cNvSpPr txBox="1"/>
          <p:nvPr/>
        </p:nvSpPr>
        <p:spPr>
          <a:xfrm>
            <a:off x="7976053" y="2911431"/>
            <a:ext cx="119008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You are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6168" name="文本框 26"/>
          <p:cNvSpPr txBox="1"/>
          <p:nvPr/>
        </p:nvSpPr>
        <p:spPr>
          <a:xfrm>
            <a:off x="2075336" y="2924944"/>
            <a:ext cx="190719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="1" dirty="0" smtClean="0">
                <a:latin typeface="Arial" panose="020B0604020202020204" pitchFamily="34" charset="0"/>
              </a:rPr>
              <a:t>His Presence</a:t>
            </a:r>
            <a:endParaRPr lang="zh-CN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013" y="3573016"/>
            <a:ext cx="11642192" cy="2831544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solidFill>
                  <a:srgbClr val="FFFF00"/>
                </a:solidFill>
              </a:rPr>
              <a:t>//   </a:t>
            </a:r>
            <a:r>
              <a:rPr lang="en-US" sz="3800" dirty="0" err="1">
                <a:solidFill>
                  <a:srgbClr val="FFFF00"/>
                </a:solidFill>
              </a:rPr>
              <a:t>Va-Tekhezena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  <a:r>
              <a:rPr lang="en-US" sz="3800" dirty="0" err="1">
                <a:solidFill>
                  <a:srgbClr val="FFFF00"/>
                </a:solidFill>
              </a:rPr>
              <a:t>eynenu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800" dirty="0">
                <a:solidFill>
                  <a:srgbClr val="FFFF00"/>
                </a:solidFill>
              </a:rPr>
              <a:t>be-</a:t>
            </a:r>
            <a:r>
              <a:rPr lang="en-US" sz="3800" dirty="0" err="1">
                <a:solidFill>
                  <a:srgbClr val="FFFF00"/>
                </a:solidFill>
              </a:rPr>
              <a:t>Shuvkha</a:t>
            </a:r>
            <a:r>
              <a:rPr lang="en-US" sz="3800" dirty="0">
                <a:solidFill>
                  <a:srgbClr val="FFFF00"/>
                </a:solidFill>
              </a:rPr>
              <a:t> le-</a:t>
            </a:r>
            <a:r>
              <a:rPr lang="en-US" sz="3800" dirty="0" err="1">
                <a:solidFill>
                  <a:srgbClr val="FFFF00"/>
                </a:solidFill>
              </a:rPr>
              <a:t>Tsiyon</a:t>
            </a:r>
            <a:r>
              <a:rPr lang="en-US" sz="3800" dirty="0">
                <a:solidFill>
                  <a:srgbClr val="FFFF00"/>
                </a:solidFill>
              </a:rPr>
              <a:t> be-</a:t>
            </a:r>
            <a:r>
              <a:rPr lang="en-US" sz="3800" dirty="0" err="1">
                <a:solidFill>
                  <a:srgbClr val="FFFF00"/>
                </a:solidFill>
              </a:rPr>
              <a:t>Rakhamim</a:t>
            </a:r>
            <a:r>
              <a:rPr lang="en-US" sz="3800" dirty="0">
                <a:solidFill>
                  <a:srgbClr val="FFFF00"/>
                </a:solidFill>
              </a:rPr>
              <a:t>   //</a:t>
            </a:r>
            <a:endParaRPr lang="en-US" sz="800" dirty="0">
              <a:solidFill>
                <a:srgbClr val="FFFF00"/>
              </a:solidFill>
            </a:endParaRPr>
          </a:p>
          <a:p>
            <a:pPr algn="ctr"/>
            <a:endParaRPr lang="en-US" sz="800" dirty="0" smtClean="0">
              <a:solidFill>
                <a:srgbClr val="FFFF00"/>
              </a:solidFill>
            </a:endParaRPr>
          </a:p>
          <a:p>
            <a:pPr algn="ctr"/>
            <a:r>
              <a:rPr lang="en-US" sz="3800" dirty="0" smtClean="0">
                <a:solidFill>
                  <a:srgbClr val="FFFF00"/>
                </a:solidFill>
              </a:rPr>
              <a:t>//   </a:t>
            </a:r>
            <a:r>
              <a:rPr lang="en-US" sz="3800" dirty="0" err="1">
                <a:solidFill>
                  <a:srgbClr val="FFFF00"/>
                </a:solidFill>
              </a:rPr>
              <a:t>Barukh</a:t>
            </a:r>
            <a:r>
              <a:rPr lang="en-US" sz="3800" dirty="0">
                <a:solidFill>
                  <a:srgbClr val="FFFF00"/>
                </a:solidFill>
              </a:rPr>
              <a:t> Ata </a:t>
            </a:r>
            <a:r>
              <a:rPr lang="en-US" sz="3800" dirty="0" err="1">
                <a:solidFill>
                  <a:srgbClr val="FFFF00"/>
                </a:solidFill>
              </a:rPr>
              <a:t>Adonay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sz="3800" dirty="0">
                <a:solidFill>
                  <a:srgbClr val="FFFF00"/>
                </a:solidFill>
              </a:rPr>
              <a:t>ha-</a:t>
            </a:r>
            <a:r>
              <a:rPr lang="en-US" sz="3800" dirty="0" err="1">
                <a:solidFill>
                  <a:srgbClr val="FFFF00"/>
                </a:solidFill>
              </a:rPr>
              <a:t>Makhzir</a:t>
            </a:r>
            <a:r>
              <a:rPr lang="en-US" sz="3800" dirty="0">
                <a:solidFill>
                  <a:srgbClr val="FFFF00"/>
                </a:solidFill>
              </a:rPr>
              <a:t> </a:t>
            </a:r>
            <a:r>
              <a:rPr lang="en-US" sz="3800" dirty="0" err="1">
                <a:solidFill>
                  <a:srgbClr val="FFFF00"/>
                </a:solidFill>
              </a:rPr>
              <a:t>Shekhinato</a:t>
            </a:r>
            <a:r>
              <a:rPr lang="en-US" sz="3800" dirty="0">
                <a:solidFill>
                  <a:srgbClr val="FFFF00"/>
                </a:solidFill>
              </a:rPr>
              <a:t> le-</a:t>
            </a:r>
            <a:r>
              <a:rPr lang="en-US" sz="3800" dirty="0" err="1">
                <a:solidFill>
                  <a:srgbClr val="FFFF00"/>
                </a:solidFill>
              </a:rPr>
              <a:t>Tsiyon</a:t>
            </a:r>
            <a:r>
              <a:rPr lang="en-US" sz="3800" dirty="0">
                <a:solidFill>
                  <a:srgbClr val="FFFF00"/>
                </a:solidFill>
              </a:rPr>
              <a:t>   // </a:t>
            </a:r>
          </a:p>
          <a:p>
            <a:r>
              <a:rPr lang="de-DE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09" y="95218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//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764378" y="104588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//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9554" y="215132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//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774932" y="226796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2091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/>
          <p:nvPr/>
        </p:nvSpPr>
        <p:spPr>
          <a:xfrm>
            <a:off x="448617" y="103188"/>
            <a:ext cx="6077843" cy="738664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rgbClr val="FFFF00"/>
                </a:solidFill>
                <a:latin typeface="Bwhebb" pitchFamily="2" charset="0"/>
              </a:rPr>
              <a:t>~</a:t>
            </a:r>
            <a:r>
              <a:rPr lang="en-US" sz="4200" dirty="0" err="1">
                <a:solidFill>
                  <a:srgbClr val="FFFF00"/>
                </a:solidFill>
                <a:latin typeface="Bwhebb" pitchFamily="2" charset="0"/>
              </a:rPr>
              <a:t>Alv'w</a:t>
            </a:r>
            <a:r>
              <a:rPr lang="en-US" sz="4200" dirty="0">
                <a:solidFill>
                  <a:srgbClr val="FFFF00"/>
                </a:solidFill>
                <a:latin typeface="Bwhebb" pitchFamily="2" charset="0"/>
              </a:rPr>
              <a:t>&gt; ~</a:t>
            </a:r>
            <a:r>
              <a:rPr lang="en-US" sz="4200" dirty="0" err="1">
                <a:solidFill>
                  <a:srgbClr val="FFFF00"/>
                </a:solidFill>
                <a:latin typeface="Bwhebb" pitchFamily="2" charset="0"/>
              </a:rPr>
              <a:t>k,l</a:t>
            </a:r>
            <a:r>
              <a:rPr lang="en-US" sz="4200" dirty="0">
                <a:solidFill>
                  <a:srgbClr val="FFFF00"/>
                </a:solidFill>
                <a:latin typeface="Bwhebb" pitchFamily="2" charset="0"/>
              </a:rPr>
              <a:t>' </a:t>
            </a:r>
            <a:r>
              <a:rPr lang="en-US" sz="4200" dirty="0" err="1">
                <a:solidFill>
                  <a:srgbClr val="FFFF00"/>
                </a:solidFill>
                <a:latin typeface="Bwhebb" pitchFamily="2" charset="0"/>
              </a:rPr>
              <a:t>ds,x</a:t>
            </a:r>
            <a:r>
              <a:rPr lang="en-US" sz="4200" dirty="0">
                <a:solidFill>
                  <a:srgbClr val="FFFF00"/>
                </a:solidFill>
                <a:latin typeface="Bwhebb" pitchFamily="2" charset="0"/>
              </a:rPr>
              <a:t>,</a:t>
            </a:r>
            <a:r>
              <a:rPr lang="es-ES_tradnl" sz="4200" b="1" dirty="0">
                <a:solidFill>
                  <a:srgbClr val="FFFF00"/>
                </a:solidFill>
                <a:latin typeface="Bwhebb" pitchFamily="2" charset="0"/>
              </a:rPr>
              <a:t> </a:t>
            </a:r>
            <a:r>
              <a:rPr lang="es-ES_tradnl" sz="2800" b="1" dirty="0">
                <a:solidFill>
                  <a:srgbClr val="FFFF00"/>
                </a:solidFill>
              </a:rPr>
              <a:t>/ </a:t>
            </a:r>
            <a:r>
              <a:rPr lang="es-ES_tradnl" sz="3000" b="1" dirty="0" err="1">
                <a:solidFill>
                  <a:srgbClr val="FFFF00"/>
                </a:solidFill>
              </a:rPr>
              <a:t>Romans</a:t>
            </a:r>
            <a:r>
              <a:rPr lang="es-ES_tradnl" sz="3000" b="1" dirty="0">
                <a:solidFill>
                  <a:srgbClr val="FFFF00"/>
                </a:solidFill>
              </a:rPr>
              <a:t> 1:7b</a:t>
            </a:r>
            <a:endParaRPr lang="zh-CN" altLang="en-US" sz="3000" dirty="0">
              <a:solidFill>
                <a:srgbClr val="FFFF00"/>
              </a:solidFill>
            </a:endParaRPr>
          </a:p>
        </p:txBody>
      </p:sp>
      <p:sp>
        <p:nvSpPr>
          <p:cNvPr id="7171" name="文本框 24"/>
          <p:cNvSpPr txBox="1"/>
          <p:nvPr/>
        </p:nvSpPr>
        <p:spPr>
          <a:xfrm>
            <a:off x="7462563" y="1855059"/>
            <a:ext cx="14426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/>
              <a:t>t</a:t>
            </a:r>
            <a:r>
              <a:rPr lang="en-US" altLang="zh-CN" sz="2400" b="1" dirty="0" smtClean="0">
                <a:latin typeface="Arial" panose="020B0604020202020204" pitchFamily="34" charset="0"/>
              </a:rPr>
              <a:t>o you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2" name="文本框 25"/>
          <p:cNvSpPr txBox="1"/>
          <p:nvPr/>
        </p:nvSpPr>
        <p:spPr>
          <a:xfrm>
            <a:off x="4235796" y="1856349"/>
            <a:ext cx="10805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from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3" name="文本框 26"/>
          <p:cNvSpPr txBox="1"/>
          <p:nvPr/>
        </p:nvSpPr>
        <p:spPr>
          <a:xfrm>
            <a:off x="270843" y="1885049"/>
            <a:ext cx="18651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our Father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4" name="文本框 25"/>
          <p:cNvSpPr txBox="1"/>
          <p:nvPr/>
        </p:nvSpPr>
        <p:spPr>
          <a:xfrm>
            <a:off x="5603475" y="1856349"/>
            <a:ext cx="17860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and peace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5" name="文本框 22"/>
          <p:cNvSpPr txBox="1"/>
          <p:nvPr/>
        </p:nvSpPr>
        <p:spPr>
          <a:xfrm>
            <a:off x="7502415" y="3245347"/>
            <a:ext cx="218054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and the Lord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6" name="文本框 22"/>
          <p:cNvSpPr txBox="1"/>
          <p:nvPr/>
        </p:nvSpPr>
        <p:spPr>
          <a:xfrm>
            <a:off x="1910863" y="3272346"/>
            <a:ext cx="206178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the Messiah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7" name="文本框 22"/>
          <p:cNvSpPr txBox="1"/>
          <p:nvPr/>
        </p:nvSpPr>
        <p:spPr>
          <a:xfrm>
            <a:off x="5055760" y="3271056"/>
            <a:ext cx="16147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Jesus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7178" name="图片 1"/>
          <p:cNvPicPr>
            <a:picLocks noChangeAspect="1"/>
          </p:cNvPicPr>
          <p:nvPr/>
        </p:nvPicPr>
        <p:blipFill>
          <a:blip r:embed="rId2"/>
          <a:srcRect l="73041" r="14648"/>
          <a:stretch>
            <a:fillRect/>
          </a:stretch>
        </p:blipFill>
        <p:spPr>
          <a:xfrm>
            <a:off x="7586275" y="1142147"/>
            <a:ext cx="1237927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2"/>
          <p:cNvPicPr>
            <a:picLocks noChangeAspect="1"/>
          </p:cNvPicPr>
          <p:nvPr/>
        </p:nvPicPr>
        <p:blipFill>
          <a:blip r:embed="rId2"/>
          <a:srcRect l="53717" r="28607"/>
          <a:stretch>
            <a:fillRect/>
          </a:stretch>
        </p:blipFill>
        <p:spPr>
          <a:xfrm>
            <a:off x="5603475" y="1138447"/>
            <a:ext cx="1779652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图片 3"/>
          <p:cNvPicPr>
            <a:picLocks noChangeAspect="1"/>
          </p:cNvPicPr>
          <p:nvPr/>
        </p:nvPicPr>
        <p:blipFill>
          <a:blip r:embed="rId2"/>
          <a:srcRect l="39236" r="47679"/>
          <a:stretch>
            <a:fillRect/>
          </a:stretch>
        </p:blipFill>
        <p:spPr>
          <a:xfrm>
            <a:off x="4158167" y="1131793"/>
            <a:ext cx="1316224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图片 4"/>
          <p:cNvPicPr>
            <a:picLocks noChangeAspect="1"/>
          </p:cNvPicPr>
          <p:nvPr/>
        </p:nvPicPr>
        <p:blipFill>
          <a:blip r:embed="rId2"/>
          <a:srcRect l="18684" r="63278"/>
          <a:stretch>
            <a:fillRect/>
          </a:stretch>
        </p:blipFill>
        <p:spPr>
          <a:xfrm>
            <a:off x="2157017" y="1128093"/>
            <a:ext cx="1815627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5"/>
          <p:cNvPicPr>
            <a:picLocks noChangeAspect="1"/>
          </p:cNvPicPr>
          <p:nvPr/>
        </p:nvPicPr>
        <p:blipFill>
          <a:blip r:embed="rId2"/>
          <a:srcRect r="84082"/>
          <a:stretch>
            <a:fillRect/>
          </a:stretch>
        </p:blipFill>
        <p:spPr>
          <a:xfrm>
            <a:off x="243353" y="1102734"/>
            <a:ext cx="1604016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6"/>
          <p:cNvPicPr>
            <a:picLocks noChangeAspect="1"/>
          </p:cNvPicPr>
          <p:nvPr/>
        </p:nvPicPr>
        <p:blipFill>
          <a:blip r:embed="rId2"/>
          <a:srcRect l="87698"/>
          <a:stretch>
            <a:fillRect/>
          </a:stretch>
        </p:blipFill>
        <p:spPr>
          <a:xfrm>
            <a:off x="8922784" y="1142147"/>
            <a:ext cx="1240044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图片 8"/>
          <p:cNvPicPr>
            <a:picLocks noChangeAspect="1"/>
          </p:cNvPicPr>
          <p:nvPr/>
        </p:nvPicPr>
        <p:blipFill>
          <a:blip r:embed="rId3"/>
          <a:srcRect l="37813" r="37444"/>
          <a:stretch>
            <a:fillRect/>
          </a:stretch>
        </p:blipFill>
        <p:spPr>
          <a:xfrm>
            <a:off x="5055760" y="2574363"/>
            <a:ext cx="1470700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图片 9"/>
          <p:cNvPicPr>
            <a:picLocks noChangeAspect="1"/>
          </p:cNvPicPr>
          <p:nvPr/>
        </p:nvPicPr>
        <p:blipFill>
          <a:blip r:embed="rId3"/>
          <a:srcRect l="64679"/>
          <a:stretch>
            <a:fillRect/>
          </a:stretch>
        </p:blipFill>
        <p:spPr>
          <a:xfrm>
            <a:off x="7496617" y="2564904"/>
            <a:ext cx="2099187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图片 10"/>
          <p:cNvPicPr>
            <a:picLocks noChangeAspect="1"/>
          </p:cNvPicPr>
          <p:nvPr/>
        </p:nvPicPr>
        <p:blipFill>
          <a:blip r:embed="rId3"/>
          <a:srcRect r="64891"/>
          <a:stretch>
            <a:fillRect/>
          </a:stretch>
        </p:blipFill>
        <p:spPr>
          <a:xfrm>
            <a:off x="1910863" y="2564503"/>
            <a:ext cx="2086490" cy="68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9" name="文本框 24"/>
          <p:cNvSpPr txBox="1"/>
          <p:nvPr/>
        </p:nvSpPr>
        <p:spPr>
          <a:xfrm>
            <a:off x="8922784" y="1855059"/>
            <a:ext cx="12986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Grace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90" name="文本框 26"/>
          <p:cNvSpPr txBox="1"/>
          <p:nvPr/>
        </p:nvSpPr>
        <p:spPr>
          <a:xfrm>
            <a:off x="2417711" y="1886339"/>
            <a:ext cx="129735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God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843" y="3967887"/>
            <a:ext cx="11584208" cy="249299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ES_tradnl" sz="2200" b="1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es-ES_tradnl" sz="2400" b="1" dirty="0" err="1" smtClean="0">
                <a:solidFill>
                  <a:srgbClr val="FFFF00"/>
                </a:solidFill>
              </a:rPr>
              <a:t>Romans</a:t>
            </a:r>
            <a:r>
              <a:rPr lang="es-ES_tradnl" sz="2400" b="1" dirty="0" smtClean="0">
                <a:solidFill>
                  <a:srgbClr val="FFFF00"/>
                </a:solidFill>
              </a:rPr>
              <a:t> </a:t>
            </a:r>
            <a:r>
              <a:rPr lang="es-ES_tradnl" sz="2400" b="1" dirty="0">
                <a:solidFill>
                  <a:srgbClr val="FFFF00"/>
                </a:solidFill>
              </a:rPr>
              <a:t>1:7b</a:t>
            </a:r>
            <a:endParaRPr lang="en-US" sz="2400" baseline="30000" dirty="0" smtClean="0">
              <a:solidFill>
                <a:srgbClr val="FFFF00"/>
              </a:solidFill>
            </a:endParaRP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NIV </a:t>
            </a:r>
            <a:r>
              <a:rPr lang="en-US" sz="2200" dirty="0">
                <a:solidFill>
                  <a:srgbClr val="FFFF00"/>
                </a:solidFill>
              </a:rPr>
              <a:t>Grace and peace to you from God our Father and from the Lord Jesus Christ. </a:t>
            </a:r>
          </a:p>
          <a:p>
            <a:r>
              <a:rPr lang="es-ES_tradnl" sz="2200" baseline="30000" dirty="0">
                <a:solidFill>
                  <a:srgbClr val="FFFF00"/>
                </a:solidFill>
              </a:rPr>
              <a:t>R95 </a:t>
            </a:r>
            <a:r>
              <a:rPr lang="es-ES_tradnl" sz="2200" dirty="0">
                <a:solidFill>
                  <a:schemeClr val="bg1"/>
                </a:solidFill>
              </a:rPr>
              <a:t>Gracia y paz a vosotros, de Dios nuestro Padre y del Señor Jesucristo.</a:t>
            </a:r>
            <a:r>
              <a:rPr lang="es-ES_tradnl" sz="2200" baseline="30000" dirty="0">
                <a:solidFill>
                  <a:schemeClr val="bg1"/>
                </a:solidFill>
              </a:rPr>
              <a:t> </a:t>
            </a:r>
            <a:endParaRPr lang="en-US" sz="2200" dirty="0">
              <a:solidFill>
                <a:schemeClr val="bg1"/>
              </a:solidFill>
            </a:endParaRPr>
          </a:p>
          <a:p>
            <a:r>
              <a:rPr lang="en-US" sz="2200" baseline="30000" dirty="0">
                <a:solidFill>
                  <a:srgbClr val="FFFF00"/>
                </a:solidFill>
              </a:rPr>
              <a:t>BFC </a:t>
            </a:r>
            <a:r>
              <a:rPr lang="en-US" sz="2200" dirty="0" err="1">
                <a:solidFill>
                  <a:schemeClr val="bg1"/>
                </a:solidFill>
              </a:rPr>
              <a:t>Que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Dieu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notre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Père</a:t>
            </a:r>
            <a:r>
              <a:rPr lang="en-US" sz="2200" dirty="0">
                <a:solidFill>
                  <a:schemeClr val="bg1"/>
                </a:solidFill>
              </a:rPr>
              <a:t> et le Seigneur </a:t>
            </a:r>
            <a:r>
              <a:rPr lang="en-US" sz="2200" dirty="0" err="1">
                <a:solidFill>
                  <a:schemeClr val="bg1"/>
                </a:solidFill>
              </a:rPr>
              <a:t>Jésus</a:t>
            </a:r>
            <a:r>
              <a:rPr lang="en-US" sz="2200" dirty="0">
                <a:solidFill>
                  <a:schemeClr val="bg1"/>
                </a:solidFill>
              </a:rPr>
              <a:t>-Christ </a:t>
            </a:r>
            <a:r>
              <a:rPr lang="en-US" sz="2200" dirty="0" err="1">
                <a:solidFill>
                  <a:schemeClr val="bg1"/>
                </a:solidFill>
              </a:rPr>
              <a:t>vous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accordent</a:t>
            </a:r>
            <a:r>
              <a:rPr lang="en-US" sz="2200" dirty="0">
                <a:solidFill>
                  <a:schemeClr val="bg1"/>
                </a:solidFill>
              </a:rPr>
              <a:t> la grâce et la </a:t>
            </a:r>
            <a:r>
              <a:rPr lang="en-US" sz="2200" dirty="0" err="1">
                <a:solidFill>
                  <a:schemeClr val="bg1"/>
                </a:solidFill>
              </a:rPr>
              <a:t>paix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r>
              <a:rPr lang="en-US" sz="2200" baseline="30000" dirty="0">
                <a:solidFill>
                  <a:srgbClr val="FFFF00"/>
                </a:solidFill>
              </a:rPr>
              <a:t>ELB </a:t>
            </a:r>
            <a:r>
              <a:rPr lang="en-US" sz="2200" dirty="0" err="1">
                <a:solidFill>
                  <a:schemeClr val="bg1"/>
                </a:solidFill>
              </a:rPr>
              <a:t>Gnade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euch</a:t>
            </a:r>
            <a:r>
              <a:rPr lang="en-US" sz="2200" dirty="0">
                <a:solidFill>
                  <a:schemeClr val="bg1"/>
                </a:solidFill>
              </a:rPr>
              <a:t> und </a:t>
            </a:r>
            <a:r>
              <a:rPr lang="en-US" sz="2200" dirty="0" err="1">
                <a:solidFill>
                  <a:schemeClr val="bg1"/>
                </a:solidFill>
              </a:rPr>
              <a:t>Friede</a:t>
            </a:r>
            <a:r>
              <a:rPr lang="en-US" sz="2200" dirty="0">
                <a:solidFill>
                  <a:schemeClr val="bg1"/>
                </a:solidFill>
              </a:rPr>
              <a:t> von </a:t>
            </a:r>
            <a:r>
              <a:rPr lang="en-US" sz="2200" dirty="0" err="1">
                <a:solidFill>
                  <a:schemeClr val="bg1"/>
                </a:solidFill>
              </a:rPr>
              <a:t>Gott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unserem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Vater</a:t>
            </a:r>
            <a:r>
              <a:rPr lang="en-US" sz="2200" dirty="0">
                <a:solidFill>
                  <a:schemeClr val="bg1"/>
                </a:solidFill>
              </a:rPr>
              <a:t>, und </a:t>
            </a:r>
            <a:r>
              <a:rPr lang="en-US" sz="2200" dirty="0" err="1">
                <a:solidFill>
                  <a:schemeClr val="bg1"/>
                </a:solidFill>
              </a:rPr>
              <a:t>dem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Herrn</a:t>
            </a:r>
            <a:r>
              <a:rPr lang="en-US" sz="2200" dirty="0">
                <a:solidFill>
                  <a:schemeClr val="bg1"/>
                </a:solidFill>
              </a:rPr>
              <a:t> Jesus </a:t>
            </a:r>
            <a:r>
              <a:rPr lang="en-US" sz="2200" dirty="0" err="1">
                <a:solidFill>
                  <a:schemeClr val="bg1"/>
                </a:solidFill>
              </a:rPr>
              <a:t>Christus</a:t>
            </a:r>
            <a:r>
              <a:rPr lang="en-US" sz="2200" dirty="0">
                <a:solidFill>
                  <a:schemeClr val="bg1"/>
                </a:solidFill>
              </a:rPr>
              <a:t>! </a:t>
            </a:r>
          </a:p>
          <a:p>
            <a:r>
              <a:rPr lang="en-US" sz="2200" baseline="30000" dirty="0" smtClean="0">
                <a:solidFill>
                  <a:srgbClr val="FFFF00"/>
                </a:solidFill>
              </a:rPr>
              <a:t>KRV</a:t>
            </a:r>
            <a:r>
              <a:rPr lang="en-US" sz="2200" baseline="30000" dirty="0" smtClean="0">
                <a:solidFill>
                  <a:schemeClr val="bg1"/>
                </a:solidFill>
              </a:rPr>
              <a:t> </a:t>
            </a:r>
            <a:r>
              <a:rPr lang="ko-KR" altLang="en-US" sz="2200" dirty="0" smtClean="0">
                <a:solidFill>
                  <a:schemeClr val="bg1"/>
                </a:solidFill>
              </a:rPr>
              <a:t>하나님 </a:t>
            </a:r>
            <a:r>
              <a:rPr lang="ko-KR" altLang="en-US" sz="2200" dirty="0">
                <a:solidFill>
                  <a:schemeClr val="bg1"/>
                </a:solidFill>
              </a:rPr>
              <a:t>우리 아버지와 주 예수 그리스도로 좇아 은혜와 평강이 있기를 원하노라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r>
              <a:rPr lang="en-US" sz="2200" baseline="30000" dirty="0">
                <a:solidFill>
                  <a:srgbClr val="FFFF00"/>
                </a:solidFill>
              </a:rPr>
              <a:t>CUV</a:t>
            </a:r>
            <a:r>
              <a:rPr lang="en-US" sz="2200" dirty="0">
                <a:solidFill>
                  <a:srgbClr val="FFFF00"/>
                </a:solidFill>
              </a:rPr>
              <a:t> </a:t>
            </a:r>
            <a:r>
              <a:rPr lang="zh-CN" altLang="en-US" sz="2200" dirty="0">
                <a:solidFill>
                  <a:schemeClr val="bg1"/>
                </a:solidFill>
              </a:rPr>
              <a:t>愿恩惠平安、从我们的父神、并主耶稣基督、归与你</a:t>
            </a:r>
            <a:r>
              <a:rPr lang="zh-CN" altLang="en-US" sz="2200" dirty="0" smtClean="0">
                <a:solidFill>
                  <a:schemeClr val="bg1"/>
                </a:solidFill>
              </a:rPr>
              <a:t>们</a:t>
            </a:r>
            <a:r>
              <a:rPr lang="en-US" altLang="zh-CN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1"/>
          <p:cNvSpPr txBox="1"/>
          <p:nvPr/>
        </p:nvSpPr>
        <p:spPr>
          <a:xfrm>
            <a:off x="448617" y="103188"/>
            <a:ext cx="6077843" cy="738664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rgbClr val="FFFF00"/>
                </a:solidFill>
                <a:latin typeface="Bwhebb" pitchFamily="2" charset="0"/>
              </a:rPr>
              <a:t>~</a:t>
            </a:r>
            <a:r>
              <a:rPr lang="en-US" sz="4200" dirty="0" err="1">
                <a:solidFill>
                  <a:srgbClr val="FFFF00"/>
                </a:solidFill>
                <a:latin typeface="Bwhebb" pitchFamily="2" charset="0"/>
              </a:rPr>
              <a:t>Alv'w</a:t>
            </a:r>
            <a:r>
              <a:rPr lang="en-US" sz="4200" dirty="0">
                <a:solidFill>
                  <a:srgbClr val="FFFF00"/>
                </a:solidFill>
                <a:latin typeface="Bwhebb" pitchFamily="2" charset="0"/>
              </a:rPr>
              <a:t>&gt; ~</a:t>
            </a:r>
            <a:r>
              <a:rPr lang="en-US" sz="4200" dirty="0" err="1">
                <a:solidFill>
                  <a:srgbClr val="FFFF00"/>
                </a:solidFill>
                <a:latin typeface="Bwhebb" pitchFamily="2" charset="0"/>
              </a:rPr>
              <a:t>k,l</a:t>
            </a:r>
            <a:r>
              <a:rPr lang="en-US" sz="4200" dirty="0">
                <a:solidFill>
                  <a:srgbClr val="FFFF00"/>
                </a:solidFill>
                <a:latin typeface="Bwhebb" pitchFamily="2" charset="0"/>
              </a:rPr>
              <a:t>' </a:t>
            </a:r>
            <a:r>
              <a:rPr lang="en-US" sz="4200" dirty="0" err="1">
                <a:solidFill>
                  <a:srgbClr val="FFFF00"/>
                </a:solidFill>
                <a:latin typeface="Bwhebb" pitchFamily="2" charset="0"/>
              </a:rPr>
              <a:t>ds,x</a:t>
            </a:r>
            <a:r>
              <a:rPr lang="en-US" sz="4200" dirty="0">
                <a:solidFill>
                  <a:srgbClr val="FFFF00"/>
                </a:solidFill>
                <a:latin typeface="Bwhebb" pitchFamily="2" charset="0"/>
              </a:rPr>
              <a:t>,</a:t>
            </a:r>
            <a:r>
              <a:rPr lang="es-ES_tradnl" sz="4200" b="1" dirty="0">
                <a:solidFill>
                  <a:srgbClr val="FFFF00"/>
                </a:solidFill>
                <a:latin typeface="Bwhebb" pitchFamily="2" charset="0"/>
              </a:rPr>
              <a:t> </a:t>
            </a:r>
            <a:r>
              <a:rPr lang="es-ES_tradnl" sz="2800" b="1" dirty="0">
                <a:solidFill>
                  <a:srgbClr val="FFFF00"/>
                </a:solidFill>
              </a:rPr>
              <a:t>/ </a:t>
            </a:r>
            <a:r>
              <a:rPr lang="es-ES_tradnl" sz="3000" b="1" dirty="0" err="1">
                <a:solidFill>
                  <a:srgbClr val="FFFF00"/>
                </a:solidFill>
              </a:rPr>
              <a:t>Romans</a:t>
            </a:r>
            <a:r>
              <a:rPr lang="es-ES_tradnl" sz="3000" b="1" dirty="0">
                <a:solidFill>
                  <a:srgbClr val="FFFF00"/>
                </a:solidFill>
              </a:rPr>
              <a:t> 1:7b</a:t>
            </a:r>
            <a:endParaRPr lang="zh-CN" altLang="en-US" sz="3000" dirty="0">
              <a:solidFill>
                <a:srgbClr val="FFFF00"/>
              </a:solidFill>
            </a:endParaRPr>
          </a:p>
        </p:txBody>
      </p:sp>
      <p:sp>
        <p:nvSpPr>
          <p:cNvPr id="7171" name="文本框 24"/>
          <p:cNvSpPr txBox="1"/>
          <p:nvPr/>
        </p:nvSpPr>
        <p:spPr>
          <a:xfrm>
            <a:off x="7462563" y="1855059"/>
            <a:ext cx="144262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/>
              <a:t>t</a:t>
            </a:r>
            <a:r>
              <a:rPr lang="en-US" altLang="zh-CN" sz="2400" b="1" dirty="0" smtClean="0">
                <a:latin typeface="Arial" panose="020B0604020202020204" pitchFamily="34" charset="0"/>
              </a:rPr>
              <a:t>o you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2" name="文本框 25"/>
          <p:cNvSpPr txBox="1"/>
          <p:nvPr/>
        </p:nvSpPr>
        <p:spPr>
          <a:xfrm>
            <a:off x="4235796" y="1856349"/>
            <a:ext cx="10805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from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3" name="文本框 26"/>
          <p:cNvSpPr txBox="1"/>
          <p:nvPr/>
        </p:nvSpPr>
        <p:spPr>
          <a:xfrm>
            <a:off x="270843" y="1885049"/>
            <a:ext cx="186516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our Father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4" name="文本框 25"/>
          <p:cNvSpPr txBox="1"/>
          <p:nvPr/>
        </p:nvSpPr>
        <p:spPr>
          <a:xfrm>
            <a:off x="5603475" y="1856349"/>
            <a:ext cx="17860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and peace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5" name="文本框 22"/>
          <p:cNvSpPr txBox="1"/>
          <p:nvPr/>
        </p:nvSpPr>
        <p:spPr>
          <a:xfrm>
            <a:off x="6526460" y="3105101"/>
            <a:ext cx="20651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and the Lord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6" name="文本框 22"/>
          <p:cNvSpPr txBox="1"/>
          <p:nvPr/>
        </p:nvSpPr>
        <p:spPr>
          <a:xfrm>
            <a:off x="2033939" y="3105100"/>
            <a:ext cx="206178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the Messiah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77" name="文本框 22"/>
          <p:cNvSpPr txBox="1"/>
          <p:nvPr/>
        </p:nvSpPr>
        <p:spPr>
          <a:xfrm>
            <a:off x="4667033" y="3105101"/>
            <a:ext cx="1395914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Jesus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pic>
        <p:nvPicPr>
          <p:cNvPr id="7178" name="图片 1"/>
          <p:cNvPicPr>
            <a:picLocks noChangeAspect="1"/>
          </p:cNvPicPr>
          <p:nvPr/>
        </p:nvPicPr>
        <p:blipFill>
          <a:blip r:embed="rId2"/>
          <a:srcRect l="73041" r="14648"/>
          <a:stretch>
            <a:fillRect/>
          </a:stretch>
        </p:blipFill>
        <p:spPr>
          <a:xfrm>
            <a:off x="7586275" y="1142147"/>
            <a:ext cx="1237927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2"/>
          <p:cNvPicPr>
            <a:picLocks noChangeAspect="1"/>
          </p:cNvPicPr>
          <p:nvPr/>
        </p:nvPicPr>
        <p:blipFill>
          <a:blip r:embed="rId2"/>
          <a:srcRect l="53717" r="28607"/>
          <a:stretch>
            <a:fillRect/>
          </a:stretch>
        </p:blipFill>
        <p:spPr>
          <a:xfrm>
            <a:off x="5603475" y="1138447"/>
            <a:ext cx="1779652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图片 3"/>
          <p:cNvPicPr>
            <a:picLocks noChangeAspect="1"/>
          </p:cNvPicPr>
          <p:nvPr/>
        </p:nvPicPr>
        <p:blipFill>
          <a:blip r:embed="rId2"/>
          <a:srcRect l="39236" r="47679"/>
          <a:stretch>
            <a:fillRect/>
          </a:stretch>
        </p:blipFill>
        <p:spPr>
          <a:xfrm>
            <a:off x="4158167" y="1131793"/>
            <a:ext cx="1316224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图片 4"/>
          <p:cNvPicPr>
            <a:picLocks noChangeAspect="1"/>
          </p:cNvPicPr>
          <p:nvPr/>
        </p:nvPicPr>
        <p:blipFill>
          <a:blip r:embed="rId2"/>
          <a:srcRect l="18684" r="63278"/>
          <a:stretch>
            <a:fillRect/>
          </a:stretch>
        </p:blipFill>
        <p:spPr>
          <a:xfrm>
            <a:off x="2157017" y="1128093"/>
            <a:ext cx="1815627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图片 5"/>
          <p:cNvPicPr>
            <a:picLocks noChangeAspect="1"/>
          </p:cNvPicPr>
          <p:nvPr/>
        </p:nvPicPr>
        <p:blipFill>
          <a:blip r:embed="rId2"/>
          <a:srcRect r="84082"/>
          <a:stretch>
            <a:fillRect/>
          </a:stretch>
        </p:blipFill>
        <p:spPr>
          <a:xfrm>
            <a:off x="243353" y="1102734"/>
            <a:ext cx="1604016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图片 6"/>
          <p:cNvPicPr>
            <a:picLocks noChangeAspect="1"/>
          </p:cNvPicPr>
          <p:nvPr/>
        </p:nvPicPr>
        <p:blipFill>
          <a:blip r:embed="rId2"/>
          <a:srcRect l="87698"/>
          <a:stretch>
            <a:fillRect/>
          </a:stretch>
        </p:blipFill>
        <p:spPr>
          <a:xfrm>
            <a:off x="8922784" y="1142147"/>
            <a:ext cx="1240044" cy="684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图片 8"/>
          <p:cNvPicPr>
            <a:picLocks noChangeAspect="1"/>
          </p:cNvPicPr>
          <p:nvPr/>
        </p:nvPicPr>
        <p:blipFill>
          <a:blip r:embed="rId3"/>
          <a:srcRect l="37813" r="37444"/>
          <a:stretch>
            <a:fillRect/>
          </a:stretch>
        </p:blipFill>
        <p:spPr>
          <a:xfrm>
            <a:off x="4592247" y="2439362"/>
            <a:ext cx="1470700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图片 9"/>
          <p:cNvPicPr>
            <a:picLocks noChangeAspect="1"/>
          </p:cNvPicPr>
          <p:nvPr/>
        </p:nvPicPr>
        <p:blipFill>
          <a:blip r:embed="rId3"/>
          <a:srcRect l="64679"/>
          <a:stretch>
            <a:fillRect/>
          </a:stretch>
        </p:blipFill>
        <p:spPr>
          <a:xfrm>
            <a:off x="6492414" y="2446261"/>
            <a:ext cx="2099187" cy="6842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图片 10"/>
          <p:cNvPicPr>
            <a:picLocks noChangeAspect="1"/>
          </p:cNvPicPr>
          <p:nvPr/>
        </p:nvPicPr>
        <p:blipFill>
          <a:blip r:embed="rId3"/>
          <a:srcRect r="64891"/>
          <a:stretch>
            <a:fillRect/>
          </a:stretch>
        </p:blipFill>
        <p:spPr>
          <a:xfrm>
            <a:off x="1898508" y="2420888"/>
            <a:ext cx="2086490" cy="684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9" name="文本框 24"/>
          <p:cNvSpPr txBox="1"/>
          <p:nvPr/>
        </p:nvSpPr>
        <p:spPr>
          <a:xfrm>
            <a:off x="8922784" y="1855059"/>
            <a:ext cx="1298607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Grace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7190" name="文本框 26"/>
          <p:cNvSpPr txBox="1"/>
          <p:nvPr/>
        </p:nvSpPr>
        <p:spPr>
          <a:xfrm>
            <a:off x="2417711" y="1886339"/>
            <a:ext cx="1297357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400" b="1" dirty="0" smtClean="0">
                <a:latin typeface="Arial" panose="020B0604020202020204" pitchFamily="34" charset="0"/>
              </a:rPr>
              <a:t>God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678" y="4221088"/>
            <a:ext cx="11584208" cy="150810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Khesed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lakhem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ve</a:t>
            </a:r>
            <a:r>
              <a:rPr lang="en-US" sz="4000" dirty="0" smtClean="0">
                <a:solidFill>
                  <a:srgbClr val="FFFF00"/>
                </a:solidFill>
              </a:rPr>
              <a:t>-Shalom me-et </a:t>
            </a:r>
            <a:r>
              <a:rPr lang="en-US" sz="4000" dirty="0" err="1" smtClean="0">
                <a:solidFill>
                  <a:srgbClr val="FFFF00"/>
                </a:solidFill>
              </a:rPr>
              <a:t>Elohim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Avinu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</a:rPr>
              <a:t>Ve</a:t>
            </a:r>
            <a:r>
              <a:rPr lang="en-US" sz="4000" dirty="0" smtClean="0">
                <a:solidFill>
                  <a:srgbClr val="FFFF00"/>
                </a:solidFill>
              </a:rPr>
              <a:t>-ha-</a:t>
            </a:r>
            <a:r>
              <a:rPr lang="en-US" sz="4000" dirty="0" err="1" smtClean="0">
                <a:solidFill>
                  <a:srgbClr val="FFFF00"/>
                </a:solidFill>
              </a:rPr>
              <a:t>Adon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Yeshua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</a:rPr>
              <a:t>haMashiakh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5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8d58d64-a3ed-403f-9071-bd86c321099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1248</Words>
  <Application>Microsoft Office PowerPoint</Application>
  <PresentationFormat>Custom</PresentationFormat>
  <Paragraphs>194</Paragraphs>
  <Slides>11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461</cp:revision>
  <dcterms:created xsi:type="dcterms:W3CDTF">2019-04-01T15:31:00Z</dcterms:created>
  <dcterms:modified xsi:type="dcterms:W3CDTF">2021-03-06T04:09:51Z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