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9"/>
  </p:notesMasterIdLst>
  <p:sldIdLst>
    <p:sldId id="374" r:id="rId2"/>
    <p:sldId id="375" r:id="rId3"/>
    <p:sldId id="376" r:id="rId4"/>
    <p:sldId id="377" r:id="rId5"/>
    <p:sldId id="378" r:id="rId6"/>
    <p:sldId id="379" r:id="rId7"/>
    <p:sldId id="380" r:id="rId8"/>
  </p:sldIdLst>
  <p:sldSz cx="12188825" cy="6858000"/>
  <p:notesSz cx="6858000" cy="9144000"/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8">
          <p15:clr>
            <a:srgbClr val="A4A3A4"/>
          </p15:clr>
        </p15:guide>
        <p15:guide id="2" pos="291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6" autoAdjust="0"/>
    <p:restoredTop sz="94660"/>
  </p:normalViewPr>
  <p:slideViewPr>
    <p:cSldViewPr showGuides="1">
      <p:cViewPr varScale="1">
        <p:scale>
          <a:sx n="84" d="100"/>
          <a:sy n="84" d="100"/>
        </p:scale>
        <p:origin x="-486" y="-78"/>
      </p:cViewPr>
      <p:guideLst>
        <p:guide orient="horz" pos="2208"/>
        <p:guide pos="38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374BE-8425-4A34-97DD-12BD042D5B11}" type="datetimeFigureOut">
              <a:rPr lang="en-US" smtClean="0"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2576A-C8DA-4289-9320-1712AC58D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51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68472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634" y="1709739"/>
            <a:ext cx="10512862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634" y="4589464"/>
            <a:ext cx="10512862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752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4112" y="1600201"/>
            <a:ext cx="53752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466" y="1778438"/>
            <a:ext cx="487230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466" y="2665379"/>
            <a:ext cx="4872306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5309" y="1778438"/>
            <a:ext cx="489630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5309" y="2665379"/>
            <a:ext cx="489630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69" y="457200"/>
            <a:ext cx="3931213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569" y="2057400"/>
            <a:ext cx="393121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569" y="457200"/>
            <a:ext cx="416426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1838" y="457201"/>
            <a:ext cx="6170593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569" y="2057400"/>
            <a:ext cx="4164265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-285750"/>
            <a:r>
              <a:rPr lang="zh-CN" altLang="en-US"/>
              <a:t>第二级</a:t>
            </a:r>
          </a:p>
          <a:p>
            <a:pPr lvl="2" indent="-228600"/>
            <a:r>
              <a:rPr lang="zh-CN" altLang="en-US"/>
              <a:t>第三级</a:t>
            </a:r>
          </a:p>
          <a:p>
            <a:pPr lvl="3" indent="-228600"/>
            <a:r>
              <a:rPr lang="zh-CN" altLang="en-US"/>
              <a:t>第四级</a:t>
            </a:r>
          </a:p>
          <a:p>
            <a:pPr lvl="4" indent="-228600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441" y="6245225"/>
            <a:ext cx="2844059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4515" y="6245225"/>
            <a:ext cx="385979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5325" y="6245225"/>
            <a:ext cx="2844059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1212" y="174974"/>
            <a:ext cx="8408876" cy="4093428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t">
            <a:spAutoFit/>
          </a:bodyPr>
          <a:lstStyle/>
          <a:p>
            <a:r>
              <a:rPr lang="en-US" sz="2200" dirty="0" err="1" smtClean="0">
                <a:solidFill>
                  <a:schemeClr val="bg1"/>
                </a:solidFill>
              </a:rPr>
              <a:t>Aprende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</a:t>
            </a:r>
            <a:r>
              <a:rPr lang="en-US" sz="2200" dirty="0" err="1" smtClean="0">
                <a:solidFill>
                  <a:schemeClr val="bg1"/>
                </a:solidFill>
              </a:rPr>
              <a:t>ebreo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mientras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Cantas</a:t>
            </a:r>
            <a:endParaRPr lang="en-US" sz="2200" b="1" dirty="0" smtClean="0">
              <a:solidFill>
                <a:schemeClr val="bg1"/>
              </a:solidFill>
            </a:endParaRPr>
          </a:p>
          <a:p>
            <a:r>
              <a:rPr lang="en-US" sz="2200" dirty="0" err="1">
                <a:solidFill>
                  <a:schemeClr val="bg1"/>
                </a:solidFill>
              </a:rPr>
              <a:t>Apprenez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l'Hébreu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en </a:t>
            </a:r>
            <a:r>
              <a:rPr lang="en-US" sz="2200" dirty="0" err="1" smtClean="0">
                <a:solidFill>
                  <a:schemeClr val="bg1"/>
                </a:solidFill>
              </a:rPr>
              <a:t>Chantant</a:t>
            </a:r>
            <a:endParaRPr lang="en-US" sz="2200" dirty="0" smtClean="0">
              <a:solidFill>
                <a:schemeClr val="bg1"/>
              </a:solidFill>
            </a:endParaRPr>
          </a:p>
          <a:p>
            <a:r>
              <a:rPr lang="en-US" sz="2200" dirty="0" err="1" smtClean="0">
                <a:solidFill>
                  <a:schemeClr val="bg1"/>
                </a:solidFill>
              </a:rPr>
              <a:t>Lerne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Hebräisch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beim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Singen</a:t>
            </a:r>
            <a:endParaRPr lang="en-US" sz="2200" dirty="0">
              <a:solidFill>
                <a:schemeClr val="bg1"/>
              </a:solidFill>
            </a:endParaRPr>
          </a:p>
          <a:p>
            <a:r>
              <a:rPr lang="ko-KR" altLang="en-US" sz="2200" b="1" dirty="0" smtClean="0">
                <a:solidFill>
                  <a:schemeClr val="bg1"/>
                </a:solidFill>
              </a:rPr>
              <a:t>노래하며 배우는 히브리어</a:t>
            </a:r>
            <a:endParaRPr lang="en-US" sz="2200" b="1" dirty="0" smtClean="0">
              <a:solidFill>
                <a:schemeClr val="bg1"/>
              </a:solidFill>
            </a:endParaRPr>
          </a:p>
          <a:p>
            <a:r>
              <a:rPr lang="zh-CN" altLang="en-US" sz="2200" b="1" dirty="0" smtClean="0">
                <a:solidFill>
                  <a:schemeClr val="bg1"/>
                </a:solidFill>
              </a:rPr>
              <a:t>唱歌來學習希伯來語</a:t>
            </a:r>
            <a:endParaRPr lang="en-US" altLang="zh-CN" sz="2200" b="1" dirty="0" smtClean="0">
              <a:solidFill>
                <a:schemeClr val="bg1"/>
              </a:solidFill>
            </a:endParaRPr>
          </a:p>
          <a:p>
            <a:endParaRPr lang="en-US" altLang="zh-CN" sz="1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Learn Hebrew</a:t>
            </a:r>
          </a:p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While Singing (IV)</a:t>
            </a:r>
            <a:endParaRPr lang="en-US" sz="800" b="1" dirty="0" smtClean="0">
              <a:solidFill>
                <a:srgbClr val="FFFF00"/>
              </a:solidFill>
            </a:endParaRPr>
          </a:p>
          <a:p>
            <a:pPr algn="ctr"/>
            <a:endParaRPr lang="en-US" sz="800" b="1" dirty="0" smtClean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34172" y="4391513"/>
            <a:ext cx="7825950" cy="2246769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</a:rPr>
              <a:t>Voice: Ezra Kim, Ph.D.</a:t>
            </a:r>
          </a:p>
          <a:p>
            <a:r>
              <a:rPr lang="fr-FR" sz="2000" b="1" dirty="0" smtClean="0">
                <a:solidFill>
                  <a:schemeClr val="bg1"/>
                </a:solidFill>
              </a:rPr>
              <a:t>				</a:t>
            </a:r>
            <a:r>
              <a:rPr lang="es-ES" sz="2000" b="1" dirty="0" smtClean="0">
                <a:solidFill>
                  <a:schemeClr val="bg1"/>
                </a:solidFill>
              </a:rPr>
              <a:t>				</a:t>
            </a:r>
            <a:r>
              <a:rPr lang="es-ES" b="1" dirty="0" smtClean="0">
                <a:solidFill>
                  <a:schemeClr val="bg1"/>
                </a:solidFill>
              </a:rPr>
              <a:t>				Cantado </a:t>
            </a:r>
            <a:r>
              <a:rPr lang="es-ES" b="1" dirty="0">
                <a:solidFill>
                  <a:schemeClr val="bg1"/>
                </a:solidFill>
              </a:rPr>
              <a:t>por </a:t>
            </a:r>
            <a:r>
              <a:rPr lang="es-ES" b="1" dirty="0" smtClean="0">
                <a:solidFill>
                  <a:schemeClr val="bg1"/>
                </a:solidFill>
              </a:rPr>
              <a:t>E</a:t>
            </a:r>
            <a:r>
              <a:rPr lang="en-US" b="1" dirty="0" err="1" smtClean="0">
                <a:solidFill>
                  <a:schemeClr val="bg1"/>
                </a:solidFill>
              </a:rPr>
              <a:t>sdras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Kim, Ph.D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r>
              <a:rPr lang="fr-FR" b="1" dirty="0">
                <a:solidFill>
                  <a:schemeClr val="bg1"/>
                </a:solidFill>
              </a:rPr>
              <a:t> </a:t>
            </a:r>
            <a:endParaRPr lang="fr-FR" b="1" dirty="0" smtClean="0">
              <a:solidFill>
                <a:schemeClr val="bg1"/>
              </a:solidFill>
            </a:endParaRPr>
          </a:p>
          <a:p>
            <a:r>
              <a:rPr lang="fr-FR" b="1" dirty="0">
                <a:solidFill>
                  <a:schemeClr val="bg1"/>
                </a:solidFill>
              </a:rPr>
              <a:t>	</a:t>
            </a:r>
            <a:r>
              <a:rPr lang="fr-FR" b="1" dirty="0" smtClean="0">
                <a:solidFill>
                  <a:schemeClr val="bg1"/>
                </a:solidFill>
              </a:rPr>
              <a:t>			Chanté </a:t>
            </a:r>
            <a:r>
              <a:rPr lang="fr-FR" b="1" dirty="0">
                <a:solidFill>
                  <a:schemeClr val="bg1"/>
                </a:solidFill>
              </a:rPr>
              <a:t>par Ezra </a:t>
            </a:r>
            <a:r>
              <a:rPr lang="en-US" b="1" dirty="0">
                <a:solidFill>
                  <a:schemeClr val="bg1"/>
                </a:solidFill>
              </a:rPr>
              <a:t>Kim, Ph.D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de-DE" b="1" dirty="0" smtClean="0">
                <a:solidFill>
                  <a:schemeClr val="bg1"/>
                </a:solidFill>
              </a:rPr>
              <a:t>				Gesungen </a:t>
            </a:r>
            <a:r>
              <a:rPr lang="de-DE" b="1" dirty="0">
                <a:solidFill>
                  <a:schemeClr val="bg1"/>
                </a:solidFill>
              </a:rPr>
              <a:t>von Ezra </a:t>
            </a:r>
            <a:r>
              <a:rPr lang="de-DE" b="1" dirty="0" smtClean="0">
                <a:solidFill>
                  <a:schemeClr val="bg1"/>
                </a:solidFill>
              </a:rPr>
              <a:t>Kim, Ph.D.</a:t>
            </a:r>
            <a:endParaRPr lang="fr-FR" b="1" dirty="0">
              <a:solidFill>
                <a:schemeClr val="bg1"/>
              </a:solidFill>
            </a:endParaRPr>
          </a:p>
          <a:p>
            <a:r>
              <a:rPr lang="en-US" altLang="ko-KR" b="1" dirty="0" smtClean="0">
                <a:solidFill>
                  <a:schemeClr val="bg1"/>
                </a:solidFill>
              </a:rPr>
              <a:t>				</a:t>
            </a:r>
            <a:r>
              <a:rPr lang="ko-KR" altLang="en-US" b="1" dirty="0" smtClean="0">
                <a:solidFill>
                  <a:schemeClr val="bg1"/>
                </a:solidFill>
              </a:rPr>
              <a:t>노래</a:t>
            </a:r>
            <a:r>
              <a:rPr lang="en-US" altLang="ko-KR" b="1" dirty="0" smtClean="0">
                <a:solidFill>
                  <a:schemeClr val="bg1"/>
                </a:solidFill>
              </a:rPr>
              <a:t>: </a:t>
            </a:r>
            <a:r>
              <a:rPr lang="ko-KR" altLang="en-US" b="1" dirty="0" smtClean="0">
                <a:solidFill>
                  <a:schemeClr val="bg1"/>
                </a:solidFill>
              </a:rPr>
              <a:t>김경래 박사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r>
              <a:rPr lang="en-US" altLang="zh-CN" b="1" dirty="0" smtClean="0">
                <a:solidFill>
                  <a:schemeClr val="bg1"/>
                </a:solidFill>
              </a:rPr>
              <a:t>				</a:t>
            </a:r>
            <a:r>
              <a:rPr lang="zh-CN" altLang="en-US" b="1" dirty="0" smtClean="0">
                <a:solidFill>
                  <a:schemeClr val="bg1"/>
                </a:solidFill>
              </a:rPr>
              <a:t>由金京來博士演唱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1764" y="4268402"/>
            <a:ext cx="336315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000" b="1" dirty="0">
                <a:solidFill>
                  <a:srgbClr val="C00000"/>
                </a:solidFill>
              </a:rPr>
              <a:t>מְקוֹר מַיִם חַיִּים 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/>
            <a:r>
              <a:rPr lang="el-GR" sz="1600" b="1" dirty="0"/>
              <a:t>ἡ πηγή ὕδατος ζωῆς </a:t>
            </a:r>
            <a:endParaRPr lang="en-US" sz="1600" dirty="0"/>
          </a:p>
          <a:p>
            <a:pPr algn="ctr"/>
            <a:r>
              <a:rPr lang="en-US" sz="1600" b="1" i="1" dirty="0">
                <a:solidFill>
                  <a:srgbClr val="7030A0"/>
                </a:solidFill>
              </a:rPr>
              <a:t>The Spring of Living Water </a:t>
            </a:r>
            <a:endParaRPr lang="en-US" sz="1600" dirty="0">
              <a:solidFill>
                <a:srgbClr val="7030A0"/>
              </a:solidFill>
            </a:endParaRPr>
          </a:p>
          <a:p>
            <a:pPr algn="ctr"/>
            <a:r>
              <a:rPr lang="ko-KR" altLang="en-US" sz="1600" b="1" dirty="0">
                <a:solidFill>
                  <a:srgbClr val="00B050"/>
                </a:solidFill>
              </a:rPr>
              <a:t>생명수 샘</a:t>
            </a:r>
            <a:r>
              <a:rPr lang="ko-KR" altLang="en-US" sz="1600" dirty="0">
                <a:solidFill>
                  <a:srgbClr val="00B050"/>
                </a:solidFill>
              </a:rPr>
              <a:t>  </a:t>
            </a:r>
            <a:r>
              <a:rPr lang="zh-TW" altLang="en-US" sz="1600" b="1" dirty="0">
                <a:latin typeface="SimSun" panose="02010600030101010101" pitchFamily="2" charset="-122"/>
                <a:ea typeface="SimSun" panose="02010600030101010101" pitchFamily="2" charset="-122"/>
              </a:rPr>
              <a:t>生命水的泉源</a:t>
            </a:r>
            <a:endParaRPr lang="en-US" sz="160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en-US" sz="1600" b="1" i="1" dirty="0">
                <a:solidFill>
                  <a:srgbClr val="C00000"/>
                </a:solidFill>
              </a:rPr>
              <a:t>La </a:t>
            </a:r>
            <a:r>
              <a:rPr lang="en-US" sz="1600" b="1" i="1" dirty="0" err="1">
                <a:solidFill>
                  <a:srgbClr val="C00000"/>
                </a:solidFill>
              </a:rPr>
              <a:t>Fuente</a:t>
            </a:r>
            <a:r>
              <a:rPr lang="en-US" sz="1600" b="1" i="1" dirty="0">
                <a:solidFill>
                  <a:srgbClr val="C00000"/>
                </a:solidFill>
              </a:rPr>
              <a:t> de Agua Viva </a:t>
            </a:r>
          </a:p>
          <a:p>
            <a:pPr algn="ctr"/>
            <a:r>
              <a:rPr lang="en-US" sz="1600" b="1" i="1" dirty="0"/>
              <a:t>La Source </a:t>
            </a:r>
            <a:r>
              <a:rPr lang="en-US" sz="1600" b="1" i="1" dirty="0" err="1"/>
              <a:t>d'Eau</a:t>
            </a:r>
            <a:r>
              <a:rPr lang="en-US" sz="1600" b="1" i="1" dirty="0"/>
              <a:t> Vive</a:t>
            </a:r>
            <a:endParaRPr lang="en-US" sz="1600" dirty="0"/>
          </a:p>
          <a:p>
            <a:pPr algn="ctr"/>
            <a:r>
              <a:rPr lang="en-US" sz="1600" b="1" i="1" dirty="0">
                <a:solidFill>
                  <a:schemeClr val="accent6">
                    <a:lumMod val="75000"/>
                  </a:schemeClr>
                </a:solidFill>
              </a:rPr>
              <a:t>Die </a:t>
            </a:r>
            <a:r>
              <a:rPr lang="en-US" sz="1600" b="1" i="1" dirty="0" err="1">
                <a:solidFill>
                  <a:schemeClr val="accent6">
                    <a:lumMod val="75000"/>
                  </a:schemeClr>
                </a:solidFill>
              </a:rPr>
              <a:t>Quelle</a:t>
            </a:r>
            <a:r>
              <a:rPr lang="en-US" sz="16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6">
                    <a:lumMod val="75000"/>
                  </a:schemeClr>
                </a:solidFill>
              </a:rPr>
              <a:t>Lebendigen</a:t>
            </a:r>
            <a:r>
              <a:rPr lang="en-US" sz="16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600" b="1" i="1" dirty="0" err="1">
                <a:solidFill>
                  <a:schemeClr val="accent6">
                    <a:lumMod val="75000"/>
                  </a:schemeClr>
                </a:solidFill>
              </a:rPr>
              <a:t>Wassers</a:t>
            </a:r>
            <a:r>
              <a:rPr lang="en-US" sz="16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1600" b="1" i="1" dirty="0" err="1"/>
              <a:t>Fonte</a:t>
            </a:r>
            <a:r>
              <a:rPr lang="en-US" sz="1600" b="1" i="1" dirty="0"/>
              <a:t> de </a:t>
            </a:r>
            <a:r>
              <a:rPr lang="en-US" sz="1600" b="1" i="1" dirty="0" err="1"/>
              <a:t>Água</a:t>
            </a:r>
            <a:r>
              <a:rPr lang="en-US" sz="1600" b="1" i="1" dirty="0"/>
              <a:t> Viva</a:t>
            </a:r>
            <a:endParaRPr lang="en-US" sz="1600" dirty="0"/>
          </a:p>
          <a:p>
            <a:pPr algn="ctr"/>
            <a:r>
              <a:rPr lang="en-US" sz="1600" b="1" dirty="0">
                <a:solidFill>
                  <a:srgbClr val="C00000"/>
                </a:solidFill>
              </a:rPr>
              <a:t>‎ </a:t>
            </a:r>
            <a:r>
              <a:rPr lang="ar-SA" sz="1600" b="1" dirty="0">
                <a:solidFill>
                  <a:srgbClr val="C00000"/>
                </a:solidFill>
              </a:rPr>
              <a:t>يَنْبُوعَ الْمِيَاهِ الْحَيَّةِ،</a:t>
            </a:r>
            <a:endParaRPr lang="en-US" sz="1600" b="1" dirty="0">
              <a:solidFill>
                <a:srgbClr val="C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922" y="371919"/>
            <a:ext cx="2743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415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副标题 3074"/>
          <p:cNvSpPr>
            <a:spLocks noGrp="1"/>
          </p:cNvSpPr>
          <p:nvPr>
            <p:ph type="subTitle" idx="1"/>
          </p:nvPr>
        </p:nvSpPr>
        <p:spPr>
          <a:xfrm>
            <a:off x="281271" y="3356992"/>
            <a:ext cx="11425331" cy="3168352"/>
          </a:xfrm>
          <a:solidFill>
            <a:srgbClr val="002060"/>
          </a:solidFill>
        </p:spPr>
        <p:txBody>
          <a:bodyPr anchor="t"/>
          <a:lstStyle/>
          <a:p>
            <a:pPr algn="l"/>
            <a:r>
              <a:rPr lang="en-US" sz="2200" b="1" baseline="30000" dirty="0">
                <a:solidFill>
                  <a:srgbClr val="FFFF00"/>
                </a:solidFill>
              </a:rPr>
              <a:t>NIV </a:t>
            </a:r>
            <a:r>
              <a:rPr lang="en-US" sz="2200" b="1" dirty="0">
                <a:solidFill>
                  <a:srgbClr val="FFFF00"/>
                </a:solidFill>
              </a:rPr>
              <a:t>But may all who seek you rejoice and be glad in you; may those who love your salvation always say, </a:t>
            </a:r>
            <a:r>
              <a:rPr lang="en-US" sz="2200" b="1" dirty="0" smtClean="0">
                <a:solidFill>
                  <a:srgbClr val="FFFF00"/>
                </a:solidFill>
              </a:rPr>
              <a:t>“The </a:t>
            </a:r>
            <a:r>
              <a:rPr lang="en-US" sz="2200" b="1" dirty="0">
                <a:solidFill>
                  <a:srgbClr val="FFFF00"/>
                </a:solidFill>
              </a:rPr>
              <a:t>LORD be exalted</a:t>
            </a:r>
            <a:r>
              <a:rPr lang="en-US" sz="2200" b="1" dirty="0" smtClean="0">
                <a:solidFill>
                  <a:srgbClr val="FFFF00"/>
                </a:solidFill>
              </a:rPr>
              <a:t>!”  </a:t>
            </a:r>
            <a:r>
              <a:rPr lang="en-US" sz="2200" dirty="0" smtClean="0">
                <a:solidFill>
                  <a:schemeClr val="bg1"/>
                </a:solidFill>
              </a:rPr>
              <a:t>/ </a:t>
            </a:r>
            <a:r>
              <a:rPr lang="en-US" sz="2200" baseline="30000" dirty="0" smtClean="0">
                <a:solidFill>
                  <a:schemeClr val="bg1"/>
                </a:solidFill>
              </a:rPr>
              <a:t>R95 </a:t>
            </a:r>
            <a:r>
              <a:rPr lang="en-US" sz="2200" dirty="0" err="1">
                <a:solidFill>
                  <a:schemeClr val="bg1"/>
                </a:solidFill>
              </a:rPr>
              <a:t>Gócense</a:t>
            </a:r>
            <a:r>
              <a:rPr lang="en-US" sz="2200" dirty="0">
                <a:solidFill>
                  <a:schemeClr val="bg1"/>
                </a:solidFill>
              </a:rPr>
              <a:t> y </a:t>
            </a:r>
            <a:r>
              <a:rPr lang="en-US" sz="2200" dirty="0" err="1">
                <a:solidFill>
                  <a:schemeClr val="bg1"/>
                </a:solidFill>
              </a:rPr>
              <a:t>alégrense</a:t>
            </a:r>
            <a:r>
              <a:rPr lang="en-US" sz="2200" dirty="0">
                <a:solidFill>
                  <a:schemeClr val="bg1"/>
                </a:solidFill>
              </a:rPr>
              <a:t> en </a:t>
            </a:r>
            <a:r>
              <a:rPr lang="en-US" sz="2200" dirty="0" err="1">
                <a:solidFill>
                  <a:schemeClr val="bg1"/>
                </a:solidFill>
              </a:rPr>
              <a:t>ti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todos</a:t>
            </a:r>
            <a:r>
              <a:rPr lang="en-US" sz="2200" dirty="0">
                <a:solidFill>
                  <a:schemeClr val="bg1"/>
                </a:solidFill>
              </a:rPr>
              <a:t> los </a:t>
            </a:r>
            <a:r>
              <a:rPr lang="en-US" sz="2200" dirty="0" err="1">
                <a:solidFill>
                  <a:schemeClr val="bg1"/>
                </a:solidFill>
              </a:rPr>
              <a:t>que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buscan</a:t>
            </a:r>
            <a:r>
              <a:rPr lang="en-US" sz="2200" dirty="0">
                <a:solidFill>
                  <a:schemeClr val="bg1"/>
                </a:solidFill>
              </a:rPr>
              <a:t>, y </a:t>
            </a:r>
            <a:r>
              <a:rPr lang="en-US" sz="2200" dirty="0" err="1">
                <a:solidFill>
                  <a:schemeClr val="bg1"/>
                </a:solidFill>
              </a:rPr>
              <a:t>digan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siempre</a:t>
            </a:r>
            <a:r>
              <a:rPr lang="en-US" sz="2200" dirty="0">
                <a:solidFill>
                  <a:schemeClr val="bg1"/>
                </a:solidFill>
              </a:rPr>
              <a:t> los </a:t>
            </a:r>
            <a:r>
              <a:rPr lang="en-US" sz="2200" dirty="0" err="1">
                <a:solidFill>
                  <a:schemeClr val="bg1"/>
                </a:solidFill>
              </a:rPr>
              <a:t>que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aman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salvación</a:t>
            </a:r>
            <a:r>
              <a:rPr lang="en-US" sz="2200" dirty="0">
                <a:solidFill>
                  <a:schemeClr val="bg1"/>
                </a:solidFill>
              </a:rPr>
              <a:t>: "¡</a:t>
            </a:r>
            <a:r>
              <a:rPr lang="en-US" sz="2200" dirty="0" err="1">
                <a:solidFill>
                  <a:schemeClr val="bg1"/>
                </a:solidFill>
              </a:rPr>
              <a:t>Jehová</a:t>
            </a:r>
            <a:r>
              <a:rPr lang="en-US" sz="2200" dirty="0">
                <a:solidFill>
                  <a:schemeClr val="bg1"/>
                </a:solidFill>
              </a:rPr>
              <a:t> sea </a:t>
            </a:r>
            <a:r>
              <a:rPr lang="en-US" sz="2200" dirty="0" err="1">
                <a:solidFill>
                  <a:schemeClr val="bg1"/>
                </a:solidFill>
              </a:rPr>
              <a:t>enaltecido</a:t>
            </a:r>
            <a:r>
              <a:rPr lang="en-US" sz="2200" dirty="0" smtClean="0">
                <a:solidFill>
                  <a:schemeClr val="bg1"/>
                </a:solidFill>
              </a:rPr>
              <a:t>!".  / </a:t>
            </a:r>
            <a:r>
              <a:rPr lang="en-US" sz="2200" baseline="30000" dirty="0" smtClean="0">
                <a:solidFill>
                  <a:schemeClr val="bg1"/>
                </a:solidFill>
              </a:rPr>
              <a:t>BFC </a:t>
            </a:r>
            <a:r>
              <a:rPr lang="en-US" sz="2200" dirty="0" err="1">
                <a:solidFill>
                  <a:schemeClr val="bg1"/>
                </a:solidFill>
              </a:rPr>
              <a:t>Mais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que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tous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tes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fidèles</a:t>
            </a:r>
            <a:r>
              <a:rPr lang="en-US" sz="2200" dirty="0">
                <a:solidFill>
                  <a:schemeClr val="bg1"/>
                </a:solidFill>
              </a:rPr>
              <a:t>, grâce à </a:t>
            </a:r>
            <a:r>
              <a:rPr lang="en-US" sz="2200" dirty="0" err="1">
                <a:solidFill>
                  <a:schemeClr val="bg1"/>
                </a:solidFill>
              </a:rPr>
              <a:t>toi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soient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débordants</a:t>
            </a:r>
            <a:r>
              <a:rPr lang="en-US" sz="2200" dirty="0">
                <a:solidFill>
                  <a:schemeClr val="bg1"/>
                </a:solidFill>
              </a:rPr>
              <a:t> de joie, et </a:t>
            </a:r>
            <a:r>
              <a:rPr lang="en-US" sz="2200" dirty="0" err="1">
                <a:solidFill>
                  <a:schemeClr val="bg1"/>
                </a:solidFill>
              </a:rPr>
              <a:t>que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tous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ceux</a:t>
            </a:r>
            <a:r>
              <a:rPr lang="en-US" sz="2200" dirty="0">
                <a:solidFill>
                  <a:schemeClr val="bg1"/>
                </a:solidFill>
              </a:rPr>
              <a:t> qui </a:t>
            </a:r>
            <a:r>
              <a:rPr lang="en-US" sz="2200" dirty="0" err="1">
                <a:solidFill>
                  <a:schemeClr val="bg1"/>
                </a:solidFill>
              </a:rPr>
              <a:t>t'aiment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toi</a:t>
            </a:r>
            <a:r>
              <a:rPr lang="en-US" sz="2200" dirty="0">
                <a:solidFill>
                  <a:schemeClr val="bg1"/>
                </a:solidFill>
              </a:rPr>
              <a:t> le </a:t>
            </a:r>
            <a:r>
              <a:rPr lang="en-US" sz="2200" dirty="0" err="1">
                <a:solidFill>
                  <a:schemeClr val="bg1"/>
                </a:solidFill>
              </a:rPr>
              <a:t>Sauveur</a:t>
            </a:r>
            <a:r>
              <a:rPr lang="en-US" sz="2200" dirty="0">
                <a:solidFill>
                  <a:schemeClr val="bg1"/>
                </a:solidFill>
              </a:rPr>
              <a:t>, ne </a:t>
            </a:r>
            <a:r>
              <a:rPr lang="en-US" sz="2200" dirty="0" err="1">
                <a:solidFill>
                  <a:schemeClr val="bg1"/>
                </a:solidFill>
              </a:rPr>
              <a:t>cessent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proclamer</a:t>
            </a:r>
            <a:r>
              <a:rPr lang="en-US" sz="2200" dirty="0">
                <a:solidFill>
                  <a:schemeClr val="bg1"/>
                </a:solidFill>
              </a:rPr>
              <a:t>: «Le Seigneur </a:t>
            </a:r>
            <a:r>
              <a:rPr lang="en-US" sz="2200" dirty="0" err="1">
                <a:solidFill>
                  <a:schemeClr val="bg1"/>
                </a:solidFill>
              </a:rPr>
              <a:t>est</a:t>
            </a:r>
            <a:r>
              <a:rPr lang="en-US" sz="2200" dirty="0">
                <a:solidFill>
                  <a:schemeClr val="bg1"/>
                </a:solidFill>
              </a:rPr>
              <a:t> grand</a:t>
            </a:r>
            <a:r>
              <a:rPr lang="en-US" sz="2200" dirty="0" smtClean="0">
                <a:solidFill>
                  <a:schemeClr val="bg1"/>
                </a:solidFill>
              </a:rPr>
              <a:t>!»  / </a:t>
            </a:r>
            <a:r>
              <a:rPr lang="en-US" sz="2200" baseline="30000" dirty="0" smtClean="0">
                <a:solidFill>
                  <a:schemeClr val="bg1"/>
                </a:solidFill>
              </a:rPr>
              <a:t>ELB </a:t>
            </a:r>
            <a:r>
              <a:rPr lang="en-US" sz="2200" dirty="0" err="1">
                <a:solidFill>
                  <a:schemeClr val="bg1"/>
                </a:solidFill>
              </a:rPr>
              <a:t>Es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mögen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fröhlich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sein</a:t>
            </a:r>
            <a:r>
              <a:rPr lang="en-US" sz="2200" dirty="0">
                <a:solidFill>
                  <a:schemeClr val="bg1"/>
                </a:solidFill>
              </a:rPr>
              <a:t> und </a:t>
            </a:r>
            <a:r>
              <a:rPr lang="en-US" sz="2200" dirty="0" err="1">
                <a:solidFill>
                  <a:schemeClr val="bg1"/>
                </a:solidFill>
              </a:rPr>
              <a:t>sich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freuen</a:t>
            </a:r>
            <a:r>
              <a:rPr lang="en-US" sz="2200" dirty="0">
                <a:solidFill>
                  <a:schemeClr val="bg1"/>
                </a:solidFill>
              </a:rPr>
              <a:t> an </a:t>
            </a:r>
            <a:r>
              <a:rPr lang="en-US" sz="2200" dirty="0" err="1">
                <a:solidFill>
                  <a:schemeClr val="bg1"/>
                </a:solidFill>
              </a:rPr>
              <a:t>dir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alle</a:t>
            </a:r>
            <a:r>
              <a:rPr lang="en-US" sz="2200" dirty="0">
                <a:solidFill>
                  <a:schemeClr val="bg1"/>
                </a:solidFill>
              </a:rPr>
              <a:t>, die </a:t>
            </a:r>
            <a:r>
              <a:rPr lang="en-US" sz="2200" dirty="0" err="1">
                <a:solidFill>
                  <a:schemeClr val="bg1"/>
                </a:solidFill>
              </a:rPr>
              <a:t>dich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suchen</a:t>
            </a:r>
            <a:r>
              <a:rPr lang="en-US" sz="2200" dirty="0">
                <a:solidFill>
                  <a:schemeClr val="bg1"/>
                </a:solidFill>
              </a:rPr>
              <a:t>; </a:t>
            </a:r>
            <a:r>
              <a:rPr lang="en-US" sz="2200" dirty="0" err="1">
                <a:solidFill>
                  <a:schemeClr val="bg1"/>
                </a:solidFill>
              </a:rPr>
              <a:t>es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mögen</a:t>
            </a:r>
            <a:r>
              <a:rPr lang="en-US" sz="2200" dirty="0">
                <a:solidFill>
                  <a:schemeClr val="bg1"/>
                </a:solidFill>
              </a:rPr>
              <a:t> stets </a:t>
            </a:r>
            <a:r>
              <a:rPr lang="en-US" sz="2200" dirty="0" err="1">
                <a:solidFill>
                  <a:schemeClr val="bg1"/>
                </a:solidFill>
              </a:rPr>
              <a:t>sagen</a:t>
            </a:r>
            <a:r>
              <a:rPr lang="en-US" sz="2200" dirty="0">
                <a:solidFill>
                  <a:schemeClr val="bg1"/>
                </a:solidFill>
              </a:rPr>
              <a:t>: «</a:t>
            </a:r>
            <a:r>
              <a:rPr lang="en-US" sz="2200" dirty="0" err="1">
                <a:solidFill>
                  <a:schemeClr val="bg1"/>
                </a:solidFill>
              </a:rPr>
              <a:t>Groß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ist</a:t>
            </a:r>
            <a:r>
              <a:rPr lang="en-US" sz="2200" dirty="0">
                <a:solidFill>
                  <a:schemeClr val="bg1"/>
                </a:solidFill>
              </a:rPr>
              <a:t> der HERR!», die </a:t>
            </a:r>
            <a:r>
              <a:rPr lang="en-US" sz="2200" dirty="0" err="1">
                <a:solidFill>
                  <a:schemeClr val="bg1"/>
                </a:solidFill>
              </a:rPr>
              <a:t>dein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Heil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lieben</a:t>
            </a:r>
            <a:r>
              <a:rPr lang="en-US" sz="2200" dirty="0" smtClean="0">
                <a:solidFill>
                  <a:schemeClr val="bg1"/>
                </a:solidFill>
              </a:rPr>
              <a:t>.  / </a:t>
            </a:r>
            <a:r>
              <a:rPr lang="en-US" sz="2200" b="1" baseline="30000" dirty="0" smtClean="0">
                <a:solidFill>
                  <a:schemeClr val="bg1"/>
                </a:solidFill>
              </a:rPr>
              <a:t>KOR </a:t>
            </a:r>
            <a:r>
              <a:rPr lang="ko-KR" altLang="en-US" sz="2200" b="1" dirty="0">
                <a:solidFill>
                  <a:schemeClr val="bg1"/>
                </a:solidFill>
              </a:rPr>
              <a:t>무릇 주를 찾는 자는 다 주로 즐거워하고 기뻐하게 하시며 주의 구원을 사랑하는 자는 항상 말하기를 여호와는 광대하시다 하게 하소서</a:t>
            </a:r>
            <a:r>
              <a:rPr lang="en-US" sz="2200" b="1" dirty="0" smtClean="0">
                <a:solidFill>
                  <a:schemeClr val="bg1"/>
                </a:solidFill>
              </a:rPr>
              <a:t>.  / </a:t>
            </a:r>
            <a:r>
              <a:rPr lang="en-US" altLang="zh-TW" sz="2200" b="1" baseline="30000" dirty="0" smtClean="0">
                <a:solidFill>
                  <a:schemeClr val="bg1"/>
                </a:solidFill>
              </a:rPr>
              <a:t>CUV </a:t>
            </a:r>
            <a:r>
              <a:rPr lang="zh-TW" altLang="en-US" sz="2200" b="1" dirty="0">
                <a:solidFill>
                  <a:schemeClr val="bg1"/>
                </a:solidFill>
              </a:rPr>
              <a:t>願一切尋求你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的</a:t>
            </a:r>
            <a:r>
              <a:rPr lang="en-US" altLang="zh-TW" sz="2200" b="1" dirty="0" smtClean="0">
                <a:solidFill>
                  <a:schemeClr val="bg1"/>
                </a:solidFill>
              </a:rPr>
              <a:t>,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因</a:t>
            </a:r>
            <a:r>
              <a:rPr lang="zh-TW" altLang="en-US" sz="2200" b="1" dirty="0">
                <a:solidFill>
                  <a:schemeClr val="bg1"/>
                </a:solidFill>
              </a:rPr>
              <a:t>你高興歡喜．願那些喜愛你救恩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的</a:t>
            </a:r>
            <a:r>
              <a:rPr lang="en-US" altLang="zh-TW" sz="2200" b="1" dirty="0" smtClean="0">
                <a:solidFill>
                  <a:schemeClr val="bg1"/>
                </a:solidFill>
              </a:rPr>
              <a:t>,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常說</a:t>
            </a:r>
            <a:r>
              <a:rPr lang="en-US" altLang="zh-TW" sz="2200" b="1" dirty="0" smtClean="0">
                <a:solidFill>
                  <a:schemeClr val="bg1"/>
                </a:solidFill>
              </a:rPr>
              <a:t>,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當</a:t>
            </a:r>
            <a:r>
              <a:rPr lang="zh-TW" altLang="en-US" sz="2200" b="1" dirty="0">
                <a:solidFill>
                  <a:schemeClr val="bg1"/>
                </a:solidFill>
              </a:rPr>
              <a:t>尊耶和華為大。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7650" name="文本框 1"/>
          <p:cNvSpPr txBox="1"/>
          <p:nvPr/>
        </p:nvSpPr>
        <p:spPr>
          <a:xfrm>
            <a:off x="285252" y="47591"/>
            <a:ext cx="3648919" cy="584775"/>
          </a:xfrm>
          <a:prstGeom prst="rect">
            <a:avLst/>
          </a:prstGeom>
          <a:solidFill>
            <a:srgbClr val="00206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Psalm 40:16[17]</a:t>
            </a:r>
            <a:endParaRPr lang="zh-CN" altLang="en-US" sz="3200" b="1" dirty="0">
              <a:solidFill>
                <a:srgbClr val="FFFF00"/>
              </a:solidFill>
              <a:latin typeface="Arial" panose="020B060402020202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7652" name="文本框 3"/>
          <p:cNvSpPr txBox="1"/>
          <p:nvPr/>
        </p:nvSpPr>
        <p:spPr>
          <a:xfrm>
            <a:off x="245088" y="1484221"/>
            <a:ext cx="10320593" cy="4001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sz="2000" dirty="0" smtClean="0"/>
              <a:t>May they say       </a:t>
            </a:r>
            <a:r>
              <a:rPr lang="en-US" sz="2000" dirty="0"/>
              <a:t>who seek </a:t>
            </a:r>
            <a:r>
              <a:rPr lang="en-US" sz="2000" dirty="0" smtClean="0"/>
              <a:t>you          all          in you    may they be glad  may they rejoice</a:t>
            </a:r>
            <a:endParaRPr lang="en-US" sz="2000" dirty="0"/>
          </a:p>
        </p:txBody>
      </p:sp>
      <p:sp>
        <p:nvSpPr>
          <p:cNvPr id="27666" name="文本框 19"/>
          <p:cNvSpPr txBox="1"/>
          <p:nvPr/>
        </p:nvSpPr>
        <p:spPr>
          <a:xfrm>
            <a:off x="314580" y="2731379"/>
            <a:ext cx="912688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sz="2000" dirty="0" smtClean="0"/>
              <a:t>   your </a:t>
            </a:r>
            <a:r>
              <a:rPr lang="en-US" sz="2000" dirty="0"/>
              <a:t>salvation </a:t>
            </a:r>
            <a:r>
              <a:rPr lang="en-US" sz="2000" dirty="0" smtClean="0"/>
              <a:t>      those </a:t>
            </a:r>
            <a:r>
              <a:rPr lang="en-US" sz="2000" dirty="0"/>
              <a:t>who love </a:t>
            </a:r>
            <a:r>
              <a:rPr lang="en-US" sz="2000" dirty="0" smtClean="0"/>
              <a:t>      LORD            be exalted          always</a:t>
            </a:r>
            <a:endParaRPr lang="zh-CN" altLang="en-US" sz="2000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r="82066"/>
          <a:stretch>
            <a:fillRect/>
          </a:stretch>
        </p:blipFill>
        <p:spPr>
          <a:xfrm>
            <a:off x="285253" y="800325"/>
            <a:ext cx="1774998" cy="68389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l="18815" r="49474"/>
          <a:stretch>
            <a:fillRect/>
          </a:stretch>
        </p:blipFill>
        <p:spPr>
          <a:xfrm>
            <a:off x="2082327" y="800326"/>
            <a:ext cx="3138622" cy="68389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l="51980" r="38801"/>
          <a:stretch>
            <a:fillRect/>
          </a:stretch>
        </p:blipFill>
        <p:spPr>
          <a:xfrm>
            <a:off x="5441802" y="796023"/>
            <a:ext cx="912469" cy="6838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l="63038" r="16497"/>
          <a:stretch>
            <a:fillRect/>
          </a:stretch>
        </p:blipFill>
        <p:spPr>
          <a:xfrm>
            <a:off x="6493089" y="807312"/>
            <a:ext cx="2025546" cy="68389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rcRect l="83204"/>
          <a:stretch>
            <a:fillRect/>
          </a:stretch>
        </p:blipFill>
        <p:spPr>
          <a:xfrm>
            <a:off x="8434837" y="807312"/>
            <a:ext cx="1662420" cy="6838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rcRect l="46344" r="37667"/>
          <a:stretch>
            <a:fillRect/>
          </a:stretch>
        </p:blipFill>
        <p:spPr>
          <a:xfrm>
            <a:off x="4532365" y="2047482"/>
            <a:ext cx="1377168" cy="68389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rcRect l="27172" r="55503"/>
          <a:stretch>
            <a:fillRect/>
          </a:stretch>
        </p:blipFill>
        <p:spPr>
          <a:xfrm>
            <a:off x="2838981" y="2047483"/>
            <a:ext cx="1492285" cy="68389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r="74440"/>
          <a:stretch>
            <a:fillRect/>
          </a:stretch>
        </p:blipFill>
        <p:spPr>
          <a:xfrm>
            <a:off x="314580" y="2047484"/>
            <a:ext cx="2201607" cy="68389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rcRect l="63276" r="20951"/>
          <a:stretch>
            <a:fillRect/>
          </a:stretch>
        </p:blipFill>
        <p:spPr>
          <a:xfrm>
            <a:off x="6183220" y="2047481"/>
            <a:ext cx="1358546" cy="68389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rcRect l="81781"/>
          <a:stretch>
            <a:fillRect/>
          </a:stretch>
        </p:blipFill>
        <p:spPr>
          <a:xfrm>
            <a:off x="7872149" y="2047484"/>
            <a:ext cx="1569311" cy="68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70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文本框 1"/>
          <p:cNvSpPr txBox="1"/>
          <p:nvPr/>
        </p:nvSpPr>
        <p:spPr>
          <a:xfrm>
            <a:off x="261764" y="111445"/>
            <a:ext cx="3385785" cy="553998"/>
          </a:xfrm>
          <a:prstGeom prst="rect">
            <a:avLst/>
          </a:prstGeom>
          <a:solidFill>
            <a:srgbClr val="00206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000" b="1" dirty="0" smtClean="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Psalm 40:16[17]</a:t>
            </a:r>
            <a:endParaRPr lang="zh-CN" altLang="en-US" sz="3000" b="1" dirty="0">
              <a:solidFill>
                <a:srgbClr val="FFFF00"/>
              </a:solidFill>
              <a:latin typeface="Arial" panose="020B060402020202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l="17564"/>
          <a:stretch>
            <a:fillRect/>
          </a:stretch>
        </p:blipFill>
        <p:spPr>
          <a:xfrm>
            <a:off x="1371360" y="770255"/>
            <a:ext cx="8514918" cy="75628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" y="1628800"/>
            <a:ext cx="8067813" cy="6477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rcRect l="12452"/>
          <a:stretch>
            <a:fillRect/>
          </a:stretch>
        </p:blipFill>
        <p:spPr>
          <a:xfrm>
            <a:off x="1839035" y="2420888"/>
            <a:ext cx="7361542" cy="7556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299" y="914397"/>
            <a:ext cx="1004834" cy="468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67497" y="914397"/>
            <a:ext cx="1004834" cy="468000"/>
          </a:xfrm>
          <a:prstGeom prst="rect">
            <a:avLst/>
          </a:prstGeom>
        </p:spPr>
      </p:pic>
      <p:pic>
        <p:nvPicPr>
          <p:cNvPr id="12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716" y="2564713"/>
            <a:ext cx="1004834" cy="468000"/>
          </a:xfrm>
          <a:prstGeom prst="rect">
            <a:avLst/>
          </a:prstGeom>
        </p:spPr>
      </p:pic>
      <p:pic>
        <p:nvPicPr>
          <p:cNvPr id="13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4959" y="2552932"/>
            <a:ext cx="1004834" cy="46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77788" y="3717032"/>
            <a:ext cx="10801199" cy="196977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400" dirty="0" smtClean="0">
                <a:solidFill>
                  <a:schemeClr val="bg1"/>
                </a:solidFill>
              </a:rPr>
              <a:t>////   </a:t>
            </a:r>
            <a:r>
              <a:rPr lang="en-US" sz="3400" dirty="0" err="1" smtClean="0">
                <a:solidFill>
                  <a:schemeClr val="bg1"/>
                </a:solidFill>
              </a:rPr>
              <a:t>Yasisu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ve-yismekhu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bekha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kol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mevakshekha</a:t>
            </a:r>
            <a:r>
              <a:rPr lang="en-US" sz="3400" dirty="0" smtClean="0">
                <a:solidFill>
                  <a:schemeClr val="bg1"/>
                </a:solidFill>
              </a:rPr>
              <a:t>  ////</a:t>
            </a:r>
            <a:endParaRPr lang="en-US" sz="1000" dirty="0" smtClean="0">
              <a:solidFill>
                <a:schemeClr val="bg1"/>
              </a:solidFill>
            </a:endParaRPr>
          </a:p>
          <a:p>
            <a:pPr algn="ctr"/>
            <a:endParaRPr lang="en-US" sz="1000" dirty="0" smtClean="0">
              <a:solidFill>
                <a:schemeClr val="bg1"/>
              </a:solidFill>
            </a:endParaRPr>
          </a:p>
          <a:p>
            <a:pPr algn="ctr"/>
            <a:r>
              <a:rPr lang="en-US" sz="3400" dirty="0" err="1" smtClean="0">
                <a:solidFill>
                  <a:schemeClr val="bg1"/>
                </a:solidFill>
              </a:rPr>
              <a:t>Yomru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tamid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Yomru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tamid</a:t>
            </a:r>
            <a:endParaRPr lang="en-US" sz="1000" dirty="0" smtClean="0">
              <a:solidFill>
                <a:schemeClr val="bg1"/>
              </a:solidFill>
            </a:endParaRPr>
          </a:p>
          <a:p>
            <a:pPr algn="ctr"/>
            <a:endParaRPr lang="en-US" sz="1000" dirty="0">
              <a:solidFill>
                <a:schemeClr val="bg1"/>
              </a:solidFill>
            </a:endParaRPr>
          </a:p>
          <a:p>
            <a:pPr algn="ctr"/>
            <a:r>
              <a:rPr lang="en-US" sz="3400" dirty="0" smtClean="0">
                <a:solidFill>
                  <a:schemeClr val="bg1"/>
                </a:solidFill>
              </a:rPr>
              <a:t>////   </a:t>
            </a:r>
            <a:r>
              <a:rPr lang="en-US" sz="3400" dirty="0" err="1" smtClean="0">
                <a:solidFill>
                  <a:schemeClr val="bg1"/>
                </a:solidFill>
              </a:rPr>
              <a:t>Yigdal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Adonay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ohavey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 smtClean="0">
                <a:solidFill>
                  <a:schemeClr val="bg1"/>
                </a:solidFill>
              </a:rPr>
              <a:t>teshuatekha</a:t>
            </a:r>
            <a:r>
              <a:rPr lang="en-US" sz="3400" dirty="0" smtClean="0">
                <a:solidFill>
                  <a:schemeClr val="bg1"/>
                </a:solidFill>
              </a:rPr>
              <a:t>  ////</a:t>
            </a:r>
          </a:p>
        </p:txBody>
      </p:sp>
    </p:spTree>
    <p:extLst>
      <p:ext uri="{BB962C8B-B14F-4D97-AF65-F5344CB8AC3E}">
        <p14:creationId xmlns:p14="http://schemas.microsoft.com/office/powerpoint/2010/main" val="202581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副标题 3074"/>
          <p:cNvSpPr>
            <a:spLocks noGrp="1"/>
          </p:cNvSpPr>
          <p:nvPr>
            <p:ph type="subTitle" idx="1"/>
          </p:nvPr>
        </p:nvSpPr>
        <p:spPr>
          <a:xfrm>
            <a:off x="232514" y="3068960"/>
            <a:ext cx="11794228" cy="3384376"/>
          </a:xfrm>
          <a:solidFill>
            <a:srgbClr val="002060"/>
          </a:solidFill>
        </p:spPr>
        <p:txBody>
          <a:bodyPr anchor="t"/>
          <a:lstStyle/>
          <a:p>
            <a:pPr algn="l">
              <a:spcBef>
                <a:spcPts val="0"/>
              </a:spcBef>
            </a:pPr>
            <a:r>
              <a:rPr lang="en-US" sz="2200" baseline="30000" dirty="0">
                <a:solidFill>
                  <a:srgbClr val="FFFF00"/>
                </a:solidFill>
              </a:rPr>
              <a:t>NIV </a:t>
            </a:r>
            <a:r>
              <a:rPr lang="en-US" sz="2200" dirty="0">
                <a:solidFill>
                  <a:srgbClr val="FFFF00"/>
                </a:solidFill>
              </a:rPr>
              <a:t>I have set the LORD always before me. Because he is at my right hand, I will not be shaken. Therefore my heart is glad and my tongue rejoices; </a:t>
            </a:r>
            <a:r>
              <a:rPr lang="en-US" sz="2200" dirty="0" smtClean="0">
                <a:solidFill>
                  <a:schemeClr val="bg1"/>
                </a:solidFill>
              </a:rPr>
              <a:t>…..  / </a:t>
            </a:r>
            <a:r>
              <a:rPr lang="es-ES_tradnl" sz="2200" baseline="30000" dirty="0" smtClean="0">
                <a:solidFill>
                  <a:schemeClr val="bg1"/>
                </a:solidFill>
              </a:rPr>
              <a:t>R95 </a:t>
            </a:r>
            <a:r>
              <a:rPr lang="es-ES_tradnl" sz="2200" dirty="0">
                <a:solidFill>
                  <a:schemeClr val="bg1"/>
                </a:solidFill>
              </a:rPr>
              <a:t>A Jehová he puesto siempre delante de mí; porque está a mi diestra, no seré conmovido. Se alegró por tanto mi corazón y se gozó mi alma; </a:t>
            </a:r>
            <a:r>
              <a:rPr lang="en-US" sz="2200" dirty="0" smtClean="0">
                <a:solidFill>
                  <a:schemeClr val="bg1"/>
                </a:solidFill>
              </a:rPr>
              <a:t>…..  / </a:t>
            </a:r>
            <a:r>
              <a:rPr lang="es-ES_tradnl" sz="2200" baseline="30000" dirty="0" smtClean="0">
                <a:solidFill>
                  <a:schemeClr val="bg1"/>
                </a:solidFill>
              </a:rPr>
              <a:t>BFC </a:t>
            </a:r>
            <a:r>
              <a:rPr lang="es-ES_tradnl" sz="2200" dirty="0">
                <a:solidFill>
                  <a:schemeClr val="bg1"/>
                </a:solidFill>
              </a:rPr>
              <a:t>Je </a:t>
            </a:r>
            <a:r>
              <a:rPr lang="es-ES_tradnl" sz="2200" dirty="0" err="1">
                <a:solidFill>
                  <a:schemeClr val="bg1"/>
                </a:solidFill>
              </a:rPr>
              <a:t>ne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perds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pas</a:t>
            </a:r>
            <a:r>
              <a:rPr lang="es-ES_tradnl" sz="2200" dirty="0">
                <a:solidFill>
                  <a:schemeClr val="bg1"/>
                </a:solidFill>
              </a:rPr>
              <a:t> de </a:t>
            </a:r>
            <a:r>
              <a:rPr lang="es-ES_tradnl" sz="2200" dirty="0" err="1">
                <a:solidFill>
                  <a:schemeClr val="bg1"/>
                </a:solidFill>
              </a:rPr>
              <a:t>vue</a:t>
            </a:r>
            <a:r>
              <a:rPr lang="es-ES_tradnl" sz="2200" dirty="0">
                <a:solidFill>
                  <a:schemeClr val="bg1"/>
                </a:solidFill>
              </a:rPr>
              <a:t> le </a:t>
            </a:r>
            <a:r>
              <a:rPr lang="es-ES_tradnl" sz="2200" dirty="0" err="1">
                <a:solidFill>
                  <a:schemeClr val="bg1"/>
                </a:solidFill>
              </a:rPr>
              <a:t>Seigneur</a:t>
            </a:r>
            <a:r>
              <a:rPr lang="es-ES_tradnl" sz="2200" dirty="0">
                <a:solidFill>
                  <a:schemeClr val="bg1"/>
                </a:solidFill>
              </a:rPr>
              <a:t>, et je </a:t>
            </a:r>
            <a:r>
              <a:rPr lang="es-ES_tradnl" sz="2200" dirty="0" err="1">
                <a:solidFill>
                  <a:schemeClr val="bg1"/>
                </a:solidFill>
              </a:rPr>
              <a:t>ne</a:t>
            </a:r>
            <a:r>
              <a:rPr lang="es-ES_tradnl" sz="2200" dirty="0">
                <a:solidFill>
                  <a:schemeClr val="bg1"/>
                </a:solidFill>
              </a:rPr>
              <a:t> risque </a:t>
            </a:r>
            <a:r>
              <a:rPr lang="es-ES_tradnl" sz="2200" dirty="0" err="1">
                <a:solidFill>
                  <a:schemeClr val="bg1"/>
                </a:solidFill>
              </a:rPr>
              <a:t>pas</a:t>
            </a:r>
            <a:r>
              <a:rPr lang="es-ES_tradnl" sz="2200" dirty="0">
                <a:solidFill>
                  <a:schemeClr val="bg1"/>
                </a:solidFill>
              </a:rPr>
              <a:t> de </a:t>
            </a:r>
            <a:r>
              <a:rPr lang="es-ES_tradnl" sz="2200" dirty="0" err="1">
                <a:solidFill>
                  <a:schemeClr val="bg1"/>
                </a:solidFill>
              </a:rPr>
              <a:t>faiblir</a:t>
            </a:r>
            <a:r>
              <a:rPr lang="es-ES_tradnl" sz="2200" dirty="0">
                <a:solidFill>
                  <a:schemeClr val="bg1"/>
                </a:solidFill>
              </a:rPr>
              <a:t>, </a:t>
            </a:r>
            <a:r>
              <a:rPr lang="es-ES_tradnl" sz="2200" dirty="0" err="1">
                <a:solidFill>
                  <a:schemeClr val="bg1"/>
                </a:solidFill>
              </a:rPr>
              <a:t>puisqu'il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est</a:t>
            </a:r>
            <a:r>
              <a:rPr lang="es-ES_tradnl" sz="2200" dirty="0">
                <a:solidFill>
                  <a:schemeClr val="bg1"/>
                </a:solidFill>
              </a:rPr>
              <a:t> à mes </a:t>
            </a:r>
            <a:r>
              <a:rPr lang="es-ES_tradnl" sz="2200" dirty="0" err="1">
                <a:solidFill>
                  <a:schemeClr val="bg1"/>
                </a:solidFill>
              </a:rPr>
              <a:t>côtés</a:t>
            </a:r>
            <a:r>
              <a:rPr lang="es-ES_tradnl" sz="2200" dirty="0">
                <a:solidFill>
                  <a:schemeClr val="bg1"/>
                </a:solidFill>
              </a:rPr>
              <a:t>. </a:t>
            </a:r>
            <a:r>
              <a:rPr lang="es-ES_tradnl" sz="2200" dirty="0" err="1">
                <a:solidFill>
                  <a:schemeClr val="bg1"/>
                </a:solidFill>
              </a:rPr>
              <a:t>C'est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pourquoi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j'ai</a:t>
            </a:r>
            <a:r>
              <a:rPr lang="es-ES_tradnl" sz="2200" dirty="0">
                <a:solidFill>
                  <a:schemeClr val="bg1"/>
                </a:solidFill>
              </a:rPr>
              <a:t> le </a:t>
            </a:r>
            <a:r>
              <a:rPr lang="es-ES_tradnl" sz="2200" dirty="0" err="1">
                <a:solidFill>
                  <a:schemeClr val="bg1"/>
                </a:solidFill>
              </a:rPr>
              <a:t>coeur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plein</a:t>
            </a:r>
            <a:r>
              <a:rPr lang="es-ES_tradnl" sz="2200" dirty="0">
                <a:solidFill>
                  <a:schemeClr val="bg1"/>
                </a:solidFill>
              </a:rPr>
              <a:t> de </a:t>
            </a:r>
            <a:r>
              <a:rPr lang="es-ES_tradnl" sz="2200" dirty="0" err="1">
                <a:solidFill>
                  <a:schemeClr val="bg1"/>
                </a:solidFill>
              </a:rPr>
              <a:t>joie</a:t>
            </a:r>
            <a:r>
              <a:rPr lang="es-ES_tradnl" sz="2200" dirty="0">
                <a:solidFill>
                  <a:schemeClr val="bg1"/>
                </a:solidFill>
              </a:rPr>
              <a:t>, </a:t>
            </a:r>
            <a:r>
              <a:rPr lang="es-ES_tradnl" sz="2200" dirty="0" err="1">
                <a:solidFill>
                  <a:schemeClr val="bg1"/>
                </a:solidFill>
              </a:rPr>
              <a:t>j'ai</a:t>
            </a:r>
            <a:r>
              <a:rPr lang="es-ES_tradnl" sz="2200" dirty="0">
                <a:solidFill>
                  <a:schemeClr val="bg1"/>
                </a:solidFill>
              </a:rPr>
              <a:t> </a:t>
            </a:r>
            <a:r>
              <a:rPr lang="es-ES_tradnl" sz="2200" dirty="0" err="1">
                <a:solidFill>
                  <a:schemeClr val="bg1"/>
                </a:solidFill>
              </a:rPr>
              <a:t>l'âme</a:t>
            </a:r>
            <a:r>
              <a:rPr lang="es-ES_tradnl" sz="2200" dirty="0">
                <a:solidFill>
                  <a:schemeClr val="bg1"/>
                </a:solidFill>
              </a:rPr>
              <a:t> en </a:t>
            </a:r>
            <a:r>
              <a:rPr lang="es-ES_tradnl" sz="2200" dirty="0" err="1">
                <a:solidFill>
                  <a:schemeClr val="bg1"/>
                </a:solidFill>
              </a:rPr>
              <a:t>fête</a:t>
            </a:r>
            <a:r>
              <a:rPr lang="es-ES_tradnl" sz="2200" dirty="0">
                <a:solidFill>
                  <a:schemeClr val="bg1"/>
                </a:solidFill>
              </a:rPr>
              <a:t>. </a:t>
            </a:r>
            <a:r>
              <a:rPr lang="en-US" sz="2200" dirty="0" smtClean="0">
                <a:solidFill>
                  <a:schemeClr val="bg1"/>
                </a:solidFill>
              </a:rPr>
              <a:t>…..  / </a:t>
            </a:r>
            <a:r>
              <a:rPr lang="en-US" sz="2200" baseline="30000" dirty="0" smtClean="0">
                <a:solidFill>
                  <a:schemeClr val="bg1"/>
                </a:solidFill>
              </a:rPr>
              <a:t>ELB </a:t>
            </a:r>
            <a:r>
              <a:rPr lang="en-US" sz="2200" dirty="0" err="1">
                <a:solidFill>
                  <a:schemeClr val="bg1"/>
                </a:solidFill>
              </a:rPr>
              <a:t>Ich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habe</a:t>
            </a:r>
            <a:r>
              <a:rPr lang="en-US" sz="2200" dirty="0">
                <a:solidFill>
                  <a:schemeClr val="bg1"/>
                </a:solidFill>
              </a:rPr>
              <a:t> den HERRN stets </a:t>
            </a:r>
            <a:r>
              <a:rPr lang="en-US" sz="2200" dirty="0" err="1">
                <a:solidFill>
                  <a:schemeClr val="bg1"/>
                </a:solidFill>
              </a:rPr>
              <a:t>vor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Augen</a:t>
            </a:r>
            <a:r>
              <a:rPr lang="en-US" sz="2200" dirty="0">
                <a:solidFill>
                  <a:schemeClr val="bg1"/>
                </a:solidFill>
              </a:rPr>
              <a:t>; </a:t>
            </a:r>
            <a:r>
              <a:rPr lang="en-US" sz="2200" dirty="0" err="1">
                <a:solidFill>
                  <a:schemeClr val="bg1"/>
                </a:solidFill>
              </a:rPr>
              <a:t>weil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zu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meiner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Rechten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ist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werde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nicht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wanken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err="1">
                <a:solidFill>
                  <a:schemeClr val="bg1"/>
                </a:solidFill>
              </a:rPr>
              <a:t>Darum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freut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sich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mein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Herz</a:t>
            </a:r>
            <a:r>
              <a:rPr lang="en-US" sz="2200" dirty="0">
                <a:solidFill>
                  <a:schemeClr val="bg1"/>
                </a:solidFill>
              </a:rPr>
              <a:t> und </a:t>
            </a:r>
            <a:r>
              <a:rPr lang="en-US" sz="2200" dirty="0" err="1">
                <a:solidFill>
                  <a:schemeClr val="bg1"/>
                </a:solidFill>
              </a:rPr>
              <a:t>frohlockt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meine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Seele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smtClean="0">
                <a:solidFill>
                  <a:schemeClr val="bg1"/>
                </a:solidFill>
              </a:rPr>
              <a:t>…..  / </a:t>
            </a:r>
            <a:r>
              <a:rPr lang="en-US" sz="2200" b="1" baseline="30000" dirty="0" smtClean="0">
                <a:solidFill>
                  <a:schemeClr val="bg1"/>
                </a:solidFill>
              </a:rPr>
              <a:t>KOR </a:t>
            </a:r>
            <a:r>
              <a:rPr lang="ko-KR" altLang="en-US" sz="2200" b="1" dirty="0">
                <a:solidFill>
                  <a:schemeClr val="bg1"/>
                </a:solidFill>
              </a:rPr>
              <a:t>내가 여호와를 항상 내 앞에 모심이여 그가 내 우편에 계시므로 내가 요동치 아니하리로다</a:t>
            </a:r>
            <a:r>
              <a:rPr lang="en-US" sz="2200" b="1" dirty="0">
                <a:solidFill>
                  <a:schemeClr val="bg1"/>
                </a:solidFill>
              </a:rPr>
              <a:t>. </a:t>
            </a:r>
            <a:r>
              <a:rPr lang="ko-KR" altLang="en-US" sz="2200" b="1" dirty="0">
                <a:solidFill>
                  <a:schemeClr val="bg1"/>
                </a:solidFill>
              </a:rPr>
              <a:t>이러므로 내 마음이 기쁘고 내 영광도 즐거워하며 </a:t>
            </a:r>
            <a:r>
              <a:rPr lang="en-US" sz="2200" b="1" dirty="0" smtClean="0">
                <a:solidFill>
                  <a:schemeClr val="bg1"/>
                </a:solidFill>
              </a:rPr>
              <a:t>…..  / </a:t>
            </a:r>
            <a:r>
              <a:rPr lang="en-US" altLang="zh-TW" sz="2200" b="1" baseline="30000" dirty="0" smtClean="0">
                <a:solidFill>
                  <a:schemeClr val="bg1"/>
                </a:solidFill>
              </a:rPr>
              <a:t>CUV</a:t>
            </a:r>
            <a:r>
              <a:rPr lang="zh-TW" altLang="en-US" sz="2200" b="1" dirty="0">
                <a:solidFill>
                  <a:schemeClr val="bg1"/>
                </a:solidFill>
              </a:rPr>
              <a:t>我將耶和華常擺在我面前．因他在我右邊、我便不至搖動。因此我的心歡喜、我的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靈快</a:t>
            </a:r>
            <a:r>
              <a:rPr lang="zh-TW" altLang="en-US" sz="2200" b="1" dirty="0">
                <a:solidFill>
                  <a:schemeClr val="bg1"/>
                </a:solidFill>
              </a:rPr>
              <a:t>樂</a:t>
            </a:r>
            <a:r>
              <a:rPr lang="zh-TW" altLang="en-US" sz="2200" b="1" dirty="0" smtClean="0">
                <a:solidFill>
                  <a:schemeClr val="bg1"/>
                </a:solidFill>
              </a:rPr>
              <a:t>．</a:t>
            </a:r>
            <a:r>
              <a:rPr lang="en-US" sz="2200" b="1" dirty="0">
                <a:solidFill>
                  <a:schemeClr val="bg1"/>
                </a:solidFill>
              </a:rPr>
              <a:t> ….. </a:t>
            </a:r>
          </a:p>
          <a:p>
            <a:pPr algn="l">
              <a:spcBef>
                <a:spcPts val="0"/>
              </a:spcBef>
            </a:pP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7650" name="文本框 1"/>
          <p:cNvSpPr txBox="1"/>
          <p:nvPr/>
        </p:nvSpPr>
        <p:spPr>
          <a:xfrm>
            <a:off x="204841" y="189865"/>
            <a:ext cx="2922383" cy="584775"/>
          </a:xfrm>
          <a:prstGeom prst="rect">
            <a:avLst/>
          </a:prstGeom>
          <a:solidFill>
            <a:srgbClr val="00206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Psalm</a:t>
            </a:r>
            <a:r>
              <a:rPr lang="en-US" sz="3200" b="1" dirty="0" smtClean="0">
                <a:solidFill>
                  <a:srgbClr val="FFFF00"/>
                </a:solidFill>
                <a:latin typeface="Arial" panose="020B0604020202020204" pitchFamily="34" charset="0"/>
                <a:ea typeface="宋体" panose="02010600030101010101" pitchFamily="2" charset="-122"/>
                <a:sym typeface="宋体" panose="02010600030101010101" pitchFamily="2" charset="-122"/>
              </a:rPr>
              <a:t>16:8-9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7651" name="文本框 2"/>
          <p:cNvSpPr txBox="1"/>
          <p:nvPr/>
        </p:nvSpPr>
        <p:spPr>
          <a:xfrm>
            <a:off x="2575764" y="1408079"/>
            <a:ext cx="6537643" cy="4001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000" dirty="0" smtClean="0"/>
              <a:t>    always           </a:t>
            </a:r>
            <a:r>
              <a:rPr lang="en-US" altLang="zh-CN" sz="2000" dirty="0"/>
              <a:t>before </a:t>
            </a:r>
            <a:r>
              <a:rPr lang="en-US" altLang="zh-CN" sz="2000" dirty="0" smtClean="0"/>
              <a:t>me</a:t>
            </a:r>
            <a:r>
              <a:rPr lang="en-US" altLang="zh-CN" sz="2000" dirty="0"/>
              <a:t> </a:t>
            </a:r>
            <a:r>
              <a:rPr lang="en-US" altLang="zh-CN" sz="2000" dirty="0" smtClean="0"/>
              <a:t>            LORD            I </a:t>
            </a:r>
            <a:r>
              <a:rPr lang="en-US" altLang="zh-CN" sz="2000" dirty="0"/>
              <a:t>keep</a:t>
            </a:r>
            <a:endParaRPr lang="zh-CN" altLang="en-US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66" name="文本框 19"/>
          <p:cNvSpPr txBox="1"/>
          <p:nvPr/>
        </p:nvSpPr>
        <p:spPr>
          <a:xfrm>
            <a:off x="405780" y="2479256"/>
            <a:ext cx="11377264" cy="461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000" dirty="0" smtClean="0"/>
              <a:t>    my glory    </a:t>
            </a:r>
            <a:r>
              <a:rPr lang="en-US" altLang="zh-CN" sz="2000" dirty="0"/>
              <a:t>rejoices </a:t>
            </a:r>
            <a:r>
              <a:rPr lang="en-US" altLang="zh-CN" sz="2000" dirty="0" smtClean="0"/>
              <a:t>  my heart    </a:t>
            </a:r>
            <a:r>
              <a:rPr lang="en-US" altLang="zh-CN" sz="2000" dirty="0"/>
              <a:t>is </a:t>
            </a:r>
            <a:r>
              <a:rPr lang="en-US" altLang="zh-CN" sz="2000" dirty="0" smtClean="0"/>
              <a:t>glad    therefore </a:t>
            </a:r>
            <a:r>
              <a:rPr lang="en-US" altLang="zh-CN" dirty="0"/>
              <a:t>I shall be moved </a:t>
            </a:r>
            <a:r>
              <a:rPr lang="en-US" altLang="zh-CN" sz="2400" dirty="0"/>
              <a:t>not  </a:t>
            </a:r>
            <a:r>
              <a:rPr lang="en-US" altLang="zh-CN" dirty="0"/>
              <a:t>at my right </a:t>
            </a:r>
            <a:r>
              <a:rPr lang="en-US" altLang="zh-CN" dirty="0" smtClean="0"/>
              <a:t>hand  </a:t>
            </a:r>
            <a:r>
              <a:rPr lang="en-US" altLang="zh-CN" sz="2000" dirty="0"/>
              <a:t>because</a:t>
            </a:r>
            <a:r>
              <a:rPr lang="en-US" altLang="zh-CN" sz="2000" dirty="0" smtClean="0"/>
              <a:t> </a:t>
            </a:r>
            <a:endParaRPr lang="zh-CN" altLang="en-US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l="74103" r="14506"/>
          <a:stretch>
            <a:fillRect/>
          </a:stretch>
        </p:blipFill>
        <p:spPr>
          <a:xfrm>
            <a:off x="6303092" y="822607"/>
            <a:ext cx="1176560" cy="57594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l="59728" r="26758"/>
          <a:stretch>
            <a:fillRect/>
          </a:stretch>
        </p:blipFill>
        <p:spPr>
          <a:xfrm>
            <a:off x="4294212" y="822606"/>
            <a:ext cx="1395790" cy="5759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l="45624" r="41460"/>
          <a:stretch>
            <a:fillRect/>
          </a:stretch>
        </p:blipFill>
        <p:spPr>
          <a:xfrm>
            <a:off x="2575764" y="808500"/>
            <a:ext cx="1333999" cy="57594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l="38354" r="55565"/>
          <a:stretch>
            <a:fillRect/>
          </a:stretch>
        </p:blipFill>
        <p:spPr>
          <a:xfrm>
            <a:off x="10342884" y="1878407"/>
            <a:ext cx="628063" cy="5759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rcRect l="22554" r="62998"/>
          <a:stretch>
            <a:fillRect/>
          </a:stretch>
        </p:blipFill>
        <p:spPr>
          <a:xfrm>
            <a:off x="8747359" y="1885178"/>
            <a:ext cx="1492285" cy="57594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rcRect r="79725"/>
          <a:stretch>
            <a:fillRect/>
          </a:stretch>
        </p:blipFill>
        <p:spPr>
          <a:xfrm>
            <a:off x="6544722" y="1877315"/>
            <a:ext cx="2094108" cy="57594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rcRect l="87609"/>
          <a:stretch>
            <a:fillRect/>
          </a:stretch>
        </p:blipFill>
        <p:spPr>
          <a:xfrm>
            <a:off x="7750596" y="845062"/>
            <a:ext cx="1279827" cy="57594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rcRect l="63021" r="18049"/>
          <a:stretch>
            <a:fillRect/>
          </a:stretch>
        </p:blipFill>
        <p:spPr>
          <a:xfrm>
            <a:off x="4118829" y="1877316"/>
            <a:ext cx="1164710" cy="57594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rcRect l="44848" r="38877"/>
          <a:stretch>
            <a:fillRect/>
          </a:stretch>
        </p:blipFill>
        <p:spPr>
          <a:xfrm>
            <a:off x="3141817" y="1878407"/>
            <a:ext cx="1001346" cy="57594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rcRect l="25038" r="57037"/>
          <a:stretch>
            <a:fillRect/>
          </a:stretch>
        </p:blipFill>
        <p:spPr>
          <a:xfrm>
            <a:off x="2024305" y="1878407"/>
            <a:ext cx="1102919" cy="57594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rcRect r="76035"/>
          <a:stretch>
            <a:fillRect/>
          </a:stretch>
        </p:blipFill>
        <p:spPr>
          <a:xfrm>
            <a:off x="549796" y="1877317"/>
            <a:ext cx="1474509" cy="57594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rcRect l="85142"/>
          <a:stretch>
            <a:fillRect/>
          </a:stretch>
        </p:blipFill>
        <p:spPr>
          <a:xfrm>
            <a:off x="5514120" y="1863839"/>
            <a:ext cx="914162" cy="5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92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文本框 1"/>
          <p:cNvSpPr txBox="1"/>
          <p:nvPr/>
        </p:nvSpPr>
        <p:spPr>
          <a:xfrm>
            <a:off x="317965" y="87631"/>
            <a:ext cx="2968135" cy="583565"/>
          </a:xfrm>
          <a:prstGeom prst="rect">
            <a:avLst/>
          </a:prstGeom>
          <a:solidFill>
            <a:srgbClr val="00206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  <a:sym typeface="宋体" panose="02010600030101010101" pitchFamily="2" charset="-122"/>
              </a:rPr>
              <a:t>Psalm </a:t>
            </a:r>
            <a:r>
              <a:rPr lang="en-US" sz="3200" b="1" dirty="0" smtClean="0">
                <a:solidFill>
                  <a:srgbClr val="FFFF00"/>
                </a:solidFill>
                <a:sym typeface="宋体" panose="02010600030101010101" pitchFamily="2" charset="-122"/>
              </a:rPr>
              <a:t>16:8-9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l="21850"/>
          <a:stretch>
            <a:fillRect/>
          </a:stretch>
        </p:blipFill>
        <p:spPr>
          <a:xfrm>
            <a:off x="1762826" y="908720"/>
            <a:ext cx="8070971" cy="8280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35" y="1916832"/>
            <a:ext cx="11624327" cy="7918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rcRect l="23442"/>
          <a:stretch>
            <a:fillRect/>
          </a:stretch>
        </p:blipFill>
        <p:spPr>
          <a:xfrm>
            <a:off x="1629916" y="2996952"/>
            <a:ext cx="7828781" cy="82740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036" y="3122654"/>
            <a:ext cx="1026855" cy="5760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12980" y="3122654"/>
            <a:ext cx="1026855" cy="576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103" y="1052740"/>
            <a:ext cx="1226723" cy="540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33797" y="1067820"/>
            <a:ext cx="1226723" cy="540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7828" y="4077072"/>
            <a:ext cx="10153128" cy="1938992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////   </a:t>
            </a:r>
            <a:r>
              <a:rPr lang="en-US" sz="4000" dirty="0" err="1" smtClean="0">
                <a:solidFill>
                  <a:schemeClr val="bg1"/>
                </a:solidFill>
              </a:rPr>
              <a:t>Shiviti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Adonay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lenegdi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tamid</a:t>
            </a:r>
            <a:r>
              <a:rPr lang="en-US" sz="4000" dirty="0" smtClean="0">
                <a:solidFill>
                  <a:schemeClr val="bg1"/>
                </a:solidFill>
              </a:rPr>
              <a:t>   ////</a:t>
            </a: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Ki </a:t>
            </a:r>
            <a:r>
              <a:rPr lang="en-US" sz="4000" dirty="0" err="1" smtClean="0">
                <a:solidFill>
                  <a:schemeClr val="bg1"/>
                </a:solidFill>
              </a:rPr>
              <a:t>mimini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bal-emot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lakhen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samakh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Libi</a:t>
            </a:r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//  </a:t>
            </a:r>
            <a:r>
              <a:rPr lang="en-US" sz="4000" dirty="0" err="1" smtClean="0">
                <a:solidFill>
                  <a:schemeClr val="bg1"/>
                </a:solidFill>
              </a:rPr>
              <a:t>va-Yagel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Kevodi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va-Yagel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Kevodi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smtClean="0">
                <a:solidFill>
                  <a:schemeClr val="bg1"/>
                </a:solidFill>
              </a:rPr>
              <a:t> //</a:t>
            </a:r>
          </a:p>
        </p:txBody>
      </p:sp>
    </p:spTree>
    <p:extLst>
      <p:ext uri="{BB962C8B-B14F-4D97-AF65-F5344CB8AC3E}">
        <p14:creationId xmlns:p14="http://schemas.microsoft.com/office/powerpoint/2010/main" val="208952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文本框 1"/>
          <p:cNvSpPr txBox="1"/>
          <p:nvPr/>
        </p:nvSpPr>
        <p:spPr>
          <a:xfrm>
            <a:off x="233618" y="23868"/>
            <a:ext cx="3029431" cy="583565"/>
          </a:xfrm>
          <a:prstGeom prst="rect">
            <a:avLst/>
          </a:prstGeom>
          <a:solidFill>
            <a:srgbClr val="00206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  <a:sym typeface="宋体" panose="02010600030101010101" pitchFamily="2" charset="-122"/>
              </a:rPr>
              <a:t>Isaiah 61:10</a:t>
            </a:r>
            <a:endParaRPr lang="zh-CN" altLang="en-US" sz="3200" b="1" dirty="0">
              <a:solidFill>
                <a:srgbClr val="FFFF00"/>
              </a:solidFill>
              <a:sym typeface="宋体" panose="02010600030101010101" pitchFamily="2" charset="-122"/>
            </a:endParaRPr>
          </a:p>
        </p:txBody>
      </p:sp>
      <p:sp>
        <p:nvSpPr>
          <p:cNvPr id="20" name="文本框 2"/>
          <p:cNvSpPr txBox="1"/>
          <p:nvPr/>
        </p:nvSpPr>
        <p:spPr>
          <a:xfrm>
            <a:off x="233619" y="1358504"/>
            <a:ext cx="9527175" cy="4001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sz="2000" dirty="0" smtClean="0"/>
              <a:t>     in </a:t>
            </a:r>
            <a:r>
              <a:rPr lang="en-US" sz="2000" dirty="0"/>
              <a:t>my </a:t>
            </a:r>
            <a:r>
              <a:rPr lang="en-US" sz="2000" dirty="0" smtClean="0"/>
              <a:t>God     my whole being  rejoices       in </a:t>
            </a:r>
            <a:r>
              <a:rPr lang="en-US" sz="2000" dirty="0"/>
              <a:t>the </a:t>
            </a:r>
            <a:r>
              <a:rPr lang="en-US" sz="2000" dirty="0" smtClean="0"/>
              <a:t>LORD          I </a:t>
            </a:r>
            <a:r>
              <a:rPr lang="en-US" sz="2000" dirty="0"/>
              <a:t>delight greatly </a:t>
            </a:r>
            <a:endParaRPr lang="en-US" sz="2000" dirty="0" smtClean="0"/>
          </a:p>
        </p:txBody>
      </p:sp>
      <p:sp>
        <p:nvSpPr>
          <p:cNvPr id="26" name="文本框 2"/>
          <p:cNvSpPr txBox="1"/>
          <p:nvPr/>
        </p:nvSpPr>
        <p:spPr>
          <a:xfrm>
            <a:off x="233619" y="2451680"/>
            <a:ext cx="11477418" cy="4001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sz="2000" dirty="0" smtClean="0"/>
              <a:t> He arrayed </a:t>
            </a:r>
            <a:r>
              <a:rPr lang="en-US" sz="2000" dirty="0"/>
              <a:t>me </a:t>
            </a:r>
            <a:r>
              <a:rPr lang="en-US" sz="2000" dirty="0" smtClean="0"/>
              <a:t> of righteousness    in </a:t>
            </a:r>
            <a:r>
              <a:rPr lang="en-US" sz="2000" dirty="0"/>
              <a:t>a robe </a:t>
            </a:r>
            <a:r>
              <a:rPr lang="en-US" sz="2000" dirty="0" smtClean="0"/>
              <a:t>  of salvation  </a:t>
            </a:r>
            <a:r>
              <a:rPr lang="en-US" sz="2000" dirty="0"/>
              <a:t>with garments </a:t>
            </a:r>
            <a:r>
              <a:rPr lang="en-US" sz="2000" dirty="0" smtClean="0"/>
              <a:t>  he clothed </a:t>
            </a:r>
            <a:r>
              <a:rPr lang="en-US" sz="2000" dirty="0"/>
              <a:t>me </a:t>
            </a:r>
            <a:r>
              <a:rPr lang="en-US" sz="2000" dirty="0" smtClean="0"/>
              <a:t>      for</a:t>
            </a:r>
            <a:endParaRPr lang="zh-CN" sz="2000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rcRect l="36761" r="51813"/>
          <a:stretch>
            <a:fillRect/>
          </a:stretch>
        </p:blipFill>
        <p:spPr>
          <a:xfrm>
            <a:off x="3855350" y="700820"/>
            <a:ext cx="1141856" cy="683895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rcRect l="21591" r="64874"/>
          <a:stretch>
            <a:fillRect/>
          </a:stretch>
        </p:blipFill>
        <p:spPr>
          <a:xfrm>
            <a:off x="2384742" y="674608"/>
            <a:ext cx="1352621" cy="683895"/>
          </a:xfrm>
          <a:prstGeom prst="rect">
            <a:avLst/>
          </a:prstGeom>
        </p:spPr>
      </p:pic>
      <p:pic>
        <p:nvPicPr>
          <p:cNvPr id="33" name="图片 32"/>
          <p:cNvPicPr>
            <a:picLocks noChangeAspect="1"/>
          </p:cNvPicPr>
          <p:nvPr/>
        </p:nvPicPr>
        <p:blipFill>
          <a:blip r:embed="rId2"/>
          <a:srcRect r="81010"/>
          <a:stretch>
            <a:fillRect/>
          </a:stretch>
        </p:blipFill>
        <p:spPr>
          <a:xfrm>
            <a:off x="421434" y="674609"/>
            <a:ext cx="1897732" cy="68389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2"/>
          <a:srcRect l="50212" r="32602"/>
          <a:stretch>
            <a:fillRect/>
          </a:stretch>
        </p:blipFill>
        <p:spPr>
          <a:xfrm>
            <a:off x="5235692" y="700820"/>
            <a:ext cx="1717439" cy="683895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/>
        </p:nvPicPr>
        <p:blipFill>
          <a:blip r:embed="rId2"/>
          <a:srcRect l="68652" r="16085"/>
          <a:stretch>
            <a:fillRect/>
          </a:stretch>
        </p:blipFill>
        <p:spPr>
          <a:xfrm>
            <a:off x="7053859" y="739080"/>
            <a:ext cx="1525296" cy="683895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/>
        </p:nvPicPr>
        <p:blipFill>
          <a:blip r:embed="rId2"/>
          <a:srcRect l="85753"/>
          <a:stretch>
            <a:fillRect/>
          </a:stretch>
        </p:blipFill>
        <p:spPr>
          <a:xfrm>
            <a:off x="8614692" y="739655"/>
            <a:ext cx="1423722" cy="68389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/>
        </p:nvPicPr>
        <p:blipFill>
          <a:blip r:embed="rId3"/>
          <a:srcRect l="46264" r="31167"/>
          <a:stretch>
            <a:fillRect/>
          </a:stretch>
        </p:blipFill>
        <p:spPr>
          <a:xfrm>
            <a:off x="5620688" y="1767785"/>
            <a:ext cx="2457233" cy="683895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/>
        </p:nvPicPr>
        <p:blipFill>
          <a:blip r:embed="rId3"/>
          <a:srcRect l="71126" r="6305"/>
          <a:stretch>
            <a:fillRect/>
          </a:stretch>
        </p:blipFill>
        <p:spPr>
          <a:xfrm>
            <a:off x="8135768" y="1758613"/>
            <a:ext cx="2457233" cy="683895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/>
        </p:nvPicPr>
        <p:blipFill>
          <a:blip r:embed="rId3"/>
          <a:srcRect l="93166"/>
          <a:stretch>
            <a:fillRect/>
          </a:stretch>
        </p:blipFill>
        <p:spPr>
          <a:xfrm>
            <a:off x="10584386" y="1767786"/>
            <a:ext cx="744026" cy="683895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/>
        </p:nvPicPr>
        <p:blipFill>
          <a:blip r:embed="rId3"/>
          <a:srcRect l="30397" r="54793"/>
          <a:stretch>
            <a:fillRect/>
          </a:stretch>
        </p:blipFill>
        <p:spPr>
          <a:xfrm>
            <a:off x="3946384" y="1767786"/>
            <a:ext cx="1612480" cy="683895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/>
        </p:nvPicPr>
        <p:blipFill>
          <a:blip r:embed="rId3"/>
          <a:srcRect l="14709" r="69245"/>
          <a:stretch>
            <a:fillRect/>
          </a:stretch>
        </p:blipFill>
        <p:spPr>
          <a:xfrm>
            <a:off x="2177786" y="1758614"/>
            <a:ext cx="1747065" cy="683895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/>
        </p:nvPicPr>
        <p:blipFill>
          <a:blip r:embed="rId3"/>
          <a:srcRect r="85999"/>
          <a:stretch>
            <a:fillRect/>
          </a:stretch>
        </p:blipFill>
        <p:spPr>
          <a:xfrm>
            <a:off x="387568" y="1758614"/>
            <a:ext cx="1524450" cy="68389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3619" y="2996952"/>
            <a:ext cx="11837457" cy="3647152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2100" baseline="30000" dirty="0">
                <a:solidFill>
                  <a:srgbClr val="FFFF00"/>
                </a:solidFill>
              </a:rPr>
              <a:t>NIV </a:t>
            </a:r>
            <a:r>
              <a:rPr lang="en-US" sz="2100" dirty="0">
                <a:solidFill>
                  <a:srgbClr val="FFFF00"/>
                </a:solidFill>
              </a:rPr>
              <a:t>I delight greatly in the LORD; my soul rejoices in my God. For he has clothed me with garments of salvation and arrayed me in a robe of righteousness, </a:t>
            </a:r>
            <a:r>
              <a:rPr lang="en-US" sz="2100" dirty="0" smtClean="0">
                <a:solidFill>
                  <a:srgbClr val="FFFF00"/>
                </a:solidFill>
              </a:rPr>
              <a:t>…….  </a:t>
            </a:r>
            <a:r>
              <a:rPr lang="en-US" sz="2100" dirty="0">
                <a:solidFill>
                  <a:schemeClr val="bg1"/>
                </a:solidFill>
              </a:rPr>
              <a:t>/ </a:t>
            </a:r>
            <a:r>
              <a:rPr lang="en-US" sz="2100" baseline="30000" dirty="0">
                <a:solidFill>
                  <a:schemeClr val="bg1"/>
                </a:solidFill>
              </a:rPr>
              <a:t>R95 </a:t>
            </a:r>
            <a:r>
              <a:rPr lang="en-US" sz="2100" dirty="0">
                <a:solidFill>
                  <a:schemeClr val="bg1"/>
                </a:solidFill>
              </a:rPr>
              <a:t>"En gran </a:t>
            </a:r>
            <a:r>
              <a:rPr lang="en-US" sz="2100" dirty="0" err="1">
                <a:solidFill>
                  <a:schemeClr val="bg1"/>
                </a:solidFill>
              </a:rPr>
              <a:t>manera</a:t>
            </a:r>
            <a:r>
              <a:rPr lang="en-US" sz="2100" dirty="0">
                <a:solidFill>
                  <a:schemeClr val="bg1"/>
                </a:solidFill>
              </a:rPr>
              <a:t> me </a:t>
            </a:r>
            <a:r>
              <a:rPr lang="en-US" sz="2100" dirty="0" err="1">
                <a:solidFill>
                  <a:schemeClr val="bg1"/>
                </a:solidFill>
              </a:rPr>
              <a:t>gozaré</a:t>
            </a:r>
            <a:r>
              <a:rPr lang="en-US" sz="2100" dirty="0">
                <a:solidFill>
                  <a:schemeClr val="bg1"/>
                </a:solidFill>
              </a:rPr>
              <a:t> en </a:t>
            </a:r>
            <a:r>
              <a:rPr lang="en-US" sz="2100" dirty="0" err="1">
                <a:solidFill>
                  <a:schemeClr val="bg1"/>
                </a:solidFill>
              </a:rPr>
              <a:t>Jehová</a:t>
            </a:r>
            <a:r>
              <a:rPr lang="en-US" sz="2100" dirty="0">
                <a:solidFill>
                  <a:schemeClr val="bg1"/>
                </a:solidFill>
              </a:rPr>
              <a:t>, mi alma se </a:t>
            </a:r>
            <a:r>
              <a:rPr lang="en-US" sz="2100" dirty="0" err="1">
                <a:solidFill>
                  <a:schemeClr val="bg1"/>
                </a:solidFill>
              </a:rPr>
              <a:t>alegrará</a:t>
            </a:r>
            <a:r>
              <a:rPr lang="en-US" sz="2100" dirty="0">
                <a:solidFill>
                  <a:schemeClr val="bg1"/>
                </a:solidFill>
              </a:rPr>
              <a:t> en mi Dios, </a:t>
            </a:r>
            <a:r>
              <a:rPr lang="en-US" sz="2100" dirty="0" err="1">
                <a:solidFill>
                  <a:schemeClr val="bg1"/>
                </a:solidFill>
              </a:rPr>
              <a:t>porque</a:t>
            </a:r>
            <a:r>
              <a:rPr lang="en-US" sz="2100" dirty="0">
                <a:solidFill>
                  <a:schemeClr val="bg1"/>
                </a:solidFill>
              </a:rPr>
              <a:t> me </a:t>
            </a:r>
            <a:r>
              <a:rPr lang="en-US" sz="2100" dirty="0" err="1">
                <a:solidFill>
                  <a:schemeClr val="bg1"/>
                </a:solidFill>
              </a:rPr>
              <a:t>vistió</a:t>
            </a:r>
            <a:r>
              <a:rPr lang="en-US" sz="2100" dirty="0">
                <a:solidFill>
                  <a:schemeClr val="bg1"/>
                </a:solidFill>
              </a:rPr>
              <a:t> con </a:t>
            </a:r>
            <a:r>
              <a:rPr lang="en-US" sz="2100" dirty="0" err="1">
                <a:solidFill>
                  <a:schemeClr val="bg1"/>
                </a:solidFill>
              </a:rPr>
              <a:t>vestiduras</a:t>
            </a:r>
            <a:r>
              <a:rPr lang="en-US" sz="2100" dirty="0">
                <a:solidFill>
                  <a:schemeClr val="bg1"/>
                </a:solidFill>
              </a:rPr>
              <a:t> de </a:t>
            </a:r>
            <a:r>
              <a:rPr lang="en-US" sz="2100" dirty="0" err="1">
                <a:solidFill>
                  <a:schemeClr val="bg1"/>
                </a:solidFill>
              </a:rPr>
              <a:t>salvación</a:t>
            </a:r>
            <a:r>
              <a:rPr lang="en-US" sz="2100" dirty="0">
                <a:solidFill>
                  <a:schemeClr val="bg1"/>
                </a:solidFill>
              </a:rPr>
              <a:t>, me </a:t>
            </a:r>
            <a:r>
              <a:rPr lang="en-US" sz="2100" dirty="0" err="1">
                <a:solidFill>
                  <a:schemeClr val="bg1"/>
                </a:solidFill>
              </a:rPr>
              <a:t>rodeó</a:t>
            </a:r>
            <a:r>
              <a:rPr lang="en-US" sz="2100" dirty="0">
                <a:solidFill>
                  <a:schemeClr val="bg1"/>
                </a:solidFill>
              </a:rPr>
              <a:t> de </a:t>
            </a:r>
            <a:r>
              <a:rPr lang="en-US" sz="2100" dirty="0" err="1">
                <a:solidFill>
                  <a:schemeClr val="bg1"/>
                </a:solidFill>
              </a:rPr>
              <a:t>manto</a:t>
            </a:r>
            <a:r>
              <a:rPr lang="en-US" sz="2100" dirty="0">
                <a:solidFill>
                  <a:schemeClr val="bg1"/>
                </a:solidFill>
              </a:rPr>
              <a:t> de </a:t>
            </a:r>
            <a:r>
              <a:rPr lang="en-US" sz="2100" dirty="0" err="1">
                <a:solidFill>
                  <a:schemeClr val="bg1"/>
                </a:solidFill>
              </a:rPr>
              <a:t>justicia</a:t>
            </a:r>
            <a:r>
              <a:rPr lang="en-US" sz="2100" dirty="0">
                <a:solidFill>
                  <a:schemeClr val="bg1"/>
                </a:solidFill>
              </a:rPr>
              <a:t>, </a:t>
            </a:r>
            <a:r>
              <a:rPr lang="en-US" sz="2100" dirty="0" smtClean="0">
                <a:solidFill>
                  <a:schemeClr val="bg1"/>
                </a:solidFill>
              </a:rPr>
              <a:t>…….  </a:t>
            </a:r>
            <a:r>
              <a:rPr lang="en-US" sz="2100" dirty="0">
                <a:solidFill>
                  <a:schemeClr val="bg1"/>
                </a:solidFill>
              </a:rPr>
              <a:t>/ </a:t>
            </a:r>
            <a:r>
              <a:rPr lang="en-US" sz="2100" baseline="30000" dirty="0">
                <a:solidFill>
                  <a:schemeClr val="bg1"/>
                </a:solidFill>
              </a:rPr>
              <a:t>BFC </a:t>
            </a:r>
            <a:r>
              <a:rPr lang="en-US" sz="2100" dirty="0">
                <a:solidFill>
                  <a:schemeClr val="bg1"/>
                </a:solidFill>
              </a:rPr>
              <a:t>Le Seigneur </a:t>
            </a:r>
            <a:r>
              <a:rPr lang="en-US" sz="2100" dirty="0" err="1">
                <a:solidFill>
                  <a:schemeClr val="bg1"/>
                </a:solidFill>
              </a:rPr>
              <a:t>est</a:t>
            </a:r>
            <a:r>
              <a:rPr lang="en-US" sz="2100" dirty="0">
                <a:solidFill>
                  <a:schemeClr val="bg1"/>
                </a:solidFill>
              </a:rPr>
              <a:t> pour </a:t>
            </a:r>
            <a:r>
              <a:rPr lang="en-US" sz="2100" dirty="0" err="1">
                <a:solidFill>
                  <a:schemeClr val="bg1"/>
                </a:solidFill>
              </a:rPr>
              <a:t>moi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une</a:t>
            </a:r>
            <a:r>
              <a:rPr lang="en-US" sz="2100" dirty="0">
                <a:solidFill>
                  <a:schemeClr val="bg1"/>
                </a:solidFill>
              </a:rPr>
              <a:t> source de joie </a:t>
            </a:r>
            <a:r>
              <a:rPr lang="en-US" sz="2100" dirty="0" err="1">
                <a:solidFill>
                  <a:schemeClr val="bg1"/>
                </a:solidFill>
              </a:rPr>
              <a:t>débordante</a:t>
            </a:r>
            <a:r>
              <a:rPr lang="en-US" sz="2100" dirty="0">
                <a:solidFill>
                  <a:schemeClr val="bg1"/>
                </a:solidFill>
              </a:rPr>
              <a:t>. Mon </a:t>
            </a:r>
            <a:r>
              <a:rPr lang="en-US" sz="2100" dirty="0" err="1">
                <a:solidFill>
                  <a:schemeClr val="bg1"/>
                </a:solidFill>
              </a:rPr>
              <a:t>Dieu</a:t>
            </a:r>
            <a:r>
              <a:rPr lang="en-US" sz="2100" dirty="0">
                <a:solidFill>
                  <a:schemeClr val="bg1"/>
                </a:solidFill>
              </a:rPr>
              <a:t> me </a:t>
            </a:r>
            <a:r>
              <a:rPr lang="en-US" sz="2100" dirty="0" err="1">
                <a:solidFill>
                  <a:schemeClr val="bg1"/>
                </a:solidFill>
              </a:rPr>
              <a:t>remplit</a:t>
            </a:r>
            <a:r>
              <a:rPr lang="en-US" sz="2100" dirty="0">
                <a:solidFill>
                  <a:schemeClr val="bg1"/>
                </a:solidFill>
              </a:rPr>
              <a:t> de </a:t>
            </a:r>
            <a:r>
              <a:rPr lang="en-US" sz="2100" dirty="0" err="1">
                <a:solidFill>
                  <a:schemeClr val="bg1"/>
                </a:solidFill>
              </a:rPr>
              <a:t>bonheur</a:t>
            </a:r>
            <a:r>
              <a:rPr lang="en-US" sz="2100" dirty="0">
                <a:solidFill>
                  <a:schemeClr val="bg1"/>
                </a:solidFill>
              </a:rPr>
              <a:t>, car le </a:t>
            </a:r>
            <a:r>
              <a:rPr lang="en-US" sz="2100" dirty="0" err="1">
                <a:solidFill>
                  <a:schemeClr val="bg1"/>
                </a:solidFill>
              </a:rPr>
              <a:t>secours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qu'il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m'accorde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est</a:t>
            </a:r>
            <a:r>
              <a:rPr lang="en-US" sz="2100" dirty="0">
                <a:solidFill>
                  <a:schemeClr val="bg1"/>
                </a:solidFill>
              </a:rPr>
              <a:t> un habit </a:t>
            </a:r>
            <a:r>
              <a:rPr lang="en-US" sz="2100" dirty="0" err="1">
                <a:solidFill>
                  <a:schemeClr val="bg1"/>
                </a:solidFill>
              </a:rPr>
              <a:t>dont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il</a:t>
            </a:r>
            <a:r>
              <a:rPr lang="en-US" sz="2100" dirty="0">
                <a:solidFill>
                  <a:schemeClr val="bg1"/>
                </a:solidFill>
              </a:rPr>
              <a:t> me </a:t>
            </a:r>
            <a:r>
              <a:rPr lang="en-US" sz="2100" dirty="0" err="1">
                <a:solidFill>
                  <a:schemeClr val="bg1"/>
                </a:solidFill>
              </a:rPr>
              <a:t>vêt</a:t>
            </a:r>
            <a:r>
              <a:rPr lang="en-US" sz="2100" dirty="0">
                <a:solidFill>
                  <a:schemeClr val="bg1"/>
                </a:solidFill>
              </a:rPr>
              <a:t>, et le </a:t>
            </a:r>
            <a:r>
              <a:rPr lang="en-US" sz="2100" dirty="0" err="1">
                <a:solidFill>
                  <a:schemeClr val="bg1"/>
                </a:solidFill>
              </a:rPr>
              <a:t>salut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qu'il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m'apporte</a:t>
            </a:r>
            <a:r>
              <a:rPr lang="en-US" sz="2100" dirty="0">
                <a:solidFill>
                  <a:schemeClr val="bg1"/>
                </a:solidFill>
              </a:rPr>
              <a:t>, un </a:t>
            </a:r>
            <a:r>
              <a:rPr lang="en-US" sz="2100" dirty="0" err="1">
                <a:solidFill>
                  <a:schemeClr val="bg1"/>
                </a:solidFill>
              </a:rPr>
              <a:t>manteau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dont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il</a:t>
            </a:r>
            <a:r>
              <a:rPr lang="en-US" sz="2100" dirty="0">
                <a:solidFill>
                  <a:schemeClr val="bg1"/>
                </a:solidFill>
              </a:rPr>
              <a:t> me </a:t>
            </a:r>
            <a:r>
              <a:rPr lang="en-US" sz="2100" dirty="0" err="1">
                <a:solidFill>
                  <a:schemeClr val="bg1"/>
                </a:solidFill>
              </a:rPr>
              <a:t>couvre</a:t>
            </a:r>
            <a:r>
              <a:rPr lang="en-US" sz="2100" dirty="0">
                <a:solidFill>
                  <a:schemeClr val="bg1"/>
                </a:solidFill>
              </a:rPr>
              <a:t>. </a:t>
            </a:r>
            <a:r>
              <a:rPr lang="en-US" sz="2100" dirty="0" smtClean="0">
                <a:solidFill>
                  <a:schemeClr val="bg1"/>
                </a:solidFill>
              </a:rPr>
              <a:t>…….  </a:t>
            </a:r>
            <a:r>
              <a:rPr lang="en-US" sz="2100" dirty="0">
                <a:solidFill>
                  <a:schemeClr val="bg1"/>
                </a:solidFill>
              </a:rPr>
              <a:t>/ </a:t>
            </a:r>
            <a:r>
              <a:rPr lang="en-US" sz="2100" baseline="30000" dirty="0">
                <a:solidFill>
                  <a:schemeClr val="bg1"/>
                </a:solidFill>
              </a:rPr>
              <a:t>ELB </a:t>
            </a:r>
            <a:r>
              <a:rPr lang="en-US" sz="2100" dirty="0" err="1">
                <a:solidFill>
                  <a:schemeClr val="bg1"/>
                </a:solidFill>
              </a:rPr>
              <a:t>Freuen</a:t>
            </a:r>
            <a:r>
              <a:rPr lang="en-US" sz="2100" dirty="0">
                <a:solidFill>
                  <a:schemeClr val="bg1"/>
                </a:solidFill>
              </a:rPr>
              <a:t>, </a:t>
            </a:r>
            <a:r>
              <a:rPr lang="en-US" sz="2100" dirty="0" err="1">
                <a:solidFill>
                  <a:schemeClr val="bg1"/>
                </a:solidFill>
              </a:rPr>
              <a:t>ja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freuen</a:t>
            </a:r>
            <a:r>
              <a:rPr lang="en-US" sz="2100" dirty="0">
                <a:solidFill>
                  <a:schemeClr val="bg1"/>
                </a:solidFill>
              </a:rPr>
              <a:t> will </a:t>
            </a:r>
            <a:r>
              <a:rPr lang="en-US" sz="2100" dirty="0" err="1">
                <a:solidFill>
                  <a:schemeClr val="bg1"/>
                </a:solidFill>
              </a:rPr>
              <a:t>ich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mich</a:t>
            </a:r>
            <a:r>
              <a:rPr lang="en-US" sz="2100" dirty="0">
                <a:solidFill>
                  <a:schemeClr val="bg1"/>
                </a:solidFill>
              </a:rPr>
              <a:t> in </a:t>
            </a:r>
            <a:r>
              <a:rPr lang="en-US" sz="2100" dirty="0" err="1">
                <a:solidFill>
                  <a:schemeClr val="bg1"/>
                </a:solidFill>
              </a:rPr>
              <a:t>dem</a:t>
            </a:r>
            <a:r>
              <a:rPr lang="en-US" sz="2100" dirty="0">
                <a:solidFill>
                  <a:schemeClr val="bg1"/>
                </a:solidFill>
              </a:rPr>
              <a:t> HERRN! </a:t>
            </a:r>
            <a:r>
              <a:rPr lang="en-US" sz="2100" dirty="0" err="1">
                <a:solidFill>
                  <a:schemeClr val="bg1"/>
                </a:solidFill>
              </a:rPr>
              <a:t>Jubeln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soll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meine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Seele</a:t>
            </a:r>
            <a:r>
              <a:rPr lang="en-US" sz="2100" dirty="0">
                <a:solidFill>
                  <a:schemeClr val="bg1"/>
                </a:solidFill>
              </a:rPr>
              <a:t> in </a:t>
            </a:r>
            <a:r>
              <a:rPr lang="en-US" sz="2100" dirty="0" err="1">
                <a:solidFill>
                  <a:schemeClr val="bg1"/>
                </a:solidFill>
              </a:rPr>
              <a:t>meinem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Gott</a:t>
            </a:r>
            <a:r>
              <a:rPr lang="en-US" sz="2100" dirty="0">
                <a:solidFill>
                  <a:schemeClr val="bg1"/>
                </a:solidFill>
              </a:rPr>
              <a:t>! </a:t>
            </a:r>
            <a:r>
              <a:rPr lang="en-US" sz="2100" dirty="0" err="1">
                <a:solidFill>
                  <a:schemeClr val="bg1"/>
                </a:solidFill>
              </a:rPr>
              <a:t>Denn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er</a:t>
            </a:r>
            <a:r>
              <a:rPr lang="en-US" sz="2100" dirty="0">
                <a:solidFill>
                  <a:schemeClr val="bg1"/>
                </a:solidFill>
              </a:rPr>
              <a:t> hat </a:t>
            </a:r>
            <a:r>
              <a:rPr lang="en-US" sz="2100" dirty="0" err="1">
                <a:solidFill>
                  <a:schemeClr val="bg1"/>
                </a:solidFill>
              </a:rPr>
              <a:t>mich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bekleidet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mit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Kleidern</a:t>
            </a:r>
            <a:r>
              <a:rPr lang="en-US" sz="2100" dirty="0">
                <a:solidFill>
                  <a:schemeClr val="bg1"/>
                </a:solidFill>
              </a:rPr>
              <a:t> des </a:t>
            </a:r>
            <a:r>
              <a:rPr lang="en-US" sz="2100" dirty="0" err="1">
                <a:solidFill>
                  <a:schemeClr val="bg1"/>
                </a:solidFill>
              </a:rPr>
              <a:t>Heils</a:t>
            </a:r>
            <a:r>
              <a:rPr lang="en-US" sz="2100" dirty="0">
                <a:solidFill>
                  <a:schemeClr val="bg1"/>
                </a:solidFill>
              </a:rPr>
              <a:t>, den Mantel der </a:t>
            </a:r>
            <a:r>
              <a:rPr lang="en-US" sz="2100" dirty="0" err="1">
                <a:solidFill>
                  <a:schemeClr val="bg1"/>
                </a:solidFill>
              </a:rPr>
              <a:t>Gerechtigkeit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mir</a:t>
            </a:r>
            <a:r>
              <a:rPr lang="en-US" sz="2100" dirty="0">
                <a:solidFill>
                  <a:schemeClr val="bg1"/>
                </a:solidFill>
              </a:rPr>
              <a:t> </a:t>
            </a:r>
            <a:r>
              <a:rPr lang="en-US" sz="2100" dirty="0" err="1">
                <a:solidFill>
                  <a:schemeClr val="bg1"/>
                </a:solidFill>
              </a:rPr>
              <a:t>umgetan</a:t>
            </a:r>
            <a:r>
              <a:rPr lang="en-US" sz="2100" dirty="0">
                <a:solidFill>
                  <a:schemeClr val="bg1"/>
                </a:solidFill>
              </a:rPr>
              <a:t>, </a:t>
            </a:r>
            <a:r>
              <a:rPr lang="en-US" sz="2100" dirty="0" smtClean="0">
                <a:solidFill>
                  <a:schemeClr val="bg1"/>
                </a:solidFill>
              </a:rPr>
              <a:t>…...  </a:t>
            </a:r>
            <a:r>
              <a:rPr lang="en-US" sz="2100" dirty="0">
                <a:solidFill>
                  <a:schemeClr val="bg1"/>
                </a:solidFill>
              </a:rPr>
              <a:t>/ </a:t>
            </a:r>
            <a:r>
              <a:rPr lang="en-US" sz="2100" b="1" baseline="30000" dirty="0">
                <a:solidFill>
                  <a:schemeClr val="bg1"/>
                </a:solidFill>
              </a:rPr>
              <a:t>KOR </a:t>
            </a:r>
            <a:r>
              <a:rPr lang="ko-KR" altLang="en-US" sz="2100" b="1" dirty="0">
                <a:solidFill>
                  <a:schemeClr val="bg1"/>
                </a:solidFill>
              </a:rPr>
              <a:t>내가 여호와로 인하여 크게 기뻐하며 내 영혼이 나의 하나님으로 인하여 즐거워하리니 이는 그가 구원의 옷으로 내게 입히시며 의의 겉옷으로 내게 더하심이 </a:t>
            </a:r>
            <a:r>
              <a:rPr lang="en-US" altLang="ko-KR" sz="2100" b="1" dirty="0" smtClean="0">
                <a:solidFill>
                  <a:schemeClr val="bg1"/>
                </a:solidFill>
              </a:rPr>
              <a:t>……</a:t>
            </a:r>
            <a:r>
              <a:rPr lang="en-US" sz="2100" b="1" dirty="0" smtClean="0">
                <a:solidFill>
                  <a:schemeClr val="bg1"/>
                </a:solidFill>
              </a:rPr>
              <a:t>.  </a:t>
            </a:r>
            <a:r>
              <a:rPr lang="en-US" sz="2100" b="1" dirty="0">
                <a:solidFill>
                  <a:schemeClr val="bg1"/>
                </a:solidFill>
              </a:rPr>
              <a:t>/ </a:t>
            </a:r>
            <a:r>
              <a:rPr lang="en-US" altLang="zh-TW" sz="2100" baseline="30000" dirty="0">
                <a:solidFill>
                  <a:schemeClr val="bg1"/>
                </a:solidFill>
              </a:rPr>
              <a:t>CUV </a:t>
            </a:r>
            <a:r>
              <a:rPr lang="zh-TW" altLang="en-US" sz="2100" dirty="0">
                <a:solidFill>
                  <a:schemeClr val="bg1"/>
                </a:solidFill>
              </a:rPr>
              <a:t>我因耶和華大大歡</a:t>
            </a:r>
            <a:r>
              <a:rPr lang="zh-TW" altLang="en-US" sz="2100" dirty="0" smtClean="0">
                <a:solidFill>
                  <a:schemeClr val="bg1"/>
                </a:solidFill>
              </a:rPr>
              <a:t>喜</a:t>
            </a:r>
            <a:r>
              <a:rPr lang="en-US" altLang="zh-TW" sz="2100" dirty="0" smtClean="0">
                <a:solidFill>
                  <a:schemeClr val="bg1"/>
                </a:solidFill>
              </a:rPr>
              <a:t>,</a:t>
            </a:r>
            <a:r>
              <a:rPr lang="zh-TW" altLang="en-US" sz="2100" dirty="0" smtClean="0">
                <a:solidFill>
                  <a:schemeClr val="bg1"/>
                </a:solidFill>
              </a:rPr>
              <a:t>我</a:t>
            </a:r>
            <a:r>
              <a:rPr lang="zh-TW" altLang="en-US" sz="2100" dirty="0">
                <a:solidFill>
                  <a:schemeClr val="bg1"/>
                </a:solidFill>
              </a:rPr>
              <a:t>的心靠神快</a:t>
            </a:r>
            <a:r>
              <a:rPr lang="zh-TW" altLang="en-US" sz="2100" dirty="0" smtClean="0">
                <a:solidFill>
                  <a:schemeClr val="bg1"/>
                </a:solidFill>
              </a:rPr>
              <a:t>樂</a:t>
            </a:r>
            <a:r>
              <a:rPr lang="en-US" altLang="zh-TW" sz="2100" dirty="0" smtClean="0">
                <a:solidFill>
                  <a:schemeClr val="bg1"/>
                </a:solidFill>
              </a:rPr>
              <a:t>.</a:t>
            </a:r>
            <a:r>
              <a:rPr lang="zh-TW" altLang="en-US" sz="2100" dirty="0" smtClean="0">
                <a:solidFill>
                  <a:schemeClr val="bg1"/>
                </a:solidFill>
              </a:rPr>
              <a:t>因</a:t>
            </a:r>
            <a:r>
              <a:rPr lang="zh-TW" altLang="en-US" sz="2100" dirty="0">
                <a:solidFill>
                  <a:schemeClr val="bg1"/>
                </a:solidFill>
              </a:rPr>
              <a:t>他以拯救為衣給我穿</a:t>
            </a:r>
            <a:r>
              <a:rPr lang="zh-TW" altLang="en-US" sz="2100" dirty="0" smtClean="0">
                <a:solidFill>
                  <a:schemeClr val="bg1"/>
                </a:solidFill>
              </a:rPr>
              <a:t>上</a:t>
            </a:r>
            <a:r>
              <a:rPr lang="en-US" altLang="zh-TW" sz="2100" dirty="0" smtClean="0">
                <a:solidFill>
                  <a:schemeClr val="bg1"/>
                </a:solidFill>
              </a:rPr>
              <a:t>,</a:t>
            </a:r>
            <a:r>
              <a:rPr lang="zh-TW" altLang="en-US" sz="2100" dirty="0" smtClean="0">
                <a:solidFill>
                  <a:schemeClr val="bg1"/>
                </a:solidFill>
              </a:rPr>
              <a:t>以</a:t>
            </a:r>
            <a:r>
              <a:rPr lang="zh-TW" altLang="en-US" sz="2100" dirty="0">
                <a:solidFill>
                  <a:schemeClr val="bg1"/>
                </a:solidFill>
              </a:rPr>
              <a:t>公義為袍給我披</a:t>
            </a:r>
            <a:r>
              <a:rPr lang="zh-TW" altLang="en-US" sz="2100" dirty="0" smtClean="0">
                <a:solidFill>
                  <a:schemeClr val="bg1"/>
                </a:solidFill>
              </a:rPr>
              <a:t>上</a:t>
            </a:r>
            <a:r>
              <a:rPr lang="en-US" altLang="zh-TW" sz="2100" dirty="0" smtClean="0">
                <a:solidFill>
                  <a:schemeClr val="bg1"/>
                </a:solidFill>
              </a:rPr>
              <a:t>,…….</a:t>
            </a:r>
            <a:endParaRPr lang="en-US" sz="2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16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文本框 1"/>
          <p:cNvSpPr txBox="1"/>
          <p:nvPr/>
        </p:nvSpPr>
        <p:spPr>
          <a:xfrm>
            <a:off x="261764" y="123368"/>
            <a:ext cx="3168352" cy="583565"/>
          </a:xfrm>
          <a:prstGeom prst="rect">
            <a:avLst/>
          </a:prstGeom>
          <a:solidFill>
            <a:srgbClr val="00206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rgbClr val="FFFF00"/>
                </a:solidFill>
                <a:sym typeface="宋体" panose="02010600030101010101" pitchFamily="2" charset="-122"/>
              </a:rPr>
              <a:t>Isaiah 61:10</a:t>
            </a:r>
            <a:endParaRPr lang="zh-CN" altLang="en-US" sz="3200" b="1" dirty="0">
              <a:solidFill>
                <a:srgbClr val="FFFF00"/>
              </a:solidFill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640" y="1052736"/>
            <a:ext cx="9078135" cy="62865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764" y="1916832"/>
            <a:ext cx="10436681" cy="60960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828" y="2708920"/>
            <a:ext cx="10436681" cy="6096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547" y="2761720"/>
            <a:ext cx="611220" cy="504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2775" y="1142043"/>
            <a:ext cx="682474" cy="504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3546" y="3861048"/>
            <a:ext cx="11185481" cy="2000548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    //   </a:t>
            </a:r>
            <a:r>
              <a:rPr lang="en-US" sz="3600" dirty="0" err="1" smtClean="0">
                <a:solidFill>
                  <a:schemeClr val="bg1"/>
                </a:solidFill>
              </a:rPr>
              <a:t>Sos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asis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ba-Adonay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tagel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nafshi</a:t>
            </a:r>
            <a:r>
              <a:rPr lang="en-US" sz="3600" dirty="0" smtClean="0">
                <a:solidFill>
                  <a:schemeClr val="bg1"/>
                </a:solidFill>
              </a:rPr>
              <a:t> be-</a:t>
            </a:r>
            <a:r>
              <a:rPr lang="en-US" sz="3600" dirty="0" err="1" smtClean="0">
                <a:solidFill>
                  <a:schemeClr val="bg1"/>
                </a:solidFill>
              </a:rPr>
              <a:t>Elohay</a:t>
            </a:r>
            <a:endParaRPr lang="en-US" sz="800" dirty="0" smtClean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Ki </a:t>
            </a:r>
            <a:r>
              <a:rPr lang="en-US" sz="3600" dirty="0" err="1" smtClean="0">
                <a:solidFill>
                  <a:schemeClr val="bg1"/>
                </a:solidFill>
              </a:rPr>
              <a:t>hilbishani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bigdey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yesha</a:t>
            </a:r>
            <a:r>
              <a:rPr lang="en-US" sz="3600" dirty="0" smtClean="0">
                <a:solidFill>
                  <a:schemeClr val="bg1"/>
                </a:solidFill>
              </a:rPr>
              <a:t> me-</a:t>
            </a:r>
            <a:r>
              <a:rPr lang="en-US" sz="3600" dirty="0" err="1" smtClean="0">
                <a:solidFill>
                  <a:schemeClr val="bg1"/>
                </a:solidFill>
              </a:rPr>
              <a:t>il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tsdaka</a:t>
            </a:r>
            <a:r>
              <a:rPr lang="en-US" sz="3600" dirty="0" smtClean="0">
                <a:solidFill>
                  <a:schemeClr val="bg1"/>
                </a:solidFill>
              </a:rPr>
              <a:t> ye-</a:t>
            </a:r>
            <a:r>
              <a:rPr lang="en-US" sz="3600" dirty="0" err="1" smtClean="0">
                <a:solidFill>
                  <a:schemeClr val="bg1"/>
                </a:solidFill>
              </a:rPr>
              <a:t>atani</a:t>
            </a:r>
            <a:endParaRPr lang="en-US" sz="800" dirty="0" smtClean="0">
              <a:solidFill>
                <a:schemeClr val="bg1"/>
              </a:solidFill>
            </a:endParaRPr>
          </a:p>
          <a:p>
            <a:pPr algn="ctr"/>
            <a:endParaRPr lang="en-US" sz="800" dirty="0" smtClean="0">
              <a:solidFill>
                <a:schemeClr val="bg1"/>
              </a:solidFill>
            </a:endParaRPr>
          </a:p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Ki </a:t>
            </a:r>
            <a:r>
              <a:rPr lang="en-US" sz="3600" dirty="0" err="1">
                <a:solidFill>
                  <a:schemeClr val="bg1"/>
                </a:solidFill>
              </a:rPr>
              <a:t>hilbishani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bigdey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yesha</a:t>
            </a:r>
            <a:r>
              <a:rPr lang="en-US" sz="3600" dirty="0">
                <a:solidFill>
                  <a:schemeClr val="bg1"/>
                </a:solidFill>
              </a:rPr>
              <a:t> me-</a:t>
            </a:r>
            <a:r>
              <a:rPr lang="en-US" sz="3600" dirty="0" err="1">
                <a:solidFill>
                  <a:schemeClr val="bg1"/>
                </a:solidFill>
              </a:rPr>
              <a:t>il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tsdaka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smtClean="0">
                <a:solidFill>
                  <a:schemeClr val="bg1"/>
                </a:solidFill>
              </a:rPr>
              <a:t>ye-</a:t>
            </a:r>
            <a:r>
              <a:rPr lang="en-US" sz="3600" dirty="0" err="1" smtClean="0">
                <a:solidFill>
                  <a:schemeClr val="bg1"/>
                </a:solidFill>
              </a:rPr>
              <a:t>atani</a:t>
            </a:r>
            <a:r>
              <a:rPr lang="en-US" sz="3600" dirty="0" smtClean="0">
                <a:solidFill>
                  <a:schemeClr val="bg1"/>
                </a:solidFill>
              </a:rPr>
              <a:t>   //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78d58d64-a3ed-403f-9071-bd86c321099f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852</Words>
  <Application>Microsoft Office PowerPoint</Application>
  <PresentationFormat>Custom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1_默认设计模板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Microsoft</cp:lastModifiedBy>
  <cp:revision>462</cp:revision>
  <dcterms:created xsi:type="dcterms:W3CDTF">2019-04-01T15:31:00Z</dcterms:created>
  <dcterms:modified xsi:type="dcterms:W3CDTF">2021-03-06T04:10:37Z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