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0"/>
  </p:notes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</p:sldIdLst>
  <p:sldSz cx="12188825" cy="6858000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 showGuides="1">
      <p:cViewPr varScale="1">
        <p:scale>
          <a:sx n="84" d="100"/>
          <a:sy n="84" d="100"/>
        </p:scale>
        <p:origin x="-486" y="-78"/>
      </p:cViewPr>
      <p:guideLst>
        <p:guide orient="horz" pos="2208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3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212" y="174974"/>
            <a:ext cx="8408876" cy="4093428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t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Aprende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</a:t>
            </a:r>
            <a:r>
              <a:rPr lang="en-US" sz="2200" dirty="0" err="1" smtClean="0">
                <a:solidFill>
                  <a:schemeClr val="bg1"/>
                </a:solidFill>
              </a:rPr>
              <a:t>ebreo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mientras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Cantas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err="1">
                <a:solidFill>
                  <a:schemeClr val="bg1"/>
                </a:solidFill>
              </a:rPr>
              <a:t>Apprenez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l'Hébreu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en </a:t>
            </a:r>
            <a:r>
              <a:rPr lang="en-US" sz="2200" dirty="0" err="1" smtClean="0">
                <a:solidFill>
                  <a:schemeClr val="bg1"/>
                </a:solidFill>
              </a:rPr>
              <a:t>Chantant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Lerne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Hebräisch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beim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Singen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ko-KR" altLang="en-US" sz="2200" b="1" dirty="0" smtClean="0">
                <a:solidFill>
                  <a:schemeClr val="bg1"/>
                </a:solidFill>
              </a:rPr>
              <a:t>노래하며 배우는 히브리어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zh-CN" altLang="en-US" sz="2200" b="1" dirty="0" smtClean="0">
                <a:solidFill>
                  <a:schemeClr val="bg1"/>
                </a:solidFill>
              </a:rPr>
              <a:t>唱歌來學習希伯來語</a:t>
            </a:r>
            <a:endParaRPr lang="en-US" altLang="zh-CN" sz="2200" b="1" dirty="0" smtClean="0">
              <a:solidFill>
                <a:schemeClr val="bg1"/>
              </a:solidFill>
            </a:endParaRPr>
          </a:p>
          <a:p>
            <a:endParaRPr lang="en-US" altLang="zh-CN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Learn Hebrew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While Singing (V)</a:t>
            </a:r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4172" y="4391513"/>
            <a:ext cx="7825950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Voice: Ezra Kim, Ph.D.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				</a:t>
            </a:r>
            <a:r>
              <a:rPr lang="es-ES" sz="2000" b="1" dirty="0" smtClean="0">
                <a:solidFill>
                  <a:schemeClr val="bg1"/>
                </a:solidFill>
              </a:rPr>
              <a:t>				</a:t>
            </a:r>
            <a:r>
              <a:rPr lang="es-ES" b="1" dirty="0" smtClean="0">
                <a:solidFill>
                  <a:schemeClr val="bg1"/>
                </a:solidFill>
              </a:rPr>
              <a:t>				Cantado </a:t>
            </a:r>
            <a:r>
              <a:rPr lang="es-ES" b="1" dirty="0">
                <a:solidFill>
                  <a:schemeClr val="bg1"/>
                </a:solidFill>
              </a:rPr>
              <a:t>por </a:t>
            </a:r>
            <a:r>
              <a:rPr lang="es-ES" b="1" dirty="0" smtClean="0">
                <a:solidFill>
                  <a:schemeClr val="bg1"/>
                </a:solidFill>
              </a:rPr>
              <a:t>E</a:t>
            </a:r>
            <a:r>
              <a:rPr lang="en-US" b="1" dirty="0" err="1" smtClean="0">
                <a:solidFill>
                  <a:schemeClr val="bg1"/>
                </a:solidFill>
              </a:rPr>
              <a:t>sdras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	</a:t>
            </a:r>
            <a:r>
              <a:rPr lang="fr-FR" b="1" dirty="0" smtClean="0">
                <a:solidFill>
                  <a:schemeClr val="bg1"/>
                </a:solidFill>
              </a:rPr>
              <a:t>			Chanté </a:t>
            </a:r>
            <a:r>
              <a:rPr lang="fr-FR" b="1" dirty="0">
                <a:solidFill>
                  <a:schemeClr val="bg1"/>
                </a:solidFill>
              </a:rPr>
              <a:t>par Ezra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				Gesungen </a:t>
            </a:r>
            <a:r>
              <a:rPr lang="de-DE" b="1" dirty="0">
                <a:solidFill>
                  <a:schemeClr val="bg1"/>
                </a:solidFill>
              </a:rPr>
              <a:t>von Ezra </a:t>
            </a:r>
            <a:r>
              <a:rPr lang="de-DE" b="1" dirty="0" smtClean="0">
                <a:solidFill>
                  <a:schemeClr val="bg1"/>
                </a:solidFill>
              </a:rPr>
              <a:t>Kim, Ph.D.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				</a:t>
            </a:r>
            <a:r>
              <a:rPr lang="ko-KR" altLang="en-US" b="1" dirty="0" smtClean="0">
                <a:solidFill>
                  <a:schemeClr val="bg1"/>
                </a:solidFill>
              </a:rPr>
              <a:t>노래</a:t>
            </a:r>
            <a:r>
              <a:rPr lang="en-US" altLang="ko-KR" b="1" dirty="0" smtClean="0">
                <a:solidFill>
                  <a:schemeClr val="bg1"/>
                </a:solidFill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</a:rPr>
              <a:t>김경래 박사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				</a:t>
            </a:r>
            <a:r>
              <a:rPr lang="zh-CN" altLang="en-US" b="1" dirty="0" smtClean="0">
                <a:solidFill>
                  <a:schemeClr val="bg1"/>
                </a:solidFill>
              </a:rPr>
              <a:t>由金京來博士演唱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764" y="4268402"/>
            <a:ext cx="3363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מְקוֹר מַיִם חַיִּים 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l-GR" sz="1600" b="1" dirty="0"/>
              <a:t>ἡ πηγή ὕδατος ζωῆς 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rgbClr val="7030A0"/>
                </a:solidFill>
              </a:rPr>
              <a:t>The Spring of Living Water </a:t>
            </a:r>
            <a:endParaRPr lang="en-US" sz="1600" dirty="0">
              <a:solidFill>
                <a:srgbClr val="7030A0"/>
              </a:solidFill>
            </a:endParaRPr>
          </a:p>
          <a:p>
            <a:pPr algn="ctr"/>
            <a:r>
              <a:rPr lang="ko-KR" altLang="en-US" sz="1600" b="1" dirty="0">
                <a:solidFill>
                  <a:srgbClr val="00B050"/>
                </a:solidFill>
              </a:rPr>
              <a:t>생명수 샘</a:t>
            </a:r>
            <a:r>
              <a:rPr lang="ko-KR" altLang="en-US" sz="1600" dirty="0">
                <a:solidFill>
                  <a:srgbClr val="00B050"/>
                </a:solidFill>
              </a:rPr>
              <a:t>  </a:t>
            </a:r>
            <a:r>
              <a:rPr lang="zh-TW" altLang="en-US" sz="1600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La </a:t>
            </a:r>
            <a:r>
              <a:rPr lang="en-US" sz="1600" b="1" i="1" dirty="0" err="1">
                <a:solidFill>
                  <a:srgbClr val="C00000"/>
                </a:solidFill>
              </a:rPr>
              <a:t>Fuente</a:t>
            </a:r>
            <a:r>
              <a:rPr lang="en-US" sz="1600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sz="1600" b="1" i="1" dirty="0"/>
              <a:t>La Source </a:t>
            </a:r>
            <a:r>
              <a:rPr lang="en-US" sz="1600" b="1" i="1" dirty="0" err="1"/>
              <a:t>d'Eau</a:t>
            </a:r>
            <a:r>
              <a:rPr lang="en-US" sz="1600" b="1" i="1" dirty="0"/>
              <a:t> Vive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b="1" i="1" dirty="0" err="1"/>
              <a:t>Fonte</a:t>
            </a:r>
            <a:r>
              <a:rPr lang="en-US" sz="1600" b="1" i="1" dirty="0"/>
              <a:t> de </a:t>
            </a:r>
            <a:r>
              <a:rPr lang="en-US" sz="1600" b="1" i="1" dirty="0" err="1"/>
              <a:t>Água</a:t>
            </a:r>
            <a:r>
              <a:rPr lang="en-US" sz="1600" b="1" i="1" dirty="0"/>
              <a:t> Viva</a:t>
            </a:r>
            <a:endParaRPr lang="en-US" sz="1600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‎ </a:t>
            </a:r>
            <a:r>
              <a:rPr lang="ar-SA" sz="1600" b="1" dirty="0">
                <a:solidFill>
                  <a:srgbClr val="C00000"/>
                </a:solidFill>
              </a:rPr>
              <a:t>يَنْبُوعَ الْمِيَاهِ الْحَيَّةِ،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371919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5471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副标题 3074"/>
          <p:cNvSpPr>
            <a:spLocks noGrp="1"/>
          </p:cNvSpPr>
          <p:nvPr>
            <p:ph type="subTitle" idx="1"/>
          </p:nvPr>
        </p:nvSpPr>
        <p:spPr>
          <a:xfrm>
            <a:off x="117748" y="116632"/>
            <a:ext cx="11881318" cy="6624736"/>
          </a:xfrm>
          <a:solidFill>
            <a:srgbClr val="002060"/>
          </a:solidFill>
        </p:spPr>
        <p:txBody>
          <a:bodyPr anchor="t"/>
          <a:lstStyle/>
          <a:p>
            <a:pPr algn="l"/>
            <a:r>
              <a:rPr lang="en-US" sz="32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altLang="zh-CN" sz="2800" b="1" dirty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Psalm </a:t>
            </a:r>
            <a:r>
              <a:rPr lang="en-US" altLang="zh-CN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100:2-4    </a:t>
            </a:r>
            <a:r>
              <a:rPr lang="en-US" sz="28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`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hn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")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n"r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&gt;Bi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wyn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"©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p'l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WaBoï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Bwhebb" pitchFamily="2" charset="0"/>
              </a:rPr>
              <a:t>hx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'_</a:t>
            </a:r>
            <a:r>
              <a:rPr lang="en-US" sz="3000" dirty="0" err="1">
                <a:solidFill>
                  <a:schemeClr val="bg1"/>
                </a:solidFill>
                <a:latin typeface="Bwhebb" pitchFamily="2" charset="0"/>
              </a:rPr>
              <a:t>m.fiB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. </a:t>
            </a:r>
            <a:r>
              <a:rPr lang="en-US" sz="3000" dirty="0" err="1">
                <a:solidFill>
                  <a:schemeClr val="bg1"/>
                </a:solidFill>
                <a:latin typeface="Bwhebb" pitchFamily="2" charset="0"/>
              </a:rPr>
              <a:t>hw"åhy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&gt;-ta, </a:t>
            </a:r>
            <a:r>
              <a:rPr lang="en-US" sz="3000" dirty="0" err="1">
                <a:solidFill>
                  <a:schemeClr val="bg1"/>
                </a:solidFill>
                <a:latin typeface="Bwhebb" pitchFamily="2" charset="0"/>
              </a:rPr>
              <a:t>Wdåb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.[i</a:t>
            </a:r>
            <a:r>
              <a:rPr lang="en-US" sz="3000" b="1" baseline="30000" dirty="0">
                <a:solidFill>
                  <a:schemeClr val="bg1"/>
                </a:solidFill>
                <a:latin typeface="Bwhebb" pitchFamily="2" charset="0"/>
              </a:rPr>
              <a:t>  </a:t>
            </a:r>
            <a:endParaRPr lang="en-US" sz="3000" dirty="0">
              <a:solidFill>
                <a:schemeClr val="bg1"/>
              </a:solidFill>
              <a:latin typeface="Bwhebb" pitchFamily="2" charset="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Bwhebb" pitchFamily="2" charset="0"/>
              </a:rPr>
              <a:t> 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`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At*y[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ir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&gt;m; !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acoåw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&gt; AMª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[; </a:t>
            </a:r>
            <a:r>
              <a:rPr lang="en-US" sz="3600" dirty="0" err="1" smtClean="0">
                <a:solidFill>
                  <a:srgbClr val="FFFF00"/>
                </a:solidFill>
                <a:latin typeface="Bwhebb" pitchFamily="2" charset="0"/>
              </a:rPr>
              <a:t>Wnx.n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:+a] </a:t>
            </a:r>
            <a:r>
              <a:rPr lang="en-US" sz="3600" dirty="0" err="1" smtClean="0">
                <a:solidFill>
                  <a:srgbClr val="FFFF00"/>
                </a:solidFill>
                <a:latin typeface="Bwhebb" pitchFamily="2" charset="0"/>
              </a:rPr>
              <a:t>Alåw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&gt; </a:t>
            </a:r>
            <a:r>
              <a:rPr lang="en-US" sz="3600" dirty="0" err="1" smtClean="0">
                <a:solidFill>
                  <a:srgbClr val="FFFF00"/>
                </a:solidFill>
                <a:latin typeface="Bwhebb" pitchFamily="2" charset="0"/>
              </a:rPr>
              <a:t>Wnf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'['â-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aWh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) ~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yhiîl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{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ña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/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aWhÜ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éhw"hy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&gt;-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yKi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( W[ªD&gt;</a:t>
            </a:r>
            <a:r>
              <a:rPr lang="en-US" sz="36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3600" dirty="0">
              <a:solidFill>
                <a:srgbClr val="FFFF00"/>
              </a:solidFill>
              <a:latin typeface="Bwhebb" pitchFamily="2" charset="0"/>
            </a:endParaRPr>
          </a:p>
          <a:p>
            <a:pPr algn="l"/>
            <a:r>
              <a:rPr lang="en-US" sz="3600" dirty="0" smtClean="0">
                <a:solidFill>
                  <a:schemeClr val="bg1"/>
                </a:solidFill>
                <a:latin typeface="Bwhebb" pitchFamily="2" charset="0"/>
              </a:rPr>
              <a:t>        </a:t>
            </a:r>
            <a:r>
              <a:rPr lang="en-US" sz="3000" dirty="0" smtClean="0">
                <a:solidFill>
                  <a:schemeClr val="bg1"/>
                </a:solidFill>
                <a:latin typeface="Bwhebb" pitchFamily="2" charset="0"/>
              </a:rPr>
              <a:t>`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Am*v. </a:t>
            </a:r>
            <a:r>
              <a:rPr lang="en-US" sz="3000" dirty="0" err="1">
                <a:solidFill>
                  <a:schemeClr val="bg1"/>
                </a:solidFill>
                <a:latin typeface="Bwhebb" pitchFamily="2" charset="0"/>
              </a:rPr>
              <a:t>Wkïr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]B' Al</a:t>
            </a:r>
            <a:r>
              <a:rPr lang="en-US" sz="3000" dirty="0" smtClean="0">
                <a:solidFill>
                  <a:schemeClr val="bg1"/>
                </a:solidFill>
                <a:latin typeface="Bwhebb" pitchFamily="2" charset="0"/>
              </a:rPr>
              <a:t>©-</a:t>
            </a:r>
            <a:r>
              <a:rPr lang="en-US" sz="3000" dirty="0" err="1">
                <a:solidFill>
                  <a:schemeClr val="bg1"/>
                </a:solidFill>
                <a:latin typeface="Bwhebb" pitchFamily="2" charset="0"/>
              </a:rPr>
              <a:t>WdAh</a:t>
            </a:r>
            <a:r>
              <a:rPr lang="en-US" sz="3000" dirty="0">
                <a:solidFill>
                  <a:schemeClr val="bg1"/>
                </a:solidFill>
                <a:latin typeface="Bwhebb" pitchFamily="2" charset="0"/>
              </a:rPr>
              <a:t>)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hL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'_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hit.Bi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wyt'îrocex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]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hd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"ª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AtB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wyr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"’['v.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WaBoÜ</a:t>
            </a:r>
            <a:r>
              <a:rPr lang="en-US" sz="36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800" b="1" baseline="30000" dirty="0" smtClean="0">
              <a:solidFill>
                <a:srgbClr val="FFFF00"/>
              </a:solidFill>
              <a:latin typeface="Bwhebb" pitchFamily="2" charset="0"/>
            </a:endParaRPr>
          </a:p>
          <a:p>
            <a:pPr algn="l"/>
            <a:endParaRPr lang="en-US" sz="800" b="1" baseline="30000" dirty="0" smtClean="0">
              <a:solidFill>
                <a:srgbClr val="FFFF00"/>
              </a:solidFill>
              <a:latin typeface="Bwhebb" pitchFamily="2" charset="0"/>
            </a:endParaRPr>
          </a:p>
          <a:p>
            <a:pPr algn="l"/>
            <a:r>
              <a:rPr lang="en-US" sz="2000" baseline="30000" dirty="0" smtClean="0">
                <a:solidFill>
                  <a:srgbClr val="FFFF00"/>
                </a:solidFill>
              </a:rPr>
              <a:t>NIV </a:t>
            </a:r>
            <a:r>
              <a:rPr lang="en-US" sz="2000" dirty="0" smtClean="0">
                <a:solidFill>
                  <a:srgbClr val="FFFF00"/>
                </a:solidFill>
              </a:rPr>
              <a:t>…… come </a:t>
            </a:r>
            <a:r>
              <a:rPr lang="en-US" sz="2000" dirty="0">
                <a:solidFill>
                  <a:srgbClr val="FFFF00"/>
                </a:solidFill>
              </a:rPr>
              <a:t>before him with joyful songs. Know that the LORD is God. It is he who made us, and we are his; we are his people, the sheep of his pasture. Enter his gates with thanksgiving and his courts with praise; …… </a:t>
            </a:r>
            <a:r>
              <a:rPr lang="en-US" sz="2000" dirty="0" smtClean="0">
                <a:solidFill>
                  <a:srgbClr val="FFFF00"/>
                </a:solidFill>
              </a:rPr>
              <a:t> / </a:t>
            </a:r>
            <a:r>
              <a:rPr lang="es-ES_tradnl" sz="2000" baseline="30000" dirty="0" smtClean="0">
                <a:solidFill>
                  <a:srgbClr val="FFFF00"/>
                </a:solidFill>
              </a:rPr>
              <a:t>R95</a:t>
            </a:r>
            <a:r>
              <a:rPr lang="es-ES_tradnl" sz="2000" dirty="0" smtClean="0">
                <a:solidFill>
                  <a:srgbClr val="FFFF00"/>
                </a:solidFill>
              </a:rPr>
              <a:t> </a:t>
            </a:r>
            <a:r>
              <a:rPr lang="es-ES_tradnl" sz="2000" dirty="0" smtClean="0">
                <a:solidFill>
                  <a:schemeClr val="bg1"/>
                </a:solidFill>
              </a:rPr>
              <a:t>…… venid </a:t>
            </a:r>
            <a:r>
              <a:rPr lang="es-ES_tradnl" sz="2000" dirty="0">
                <a:solidFill>
                  <a:schemeClr val="bg1"/>
                </a:solidFill>
              </a:rPr>
              <a:t>ante su presencia con regocijo. Reconoced que Jehová es Dios; él nos hizo y no nosotros a nosotros mismos; pueblo suyo somos y ovejas de su prado. Entrad por sus puertas con acción de gracias, por sus atrios con alabanza. …… </a:t>
            </a:r>
            <a:r>
              <a:rPr lang="es-ES_tradnl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/ </a:t>
            </a:r>
            <a:r>
              <a:rPr lang="en-US" sz="2000" baseline="30000" dirty="0" smtClean="0">
                <a:solidFill>
                  <a:srgbClr val="FFFF00"/>
                </a:solidFill>
              </a:rPr>
              <a:t>BFC</a:t>
            </a:r>
            <a:r>
              <a:rPr lang="en-US" sz="2000" baseline="30000" dirty="0" smtClean="0">
                <a:solidFill>
                  <a:schemeClr val="bg1"/>
                </a:solidFill>
              </a:rPr>
              <a:t> </a:t>
            </a:r>
            <a:r>
              <a:rPr lang="es-ES_tradnl" sz="2000" dirty="0">
                <a:solidFill>
                  <a:srgbClr val="FFFF00"/>
                </a:solidFill>
              </a:rPr>
              <a:t> </a:t>
            </a:r>
            <a:r>
              <a:rPr lang="es-ES_tradnl" sz="2000" dirty="0" smtClean="0">
                <a:solidFill>
                  <a:schemeClr val="bg1"/>
                </a:solidFill>
              </a:rPr>
              <a:t>……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présentez-vous</a:t>
            </a:r>
            <a:r>
              <a:rPr lang="en-US" sz="2000" dirty="0">
                <a:solidFill>
                  <a:schemeClr val="bg1"/>
                </a:solidFill>
              </a:rPr>
              <a:t> à </a:t>
            </a:r>
            <a:r>
              <a:rPr lang="en-US" sz="2000" dirty="0" err="1">
                <a:solidFill>
                  <a:schemeClr val="bg1"/>
                </a:solidFill>
              </a:rPr>
              <a:t>lui</a:t>
            </a:r>
            <a:r>
              <a:rPr lang="en-US" sz="2000" dirty="0">
                <a:solidFill>
                  <a:schemeClr val="bg1"/>
                </a:solidFill>
              </a:rPr>
              <a:t> avec des </a:t>
            </a:r>
            <a:r>
              <a:rPr lang="en-US" sz="2000" dirty="0" err="1">
                <a:solidFill>
                  <a:schemeClr val="bg1"/>
                </a:solidFill>
              </a:rPr>
              <a:t>cris</a:t>
            </a:r>
            <a:r>
              <a:rPr lang="en-US" sz="2000" dirty="0">
                <a:solidFill>
                  <a:schemeClr val="bg1"/>
                </a:solidFill>
              </a:rPr>
              <a:t> de joie. </a:t>
            </a:r>
            <a:r>
              <a:rPr lang="en-US" sz="2000" dirty="0" err="1">
                <a:solidFill>
                  <a:schemeClr val="bg1"/>
                </a:solidFill>
              </a:rPr>
              <a:t>Sachez</a:t>
            </a:r>
            <a:r>
              <a:rPr lang="en-US" sz="2000" dirty="0">
                <a:solidFill>
                  <a:schemeClr val="bg1"/>
                </a:solidFill>
              </a:rPr>
              <a:t>-le: </a:t>
            </a:r>
            <a:r>
              <a:rPr lang="en-US" sz="2000" dirty="0" err="1">
                <a:solidFill>
                  <a:schemeClr val="bg1"/>
                </a:solidFill>
              </a:rPr>
              <a:t>c'est</a:t>
            </a:r>
            <a:r>
              <a:rPr lang="en-US" sz="2000" dirty="0">
                <a:solidFill>
                  <a:schemeClr val="bg1"/>
                </a:solidFill>
              </a:rPr>
              <a:t> le Seigneur qui </a:t>
            </a:r>
            <a:r>
              <a:rPr lang="en-US" sz="2000" dirty="0" err="1">
                <a:solidFill>
                  <a:schemeClr val="bg1"/>
                </a:solidFill>
              </a:rPr>
              <a:t>est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Dieu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c'est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lui</a:t>
            </a:r>
            <a:r>
              <a:rPr lang="en-US" sz="2000" dirty="0">
                <a:solidFill>
                  <a:schemeClr val="bg1"/>
                </a:solidFill>
              </a:rPr>
              <a:t> qui nous a </a:t>
            </a:r>
            <a:r>
              <a:rPr lang="en-US" sz="2000" dirty="0" err="1">
                <a:solidFill>
                  <a:schemeClr val="bg1"/>
                </a:solidFill>
              </a:rPr>
              <a:t>faits</a:t>
            </a:r>
            <a:r>
              <a:rPr lang="en-US" sz="2000" dirty="0">
                <a:solidFill>
                  <a:schemeClr val="bg1"/>
                </a:solidFill>
              </a:rPr>
              <a:t>, et nous </a:t>
            </a:r>
            <a:r>
              <a:rPr lang="en-US" sz="2000" dirty="0" err="1">
                <a:solidFill>
                  <a:schemeClr val="bg1"/>
                </a:solidFill>
              </a:rPr>
              <a:t>sommes</a:t>
            </a:r>
            <a:r>
              <a:rPr lang="en-US" sz="2000" dirty="0">
                <a:solidFill>
                  <a:schemeClr val="bg1"/>
                </a:solidFill>
              </a:rPr>
              <a:t> à </a:t>
            </a:r>
            <a:r>
              <a:rPr lang="en-US" sz="2000" dirty="0" err="1">
                <a:solidFill>
                  <a:schemeClr val="bg1"/>
                </a:solidFill>
              </a:rPr>
              <a:t>lui</a:t>
            </a:r>
            <a:r>
              <a:rPr lang="en-US" sz="2000" dirty="0">
                <a:solidFill>
                  <a:schemeClr val="bg1"/>
                </a:solidFill>
              </a:rPr>
              <a:t>. Nous </a:t>
            </a:r>
            <a:r>
              <a:rPr lang="en-US" sz="2000" dirty="0" err="1">
                <a:solidFill>
                  <a:schemeClr val="bg1"/>
                </a:solidFill>
              </a:rPr>
              <a:t>sommes</a:t>
            </a:r>
            <a:r>
              <a:rPr lang="en-US" sz="2000" dirty="0">
                <a:solidFill>
                  <a:schemeClr val="bg1"/>
                </a:solidFill>
              </a:rPr>
              <a:t> son </a:t>
            </a:r>
            <a:r>
              <a:rPr lang="en-US" sz="2000" dirty="0" err="1">
                <a:solidFill>
                  <a:schemeClr val="bg1"/>
                </a:solidFill>
              </a:rPr>
              <a:t>peuple</a:t>
            </a:r>
            <a:r>
              <a:rPr lang="en-US" sz="2000" dirty="0">
                <a:solidFill>
                  <a:schemeClr val="bg1"/>
                </a:solidFill>
              </a:rPr>
              <a:t>, le </a:t>
            </a:r>
            <a:r>
              <a:rPr lang="en-US" sz="2000" dirty="0" err="1">
                <a:solidFill>
                  <a:schemeClr val="bg1"/>
                </a:solidFill>
              </a:rPr>
              <a:t>troupeau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dont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est</a:t>
            </a:r>
            <a:r>
              <a:rPr lang="en-US" sz="2000" dirty="0">
                <a:solidFill>
                  <a:schemeClr val="bg1"/>
                </a:solidFill>
              </a:rPr>
              <a:t> le </a:t>
            </a:r>
            <a:r>
              <a:rPr lang="en-US" sz="2000" dirty="0" err="1">
                <a:solidFill>
                  <a:schemeClr val="bg1"/>
                </a:solidFill>
              </a:rPr>
              <a:t>berger</a:t>
            </a:r>
            <a:r>
              <a:rPr lang="en-US" sz="2000" dirty="0">
                <a:solidFill>
                  <a:schemeClr val="bg1"/>
                </a:solidFill>
              </a:rPr>
              <a:t>. En entrant </a:t>
            </a:r>
            <a:r>
              <a:rPr lang="en-US" sz="2000" dirty="0" err="1">
                <a:solidFill>
                  <a:schemeClr val="bg1"/>
                </a:solidFill>
              </a:rPr>
              <a:t>dans</a:t>
            </a:r>
            <a:r>
              <a:rPr lang="en-US" sz="2000" dirty="0">
                <a:solidFill>
                  <a:schemeClr val="bg1"/>
                </a:solidFill>
              </a:rPr>
              <a:t> son temple, </a:t>
            </a:r>
            <a:r>
              <a:rPr lang="en-US" sz="2000" dirty="0" err="1">
                <a:solidFill>
                  <a:schemeClr val="bg1"/>
                </a:solidFill>
              </a:rPr>
              <a:t>acclamez</a:t>
            </a:r>
            <a:r>
              <a:rPr lang="en-US" sz="2000" dirty="0">
                <a:solidFill>
                  <a:schemeClr val="bg1"/>
                </a:solidFill>
              </a:rPr>
              <a:t>-le; </a:t>
            </a:r>
            <a:r>
              <a:rPr lang="en-US" sz="2000" dirty="0" err="1">
                <a:solidFill>
                  <a:schemeClr val="bg1"/>
                </a:solidFill>
              </a:rPr>
              <a:t>dans</a:t>
            </a:r>
            <a:r>
              <a:rPr lang="en-US" sz="2000" dirty="0">
                <a:solidFill>
                  <a:schemeClr val="bg1"/>
                </a:solidFill>
              </a:rPr>
              <a:t> la </a:t>
            </a:r>
            <a:r>
              <a:rPr lang="en-US" sz="2000" dirty="0" err="1">
                <a:solidFill>
                  <a:schemeClr val="bg1"/>
                </a:solidFill>
              </a:rPr>
              <a:t>cour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intérieure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exprimez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vos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louanges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s-ES_tradnl" sz="2000" dirty="0">
                <a:solidFill>
                  <a:schemeClr val="bg1"/>
                </a:solidFill>
              </a:rPr>
              <a:t>…… </a:t>
            </a:r>
            <a:r>
              <a:rPr lang="en-US" sz="2000" dirty="0" smtClean="0">
                <a:solidFill>
                  <a:schemeClr val="bg1"/>
                </a:solidFill>
              </a:rPr>
              <a:t>  / </a:t>
            </a:r>
            <a:r>
              <a:rPr lang="en-US" sz="2000" baseline="30000" dirty="0" smtClean="0">
                <a:solidFill>
                  <a:srgbClr val="FFFF00"/>
                </a:solidFill>
              </a:rPr>
              <a:t>ELB</a:t>
            </a:r>
            <a:r>
              <a:rPr lang="en-US" sz="2000" baseline="30000" dirty="0" smtClean="0">
                <a:solidFill>
                  <a:schemeClr val="bg1"/>
                </a:solidFill>
              </a:rPr>
              <a:t> </a:t>
            </a:r>
            <a:r>
              <a:rPr lang="es-ES_tradnl" sz="2000" dirty="0">
                <a:solidFill>
                  <a:srgbClr val="FFFF00"/>
                </a:solidFill>
              </a:rPr>
              <a:t> </a:t>
            </a:r>
            <a:r>
              <a:rPr lang="es-ES_tradnl" sz="2000" dirty="0">
                <a:solidFill>
                  <a:schemeClr val="bg1"/>
                </a:solidFill>
              </a:rPr>
              <a:t>…… </a:t>
            </a:r>
            <a:r>
              <a:rPr lang="en-US" sz="2000" dirty="0" err="1" smtClean="0">
                <a:solidFill>
                  <a:schemeClr val="bg1"/>
                </a:solidFill>
              </a:rPr>
              <a:t>Kommt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vor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Angesicht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Jubel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n-US" sz="2000" dirty="0" err="1">
                <a:solidFill>
                  <a:schemeClr val="bg1"/>
                </a:solidFill>
              </a:rPr>
              <a:t>Erkennt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daß</a:t>
            </a:r>
            <a:r>
              <a:rPr lang="en-US" sz="2000" dirty="0">
                <a:solidFill>
                  <a:schemeClr val="bg1"/>
                </a:solidFill>
              </a:rPr>
              <a:t> der HERR </a:t>
            </a:r>
            <a:r>
              <a:rPr lang="en-US" sz="2000" dirty="0" err="1">
                <a:solidFill>
                  <a:schemeClr val="bg1"/>
                </a:solidFill>
              </a:rPr>
              <a:t>Gott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ist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n-US" sz="2000" dirty="0" err="1">
                <a:solidFill>
                  <a:schemeClr val="bg1"/>
                </a:solidFill>
              </a:rPr>
              <a:t>Er</a:t>
            </a:r>
            <a:r>
              <a:rPr lang="en-US" sz="2000" dirty="0">
                <a:solidFill>
                  <a:schemeClr val="bg1"/>
                </a:solidFill>
              </a:rPr>
              <a:t> hat </a:t>
            </a:r>
            <a:r>
              <a:rPr lang="en-US" sz="2000" dirty="0" err="1">
                <a:solidFill>
                  <a:schemeClr val="bg1"/>
                </a:solidFill>
              </a:rPr>
              <a:t>uns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gemacht</a:t>
            </a:r>
            <a:r>
              <a:rPr lang="en-US" sz="2000" dirty="0">
                <a:solidFill>
                  <a:schemeClr val="bg1"/>
                </a:solidFill>
              </a:rPr>
              <a:t>, und </a:t>
            </a:r>
            <a:r>
              <a:rPr lang="en-US" sz="2000" dirty="0" err="1">
                <a:solidFill>
                  <a:schemeClr val="bg1"/>
                </a:solidFill>
              </a:rPr>
              <a:t>nicht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wir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selbst</a:t>
            </a:r>
            <a:r>
              <a:rPr lang="en-US" sz="2000" dirty="0">
                <a:solidFill>
                  <a:schemeClr val="bg1"/>
                </a:solidFill>
              </a:rPr>
              <a:t> - </a:t>
            </a:r>
            <a:r>
              <a:rPr lang="en-US" sz="2000" dirty="0" err="1">
                <a:solidFill>
                  <a:schemeClr val="bg1"/>
                </a:solidFill>
              </a:rPr>
              <a:t>sein</a:t>
            </a:r>
            <a:r>
              <a:rPr lang="en-US" sz="2000" dirty="0">
                <a:solidFill>
                  <a:schemeClr val="bg1"/>
                </a:solidFill>
              </a:rPr>
              <a:t> Volk und die </a:t>
            </a:r>
            <a:r>
              <a:rPr lang="en-US" sz="2000" dirty="0" err="1">
                <a:solidFill>
                  <a:schemeClr val="bg1"/>
                </a:solidFill>
              </a:rPr>
              <a:t>Herde</a:t>
            </a:r>
            <a:r>
              <a:rPr lang="en-US" sz="2000" dirty="0">
                <a:solidFill>
                  <a:schemeClr val="bg1"/>
                </a:solidFill>
              </a:rPr>
              <a:t> seiner </a:t>
            </a:r>
            <a:r>
              <a:rPr lang="en-US" sz="2000" dirty="0" err="1">
                <a:solidFill>
                  <a:schemeClr val="bg1"/>
                </a:solidFill>
              </a:rPr>
              <a:t>Weide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Zieht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ein</a:t>
            </a:r>
            <a:r>
              <a:rPr lang="en-US" sz="2000" dirty="0">
                <a:solidFill>
                  <a:schemeClr val="bg1"/>
                </a:solidFill>
              </a:rPr>
              <a:t> in seine Tore </a:t>
            </a:r>
            <a:r>
              <a:rPr lang="en-US" sz="2000" dirty="0" err="1">
                <a:solidFill>
                  <a:schemeClr val="bg1"/>
                </a:solidFill>
              </a:rPr>
              <a:t>mit</a:t>
            </a:r>
            <a:r>
              <a:rPr lang="en-US" sz="2000" dirty="0">
                <a:solidFill>
                  <a:schemeClr val="bg1"/>
                </a:solidFill>
              </a:rPr>
              <a:t> Dank, in seine </a:t>
            </a:r>
            <a:r>
              <a:rPr lang="en-US" sz="2000" dirty="0" err="1">
                <a:solidFill>
                  <a:schemeClr val="bg1"/>
                </a:solidFill>
              </a:rPr>
              <a:t>Vorhöfe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Lobgesang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s-ES_tradnl" sz="2000" dirty="0">
                <a:solidFill>
                  <a:schemeClr val="bg1"/>
                </a:solidFill>
              </a:rPr>
              <a:t>…… </a:t>
            </a:r>
            <a:r>
              <a:rPr lang="en-US" sz="2000" dirty="0" smtClean="0">
                <a:solidFill>
                  <a:schemeClr val="bg1"/>
                </a:solidFill>
              </a:rPr>
              <a:t>   / </a:t>
            </a:r>
            <a:r>
              <a:rPr lang="en-US" sz="2000" b="1" baseline="30000" dirty="0" smtClean="0">
                <a:solidFill>
                  <a:srgbClr val="FFFF00"/>
                </a:solidFill>
              </a:rPr>
              <a:t>KRV </a:t>
            </a:r>
            <a:r>
              <a:rPr lang="es-ES_tradnl" sz="2000" dirty="0">
                <a:solidFill>
                  <a:srgbClr val="FFFF00"/>
                </a:solidFill>
              </a:rPr>
              <a:t> </a:t>
            </a:r>
            <a:r>
              <a:rPr lang="es-ES_tradnl" sz="2000" dirty="0">
                <a:solidFill>
                  <a:schemeClr val="bg1"/>
                </a:solidFill>
              </a:rPr>
              <a:t>…… </a:t>
            </a:r>
            <a:r>
              <a:rPr lang="ko-KR" altLang="en-US" sz="2000" b="1" dirty="0" smtClean="0">
                <a:solidFill>
                  <a:schemeClr val="bg1"/>
                </a:solidFill>
              </a:rPr>
              <a:t>노래하면서 </a:t>
            </a:r>
            <a:r>
              <a:rPr lang="ko-KR" altLang="en-US" sz="2000" b="1" dirty="0">
                <a:solidFill>
                  <a:schemeClr val="bg1"/>
                </a:solidFill>
              </a:rPr>
              <a:t>그 앞에 나아갈찌어다</a:t>
            </a:r>
            <a:r>
              <a:rPr lang="en-US" sz="2000" b="1" dirty="0">
                <a:solidFill>
                  <a:schemeClr val="bg1"/>
                </a:solidFill>
              </a:rPr>
              <a:t>.</a:t>
            </a:r>
            <a:r>
              <a:rPr lang="en-US" sz="2000" b="1" baseline="30000" dirty="0">
                <a:solidFill>
                  <a:schemeClr val="bg1"/>
                </a:solidFill>
              </a:rPr>
              <a:t> </a:t>
            </a:r>
            <a:r>
              <a:rPr lang="ko-KR" altLang="en-US" sz="2000" b="1" dirty="0">
                <a:solidFill>
                  <a:schemeClr val="bg1"/>
                </a:solidFill>
              </a:rPr>
              <a:t>여호와가 우리 하나님이신줄 너희는 알찌어다 그는 우리를 지으신 자시요 우리는 그의 것이니 그의 백성이요 그의 기르시는 양이로다</a:t>
            </a:r>
            <a:r>
              <a:rPr lang="en-US" sz="2000" b="1" dirty="0">
                <a:solidFill>
                  <a:schemeClr val="bg1"/>
                </a:solidFill>
              </a:rPr>
              <a:t>. </a:t>
            </a:r>
            <a:r>
              <a:rPr lang="ko-KR" altLang="en-US" sz="2000" b="1" dirty="0">
                <a:solidFill>
                  <a:schemeClr val="bg1"/>
                </a:solidFill>
              </a:rPr>
              <a:t>감사함으로 그 문에 들어가며 찬송함으로 그 궁정에 들어가서 </a:t>
            </a:r>
            <a:r>
              <a:rPr lang="es-ES_tradnl" sz="2000" dirty="0">
                <a:solidFill>
                  <a:srgbClr val="FFFF00"/>
                </a:solidFill>
              </a:rPr>
              <a:t> </a:t>
            </a:r>
            <a:r>
              <a:rPr lang="es-ES_tradnl" sz="2000" dirty="0">
                <a:solidFill>
                  <a:schemeClr val="bg1"/>
                </a:solidFill>
              </a:rPr>
              <a:t>…… </a:t>
            </a:r>
            <a:r>
              <a:rPr lang="en-US" sz="2000" b="1" dirty="0" smtClean="0">
                <a:solidFill>
                  <a:schemeClr val="bg1"/>
                </a:solidFill>
              </a:rPr>
              <a:t> / </a:t>
            </a:r>
            <a:r>
              <a:rPr lang="en-US" sz="2000" baseline="30000" dirty="0" smtClean="0">
                <a:solidFill>
                  <a:srgbClr val="FFFF00"/>
                </a:solidFill>
              </a:rPr>
              <a:t>CUV</a:t>
            </a:r>
            <a:r>
              <a:rPr lang="en-US" sz="2000" baseline="30000" dirty="0" smtClean="0">
                <a:solidFill>
                  <a:schemeClr val="bg1"/>
                </a:solidFill>
              </a:rPr>
              <a:t> </a:t>
            </a:r>
            <a:r>
              <a:rPr lang="es-ES_tradnl" sz="2000" dirty="0" smtClean="0">
                <a:solidFill>
                  <a:srgbClr val="FFFF00"/>
                </a:solidFill>
              </a:rPr>
              <a:t> </a:t>
            </a:r>
            <a:r>
              <a:rPr lang="es-ES_tradnl" sz="2000" dirty="0" smtClean="0">
                <a:solidFill>
                  <a:schemeClr val="bg1"/>
                </a:solidFill>
              </a:rPr>
              <a:t>…… </a:t>
            </a:r>
            <a:r>
              <a:rPr lang="zh-TW" altLang="en-US" sz="2000" dirty="0" smtClean="0">
                <a:solidFill>
                  <a:schemeClr val="bg1"/>
                </a:solidFill>
              </a:rPr>
              <a:t>當</a:t>
            </a:r>
            <a:r>
              <a:rPr lang="zh-TW" altLang="en-US" sz="2000" dirty="0">
                <a:solidFill>
                  <a:schemeClr val="bg1"/>
                </a:solidFill>
              </a:rPr>
              <a:t>來向他歌唱。你們當曉得耶和華是神．我們是他造的、也是屬他的．我們是他的民、也是他草場的羊。當稱謝進入他的門、當讚美進入他的院</a:t>
            </a:r>
            <a:r>
              <a:rPr lang="zh-TW" altLang="en-US" sz="2000" dirty="0" smtClean="0">
                <a:solidFill>
                  <a:schemeClr val="bg1"/>
                </a:solidFill>
              </a:rPr>
              <a:t>．</a:t>
            </a:r>
            <a:r>
              <a:rPr lang="es-ES_tradnl" sz="2000" dirty="0">
                <a:solidFill>
                  <a:srgbClr val="FFFF00"/>
                </a:solidFill>
              </a:rPr>
              <a:t> </a:t>
            </a:r>
            <a:r>
              <a:rPr lang="es-ES_tradnl" sz="2000" dirty="0">
                <a:solidFill>
                  <a:schemeClr val="bg1"/>
                </a:solidFill>
              </a:rPr>
              <a:t>…… </a:t>
            </a:r>
            <a:endParaRPr lang="es-ES_tradnl" sz="2000" dirty="0" smtClean="0">
              <a:solidFill>
                <a:schemeClr val="bg1"/>
              </a:solidFill>
            </a:endParaRPr>
          </a:p>
          <a:p>
            <a:pPr algn="l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3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1"/>
          <p:cNvSpPr txBox="1"/>
          <p:nvPr/>
        </p:nvSpPr>
        <p:spPr>
          <a:xfrm>
            <a:off x="154477" y="39688"/>
            <a:ext cx="3284212" cy="523220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Psalm 100:2-4</a:t>
            </a: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06" name="文本框 2"/>
          <p:cNvSpPr txBox="1"/>
          <p:nvPr/>
        </p:nvSpPr>
        <p:spPr>
          <a:xfrm>
            <a:off x="927357" y="3969501"/>
            <a:ext cx="9415528" cy="430887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of </a:t>
            </a:r>
            <a:r>
              <a:rPr lang="en-US" sz="2200" dirty="0" smtClean="0">
                <a:solidFill>
                  <a:schemeClr val="bg1"/>
                </a:solidFill>
              </a:rPr>
              <a:t>His </a:t>
            </a:r>
            <a:r>
              <a:rPr lang="en-US" sz="2200" dirty="0">
                <a:solidFill>
                  <a:schemeClr val="bg1"/>
                </a:solidFill>
              </a:rPr>
              <a:t>pasture </a:t>
            </a:r>
            <a:r>
              <a:rPr lang="en-US" sz="2200" dirty="0" smtClean="0">
                <a:solidFill>
                  <a:schemeClr val="bg1"/>
                </a:solidFill>
              </a:rPr>
              <a:t>       and the sheep   His </a:t>
            </a:r>
            <a:r>
              <a:rPr lang="en-US" sz="2200" dirty="0">
                <a:solidFill>
                  <a:schemeClr val="bg1"/>
                </a:solidFill>
              </a:rPr>
              <a:t>people </a:t>
            </a:r>
            <a:r>
              <a:rPr lang="en-US" sz="2200" dirty="0" smtClean="0">
                <a:solidFill>
                  <a:schemeClr val="bg1"/>
                </a:solidFill>
              </a:rPr>
              <a:t>        we are       and of His</a:t>
            </a:r>
            <a:endParaRPr lang="zh-CN" altLang="en-US" sz="2200" b="1" dirty="0">
              <a:solidFill>
                <a:schemeClr val="bg1"/>
              </a:solidFill>
            </a:endParaRPr>
          </a:p>
        </p:txBody>
      </p:sp>
      <p:sp>
        <p:nvSpPr>
          <p:cNvPr id="21509" name="文本框 7"/>
          <p:cNvSpPr txBox="1"/>
          <p:nvPr/>
        </p:nvSpPr>
        <p:spPr>
          <a:xfrm>
            <a:off x="1078422" y="5303727"/>
            <a:ext cx="10034347" cy="430887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</a:rPr>
              <a:t>   with praise             His </a:t>
            </a:r>
            <a:r>
              <a:rPr lang="en-US" sz="2200" dirty="0">
                <a:solidFill>
                  <a:schemeClr val="bg1"/>
                </a:solidFill>
              </a:rPr>
              <a:t>courts </a:t>
            </a:r>
            <a:r>
              <a:rPr lang="en-US" sz="2200" dirty="0" smtClean="0">
                <a:solidFill>
                  <a:schemeClr val="bg1"/>
                </a:solidFill>
              </a:rPr>
              <a:t>         with </a:t>
            </a:r>
            <a:r>
              <a:rPr lang="en-US" sz="2200" dirty="0">
                <a:solidFill>
                  <a:schemeClr val="bg1"/>
                </a:solidFill>
              </a:rPr>
              <a:t>thanksgiving </a:t>
            </a:r>
            <a:r>
              <a:rPr lang="en-US" sz="2200" dirty="0" smtClean="0">
                <a:solidFill>
                  <a:schemeClr val="bg1"/>
                </a:solidFill>
              </a:rPr>
              <a:t>    His gates         </a:t>
            </a:r>
            <a:r>
              <a:rPr lang="en-US" sz="2200" dirty="0">
                <a:solidFill>
                  <a:schemeClr val="bg1"/>
                </a:solidFill>
              </a:rPr>
              <a:t>Enter</a:t>
            </a:r>
            <a:endParaRPr lang="zh-CN" altLang="en-US" sz="2200" b="1" dirty="0">
              <a:solidFill>
                <a:schemeClr val="bg1"/>
              </a:solidFill>
            </a:endParaRPr>
          </a:p>
        </p:txBody>
      </p:sp>
      <p:sp>
        <p:nvSpPr>
          <p:cNvPr id="21512" name="文本框 40"/>
          <p:cNvSpPr txBox="1"/>
          <p:nvPr/>
        </p:nvSpPr>
        <p:spPr>
          <a:xfrm>
            <a:off x="3362257" y="1200740"/>
            <a:ext cx="5418160" cy="430887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with </a:t>
            </a:r>
            <a:r>
              <a:rPr lang="en-US" sz="2200" dirty="0">
                <a:solidFill>
                  <a:schemeClr val="bg1"/>
                </a:solidFill>
              </a:rPr>
              <a:t>joyful </a:t>
            </a:r>
            <a:r>
              <a:rPr lang="en-US" sz="2200" dirty="0" smtClean="0">
                <a:solidFill>
                  <a:schemeClr val="bg1"/>
                </a:solidFill>
              </a:rPr>
              <a:t>songs    before Him     come</a:t>
            </a:r>
            <a:endParaRPr lang="zh-CN" altLang="en-US" sz="2200" b="1" dirty="0">
              <a:solidFill>
                <a:schemeClr val="bg1"/>
              </a:solidFill>
            </a:endParaRPr>
          </a:p>
        </p:txBody>
      </p:sp>
      <p:pic>
        <p:nvPicPr>
          <p:cNvPr id="21521" name="图片 19"/>
          <p:cNvPicPr>
            <a:picLocks noChangeAspect="1"/>
          </p:cNvPicPr>
          <p:nvPr/>
        </p:nvPicPr>
        <p:blipFill>
          <a:blip r:embed="rId2"/>
          <a:srcRect l="32428" r="58223"/>
          <a:stretch>
            <a:fillRect/>
          </a:stretch>
        </p:blipFill>
        <p:spPr>
          <a:xfrm>
            <a:off x="7506920" y="514753"/>
            <a:ext cx="1017851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5" name="图片 23"/>
          <p:cNvPicPr>
            <a:picLocks noChangeAspect="1"/>
          </p:cNvPicPr>
          <p:nvPr/>
        </p:nvPicPr>
        <p:blipFill>
          <a:blip r:embed="rId2"/>
          <a:srcRect l="16385" r="68817"/>
          <a:stretch>
            <a:fillRect/>
          </a:stretch>
        </p:blipFill>
        <p:spPr>
          <a:xfrm>
            <a:off x="5713107" y="526847"/>
            <a:ext cx="1610365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6" name="图片 24"/>
          <p:cNvPicPr>
            <a:picLocks noChangeAspect="1"/>
          </p:cNvPicPr>
          <p:nvPr/>
        </p:nvPicPr>
        <p:blipFill>
          <a:blip r:embed="rId2"/>
          <a:srcRect r="84705"/>
          <a:stretch>
            <a:fillRect/>
          </a:stretch>
        </p:blipFill>
        <p:spPr>
          <a:xfrm>
            <a:off x="3698443" y="531911"/>
            <a:ext cx="1663267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7" name="图片 26"/>
          <p:cNvPicPr>
            <a:picLocks noChangeAspect="1"/>
          </p:cNvPicPr>
          <p:nvPr/>
        </p:nvPicPr>
        <p:blipFill>
          <a:blip r:embed="rId3"/>
          <a:srcRect l="63271" r="12422"/>
          <a:stretch>
            <a:fillRect/>
          </a:stretch>
        </p:blipFill>
        <p:spPr>
          <a:xfrm>
            <a:off x="6957645" y="1774581"/>
            <a:ext cx="2179599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8" name="图片 27"/>
          <p:cNvPicPr>
            <a:picLocks noChangeAspect="1"/>
          </p:cNvPicPr>
          <p:nvPr/>
        </p:nvPicPr>
        <p:blipFill>
          <a:blip r:embed="rId3"/>
          <a:srcRect l="89134"/>
          <a:stretch>
            <a:fillRect/>
          </a:stretch>
        </p:blipFill>
        <p:spPr>
          <a:xfrm>
            <a:off x="9647120" y="1774581"/>
            <a:ext cx="973413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9" name="图片 28"/>
          <p:cNvPicPr>
            <a:picLocks noChangeAspect="1"/>
          </p:cNvPicPr>
          <p:nvPr/>
        </p:nvPicPr>
        <p:blipFill>
          <a:blip r:embed="rId3"/>
          <a:srcRect l="51132" r="37021"/>
          <a:stretch>
            <a:fillRect/>
          </a:stretch>
        </p:blipFill>
        <p:spPr>
          <a:xfrm>
            <a:off x="5654572" y="1772816"/>
            <a:ext cx="1064407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0" name="图片 29"/>
          <p:cNvPicPr>
            <a:picLocks noChangeAspect="1"/>
          </p:cNvPicPr>
          <p:nvPr/>
        </p:nvPicPr>
        <p:blipFill>
          <a:blip r:embed="rId3"/>
          <a:srcRect l="29419" r="50925"/>
          <a:stretch>
            <a:fillRect/>
          </a:stretch>
        </p:blipFill>
        <p:spPr>
          <a:xfrm>
            <a:off x="3637917" y="1774581"/>
            <a:ext cx="1764840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1" name="图片 30"/>
          <p:cNvPicPr>
            <a:picLocks noChangeAspect="1"/>
          </p:cNvPicPr>
          <p:nvPr/>
        </p:nvPicPr>
        <p:blipFill>
          <a:blip r:embed="rId3"/>
          <a:srcRect r="72316"/>
          <a:stretch>
            <a:fillRect/>
          </a:stretch>
        </p:blipFill>
        <p:spPr>
          <a:xfrm>
            <a:off x="790917" y="1772816"/>
            <a:ext cx="2484320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2" name="图片 31"/>
          <p:cNvPicPr>
            <a:picLocks noChangeAspect="1"/>
          </p:cNvPicPr>
          <p:nvPr/>
        </p:nvPicPr>
        <p:blipFill>
          <a:blip r:embed="rId4"/>
          <a:srcRect l="22496" r="64046"/>
          <a:stretch>
            <a:fillRect/>
          </a:stretch>
        </p:blipFill>
        <p:spPr>
          <a:xfrm>
            <a:off x="3513128" y="3178175"/>
            <a:ext cx="1220998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3" name="图片 32"/>
          <p:cNvPicPr>
            <a:picLocks noChangeAspect="1"/>
          </p:cNvPicPr>
          <p:nvPr/>
        </p:nvPicPr>
        <p:blipFill>
          <a:blip r:embed="rId4"/>
          <a:srcRect l="37120" r="50299"/>
          <a:stretch>
            <a:fillRect/>
          </a:stretch>
        </p:blipFill>
        <p:spPr>
          <a:xfrm>
            <a:off x="5361710" y="3194361"/>
            <a:ext cx="1142702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4" name="图片 33"/>
          <p:cNvPicPr>
            <a:picLocks noChangeAspect="1"/>
          </p:cNvPicPr>
          <p:nvPr/>
        </p:nvPicPr>
        <p:blipFill>
          <a:blip r:embed="rId4"/>
          <a:srcRect l="50867" r="32503"/>
          <a:stretch>
            <a:fillRect/>
          </a:stretch>
        </p:blipFill>
        <p:spPr>
          <a:xfrm>
            <a:off x="6942975" y="3178175"/>
            <a:ext cx="1508791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5" name="图片 34"/>
          <p:cNvPicPr>
            <a:picLocks noChangeAspect="1"/>
          </p:cNvPicPr>
          <p:nvPr/>
        </p:nvPicPr>
        <p:blipFill>
          <a:blip r:embed="rId4"/>
          <a:srcRect l="69035"/>
          <a:stretch>
            <a:fillRect/>
          </a:stretch>
        </p:blipFill>
        <p:spPr>
          <a:xfrm>
            <a:off x="8668656" y="3178175"/>
            <a:ext cx="2810201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6" name="图片 35"/>
          <p:cNvPicPr>
            <a:picLocks noChangeAspect="1"/>
          </p:cNvPicPr>
          <p:nvPr/>
        </p:nvPicPr>
        <p:blipFill>
          <a:blip r:embed="rId4"/>
          <a:srcRect r="79910"/>
          <a:stretch>
            <a:fillRect/>
          </a:stretch>
        </p:blipFill>
        <p:spPr>
          <a:xfrm>
            <a:off x="1027701" y="3178175"/>
            <a:ext cx="1824092" cy="64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7" name="图片 36"/>
          <p:cNvPicPr>
            <a:picLocks noChangeAspect="1"/>
          </p:cNvPicPr>
          <p:nvPr/>
        </p:nvPicPr>
        <p:blipFill>
          <a:blip r:embed="rId5"/>
          <a:srcRect r="78200"/>
          <a:stretch>
            <a:fillRect/>
          </a:stretch>
        </p:blipFill>
        <p:spPr>
          <a:xfrm>
            <a:off x="1078423" y="4651632"/>
            <a:ext cx="1963755" cy="611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8" name="图片 37"/>
          <p:cNvPicPr>
            <a:picLocks noChangeAspect="1"/>
          </p:cNvPicPr>
          <p:nvPr/>
        </p:nvPicPr>
        <p:blipFill>
          <a:blip r:embed="rId5"/>
          <a:srcRect l="23482" r="55873"/>
          <a:stretch>
            <a:fillRect/>
          </a:stretch>
        </p:blipFill>
        <p:spPr>
          <a:xfrm>
            <a:off x="3378258" y="4649538"/>
            <a:ext cx="1860066" cy="611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39" name="图片 38"/>
          <p:cNvPicPr>
            <a:picLocks noChangeAspect="1"/>
          </p:cNvPicPr>
          <p:nvPr/>
        </p:nvPicPr>
        <p:blipFill>
          <a:blip r:embed="rId5"/>
          <a:srcRect l="46927" r="33124"/>
          <a:stretch>
            <a:fillRect/>
          </a:stretch>
        </p:blipFill>
        <p:spPr>
          <a:xfrm>
            <a:off x="5933399" y="4662921"/>
            <a:ext cx="1796581" cy="611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40" name="图片 39"/>
          <p:cNvPicPr>
            <a:picLocks noChangeAspect="1"/>
          </p:cNvPicPr>
          <p:nvPr/>
        </p:nvPicPr>
        <p:blipFill>
          <a:blip r:embed="rId5"/>
          <a:srcRect l="68738" r="13249"/>
          <a:stretch>
            <a:fillRect/>
          </a:stretch>
        </p:blipFill>
        <p:spPr>
          <a:xfrm>
            <a:off x="8047445" y="4657685"/>
            <a:ext cx="1623061" cy="6111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41" name="图片 44"/>
          <p:cNvPicPr>
            <a:picLocks noChangeAspect="1"/>
          </p:cNvPicPr>
          <p:nvPr/>
        </p:nvPicPr>
        <p:blipFill>
          <a:blip r:embed="rId5"/>
          <a:srcRect l="88480"/>
          <a:stretch>
            <a:fillRect/>
          </a:stretch>
        </p:blipFill>
        <p:spPr>
          <a:xfrm>
            <a:off x="10073757" y="4651632"/>
            <a:ext cx="1039013" cy="611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45" name="文本框 50"/>
          <p:cNvSpPr txBox="1"/>
          <p:nvPr/>
        </p:nvSpPr>
        <p:spPr>
          <a:xfrm>
            <a:off x="634914" y="2564904"/>
            <a:ext cx="10319239" cy="430887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</a:rPr>
              <a:t>   made us        He                God             He is    LORD (YHWH)   that       Know</a:t>
            </a:r>
            <a:endParaRPr lang="zh-CN" alt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7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文本框 1"/>
          <p:cNvSpPr txBox="1"/>
          <p:nvPr/>
        </p:nvSpPr>
        <p:spPr>
          <a:xfrm>
            <a:off x="117748" y="86785"/>
            <a:ext cx="3385785" cy="523220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Psalm 100:2-4</a:t>
            </a: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2530" name="图片 2"/>
          <p:cNvPicPr>
            <a:picLocks noChangeAspect="1"/>
          </p:cNvPicPr>
          <p:nvPr/>
        </p:nvPicPr>
        <p:blipFill>
          <a:blip r:embed="rId2"/>
          <a:srcRect t="4967"/>
          <a:stretch>
            <a:fillRect/>
          </a:stretch>
        </p:blipFill>
        <p:spPr>
          <a:xfrm>
            <a:off x="5822118" y="796380"/>
            <a:ext cx="6053518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1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17" y="785810"/>
            <a:ext cx="5361740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2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668" y="1556792"/>
            <a:ext cx="10274407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3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217" y="2261727"/>
            <a:ext cx="9595880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4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788" y="2988960"/>
            <a:ext cx="10251769" cy="640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Rectangle 2"/>
          <p:cNvSpPr/>
          <p:nvPr/>
        </p:nvSpPr>
        <p:spPr>
          <a:xfrm>
            <a:off x="881216" y="3933056"/>
            <a:ext cx="10469779" cy="230832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Bo-u </a:t>
            </a:r>
            <a:r>
              <a:rPr lang="en-US" sz="3600" dirty="0" err="1" smtClean="0">
                <a:solidFill>
                  <a:schemeClr val="bg1"/>
                </a:solidFill>
              </a:rPr>
              <a:t>lefanav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birnana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deu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Adonay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Elohim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Hu a-</a:t>
            </a:r>
            <a:r>
              <a:rPr lang="en-US" sz="3600" dirty="0" err="1" smtClean="0">
                <a:solidFill>
                  <a:schemeClr val="bg1"/>
                </a:solidFill>
              </a:rPr>
              <a:t>sa</a:t>
            </a:r>
            <a:r>
              <a:rPr lang="en-US" sz="3600" dirty="0" smtClean="0">
                <a:solidFill>
                  <a:schemeClr val="bg1"/>
                </a:solidFill>
              </a:rPr>
              <a:t>-nu </a:t>
            </a:r>
            <a:r>
              <a:rPr lang="en-US" sz="3600" dirty="0" err="1" smtClean="0">
                <a:solidFill>
                  <a:schemeClr val="bg1"/>
                </a:solidFill>
              </a:rPr>
              <a:t>ve</a:t>
            </a:r>
            <a:r>
              <a:rPr lang="en-US" sz="3600" dirty="0" smtClean="0">
                <a:solidFill>
                  <a:schemeClr val="bg1"/>
                </a:solidFill>
              </a:rPr>
              <a:t>-lo </a:t>
            </a:r>
            <a:r>
              <a:rPr lang="en-US" sz="3600" dirty="0" err="1" smtClean="0">
                <a:solidFill>
                  <a:schemeClr val="bg1"/>
                </a:solidFill>
              </a:rPr>
              <a:t>anakhnu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amo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ve-tson</a:t>
            </a:r>
            <a:r>
              <a:rPr lang="en-US" sz="3600" dirty="0" smtClean="0">
                <a:solidFill>
                  <a:schemeClr val="bg1"/>
                </a:solidFill>
              </a:rPr>
              <a:t> mar-i-to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Bo-u she-a-</a:t>
            </a:r>
            <a:r>
              <a:rPr lang="en-US" sz="3600" dirty="0" err="1" smtClean="0">
                <a:solidFill>
                  <a:schemeClr val="bg1"/>
                </a:solidFill>
              </a:rPr>
              <a:t>rav</a:t>
            </a:r>
            <a:r>
              <a:rPr lang="en-US" sz="3600" dirty="0" smtClean="0">
                <a:solidFill>
                  <a:schemeClr val="bg1"/>
                </a:solidFill>
              </a:rPr>
              <a:t> be-</a:t>
            </a:r>
            <a:r>
              <a:rPr lang="en-US" sz="3600" dirty="0" err="1" smtClean="0">
                <a:solidFill>
                  <a:schemeClr val="bg1"/>
                </a:solidFill>
              </a:rPr>
              <a:t>toda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khats-ro-tav</a:t>
            </a:r>
            <a:r>
              <a:rPr lang="en-US" sz="3600" dirty="0" smtClean="0">
                <a:solidFill>
                  <a:schemeClr val="bg1"/>
                </a:solidFill>
              </a:rPr>
              <a:t> bi-</a:t>
            </a:r>
            <a:r>
              <a:rPr lang="en-US" sz="3600" dirty="0" err="1" smtClean="0">
                <a:solidFill>
                  <a:schemeClr val="bg1"/>
                </a:solidFill>
              </a:rPr>
              <a:t>tehi</a:t>
            </a:r>
            <a:r>
              <a:rPr lang="en-US" sz="3600" dirty="0" smtClean="0">
                <a:solidFill>
                  <a:schemeClr val="bg1"/>
                </a:solidFill>
              </a:rPr>
              <a:t>-la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Hu a-</a:t>
            </a:r>
            <a:r>
              <a:rPr lang="en-US" sz="3600" dirty="0" err="1" smtClean="0">
                <a:solidFill>
                  <a:schemeClr val="bg1"/>
                </a:solidFill>
              </a:rPr>
              <a:t>sa</a:t>
            </a:r>
            <a:r>
              <a:rPr lang="en-US" sz="3600" dirty="0" smtClean="0">
                <a:solidFill>
                  <a:schemeClr val="bg1"/>
                </a:solidFill>
              </a:rPr>
              <a:t>-nu </a:t>
            </a:r>
            <a:r>
              <a:rPr lang="en-US" sz="3600" dirty="0" err="1" smtClean="0">
                <a:solidFill>
                  <a:schemeClr val="bg1"/>
                </a:solidFill>
              </a:rPr>
              <a:t>ve</a:t>
            </a:r>
            <a:r>
              <a:rPr lang="en-US" sz="3600" dirty="0" smtClean="0">
                <a:solidFill>
                  <a:schemeClr val="bg1"/>
                </a:solidFill>
              </a:rPr>
              <a:t>-lo </a:t>
            </a:r>
            <a:r>
              <a:rPr lang="en-US" sz="3600" dirty="0" err="1" smtClean="0">
                <a:solidFill>
                  <a:schemeClr val="bg1"/>
                </a:solidFill>
              </a:rPr>
              <a:t>anakhnu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amo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ve-tson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mar-i-to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745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388" y="188640"/>
            <a:ext cx="11915688" cy="655564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Isaiah 62:1   </a:t>
            </a:r>
            <a:r>
              <a:rPr lang="en-US" sz="3600" dirty="0" err="1" smtClean="0">
                <a:solidFill>
                  <a:srgbClr val="FFFF00"/>
                </a:solidFill>
                <a:latin typeface="Bwhebb" pitchFamily="2" charset="0"/>
              </a:rPr>
              <a:t>jAq+v.a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, al{å ~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Øil;Þv'Wry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&gt; ![;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m;îl.W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hv,êx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/a, 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al{å 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‘!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AYci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![;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m;Ûl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.</a:t>
            </a:r>
            <a:r>
              <a:rPr lang="en-US" sz="36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3600" dirty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                 I </a:t>
            </a:r>
            <a:r>
              <a:rPr lang="en-US" sz="2000" dirty="0">
                <a:solidFill>
                  <a:schemeClr val="bg1"/>
                </a:solidFill>
              </a:rPr>
              <a:t>will </a:t>
            </a:r>
            <a:r>
              <a:rPr lang="en-US" sz="2000" dirty="0" smtClean="0">
                <a:solidFill>
                  <a:schemeClr val="bg1"/>
                </a:solidFill>
              </a:rPr>
              <a:t>be quiet  not  Jerusalem  and for  </a:t>
            </a:r>
            <a:r>
              <a:rPr lang="en-US" dirty="0" smtClean="0">
                <a:solidFill>
                  <a:schemeClr val="bg1"/>
                </a:solidFill>
              </a:rPr>
              <a:t>I </a:t>
            </a:r>
            <a:r>
              <a:rPr lang="en-US" dirty="0">
                <a:solidFill>
                  <a:schemeClr val="bg1"/>
                </a:solidFill>
              </a:rPr>
              <a:t>will </a:t>
            </a:r>
            <a:r>
              <a:rPr lang="en-US" dirty="0" smtClean="0">
                <a:solidFill>
                  <a:schemeClr val="bg1"/>
                </a:solidFill>
              </a:rPr>
              <a:t>be silent not  </a:t>
            </a:r>
            <a:r>
              <a:rPr lang="en-US" sz="2000" dirty="0" smtClean="0">
                <a:solidFill>
                  <a:schemeClr val="bg1"/>
                </a:solidFill>
              </a:rPr>
              <a:t>Zion     for</a:t>
            </a:r>
            <a:endParaRPr lang="en-US" sz="2000" dirty="0" smtClean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      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`</a:t>
            </a:r>
            <a:r>
              <a:rPr lang="es-ES_tradnl" sz="3600" dirty="0">
                <a:solidFill>
                  <a:srgbClr val="FFFF00"/>
                </a:solidFill>
                <a:latin typeface="Bwhebb" pitchFamily="2" charset="0"/>
              </a:rPr>
              <a:t>r[")</a:t>
            </a:r>
            <a:r>
              <a:rPr lang="es-ES_tradnl" sz="3600" dirty="0" err="1">
                <a:solidFill>
                  <a:srgbClr val="FFFF00"/>
                </a:solidFill>
                <a:latin typeface="Bwhebb" pitchFamily="2" charset="0"/>
              </a:rPr>
              <a:t>b.yI</a:t>
            </a:r>
            <a:r>
              <a:rPr lang="es-ES_tradnl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3600" dirty="0" err="1" smtClean="0">
                <a:solidFill>
                  <a:srgbClr val="FFFF00"/>
                </a:solidFill>
                <a:latin typeface="Bwhebb" pitchFamily="2" charset="0"/>
              </a:rPr>
              <a:t>dyPiîl;K</a:t>
            </a:r>
            <a:r>
              <a:rPr lang="es-ES_tradnl" sz="3600" dirty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3600" dirty="0" err="1" smtClean="0">
                <a:solidFill>
                  <a:srgbClr val="FFFF00"/>
                </a:solidFill>
                <a:latin typeface="Bwhebb" pitchFamily="2" charset="0"/>
              </a:rPr>
              <a:t>Ht'Þ</a:t>
            </a:r>
            <a:r>
              <a:rPr lang="es-ES_tradnl" sz="3600" dirty="0">
                <a:solidFill>
                  <a:srgbClr val="FFFF00"/>
                </a:solidFill>
                <a:latin typeface="Bwhebb" pitchFamily="2" charset="0"/>
              </a:rPr>
              <a:t>['</a:t>
            </a:r>
            <a:r>
              <a:rPr lang="es-ES_tradnl" sz="3600" dirty="0" err="1">
                <a:solidFill>
                  <a:srgbClr val="FFFF00"/>
                </a:solidFill>
                <a:latin typeface="Bwhebb" pitchFamily="2" charset="0"/>
              </a:rPr>
              <a:t>WvywI</a:t>
            </a:r>
            <a:r>
              <a:rPr lang="es-ES_tradnl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   </a:t>
            </a:r>
            <a:r>
              <a:rPr lang="es-ES_tradnl" sz="3600" dirty="0" err="1" smtClean="0">
                <a:solidFill>
                  <a:srgbClr val="FFFF00"/>
                </a:solidFill>
                <a:latin typeface="Bwhebb" pitchFamily="2" charset="0"/>
              </a:rPr>
              <a:t>Hq'êd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&gt;ci   ‘</a:t>
            </a:r>
            <a:r>
              <a:rPr lang="es-ES_tradnl" sz="3600" dirty="0" err="1">
                <a:solidFill>
                  <a:srgbClr val="FFFF00"/>
                </a:solidFill>
                <a:latin typeface="Bwhebb" pitchFamily="2" charset="0"/>
              </a:rPr>
              <a:t>Hg:NO’k</a:t>
            </a:r>
            <a:r>
              <a:rPr lang="es-ES_tradnl" sz="3600" dirty="0">
                <a:solidFill>
                  <a:srgbClr val="FFFF00"/>
                </a:solidFill>
                <a:latin typeface="Bwhebb" pitchFamily="2" charset="0"/>
              </a:rPr>
              <a:t>; 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    </a:t>
            </a:r>
            <a:r>
              <a:rPr lang="es-ES_tradnl" sz="3600" dirty="0" err="1" smtClean="0">
                <a:solidFill>
                  <a:srgbClr val="FFFF00"/>
                </a:solidFill>
                <a:latin typeface="Bwhebb" pitchFamily="2" charset="0"/>
              </a:rPr>
              <a:t>aceÛyE</a:t>
            </a:r>
            <a:r>
              <a:rPr lang="es-ES_tradnl" sz="3600" dirty="0" smtClean="0">
                <a:solidFill>
                  <a:srgbClr val="FFFF00"/>
                </a:solidFill>
                <a:latin typeface="Bwhebb" pitchFamily="2" charset="0"/>
              </a:rPr>
              <a:t>-d[;</a:t>
            </a:r>
            <a:endParaRPr lang="es-ES_tradnl" sz="1100" dirty="0" smtClean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           blazing   </a:t>
            </a:r>
            <a:r>
              <a:rPr lang="en-US" sz="2000" dirty="0">
                <a:solidFill>
                  <a:schemeClr val="bg1"/>
                </a:solidFill>
              </a:rPr>
              <a:t>like </a:t>
            </a:r>
            <a:r>
              <a:rPr lang="en-US" sz="2000" dirty="0" smtClean="0">
                <a:solidFill>
                  <a:schemeClr val="bg1"/>
                </a:solidFill>
              </a:rPr>
              <a:t>torch   her </a:t>
            </a:r>
            <a:r>
              <a:rPr lang="en-US" sz="2000" dirty="0">
                <a:solidFill>
                  <a:schemeClr val="bg1"/>
                </a:solidFill>
              </a:rPr>
              <a:t>salvation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her </a:t>
            </a:r>
            <a:r>
              <a:rPr lang="en-US" dirty="0">
                <a:solidFill>
                  <a:schemeClr val="bg1"/>
                </a:solidFill>
              </a:rPr>
              <a:t>righteousness like the dawn </a:t>
            </a:r>
            <a:r>
              <a:rPr lang="en-US" dirty="0" smtClean="0">
                <a:solidFill>
                  <a:schemeClr val="bg1"/>
                </a:solidFill>
              </a:rPr>
              <a:t>comes out till</a:t>
            </a:r>
            <a:endParaRPr lang="en-US" sz="800" dirty="0" smtClean="0">
              <a:solidFill>
                <a:srgbClr val="FFFF00"/>
              </a:solidFill>
              <a:latin typeface="Bwhebb" pitchFamily="2" charset="0"/>
            </a:endParaRPr>
          </a:p>
          <a:p>
            <a:pPr algn="r"/>
            <a:endParaRPr lang="en-US" sz="800" dirty="0">
              <a:solidFill>
                <a:srgbClr val="FFFF00"/>
              </a:solidFill>
              <a:latin typeface="Bwhebb" pitchFamily="2" charset="0"/>
            </a:endParaRPr>
          </a:p>
          <a:p>
            <a:endParaRPr lang="en-US" sz="800" dirty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sz="2400" baseline="30000" dirty="0">
                <a:solidFill>
                  <a:srgbClr val="FFFF00"/>
                </a:solidFill>
              </a:rPr>
              <a:t>NIV </a:t>
            </a:r>
            <a:r>
              <a:rPr lang="en-US" sz="2500" dirty="0">
                <a:solidFill>
                  <a:schemeClr val="bg1"/>
                </a:solidFill>
              </a:rPr>
              <a:t>For Zion's sake I will not keep silent, for Jerusalem's sake I will not remain </a:t>
            </a:r>
            <a:r>
              <a:rPr lang="en-US" sz="2500" dirty="0" smtClean="0">
                <a:solidFill>
                  <a:schemeClr val="bg1"/>
                </a:solidFill>
              </a:rPr>
              <a:t>quiet,</a:t>
            </a:r>
          </a:p>
          <a:p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smtClean="0">
                <a:solidFill>
                  <a:schemeClr val="bg1"/>
                </a:solidFill>
              </a:rPr>
              <a:t>   </a:t>
            </a:r>
            <a:r>
              <a:rPr lang="en-US" sz="2500" dirty="0">
                <a:solidFill>
                  <a:schemeClr val="bg1"/>
                </a:solidFill>
              </a:rPr>
              <a:t>till her righteousness shines out like the dawn, her salvation like a blazing torch.</a:t>
            </a:r>
          </a:p>
          <a:p>
            <a:r>
              <a:rPr lang="en-US" sz="2200" baseline="30000" dirty="0">
                <a:solidFill>
                  <a:srgbClr val="FFFF00"/>
                </a:solidFill>
              </a:rPr>
              <a:t>R95 </a:t>
            </a:r>
            <a:r>
              <a:rPr lang="en-US" sz="2200" dirty="0" err="1">
                <a:solidFill>
                  <a:schemeClr val="bg1"/>
                </a:solidFill>
              </a:rPr>
              <a:t>Por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amor</a:t>
            </a:r>
            <a:r>
              <a:rPr lang="en-US" sz="2200" dirty="0">
                <a:solidFill>
                  <a:schemeClr val="bg1"/>
                </a:solidFill>
              </a:rPr>
              <a:t> de </a:t>
            </a:r>
            <a:r>
              <a:rPr lang="en-US" sz="2200" dirty="0" err="1">
                <a:solidFill>
                  <a:schemeClr val="bg1"/>
                </a:solidFill>
              </a:rPr>
              <a:t>Sión</a:t>
            </a:r>
            <a:r>
              <a:rPr lang="en-US" sz="2200" dirty="0">
                <a:solidFill>
                  <a:schemeClr val="bg1"/>
                </a:solidFill>
              </a:rPr>
              <a:t> no </a:t>
            </a:r>
            <a:r>
              <a:rPr lang="en-US" sz="2200" dirty="0" err="1">
                <a:solidFill>
                  <a:schemeClr val="bg1"/>
                </a:solidFill>
              </a:rPr>
              <a:t>callaré</a:t>
            </a:r>
            <a:r>
              <a:rPr lang="en-US" sz="2200" dirty="0">
                <a:solidFill>
                  <a:schemeClr val="bg1"/>
                </a:solidFill>
              </a:rPr>
              <a:t> y </a:t>
            </a:r>
            <a:r>
              <a:rPr lang="en-US" sz="2200" dirty="0" err="1">
                <a:solidFill>
                  <a:schemeClr val="bg1"/>
                </a:solidFill>
              </a:rPr>
              <a:t>por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amor</a:t>
            </a:r>
            <a:r>
              <a:rPr lang="en-US" sz="2200" dirty="0">
                <a:solidFill>
                  <a:schemeClr val="bg1"/>
                </a:solidFill>
              </a:rPr>
              <a:t> de </a:t>
            </a:r>
            <a:r>
              <a:rPr lang="en-US" sz="2200" dirty="0" err="1">
                <a:solidFill>
                  <a:schemeClr val="bg1"/>
                </a:solidFill>
              </a:rPr>
              <a:t>Jerusalén</a:t>
            </a:r>
            <a:r>
              <a:rPr lang="en-US" sz="2200" dirty="0">
                <a:solidFill>
                  <a:schemeClr val="bg1"/>
                </a:solidFill>
              </a:rPr>
              <a:t> no </a:t>
            </a:r>
            <a:r>
              <a:rPr lang="en-US" sz="2200" dirty="0" err="1">
                <a:solidFill>
                  <a:schemeClr val="bg1"/>
                </a:solidFill>
              </a:rPr>
              <a:t>descansaré</a:t>
            </a:r>
            <a:r>
              <a:rPr lang="en-US" sz="2200" dirty="0">
                <a:solidFill>
                  <a:schemeClr val="bg1"/>
                </a:solidFill>
              </a:rPr>
              <a:t>, hasta </a:t>
            </a:r>
            <a:r>
              <a:rPr lang="en-US" sz="2200" dirty="0" err="1">
                <a:solidFill>
                  <a:schemeClr val="bg1"/>
                </a:solidFill>
              </a:rPr>
              <a:t>que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salga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como</a:t>
            </a:r>
            <a:r>
              <a:rPr lang="en-US" sz="2200" dirty="0">
                <a:solidFill>
                  <a:schemeClr val="bg1"/>
                </a:solidFill>
              </a:rPr>
              <a:t> un </a:t>
            </a:r>
            <a:r>
              <a:rPr lang="en-US" sz="2200" dirty="0" err="1">
                <a:solidFill>
                  <a:schemeClr val="bg1"/>
                </a:solidFill>
              </a:rPr>
              <a:t>resplandor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justicia</a:t>
            </a:r>
            <a:r>
              <a:rPr lang="en-US" sz="2200" dirty="0">
                <a:solidFill>
                  <a:schemeClr val="bg1"/>
                </a:solidFill>
              </a:rPr>
              <a:t> y </a:t>
            </a:r>
            <a:r>
              <a:rPr lang="en-US" sz="2200" dirty="0" err="1">
                <a:solidFill>
                  <a:schemeClr val="bg1"/>
                </a:solidFill>
              </a:rPr>
              <a:t>su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salvación</a:t>
            </a:r>
            <a:r>
              <a:rPr lang="en-US" sz="2200" dirty="0">
                <a:solidFill>
                  <a:schemeClr val="bg1"/>
                </a:solidFill>
              </a:rPr>
              <a:t> se </a:t>
            </a:r>
            <a:r>
              <a:rPr lang="en-US" sz="2200" dirty="0" err="1">
                <a:solidFill>
                  <a:schemeClr val="bg1"/>
                </a:solidFill>
              </a:rPr>
              <a:t>encienda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como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una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antorcha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  <a:p>
            <a:r>
              <a:rPr lang="en-US" sz="2200" baseline="30000" dirty="0">
                <a:solidFill>
                  <a:srgbClr val="FFFF00"/>
                </a:solidFill>
              </a:rPr>
              <a:t>BFC</a:t>
            </a:r>
            <a:r>
              <a:rPr lang="en-US" sz="2200" baseline="30000" dirty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Par amour pour </a:t>
            </a:r>
            <a:r>
              <a:rPr lang="en-US" sz="2200" dirty="0" err="1">
                <a:solidFill>
                  <a:schemeClr val="bg1"/>
                </a:solidFill>
              </a:rPr>
              <a:t>toi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Jérusalem</a:t>
            </a:r>
            <a:r>
              <a:rPr lang="en-US" sz="2200" dirty="0">
                <a:solidFill>
                  <a:schemeClr val="bg1"/>
                </a:solidFill>
              </a:rPr>
              <a:t>, je ne me </a:t>
            </a:r>
            <a:r>
              <a:rPr lang="en-US" sz="2200" dirty="0" err="1">
                <a:solidFill>
                  <a:schemeClr val="bg1"/>
                </a:solidFill>
              </a:rPr>
              <a:t>tairai</a:t>
            </a:r>
            <a:r>
              <a:rPr lang="en-US" sz="2200" dirty="0">
                <a:solidFill>
                  <a:schemeClr val="bg1"/>
                </a:solidFill>
              </a:rPr>
              <a:t> pas; par amour pour </a:t>
            </a:r>
            <a:r>
              <a:rPr lang="en-US" sz="2200" dirty="0" err="1">
                <a:solidFill>
                  <a:schemeClr val="bg1"/>
                </a:solidFill>
              </a:rPr>
              <a:t>toi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Sion</a:t>
            </a:r>
            <a:r>
              <a:rPr lang="en-US" sz="2200" dirty="0">
                <a:solidFill>
                  <a:schemeClr val="bg1"/>
                </a:solidFill>
              </a:rPr>
              <a:t>, je ne </a:t>
            </a:r>
            <a:r>
              <a:rPr lang="en-US" sz="2200" dirty="0" err="1">
                <a:solidFill>
                  <a:schemeClr val="bg1"/>
                </a:solidFill>
              </a:rPr>
              <a:t>resterai</a:t>
            </a:r>
            <a:r>
              <a:rPr lang="en-US" sz="2200" dirty="0">
                <a:solidFill>
                  <a:schemeClr val="bg1"/>
                </a:solidFill>
              </a:rPr>
              <a:t> pas </a:t>
            </a:r>
            <a:r>
              <a:rPr lang="en-US" sz="2200" dirty="0" err="1">
                <a:solidFill>
                  <a:schemeClr val="bg1"/>
                </a:solidFill>
              </a:rPr>
              <a:t>inactif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jusqu'à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que</a:t>
            </a:r>
            <a:r>
              <a:rPr lang="en-US" sz="2200" dirty="0">
                <a:solidFill>
                  <a:schemeClr val="bg1"/>
                </a:solidFill>
              </a:rPr>
              <a:t> ta </a:t>
            </a:r>
            <a:r>
              <a:rPr lang="en-US" sz="2200" dirty="0" err="1">
                <a:solidFill>
                  <a:schemeClr val="bg1"/>
                </a:solidFill>
              </a:rPr>
              <a:t>juste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délivrance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apparaisse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comme</a:t>
            </a:r>
            <a:r>
              <a:rPr lang="en-US" sz="2200" dirty="0">
                <a:solidFill>
                  <a:schemeClr val="bg1"/>
                </a:solidFill>
              </a:rPr>
              <a:t> le jour, et </a:t>
            </a:r>
            <a:r>
              <a:rPr lang="en-US" sz="2200" dirty="0" err="1">
                <a:solidFill>
                  <a:schemeClr val="bg1"/>
                </a:solidFill>
              </a:rPr>
              <a:t>que</a:t>
            </a:r>
            <a:r>
              <a:rPr lang="en-US" sz="2200" dirty="0">
                <a:solidFill>
                  <a:schemeClr val="bg1"/>
                </a:solidFill>
              </a:rPr>
              <a:t> ton </a:t>
            </a:r>
            <a:r>
              <a:rPr lang="en-US" sz="2200" dirty="0" err="1">
                <a:solidFill>
                  <a:schemeClr val="bg1"/>
                </a:solidFill>
              </a:rPr>
              <a:t>salut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brille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comme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une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torche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enflammée</a:t>
            </a:r>
            <a:r>
              <a:rPr lang="en-US" sz="2200" dirty="0" smtClean="0">
                <a:solidFill>
                  <a:schemeClr val="bg1"/>
                </a:solidFill>
              </a:rPr>
              <a:t>.  / </a:t>
            </a:r>
            <a:r>
              <a:rPr lang="en-US" sz="2200" baseline="30000" dirty="0" smtClean="0">
                <a:solidFill>
                  <a:srgbClr val="FFFF00"/>
                </a:solidFill>
              </a:rPr>
              <a:t>ELB</a:t>
            </a:r>
            <a:r>
              <a:rPr lang="en-US" sz="2200" baseline="300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Um </a:t>
            </a:r>
            <a:r>
              <a:rPr lang="en-US" sz="2200" dirty="0" err="1">
                <a:solidFill>
                  <a:schemeClr val="bg1"/>
                </a:solidFill>
              </a:rPr>
              <a:t>Zions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willen</a:t>
            </a:r>
            <a:r>
              <a:rPr lang="en-US" sz="2200" dirty="0">
                <a:solidFill>
                  <a:schemeClr val="bg1"/>
                </a:solidFill>
              </a:rPr>
              <a:t> will </a:t>
            </a:r>
            <a:r>
              <a:rPr lang="en-US" sz="2200" dirty="0" err="1">
                <a:solidFill>
                  <a:schemeClr val="bg1"/>
                </a:solidFill>
              </a:rPr>
              <a:t>ich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nicht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schweigen</a:t>
            </a:r>
            <a:r>
              <a:rPr lang="en-US" sz="2200" dirty="0">
                <a:solidFill>
                  <a:schemeClr val="bg1"/>
                </a:solidFill>
              </a:rPr>
              <a:t>, und um </a:t>
            </a:r>
            <a:r>
              <a:rPr lang="en-US" sz="2200" dirty="0" err="1">
                <a:solidFill>
                  <a:schemeClr val="bg1"/>
                </a:solidFill>
              </a:rPr>
              <a:t>Jerusalems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willen</a:t>
            </a:r>
            <a:r>
              <a:rPr lang="en-US" sz="2200" dirty="0">
                <a:solidFill>
                  <a:schemeClr val="bg1"/>
                </a:solidFill>
              </a:rPr>
              <a:t> will </a:t>
            </a:r>
            <a:r>
              <a:rPr lang="en-US" sz="2200" dirty="0" err="1">
                <a:solidFill>
                  <a:schemeClr val="bg1"/>
                </a:solidFill>
              </a:rPr>
              <a:t>ich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nicht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ruhen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bis</a:t>
            </a:r>
            <a:r>
              <a:rPr lang="en-US" sz="2200" dirty="0">
                <a:solidFill>
                  <a:schemeClr val="bg1"/>
                </a:solidFill>
              </a:rPr>
              <a:t> seine </a:t>
            </a:r>
            <a:r>
              <a:rPr lang="en-US" sz="2200" dirty="0" err="1">
                <a:solidFill>
                  <a:schemeClr val="bg1"/>
                </a:solidFill>
              </a:rPr>
              <a:t>Gerechtigkeit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hervorbricht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wie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Lichtglanz</a:t>
            </a:r>
            <a:r>
              <a:rPr lang="en-US" sz="2200" dirty="0">
                <a:solidFill>
                  <a:schemeClr val="bg1"/>
                </a:solidFill>
              </a:rPr>
              <a:t> und </a:t>
            </a:r>
            <a:r>
              <a:rPr lang="en-US" sz="2200" dirty="0" err="1">
                <a:solidFill>
                  <a:schemeClr val="bg1"/>
                </a:solidFill>
              </a:rPr>
              <a:t>sein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Heil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wie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eine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Fackel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brennt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  <a:p>
            <a:r>
              <a:rPr lang="en-US" sz="2200" b="1" baseline="30000" dirty="0" smtClean="0">
                <a:solidFill>
                  <a:srgbClr val="FFFF00"/>
                </a:solidFill>
              </a:rPr>
              <a:t>KRV </a:t>
            </a:r>
            <a:r>
              <a:rPr lang="ko-KR" altLang="en-US" sz="2200" b="1" dirty="0" smtClean="0">
                <a:solidFill>
                  <a:schemeClr val="bg1"/>
                </a:solidFill>
              </a:rPr>
              <a:t>나는 </a:t>
            </a:r>
            <a:r>
              <a:rPr lang="ko-KR" altLang="en-US" sz="2200" b="1" dirty="0">
                <a:solidFill>
                  <a:schemeClr val="bg1"/>
                </a:solidFill>
              </a:rPr>
              <a:t>시온의 공의가 빛 같이</a:t>
            </a:r>
            <a:r>
              <a:rPr lang="en-US" altLang="ko-KR" sz="2200" b="1" dirty="0">
                <a:solidFill>
                  <a:schemeClr val="bg1"/>
                </a:solidFill>
              </a:rPr>
              <a:t>, </a:t>
            </a:r>
            <a:r>
              <a:rPr lang="ko-KR" altLang="en-US" sz="2200" b="1" dirty="0">
                <a:solidFill>
                  <a:schemeClr val="bg1"/>
                </a:solidFill>
              </a:rPr>
              <a:t>예루살렘의 구원이 횃불 같이 나타나도록 시온을 위하여 잠잠하지 아니하며 예루살렘을 위하여 쉬지 아니할 것인즉</a:t>
            </a:r>
            <a:r>
              <a:rPr lang="en-US" sz="2200" b="1" dirty="0">
                <a:solidFill>
                  <a:schemeClr val="bg1"/>
                </a:solidFill>
              </a:rPr>
              <a:t>.</a:t>
            </a:r>
          </a:p>
          <a:p>
            <a:r>
              <a:rPr lang="en-US" altLang="zh-TW" sz="2200" baseline="30000" dirty="0">
                <a:solidFill>
                  <a:srgbClr val="FFFF00"/>
                </a:solidFill>
              </a:rPr>
              <a:t>CUV</a:t>
            </a:r>
            <a:r>
              <a:rPr lang="en-US" altLang="zh-TW" sz="2200" baseline="30000" dirty="0">
                <a:solidFill>
                  <a:schemeClr val="bg1"/>
                </a:solidFill>
              </a:rPr>
              <a:t> </a:t>
            </a:r>
            <a:r>
              <a:rPr lang="zh-TW" altLang="en-US" sz="2200" dirty="0">
                <a:solidFill>
                  <a:schemeClr val="bg1"/>
                </a:solidFill>
              </a:rPr>
              <a:t>我因錫安必不靜</a:t>
            </a:r>
            <a:r>
              <a:rPr lang="zh-TW" altLang="en-US" sz="2200" dirty="0" smtClean="0">
                <a:solidFill>
                  <a:schemeClr val="bg1"/>
                </a:solidFill>
              </a:rPr>
              <a:t>默</a:t>
            </a:r>
            <a:r>
              <a:rPr lang="en-US" altLang="zh-TW" sz="2200" dirty="0" smtClean="0">
                <a:solidFill>
                  <a:schemeClr val="bg1"/>
                </a:solidFill>
              </a:rPr>
              <a:t>,</a:t>
            </a:r>
            <a:r>
              <a:rPr lang="zh-TW" altLang="en-US" sz="2200" dirty="0" smtClean="0">
                <a:solidFill>
                  <a:schemeClr val="bg1"/>
                </a:solidFill>
              </a:rPr>
              <a:t>為</a:t>
            </a:r>
            <a:r>
              <a:rPr lang="zh-TW" altLang="en-US" sz="2200" dirty="0">
                <a:solidFill>
                  <a:schemeClr val="bg1"/>
                </a:solidFill>
              </a:rPr>
              <a:t>耶路撒冷必不息</a:t>
            </a:r>
            <a:r>
              <a:rPr lang="zh-TW" altLang="en-US" sz="2200" dirty="0" smtClean="0">
                <a:solidFill>
                  <a:schemeClr val="bg1"/>
                </a:solidFill>
              </a:rPr>
              <a:t>聲</a:t>
            </a:r>
            <a:r>
              <a:rPr lang="en-US" altLang="zh-TW" sz="2200" dirty="0" smtClean="0">
                <a:solidFill>
                  <a:schemeClr val="bg1"/>
                </a:solidFill>
              </a:rPr>
              <a:t>,</a:t>
            </a:r>
            <a:r>
              <a:rPr lang="zh-TW" altLang="en-US" sz="2200" dirty="0" smtClean="0">
                <a:solidFill>
                  <a:schemeClr val="bg1"/>
                </a:solidFill>
              </a:rPr>
              <a:t>直</a:t>
            </a:r>
            <a:r>
              <a:rPr lang="zh-TW" altLang="en-US" sz="2200" dirty="0">
                <a:solidFill>
                  <a:schemeClr val="bg1"/>
                </a:solidFill>
              </a:rPr>
              <a:t>到他的公義如光輝發</a:t>
            </a:r>
            <a:r>
              <a:rPr lang="zh-TW" altLang="en-US" sz="2200" dirty="0" smtClean="0">
                <a:solidFill>
                  <a:schemeClr val="bg1"/>
                </a:solidFill>
              </a:rPr>
              <a:t>出</a:t>
            </a:r>
            <a:r>
              <a:rPr lang="en-US" altLang="zh-TW" sz="2200" dirty="0" smtClean="0">
                <a:solidFill>
                  <a:schemeClr val="bg1"/>
                </a:solidFill>
              </a:rPr>
              <a:t>,</a:t>
            </a:r>
            <a:r>
              <a:rPr lang="zh-TW" altLang="en-US" sz="2200" dirty="0" smtClean="0">
                <a:solidFill>
                  <a:schemeClr val="bg1"/>
                </a:solidFill>
              </a:rPr>
              <a:t>他</a:t>
            </a:r>
            <a:r>
              <a:rPr lang="zh-TW" altLang="en-US" sz="2200" dirty="0">
                <a:solidFill>
                  <a:schemeClr val="bg1"/>
                </a:solidFill>
              </a:rPr>
              <a:t>的救恩如明燈發亮</a:t>
            </a:r>
            <a:r>
              <a:rPr lang="zh-TW" altLang="en-US" sz="2200" dirty="0" smtClean="0">
                <a:solidFill>
                  <a:schemeClr val="bg1"/>
                </a:solidFill>
              </a:rPr>
              <a:t>．</a:t>
            </a:r>
            <a:endParaRPr lang="en-US" altLang="zh-TW" sz="2200" dirty="0" smtClean="0">
              <a:solidFill>
                <a:schemeClr val="bg1"/>
              </a:solidFill>
            </a:endParaRPr>
          </a:p>
          <a:p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7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文本框 1"/>
          <p:cNvSpPr txBox="1"/>
          <p:nvPr/>
        </p:nvSpPr>
        <p:spPr>
          <a:xfrm>
            <a:off x="199479" y="116632"/>
            <a:ext cx="2672338" cy="523220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Isaiah 62:1</a:t>
            </a: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4578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836" y="761764"/>
            <a:ext cx="9392913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79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673" y="1628800"/>
            <a:ext cx="10509237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0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351" y="2492896"/>
            <a:ext cx="9588804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1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2567" y="3356992"/>
            <a:ext cx="9287448" cy="640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Rectangle 2"/>
          <p:cNvSpPr/>
          <p:nvPr/>
        </p:nvSpPr>
        <p:spPr>
          <a:xfrm>
            <a:off x="486497" y="4150821"/>
            <a:ext cx="11017224" cy="230832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Le-ma-an </a:t>
            </a:r>
            <a:r>
              <a:rPr lang="en-US" sz="3600" dirty="0" err="1" smtClean="0">
                <a:solidFill>
                  <a:schemeClr val="bg1"/>
                </a:solidFill>
              </a:rPr>
              <a:t>Tsi</a:t>
            </a:r>
            <a:r>
              <a:rPr lang="en-US" sz="3600" dirty="0" smtClean="0">
                <a:solidFill>
                  <a:schemeClr val="bg1"/>
                </a:solidFill>
              </a:rPr>
              <a:t>-yon lo e-</a:t>
            </a:r>
            <a:r>
              <a:rPr lang="en-US" sz="3600" dirty="0" err="1" smtClean="0">
                <a:solidFill>
                  <a:schemeClr val="bg1"/>
                </a:solidFill>
              </a:rPr>
              <a:t>khe</a:t>
            </a:r>
            <a:r>
              <a:rPr lang="en-US" sz="3600" dirty="0" smtClean="0">
                <a:solidFill>
                  <a:schemeClr val="bg1"/>
                </a:solidFill>
              </a:rPr>
              <a:t>-she lo </a:t>
            </a:r>
            <a:r>
              <a:rPr lang="en-US" sz="3600" dirty="0" err="1" smtClean="0">
                <a:solidFill>
                  <a:schemeClr val="bg1"/>
                </a:solidFill>
              </a:rPr>
              <a:t>lo</a:t>
            </a:r>
            <a:r>
              <a:rPr lang="en-US" sz="3600" dirty="0" smtClean="0">
                <a:solidFill>
                  <a:schemeClr val="bg1"/>
                </a:solidFill>
              </a:rPr>
              <a:t> e-</a:t>
            </a:r>
            <a:r>
              <a:rPr lang="en-US" sz="3600" dirty="0" err="1" smtClean="0">
                <a:solidFill>
                  <a:schemeClr val="bg1"/>
                </a:solidFill>
              </a:rPr>
              <a:t>khe</a:t>
            </a:r>
            <a:r>
              <a:rPr lang="en-US" sz="3600" dirty="0" smtClean="0">
                <a:solidFill>
                  <a:schemeClr val="bg1"/>
                </a:solidFill>
              </a:rPr>
              <a:t>-she</a:t>
            </a:r>
          </a:p>
          <a:p>
            <a:pPr algn="ctr"/>
            <a:r>
              <a:rPr lang="en-US" sz="3600" dirty="0" err="1" smtClean="0">
                <a:solidFill>
                  <a:schemeClr val="bg1"/>
                </a:solidFill>
              </a:rPr>
              <a:t>Ul</a:t>
            </a:r>
            <a:r>
              <a:rPr lang="en-US" sz="3600" dirty="0" smtClean="0">
                <a:solidFill>
                  <a:schemeClr val="bg1"/>
                </a:solidFill>
              </a:rPr>
              <a:t>-ma-an Ye-</a:t>
            </a:r>
            <a:r>
              <a:rPr lang="en-US" sz="3600" dirty="0" err="1" smtClean="0">
                <a:solidFill>
                  <a:schemeClr val="bg1"/>
                </a:solidFill>
              </a:rPr>
              <a:t>ru</a:t>
            </a:r>
            <a:r>
              <a:rPr lang="en-US" sz="3600" dirty="0" smtClean="0">
                <a:solidFill>
                  <a:schemeClr val="bg1"/>
                </a:solidFill>
              </a:rPr>
              <a:t>-</a:t>
            </a:r>
            <a:r>
              <a:rPr lang="en-US" sz="3600" dirty="0" err="1" smtClean="0">
                <a:solidFill>
                  <a:schemeClr val="bg1"/>
                </a:solidFill>
              </a:rPr>
              <a:t>sha</a:t>
            </a:r>
            <a:r>
              <a:rPr lang="en-US" sz="3600" dirty="0" smtClean="0">
                <a:solidFill>
                  <a:schemeClr val="bg1"/>
                </a:solidFill>
              </a:rPr>
              <a:t>-la-</a:t>
            </a:r>
            <a:r>
              <a:rPr lang="en-US" sz="3600" dirty="0" err="1" smtClean="0">
                <a:solidFill>
                  <a:schemeClr val="bg1"/>
                </a:solidFill>
              </a:rPr>
              <a:t>yim</a:t>
            </a:r>
            <a:r>
              <a:rPr lang="en-US" sz="3600" dirty="0" smtClean="0">
                <a:solidFill>
                  <a:schemeClr val="bg1"/>
                </a:solidFill>
              </a:rPr>
              <a:t> lo </a:t>
            </a:r>
            <a:r>
              <a:rPr lang="en-US" sz="3600" dirty="0" err="1" smtClean="0">
                <a:solidFill>
                  <a:schemeClr val="bg1"/>
                </a:solidFill>
              </a:rPr>
              <a:t>esh-kot</a:t>
            </a:r>
            <a:r>
              <a:rPr lang="en-US" sz="3600" dirty="0" smtClean="0">
                <a:solidFill>
                  <a:schemeClr val="bg1"/>
                </a:solidFill>
              </a:rPr>
              <a:t> lo </a:t>
            </a:r>
            <a:r>
              <a:rPr lang="en-US" sz="3600" dirty="0" err="1">
                <a:solidFill>
                  <a:schemeClr val="bg1"/>
                </a:solidFill>
              </a:rPr>
              <a:t>lo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e-</a:t>
            </a:r>
            <a:r>
              <a:rPr lang="en-US" sz="3600" dirty="0" err="1" smtClean="0">
                <a:solidFill>
                  <a:schemeClr val="bg1"/>
                </a:solidFill>
              </a:rPr>
              <a:t>khe</a:t>
            </a:r>
            <a:r>
              <a:rPr lang="en-US" sz="3600" dirty="0" smtClean="0">
                <a:solidFill>
                  <a:schemeClr val="bg1"/>
                </a:solidFill>
              </a:rPr>
              <a:t>-she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Ad-ye-</a:t>
            </a:r>
            <a:r>
              <a:rPr lang="en-US" sz="3600" dirty="0" err="1" smtClean="0">
                <a:solidFill>
                  <a:schemeClr val="bg1"/>
                </a:solidFill>
              </a:rPr>
              <a:t>tse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kha</a:t>
            </a:r>
            <a:r>
              <a:rPr lang="en-US" sz="3600" dirty="0" smtClean="0">
                <a:solidFill>
                  <a:schemeClr val="bg1"/>
                </a:solidFill>
              </a:rPr>
              <a:t>-no-</a:t>
            </a:r>
            <a:r>
              <a:rPr lang="en-US" sz="3600" dirty="0" err="1" smtClean="0">
                <a:solidFill>
                  <a:schemeClr val="bg1"/>
                </a:solidFill>
              </a:rPr>
              <a:t>gah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tsid-kah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lo </a:t>
            </a:r>
            <a:r>
              <a:rPr lang="en-US" sz="3600" dirty="0" err="1">
                <a:solidFill>
                  <a:schemeClr val="bg1"/>
                </a:solidFill>
              </a:rPr>
              <a:t>lo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e-</a:t>
            </a:r>
            <a:r>
              <a:rPr lang="en-US" sz="3600" dirty="0" err="1" smtClean="0">
                <a:solidFill>
                  <a:schemeClr val="bg1"/>
                </a:solidFill>
              </a:rPr>
              <a:t>khe</a:t>
            </a:r>
            <a:r>
              <a:rPr lang="en-US" sz="3600" dirty="0" smtClean="0">
                <a:solidFill>
                  <a:schemeClr val="bg1"/>
                </a:solidFill>
              </a:rPr>
              <a:t>-she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Vi-</a:t>
            </a:r>
            <a:r>
              <a:rPr lang="en-US" sz="3600" dirty="0" err="1" smtClean="0">
                <a:solidFill>
                  <a:schemeClr val="bg1"/>
                </a:solidFill>
              </a:rPr>
              <a:t>shu</a:t>
            </a:r>
            <a:r>
              <a:rPr lang="en-US" sz="3600" dirty="0" smtClean="0">
                <a:solidFill>
                  <a:schemeClr val="bg1"/>
                </a:solidFill>
              </a:rPr>
              <a:t>-a-</a:t>
            </a:r>
            <a:r>
              <a:rPr lang="en-US" sz="3600" dirty="0" err="1" smtClean="0">
                <a:solidFill>
                  <a:schemeClr val="bg1"/>
                </a:solidFill>
              </a:rPr>
              <a:t>tah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ke</a:t>
            </a:r>
            <a:r>
              <a:rPr lang="en-US" sz="3600" dirty="0" smtClean="0">
                <a:solidFill>
                  <a:schemeClr val="bg1"/>
                </a:solidFill>
              </a:rPr>
              <a:t>-la-</a:t>
            </a:r>
            <a:r>
              <a:rPr lang="en-US" sz="3600" dirty="0" err="1" smtClean="0">
                <a:solidFill>
                  <a:schemeClr val="bg1"/>
                </a:solidFill>
              </a:rPr>
              <a:t>pid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yiv-ar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lo </a:t>
            </a:r>
            <a:r>
              <a:rPr lang="en-US" sz="3600" dirty="0" err="1">
                <a:solidFill>
                  <a:schemeClr val="bg1"/>
                </a:solidFill>
              </a:rPr>
              <a:t>lo</a:t>
            </a:r>
            <a:r>
              <a:rPr lang="en-US" sz="3600" dirty="0">
                <a:solidFill>
                  <a:schemeClr val="bg1"/>
                </a:solidFill>
              </a:rPr>
              <a:t> e-</a:t>
            </a:r>
            <a:r>
              <a:rPr lang="en-US" sz="3600" dirty="0" err="1">
                <a:solidFill>
                  <a:schemeClr val="bg1"/>
                </a:solidFill>
              </a:rPr>
              <a:t>khe</a:t>
            </a:r>
            <a:r>
              <a:rPr lang="en-US" sz="3600" dirty="0">
                <a:solidFill>
                  <a:schemeClr val="bg1"/>
                </a:solidFill>
              </a:rPr>
              <a:t>-she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699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16" y="692696"/>
            <a:ext cx="11881320" cy="600164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     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`%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l")-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aj'x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/a,(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al{å 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![;m;ªl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^t&lt;+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r"m.ai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yTin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&gt;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p:åc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'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 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yBiliB.â</a:t>
            </a:r>
            <a:r>
              <a:rPr lang="en-US" sz="4000" b="1" baseline="30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            to you  I might sin    not      that     Your word   I </a:t>
            </a:r>
            <a:r>
              <a:rPr lang="en-US" sz="2000" dirty="0">
                <a:solidFill>
                  <a:schemeClr val="bg1"/>
                </a:solidFill>
              </a:rPr>
              <a:t>have </a:t>
            </a:r>
            <a:r>
              <a:rPr lang="en-US" sz="2000" dirty="0" smtClean="0">
                <a:solidFill>
                  <a:schemeClr val="bg1"/>
                </a:solidFill>
              </a:rPr>
              <a:t>hidden  in </a:t>
            </a:r>
            <a:r>
              <a:rPr lang="en-US" sz="2000" dirty="0">
                <a:solidFill>
                  <a:schemeClr val="bg1"/>
                </a:solidFill>
              </a:rPr>
              <a:t>my </a:t>
            </a:r>
            <a:r>
              <a:rPr lang="en-US" sz="2000" dirty="0" smtClean="0">
                <a:solidFill>
                  <a:schemeClr val="bg1"/>
                </a:solidFill>
              </a:rPr>
              <a:t>heart</a:t>
            </a:r>
            <a:endParaRPr lang="en-US" sz="2000" dirty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`^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ypi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(-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yjeP.v.mi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lKo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yTir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&gt;P:+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si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yt;îp'f.Bi</a:t>
            </a:r>
            <a:r>
              <a:rPr lang="en-US" sz="4000" b="1" baseline="30000" dirty="0" smtClean="0">
                <a:solidFill>
                  <a:srgbClr val="FFFF00"/>
                </a:solidFill>
                <a:latin typeface="Bwhebb" pitchFamily="2" charset="0"/>
              </a:rPr>
              <a:t> 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`^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yQ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&lt;)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xu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ynIdEïM.l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; </a:t>
            </a:r>
            <a:r>
              <a:rPr lang="en-US" sz="4000" dirty="0" err="1" smtClean="0">
                <a:solidFill>
                  <a:srgbClr val="FFFF00"/>
                </a:solidFill>
                <a:latin typeface="Bwhebb" pitchFamily="2" charset="0"/>
              </a:rPr>
              <a:t>hw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"©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hy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&gt; 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hT'îa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; %</a:t>
            </a:r>
            <a:r>
              <a:rPr lang="en-US" sz="4000" dirty="0" err="1">
                <a:solidFill>
                  <a:srgbClr val="FFFF00"/>
                </a:solidFill>
                <a:latin typeface="Bwhebb" pitchFamily="2" charset="0"/>
              </a:rPr>
              <a:t>WrßB</a:t>
            </a:r>
            <a:r>
              <a:rPr lang="en-US" sz="4000" dirty="0">
                <a:solidFill>
                  <a:srgbClr val="FFFF00"/>
                </a:solidFill>
                <a:latin typeface="Bwhebb" pitchFamily="2" charset="0"/>
              </a:rPr>
              <a:t>'</a:t>
            </a:r>
            <a:r>
              <a:rPr lang="en-US" sz="4000" b="1" baseline="30000" dirty="0">
                <a:solidFill>
                  <a:srgbClr val="FFFF00"/>
                </a:solidFill>
                <a:latin typeface="Bwhebb" pitchFamily="2" charset="0"/>
              </a:rPr>
              <a:t>   </a:t>
            </a:r>
            <a:endParaRPr lang="en-US" sz="4000" dirty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Of Your </a:t>
            </a:r>
            <a:r>
              <a:rPr lang="en-US" dirty="0">
                <a:solidFill>
                  <a:schemeClr val="bg1"/>
                </a:solidFill>
              </a:rPr>
              <a:t>mouth </a:t>
            </a:r>
            <a:r>
              <a:rPr lang="en-US" sz="2000" dirty="0" smtClean="0">
                <a:solidFill>
                  <a:schemeClr val="bg1"/>
                </a:solidFill>
              </a:rPr>
              <a:t>the rules  all   I recount   with my lips Your laws  teach me   YHWH    You    blessed</a:t>
            </a:r>
            <a:endParaRPr lang="en-US" sz="2000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endParaRPr lang="en-US" baseline="30000" dirty="0" smtClean="0">
              <a:solidFill>
                <a:schemeClr val="bg1"/>
              </a:solidFill>
            </a:endParaRPr>
          </a:p>
          <a:p>
            <a:r>
              <a:rPr lang="en-US" sz="2000" baseline="30000" dirty="0" smtClean="0">
                <a:solidFill>
                  <a:srgbClr val="FFFF00"/>
                </a:solidFill>
              </a:rPr>
              <a:t>NIV</a:t>
            </a:r>
            <a:r>
              <a:rPr lang="en-US" sz="2000" baseline="30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I have hidden your word in my heart that I might not sin against you. Praise be to you, O LORD; teach me your decrees. With my lips I recount all the laws that come from your mouth.</a:t>
            </a:r>
          </a:p>
          <a:p>
            <a:r>
              <a:rPr lang="es-ES_tradnl" sz="2000" baseline="30000" dirty="0" smtClean="0">
                <a:solidFill>
                  <a:srgbClr val="FFFF00"/>
                </a:solidFill>
              </a:rPr>
              <a:t>R95</a:t>
            </a:r>
            <a:r>
              <a:rPr lang="es-ES_tradnl" sz="2000" baseline="30000" dirty="0" smtClean="0">
                <a:solidFill>
                  <a:schemeClr val="bg1"/>
                </a:solidFill>
              </a:rPr>
              <a:t> </a:t>
            </a:r>
            <a:r>
              <a:rPr lang="es-ES_tradnl" sz="2000" dirty="0">
                <a:solidFill>
                  <a:schemeClr val="bg1"/>
                </a:solidFill>
              </a:rPr>
              <a:t>En mi corazón he guardado tus dichos, para no pecar contra ti. ¡Bendito tú, Jehová! ¡Enséñame tus estatutos! Con mis labios he contado todos los juicios de tu boca</a:t>
            </a:r>
            <a:r>
              <a:rPr lang="es-ES_tradnl" sz="2000" dirty="0" smtClean="0">
                <a:solidFill>
                  <a:schemeClr val="bg1"/>
                </a:solidFill>
              </a:rPr>
              <a:t>.  / </a:t>
            </a:r>
            <a:r>
              <a:rPr lang="en-US" sz="2000" baseline="30000" dirty="0" smtClean="0">
                <a:solidFill>
                  <a:srgbClr val="FFFF00"/>
                </a:solidFill>
              </a:rPr>
              <a:t>BFC </a:t>
            </a:r>
            <a:r>
              <a:rPr lang="en-US" sz="2000" dirty="0" err="1">
                <a:solidFill>
                  <a:schemeClr val="bg1"/>
                </a:solidFill>
              </a:rPr>
              <a:t>Dans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coeur</a:t>
            </a:r>
            <a:r>
              <a:rPr lang="en-US" sz="2000" dirty="0">
                <a:solidFill>
                  <a:schemeClr val="bg1"/>
                </a:solidFill>
              </a:rPr>
              <a:t>, je conserve </a:t>
            </a:r>
            <a:r>
              <a:rPr lang="en-US" sz="2000" dirty="0" err="1">
                <a:solidFill>
                  <a:schemeClr val="bg1"/>
                </a:solidFill>
              </a:rPr>
              <a:t>tes</a:t>
            </a:r>
            <a:r>
              <a:rPr lang="en-US" sz="2000" dirty="0">
                <a:solidFill>
                  <a:schemeClr val="bg1"/>
                </a:solidFill>
              </a:rPr>
              <a:t> instructions pour ne pas </a:t>
            </a:r>
            <a:r>
              <a:rPr lang="en-US" sz="2000" dirty="0" err="1">
                <a:solidFill>
                  <a:schemeClr val="bg1"/>
                </a:solidFill>
              </a:rPr>
              <a:t>être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coupable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envers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toi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s-ES_tradnl" sz="2000" dirty="0" err="1">
                <a:solidFill>
                  <a:schemeClr val="bg1"/>
                </a:solidFill>
              </a:rPr>
              <a:t>Merci</a:t>
            </a:r>
            <a:r>
              <a:rPr lang="es-ES_tradnl" sz="2000" dirty="0">
                <a:solidFill>
                  <a:schemeClr val="bg1"/>
                </a:solidFill>
              </a:rPr>
              <a:t>, </a:t>
            </a:r>
            <a:r>
              <a:rPr lang="es-ES_tradnl" sz="2000" dirty="0" err="1">
                <a:solidFill>
                  <a:schemeClr val="bg1"/>
                </a:solidFill>
              </a:rPr>
              <a:t>Seigneur</a:t>
            </a:r>
            <a:r>
              <a:rPr lang="es-ES_tradnl" sz="2000" dirty="0">
                <a:solidFill>
                  <a:schemeClr val="bg1"/>
                </a:solidFill>
              </a:rPr>
              <a:t>, de </a:t>
            </a:r>
            <a:r>
              <a:rPr lang="es-ES_tradnl" sz="2000" dirty="0" err="1">
                <a:solidFill>
                  <a:schemeClr val="bg1"/>
                </a:solidFill>
              </a:rPr>
              <a:t>m'enseigner</a:t>
            </a:r>
            <a:r>
              <a:rPr lang="es-ES_tradnl" sz="2000" dirty="0">
                <a:solidFill>
                  <a:schemeClr val="bg1"/>
                </a:solidFill>
              </a:rPr>
              <a:t> </a:t>
            </a:r>
            <a:r>
              <a:rPr lang="es-ES_tradnl" sz="2000" dirty="0" err="1">
                <a:solidFill>
                  <a:schemeClr val="bg1"/>
                </a:solidFill>
              </a:rPr>
              <a:t>ta</a:t>
            </a:r>
            <a:r>
              <a:rPr lang="es-ES_tradnl" sz="2000" dirty="0">
                <a:solidFill>
                  <a:schemeClr val="bg1"/>
                </a:solidFill>
              </a:rPr>
              <a:t> </a:t>
            </a:r>
            <a:r>
              <a:rPr lang="es-ES_tradnl" sz="2000" dirty="0" err="1">
                <a:solidFill>
                  <a:schemeClr val="bg1"/>
                </a:solidFill>
              </a:rPr>
              <a:t>volonté</a:t>
            </a:r>
            <a:r>
              <a:rPr lang="es-ES_tradnl" sz="2000" dirty="0">
                <a:solidFill>
                  <a:schemeClr val="bg1"/>
                </a:solidFill>
              </a:rPr>
              <a:t>. Mes </a:t>
            </a:r>
            <a:r>
              <a:rPr lang="es-ES_tradnl" sz="2000" dirty="0" err="1">
                <a:solidFill>
                  <a:schemeClr val="bg1"/>
                </a:solidFill>
              </a:rPr>
              <a:t>lèvres</a:t>
            </a:r>
            <a:r>
              <a:rPr lang="es-ES_tradnl" sz="2000" dirty="0">
                <a:solidFill>
                  <a:schemeClr val="bg1"/>
                </a:solidFill>
              </a:rPr>
              <a:t> </a:t>
            </a:r>
            <a:r>
              <a:rPr lang="es-ES_tradnl" sz="2000" dirty="0" err="1">
                <a:solidFill>
                  <a:schemeClr val="bg1"/>
                </a:solidFill>
              </a:rPr>
              <a:t>énumèrent</a:t>
            </a:r>
            <a:r>
              <a:rPr lang="es-ES_tradnl" sz="2000" dirty="0">
                <a:solidFill>
                  <a:schemeClr val="bg1"/>
                </a:solidFill>
              </a:rPr>
              <a:t> </a:t>
            </a:r>
            <a:r>
              <a:rPr lang="es-ES_tradnl" sz="2000" dirty="0" err="1">
                <a:solidFill>
                  <a:schemeClr val="bg1"/>
                </a:solidFill>
              </a:rPr>
              <a:t>toutes</a:t>
            </a:r>
            <a:r>
              <a:rPr lang="es-ES_tradnl" sz="2000" dirty="0">
                <a:solidFill>
                  <a:schemeClr val="bg1"/>
                </a:solidFill>
              </a:rPr>
              <a:t> les </a:t>
            </a:r>
            <a:r>
              <a:rPr lang="es-ES_tradnl" sz="2000" dirty="0" err="1">
                <a:solidFill>
                  <a:schemeClr val="bg1"/>
                </a:solidFill>
              </a:rPr>
              <a:t>décisions</a:t>
            </a:r>
            <a:r>
              <a:rPr lang="es-ES_tradnl" sz="2000" dirty="0">
                <a:solidFill>
                  <a:schemeClr val="bg1"/>
                </a:solidFill>
              </a:rPr>
              <a:t> que tu as </a:t>
            </a:r>
            <a:r>
              <a:rPr lang="es-ES_tradnl" sz="2000" dirty="0" err="1">
                <a:solidFill>
                  <a:schemeClr val="bg1"/>
                </a:solidFill>
              </a:rPr>
              <a:t>prononcées</a:t>
            </a:r>
            <a:r>
              <a:rPr lang="es-ES_tradnl" sz="2000" dirty="0">
                <a:solidFill>
                  <a:schemeClr val="bg1"/>
                </a:solidFill>
              </a:rPr>
              <a:t>. </a:t>
            </a:r>
            <a:r>
              <a:rPr lang="en-US" sz="2000" dirty="0">
                <a:solidFill>
                  <a:schemeClr val="bg1"/>
                </a:solidFill>
              </a:rPr>
              <a:t>Merci, Seigneur, de </a:t>
            </a:r>
            <a:r>
              <a:rPr lang="en-US" sz="2000" dirty="0" err="1">
                <a:solidFill>
                  <a:schemeClr val="bg1"/>
                </a:solidFill>
              </a:rPr>
              <a:t>m'enseigner</a:t>
            </a:r>
            <a:r>
              <a:rPr lang="en-US" sz="2000" dirty="0">
                <a:solidFill>
                  <a:schemeClr val="bg1"/>
                </a:solidFill>
              </a:rPr>
              <a:t> ta </a:t>
            </a:r>
            <a:r>
              <a:rPr lang="en-US" sz="2000" dirty="0" err="1">
                <a:solidFill>
                  <a:schemeClr val="bg1"/>
                </a:solidFill>
              </a:rPr>
              <a:t>volonté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Mes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lèvres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énumèrent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toutes</a:t>
            </a:r>
            <a:r>
              <a:rPr lang="en-US" sz="2000" dirty="0">
                <a:solidFill>
                  <a:schemeClr val="bg1"/>
                </a:solidFill>
              </a:rPr>
              <a:t> les </a:t>
            </a:r>
            <a:r>
              <a:rPr lang="en-US" sz="2000" dirty="0" err="1">
                <a:solidFill>
                  <a:schemeClr val="bg1"/>
                </a:solidFill>
              </a:rPr>
              <a:t>décisions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que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tu</a:t>
            </a:r>
            <a:r>
              <a:rPr lang="en-US" sz="2000" dirty="0">
                <a:solidFill>
                  <a:schemeClr val="bg1"/>
                </a:solidFill>
              </a:rPr>
              <a:t> as </a:t>
            </a:r>
            <a:r>
              <a:rPr lang="en-US" sz="2000" dirty="0" err="1">
                <a:solidFill>
                  <a:schemeClr val="bg1"/>
                </a:solidFill>
              </a:rPr>
              <a:t>prononcées</a:t>
            </a:r>
            <a:r>
              <a:rPr lang="en-US" sz="2000" dirty="0" smtClean="0">
                <a:solidFill>
                  <a:schemeClr val="bg1"/>
                </a:solidFill>
              </a:rPr>
              <a:t>.  / </a:t>
            </a:r>
            <a:r>
              <a:rPr lang="en-US" sz="2000" baseline="30000" dirty="0" smtClean="0">
                <a:solidFill>
                  <a:srgbClr val="FFFF00"/>
                </a:solidFill>
              </a:rPr>
              <a:t>ELB </a:t>
            </a:r>
            <a:r>
              <a:rPr lang="en-US" sz="2000" dirty="0">
                <a:solidFill>
                  <a:schemeClr val="bg1"/>
                </a:solidFill>
              </a:rPr>
              <a:t>In </a:t>
            </a:r>
            <a:r>
              <a:rPr lang="en-US" sz="2000" dirty="0" err="1">
                <a:solidFill>
                  <a:schemeClr val="bg1"/>
                </a:solidFill>
              </a:rPr>
              <a:t>meinem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Herzen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habe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Wort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verwahrt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damit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nicht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gegen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dich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sündige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 err="1">
                <a:solidFill>
                  <a:schemeClr val="bg1"/>
                </a:solidFill>
              </a:rPr>
              <a:t>Gepriesen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seist</a:t>
            </a:r>
            <a:r>
              <a:rPr lang="en-US" sz="2000" dirty="0">
                <a:solidFill>
                  <a:schemeClr val="bg1"/>
                </a:solidFill>
              </a:rPr>
              <a:t> du, HERR! </a:t>
            </a:r>
            <a:r>
              <a:rPr lang="en-US" sz="2000" dirty="0" err="1">
                <a:solidFill>
                  <a:schemeClr val="bg1"/>
                </a:solidFill>
              </a:rPr>
              <a:t>Lehre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mich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Ordnungen</a:t>
            </a:r>
            <a:r>
              <a:rPr lang="en-US" sz="2000" dirty="0">
                <a:solidFill>
                  <a:schemeClr val="bg1"/>
                </a:solidFill>
              </a:rPr>
              <a:t>! </a:t>
            </a:r>
            <a:r>
              <a:rPr lang="en-US" sz="2000" dirty="0" err="1">
                <a:solidFill>
                  <a:schemeClr val="bg1"/>
                </a:solidFill>
              </a:rPr>
              <a:t>Mit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meinen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Lippen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habe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erzählt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alle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Bestimmungen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deines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Mundes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r>
              <a:rPr lang="en-US" sz="2000" b="1" baseline="30000" dirty="0">
                <a:solidFill>
                  <a:srgbClr val="FFFF00"/>
                </a:solidFill>
              </a:rPr>
              <a:t>KOR </a:t>
            </a:r>
            <a:r>
              <a:rPr lang="ko-KR" altLang="en-US" sz="2000" b="1" dirty="0">
                <a:solidFill>
                  <a:schemeClr val="bg1"/>
                </a:solidFill>
              </a:rPr>
              <a:t>내가 주께 범죄치 아니하려 하여 주의 말씀을 내 마음에 두었나이다</a:t>
            </a:r>
            <a:r>
              <a:rPr lang="en-US" altLang="ko-KR" sz="2000" b="1" dirty="0">
                <a:solidFill>
                  <a:schemeClr val="bg1"/>
                </a:solidFill>
              </a:rPr>
              <a:t>. </a:t>
            </a:r>
            <a:r>
              <a:rPr lang="ko-KR" altLang="en-US" sz="2000" b="1" dirty="0">
                <a:solidFill>
                  <a:schemeClr val="bg1"/>
                </a:solidFill>
              </a:rPr>
              <a:t>찬송을 받으실 여호와여 주의 율례를 내게 가르치소서</a:t>
            </a:r>
            <a:r>
              <a:rPr lang="en-US" altLang="ko-KR" sz="2000" b="1" dirty="0">
                <a:solidFill>
                  <a:schemeClr val="bg1"/>
                </a:solidFill>
              </a:rPr>
              <a:t>. </a:t>
            </a:r>
            <a:r>
              <a:rPr lang="ko-KR" altLang="en-US" sz="2000" b="1" dirty="0">
                <a:solidFill>
                  <a:schemeClr val="bg1"/>
                </a:solidFill>
              </a:rPr>
              <a:t>주의 입의 모든 규례를 나의 입술로 선포하였으며</a:t>
            </a:r>
            <a:r>
              <a:rPr lang="en-US" sz="2000" b="1" dirty="0" smtClean="0">
                <a:solidFill>
                  <a:schemeClr val="bg1"/>
                </a:solidFill>
              </a:rPr>
              <a:t>.  / </a:t>
            </a:r>
            <a:r>
              <a:rPr lang="en-US" sz="2000" baseline="30000" dirty="0" smtClean="0">
                <a:solidFill>
                  <a:srgbClr val="FFFF00"/>
                </a:solidFill>
              </a:rPr>
              <a:t>CUV</a:t>
            </a:r>
            <a:r>
              <a:rPr lang="en-US" sz="2000" baseline="30000" dirty="0" smtClean="0">
                <a:solidFill>
                  <a:schemeClr val="bg1"/>
                </a:solidFill>
              </a:rPr>
              <a:t> </a:t>
            </a:r>
            <a:r>
              <a:rPr lang="zh-TW" altLang="en-US" sz="2000" dirty="0">
                <a:solidFill>
                  <a:schemeClr val="bg1"/>
                </a:solidFill>
              </a:rPr>
              <a:t>我將你的話藏在心裡、免得我得罪你。耶和華阿、你是應當稱頌的．求你將你的律例教訓我。我用嘴唇傳揚你口中的一切典章。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156" y="33995"/>
            <a:ext cx="3169952" cy="523220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Psalm 119:11-13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233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文本框 1"/>
          <p:cNvSpPr txBox="1"/>
          <p:nvPr/>
        </p:nvSpPr>
        <p:spPr>
          <a:xfrm>
            <a:off x="117748" y="55615"/>
            <a:ext cx="3199459" cy="523220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Psalm 119:11-13</a:t>
            </a:r>
            <a:endParaRPr lang="zh-CN" altLang="en-US" sz="2800" b="1" dirty="0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6626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42" y="325885"/>
            <a:ext cx="6000714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7" name="图片 3"/>
          <p:cNvPicPr>
            <a:picLocks noChangeAspect="1"/>
          </p:cNvPicPr>
          <p:nvPr/>
        </p:nvPicPr>
        <p:blipFill>
          <a:blip r:embed="rId3"/>
          <a:srcRect l="16976"/>
          <a:stretch>
            <a:fillRect/>
          </a:stretch>
        </p:blipFill>
        <p:spPr>
          <a:xfrm>
            <a:off x="2593485" y="1028318"/>
            <a:ext cx="6841220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8" name="图片 4"/>
          <p:cNvPicPr>
            <a:picLocks noChangeAspect="1"/>
          </p:cNvPicPr>
          <p:nvPr/>
        </p:nvPicPr>
        <p:blipFill>
          <a:blip r:embed="rId4"/>
          <a:srcRect b="4019"/>
          <a:stretch>
            <a:fillRect/>
          </a:stretch>
        </p:blipFill>
        <p:spPr>
          <a:xfrm>
            <a:off x="2119714" y="1772816"/>
            <a:ext cx="8106553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9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9713" y="2443610"/>
            <a:ext cx="8150116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30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075" y="3120400"/>
            <a:ext cx="6004193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31" name="图片 7"/>
          <p:cNvPicPr>
            <a:picLocks noChangeAspect="1"/>
          </p:cNvPicPr>
          <p:nvPr/>
        </p:nvPicPr>
        <p:blipFill>
          <a:blip r:embed="rId3"/>
          <a:srcRect l="16688"/>
          <a:stretch>
            <a:fillRect/>
          </a:stretch>
        </p:blipFill>
        <p:spPr>
          <a:xfrm>
            <a:off x="3046720" y="3758575"/>
            <a:ext cx="6852282" cy="6400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8961" y="1151244"/>
            <a:ext cx="815066" cy="4572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34705" y="492207"/>
            <a:ext cx="815066" cy="457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4856" y="3850015"/>
            <a:ext cx="815066" cy="4572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50796" y="3236827"/>
            <a:ext cx="815066" cy="457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3765" y="4581127"/>
            <a:ext cx="11680659" cy="206210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║</a:t>
            </a:r>
            <a:r>
              <a:rPr lang="en-US" sz="3200" b="1" dirty="0" smtClean="0">
                <a:solidFill>
                  <a:srgbClr val="FFFF00"/>
                </a:solidFill>
              </a:rPr>
              <a:t>꞉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</a:t>
            </a:r>
            <a:r>
              <a:rPr lang="en-US" sz="3200" dirty="0" smtClean="0">
                <a:solidFill>
                  <a:schemeClr val="bg1"/>
                </a:solidFill>
              </a:rPr>
              <a:t>//  Be-li-bi </a:t>
            </a:r>
            <a:r>
              <a:rPr lang="en-US" sz="3200" dirty="0" err="1" smtClean="0">
                <a:solidFill>
                  <a:schemeClr val="bg1"/>
                </a:solidFill>
              </a:rPr>
              <a:t>tsa</a:t>
            </a:r>
            <a:r>
              <a:rPr lang="en-US" sz="3200" dirty="0" smtClean="0">
                <a:solidFill>
                  <a:schemeClr val="bg1"/>
                </a:solidFill>
              </a:rPr>
              <a:t>-fan-</a:t>
            </a:r>
            <a:r>
              <a:rPr lang="en-US" sz="3200" dirty="0" err="1" smtClean="0">
                <a:solidFill>
                  <a:schemeClr val="bg1"/>
                </a:solidFill>
              </a:rPr>
              <a:t>ti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Be-li-bi </a:t>
            </a:r>
            <a:r>
              <a:rPr lang="en-US" sz="3200" dirty="0" err="1">
                <a:solidFill>
                  <a:schemeClr val="bg1"/>
                </a:solidFill>
              </a:rPr>
              <a:t>tsa</a:t>
            </a:r>
            <a:r>
              <a:rPr lang="en-US" sz="3200" dirty="0">
                <a:solidFill>
                  <a:schemeClr val="bg1"/>
                </a:solidFill>
              </a:rPr>
              <a:t>-fan-</a:t>
            </a:r>
            <a:r>
              <a:rPr lang="en-US" sz="3200" dirty="0" err="1">
                <a:solidFill>
                  <a:schemeClr val="bg1"/>
                </a:solidFill>
              </a:rPr>
              <a:t>ti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Im-ra-te-kha</a:t>
            </a:r>
            <a:r>
              <a:rPr lang="en-US" sz="3200" dirty="0" smtClean="0">
                <a:solidFill>
                  <a:schemeClr val="bg1"/>
                </a:solidFill>
              </a:rPr>
              <a:t> le-ma-an lo e-</a:t>
            </a:r>
            <a:r>
              <a:rPr lang="en-US" sz="3200" dirty="0" err="1" smtClean="0">
                <a:solidFill>
                  <a:schemeClr val="bg1"/>
                </a:solidFill>
              </a:rPr>
              <a:t>khe</a:t>
            </a:r>
            <a:r>
              <a:rPr lang="en-US" sz="3200" dirty="0" smtClean="0">
                <a:solidFill>
                  <a:schemeClr val="bg1"/>
                </a:solidFill>
              </a:rPr>
              <a:t>-ta-lakh  //  </a:t>
            </a:r>
            <a:r>
              <a:rPr lang="en-US" sz="2000" b="1" dirty="0" smtClean="0">
                <a:solidFill>
                  <a:srgbClr val="FFFF00"/>
                </a:solidFill>
              </a:rPr>
              <a:t>║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Ba-</a:t>
            </a:r>
            <a:r>
              <a:rPr lang="en-US" sz="3200" dirty="0" err="1" smtClean="0">
                <a:solidFill>
                  <a:schemeClr val="bg1"/>
                </a:solidFill>
              </a:rPr>
              <a:t>rukh</a:t>
            </a:r>
            <a:r>
              <a:rPr lang="en-US" sz="3200" dirty="0" smtClean="0">
                <a:solidFill>
                  <a:schemeClr val="bg1"/>
                </a:solidFill>
              </a:rPr>
              <a:t> a-ta </a:t>
            </a:r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lam-de-</a:t>
            </a:r>
            <a:r>
              <a:rPr lang="en-US" sz="3200" dirty="0" err="1" smtClean="0">
                <a:solidFill>
                  <a:schemeClr val="bg1"/>
                </a:solidFill>
              </a:rPr>
              <a:t>ni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khu-kei-kha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Bi-</a:t>
            </a:r>
            <a:r>
              <a:rPr lang="en-US" sz="3200" dirty="0" err="1" smtClean="0">
                <a:solidFill>
                  <a:schemeClr val="bg1"/>
                </a:solidFill>
              </a:rPr>
              <a:t>sefa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tay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si</a:t>
            </a:r>
            <a:r>
              <a:rPr lang="en-US" sz="3200" dirty="0" smtClean="0">
                <a:solidFill>
                  <a:schemeClr val="bg1"/>
                </a:solidFill>
              </a:rPr>
              <a:t>-par-</a:t>
            </a:r>
            <a:r>
              <a:rPr lang="en-US" sz="3200" dirty="0" err="1" smtClean="0">
                <a:solidFill>
                  <a:schemeClr val="bg1"/>
                </a:solidFill>
              </a:rPr>
              <a:t>ti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kol</a:t>
            </a:r>
            <a:r>
              <a:rPr lang="en-US" sz="3200" dirty="0" smtClean="0">
                <a:solidFill>
                  <a:schemeClr val="bg1"/>
                </a:solidFill>
              </a:rPr>
              <a:t> mish-</a:t>
            </a:r>
            <a:r>
              <a:rPr lang="en-US" sz="3200" dirty="0" err="1" smtClean="0">
                <a:solidFill>
                  <a:schemeClr val="bg1"/>
                </a:solidFill>
              </a:rPr>
              <a:t>pe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te</a:t>
            </a:r>
            <a:r>
              <a:rPr lang="en-US" sz="3200" dirty="0" smtClean="0">
                <a:solidFill>
                  <a:schemeClr val="bg1"/>
                </a:solidFill>
              </a:rPr>
              <a:t>-fi-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b="1" dirty="0" smtClean="0">
                <a:solidFill>
                  <a:srgbClr val="FFFF00"/>
                </a:solidFill>
              </a:rPr>
              <a:t>꞉</a:t>
            </a:r>
            <a:r>
              <a:rPr lang="en-US" sz="2000" b="1" dirty="0" smtClean="0">
                <a:solidFill>
                  <a:srgbClr val="FFFF00"/>
                </a:solidFill>
              </a:rPr>
              <a:t>║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53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1222</Words>
  <Application>Microsoft Office PowerPoint</Application>
  <PresentationFormat>Custom</PresentationFormat>
  <Paragraphs>71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463</cp:revision>
  <dcterms:created xsi:type="dcterms:W3CDTF">2019-04-01T15:31:00Z</dcterms:created>
  <dcterms:modified xsi:type="dcterms:W3CDTF">2021-03-06T04:11:20Z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