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</p:sldMasterIdLst>
  <p:notesMasterIdLst>
    <p:notesMasterId r:id="rId9"/>
  </p:notesMasterIdLst>
  <p:sldIdLst>
    <p:sldId id="389" r:id="rId2"/>
    <p:sldId id="390" r:id="rId3"/>
    <p:sldId id="391" r:id="rId4"/>
    <p:sldId id="392" r:id="rId5"/>
    <p:sldId id="393" r:id="rId6"/>
    <p:sldId id="394" r:id="rId7"/>
    <p:sldId id="395" r:id="rId8"/>
  </p:sldIdLst>
  <p:sldSz cx="12188825" cy="6858000"/>
  <p:notesSz cx="6858000" cy="9144000"/>
  <p:custDataLst>
    <p:tags r:id="rId1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208">
          <p15:clr>
            <a:srgbClr val="A4A3A4"/>
          </p15:clr>
        </p15:guide>
        <p15:guide id="2" pos="291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036" autoAdjust="0"/>
    <p:restoredTop sz="94660"/>
  </p:normalViewPr>
  <p:slideViewPr>
    <p:cSldViewPr showGuides="1">
      <p:cViewPr varScale="1">
        <p:scale>
          <a:sx n="84" d="100"/>
          <a:sy n="84" d="100"/>
        </p:scale>
        <p:origin x="-486" y="-78"/>
      </p:cViewPr>
      <p:guideLst>
        <p:guide orient="horz" pos="2208"/>
        <p:guide pos="388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3374BE-8425-4A34-97DD-12BD042D5B11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E2576A-C8DA-4289-9320-1712AC58D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051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3603" y="1122363"/>
            <a:ext cx="9141619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3603" y="3602038"/>
            <a:ext cx="9141619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6898" y="274639"/>
            <a:ext cx="2742486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441" y="274639"/>
            <a:ext cx="8068472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634" y="1709739"/>
            <a:ext cx="10512862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634" y="4589464"/>
            <a:ext cx="10512862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752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4112" y="1600201"/>
            <a:ext cx="53752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569" y="365126"/>
            <a:ext cx="10512862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466" y="1778438"/>
            <a:ext cx="487230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466" y="2665379"/>
            <a:ext cx="487230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5309" y="1778438"/>
            <a:ext cx="489630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5309" y="2665379"/>
            <a:ext cx="489630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569" y="457200"/>
            <a:ext cx="3931213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569" y="2057400"/>
            <a:ext cx="3931213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569" y="457200"/>
            <a:ext cx="4164265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1838" y="457201"/>
            <a:ext cx="6170593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569" y="2057400"/>
            <a:ext cx="4164265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 indent="-285750"/>
            <a:r>
              <a:rPr lang="zh-CN" altLang="en-US"/>
              <a:t>第二级</a:t>
            </a:r>
          </a:p>
          <a:p>
            <a:pPr lvl="2" indent="-228600"/>
            <a:r>
              <a:rPr lang="zh-CN" altLang="en-US"/>
              <a:t>第三级</a:t>
            </a:r>
          </a:p>
          <a:p>
            <a:pPr lvl="3" indent="-228600"/>
            <a:r>
              <a:rPr lang="zh-CN" altLang="en-US"/>
              <a:t>第四级</a:t>
            </a:r>
          </a:p>
          <a:p>
            <a:pPr lvl="4" indent="-228600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441" y="6245225"/>
            <a:ext cx="2844059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4515" y="6245225"/>
            <a:ext cx="3859795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5325" y="6245225"/>
            <a:ext cx="2844059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1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41212" y="174974"/>
            <a:ext cx="8408876" cy="4093428"/>
          </a:xfrm>
          <a:prstGeom prst="rect">
            <a:avLst/>
          </a:prstGeom>
          <a:solidFill>
            <a:srgbClr val="7030A0"/>
          </a:solidFill>
        </p:spPr>
        <p:txBody>
          <a:bodyPr wrap="square" rtlCol="0" anchor="t">
            <a:spAutoFit/>
          </a:bodyPr>
          <a:lstStyle/>
          <a:p>
            <a:r>
              <a:rPr lang="en-US" sz="2200" dirty="0" err="1" smtClean="0">
                <a:solidFill>
                  <a:schemeClr val="bg1"/>
                </a:solidFill>
              </a:rPr>
              <a:t>Aprende</a:t>
            </a:r>
            <a:r>
              <a:rPr lang="en-US" sz="2200" dirty="0" smtClean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H</a:t>
            </a:r>
            <a:r>
              <a:rPr lang="en-US" sz="2200" dirty="0" err="1" smtClean="0">
                <a:solidFill>
                  <a:schemeClr val="bg1"/>
                </a:solidFill>
              </a:rPr>
              <a:t>ebreo</a:t>
            </a:r>
            <a:r>
              <a:rPr lang="en-US" sz="2200" dirty="0" smtClean="0">
                <a:solidFill>
                  <a:schemeClr val="bg1"/>
                </a:solidFill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</a:rPr>
              <a:t>mientras</a:t>
            </a:r>
            <a:r>
              <a:rPr lang="en-US" sz="2200" dirty="0" smtClean="0">
                <a:solidFill>
                  <a:schemeClr val="bg1"/>
                </a:solidFill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</a:rPr>
              <a:t>Cantas</a:t>
            </a:r>
            <a:endParaRPr lang="en-US" sz="2200" b="1" dirty="0" smtClean="0">
              <a:solidFill>
                <a:schemeClr val="bg1"/>
              </a:solidFill>
            </a:endParaRPr>
          </a:p>
          <a:p>
            <a:r>
              <a:rPr lang="en-US" sz="2200" dirty="0" err="1">
                <a:solidFill>
                  <a:schemeClr val="bg1"/>
                </a:solidFill>
              </a:rPr>
              <a:t>Apprenez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</a:rPr>
              <a:t>l'Hébreu</a:t>
            </a:r>
            <a:r>
              <a:rPr lang="en-US" sz="2200" dirty="0" smtClean="0">
                <a:solidFill>
                  <a:schemeClr val="bg1"/>
                </a:solidFill>
              </a:rPr>
              <a:t> </a:t>
            </a:r>
            <a:r>
              <a:rPr lang="en-US" sz="2200" dirty="0">
                <a:solidFill>
                  <a:schemeClr val="bg1"/>
                </a:solidFill>
              </a:rPr>
              <a:t>en </a:t>
            </a:r>
            <a:r>
              <a:rPr lang="en-US" sz="2200" dirty="0" err="1" smtClean="0">
                <a:solidFill>
                  <a:schemeClr val="bg1"/>
                </a:solidFill>
              </a:rPr>
              <a:t>Chantant</a:t>
            </a:r>
            <a:endParaRPr lang="en-US" sz="2200" dirty="0" smtClean="0">
              <a:solidFill>
                <a:schemeClr val="bg1"/>
              </a:solidFill>
            </a:endParaRPr>
          </a:p>
          <a:p>
            <a:r>
              <a:rPr lang="en-US" sz="2200" dirty="0" err="1" smtClean="0">
                <a:solidFill>
                  <a:schemeClr val="bg1"/>
                </a:solidFill>
              </a:rPr>
              <a:t>Lerne</a:t>
            </a:r>
            <a:r>
              <a:rPr lang="en-US" sz="2200" dirty="0" smtClean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Hebräisch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beim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</a:rPr>
              <a:t>Singen</a:t>
            </a:r>
            <a:endParaRPr lang="en-US" sz="2200" dirty="0">
              <a:solidFill>
                <a:schemeClr val="bg1"/>
              </a:solidFill>
            </a:endParaRPr>
          </a:p>
          <a:p>
            <a:r>
              <a:rPr lang="ko-KR" altLang="en-US" sz="2200" b="1" dirty="0" smtClean="0">
                <a:solidFill>
                  <a:schemeClr val="bg1"/>
                </a:solidFill>
              </a:rPr>
              <a:t>노래하며 배우는 히브리어</a:t>
            </a:r>
            <a:endParaRPr lang="en-US" sz="2200" b="1" dirty="0" smtClean="0">
              <a:solidFill>
                <a:schemeClr val="bg1"/>
              </a:solidFill>
            </a:endParaRPr>
          </a:p>
          <a:p>
            <a:r>
              <a:rPr lang="zh-CN" altLang="en-US" sz="2200" b="1" dirty="0" smtClean="0">
                <a:solidFill>
                  <a:schemeClr val="bg1"/>
                </a:solidFill>
              </a:rPr>
              <a:t>唱歌來學習希伯來語</a:t>
            </a:r>
            <a:endParaRPr lang="en-US" altLang="zh-CN" sz="2200" b="1" dirty="0" smtClean="0">
              <a:solidFill>
                <a:schemeClr val="bg1"/>
              </a:solidFill>
            </a:endParaRPr>
          </a:p>
          <a:p>
            <a:endParaRPr lang="en-US" altLang="zh-CN" sz="10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6600" b="1" dirty="0" smtClean="0">
                <a:solidFill>
                  <a:srgbClr val="FFFF00"/>
                </a:solidFill>
              </a:rPr>
              <a:t>Learn Hebrew</a:t>
            </a:r>
          </a:p>
          <a:p>
            <a:pPr algn="ctr"/>
            <a:r>
              <a:rPr lang="en-US" sz="6600" b="1" dirty="0" smtClean="0">
                <a:solidFill>
                  <a:srgbClr val="FFFF00"/>
                </a:solidFill>
              </a:rPr>
              <a:t>While Singing (VI)</a:t>
            </a:r>
            <a:endParaRPr lang="en-US" sz="800" b="1" dirty="0" smtClean="0">
              <a:solidFill>
                <a:srgbClr val="FFFF00"/>
              </a:solidFill>
            </a:endParaRPr>
          </a:p>
          <a:p>
            <a:pPr algn="ctr"/>
            <a:endParaRPr lang="en-US" sz="800" b="1" dirty="0" smtClean="0">
              <a:solidFill>
                <a:srgbClr val="FFFF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34172" y="4391513"/>
            <a:ext cx="7825950" cy="2246769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en-US" sz="3000" b="1" dirty="0" smtClean="0">
                <a:solidFill>
                  <a:srgbClr val="FFFF00"/>
                </a:solidFill>
              </a:rPr>
              <a:t>Voice: Ezra Kim, Ph.D.</a:t>
            </a:r>
          </a:p>
          <a:p>
            <a:r>
              <a:rPr lang="fr-FR" sz="2000" b="1" dirty="0" smtClean="0">
                <a:solidFill>
                  <a:schemeClr val="bg1"/>
                </a:solidFill>
              </a:rPr>
              <a:t>				</a:t>
            </a:r>
            <a:r>
              <a:rPr lang="es-ES" sz="2000" b="1" dirty="0" smtClean="0">
                <a:solidFill>
                  <a:schemeClr val="bg1"/>
                </a:solidFill>
              </a:rPr>
              <a:t>				</a:t>
            </a:r>
            <a:r>
              <a:rPr lang="es-ES" b="1" dirty="0" smtClean="0">
                <a:solidFill>
                  <a:schemeClr val="bg1"/>
                </a:solidFill>
              </a:rPr>
              <a:t>				Cantado </a:t>
            </a:r>
            <a:r>
              <a:rPr lang="es-ES" b="1" dirty="0">
                <a:solidFill>
                  <a:schemeClr val="bg1"/>
                </a:solidFill>
              </a:rPr>
              <a:t>por </a:t>
            </a:r>
            <a:r>
              <a:rPr lang="es-ES" b="1" dirty="0" smtClean="0">
                <a:solidFill>
                  <a:schemeClr val="bg1"/>
                </a:solidFill>
              </a:rPr>
              <a:t>E</a:t>
            </a:r>
            <a:r>
              <a:rPr lang="en-US" b="1" dirty="0" err="1" smtClean="0">
                <a:solidFill>
                  <a:schemeClr val="bg1"/>
                </a:solidFill>
              </a:rPr>
              <a:t>sdras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Kim, Ph.D</a:t>
            </a:r>
            <a:r>
              <a:rPr lang="en-US" b="1" dirty="0" smtClean="0">
                <a:solidFill>
                  <a:schemeClr val="bg1"/>
                </a:solidFill>
              </a:rPr>
              <a:t>.</a:t>
            </a:r>
            <a:r>
              <a:rPr lang="fr-FR" b="1" dirty="0">
                <a:solidFill>
                  <a:schemeClr val="bg1"/>
                </a:solidFill>
              </a:rPr>
              <a:t> </a:t>
            </a:r>
            <a:endParaRPr lang="fr-FR" b="1" dirty="0" smtClean="0">
              <a:solidFill>
                <a:schemeClr val="bg1"/>
              </a:solidFill>
            </a:endParaRPr>
          </a:p>
          <a:p>
            <a:r>
              <a:rPr lang="fr-FR" b="1" dirty="0">
                <a:solidFill>
                  <a:schemeClr val="bg1"/>
                </a:solidFill>
              </a:rPr>
              <a:t>	</a:t>
            </a:r>
            <a:r>
              <a:rPr lang="fr-FR" b="1" dirty="0" smtClean="0">
                <a:solidFill>
                  <a:schemeClr val="bg1"/>
                </a:solidFill>
              </a:rPr>
              <a:t>			Chanté </a:t>
            </a:r>
            <a:r>
              <a:rPr lang="fr-FR" b="1" dirty="0">
                <a:solidFill>
                  <a:schemeClr val="bg1"/>
                </a:solidFill>
              </a:rPr>
              <a:t>par Ezra </a:t>
            </a:r>
            <a:r>
              <a:rPr lang="en-US" b="1" dirty="0">
                <a:solidFill>
                  <a:schemeClr val="bg1"/>
                </a:solidFill>
              </a:rPr>
              <a:t>Kim, Ph.D</a:t>
            </a:r>
            <a:r>
              <a:rPr lang="en-US" b="1" dirty="0" smtClean="0">
                <a:solidFill>
                  <a:schemeClr val="bg1"/>
                </a:solidFill>
              </a:rPr>
              <a:t>.</a:t>
            </a:r>
          </a:p>
          <a:p>
            <a:r>
              <a:rPr lang="de-DE" b="1" dirty="0" smtClean="0">
                <a:solidFill>
                  <a:schemeClr val="bg1"/>
                </a:solidFill>
              </a:rPr>
              <a:t>				Gesungen </a:t>
            </a:r>
            <a:r>
              <a:rPr lang="de-DE" b="1" dirty="0">
                <a:solidFill>
                  <a:schemeClr val="bg1"/>
                </a:solidFill>
              </a:rPr>
              <a:t>von Ezra </a:t>
            </a:r>
            <a:r>
              <a:rPr lang="de-DE" b="1" dirty="0" smtClean="0">
                <a:solidFill>
                  <a:schemeClr val="bg1"/>
                </a:solidFill>
              </a:rPr>
              <a:t>Kim, Ph.D.</a:t>
            </a:r>
            <a:endParaRPr lang="fr-FR" b="1" dirty="0">
              <a:solidFill>
                <a:schemeClr val="bg1"/>
              </a:solidFill>
            </a:endParaRPr>
          </a:p>
          <a:p>
            <a:r>
              <a:rPr lang="en-US" altLang="ko-KR" b="1" dirty="0" smtClean="0">
                <a:solidFill>
                  <a:schemeClr val="bg1"/>
                </a:solidFill>
              </a:rPr>
              <a:t>				</a:t>
            </a:r>
            <a:r>
              <a:rPr lang="ko-KR" altLang="en-US" b="1" dirty="0" smtClean="0">
                <a:solidFill>
                  <a:schemeClr val="bg1"/>
                </a:solidFill>
              </a:rPr>
              <a:t>노래</a:t>
            </a:r>
            <a:r>
              <a:rPr lang="en-US" altLang="ko-KR" b="1" dirty="0" smtClean="0">
                <a:solidFill>
                  <a:schemeClr val="bg1"/>
                </a:solidFill>
              </a:rPr>
              <a:t>: </a:t>
            </a:r>
            <a:r>
              <a:rPr lang="ko-KR" altLang="en-US" b="1" dirty="0" smtClean="0">
                <a:solidFill>
                  <a:schemeClr val="bg1"/>
                </a:solidFill>
              </a:rPr>
              <a:t>김경래 박사</a:t>
            </a:r>
            <a:endParaRPr lang="en-US" altLang="ko-KR" b="1" dirty="0" smtClean="0">
              <a:solidFill>
                <a:schemeClr val="bg1"/>
              </a:solidFill>
            </a:endParaRPr>
          </a:p>
          <a:p>
            <a:r>
              <a:rPr lang="en-US" altLang="zh-CN" b="1" dirty="0" smtClean="0">
                <a:solidFill>
                  <a:schemeClr val="bg1"/>
                </a:solidFill>
              </a:rPr>
              <a:t>				</a:t>
            </a:r>
            <a:r>
              <a:rPr lang="zh-CN" altLang="en-US" b="1" dirty="0" smtClean="0">
                <a:solidFill>
                  <a:schemeClr val="bg1"/>
                </a:solidFill>
              </a:rPr>
              <a:t>由金京來博士演唱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1764" y="4268402"/>
            <a:ext cx="3363158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2000" b="1" dirty="0">
                <a:solidFill>
                  <a:srgbClr val="C00000"/>
                </a:solidFill>
              </a:rPr>
              <a:t>מְקוֹר מַיִם חַיִּים </a:t>
            </a:r>
            <a:endParaRPr lang="en-US" sz="2000" b="1" dirty="0">
              <a:solidFill>
                <a:srgbClr val="C00000"/>
              </a:solidFill>
            </a:endParaRPr>
          </a:p>
          <a:p>
            <a:pPr algn="ctr"/>
            <a:r>
              <a:rPr lang="el-GR" sz="1600" b="1" dirty="0"/>
              <a:t>ἡ πηγή ὕδατος ζωῆς </a:t>
            </a:r>
            <a:endParaRPr lang="en-US" sz="1600" dirty="0"/>
          </a:p>
          <a:p>
            <a:pPr algn="ctr"/>
            <a:r>
              <a:rPr lang="en-US" sz="1600" b="1" i="1" dirty="0">
                <a:solidFill>
                  <a:srgbClr val="7030A0"/>
                </a:solidFill>
              </a:rPr>
              <a:t>The Spring of Living Water </a:t>
            </a:r>
            <a:endParaRPr lang="en-US" sz="1600" dirty="0">
              <a:solidFill>
                <a:srgbClr val="7030A0"/>
              </a:solidFill>
            </a:endParaRPr>
          </a:p>
          <a:p>
            <a:pPr algn="ctr"/>
            <a:r>
              <a:rPr lang="ko-KR" altLang="en-US" sz="1600" b="1" dirty="0">
                <a:solidFill>
                  <a:srgbClr val="00B050"/>
                </a:solidFill>
              </a:rPr>
              <a:t>생명수 샘</a:t>
            </a:r>
            <a:r>
              <a:rPr lang="ko-KR" altLang="en-US" sz="1600" dirty="0">
                <a:solidFill>
                  <a:srgbClr val="00B050"/>
                </a:solidFill>
              </a:rPr>
              <a:t>  </a:t>
            </a:r>
            <a:r>
              <a:rPr lang="zh-TW" altLang="en-US" sz="1600" b="1" dirty="0">
                <a:latin typeface="SimSun" panose="02010600030101010101" pitchFamily="2" charset="-122"/>
                <a:ea typeface="SimSun" panose="02010600030101010101" pitchFamily="2" charset="-122"/>
              </a:rPr>
              <a:t>生命水的泉源</a:t>
            </a:r>
            <a:endParaRPr lang="en-US" sz="16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algn="ctr"/>
            <a:r>
              <a:rPr lang="en-US" sz="1600" b="1" i="1" dirty="0">
                <a:solidFill>
                  <a:srgbClr val="C00000"/>
                </a:solidFill>
              </a:rPr>
              <a:t>La </a:t>
            </a:r>
            <a:r>
              <a:rPr lang="en-US" sz="1600" b="1" i="1" dirty="0" err="1">
                <a:solidFill>
                  <a:srgbClr val="C00000"/>
                </a:solidFill>
              </a:rPr>
              <a:t>Fuente</a:t>
            </a:r>
            <a:r>
              <a:rPr lang="en-US" sz="1600" b="1" i="1" dirty="0">
                <a:solidFill>
                  <a:srgbClr val="C00000"/>
                </a:solidFill>
              </a:rPr>
              <a:t> de Agua Viva </a:t>
            </a:r>
          </a:p>
          <a:p>
            <a:pPr algn="ctr"/>
            <a:r>
              <a:rPr lang="en-US" sz="1600" b="1" i="1" dirty="0"/>
              <a:t>La Source </a:t>
            </a:r>
            <a:r>
              <a:rPr lang="en-US" sz="1600" b="1" i="1" dirty="0" err="1"/>
              <a:t>d'Eau</a:t>
            </a:r>
            <a:r>
              <a:rPr lang="en-US" sz="1600" b="1" i="1" dirty="0"/>
              <a:t> Vive</a:t>
            </a:r>
            <a:endParaRPr lang="en-US" sz="1600" dirty="0"/>
          </a:p>
          <a:p>
            <a:pPr algn="ctr"/>
            <a:r>
              <a:rPr lang="en-US" sz="1600" b="1" i="1" dirty="0">
                <a:solidFill>
                  <a:schemeClr val="accent6">
                    <a:lumMod val="75000"/>
                  </a:schemeClr>
                </a:solidFill>
              </a:rPr>
              <a:t>Die </a:t>
            </a:r>
            <a:r>
              <a:rPr lang="en-US" sz="1600" b="1" i="1" dirty="0" err="1">
                <a:solidFill>
                  <a:schemeClr val="accent6">
                    <a:lumMod val="75000"/>
                  </a:schemeClr>
                </a:solidFill>
              </a:rPr>
              <a:t>Quelle</a:t>
            </a:r>
            <a:r>
              <a:rPr lang="en-US" sz="1600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600" b="1" i="1" dirty="0" err="1">
                <a:solidFill>
                  <a:schemeClr val="accent6">
                    <a:lumMod val="75000"/>
                  </a:schemeClr>
                </a:solidFill>
              </a:rPr>
              <a:t>Lebendigen</a:t>
            </a:r>
            <a:r>
              <a:rPr lang="en-US" sz="1600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600" b="1" i="1" dirty="0" err="1">
                <a:solidFill>
                  <a:schemeClr val="accent6">
                    <a:lumMod val="75000"/>
                  </a:schemeClr>
                </a:solidFill>
              </a:rPr>
              <a:t>Wassers</a:t>
            </a:r>
            <a:r>
              <a:rPr lang="en-US" sz="1600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en-US" sz="1600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en-US" sz="1600" b="1" i="1" dirty="0" err="1"/>
              <a:t>Fonte</a:t>
            </a:r>
            <a:r>
              <a:rPr lang="en-US" sz="1600" b="1" i="1" dirty="0"/>
              <a:t> de </a:t>
            </a:r>
            <a:r>
              <a:rPr lang="en-US" sz="1600" b="1" i="1" dirty="0" err="1"/>
              <a:t>Água</a:t>
            </a:r>
            <a:r>
              <a:rPr lang="en-US" sz="1600" b="1" i="1" dirty="0"/>
              <a:t> Viva</a:t>
            </a:r>
            <a:endParaRPr lang="en-US" sz="1600" dirty="0"/>
          </a:p>
          <a:p>
            <a:pPr algn="ctr"/>
            <a:r>
              <a:rPr lang="en-US" sz="1600" b="1" dirty="0">
                <a:solidFill>
                  <a:srgbClr val="C00000"/>
                </a:solidFill>
              </a:rPr>
              <a:t>‎ </a:t>
            </a:r>
            <a:r>
              <a:rPr lang="ar-SA" sz="1600" b="1" dirty="0">
                <a:solidFill>
                  <a:srgbClr val="C00000"/>
                </a:solidFill>
              </a:rPr>
              <a:t>يَنْبُوعَ الْمِيَاهِ الْحَيَّةِ،</a:t>
            </a:r>
            <a:endParaRPr lang="en-US" sz="1600" b="1" dirty="0">
              <a:solidFill>
                <a:srgbClr val="C0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6922" y="371919"/>
            <a:ext cx="2743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9045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文本框 1"/>
          <p:cNvSpPr txBox="1"/>
          <p:nvPr/>
        </p:nvSpPr>
        <p:spPr>
          <a:xfrm>
            <a:off x="182928" y="836712"/>
            <a:ext cx="11708466" cy="5201424"/>
          </a:xfrm>
          <a:prstGeom prst="rect">
            <a:avLst/>
          </a:prstGeom>
          <a:solidFill>
            <a:srgbClr val="002060"/>
          </a:solidFill>
          <a:ln w="9525">
            <a:noFill/>
          </a:ln>
        </p:spPr>
        <p:txBody>
          <a:bodyPr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      </a:t>
            </a:r>
            <a:r>
              <a:rPr lang="he-IL" sz="3600" dirty="0" smtClean="0">
                <a:solidFill>
                  <a:schemeClr val="bg1"/>
                </a:solidFill>
              </a:rPr>
              <a:t>הֵשִׁיב יֵשׁוּעַ וְאָמַר </a:t>
            </a:r>
            <a:r>
              <a:rPr lang="he-IL" sz="3600" dirty="0">
                <a:solidFill>
                  <a:schemeClr val="bg1"/>
                </a:solidFill>
              </a:rPr>
              <a:t>אֵלָיו</a:t>
            </a:r>
            <a:r>
              <a:rPr lang="he-IL" sz="3600" dirty="0" smtClean="0">
                <a:solidFill>
                  <a:schemeClr val="bg1"/>
                </a:solidFill>
              </a:rPr>
              <a:t>: </a:t>
            </a:r>
            <a:r>
              <a:rPr lang="he-IL" sz="3600" dirty="0">
                <a:solidFill>
                  <a:srgbClr val="FFFF00"/>
                </a:solidFill>
              </a:rPr>
              <a:t>"אָמֵן אָמֵן אֲנִי אוֹמֵר לְךָ</a:t>
            </a:r>
            <a:r>
              <a:rPr lang="he-IL" sz="3600" dirty="0" smtClean="0">
                <a:solidFill>
                  <a:srgbClr val="FFFF00"/>
                </a:solidFill>
              </a:rPr>
              <a:t>,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endParaRPr lang="en-US" sz="3600" dirty="0">
              <a:solidFill>
                <a:srgbClr val="FFFF00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      to you    say       I       truly    </a:t>
            </a:r>
            <a:r>
              <a:rPr lang="en-US" sz="2000" dirty="0" err="1" smtClean="0">
                <a:solidFill>
                  <a:schemeClr val="bg1"/>
                </a:solidFill>
              </a:rPr>
              <a:t>truly</a:t>
            </a:r>
            <a:r>
              <a:rPr lang="en-US" sz="2000" dirty="0" smtClean="0">
                <a:solidFill>
                  <a:schemeClr val="bg1"/>
                </a:solidFill>
              </a:rPr>
              <a:t>       to him   and said  Jesus  answered </a:t>
            </a:r>
          </a:p>
          <a:p>
            <a:r>
              <a:rPr lang="he-IL" sz="3600" dirty="0" smtClean="0">
                <a:solidFill>
                  <a:srgbClr val="FFFF00"/>
                </a:solidFill>
              </a:rPr>
              <a:t>אִם </a:t>
            </a:r>
            <a:r>
              <a:rPr lang="he-IL" sz="3600" dirty="0">
                <a:solidFill>
                  <a:srgbClr val="FFFF00"/>
                </a:solidFill>
              </a:rPr>
              <a:t>לֹא יִוָּלֵד אָדָם מִלְמַעְלָה, לֹא יוּכַל לִרְאוֹת אֶת מַלְכוּת הָאֱלֹהִים</a:t>
            </a:r>
            <a:r>
              <a:rPr lang="he-IL" sz="3600" dirty="0" smtClean="0">
                <a:solidFill>
                  <a:srgbClr val="FFFF00"/>
                </a:solidFill>
              </a:rPr>
              <a:t>."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endParaRPr lang="en-US" sz="3600" dirty="0">
              <a:solidFill>
                <a:srgbClr val="FFFF00"/>
              </a:solidFill>
            </a:endParaRPr>
          </a:p>
          <a:p>
            <a:pPr rtl="1"/>
            <a:r>
              <a:rPr lang="zh-TW" altLang="en-US" sz="2000" dirty="0">
                <a:solidFill>
                  <a:schemeClr val="bg1"/>
                </a:solidFill>
              </a:rPr>
              <a:t> </a:t>
            </a:r>
            <a:r>
              <a:rPr lang="zh-TW" altLang="en-US" sz="2000" dirty="0" smtClean="0">
                <a:solidFill>
                  <a:schemeClr val="bg1"/>
                </a:solidFill>
              </a:rPr>
              <a:t>       </a:t>
            </a:r>
            <a:r>
              <a:rPr lang="en-US" altLang="zh-TW" sz="2000" dirty="0" smtClean="0">
                <a:solidFill>
                  <a:schemeClr val="bg1"/>
                </a:solidFill>
              </a:rPr>
              <a:t>of God         kingdom                see          can     not     </a:t>
            </a:r>
            <a:r>
              <a:rPr lang="en-US" altLang="zh-TW" sz="2000" dirty="0" smtClean="0">
                <a:solidFill>
                  <a:srgbClr val="FFFF00"/>
                </a:solidFill>
              </a:rPr>
              <a:t>from above    </a:t>
            </a:r>
            <a:r>
              <a:rPr lang="en-US" sz="2000" dirty="0" smtClean="0">
                <a:solidFill>
                  <a:schemeClr val="bg1"/>
                </a:solidFill>
              </a:rPr>
              <a:t>a man   is born   not    if</a:t>
            </a:r>
            <a:endParaRPr lang="en-US" sz="2000" dirty="0">
              <a:solidFill>
                <a:schemeClr val="bg1"/>
              </a:solidFill>
            </a:endParaRPr>
          </a:p>
          <a:p>
            <a:endParaRPr lang="en-US" sz="2400" b="1" dirty="0" smtClean="0">
              <a:solidFill>
                <a:schemeClr val="bg1"/>
              </a:solidFill>
            </a:endParaRPr>
          </a:p>
          <a:p>
            <a:r>
              <a:rPr lang="en-US" sz="2400" b="1" dirty="0" smtClean="0">
                <a:solidFill>
                  <a:srgbClr val="FFFF00"/>
                </a:solidFill>
              </a:rPr>
              <a:t>My Translation</a:t>
            </a:r>
            <a:r>
              <a:rPr lang="en-US" sz="2400" b="1" dirty="0" smtClean="0">
                <a:solidFill>
                  <a:schemeClr val="bg1"/>
                </a:solidFill>
              </a:rPr>
              <a:t>: </a:t>
            </a:r>
            <a:r>
              <a:rPr lang="en-US" sz="2800" dirty="0">
                <a:solidFill>
                  <a:schemeClr val="bg1"/>
                </a:solidFill>
              </a:rPr>
              <a:t>Truly, truly, I say to you, unless one is </a:t>
            </a:r>
            <a:r>
              <a:rPr lang="en-US" sz="2800" b="1" dirty="0">
                <a:solidFill>
                  <a:srgbClr val="FFFF00"/>
                </a:solidFill>
              </a:rPr>
              <a:t>born from above</a:t>
            </a:r>
            <a:r>
              <a:rPr lang="en-US" sz="2800" dirty="0">
                <a:solidFill>
                  <a:schemeClr val="bg1"/>
                </a:solidFill>
              </a:rPr>
              <a:t>, </a:t>
            </a:r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                       he </a:t>
            </a:r>
            <a:r>
              <a:rPr lang="en-US" sz="2800" dirty="0">
                <a:solidFill>
                  <a:schemeClr val="bg1"/>
                </a:solidFill>
              </a:rPr>
              <a:t>cannot see the kingdom of God.</a:t>
            </a:r>
          </a:p>
          <a:p>
            <a:r>
              <a:rPr lang="en-US" sz="2000" baseline="30000" dirty="0">
                <a:solidFill>
                  <a:schemeClr val="bg1"/>
                </a:solidFill>
              </a:rPr>
              <a:t>ESV </a:t>
            </a:r>
            <a:r>
              <a:rPr lang="en-US" sz="2000" dirty="0">
                <a:solidFill>
                  <a:schemeClr val="bg1"/>
                </a:solidFill>
              </a:rPr>
              <a:t>Truly, truly, I say to you, unless one is born again he cannot see the kingdom of God.</a:t>
            </a:r>
          </a:p>
          <a:p>
            <a:r>
              <a:rPr lang="en-US" sz="2000" baseline="30000" dirty="0">
                <a:solidFill>
                  <a:schemeClr val="bg1"/>
                </a:solidFill>
              </a:rPr>
              <a:t>R95 </a:t>
            </a:r>
            <a:r>
              <a:rPr lang="en-US" sz="2000" dirty="0">
                <a:solidFill>
                  <a:schemeClr val="bg1"/>
                </a:solidFill>
              </a:rPr>
              <a:t>Le </a:t>
            </a:r>
            <a:r>
              <a:rPr lang="en-US" sz="2000" dirty="0" err="1">
                <a:solidFill>
                  <a:schemeClr val="bg1"/>
                </a:solidFill>
              </a:rPr>
              <a:t>respondió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Jesús</a:t>
            </a:r>
            <a:r>
              <a:rPr lang="en-US" sz="2000" dirty="0">
                <a:solidFill>
                  <a:schemeClr val="bg1"/>
                </a:solidFill>
              </a:rPr>
              <a:t>: -- De </a:t>
            </a:r>
            <a:r>
              <a:rPr lang="en-US" sz="2000" dirty="0" err="1">
                <a:solidFill>
                  <a:schemeClr val="bg1"/>
                </a:solidFill>
              </a:rPr>
              <a:t>cierto</a:t>
            </a:r>
            <a:r>
              <a:rPr lang="en-US" sz="2000" dirty="0">
                <a:solidFill>
                  <a:schemeClr val="bg1"/>
                </a:solidFill>
              </a:rPr>
              <a:t>, de </a:t>
            </a:r>
            <a:r>
              <a:rPr lang="en-US" sz="2000" dirty="0" err="1">
                <a:solidFill>
                  <a:schemeClr val="bg1"/>
                </a:solidFill>
              </a:rPr>
              <a:t>cierto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digo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que</a:t>
            </a:r>
            <a:r>
              <a:rPr lang="en-US" sz="2000" dirty="0">
                <a:solidFill>
                  <a:schemeClr val="bg1"/>
                </a:solidFill>
              </a:rPr>
              <a:t> el </a:t>
            </a:r>
            <a:r>
              <a:rPr lang="en-US" sz="2000" dirty="0" err="1">
                <a:solidFill>
                  <a:schemeClr val="bg1"/>
                </a:solidFill>
              </a:rPr>
              <a:t>que</a:t>
            </a:r>
            <a:r>
              <a:rPr lang="en-US" sz="2000" dirty="0">
                <a:solidFill>
                  <a:schemeClr val="bg1"/>
                </a:solidFill>
              </a:rPr>
              <a:t> no </a:t>
            </a:r>
            <a:r>
              <a:rPr lang="en-US" sz="2000" dirty="0" err="1">
                <a:solidFill>
                  <a:schemeClr val="bg1"/>
                </a:solidFill>
              </a:rPr>
              <a:t>nace</a:t>
            </a:r>
            <a:r>
              <a:rPr lang="en-US" sz="2000" dirty="0">
                <a:solidFill>
                  <a:schemeClr val="bg1"/>
                </a:solidFill>
              </a:rPr>
              <a:t> de </a:t>
            </a:r>
            <a:r>
              <a:rPr lang="en-US" sz="2000" dirty="0" err="1">
                <a:solidFill>
                  <a:schemeClr val="bg1"/>
                </a:solidFill>
              </a:rPr>
              <a:t>nuevo</a:t>
            </a:r>
            <a:r>
              <a:rPr lang="en-US" sz="2000" dirty="0">
                <a:solidFill>
                  <a:schemeClr val="bg1"/>
                </a:solidFill>
              </a:rPr>
              <a:t> no </a:t>
            </a:r>
            <a:r>
              <a:rPr lang="en-US" sz="2000" dirty="0" err="1">
                <a:solidFill>
                  <a:schemeClr val="bg1"/>
                </a:solidFill>
              </a:rPr>
              <a:t>puede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ver</a:t>
            </a:r>
            <a:r>
              <a:rPr lang="en-US" sz="2000" dirty="0">
                <a:solidFill>
                  <a:schemeClr val="bg1"/>
                </a:solidFill>
              </a:rPr>
              <a:t> el </a:t>
            </a:r>
            <a:r>
              <a:rPr lang="en-US" sz="2000" dirty="0" err="1">
                <a:solidFill>
                  <a:schemeClr val="bg1"/>
                </a:solidFill>
              </a:rPr>
              <a:t>reino</a:t>
            </a:r>
            <a:r>
              <a:rPr lang="en-US" sz="2000" dirty="0">
                <a:solidFill>
                  <a:schemeClr val="bg1"/>
                </a:solidFill>
              </a:rPr>
              <a:t> de Dios</a:t>
            </a:r>
            <a:r>
              <a:rPr lang="en-US" sz="2000" dirty="0" smtClean="0">
                <a:solidFill>
                  <a:schemeClr val="bg1"/>
                </a:solidFill>
              </a:rPr>
              <a:t>.  / </a:t>
            </a:r>
            <a:r>
              <a:rPr lang="en-US" sz="2000" baseline="30000" dirty="0" smtClean="0">
                <a:solidFill>
                  <a:schemeClr val="bg1"/>
                </a:solidFill>
              </a:rPr>
              <a:t>BFC </a:t>
            </a:r>
            <a:r>
              <a:rPr lang="en-US" sz="2000" dirty="0" err="1">
                <a:solidFill>
                  <a:schemeClr val="bg1"/>
                </a:solidFill>
              </a:rPr>
              <a:t>Jésus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lui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répondit</a:t>
            </a:r>
            <a:r>
              <a:rPr lang="en-US" sz="2000" dirty="0">
                <a:solidFill>
                  <a:schemeClr val="bg1"/>
                </a:solidFill>
              </a:rPr>
              <a:t>: «</a:t>
            </a:r>
            <a:r>
              <a:rPr lang="en-US" sz="2000" dirty="0" err="1">
                <a:solidFill>
                  <a:schemeClr val="bg1"/>
                </a:solidFill>
              </a:rPr>
              <a:t>Oui</a:t>
            </a:r>
            <a:r>
              <a:rPr lang="en-US" sz="2000" dirty="0">
                <a:solidFill>
                  <a:schemeClr val="bg1"/>
                </a:solidFill>
              </a:rPr>
              <a:t>, je </a:t>
            </a:r>
            <a:r>
              <a:rPr lang="en-US" sz="2000" dirty="0" err="1">
                <a:solidFill>
                  <a:schemeClr val="bg1"/>
                </a:solidFill>
              </a:rPr>
              <a:t>te</a:t>
            </a:r>
            <a:r>
              <a:rPr lang="en-US" sz="2000" dirty="0">
                <a:solidFill>
                  <a:schemeClr val="bg1"/>
                </a:solidFill>
              </a:rPr>
              <a:t> le </a:t>
            </a:r>
            <a:r>
              <a:rPr lang="en-US" sz="2000" dirty="0" err="1">
                <a:solidFill>
                  <a:schemeClr val="bg1"/>
                </a:solidFill>
              </a:rPr>
              <a:t>déclare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c'est</a:t>
            </a:r>
            <a:r>
              <a:rPr lang="en-US" sz="2000" dirty="0">
                <a:solidFill>
                  <a:schemeClr val="bg1"/>
                </a:solidFill>
              </a:rPr>
              <a:t> la </a:t>
            </a:r>
            <a:r>
              <a:rPr lang="en-US" sz="2000" dirty="0" err="1">
                <a:solidFill>
                  <a:schemeClr val="bg1"/>
                </a:solidFill>
              </a:rPr>
              <a:t>vérité</a:t>
            </a:r>
            <a:r>
              <a:rPr lang="en-US" sz="2000" dirty="0">
                <a:solidFill>
                  <a:schemeClr val="bg1"/>
                </a:solidFill>
              </a:rPr>
              <a:t>: </a:t>
            </a:r>
            <a:r>
              <a:rPr lang="en-US" sz="2000" dirty="0" err="1">
                <a:solidFill>
                  <a:schemeClr val="bg1"/>
                </a:solidFill>
              </a:rPr>
              <a:t>personne</a:t>
            </a:r>
            <a:r>
              <a:rPr lang="en-US" sz="2000" dirty="0">
                <a:solidFill>
                  <a:schemeClr val="bg1"/>
                </a:solidFill>
              </a:rPr>
              <a:t> ne </a:t>
            </a:r>
            <a:r>
              <a:rPr lang="en-US" sz="2000" dirty="0" err="1">
                <a:solidFill>
                  <a:schemeClr val="bg1"/>
                </a:solidFill>
              </a:rPr>
              <a:t>peut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voir</a:t>
            </a:r>
            <a:r>
              <a:rPr lang="en-US" sz="2000" dirty="0">
                <a:solidFill>
                  <a:schemeClr val="bg1"/>
                </a:solidFill>
              </a:rPr>
              <a:t> le </a:t>
            </a:r>
            <a:r>
              <a:rPr lang="en-US" sz="2000" dirty="0" err="1">
                <a:solidFill>
                  <a:schemeClr val="bg1"/>
                </a:solidFill>
              </a:rPr>
              <a:t>Royaume</a:t>
            </a:r>
            <a:r>
              <a:rPr lang="en-US" sz="2000" dirty="0">
                <a:solidFill>
                  <a:schemeClr val="bg1"/>
                </a:solidFill>
              </a:rPr>
              <a:t> de </a:t>
            </a:r>
            <a:r>
              <a:rPr lang="en-US" sz="2000" dirty="0" err="1">
                <a:solidFill>
                  <a:schemeClr val="bg1"/>
                </a:solidFill>
              </a:rPr>
              <a:t>Dieu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s'il</a:t>
            </a:r>
            <a:r>
              <a:rPr lang="en-US" sz="2000" dirty="0">
                <a:solidFill>
                  <a:schemeClr val="bg1"/>
                </a:solidFill>
              </a:rPr>
              <a:t> ne </a:t>
            </a:r>
            <a:r>
              <a:rPr lang="en-US" sz="2000" dirty="0" err="1">
                <a:solidFill>
                  <a:schemeClr val="bg1"/>
                </a:solidFill>
              </a:rPr>
              <a:t>naît</a:t>
            </a:r>
            <a:r>
              <a:rPr lang="en-US" sz="2000" dirty="0">
                <a:solidFill>
                  <a:schemeClr val="bg1"/>
                </a:solidFill>
              </a:rPr>
              <a:t> pas de nouveau</a:t>
            </a:r>
            <a:r>
              <a:rPr lang="en-US" sz="2000" dirty="0" smtClean="0">
                <a:solidFill>
                  <a:schemeClr val="bg1"/>
                </a:solidFill>
              </a:rPr>
              <a:t>.»  / </a:t>
            </a:r>
            <a:r>
              <a:rPr lang="en-US" sz="2000" baseline="30000" dirty="0" smtClean="0">
                <a:solidFill>
                  <a:schemeClr val="bg1"/>
                </a:solidFill>
              </a:rPr>
              <a:t>ELB </a:t>
            </a:r>
            <a:r>
              <a:rPr lang="en-US" sz="2000" dirty="0">
                <a:solidFill>
                  <a:schemeClr val="bg1"/>
                </a:solidFill>
              </a:rPr>
              <a:t>Jesus </a:t>
            </a:r>
            <a:r>
              <a:rPr lang="en-US" sz="2000" dirty="0" err="1">
                <a:solidFill>
                  <a:schemeClr val="bg1"/>
                </a:solidFill>
              </a:rPr>
              <a:t>antwortete</a:t>
            </a:r>
            <a:r>
              <a:rPr lang="en-US" sz="2000" dirty="0">
                <a:solidFill>
                  <a:schemeClr val="bg1"/>
                </a:solidFill>
              </a:rPr>
              <a:t> und </a:t>
            </a:r>
            <a:r>
              <a:rPr lang="en-US" sz="2000" dirty="0" err="1">
                <a:solidFill>
                  <a:schemeClr val="bg1"/>
                </a:solidFill>
              </a:rPr>
              <a:t>sprach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zu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ihm</a:t>
            </a:r>
            <a:r>
              <a:rPr lang="en-US" sz="2000" dirty="0">
                <a:solidFill>
                  <a:schemeClr val="bg1"/>
                </a:solidFill>
              </a:rPr>
              <a:t>: </a:t>
            </a:r>
            <a:r>
              <a:rPr lang="en-US" sz="2000" dirty="0" err="1">
                <a:solidFill>
                  <a:schemeClr val="bg1"/>
                </a:solidFill>
              </a:rPr>
              <a:t>Wahrlich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wahrlich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ich</a:t>
            </a:r>
            <a:r>
              <a:rPr lang="en-US" sz="2000" dirty="0">
                <a:solidFill>
                  <a:schemeClr val="bg1"/>
                </a:solidFill>
              </a:rPr>
              <a:t> sage </a:t>
            </a:r>
            <a:r>
              <a:rPr lang="en-US" sz="2000" dirty="0" err="1">
                <a:solidFill>
                  <a:schemeClr val="bg1"/>
                </a:solidFill>
              </a:rPr>
              <a:t>dir</a:t>
            </a:r>
            <a:r>
              <a:rPr lang="en-US" sz="2000" dirty="0">
                <a:solidFill>
                  <a:schemeClr val="bg1"/>
                </a:solidFill>
              </a:rPr>
              <a:t>: </a:t>
            </a:r>
            <a:r>
              <a:rPr lang="en-US" sz="2000" dirty="0" err="1">
                <a:solidFill>
                  <a:schemeClr val="bg1"/>
                </a:solidFill>
              </a:rPr>
              <a:t>Wenn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jemand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nicht</a:t>
            </a:r>
            <a:r>
              <a:rPr lang="en-US" sz="2000" dirty="0">
                <a:solidFill>
                  <a:schemeClr val="bg1"/>
                </a:solidFill>
              </a:rPr>
              <a:t> von </a:t>
            </a:r>
            <a:r>
              <a:rPr lang="en-US" sz="2000" dirty="0" err="1">
                <a:solidFill>
                  <a:schemeClr val="bg1"/>
                </a:solidFill>
              </a:rPr>
              <a:t>neuem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geboren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wird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kann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er</a:t>
            </a:r>
            <a:r>
              <a:rPr lang="en-US" sz="2000" dirty="0">
                <a:solidFill>
                  <a:schemeClr val="bg1"/>
                </a:solidFill>
              </a:rPr>
              <a:t> das Reich </a:t>
            </a:r>
            <a:r>
              <a:rPr lang="en-US" sz="2000" dirty="0" err="1">
                <a:solidFill>
                  <a:schemeClr val="bg1"/>
                </a:solidFill>
              </a:rPr>
              <a:t>Gottes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nicht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sehen</a:t>
            </a:r>
            <a:r>
              <a:rPr lang="en-US" sz="2000" dirty="0" smtClean="0">
                <a:solidFill>
                  <a:schemeClr val="bg1"/>
                </a:solidFill>
              </a:rPr>
              <a:t>.  / </a:t>
            </a:r>
            <a:r>
              <a:rPr lang="en-US" altLang="ko-KR" sz="2000" baseline="30000" dirty="0" smtClean="0">
                <a:solidFill>
                  <a:schemeClr val="bg1"/>
                </a:solidFill>
              </a:rPr>
              <a:t>KRV</a:t>
            </a:r>
            <a:r>
              <a:rPr lang="ko-KR" altLang="en-US" sz="2000" b="1" dirty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예수께서 대답하여 가라사대 진실로 진실로 네게 이르노니 사람이 거듭나지 아니하면 하나님 나라를 볼수 </a:t>
            </a:r>
            <a:r>
              <a:rPr lang="ko-KR" altLang="en-US" sz="2000" b="1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없느니라  </a:t>
            </a:r>
            <a:r>
              <a:rPr lang="en-US" altLang="ko-KR" sz="2000" dirty="0" smtClean="0">
                <a:solidFill>
                  <a:schemeClr val="bg1"/>
                </a:solidFill>
              </a:rPr>
              <a:t>/ </a:t>
            </a:r>
            <a:r>
              <a:rPr lang="en-US" altLang="ko-KR" sz="2000" baseline="30000" dirty="0" smtClean="0">
                <a:solidFill>
                  <a:schemeClr val="bg1"/>
                </a:solidFill>
              </a:rPr>
              <a:t>CU</a:t>
            </a:r>
            <a:r>
              <a:rPr lang="en-US" sz="2000" baseline="30000" dirty="0" smtClean="0">
                <a:solidFill>
                  <a:schemeClr val="bg1"/>
                </a:solidFill>
              </a:rPr>
              <a:t>V </a:t>
            </a:r>
            <a:r>
              <a:rPr lang="zh-TW" altLang="en-US" sz="2000" dirty="0">
                <a:solidFill>
                  <a:schemeClr val="bg1"/>
                </a:solidFill>
              </a:rPr>
              <a:t>耶穌回答</a:t>
            </a:r>
            <a:r>
              <a:rPr lang="zh-TW" altLang="en-US" sz="2000" dirty="0" smtClean="0">
                <a:solidFill>
                  <a:schemeClr val="bg1"/>
                </a:solidFill>
              </a:rPr>
              <a:t>說</a:t>
            </a:r>
            <a:r>
              <a:rPr lang="en-US" altLang="zh-TW" sz="2000" dirty="0" smtClean="0">
                <a:solidFill>
                  <a:schemeClr val="bg1"/>
                </a:solidFill>
              </a:rPr>
              <a:t>,</a:t>
            </a:r>
            <a:r>
              <a:rPr lang="zh-TW" altLang="en-US" sz="2000" dirty="0" smtClean="0">
                <a:solidFill>
                  <a:schemeClr val="bg1"/>
                </a:solidFill>
              </a:rPr>
              <a:t>我</a:t>
            </a:r>
            <a:r>
              <a:rPr lang="zh-TW" altLang="en-US" sz="2000" dirty="0">
                <a:solidFill>
                  <a:schemeClr val="bg1"/>
                </a:solidFill>
              </a:rPr>
              <a:t>實實在在的告訴</a:t>
            </a:r>
            <a:r>
              <a:rPr lang="zh-TW" altLang="en-US" sz="2000" dirty="0" smtClean="0">
                <a:solidFill>
                  <a:schemeClr val="bg1"/>
                </a:solidFill>
              </a:rPr>
              <a:t>你</a:t>
            </a:r>
            <a:r>
              <a:rPr lang="en-US" altLang="zh-TW" sz="2000" dirty="0" smtClean="0">
                <a:solidFill>
                  <a:schemeClr val="bg1"/>
                </a:solidFill>
              </a:rPr>
              <a:t>,</a:t>
            </a:r>
            <a:r>
              <a:rPr lang="zh-TW" altLang="en-US" sz="2000" dirty="0" smtClean="0">
                <a:solidFill>
                  <a:schemeClr val="bg1"/>
                </a:solidFill>
              </a:rPr>
              <a:t>人</a:t>
            </a:r>
            <a:r>
              <a:rPr lang="zh-TW" altLang="en-US" sz="2000" dirty="0">
                <a:solidFill>
                  <a:schemeClr val="bg1"/>
                </a:solidFill>
              </a:rPr>
              <a:t>若不重</a:t>
            </a:r>
            <a:r>
              <a:rPr lang="zh-TW" altLang="en-US" sz="2000" dirty="0" smtClean="0">
                <a:solidFill>
                  <a:schemeClr val="bg1"/>
                </a:solidFill>
              </a:rPr>
              <a:t>生</a:t>
            </a:r>
            <a:r>
              <a:rPr lang="en-US" altLang="zh-TW" sz="2000" dirty="0" smtClean="0">
                <a:solidFill>
                  <a:schemeClr val="bg1"/>
                </a:solidFill>
              </a:rPr>
              <a:t>,</a:t>
            </a:r>
            <a:r>
              <a:rPr lang="zh-TW" altLang="en-US" sz="2000" dirty="0" smtClean="0">
                <a:solidFill>
                  <a:schemeClr val="bg1"/>
                </a:solidFill>
              </a:rPr>
              <a:t>就</a:t>
            </a:r>
            <a:r>
              <a:rPr lang="zh-TW" altLang="en-US" sz="2000" dirty="0">
                <a:solidFill>
                  <a:schemeClr val="bg1"/>
                </a:solidFill>
              </a:rPr>
              <a:t>不能</a:t>
            </a:r>
            <a:r>
              <a:rPr lang="zh-TW" altLang="en-US" sz="2000" dirty="0" smtClean="0">
                <a:solidFill>
                  <a:schemeClr val="bg1"/>
                </a:solidFill>
              </a:rPr>
              <a:t>見神</a:t>
            </a:r>
            <a:r>
              <a:rPr lang="zh-TW" altLang="en-US" sz="2000" dirty="0">
                <a:solidFill>
                  <a:schemeClr val="bg1"/>
                </a:solidFill>
              </a:rPr>
              <a:t>的國。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93812" y="162791"/>
            <a:ext cx="8341514" cy="628955"/>
          </a:xfrm>
          <a:prstGeom prst="rect">
            <a:avLst/>
          </a:prstGeom>
          <a:solidFill>
            <a:srgbClr val="002060"/>
          </a:solidFill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200" b="1" dirty="0">
                <a:solidFill>
                  <a:srgbClr val="FFFF00"/>
                </a:solidFill>
              </a:rPr>
              <a:t>Unless one is Born from Above (John 3:3)</a:t>
            </a:r>
          </a:p>
        </p:txBody>
      </p:sp>
    </p:spTree>
    <p:extLst>
      <p:ext uri="{BB962C8B-B14F-4D97-AF65-F5344CB8AC3E}">
        <p14:creationId xmlns:p14="http://schemas.microsoft.com/office/powerpoint/2010/main" val="176528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文本框 1"/>
          <p:cNvSpPr txBox="1"/>
          <p:nvPr/>
        </p:nvSpPr>
        <p:spPr>
          <a:xfrm>
            <a:off x="1022003" y="119064"/>
            <a:ext cx="8640193" cy="561885"/>
          </a:xfrm>
          <a:prstGeom prst="rect">
            <a:avLst/>
          </a:prstGeom>
          <a:solidFill>
            <a:srgbClr val="002060"/>
          </a:solidFill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b="1" dirty="0">
                <a:solidFill>
                  <a:srgbClr val="FFFF00"/>
                </a:solidFill>
              </a:rPr>
              <a:t>Unless one is Born from Above (John 3:3)</a:t>
            </a:r>
          </a:p>
        </p:txBody>
      </p:sp>
      <p:pic>
        <p:nvPicPr>
          <p:cNvPr id="14339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7638" y="2395526"/>
            <a:ext cx="7662455" cy="6842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0" name="图片 9"/>
          <p:cNvPicPr>
            <a:picLocks noChangeAspect="1"/>
          </p:cNvPicPr>
          <p:nvPr/>
        </p:nvPicPr>
        <p:blipFill>
          <a:blip r:embed="rId5"/>
          <a:srcRect l="94165"/>
          <a:stretch>
            <a:fillRect/>
          </a:stretch>
        </p:blipFill>
        <p:spPr>
          <a:xfrm>
            <a:off x="9698662" y="3185652"/>
            <a:ext cx="423223" cy="6842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1" name="图片 19"/>
          <p:cNvPicPr>
            <a:picLocks noChangeAspect="1"/>
          </p:cNvPicPr>
          <p:nvPr/>
        </p:nvPicPr>
        <p:blipFill>
          <a:blip r:embed="rId6"/>
          <a:srcRect l="14081"/>
          <a:stretch>
            <a:fillRect/>
          </a:stretch>
        </p:blipFill>
        <p:spPr>
          <a:xfrm>
            <a:off x="2015646" y="3913188"/>
            <a:ext cx="7317527" cy="684213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4342" name="组合 22"/>
          <p:cNvGrpSpPr/>
          <p:nvPr/>
        </p:nvGrpSpPr>
        <p:grpSpPr>
          <a:xfrm>
            <a:off x="2446475" y="795073"/>
            <a:ext cx="7821163" cy="720725"/>
            <a:chOff x="3731" y="1633"/>
            <a:chExt cx="9240" cy="1133"/>
          </a:xfrm>
        </p:grpSpPr>
        <p:pic>
          <p:nvPicPr>
            <p:cNvPr id="14353" name="图片 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731" y="1633"/>
              <a:ext cx="7360" cy="113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4354" name="图片 2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1995" y="1917"/>
              <a:ext cx="976" cy="737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14343" name="组合 43"/>
          <p:cNvGrpSpPr/>
          <p:nvPr/>
        </p:nvGrpSpPr>
        <p:grpSpPr>
          <a:xfrm>
            <a:off x="276673" y="1634362"/>
            <a:ext cx="11676725" cy="719137"/>
            <a:chOff x="693" y="3275"/>
            <a:chExt cx="13795" cy="1134"/>
          </a:xfrm>
        </p:grpSpPr>
        <p:pic>
          <p:nvPicPr>
            <p:cNvPr id="14351" name="图片 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93" y="3275"/>
              <a:ext cx="11964" cy="113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4352" name="图片 42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2524" y="3678"/>
              <a:ext cx="1965" cy="600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14345" name="图片 2"/>
          <p:cNvPicPr>
            <a:picLocks noChangeAspect="1"/>
          </p:cNvPicPr>
          <p:nvPr/>
        </p:nvPicPr>
        <p:blipFill>
          <a:blip r:embed="rId11"/>
          <a:srcRect l="20358" r="25165"/>
          <a:stretch>
            <a:fillRect/>
          </a:stretch>
        </p:blipFill>
        <p:spPr>
          <a:xfrm>
            <a:off x="1269876" y="4003675"/>
            <a:ext cx="488823" cy="5032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6" name="图片 3"/>
          <p:cNvPicPr>
            <a:picLocks noChangeAspect="1"/>
          </p:cNvPicPr>
          <p:nvPr/>
        </p:nvPicPr>
        <p:blipFill>
          <a:blip r:embed="rId11"/>
          <a:srcRect l="19228" r="25165"/>
          <a:stretch>
            <a:fillRect/>
          </a:stretch>
        </p:blipFill>
        <p:spPr>
          <a:xfrm>
            <a:off x="8942103" y="3252195"/>
            <a:ext cx="499403" cy="5048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7" name="图片 9"/>
          <p:cNvPicPr>
            <a:picLocks noChangeAspect="1"/>
          </p:cNvPicPr>
          <p:nvPr/>
        </p:nvPicPr>
        <p:blipFill>
          <a:blip r:embed="rId5"/>
          <a:srcRect r="7518"/>
          <a:stretch>
            <a:fillRect/>
          </a:stretch>
        </p:blipFill>
        <p:spPr>
          <a:xfrm>
            <a:off x="2039122" y="3197035"/>
            <a:ext cx="6701738" cy="6842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8" name="图片 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631770" y="975731"/>
            <a:ext cx="814705" cy="431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9" name="图片 1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740861" y="975731"/>
            <a:ext cx="814704" cy="431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N-HebSong07_2">
            <a:hlinkClick r:id="" action="ppaction://media"/>
            <a:extLst>
              <a:ext uri="{FF2B5EF4-FFF2-40B4-BE49-F238E27FC236}">
                <a16:creationId xmlns="" xmlns:a16="http://schemas.microsoft.com/office/drawing/2014/main" id="{9F23422D-489A-4093-8B7A-7716EA54E2F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3418289" y="3608388"/>
            <a:ext cx="812588" cy="609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3722" y="4648933"/>
            <a:ext cx="11456893" cy="181588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FFFF00"/>
                </a:solidFill>
              </a:rPr>
              <a:t>1     </a:t>
            </a:r>
            <a:r>
              <a:rPr lang="en-US" sz="2800" dirty="0" smtClean="0">
                <a:solidFill>
                  <a:schemeClr val="bg1"/>
                </a:solidFill>
              </a:rPr>
              <a:t> ////    Amen </a:t>
            </a:r>
            <a:r>
              <a:rPr lang="en-US" sz="2800" dirty="0" err="1" smtClean="0">
                <a:solidFill>
                  <a:schemeClr val="bg1"/>
                </a:solidFill>
              </a:rPr>
              <a:t>Amen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Ani</a:t>
            </a:r>
            <a:r>
              <a:rPr lang="en-US" sz="2800" dirty="0" smtClean="0">
                <a:solidFill>
                  <a:schemeClr val="bg1"/>
                </a:solidFill>
              </a:rPr>
              <a:t> Omer le-</a:t>
            </a:r>
            <a:r>
              <a:rPr lang="en-US" sz="2800" dirty="0" err="1" smtClean="0">
                <a:solidFill>
                  <a:schemeClr val="bg1"/>
                </a:solidFill>
              </a:rPr>
              <a:t>kha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   ////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      (Refrain)  </a:t>
            </a:r>
            <a:r>
              <a:rPr lang="en-US" sz="2800" dirty="0" err="1" smtClean="0">
                <a:solidFill>
                  <a:srgbClr val="FFFF00"/>
                </a:solidFill>
              </a:rPr>
              <a:t>Im</a:t>
            </a:r>
            <a:r>
              <a:rPr lang="en-US" sz="2800" dirty="0" smtClean="0">
                <a:solidFill>
                  <a:srgbClr val="FFFF00"/>
                </a:solidFill>
              </a:rPr>
              <a:t>-lo Yi-</a:t>
            </a:r>
            <a:r>
              <a:rPr lang="en-US" sz="2800" dirty="0" err="1" smtClean="0">
                <a:solidFill>
                  <a:srgbClr val="FFFF00"/>
                </a:solidFill>
              </a:rPr>
              <a:t>va</a:t>
            </a:r>
            <a:r>
              <a:rPr lang="en-US" sz="2800" dirty="0" smtClean="0">
                <a:solidFill>
                  <a:srgbClr val="FFFF00"/>
                </a:solidFill>
              </a:rPr>
              <a:t>-led Adam mi-le-ma-la </a:t>
            </a:r>
            <a:r>
              <a:rPr lang="en-US" sz="2800" dirty="0" err="1" smtClean="0">
                <a:solidFill>
                  <a:srgbClr val="FFFF00"/>
                </a:solidFill>
              </a:rPr>
              <a:t>mi-le-ma-la</a:t>
            </a:r>
            <a:endParaRPr lang="en-US" sz="2800" dirty="0" smtClean="0">
              <a:solidFill>
                <a:srgbClr val="FFFF00"/>
              </a:solidFill>
            </a:endParaRPr>
          </a:p>
          <a:p>
            <a:pPr algn="ctr"/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Im</a:t>
            </a:r>
            <a:r>
              <a:rPr lang="en-US" sz="2800" dirty="0" smtClean="0">
                <a:solidFill>
                  <a:srgbClr val="FFFF00"/>
                </a:solidFill>
              </a:rPr>
              <a:t>-lo </a:t>
            </a:r>
            <a:r>
              <a:rPr lang="en-US" sz="2800" dirty="0">
                <a:solidFill>
                  <a:srgbClr val="FFFF00"/>
                </a:solidFill>
              </a:rPr>
              <a:t>Yi-</a:t>
            </a:r>
            <a:r>
              <a:rPr lang="en-US" sz="2800" dirty="0" err="1">
                <a:solidFill>
                  <a:srgbClr val="FFFF00"/>
                </a:solidFill>
              </a:rPr>
              <a:t>va</a:t>
            </a:r>
            <a:r>
              <a:rPr lang="en-US" sz="2800" dirty="0">
                <a:solidFill>
                  <a:srgbClr val="FFFF00"/>
                </a:solidFill>
              </a:rPr>
              <a:t>-led Adam </a:t>
            </a:r>
            <a:r>
              <a:rPr lang="en-US" sz="2800" dirty="0" smtClean="0">
                <a:solidFill>
                  <a:srgbClr val="FFFF00"/>
                </a:solidFill>
              </a:rPr>
              <a:t>mi-le-ma-la</a:t>
            </a:r>
          </a:p>
          <a:p>
            <a:pPr algn="ctr"/>
            <a:r>
              <a:rPr lang="en-US" sz="2800" dirty="0" smtClean="0">
                <a:solidFill>
                  <a:srgbClr val="FFFF00"/>
                </a:solidFill>
              </a:rPr>
              <a:t>2   </a:t>
            </a:r>
            <a:r>
              <a:rPr lang="en-US" sz="2800" dirty="0" smtClean="0">
                <a:solidFill>
                  <a:schemeClr val="bg1"/>
                </a:solidFill>
              </a:rPr>
              <a:t>//    Lo-</a:t>
            </a:r>
            <a:r>
              <a:rPr lang="en-US" sz="2800" dirty="0" err="1" smtClean="0">
                <a:solidFill>
                  <a:schemeClr val="bg1"/>
                </a:solidFill>
              </a:rPr>
              <a:t>yu</a:t>
            </a:r>
            <a:r>
              <a:rPr lang="en-US" sz="2800" dirty="0" smtClean="0">
                <a:solidFill>
                  <a:schemeClr val="bg1"/>
                </a:solidFill>
              </a:rPr>
              <a:t>-</a:t>
            </a:r>
            <a:r>
              <a:rPr lang="en-US" sz="2800" dirty="0" err="1" smtClean="0">
                <a:solidFill>
                  <a:schemeClr val="bg1"/>
                </a:solidFill>
              </a:rPr>
              <a:t>khal</a:t>
            </a:r>
            <a:r>
              <a:rPr lang="en-US" sz="2800" dirty="0" smtClean="0">
                <a:solidFill>
                  <a:schemeClr val="bg1"/>
                </a:solidFill>
              </a:rPr>
              <a:t> lo-</a:t>
            </a:r>
            <a:r>
              <a:rPr lang="en-US" sz="2800" dirty="0" err="1" smtClean="0">
                <a:solidFill>
                  <a:schemeClr val="bg1"/>
                </a:solidFill>
              </a:rPr>
              <a:t>yu</a:t>
            </a:r>
            <a:r>
              <a:rPr lang="en-US" sz="2800" dirty="0" smtClean="0">
                <a:solidFill>
                  <a:schemeClr val="bg1"/>
                </a:solidFill>
              </a:rPr>
              <a:t>-</a:t>
            </a:r>
            <a:r>
              <a:rPr lang="en-US" sz="2800" dirty="0" err="1" smtClean="0">
                <a:solidFill>
                  <a:schemeClr val="bg1"/>
                </a:solidFill>
              </a:rPr>
              <a:t>khal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lir-ot</a:t>
            </a:r>
            <a:r>
              <a:rPr lang="en-US" sz="2800" dirty="0" smtClean="0">
                <a:solidFill>
                  <a:schemeClr val="bg1"/>
                </a:solidFill>
              </a:rPr>
              <a:t> et Mal-</a:t>
            </a:r>
            <a:r>
              <a:rPr lang="en-US" sz="2800" dirty="0" err="1" smtClean="0">
                <a:solidFill>
                  <a:schemeClr val="bg1"/>
                </a:solidFill>
              </a:rPr>
              <a:t>khut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>
                <a:solidFill>
                  <a:schemeClr val="bg1"/>
                </a:solidFill>
              </a:rPr>
              <a:t>Mal-</a:t>
            </a:r>
            <a:r>
              <a:rPr lang="en-US" sz="2800" dirty="0" err="1">
                <a:solidFill>
                  <a:schemeClr val="bg1"/>
                </a:solidFill>
              </a:rPr>
              <a:t>khut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ha-</a:t>
            </a:r>
            <a:r>
              <a:rPr lang="en-US" sz="2800" dirty="0" err="1" smtClean="0">
                <a:solidFill>
                  <a:schemeClr val="bg1"/>
                </a:solidFill>
              </a:rPr>
              <a:t>Elohim</a:t>
            </a:r>
            <a:r>
              <a:rPr lang="en-US" sz="2800" dirty="0" smtClean="0">
                <a:solidFill>
                  <a:schemeClr val="bg1"/>
                </a:solidFill>
              </a:rPr>
              <a:t>    //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82514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459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文本框 1"/>
          <p:cNvSpPr txBox="1"/>
          <p:nvPr/>
        </p:nvSpPr>
        <p:spPr>
          <a:xfrm>
            <a:off x="182928" y="1196752"/>
            <a:ext cx="11708466" cy="5324535"/>
          </a:xfrm>
          <a:prstGeom prst="rect">
            <a:avLst/>
          </a:prstGeom>
          <a:solidFill>
            <a:srgbClr val="002060"/>
          </a:solidFill>
          <a:ln w="9525">
            <a:noFill/>
          </a:ln>
        </p:spPr>
        <p:txBody>
          <a:bodyPr>
            <a:spAutoFit/>
          </a:bodyPr>
          <a:lstStyle/>
          <a:p>
            <a:pPr rtl="1"/>
            <a:r>
              <a:rPr lang="en-US" sz="2400" b="1" dirty="0" smtClean="0">
                <a:solidFill>
                  <a:srgbClr val="FFFF00"/>
                </a:solidFill>
              </a:rPr>
              <a:t>      </a:t>
            </a:r>
            <a:r>
              <a:rPr lang="he-IL" sz="3600" dirty="0">
                <a:solidFill>
                  <a:srgbClr val="FFFF00"/>
                </a:solidFill>
              </a:rPr>
              <a:t>הָרוּחַ וְהַכַּלָּה אוֹמְרִים׃ "בּוֹא!", וְהַשּׁוֹמֵעַ יֹאמַר נָא "בּוֹא!"; </a:t>
            </a:r>
            <a:endParaRPr lang="en-US" sz="3600" dirty="0" smtClean="0">
              <a:solidFill>
                <a:srgbClr val="FFFF00"/>
              </a:solidFill>
            </a:endParaRPr>
          </a:p>
          <a:p>
            <a:r>
              <a:rPr lang="en-US" sz="2000" dirty="0" smtClean="0">
                <a:solidFill>
                  <a:schemeClr val="bg1"/>
                </a:solidFill>
              </a:rPr>
              <a:t>     Come      let him say     the hearer        Come          say      and the bride  the Spirit </a:t>
            </a:r>
          </a:p>
          <a:p>
            <a:pPr rtl="1"/>
            <a:r>
              <a:rPr lang="he-IL" sz="3600" dirty="0" smtClean="0">
                <a:solidFill>
                  <a:srgbClr val="FFFF00"/>
                </a:solidFill>
              </a:rPr>
              <a:t>הַצָּמֵא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he-IL" sz="3600" dirty="0" smtClean="0">
                <a:solidFill>
                  <a:srgbClr val="FFFF00"/>
                </a:solidFill>
              </a:rPr>
              <a:t> </a:t>
            </a:r>
            <a:r>
              <a:rPr lang="he-IL" sz="3600" dirty="0">
                <a:solidFill>
                  <a:srgbClr val="FFFF00"/>
                </a:solidFill>
              </a:rPr>
              <a:t>יָבוֹא נָא</a:t>
            </a:r>
            <a:r>
              <a:rPr lang="he-IL" sz="3600" dirty="0" smtClean="0">
                <a:solidFill>
                  <a:srgbClr val="FFFF00"/>
                </a:solidFill>
              </a:rPr>
              <a:t>,</a:t>
            </a:r>
            <a:r>
              <a:rPr lang="en-US" sz="3600" dirty="0" smtClean="0">
                <a:solidFill>
                  <a:srgbClr val="FFFF00"/>
                </a:solidFill>
              </a:rPr>
              <a:t>    </a:t>
            </a:r>
            <a:r>
              <a:rPr lang="he-IL" sz="3600" dirty="0" smtClean="0">
                <a:solidFill>
                  <a:srgbClr val="FFFF00"/>
                </a:solidFill>
              </a:rPr>
              <a:t> וְהֶחָפֵץ</a:t>
            </a:r>
            <a:r>
              <a:rPr lang="en-US" sz="3600" dirty="0" smtClean="0">
                <a:solidFill>
                  <a:srgbClr val="FFFF00"/>
                </a:solidFill>
              </a:rPr>
              <a:t>  </a:t>
            </a:r>
            <a:r>
              <a:rPr lang="he-IL" sz="3600" dirty="0" smtClean="0">
                <a:solidFill>
                  <a:srgbClr val="FFFF00"/>
                </a:solidFill>
              </a:rPr>
              <a:t> </a:t>
            </a:r>
            <a:r>
              <a:rPr lang="he-IL" sz="3600" dirty="0">
                <a:solidFill>
                  <a:srgbClr val="FFFF00"/>
                </a:solidFill>
              </a:rPr>
              <a:t>יִקַּח נָא מַיִם חַיִּים חִנָּם</a:t>
            </a:r>
            <a:r>
              <a:rPr lang="he-IL" sz="3600" dirty="0" smtClean="0">
                <a:solidFill>
                  <a:srgbClr val="FFFF00"/>
                </a:solidFill>
              </a:rPr>
              <a:t>.</a:t>
            </a:r>
            <a:r>
              <a:rPr lang="en-US" sz="3600" dirty="0" smtClean="0">
                <a:solidFill>
                  <a:srgbClr val="FFFF00"/>
                </a:solidFill>
              </a:rPr>
              <a:t>     </a:t>
            </a:r>
            <a:endParaRPr lang="en-US" sz="3600" dirty="0">
              <a:solidFill>
                <a:srgbClr val="FFFF00"/>
              </a:solidFill>
            </a:endParaRPr>
          </a:p>
          <a:p>
            <a:pPr rtl="1"/>
            <a:r>
              <a:rPr lang="zh-TW" altLang="en-US" sz="2000" dirty="0" smtClean="0">
                <a:solidFill>
                  <a:schemeClr val="bg1"/>
                </a:solidFill>
              </a:rPr>
              <a:t>          </a:t>
            </a:r>
            <a:r>
              <a:rPr lang="en-US" altLang="zh-TW" sz="2000" dirty="0" smtClean="0">
                <a:solidFill>
                  <a:schemeClr val="bg1"/>
                </a:solidFill>
              </a:rPr>
              <a:t> freely    of life   water  let him take  whoever desires   let him come  the thirsty</a:t>
            </a:r>
            <a:endParaRPr lang="en-US" sz="2000" dirty="0">
              <a:solidFill>
                <a:schemeClr val="bg1"/>
              </a:solidFill>
            </a:endParaRPr>
          </a:p>
          <a:p>
            <a:endParaRPr lang="en-US" sz="1200" b="1" dirty="0" smtClean="0">
              <a:solidFill>
                <a:schemeClr val="bg1"/>
              </a:solidFill>
            </a:endParaRPr>
          </a:p>
          <a:p>
            <a:r>
              <a:rPr lang="en-US" sz="2200" baseline="30000" dirty="0">
                <a:solidFill>
                  <a:srgbClr val="FFFF00"/>
                </a:solidFill>
              </a:rPr>
              <a:t>ESV </a:t>
            </a:r>
            <a:r>
              <a:rPr lang="en-US" sz="2200" dirty="0">
                <a:solidFill>
                  <a:srgbClr val="FFFF00"/>
                </a:solidFill>
              </a:rPr>
              <a:t>The Spirit and the Bride say, "Come." And let the one who hears say, "Come." And let </a:t>
            </a:r>
            <a:endParaRPr lang="en-US" sz="2200" dirty="0" smtClean="0">
              <a:solidFill>
                <a:srgbClr val="FFFF00"/>
              </a:solidFill>
            </a:endParaRPr>
          </a:p>
          <a:p>
            <a:r>
              <a:rPr lang="en-US" sz="2200" dirty="0">
                <a:solidFill>
                  <a:srgbClr val="FFFF00"/>
                </a:solidFill>
              </a:rPr>
              <a:t> </a:t>
            </a:r>
            <a:r>
              <a:rPr lang="en-US" sz="2200" dirty="0" smtClean="0">
                <a:solidFill>
                  <a:srgbClr val="FFFF00"/>
                </a:solidFill>
              </a:rPr>
              <a:t>     the </a:t>
            </a:r>
            <a:r>
              <a:rPr lang="en-US" sz="2200" dirty="0">
                <a:solidFill>
                  <a:srgbClr val="FFFF00"/>
                </a:solidFill>
              </a:rPr>
              <a:t>one who is thirsty come; let the one who desires take the water of life without price.</a:t>
            </a:r>
          </a:p>
          <a:p>
            <a:r>
              <a:rPr lang="en-US" sz="2000" baseline="30000" dirty="0">
                <a:solidFill>
                  <a:schemeClr val="bg1"/>
                </a:solidFill>
              </a:rPr>
              <a:t>R95 </a:t>
            </a:r>
            <a:r>
              <a:rPr lang="en-US" sz="2000" dirty="0">
                <a:solidFill>
                  <a:schemeClr val="bg1"/>
                </a:solidFill>
              </a:rPr>
              <a:t>El </a:t>
            </a:r>
            <a:r>
              <a:rPr lang="en-US" sz="2000" dirty="0" err="1">
                <a:solidFill>
                  <a:schemeClr val="bg1"/>
                </a:solidFill>
              </a:rPr>
              <a:t>Espíritu</a:t>
            </a:r>
            <a:r>
              <a:rPr lang="en-US" sz="2000" dirty="0">
                <a:solidFill>
                  <a:schemeClr val="bg1"/>
                </a:solidFill>
              </a:rPr>
              <a:t> y la </a:t>
            </a:r>
            <a:r>
              <a:rPr lang="en-US" sz="2000" dirty="0" err="1">
                <a:solidFill>
                  <a:schemeClr val="bg1"/>
                </a:solidFill>
              </a:rPr>
              <a:t>Esposa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dicen</a:t>
            </a:r>
            <a:r>
              <a:rPr lang="en-US" sz="2000" dirty="0">
                <a:solidFill>
                  <a:schemeClr val="bg1"/>
                </a:solidFill>
              </a:rPr>
              <a:t>: "¡</a:t>
            </a:r>
            <a:r>
              <a:rPr lang="en-US" sz="2000" dirty="0" err="1">
                <a:solidFill>
                  <a:schemeClr val="bg1"/>
                </a:solidFill>
              </a:rPr>
              <a:t>Ven</a:t>
            </a:r>
            <a:r>
              <a:rPr lang="en-US" sz="2000" dirty="0">
                <a:solidFill>
                  <a:schemeClr val="bg1"/>
                </a:solidFill>
              </a:rPr>
              <a:t>!". El </a:t>
            </a:r>
            <a:r>
              <a:rPr lang="en-US" sz="2000" dirty="0" err="1">
                <a:solidFill>
                  <a:schemeClr val="bg1"/>
                </a:solidFill>
              </a:rPr>
              <a:t>que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oye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diga</a:t>
            </a:r>
            <a:r>
              <a:rPr lang="en-US" sz="2000" dirty="0">
                <a:solidFill>
                  <a:schemeClr val="bg1"/>
                </a:solidFill>
              </a:rPr>
              <a:t>: "¡</a:t>
            </a:r>
            <a:r>
              <a:rPr lang="en-US" sz="2000" dirty="0" err="1">
                <a:solidFill>
                  <a:schemeClr val="bg1"/>
                </a:solidFill>
              </a:rPr>
              <a:t>Ven</a:t>
            </a:r>
            <a:r>
              <a:rPr lang="en-US" sz="2000" dirty="0">
                <a:solidFill>
                  <a:schemeClr val="bg1"/>
                </a:solidFill>
              </a:rPr>
              <a:t>!". Y el </a:t>
            </a:r>
            <a:r>
              <a:rPr lang="en-US" sz="2000" dirty="0" err="1">
                <a:solidFill>
                  <a:schemeClr val="bg1"/>
                </a:solidFill>
              </a:rPr>
              <a:t>que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tiene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sed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venga</a:t>
            </a:r>
            <a:r>
              <a:rPr lang="en-US" sz="2000" dirty="0">
                <a:solidFill>
                  <a:schemeClr val="bg1"/>
                </a:solidFill>
              </a:rPr>
              <a:t>. El </a:t>
            </a:r>
            <a:r>
              <a:rPr lang="en-US" sz="2000" dirty="0" err="1">
                <a:solidFill>
                  <a:schemeClr val="bg1"/>
                </a:solidFill>
              </a:rPr>
              <a:t>que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quiera</a:t>
            </a:r>
            <a:r>
              <a:rPr lang="en-US" sz="2000" dirty="0">
                <a:solidFill>
                  <a:schemeClr val="bg1"/>
                </a:solidFill>
              </a:rPr>
              <a:t>, tome </a:t>
            </a:r>
            <a:r>
              <a:rPr lang="en-US" sz="2000" dirty="0" err="1">
                <a:solidFill>
                  <a:schemeClr val="bg1"/>
                </a:solidFill>
              </a:rPr>
              <a:t>gratuitamente</a:t>
            </a:r>
            <a:r>
              <a:rPr lang="en-US" sz="2000" dirty="0">
                <a:solidFill>
                  <a:schemeClr val="bg1"/>
                </a:solidFill>
              </a:rPr>
              <a:t> del </a:t>
            </a:r>
            <a:r>
              <a:rPr lang="en-US" sz="2000" dirty="0" err="1">
                <a:solidFill>
                  <a:schemeClr val="bg1"/>
                </a:solidFill>
              </a:rPr>
              <a:t>agua</a:t>
            </a:r>
            <a:r>
              <a:rPr lang="en-US" sz="2000" dirty="0">
                <a:solidFill>
                  <a:schemeClr val="bg1"/>
                </a:solidFill>
              </a:rPr>
              <a:t> de la </a:t>
            </a:r>
            <a:r>
              <a:rPr lang="en-US" sz="2000" dirty="0" err="1">
                <a:solidFill>
                  <a:schemeClr val="bg1"/>
                </a:solidFill>
              </a:rPr>
              <a:t>vida</a:t>
            </a:r>
            <a:r>
              <a:rPr lang="en-US" sz="2000" dirty="0" smtClean="0">
                <a:solidFill>
                  <a:schemeClr val="bg1"/>
                </a:solidFill>
              </a:rPr>
              <a:t>.  / </a:t>
            </a:r>
            <a:r>
              <a:rPr lang="en-US" sz="2000" baseline="30000" dirty="0" smtClean="0">
                <a:solidFill>
                  <a:schemeClr val="bg1"/>
                </a:solidFill>
              </a:rPr>
              <a:t>BFC </a:t>
            </a:r>
            <a:r>
              <a:rPr lang="en-US" sz="2000" dirty="0" err="1">
                <a:solidFill>
                  <a:schemeClr val="bg1"/>
                </a:solidFill>
              </a:rPr>
              <a:t>L'Esprit</a:t>
            </a:r>
            <a:r>
              <a:rPr lang="en-US" sz="2000" dirty="0">
                <a:solidFill>
                  <a:schemeClr val="bg1"/>
                </a:solidFill>
              </a:rPr>
              <a:t> et </a:t>
            </a:r>
            <a:r>
              <a:rPr lang="en-US" sz="2000" dirty="0" err="1">
                <a:solidFill>
                  <a:schemeClr val="bg1"/>
                </a:solidFill>
              </a:rPr>
              <a:t>l'Épouse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disent</a:t>
            </a:r>
            <a:r>
              <a:rPr lang="en-US" sz="2000" dirty="0">
                <a:solidFill>
                  <a:schemeClr val="bg1"/>
                </a:solidFill>
              </a:rPr>
              <a:t>: «</a:t>
            </a:r>
            <a:r>
              <a:rPr lang="en-US" sz="2000" dirty="0" err="1">
                <a:solidFill>
                  <a:schemeClr val="bg1"/>
                </a:solidFill>
              </a:rPr>
              <a:t>Viens</a:t>
            </a:r>
            <a:r>
              <a:rPr lang="en-US" sz="2000" dirty="0">
                <a:solidFill>
                  <a:schemeClr val="bg1"/>
                </a:solidFill>
              </a:rPr>
              <a:t>!» </a:t>
            </a:r>
            <a:r>
              <a:rPr lang="en-US" sz="2000" dirty="0" err="1">
                <a:solidFill>
                  <a:schemeClr val="bg1"/>
                </a:solidFill>
              </a:rPr>
              <a:t>Que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celui</a:t>
            </a:r>
            <a:r>
              <a:rPr lang="en-US" sz="2000" dirty="0">
                <a:solidFill>
                  <a:schemeClr val="bg1"/>
                </a:solidFill>
              </a:rPr>
              <a:t> qui </a:t>
            </a:r>
            <a:r>
              <a:rPr lang="en-US" sz="2000" dirty="0" err="1">
                <a:solidFill>
                  <a:schemeClr val="bg1"/>
                </a:solidFill>
              </a:rPr>
              <a:t>entend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cela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dise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aussi</a:t>
            </a:r>
            <a:r>
              <a:rPr lang="en-US" sz="2000" dirty="0">
                <a:solidFill>
                  <a:schemeClr val="bg1"/>
                </a:solidFill>
              </a:rPr>
              <a:t>: «</a:t>
            </a:r>
            <a:r>
              <a:rPr lang="en-US" sz="2000" dirty="0" err="1">
                <a:solidFill>
                  <a:schemeClr val="bg1"/>
                </a:solidFill>
              </a:rPr>
              <a:t>Viens</a:t>
            </a:r>
            <a:r>
              <a:rPr lang="en-US" sz="2000" dirty="0">
                <a:solidFill>
                  <a:schemeClr val="bg1"/>
                </a:solidFill>
              </a:rPr>
              <a:t>!» </a:t>
            </a:r>
            <a:r>
              <a:rPr lang="en-US" sz="2000" dirty="0" err="1">
                <a:solidFill>
                  <a:schemeClr val="bg1"/>
                </a:solidFill>
              </a:rPr>
              <a:t>Que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celui</a:t>
            </a:r>
            <a:r>
              <a:rPr lang="en-US" sz="2000" dirty="0">
                <a:solidFill>
                  <a:schemeClr val="bg1"/>
                </a:solidFill>
              </a:rPr>
              <a:t> qui a </a:t>
            </a:r>
            <a:r>
              <a:rPr lang="en-US" sz="2000" dirty="0" err="1">
                <a:solidFill>
                  <a:schemeClr val="bg1"/>
                </a:solidFill>
              </a:rPr>
              <a:t>soif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vienne</a:t>
            </a:r>
            <a:r>
              <a:rPr lang="en-US" sz="2000" dirty="0">
                <a:solidFill>
                  <a:schemeClr val="bg1"/>
                </a:solidFill>
              </a:rPr>
              <a:t>; </a:t>
            </a:r>
            <a:r>
              <a:rPr lang="en-US" sz="2000" dirty="0" err="1">
                <a:solidFill>
                  <a:schemeClr val="bg1"/>
                </a:solidFill>
              </a:rPr>
              <a:t>que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celui</a:t>
            </a:r>
            <a:r>
              <a:rPr lang="en-US" sz="2000" dirty="0">
                <a:solidFill>
                  <a:schemeClr val="bg1"/>
                </a:solidFill>
              </a:rPr>
              <a:t> qui </a:t>
            </a:r>
            <a:r>
              <a:rPr lang="en-US" sz="2000" dirty="0" err="1">
                <a:solidFill>
                  <a:schemeClr val="bg1"/>
                </a:solidFill>
              </a:rPr>
              <a:t>veut</a:t>
            </a:r>
            <a:r>
              <a:rPr lang="en-US" sz="2000" dirty="0">
                <a:solidFill>
                  <a:schemeClr val="bg1"/>
                </a:solidFill>
              </a:rPr>
              <a:t> de </a:t>
            </a:r>
            <a:r>
              <a:rPr lang="en-US" sz="2000" dirty="0" err="1">
                <a:solidFill>
                  <a:schemeClr val="bg1"/>
                </a:solidFill>
              </a:rPr>
              <a:t>l'eau</a:t>
            </a:r>
            <a:r>
              <a:rPr lang="en-US" sz="2000" dirty="0">
                <a:solidFill>
                  <a:schemeClr val="bg1"/>
                </a:solidFill>
              </a:rPr>
              <a:t> de la vie la </a:t>
            </a:r>
            <a:r>
              <a:rPr lang="en-US" sz="2000" dirty="0" err="1">
                <a:solidFill>
                  <a:schemeClr val="bg1"/>
                </a:solidFill>
              </a:rPr>
              <a:t>reçoive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gratuitement</a:t>
            </a:r>
            <a:r>
              <a:rPr lang="en-US" sz="2000" dirty="0" smtClean="0">
                <a:solidFill>
                  <a:schemeClr val="bg1"/>
                </a:solidFill>
              </a:rPr>
              <a:t>.  / </a:t>
            </a:r>
            <a:r>
              <a:rPr lang="en-US" sz="2000" baseline="30000" dirty="0" smtClean="0">
                <a:solidFill>
                  <a:schemeClr val="bg1"/>
                </a:solidFill>
              </a:rPr>
              <a:t>ELB </a:t>
            </a:r>
            <a:r>
              <a:rPr lang="en-US" sz="2000" dirty="0">
                <a:solidFill>
                  <a:schemeClr val="bg1"/>
                </a:solidFill>
              </a:rPr>
              <a:t>Und der Geist und die </a:t>
            </a:r>
            <a:r>
              <a:rPr lang="en-US" sz="2000" dirty="0" err="1">
                <a:solidFill>
                  <a:schemeClr val="bg1"/>
                </a:solidFill>
              </a:rPr>
              <a:t>Braut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sagen</a:t>
            </a:r>
            <a:r>
              <a:rPr lang="en-US" sz="2000" dirty="0">
                <a:solidFill>
                  <a:schemeClr val="bg1"/>
                </a:solidFill>
              </a:rPr>
              <a:t>: </a:t>
            </a:r>
            <a:r>
              <a:rPr lang="en-US" sz="2000" dirty="0" err="1">
                <a:solidFill>
                  <a:schemeClr val="bg1"/>
                </a:solidFill>
              </a:rPr>
              <a:t>Komm</a:t>
            </a:r>
            <a:r>
              <a:rPr lang="en-US" sz="2000" dirty="0">
                <a:solidFill>
                  <a:schemeClr val="bg1"/>
                </a:solidFill>
              </a:rPr>
              <a:t>! Und </a:t>
            </a:r>
            <a:r>
              <a:rPr lang="en-US" sz="2000" dirty="0" err="1">
                <a:solidFill>
                  <a:schemeClr val="bg1"/>
                </a:solidFill>
              </a:rPr>
              <a:t>wer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es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hört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spreche</a:t>
            </a:r>
            <a:r>
              <a:rPr lang="en-US" sz="2000" dirty="0">
                <a:solidFill>
                  <a:schemeClr val="bg1"/>
                </a:solidFill>
              </a:rPr>
              <a:t>: </a:t>
            </a:r>
            <a:r>
              <a:rPr lang="en-US" sz="2000" dirty="0" err="1">
                <a:solidFill>
                  <a:schemeClr val="bg1"/>
                </a:solidFill>
              </a:rPr>
              <a:t>Komm</a:t>
            </a:r>
            <a:r>
              <a:rPr lang="en-US" sz="2000" dirty="0">
                <a:solidFill>
                  <a:schemeClr val="bg1"/>
                </a:solidFill>
              </a:rPr>
              <a:t>! Und wen </a:t>
            </a:r>
            <a:r>
              <a:rPr lang="en-US" sz="2000" dirty="0" err="1">
                <a:solidFill>
                  <a:schemeClr val="bg1"/>
                </a:solidFill>
              </a:rPr>
              <a:t>dürstet</a:t>
            </a:r>
            <a:r>
              <a:rPr lang="en-US" sz="2000" dirty="0">
                <a:solidFill>
                  <a:schemeClr val="bg1"/>
                </a:solidFill>
              </a:rPr>
              <a:t>, der </a:t>
            </a:r>
            <a:r>
              <a:rPr lang="en-US" sz="2000" dirty="0" err="1">
                <a:solidFill>
                  <a:schemeClr val="bg1"/>
                </a:solidFill>
              </a:rPr>
              <a:t>komme</a:t>
            </a:r>
            <a:r>
              <a:rPr lang="en-US" sz="2000" dirty="0">
                <a:solidFill>
                  <a:schemeClr val="bg1"/>
                </a:solidFill>
              </a:rPr>
              <a:t>! </a:t>
            </a:r>
            <a:r>
              <a:rPr lang="en-US" sz="2000" dirty="0" err="1">
                <a:solidFill>
                  <a:schemeClr val="bg1"/>
                </a:solidFill>
              </a:rPr>
              <a:t>Wer</a:t>
            </a:r>
            <a:r>
              <a:rPr lang="en-US" sz="2000" dirty="0">
                <a:solidFill>
                  <a:schemeClr val="bg1"/>
                </a:solidFill>
              </a:rPr>
              <a:t> da will, </a:t>
            </a:r>
            <a:r>
              <a:rPr lang="en-US" sz="2000" dirty="0" err="1">
                <a:solidFill>
                  <a:schemeClr val="bg1"/>
                </a:solidFill>
              </a:rPr>
              <a:t>nehme</a:t>
            </a:r>
            <a:r>
              <a:rPr lang="en-US" sz="2000" dirty="0">
                <a:solidFill>
                  <a:schemeClr val="bg1"/>
                </a:solidFill>
              </a:rPr>
              <a:t> das </a:t>
            </a:r>
            <a:r>
              <a:rPr lang="en-US" sz="2000" dirty="0" err="1">
                <a:solidFill>
                  <a:schemeClr val="bg1"/>
                </a:solidFill>
              </a:rPr>
              <a:t>Wasser</a:t>
            </a:r>
            <a:r>
              <a:rPr lang="en-US" sz="2000" dirty="0">
                <a:solidFill>
                  <a:schemeClr val="bg1"/>
                </a:solidFill>
              </a:rPr>
              <a:t> des </a:t>
            </a:r>
            <a:r>
              <a:rPr lang="en-US" sz="2000" dirty="0" err="1">
                <a:solidFill>
                  <a:schemeClr val="bg1"/>
                </a:solidFill>
              </a:rPr>
              <a:t>Lebens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umsonst</a:t>
            </a:r>
            <a:r>
              <a:rPr lang="en-US" sz="2000" dirty="0">
                <a:solidFill>
                  <a:schemeClr val="bg1"/>
                </a:solidFill>
              </a:rPr>
              <a:t>!</a:t>
            </a:r>
          </a:p>
          <a:p>
            <a:r>
              <a:rPr lang="en-US" sz="2000" baseline="30000" dirty="0">
                <a:solidFill>
                  <a:schemeClr val="bg1"/>
                </a:solidFill>
              </a:rPr>
              <a:t>KRV</a:t>
            </a:r>
            <a:r>
              <a:rPr lang="ko-KR" altLang="en-US" sz="2000" b="1" dirty="0">
                <a:solidFill>
                  <a:schemeClr val="bg1"/>
                </a:solidFill>
              </a:rPr>
              <a:t>성령과 신부가 말씀하시기를 오라 하시는도다 듣는 자도 오라 할 것이요 목마른 자도 올 것이요 또 원하는 자는 값 없이 생명수를 받으라 </a:t>
            </a:r>
            <a:r>
              <a:rPr lang="ko-KR" altLang="en-US" sz="2000" b="1" dirty="0" smtClean="0">
                <a:solidFill>
                  <a:schemeClr val="bg1"/>
                </a:solidFill>
              </a:rPr>
              <a:t>하시더라</a:t>
            </a:r>
            <a:r>
              <a:rPr lang="en-US" altLang="ko-KR" sz="2000" b="1" dirty="0" smtClean="0">
                <a:solidFill>
                  <a:schemeClr val="bg1"/>
                </a:solidFill>
              </a:rPr>
              <a:t>.  </a:t>
            </a:r>
            <a:r>
              <a:rPr lang="en-US" altLang="ko-KR" sz="2000" dirty="0" smtClean="0">
                <a:solidFill>
                  <a:schemeClr val="bg1"/>
                </a:solidFill>
              </a:rPr>
              <a:t>/ </a:t>
            </a:r>
            <a:r>
              <a:rPr lang="en-US" sz="2000" baseline="30000" dirty="0" smtClean="0">
                <a:solidFill>
                  <a:schemeClr val="bg1"/>
                </a:solidFill>
              </a:rPr>
              <a:t>CUV </a:t>
            </a:r>
            <a:r>
              <a:rPr lang="zh-TW" altLang="en-US" sz="2000" dirty="0">
                <a:solidFill>
                  <a:schemeClr val="bg1"/>
                </a:solidFill>
              </a:rPr>
              <a:t>聖靈和新婦都說來。聽見的人也該說來。口渴的人也當來．願意的都可以白白取生命的水喝</a:t>
            </a:r>
            <a:r>
              <a:rPr lang="en-US" sz="20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1125860" y="188640"/>
            <a:ext cx="8259056" cy="561885"/>
          </a:xfrm>
          <a:prstGeom prst="rect">
            <a:avLst/>
          </a:prstGeom>
          <a:solidFill>
            <a:srgbClr val="002060"/>
          </a:solidFill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b="1" dirty="0">
                <a:solidFill>
                  <a:srgbClr val="FFFF00"/>
                </a:solidFill>
              </a:rPr>
              <a:t>Come, Take the Water of Life (Revelation 22:17)</a:t>
            </a:r>
          </a:p>
        </p:txBody>
      </p:sp>
    </p:spTree>
    <p:extLst>
      <p:ext uri="{BB962C8B-B14F-4D97-AF65-F5344CB8AC3E}">
        <p14:creationId xmlns:p14="http://schemas.microsoft.com/office/powerpoint/2010/main" val="1498317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文本框 1"/>
          <p:cNvSpPr txBox="1"/>
          <p:nvPr/>
        </p:nvSpPr>
        <p:spPr>
          <a:xfrm>
            <a:off x="693812" y="119063"/>
            <a:ext cx="8424936" cy="609398"/>
          </a:xfrm>
          <a:prstGeom prst="rect">
            <a:avLst/>
          </a:prstGeom>
          <a:solidFill>
            <a:srgbClr val="002060"/>
          </a:solidFill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b="1" dirty="0">
                <a:solidFill>
                  <a:srgbClr val="FFFF00"/>
                </a:solidFill>
              </a:rPr>
              <a:t>Come, Take the Water of Life (Revelation 22:17)</a:t>
            </a:r>
          </a:p>
        </p:txBody>
      </p:sp>
      <p:pic>
        <p:nvPicPr>
          <p:cNvPr id="16387" name="图片 4"/>
          <p:cNvPicPr>
            <a:picLocks noChangeAspect="1"/>
          </p:cNvPicPr>
          <p:nvPr/>
        </p:nvPicPr>
        <p:blipFill>
          <a:blip r:embed="rId2"/>
          <a:srcRect l="20293"/>
          <a:stretch>
            <a:fillRect/>
          </a:stretch>
        </p:blipFill>
        <p:spPr>
          <a:xfrm>
            <a:off x="2589490" y="895403"/>
            <a:ext cx="7011960" cy="828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88" name="图片 5"/>
          <p:cNvPicPr>
            <a:picLocks noChangeAspect="1"/>
          </p:cNvPicPr>
          <p:nvPr/>
        </p:nvPicPr>
        <p:blipFill>
          <a:blip r:embed="rId3"/>
          <a:srcRect l="16314"/>
          <a:stretch>
            <a:fillRect/>
          </a:stretch>
        </p:blipFill>
        <p:spPr>
          <a:xfrm>
            <a:off x="1608035" y="1828463"/>
            <a:ext cx="8974869" cy="755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89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686" y="2708920"/>
            <a:ext cx="10343572" cy="7921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0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7205" y="3665538"/>
            <a:ext cx="10117149" cy="79216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5" name="组合 4"/>
          <p:cNvGrpSpPr/>
          <p:nvPr/>
        </p:nvGrpSpPr>
        <p:grpSpPr>
          <a:xfrm>
            <a:off x="1147117" y="1010286"/>
            <a:ext cx="1005578" cy="551180"/>
            <a:chOff x="3067" y="3520"/>
            <a:chExt cx="5519" cy="3725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812" y="3555"/>
              <a:ext cx="2775" cy="3690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067" y="3520"/>
              <a:ext cx="2745" cy="3720"/>
            </a:xfrm>
            <a:prstGeom prst="rect">
              <a:avLst/>
            </a:prstGeom>
          </p:spPr>
        </p:pic>
      </p:grpSp>
      <p:grpSp>
        <p:nvGrpSpPr>
          <p:cNvPr id="6" name="组合 5"/>
          <p:cNvGrpSpPr/>
          <p:nvPr/>
        </p:nvGrpSpPr>
        <p:grpSpPr>
          <a:xfrm>
            <a:off x="377995" y="1828463"/>
            <a:ext cx="1005578" cy="551180"/>
            <a:chOff x="3067" y="3520"/>
            <a:chExt cx="5519" cy="3725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812" y="3555"/>
              <a:ext cx="2775" cy="3690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067" y="3520"/>
              <a:ext cx="2745" cy="3720"/>
            </a:xfrm>
            <a:prstGeom prst="rect">
              <a:avLst/>
            </a:prstGeom>
          </p:spPr>
        </p:pic>
      </p:grpSp>
      <p:sp>
        <p:nvSpPr>
          <p:cNvPr id="9" name="Rectangle 8"/>
          <p:cNvSpPr/>
          <p:nvPr/>
        </p:nvSpPr>
        <p:spPr>
          <a:xfrm>
            <a:off x="477788" y="4460065"/>
            <a:ext cx="10507470" cy="2062103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Ha-</a:t>
            </a:r>
            <a:r>
              <a:rPr lang="en-US" sz="3200" dirty="0" err="1" smtClean="0">
                <a:solidFill>
                  <a:schemeClr val="bg1"/>
                </a:solidFill>
              </a:rPr>
              <a:t>Ru</a:t>
            </a:r>
            <a:r>
              <a:rPr lang="en-US" sz="3200" dirty="0" smtClean="0">
                <a:solidFill>
                  <a:schemeClr val="bg1"/>
                </a:solidFill>
              </a:rPr>
              <a:t>-ach </a:t>
            </a:r>
            <a:r>
              <a:rPr lang="en-US" sz="3200" dirty="0" err="1" smtClean="0">
                <a:solidFill>
                  <a:schemeClr val="bg1"/>
                </a:solidFill>
              </a:rPr>
              <a:t>ve</a:t>
            </a:r>
            <a:r>
              <a:rPr lang="en-US" sz="3200" dirty="0" smtClean="0">
                <a:solidFill>
                  <a:schemeClr val="bg1"/>
                </a:solidFill>
              </a:rPr>
              <a:t>-ha-</a:t>
            </a:r>
            <a:r>
              <a:rPr lang="en-US" sz="3200" dirty="0" err="1" smtClean="0">
                <a:solidFill>
                  <a:schemeClr val="bg1"/>
                </a:solidFill>
              </a:rPr>
              <a:t>Ka</a:t>
            </a:r>
            <a:r>
              <a:rPr lang="en-US" sz="3200" dirty="0" smtClean="0">
                <a:solidFill>
                  <a:schemeClr val="bg1"/>
                </a:solidFill>
              </a:rPr>
              <a:t>-la Om-rim </a:t>
            </a:r>
            <a:r>
              <a:rPr lang="en-US" sz="3200" dirty="0" err="1" smtClean="0">
                <a:solidFill>
                  <a:schemeClr val="bg1"/>
                </a:solidFill>
              </a:rPr>
              <a:t>bo</a:t>
            </a:r>
            <a:endParaRPr lang="en-US" sz="3200" dirty="0" smtClean="0">
              <a:solidFill>
                <a:schemeClr val="bg1"/>
              </a:solidFill>
            </a:endParaRPr>
          </a:p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Ha-</a:t>
            </a:r>
            <a:r>
              <a:rPr lang="en-US" sz="3200" dirty="0" err="1" smtClean="0">
                <a:solidFill>
                  <a:schemeClr val="bg1"/>
                </a:solidFill>
              </a:rPr>
              <a:t>sho</a:t>
            </a:r>
            <a:r>
              <a:rPr lang="en-US" sz="3200" dirty="0" smtClean="0">
                <a:solidFill>
                  <a:schemeClr val="bg1"/>
                </a:solidFill>
              </a:rPr>
              <a:t>-me-a </a:t>
            </a:r>
            <a:r>
              <a:rPr lang="en-US" sz="3200" dirty="0" err="1" smtClean="0">
                <a:solidFill>
                  <a:schemeClr val="bg1"/>
                </a:solidFill>
              </a:rPr>
              <a:t>yo</a:t>
            </a:r>
            <a:r>
              <a:rPr lang="en-US" sz="3200" dirty="0" smtClean="0">
                <a:solidFill>
                  <a:schemeClr val="bg1"/>
                </a:solidFill>
              </a:rPr>
              <a:t>-mar </a:t>
            </a:r>
            <a:r>
              <a:rPr lang="en-US" sz="3200" dirty="0" err="1" smtClean="0">
                <a:solidFill>
                  <a:schemeClr val="bg1"/>
                </a:solidFill>
              </a:rPr>
              <a:t>na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yo</a:t>
            </a:r>
            <a:r>
              <a:rPr lang="en-US" sz="3200" dirty="0" smtClean="0">
                <a:solidFill>
                  <a:schemeClr val="bg1"/>
                </a:solidFill>
              </a:rPr>
              <a:t>-mar </a:t>
            </a:r>
            <a:r>
              <a:rPr lang="en-US" sz="3200" dirty="0" err="1" smtClean="0">
                <a:solidFill>
                  <a:schemeClr val="bg1"/>
                </a:solidFill>
              </a:rPr>
              <a:t>na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bo</a:t>
            </a:r>
            <a:endParaRPr lang="en-US" sz="3200" dirty="0" smtClean="0">
              <a:solidFill>
                <a:schemeClr val="bg1"/>
              </a:solidFill>
            </a:endParaRPr>
          </a:p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Ha-</a:t>
            </a:r>
            <a:r>
              <a:rPr lang="en-US" sz="3200" dirty="0" err="1" smtClean="0">
                <a:solidFill>
                  <a:schemeClr val="bg1"/>
                </a:solidFill>
              </a:rPr>
              <a:t>tsa</a:t>
            </a:r>
            <a:r>
              <a:rPr lang="en-US" sz="3200" dirty="0" smtClean="0">
                <a:solidFill>
                  <a:schemeClr val="bg1"/>
                </a:solidFill>
              </a:rPr>
              <a:t>-me </a:t>
            </a:r>
            <a:r>
              <a:rPr lang="en-US" sz="3200" dirty="0" err="1" smtClean="0">
                <a:solidFill>
                  <a:schemeClr val="bg1"/>
                </a:solidFill>
              </a:rPr>
              <a:t>ya-vo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na</a:t>
            </a:r>
            <a:r>
              <a:rPr lang="en-US" sz="3200" dirty="0" smtClean="0">
                <a:solidFill>
                  <a:schemeClr val="bg1"/>
                </a:solidFill>
              </a:rPr>
              <a:t> he-</a:t>
            </a:r>
            <a:r>
              <a:rPr lang="en-US" sz="3200" dirty="0" err="1" smtClean="0">
                <a:solidFill>
                  <a:schemeClr val="bg1"/>
                </a:solidFill>
              </a:rPr>
              <a:t>kha</a:t>
            </a:r>
            <a:r>
              <a:rPr lang="en-US" sz="3200" dirty="0" smtClean="0">
                <a:solidFill>
                  <a:schemeClr val="bg1"/>
                </a:solidFill>
              </a:rPr>
              <a:t>-</a:t>
            </a:r>
            <a:r>
              <a:rPr lang="en-US" sz="3200" dirty="0" err="1" smtClean="0">
                <a:solidFill>
                  <a:schemeClr val="bg1"/>
                </a:solidFill>
              </a:rPr>
              <a:t>fets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yi-kakh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na</a:t>
            </a:r>
            <a:endParaRPr lang="en-US" sz="3200" dirty="0" smtClean="0">
              <a:solidFill>
                <a:schemeClr val="bg1"/>
              </a:solidFill>
            </a:endParaRPr>
          </a:p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//  ma-</a:t>
            </a:r>
            <a:r>
              <a:rPr lang="en-US" sz="3200" dirty="0" err="1" smtClean="0">
                <a:solidFill>
                  <a:schemeClr val="bg1"/>
                </a:solidFill>
              </a:rPr>
              <a:t>yim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kha-yim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khi-nam</a:t>
            </a:r>
            <a:r>
              <a:rPr lang="en-US" sz="3200" dirty="0" smtClean="0">
                <a:solidFill>
                  <a:schemeClr val="bg1"/>
                </a:solidFill>
              </a:rPr>
              <a:t>  //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43060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文本框 1"/>
          <p:cNvSpPr txBox="1"/>
          <p:nvPr/>
        </p:nvSpPr>
        <p:spPr>
          <a:xfrm>
            <a:off x="182928" y="1124744"/>
            <a:ext cx="11708466" cy="5509200"/>
          </a:xfrm>
          <a:prstGeom prst="rect">
            <a:avLst/>
          </a:prstGeom>
          <a:solidFill>
            <a:srgbClr val="002060"/>
          </a:solidFill>
          <a:ln w="9525">
            <a:noFill/>
          </a:ln>
        </p:spPr>
        <p:txBody>
          <a:bodyPr>
            <a:sp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</a:rPr>
              <a:t>      </a:t>
            </a:r>
            <a:r>
              <a:rPr lang="he-IL" sz="4000" dirty="0">
                <a:solidFill>
                  <a:srgbClr val="FFFF00"/>
                </a:solidFill>
              </a:rPr>
              <a:t> אִם תַּעַמְדוּ בִּדְבָרִי, תַּלְמִידַי אַתֶּם בֶּאֱמֶת;</a:t>
            </a:r>
            <a:endParaRPr lang="en-US" sz="4000" dirty="0">
              <a:solidFill>
                <a:srgbClr val="FFFF00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                  truly        you are   my disciples    in my word    you stand     if  </a:t>
            </a:r>
          </a:p>
          <a:p>
            <a:r>
              <a:rPr lang="en-US" sz="4000" dirty="0" smtClean="0">
                <a:solidFill>
                  <a:srgbClr val="FFFF00"/>
                </a:solidFill>
              </a:rPr>
              <a:t>     </a:t>
            </a:r>
            <a:r>
              <a:rPr lang="he-IL" sz="4000" dirty="0" smtClean="0">
                <a:solidFill>
                  <a:srgbClr val="FFFF00"/>
                </a:solidFill>
              </a:rPr>
              <a:t>וְתֵדְעוּ </a:t>
            </a:r>
            <a:r>
              <a:rPr lang="he-IL" sz="4000" dirty="0">
                <a:solidFill>
                  <a:srgbClr val="FFFF00"/>
                </a:solidFill>
              </a:rPr>
              <a:t>אֶת הָאֱמֶת וְהָאֱמֶת תְּשַׁחְרֵר אֶתְכֶם</a:t>
            </a:r>
            <a:r>
              <a:rPr lang="he-IL" sz="4000" dirty="0" smtClean="0">
                <a:solidFill>
                  <a:srgbClr val="FFFF00"/>
                </a:solidFill>
              </a:rPr>
              <a:t>.</a:t>
            </a:r>
            <a:r>
              <a:rPr lang="en-US" sz="4000" dirty="0" smtClean="0">
                <a:solidFill>
                  <a:srgbClr val="FFFF00"/>
                </a:solidFill>
              </a:rPr>
              <a:t>  </a:t>
            </a:r>
            <a:r>
              <a:rPr lang="zh-TW" altLang="en-US" sz="4000" dirty="0" smtClean="0">
                <a:solidFill>
                  <a:schemeClr val="bg1"/>
                </a:solidFill>
              </a:rPr>
              <a:t>       </a:t>
            </a:r>
            <a:endParaRPr lang="en-US" altLang="zh-TW" sz="4000" dirty="0" smtClean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                you         will liberate    and the truth    the truth          and you will know</a:t>
            </a:r>
            <a:endParaRPr lang="en-US" sz="1200" dirty="0">
              <a:solidFill>
                <a:schemeClr val="bg1"/>
              </a:solidFill>
            </a:endParaRPr>
          </a:p>
          <a:p>
            <a:endParaRPr lang="en-US" sz="1200" b="1" dirty="0" smtClean="0">
              <a:solidFill>
                <a:schemeClr val="bg1"/>
              </a:solidFill>
            </a:endParaRPr>
          </a:p>
          <a:p>
            <a:r>
              <a:rPr lang="he-IL" sz="1200" dirty="0" smtClean="0">
                <a:solidFill>
                  <a:srgbClr val="FFFF00"/>
                </a:solidFill>
              </a:rPr>
              <a:t>‎</a:t>
            </a:r>
            <a:endParaRPr lang="en-US" sz="1200" dirty="0">
              <a:solidFill>
                <a:schemeClr val="bg1"/>
              </a:solidFill>
            </a:endParaRPr>
          </a:p>
          <a:p>
            <a:r>
              <a:rPr lang="en-US" sz="2400" baseline="30000" dirty="0" smtClean="0">
                <a:solidFill>
                  <a:schemeClr val="bg1"/>
                </a:solidFill>
              </a:rPr>
              <a:t>ESV </a:t>
            </a:r>
            <a:r>
              <a:rPr lang="en-US" sz="2400" dirty="0">
                <a:solidFill>
                  <a:srgbClr val="FFFF00"/>
                </a:solidFill>
              </a:rPr>
              <a:t>If you abide in my word, you are truly my disciples, </a:t>
            </a:r>
            <a:endParaRPr lang="en-US" sz="2400" dirty="0" smtClean="0">
              <a:solidFill>
                <a:srgbClr val="FFFF00"/>
              </a:solidFill>
            </a:endParaRPr>
          </a:p>
          <a:p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smtClean="0">
                <a:solidFill>
                  <a:srgbClr val="FFFF00"/>
                </a:solidFill>
              </a:rPr>
              <a:t>    and </a:t>
            </a:r>
            <a:r>
              <a:rPr lang="en-US" sz="2400" dirty="0">
                <a:solidFill>
                  <a:srgbClr val="FFFF00"/>
                </a:solidFill>
              </a:rPr>
              <a:t>you will know the truth, and the truth will set you free.</a:t>
            </a:r>
          </a:p>
          <a:p>
            <a:r>
              <a:rPr lang="en-US" sz="2000" baseline="30000" dirty="0">
                <a:solidFill>
                  <a:schemeClr val="bg1"/>
                </a:solidFill>
              </a:rPr>
              <a:t>R95 </a:t>
            </a:r>
            <a:r>
              <a:rPr lang="en-US" sz="2000" dirty="0">
                <a:solidFill>
                  <a:schemeClr val="bg1"/>
                </a:solidFill>
              </a:rPr>
              <a:t>Si </a:t>
            </a:r>
            <a:r>
              <a:rPr lang="en-US" sz="2000" dirty="0" err="1">
                <a:solidFill>
                  <a:schemeClr val="bg1"/>
                </a:solidFill>
              </a:rPr>
              <a:t>vosotros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permanecéis</a:t>
            </a:r>
            <a:r>
              <a:rPr lang="en-US" sz="2000" dirty="0">
                <a:solidFill>
                  <a:schemeClr val="bg1"/>
                </a:solidFill>
              </a:rPr>
              <a:t> en mi </a:t>
            </a:r>
            <a:r>
              <a:rPr lang="en-US" sz="2000" dirty="0" err="1">
                <a:solidFill>
                  <a:schemeClr val="bg1"/>
                </a:solidFill>
              </a:rPr>
              <a:t>palabra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seréis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verdaderamente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mis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discípulos</a:t>
            </a:r>
            <a:r>
              <a:rPr lang="en-US" sz="2000" dirty="0">
                <a:solidFill>
                  <a:schemeClr val="bg1"/>
                </a:solidFill>
              </a:rPr>
              <a:t>; y </a:t>
            </a:r>
            <a:r>
              <a:rPr lang="en-US" sz="2000" dirty="0" err="1">
                <a:solidFill>
                  <a:schemeClr val="bg1"/>
                </a:solidFill>
              </a:rPr>
              <a:t>conoceréis</a:t>
            </a:r>
            <a:r>
              <a:rPr lang="en-US" sz="2000" dirty="0">
                <a:solidFill>
                  <a:schemeClr val="bg1"/>
                </a:solidFill>
              </a:rPr>
              <a:t> la </a:t>
            </a:r>
            <a:r>
              <a:rPr lang="en-US" sz="2000" dirty="0" err="1">
                <a:solidFill>
                  <a:schemeClr val="bg1"/>
                </a:solidFill>
              </a:rPr>
              <a:t>verdad</a:t>
            </a:r>
            <a:r>
              <a:rPr lang="en-US" sz="2000" dirty="0">
                <a:solidFill>
                  <a:schemeClr val="bg1"/>
                </a:solidFill>
              </a:rPr>
              <a:t> y la </a:t>
            </a:r>
            <a:r>
              <a:rPr lang="en-US" sz="2000" dirty="0" err="1">
                <a:solidFill>
                  <a:schemeClr val="bg1"/>
                </a:solidFill>
              </a:rPr>
              <a:t>verdad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os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hará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libres</a:t>
            </a:r>
            <a:r>
              <a:rPr lang="en-US" sz="2000" dirty="0" smtClean="0">
                <a:solidFill>
                  <a:schemeClr val="bg1"/>
                </a:solidFill>
              </a:rPr>
              <a:t>.   / </a:t>
            </a:r>
            <a:r>
              <a:rPr lang="en-US" sz="2000" baseline="30000" dirty="0" smtClean="0">
                <a:solidFill>
                  <a:schemeClr val="bg1"/>
                </a:solidFill>
              </a:rPr>
              <a:t>BFC </a:t>
            </a:r>
            <a:r>
              <a:rPr lang="en-US" sz="2000" dirty="0">
                <a:solidFill>
                  <a:schemeClr val="bg1"/>
                </a:solidFill>
              </a:rPr>
              <a:t>Si </a:t>
            </a:r>
            <a:r>
              <a:rPr lang="en-US" sz="2000" dirty="0" err="1">
                <a:solidFill>
                  <a:schemeClr val="bg1"/>
                </a:solidFill>
              </a:rPr>
              <a:t>vous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restez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fidèles</a:t>
            </a:r>
            <a:r>
              <a:rPr lang="en-US" sz="2000" dirty="0">
                <a:solidFill>
                  <a:schemeClr val="bg1"/>
                </a:solidFill>
              </a:rPr>
              <a:t> à </a:t>
            </a:r>
            <a:r>
              <a:rPr lang="en-US" sz="2000" dirty="0" err="1">
                <a:solidFill>
                  <a:schemeClr val="bg1"/>
                </a:solidFill>
              </a:rPr>
              <a:t>mes</a:t>
            </a:r>
            <a:r>
              <a:rPr lang="en-US" sz="2000" dirty="0">
                <a:solidFill>
                  <a:schemeClr val="bg1"/>
                </a:solidFill>
              </a:rPr>
              <a:t> paroles, </a:t>
            </a:r>
            <a:r>
              <a:rPr lang="en-US" sz="2000" dirty="0" err="1">
                <a:solidFill>
                  <a:schemeClr val="bg1"/>
                </a:solidFill>
              </a:rPr>
              <a:t>vous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êtes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vraiment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mes</a:t>
            </a:r>
            <a:r>
              <a:rPr lang="en-US" sz="2000" dirty="0">
                <a:solidFill>
                  <a:schemeClr val="bg1"/>
                </a:solidFill>
              </a:rPr>
              <a:t> disciples; </a:t>
            </a:r>
            <a:r>
              <a:rPr lang="en-US" sz="2000" dirty="0" err="1">
                <a:solidFill>
                  <a:schemeClr val="bg1"/>
                </a:solidFill>
              </a:rPr>
              <a:t>ainsi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vous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connaîtrez</a:t>
            </a:r>
            <a:r>
              <a:rPr lang="en-US" sz="2000" dirty="0">
                <a:solidFill>
                  <a:schemeClr val="bg1"/>
                </a:solidFill>
              </a:rPr>
              <a:t> la </a:t>
            </a:r>
            <a:r>
              <a:rPr lang="en-US" sz="2000" dirty="0" err="1">
                <a:solidFill>
                  <a:schemeClr val="bg1"/>
                </a:solidFill>
              </a:rPr>
              <a:t>vérité</a:t>
            </a:r>
            <a:r>
              <a:rPr lang="en-US" sz="2000" dirty="0">
                <a:solidFill>
                  <a:schemeClr val="bg1"/>
                </a:solidFill>
              </a:rPr>
              <a:t> et la </a:t>
            </a:r>
            <a:r>
              <a:rPr lang="en-US" sz="2000" dirty="0" err="1">
                <a:solidFill>
                  <a:schemeClr val="bg1"/>
                </a:solidFill>
              </a:rPr>
              <a:t>vérité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vous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rendra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libres</a:t>
            </a:r>
            <a:r>
              <a:rPr lang="en-US" sz="2000" dirty="0" smtClean="0">
                <a:solidFill>
                  <a:schemeClr val="bg1"/>
                </a:solidFill>
              </a:rPr>
              <a:t>.   / </a:t>
            </a:r>
            <a:r>
              <a:rPr lang="en-US" sz="2000" baseline="30000" dirty="0" smtClean="0">
                <a:solidFill>
                  <a:schemeClr val="bg1"/>
                </a:solidFill>
              </a:rPr>
              <a:t>ELB </a:t>
            </a:r>
            <a:r>
              <a:rPr lang="en-US" sz="2000" dirty="0" err="1">
                <a:solidFill>
                  <a:schemeClr val="bg1"/>
                </a:solidFill>
              </a:rPr>
              <a:t>Wenn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ihr</a:t>
            </a:r>
            <a:r>
              <a:rPr lang="en-US" sz="2000" dirty="0">
                <a:solidFill>
                  <a:schemeClr val="bg1"/>
                </a:solidFill>
              </a:rPr>
              <a:t> in </a:t>
            </a:r>
            <a:r>
              <a:rPr lang="en-US" sz="2000" dirty="0" err="1">
                <a:solidFill>
                  <a:schemeClr val="bg1"/>
                </a:solidFill>
              </a:rPr>
              <a:t>meinem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Wort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bleibt</a:t>
            </a:r>
            <a:r>
              <a:rPr lang="en-US" sz="2000" dirty="0">
                <a:solidFill>
                  <a:schemeClr val="bg1"/>
                </a:solidFill>
              </a:rPr>
              <a:t>, so </a:t>
            </a:r>
            <a:r>
              <a:rPr lang="en-US" sz="2000" dirty="0" err="1">
                <a:solidFill>
                  <a:schemeClr val="bg1"/>
                </a:solidFill>
              </a:rPr>
              <a:t>seid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ihr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wahrhaft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meine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Jünger</a:t>
            </a:r>
            <a:r>
              <a:rPr lang="en-US" sz="2000" dirty="0">
                <a:solidFill>
                  <a:schemeClr val="bg1"/>
                </a:solidFill>
              </a:rPr>
              <a:t>; und </a:t>
            </a:r>
            <a:r>
              <a:rPr lang="en-US" sz="2000" dirty="0" err="1">
                <a:solidFill>
                  <a:schemeClr val="bg1"/>
                </a:solidFill>
              </a:rPr>
              <a:t>ihr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werdet</a:t>
            </a:r>
            <a:r>
              <a:rPr lang="en-US" sz="2000" dirty="0">
                <a:solidFill>
                  <a:schemeClr val="bg1"/>
                </a:solidFill>
              </a:rPr>
              <a:t> die </a:t>
            </a:r>
            <a:r>
              <a:rPr lang="en-US" sz="2000" dirty="0" err="1">
                <a:solidFill>
                  <a:schemeClr val="bg1"/>
                </a:solidFill>
              </a:rPr>
              <a:t>Wahrheit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erkennen</a:t>
            </a:r>
            <a:r>
              <a:rPr lang="en-US" sz="2000" dirty="0">
                <a:solidFill>
                  <a:schemeClr val="bg1"/>
                </a:solidFill>
              </a:rPr>
              <a:t>, und die </a:t>
            </a:r>
            <a:r>
              <a:rPr lang="en-US" sz="2000" dirty="0" err="1">
                <a:solidFill>
                  <a:schemeClr val="bg1"/>
                </a:solidFill>
              </a:rPr>
              <a:t>Wahrheit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wird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euch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frei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machen</a:t>
            </a:r>
            <a:r>
              <a:rPr lang="en-US" sz="2000" dirty="0" smtClean="0">
                <a:solidFill>
                  <a:schemeClr val="bg1"/>
                </a:solidFill>
              </a:rPr>
              <a:t>.   / </a:t>
            </a:r>
            <a:r>
              <a:rPr lang="en-US" altLang="ko-KR" sz="2000" b="1" baseline="30000" dirty="0" smtClean="0">
                <a:solidFill>
                  <a:schemeClr val="bg1"/>
                </a:solidFill>
              </a:rPr>
              <a:t>KRV</a:t>
            </a:r>
            <a:r>
              <a:rPr lang="ko-KR" altLang="en-US" sz="2000" b="1" dirty="0">
                <a:solidFill>
                  <a:schemeClr val="bg1"/>
                </a:solidFill>
              </a:rPr>
              <a:t>너희가 내 말에 거하면 참 내 제자가 되고</a:t>
            </a:r>
            <a:r>
              <a:rPr lang="en-US" sz="2000" b="1" dirty="0">
                <a:solidFill>
                  <a:schemeClr val="bg1"/>
                </a:solidFill>
              </a:rPr>
              <a:t>, </a:t>
            </a:r>
            <a:r>
              <a:rPr lang="ko-KR" altLang="en-US" sz="2000" b="1" dirty="0">
                <a:solidFill>
                  <a:schemeClr val="bg1"/>
                </a:solidFill>
              </a:rPr>
              <a:t>진리를 알찌니 진리가 너희를 자유케 하리라</a:t>
            </a:r>
            <a:r>
              <a:rPr lang="en-US" sz="2000" b="1" dirty="0" smtClean="0">
                <a:solidFill>
                  <a:schemeClr val="bg1"/>
                </a:solidFill>
              </a:rPr>
              <a:t>.   / </a:t>
            </a:r>
            <a:r>
              <a:rPr lang="en-US" altLang="ko-KR" sz="2000" baseline="30000" dirty="0" smtClean="0">
                <a:solidFill>
                  <a:schemeClr val="bg1"/>
                </a:solidFill>
              </a:rPr>
              <a:t>CU</a:t>
            </a:r>
            <a:r>
              <a:rPr lang="en-US" sz="2000" baseline="30000" dirty="0" smtClean="0">
                <a:solidFill>
                  <a:schemeClr val="bg1"/>
                </a:solidFill>
              </a:rPr>
              <a:t>V</a:t>
            </a:r>
            <a:r>
              <a:rPr lang="zh-TW" altLang="en-US" sz="2000" dirty="0">
                <a:solidFill>
                  <a:schemeClr val="bg1"/>
                </a:solidFill>
              </a:rPr>
              <a:t>你們若常常遵守我的道、就真是我的門徒</a:t>
            </a:r>
            <a:r>
              <a:rPr lang="en-US" sz="2000" dirty="0">
                <a:solidFill>
                  <a:schemeClr val="bg1"/>
                </a:solidFill>
              </a:rPr>
              <a:t>. </a:t>
            </a:r>
            <a:r>
              <a:rPr lang="zh-TW" altLang="en-US" sz="2000" dirty="0">
                <a:solidFill>
                  <a:schemeClr val="bg1"/>
                </a:solidFill>
              </a:rPr>
              <a:t>你們必曉得真理、真理必叫你們得以自由</a:t>
            </a:r>
            <a:r>
              <a:rPr lang="en-US" sz="2000" dirty="0" smtClean="0">
                <a:solidFill>
                  <a:schemeClr val="bg1"/>
                </a:solidFill>
              </a:rPr>
              <a:t>.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98908" y="164315"/>
            <a:ext cx="7977184" cy="628955"/>
          </a:xfrm>
          <a:prstGeom prst="rect">
            <a:avLst/>
          </a:prstGeom>
          <a:solidFill>
            <a:srgbClr val="002060"/>
          </a:solidFill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200" b="1" dirty="0" smtClean="0">
                <a:solidFill>
                  <a:srgbClr val="FFFF00"/>
                </a:solidFill>
              </a:rPr>
              <a:t>If You Abide in my Words (John 8:31-32)</a:t>
            </a:r>
            <a:endParaRPr lang="en-US" altLang="zh-CN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885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文本框 1"/>
          <p:cNvSpPr txBox="1"/>
          <p:nvPr/>
        </p:nvSpPr>
        <p:spPr>
          <a:xfrm>
            <a:off x="1291888" y="119064"/>
            <a:ext cx="7106780" cy="609398"/>
          </a:xfrm>
          <a:prstGeom prst="rect">
            <a:avLst/>
          </a:prstGeom>
          <a:solidFill>
            <a:srgbClr val="002060"/>
          </a:solidFill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b="1" dirty="0">
                <a:solidFill>
                  <a:srgbClr val="FFFF00"/>
                </a:solidFill>
              </a:rPr>
              <a:t>If You Abide in my Words (John 8:31-32)</a:t>
            </a:r>
          </a:p>
        </p:txBody>
      </p:sp>
      <p:pic>
        <p:nvPicPr>
          <p:cNvPr id="19459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039" y="880112"/>
            <a:ext cx="8184087" cy="5486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0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40" y="1429830"/>
            <a:ext cx="8929023" cy="5486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1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66020" y="2018868"/>
            <a:ext cx="5602324" cy="5486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2" name="图片 9"/>
          <p:cNvPicPr>
            <a:picLocks noChangeAspect="1"/>
          </p:cNvPicPr>
          <p:nvPr/>
        </p:nvPicPr>
        <p:blipFill>
          <a:blip r:embed="rId7"/>
          <a:srcRect l="18309"/>
          <a:stretch>
            <a:fillRect/>
          </a:stretch>
        </p:blipFill>
        <p:spPr>
          <a:xfrm>
            <a:off x="2266418" y="2643701"/>
            <a:ext cx="4845484" cy="5486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3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7058" y="3210610"/>
            <a:ext cx="8184087" cy="5486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4" name="图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4589" y="3769981"/>
            <a:ext cx="8929023" cy="5486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6" name="图片 2"/>
          <p:cNvPicPr>
            <a:picLocks noChangeAspect="1"/>
          </p:cNvPicPr>
          <p:nvPr/>
        </p:nvPicPr>
        <p:blipFill>
          <a:blip r:embed="rId8"/>
          <a:srcRect l="20358" r="25165"/>
          <a:stretch>
            <a:fillRect/>
          </a:stretch>
        </p:blipFill>
        <p:spPr>
          <a:xfrm>
            <a:off x="8631955" y="2037327"/>
            <a:ext cx="442708" cy="457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7" name="图片 1"/>
          <p:cNvPicPr>
            <a:picLocks noChangeAspect="1"/>
          </p:cNvPicPr>
          <p:nvPr/>
        </p:nvPicPr>
        <p:blipFill>
          <a:blip r:embed="rId8"/>
          <a:srcRect l="20358" r="25165"/>
          <a:stretch>
            <a:fillRect/>
          </a:stretch>
        </p:blipFill>
        <p:spPr>
          <a:xfrm>
            <a:off x="1467220" y="2643701"/>
            <a:ext cx="446027" cy="457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9"/>
          <p:cNvPicPr>
            <a:picLocks noChangeAspect="1"/>
          </p:cNvPicPr>
          <p:nvPr/>
        </p:nvPicPr>
        <p:blipFill>
          <a:blip r:embed="rId7"/>
          <a:srcRect l="44492" r="25025"/>
          <a:stretch>
            <a:fillRect/>
          </a:stretch>
        </p:blipFill>
        <p:spPr>
          <a:xfrm>
            <a:off x="7111902" y="2643701"/>
            <a:ext cx="1808255" cy="5486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N-HebSong09_2">
            <a:hlinkClick r:id="" action="ppaction://media"/>
            <a:extLst>
              <a:ext uri="{FF2B5EF4-FFF2-40B4-BE49-F238E27FC236}">
                <a16:creationId xmlns="" xmlns:a16="http://schemas.microsoft.com/office/drawing/2014/main" id="{DFD8C228-58E3-447E-9D52-2AB8037C736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3361153" y="3876675"/>
            <a:ext cx="812588" cy="609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77789" y="4486274"/>
            <a:ext cx="11377264" cy="2062103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600" b="1" dirty="0" smtClean="0">
                <a:solidFill>
                  <a:srgbClr val="FFFF00"/>
                </a:solidFill>
              </a:rPr>
              <a:t>║</a:t>
            </a:r>
            <a:r>
              <a:rPr lang="en-US" sz="3200" b="1" dirty="0" smtClean="0">
                <a:solidFill>
                  <a:srgbClr val="FFFF00"/>
                </a:solidFill>
              </a:rPr>
              <a:t>꞉ </a:t>
            </a:r>
            <a:r>
              <a:rPr lang="en-US" sz="3200" dirty="0" smtClean="0">
                <a:solidFill>
                  <a:srgbClr val="FFFF00"/>
                </a:solidFill>
              </a:rPr>
              <a:t>  </a:t>
            </a:r>
            <a:r>
              <a:rPr lang="en-US" sz="3200" dirty="0" err="1" smtClean="0">
                <a:solidFill>
                  <a:schemeClr val="bg1"/>
                </a:solidFill>
              </a:rPr>
              <a:t>Im</a:t>
            </a:r>
            <a:r>
              <a:rPr lang="en-US" sz="3200" dirty="0" smtClean="0">
                <a:solidFill>
                  <a:schemeClr val="bg1"/>
                </a:solidFill>
              </a:rPr>
              <a:t> ta-am-du bi-</a:t>
            </a:r>
            <a:r>
              <a:rPr lang="en-US" sz="3200" dirty="0" err="1" smtClean="0">
                <a:solidFill>
                  <a:schemeClr val="bg1"/>
                </a:solidFill>
              </a:rPr>
              <a:t>dvar</a:t>
            </a:r>
            <a:r>
              <a:rPr lang="en-US" sz="3200" dirty="0" smtClean="0">
                <a:solidFill>
                  <a:schemeClr val="bg1"/>
                </a:solidFill>
              </a:rPr>
              <a:t>-</a:t>
            </a:r>
            <a:r>
              <a:rPr lang="en-US" sz="3200" dirty="0" err="1" smtClean="0">
                <a:solidFill>
                  <a:schemeClr val="bg1"/>
                </a:solidFill>
              </a:rPr>
              <a:t>ri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Im</a:t>
            </a:r>
            <a:r>
              <a:rPr lang="en-US" sz="3200" dirty="0" smtClean="0">
                <a:solidFill>
                  <a:schemeClr val="bg1"/>
                </a:solidFill>
              </a:rPr>
              <a:t> ta-am-du bi-</a:t>
            </a:r>
            <a:r>
              <a:rPr lang="en-US" sz="3200" dirty="0" err="1" smtClean="0">
                <a:solidFill>
                  <a:schemeClr val="bg1"/>
                </a:solidFill>
              </a:rPr>
              <a:t>dvar</a:t>
            </a:r>
            <a:r>
              <a:rPr lang="en-US" sz="3200" dirty="0" smtClean="0">
                <a:solidFill>
                  <a:schemeClr val="bg1"/>
                </a:solidFill>
              </a:rPr>
              <a:t>-</a:t>
            </a:r>
            <a:r>
              <a:rPr lang="en-US" sz="3200" dirty="0" err="1" smtClean="0">
                <a:solidFill>
                  <a:schemeClr val="bg1"/>
                </a:solidFill>
              </a:rPr>
              <a:t>ri</a:t>
            </a:r>
            <a:r>
              <a:rPr lang="en-US" sz="3200" dirty="0" smtClean="0">
                <a:solidFill>
                  <a:schemeClr val="bg1"/>
                </a:solidFill>
              </a:rPr>
              <a:t>  </a:t>
            </a:r>
            <a:endParaRPr lang="en-US" sz="3200" dirty="0" smtClean="0"/>
          </a:p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Tal-mi-day a-tem be-e-met Tal-mi-day a-tem be-e-met  </a:t>
            </a:r>
            <a:r>
              <a:rPr lang="en-US" sz="2600" b="1" dirty="0" smtClean="0">
                <a:solidFill>
                  <a:srgbClr val="FFFF00"/>
                </a:solidFill>
              </a:rPr>
              <a:t>║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endParaRPr lang="en-US" sz="3200" dirty="0" smtClean="0"/>
          </a:p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//   </a:t>
            </a:r>
            <a:r>
              <a:rPr lang="en-US" sz="3200" dirty="0" err="1" smtClean="0">
                <a:solidFill>
                  <a:schemeClr val="bg1"/>
                </a:solidFill>
              </a:rPr>
              <a:t>Ve-te-deu</a:t>
            </a:r>
            <a:r>
              <a:rPr lang="en-US" sz="3200" dirty="0" smtClean="0">
                <a:solidFill>
                  <a:schemeClr val="bg1"/>
                </a:solidFill>
              </a:rPr>
              <a:t> et-ha-e-met </a:t>
            </a:r>
            <a:r>
              <a:rPr lang="en-US" sz="3200" dirty="0" err="1" smtClean="0">
                <a:solidFill>
                  <a:schemeClr val="bg1"/>
                </a:solidFill>
              </a:rPr>
              <a:t>ve</a:t>
            </a:r>
            <a:r>
              <a:rPr lang="en-US" sz="3200" dirty="0" smtClean="0">
                <a:solidFill>
                  <a:schemeClr val="bg1"/>
                </a:solidFill>
              </a:rPr>
              <a:t>-ha-e-met</a:t>
            </a:r>
          </a:p>
          <a:p>
            <a:pPr algn="ctr"/>
            <a:r>
              <a:rPr lang="en-US" sz="3200" dirty="0" err="1" smtClean="0">
                <a:solidFill>
                  <a:schemeClr val="bg1"/>
                </a:solidFill>
              </a:rPr>
              <a:t>te-shakh-rer</a:t>
            </a:r>
            <a:r>
              <a:rPr lang="en-US" sz="3200" dirty="0" smtClean="0">
                <a:solidFill>
                  <a:schemeClr val="bg1"/>
                </a:solidFill>
              </a:rPr>
              <a:t> et-</a:t>
            </a:r>
            <a:r>
              <a:rPr lang="en-US" sz="3200" dirty="0" err="1" smtClean="0">
                <a:solidFill>
                  <a:schemeClr val="bg1"/>
                </a:solidFill>
              </a:rPr>
              <a:t>khem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te-shakh-rer</a:t>
            </a:r>
            <a:r>
              <a:rPr lang="en-US" sz="3200" dirty="0" smtClean="0">
                <a:solidFill>
                  <a:schemeClr val="bg1"/>
                </a:solidFill>
              </a:rPr>
              <a:t> et-</a:t>
            </a:r>
            <a:r>
              <a:rPr lang="en-US" sz="3200" dirty="0" err="1" smtClean="0">
                <a:solidFill>
                  <a:schemeClr val="bg1"/>
                </a:solidFill>
              </a:rPr>
              <a:t>khem</a:t>
            </a:r>
            <a:r>
              <a:rPr lang="en-US" sz="3200" dirty="0" smtClean="0">
                <a:solidFill>
                  <a:schemeClr val="bg1"/>
                </a:solidFill>
              </a:rPr>
              <a:t>   //   </a:t>
            </a:r>
            <a:r>
              <a:rPr lang="en-US" sz="3200" b="1" dirty="0" smtClean="0">
                <a:solidFill>
                  <a:srgbClr val="FFFF00"/>
                </a:solidFill>
              </a:rPr>
              <a:t>꞉</a:t>
            </a:r>
            <a:r>
              <a:rPr lang="en-US" sz="2600" b="1" dirty="0" smtClean="0">
                <a:solidFill>
                  <a:srgbClr val="FFFF00"/>
                </a:solidFill>
              </a:rPr>
              <a:t>║</a:t>
            </a:r>
          </a:p>
        </p:txBody>
      </p:sp>
    </p:spTree>
    <p:extLst>
      <p:ext uri="{BB962C8B-B14F-4D97-AF65-F5344CB8AC3E}">
        <p14:creationId xmlns:p14="http://schemas.microsoft.com/office/powerpoint/2010/main" val="1713905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2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78d58d64-a3ed-403f-9071-bd86c321099f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cover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3025</TotalTime>
  <Words>966</Words>
  <Application>Microsoft Office PowerPoint</Application>
  <PresentationFormat>Custom</PresentationFormat>
  <Paragraphs>68</Paragraphs>
  <Slides>7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1_默认设计模板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Microsoft</cp:lastModifiedBy>
  <cp:revision>464</cp:revision>
  <dcterms:created xsi:type="dcterms:W3CDTF">2019-04-01T15:31:00Z</dcterms:created>
  <dcterms:modified xsi:type="dcterms:W3CDTF">2021-03-06T04:13:16Z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2052-11.1.0.8612</vt:lpwstr>
  </property>
</Properties>
</file>