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9"/>
  </p:notes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</p:sldIdLst>
  <p:sldSz cx="12188825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 showGuides="1">
      <p:cViewPr varScale="1">
        <p:scale>
          <a:sx n="84" d="100"/>
          <a:sy n="84" d="100"/>
        </p:scale>
        <p:origin x="-486" y="-78"/>
      </p:cViewPr>
      <p:guideLst>
        <p:guide orient="horz" pos="2208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212" y="174974"/>
            <a:ext cx="8408876" cy="4093428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t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Aprende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ebreo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mientras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Cantas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err="1">
                <a:solidFill>
                  <a:schemeClr val="bg1"/>
                </a:solidFill>
              </a:rPr>
              <a:t>Apprenez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l'Hébreu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en </a:t>
            </a:r>
            <a:r>
              <a:rPr lang="en-US" sz="2200" dirty="0" err="1" smtClean="0">
                <a:solidFill>
                  <a:schemeClr val="bg1"/>
                </a:solidFill>
              </a:rPr>
              <a:t>Chantant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Lerne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Hebräisch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Singen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ko-KR" altLang="en-US" sz="2200" b="1" dirty="0" smtClean="0">
                <a:solidFill>
                  <a:schemeClr val="bg1"/>
                </a:solidFill>
              </a:rPr>
              <a:t>노래하며 배우는 히브리어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zh-CN" altLang="en-US" sz="2200" b="1" dirty="0" smtClean="0">
                <a:solidFill>
                  <a:schemeClr val="bg1"/>
                </a:solidFill>
              </a:rPr>
              <a:t>唱歌來學習希伯來語</a:t>
            </a:r>
            <a:endParaRPr lang="en-US" altLang="zh-CN" sz="2200" b="1" dirty="0" smtClean="0">
              <a:solidFill>
                <a:schemeClr val="bg1"/>
              </a:solidFill>
            </a:endParaRPr>
          </a:p>
          <a:p>
            <a:endParaRPr lang="en-US" altLang="zh-CN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Learn Hebrew</a:t>
            </a: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While Singing (VII)</a:t>
            </a:r>
            <a:endParaRPr lang="en-US" sz="800" b="1" dirty="0" smtClean="0">
              <a:solidFill>
                <a:srgbClr val="FFFF00"/>
              </a:solidFill>
            </a:endParaRP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2" y="4391513"/>
            <a:ext cx="7825950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Voice: Ezra Kim, Ph.D.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				</a:t>
            </a:r>
            <a:r>
              <a:rPr lang="es-ES" sz="2000" b="1" dirty="0" smtClean="0">
                <a:solidFill>
                  <a:schemeClr val="bg1"/>
                </a:solidFill>
              </a:rPr>
              <a:t>				</a:t>
            </a:r>
            <a:r>
              <a:rPr lang="es-ES" b="1" dirty="0" smtClean="0">
                <a:solidFill>
                  <a:schemeClr val="bg1"/>
                </a:solidFill>
              </a:rPr>
              <a:t>				Cantado </a:t>
            </a:r>
            <a:r>
              <a:rPr lang="es-ES" b="1" dirty="0">
                <a:solidFill>
                  <a:schemeClr val="bg1"/>
                </a:solidFill>
              </a:rPr>
              <a:t>por </a:t>
            </a:r>
            <a:r>
              <a:rPr lang="es-ES" b="1" dirty="0" smtClean="0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sdras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			Chanté </a:t>
            </a:r>
            <a:r>
              <a:rPr lang="fr-FR" b="1" dirty="0">
                <a:solidFill>
                  <a:schemeClr val="bg1"/>
                </a:solidFill>
              </a:rPr>
              <a:t>par Ezra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				Gesungen </a:t>
            </a:r>
            <a:r>
              <a:rPr lang="de-DE" b="1" dirty="0">
                <a:solidFill>
                  <a:schemeClr val="bg1"/>
                </a:solidFill>
              </a:rPr>
              <a:t>von Ezra </a:t>
            </a:r>
            <a:r>
              <a:rPr lang="de-DE" b="1" dirty="0" smtClean="0">
                <a:solidFill>
                  <a:schemeClr val="bg1"/>
                </a:solidFill>
              </a:rPr>
              <a:t>Kim, Ph.D.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				</a:t>
            </a:r>
            <a:r>
              <a:rPr lang="ko-KR" altLang="en-US" b="1" dirty="0" smtClean="0">
                <a:solidFill>
                  <a:schemeClr val="bg1"/>
                </a:solidFill>
              </a:rPr>
              <a:t>노래</a:t>
            </a:r>
            <a:r>
              <a:rPr lang="en-US" altLang="ko-KR" b="1" dirty="0" smtClean="0">
                <a:solidFill>
                  <a:schemeClr val="bg1"/>
                </a:solidFill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</a:rPr>
              <a:t>김경래 박사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				</a:t>
            </a:r>
            <a:r>
              <a:rPr lang="zh-CN" altLang="en-US" b="1" dirty="0" smtClean="0">
                <a:solidFill>
                  <a:schemeClr val="bg1"/>
                </a:solidFill>
              </a:rPr>
              <a:t>由金京來博士演唱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4268402"/>
            <a:ext cx="3363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מְקוֹר מַיִם חַיִּים 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l-GR" sz="1600" b="1" dirty="0"/>
              <a:t>ἡ πηγή ὕδατος ζωῆς 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rgbClr val="7030A0"/>
                </a:solidFill>
              </a:rPr>
              <a:t>The Spring of Living Water 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B050"/>
                </a:solidFill>
              </a:rPr>
              <a:t>생명수 샘</a:t>
            </a:r>
            <a:r>
              <a:rPr lang="ko-KR" altLang="en-US" sz="1600" dirty="0">
                <a:solidFill>
                  <a:srgbClr val="00B050"/>
                </a:solidFill>
              </a:rPr>
              <a:t>  </a:t>
            </a:r>
            <a:r>
              <a:rPr lang="zh-TW" altLang="en-US" sz="1600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La </a:t>
            </a:r>
            <a:r>
              <a:rPr lang="en-US" sz="1600" b="1" i="1" dirty="0" err="1">
                <a:solidFill>
                  <a:srgbClr val="C00000"/>
                </a:solidFill>
              </a:rPr>
              <a:t>Fuente</a:t>
            </a:r>
            <a:r>
              <a:rPr lang="en-US" sz="1600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sz="1600" b="1" i="1" dirty="0"/>
              <a:t>La Source </a:t>
            </a:r>
            <a:r>
              <a:rPr lang="en-US" sz="1600" b="1" i="1" dirty="0" err="1"/>
              <a:t>d'Eau</a:t>
            </a:r>
            <a:r>
              <a:rPr lang="en-US" sz="1600" b="1" i="1" dirty="0"/>
              <a:t> Vive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err="1"/>
              <a:t>Fonte</a:t>
            </a:r>
            <a:r>
              <a:rPr lang="en-US" sz="1600" b="1" i="1" dirty="0"/>
              <a:t> de </a:t>
            </a:r>
            <a:r>
              <a:rPr lang="en-US" sz="1600" b="1" i="1" dirty="0" err="1"/>
              <a:t>Água</a:t>
            </a:r>
            <a:r>
              <a:rPr lang="en-US" sz="1600" b="1" i="1" dirty="0"/>
              <a:t> Viva</a:t>
            </a:r>
            <a:endParaRPr lang="en-US" sz="1600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‎ </a:t>
            </a:r>
            <a:r>
              <a:rPr lang="ar-SA" sz="1600" b="1" dirty="0">
                <a:solidFill>
                  <a:srgbClr val="C00000"/>
                </a:solidFill>
              </a:rPr>
              <a:t>يَنْبُوعَ الْمِيَاهِ الْحَيَّةِ،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371919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93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16" y="692696"/>
            <a:ext cx="11881320" cy="584775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</a:t>
            </a:r>
            <a:r>
              <a:rPr lang="he-IL" sz="4000" dirty="0" smtClean="0">
                <a:solidFill>
                  <a:srgbClr val="FFFF00"/>
                </a:solidFill>
              </a:rPr>
              <a:t>הִנֵּ֙ה </a:t>
            </a:r>
            <a:r>
              <a:rPr lang="he-IL" sz="4000" dirty="0">
                <a:solidFill>
                  <a:srgbClr val="FFFF00"/>
                </a:solidFill>
              </a:rPr>
              <a:t>כְעֵינֵ֪י עֲבָדִ֡ים אֶל־יַ֤ד אֲֽדוֹנֵיהֶ֗ם </a:t>
            </a:r>
            <a:r>
              <a:rPr lang="he-IL" sz="4000" dirty="0" smtClean="0">
                <a:solidFill>
                  <a:srgbClr val="FFFF00"/>
                </a:solidFill>
              </a:rPr>
              <a:t>כְּעֵינֵ֣י שִׁפְחָה֘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of </a:t>
            </a:r>
            <a:r>
              <a:rPr lang="en-US" dirty="0">
                <a:solidFill>
                  <a:schemeClr val="bg1"/>
                </a:solidFill>
              </a:rPr>
              <a:t>a maidservant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as eyes   of their master   hand  to   of servants   as eyes   behold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he-IL" sz="4000" dirty="0" smtClean="0">
                <a:solidFill>
                  <a:schemeClr val="bg1"/>
                </a:solidFill>
              </a:rPr>
              <a:t>‎</a:t>
            </a:r>
            <a:r>
              <a:rPr lang="he-IL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>
                <a:solidFill>
                  <a:srgbClr val="FFFF00"/>
                </a:solidFill>
              </a:rPr>
              <a:t>אֶל־יַ֪ד גְּבִ֫רְתָּ֥הּ </a:t>
            </a:r>
            <a:r>
              <a:rPr lang="he-IL" sz="4000" dirty="0" smtClean="0">
                <a:solidFill>
                  <a:srgbClr val="FFFF00"/>
                </a:solidFill>
              </a:rPr>
              <a:t>כֵּ֣ן </a:t>
            </a:r>
            <a:r>
              <a:rPr lang="he-IL" sz="4000" dirty="0">
                <a:solidFill>
                  <a:srgbClr val="FFFF00"/>
                </a:solidFill>
              </a:rPr>
              <a:t>עֵ֭ינֵינוּ אֶל־יְהוָ֣ה אֱלֹהֵ֑ינוּ עַ֜֗ד שֶׁיְּחָנֵּֽנוּ׃</a:t>
            </a:r>
            <a:endParaRPr lang="en-US" sz="4000" dirty="0" smtClean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 has mercy on us </a:t>
            </a:r>
            <a:r>
              <a:rPr lang="en-US" sz="2000" dirty="0" smtClean="0">
                <a:solidFill>
                  <a:schemeClr val="bg1"/>
                </a:solidFill>
              </a:rPr>
              <a:t>until   our God    YHWH     to     our eyes   so  </a:t>
            </a:r>
            <a:r>
              <a:rPr lang="en-US" dirty="0" smtClean="0">
                <a:solidFill>
                  <a:schemeClr val="bg1"/>
                </a:solidFill>
              </a:rPr>
              <a:t>of her mistress  </a:t>
            </a:r>
            <a:r>
              <a:rPr lang="en-US" sz="2000" dirty="0" smtClean="0">
                <a:solidFill>
                  <a:schemeClr val="bg1"/>
                </a:solidFill>
              </a:rPr>
              <a:t>hand  to</a:t>
            </a:r>
            <a:endParaRPr lang="en-US" sz="2000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en-US" sz="2100" baseline="30000" dirty="0" smtClean="0">
                <a:solidFill>
                  <a:srgbClr val="FFFF00"/>
                </a:solidFill>
              </a:rPr>
              <a:t>ESV </a:t>
            </a:r>
            <a:r>
              <a:rPr lang="en-US" sz="2100" dirty="0">
                <a:solidFill>
                  <a:srgbClr val="FFFF00"/>
                </a:solidFill>
              </a:rPr>
              <a:t>Behold, as the eyes of servants look to the hand of their master, as the eyes of a maidservant </a:t>
            </a:r>
            <a:endParaRPr lang="en-US" sz="2100" dirty="0" smtClean="0">
              <a:solidFill>
                <a:srgbClr val="FFFF00"/>
              </a:solidFill>
            </a:endParaRPr>
          </a:p>
          <a:p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smtClean="0">
                <a:solidFill>
                  <a:srgbClr val="FFFF00"/>
                </a:solidFill>
              </a:rPr>
              <a:t>    to </a:t>
            </a:r>
            <a:r>
              <a:rPr lang="en-US" sz="2100" dirty="0">
                <a:solidFill>
                  <a:srgbClr val="FFFF00"/>
                </a:solidFill>
              </a:rPr>
              <a:t>the hand of her mistress, so our eyes look to the LORD our God, till he has mercy upon us.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R95 </a:t>
            </a:r>
            <a:r>
              <a:rPr lang="en-US" sz="2000" dirty="0">
                <a:solidFill>
                  <a:schemeClr val="bg1"/>
                </a:solidFill>
              </a:rPr>
              <a:t>Como los </a:t>
            </a:r>
            <a:r>
              <a:rPr lang="en-US" sz="2000" dirty="0" err="1">
                <a:solidFill>
                  <a:schemeClr val="bg1"/>
                </a:solidFill>
              </a:rPr>
              <a:t>ojos</a:t>
            </a:r>
            <a:r>
              <a:rPr lang="en-US" sz="2000" dirty="0">
                <a:solidFill>
                  <a:schemeClr val="bg1"/>
                </a:solidFill>
              </a:rPr>
              <a:t> de los </a:t>
            </a:r>
            <a:r>
              <a:rPr lang="en-US" sz="2000" dirty="0" err="1">
                <a:solidFill>
                  <a:schemeClr val="bg1"/>
                </a:solidFill>
              </a:rPr>
              <a:t>siervos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miran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mano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señores</a:t>
            </a:r>
            <a:r>
              <a:rPr lang="en-US" sz="2000" dirty="0">
                <a:solidFill>
                  <a:schemeClr val="bg1"/>
                </a:solidFill>
              </a:rPr>
              <a:t>, y </a:t>
            </a:r>
            <a:r>
              <a:rPr lang="en-US" sz="2000" dirty="0" err="1">
                <a:solidFill>
                  <a:schemeClr val="bg1"/>
                </a:solidFill>
              </a:rPr>
              <a:t>como</a:t>
            </a:r>
            <a:r>
              <a:rPr lang="en-US" sz="2000" dirty="0">
                <a:solidFill>
                  <a:schemeClr val="bg1"/>
                </a:solidFill>
              </a:rPr>
              <a:t> los </a:t>
            </a:r>
            <a:r>
              <a:rPr lang="en-US" sz="2000" dirty="0" err="1">
                <a:solidFill>
                  <a:schemeClr val="bg1"/>
                </a:solidFill>
              </a:rPr>
              <a:t>ojos</a:t>
            </a:r>
            <a:r>
              <a:rPr lang="en-US" sz="2000" dirty="0">
                <a:solidFill>
                  <a:schemeClr val="bg1"/>
                </a:solidFill>
              </a:rPr>
              <a:t> de la </a:t>
            </a:r>
            <a:r>
              <a:rPr lang="en-US" sz="2000" dirty="0" err="1">
                <a:solidFill>
                  <a:schemeClr val="bg1"/>
                </a:solidFill>
              </a:rPr>
              <a:t>sierva</a:t>
            </a:r>
            <a:r>
              <a:rPr lang="en-US" sz="2000" dirty="0">
                <a:solidFill>
                  <a:schemeClr val="bg1"/>
                </a:solidFill>
              </a:rPr>
              <a:t>, la </a:t>
            </a:r>
            <a:r>
              <a:rPr lang="en-US" sz="2000" dirty="0" err="1">
                <a:solidFill>
                  <a:schemeClr val="bg1"/>
                </a:solidFill>
              </a:rPr>
              <a:t>mano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señora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nuestros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ojos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miran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Jehová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nuestro</a:t>
            </a:r>
            <a:r>
              <a:rPr lang="en-US" sz="2000" dirty="0">
                <a:solidFill>
                  <a:schemeClr val="bg1"/>
                </a:solidFill>
              </a:rPr>
              <a:t> Dios, hasta </a:t>
            </a:r>
            <a:r>
              <a:rPr lang="en-US" sz="2000" dirty="0" err="1">
                <a:solidFill>
                  <a:schemeClr val="bg1"/>
                </a:solidFill>
              </a:rPr>
              <a:t>que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tenga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misericordia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nosotros</a:t>
            </a:r>
            <a:r>
              <a:rPr lang="en-US" sz="2000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BFC </a:t>
            </a:r>
            <a:r>
              <a:rPr lang="en-US" sz="2000" dirty="0" err="1">
                <a:solidFill>
                  <a:schemeClr val="bg1"/>
                </a:solidFill>
              </a:rPr>
              <a:t>Comme</a:t>
            </a:r>
            <a:r>
              <a:rPr lang="en-US" sz="2000" dirty="0">
                <a:solidFill>
                  <a:schemeClr val="bg1"/>
                </a:solidFill>
              </a:rPr>
              <a:t> des </a:t>
            </a:r>
            <a:r>
              <a:rPr lang="en-US" sz="2000" dirty="0" err="1">
                <a:solidFill>
                  <a:schemeClr val="bg1"/>
                </a:solidFill>
              </a:rPr>
              <a:t>esclaves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leur</a:t>
            </a:r>
            <a:r>
              <a:rPr lang="en-US" sz="2000" dirty="0">
                <a:solidFill>
                  <a:schemeClr val="bg1"/>
                </a:solidFill>
              </a:rPr>
              <a:t> regard </a:t>
            </a:r>
            <a:r>
              <a:rPr lang="en-US" sz="2000" dirty="0" err="1">
                <a:solidFill>
                  <a:schemeClr val="bg1"/>
                </a:solidFill>
              </a:rPr>
              <a:t>fixé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sur</a:t>
            </a:r>
            <a:r>
              <a:rPr lang="en-US" sz="2000" dirty="0">
                <a:solidFill>
                  <a:schemeClr val="bg1"/>
                </a:solidFill>
              </a:rPr>
              <a:t> la main de </a:t>
            </a:r>
            <a:r>
              <a:rPr lang="en-US" sz="2000" dirty="0" err="1">
                <a:solidFill>
                  <a:schemeClr val="bg1"/>
                </a:solidFill>
              </a:rPr>
              <a:t>leur</a:t>
            </a:r>
            <a:r>
              <a:rPr lang="en-US" sz="2000" dirty="0">
                <a:solidFill>
                  <a:schemeClr val="bg1"/>
                </a:solidFill>
              </a:rPr>
              <a:t> maître, </a:t>
            </a:r>
            <a:r>
              <a:rPr lang="en-US" sz="2000" dirty="0" err="1">
                <a:solidFill>
                  <a:schemeClr val="bg1"/>
                </a:solidFill>
              </a:rPr>
              <a:t>comme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servante</a:t>
            </a:r>
            <a:r>
              <a:rPr lang="en-US" sz="2000" dirty="0">
                <a:solidFill>
                  <a:schemeClr val="bg1"/>
                </a:solidFill>
              </a:rPr>
              <a:t> ne </a:t>
            </a:r>
            <a:r>
              <a:rPr lang="en-US" sz="2000" dirty="0" err="1">
                <a:solidFill>
                  <a:schemeClr val="bg1"/>
                </a:solidFill>
              </a:rPr>
              <a:t>quitte</a:t>
            </a:r>
            <a:r>
              <a:rPr lang="en-US" sz="2000" dirty="0">
                <a:solidFill>
                  <a:schemeClr val="bg1"/>
                </a:solidFill>
              </a:rPr>
              <a:t> pas des </a:t>
            </a:r>
            <a:r>
              <a:rPr lang="en-US" sz="2000" dirty="0" err="1">
                <a:solidFill>
                  <a:schemeClr val="bg1"/>
                </a:solidFill>
              </a:rPr>
              <a:t>yeux</a:t>
            </a:r>
            <a:r>
              <a:rPr lang="en-US" sz="2000" dirty="0">
                <a:solidFill>
                  <a:schemeClr val="bg1"/>
                </a:solidFill>
              </a:rPr>
              <a:t> la main de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maîtresse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ainsi</a:t>
            </a:r>
            <a:r>
              <a:rPr lang="en-US" sz="2000" dirty="0">
                <a:solidFill>
                  <a:schemeClr val="bg1"/>
                </a:solidFill>
              </a:rPr>
              <a:t> nous </a:t>
            </a:r>
            <a:r>
              <a:rPr lang="en-US" sz="2000" dirty="0" err="1">
                <a:solidFill>
                  <a:schemeClr val="bg1"/>
                </a:solidFill>
              </a:rPr>
              <a:t>levons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nos</a:t>
            </a:r>
            <a:r>
              <a:rPr lang="en-US" sz="2000" dirty="0">
                <a:solidFill>
                  <a:schemeClr val="bg1"/>
                </a:solidFill>
              </a:rPr>
              <a:t> regards </a:t>
            </a:r>
            <a:r>
              <a:rPr lang="en-US" sz="2000" dirty="0" err="1">
                <a:solidFill>
                  <a:schemeClr val="bg1"/>
                </a:solidFill>
              </a:rPr>
              <a:t>vers</a:t>
            </a:r>
            <a:r>
              <a:rPr lang="en-US" sz="2000" dirty="0">
                <a:solidFill>
                  <a:schemeClr val="bg1"/>
                </a:solidFill>
              </a:rPr>
              <a:t> le Seigneur </a:t>
            </a:r>
            <a:r>
              <a:rPr lang="en-US" sz="2000" dirty="0" err="1">
                <a:solidFill>
                  <a:schemeClr val="bg1"/>
                </a:solidFill>
              </a:rPr>
              <a:t>notre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Dieu</a:t>
            </a:r>
            <a:r>
              <a:rPr lang="en-US" sz="2000" dirty="0">
                <a:solidFill>
                  <a:schemeClr val="bg1"/>
                </a:solidFill>
              </a:rPr>
              <a:t>, en attendant un </a:t>
            </a:r>
            <a:r>
              <a:rPr lang="en-US" sz="2000" dirty="0" err="1">
                <a:solidFill>
                  <a:schemeClr val="bg1"/>
                </a:solidFill>
              </a:rPr>
              <a:t>signe</a:t>
            </a:r>
            <a:r>
              <a:rPr lang="en-US" sz="2000" dirty="0">
                <a:solidFill>
                  <a:schemeClr val="bg1"/>
                </a:solidFill>
              </a:rPr>
              <a:t> de son </a:t>
            </a:r>
            <a:r>
              <a:rPr lang="en-US" sz="2000" dirty="0" err="1">
                <a:solidFill>
                  <a:schemeClr val="bg1"/>
                </a:solidFill>
              </a:rPr>
              <a:t>appui</a:t>
            </a:r>
            <a:r>
              <a:rPr lang="en-US" sz="2000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ELB </a:t>
            </a:r>
            <a:r>
              <a:rPr lang="en-US" sz="2000" dirty="0" err="1">
                <a:solidFill>
                  <a:schemeClr val="bg1"/>
                </a:solidFill>
              </a:rPr>
              <a:t>Siehe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Wie</a:t>
            </a:r>
            <a:r>
              <a:rPr lang="en-US" sz="2000" dirty="0">
                <a:solidFill>
                  <a:schemeClr val="bg1"/>
                </a:solidFill>
              </a:rPr>
              <a:t> die </a:t>
            </a:r>
            <a:r>
              <a:rPr lang="en-US" sz="2000" dirty="0" err="1">
                <a:solidFill>
                  <a:schemeClr val="bg1"/>
                </a:solidFill>
              </a:rPr>
              <a:t>Augen</a:t>
            </a:r>
            <a:r>
              <a:rPr lang="en-US" sz="2000" dirty="0">
                <a:solidFill>
                  <a:schemeClr val="bg1"/>
                </a:solidFill>
              </a:rPr>
              <a:t> der </a:t>
            </a:r>
            <a:r>
              <a:rPr lang="en-US" sz="2000" dirty="0" err="1">
                <a:solidFill>
                  <a:schemeClr val="bg1"/>
                </a:solidFill>
              </a:rPr>
              <a:t>Knechte</a:t>
            </a:r>
            <a:r>
              <a:rPr lang="en-US" sz="2000" dirty="0">
                <a:solidFill>
                  <a:schemeClr val="bg1"/>
                </a:solidFill>
              </a:rPr>
              <a:t> auf die Hand </a:t>
            </a:r>
            <a:r>
              <a:rPr lang="en-US" sz="2000" dirty="0" err="1">
                <a:solidFill>
                  <a:schemeClr val="bg1"/>
                </a:solidFill>
              </a:rPr>
              <a:t>ihres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Herrn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wie</a:t>
            </a:r>
            <a:r>
              <a:rPr lang="en-US" sz="2000" dirty="0">
                <a:solidFill>
                  <a:schemeClr val="bg1"/>
                </a:solidFill>
              </a:rPr>
              <a:t> die </a:t>
            </a:r>
            <a:r>
              <a:rPr lang="en-US" sz="2000" dirty="0" err="1">
                <a:solidFill>
                  <a:schemeClr val="bg1"/>
                </a:solidFill>
              </a:rPr>
              <a:t>Augen</a:t>
            </a:r>
            <a:r>
              <a:rPr lang="en-US" sz="2000" dirty="0">
                <a:solidFill>
                  <a:schemeClr val="bg1"/>
                </a:solidFill>
              </a:rPr>
              <a:t> der </a:t>
            </a:r>
            <a:r>
              <a:rPr lang="en-US" sz="2000" dirty="0" err="1">
                <a:solidFill>
                  <a:schemeClr val="bg1"/>
                </a:solidFill>
              </a:rPr>
              <a:t>Magd</a:t>
            </a:r>
            <a:r>
              <a:rPr lang="en-US" sz="2000" dirty="0">
                <a:solidFill>
                  <a:schemeClr val="bg1"/>
                </a:solidFill>
              </a:rPr>
              <a:t> auf die Hand </a:t>
            </a:r>
            <a:r>
              <a:rPr lang="en-US" sz="2000" dirty="0" err="1">
                <a:solidFill>
                  <a:schemeClr val="bg1"/>
                </a:solidFill>
              </a:rPr>
              <a:t>ihrer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Gebieterin</a:t>
            </a:r>
            <a:r>
              <a:rPr lang="en-US" sz="2000" dirty="0">
                <a:solidFill>
                  <a:schemeClr val="bg1"/>
                </a:solidFill>
              </a:rPr>
              <a:t>, so </a:t>
            </a:r>
            <a:r>
              <a:rPr lang="en-US" sz="2000" dirty="0" err="1">
                <a:solidFill>
                  <a:schemeClr val="bg1"/>
                </a:solidFill>
              </a:rPr>
              <a:t>sind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unsere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Augen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gerichtet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auf den HERRN, </a:t>
            </a:r>
            <a:r>
              <a:rPr lang="en-US" sz="2000" dirty="0" err="1">
                <a:solidFill>
                  <a:schemeClr val="bg1"/>
                </a:solidFill>
              </a:rPr>
              <a:t>unseren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Gott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bis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gnädig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</a:t>
            </a:r>
            <a:r>
              <a:rPr lang="en-US" sz="2000" dirty="0" smtClean="0">
                <a:solidFill>
                  <a:schemeClr val="bg1"/>
                </a:solidFill>
              </a:rPr>
              <a:t>.  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baseline="30000" dirty="0">
                <a:solidFill>
                  <a:schemeClr val="bg1"/>
                </a:solidFill>
              </a:rPr>
              <a:t>KRV</a:t>
            </a:r>
            <a:r>
              <a:rPr lang="ko-KR" altLang="en-US" sz="2000" b="1" dirty="0">
                <a:solidFill>
                  <a:schemeClr val="bg1"/>
                </a:solidFill>
              </a:rPr>
              <a:t>종의 눈이 그 상전의 손을</a:t>
            </a:r>
            <a:r>
              <a:rPr lang="en-US" altLang="ko-KR" sz="2000" b="1" dirty="0">
                <a:solidFill>
                  <a:schemeClr val="bg1"/>
                </a:solidFill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</a:rPr>
              <a:t>여종의 눈이 그 주모의 손을 바람 같이 우리 눈이 여호와 우리 하나님을 바라며 우리를 긍휼히 여기시기를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기다리나이다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sz="2000" dirty="0">
                <a:solidFill>
                  <a:schemeClr val="bg1"/>
                </a:solidFill>
              </a:rPr>
              <a:t>看哪、僕人的眼睛怎樣望主人的手、使女的眼睛怎樣望主母的手、我們的眼睛也照樣望耶和華我們</a:t>
            </a:r>
            <a:r>
              <a:rPr lang="zh-TW" altLang="en-US" sz="2000" dirty="0" smtClean="0">
                <a:solidFill>
                  <a:schemeClr val="bg1"/>
                </a:solidFill>
              </a:rPr>
              <a:t>的神</a:t>
            </a:r>
            <a:r>
              <a:rPr lang="zh-TW" altLang="en-US" sz="2000" dirty="0">
                <a:solidFill>
                  <a:schemeClr val="bg1"/>
                </a:solidFill>
              </a:rPr>
              <a:t>、直到他憐憫我</a:t>
            </a:r>
            <a:r>
              <a:rPr lang="zh-TW" altLang="en-US" sz="2000" dirty="0" smtClean="0">
                <a:solidFill>
                  <a:schemeClr val="bg1"/>
                </a:solidFill>
              </a:rPr>
              <a:t>們</a:t>
            </a:r>
            <a:r>
              <a:rPr lang="en-US" altLang="zh-TW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56" y="33995"/>
            <a:ext cx="5690232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~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ydIb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'[]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ynEy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[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ek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hNEhi</a:t>
            </a:r>
            <a:r>
              <a:rPr lang="en-US" sz="3600" b="1" baseline="30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Bwhebb" pitchFamily="2" charset="0"/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</a:rPr>
              <a:t>(Psalm 123:2)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5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2926060" y="71765"/>
            <a:ext cx="5760640" cy="646331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~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ydIb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'[]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ynEy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[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ek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hNEhi</a:t>
            </a:r>
            <a:r>
              <a:rPr lang="en-US" sz="3600" b="1" baseline="30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Bwhebb" pitchFamily="2" charset="0"/>
              </a:rPr>
              <a:t>  </a:t>
            </a:r>
            <a:r>
              <a:rPr lang="en-US" sz="2800" b="1" dirty="0">
                <a:solidFill>
                  <a:srgbClr val="FFFF00"/>
                </a:solidFill>
              </a:rPr>
              <a:t>(Psalm 123:2)</a:t>
            </a:r>
            <a:endParaRPr lang="en-US" sz="28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73" y="764704"/>
            <a:ext cx="11498719" cy="666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81" y="1556792"/>
            <a:ext cx="9488029" cy="6654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557" y="2344640"/>
            <a:ext cx="6736599" cy="6654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rcRect l="15075"/>
          <a:stretch>
            <a:fillRect/>
          </a:stretch>
        </p:blipFill>
        <p:spPr>
          <a:xfrm>
            <a:off x="2744438" y="3131539"/>
            <a:ext cx="6437223" cy="6654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3126" y="3212279"/>
            <a:ext cx="898498" cy="504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2155" y="2466326"/>
            <a:ext cx="898498" cy="50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9797" y="4077072"/>
            <a:ext cx="11106595" cy="230832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Hi-ne </a:t>
            </a:r>
            <a:r>
              <a:rPr lang="en-US" sz="3600" dirty="0" err="1" smtClean="0">
                <a:solidFill>
                  <a:schemeClr val="bg1"/>
                </a:solidFill>
              </a:rPr>
              <a:t>khe</a:t>
            </a:r>
            <a:r>
              <a:rPr lang="en-US" sz="3600" dirty="0" smtClean="0">
                <a:solidFill>
                  <a:schemeClr val="bg1"/>
                </a:solidFill>
              </a:rPr>
              <a:t>-</a:t>
            </a:r>
            <a:r>
              <a:rPr lang="en-US" sz="3600" dirty="0" err="1" smtClean="0">
                <a:solidFill>
                  <a:schemeClr val="bg1"/>
                </a:solidFill>
              </a:rPr>
              <a:t>ey</a:t>
            </a:r>
            <a:r>
              <a:rPr lang="en-US" sz="3600" dirty="0" smtClean="0">
                <a:solidFill>
                  <a:schemeClr val="bg1"/>
                </a:solidFill>
              </a:rPr>
              <a:t>-ne a-</a:t>
            </a:r>
            <a:r>
              <a:rPr lang="en-US" sz="3600" dirty="0" err="1" smtClean="0">
                <a:solidFill>
                  <a:schemeClr val="bg1"/>
                </a:solidFill>
              </a:rPr>
              <a:t>va</a:t>
            </a:r>
            <a:r>
              <a:rPr lang="en-US" sz="3600" dirty="0" smtClean="0">
                <a:solidFill>
                  <a:schemeClr val="bg1"/>
                </a:solidFill>
              </a:rPr>
              <a:t>-dim el-</a:t>
            </a:r>
            <a:r>
              <a:rPr lang="en-US" sz="3600" dirty="0" err="1" smtClean="0">
                <a:solidFill>
                  <a:schemeClr val="bg1"/>
                </a:solidFill>
              </a:rPr>
              <a:t>yad</a:t>
            </a:r>
            <a:r>
              <a:rPr lang="en-US" sz="3600" dirty="0" smtClean="0">
                <a:solidFill>
                  <a:schemeClr val="bg1"/>
                </a:solidFill>
              </a:rPr>
              <a:t> el-</a:t>
            </a:r>
            <a:r>
              <a:rPr lang="en-US" sz="3600" dirty="0" err="1" smtClean="0">
                <a:solidFill>
                  <a:schemeClr val="bg1"/>
                </a:solidFill>
              </a:rPr>
              <a:t>yad</a:t>
            </a:r>
            <a:r>
              <a:rPr lang="en-US" sz="3600" dirty="0" smtClean="0">
                <a:solidFill>
                  <a:schemeClr val="bg1"/>
                </a:solidFill>
              </a:rPr>
              <a:t> a-do-</a:t>
            </a:r>
            <a:r>
              <a:rPr lang="en-US" sz="3600" dirty="0" err="1" smtClean="0">
                <a:solidFill>
                  <a:schemeClr val="bg1"/>
                </a:solidFill>
              </a:rPr>
              <a:t>ney</a:t>
            </a:r>
            <a:r>
              <a:rPr lang="en-US" sz="3600" dirty="0" smtClean="0">
                <a:solidFill>
                  <a:schemeClr val="bg1"/>
                </a:solidFill>
              </a:rPr>
              <a:t>-hem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Ke</a:t>
            </a:r>
            <a:r>
              <a:rPr lang="en-US" sz="3600" dirty="0" smtClean="0">
                <a:solidFill>
                  <a:schemeClr val="bg1"/>
                </a:solidFill>
              </a:rPr>
              <a:t>-</a:t>
            </a:r>
            <a:r>
              <a:rPr lang="en-US" sz="3600" dirty="0" err="1" smtClean="0">
                <a:solidFill>
                  <a:schemeClr val="bg1"/>
                </a:solidFill>
              </a:rPr>
              <a:t>ey</a:t>
            </a:r>
            <a:r>
              <a:rPr lang="en-US" sz="3600" dirty="0" smtClean="0">
                <a:solidFill>
                  <a:schemeClr val="bg1"/>
                </a:solidFill>
              </a:rPr>
              <a:t>-ne </a:t>
            </a:r>
            <a:r>
              <a:rPr lang="en-US" sz="3600" dirty="0" err="1" smtClean="0">
                <a:solidFill>
                  <a:schemeClr val="bg1"/>
                </a:solidFill>
              </a:rPr>
              <a:t>shif-kha</a:t>
            </a:r>
            <a:r>
              <a:rPr lang="en-US" sz="3600" dirty="0" smtClean="0">
                <a:solidFill>
                  <a:schemeClr val="bg1"/>
                </a:solidFill>
              </a:rPr>
              <a:t> el-</a:t>
            </a:r>
            <a:r>
              <a:rPr lang="en-US" sz="3600" dirty="0" err="1" smtClean="0">
                <a:solidFill>
                  <a:schemeClr val="bg1"/>
                </a:solidFill>
              </a:rPr>
              <a:t>yad</a:t>
            </a:r>
            <a:r>
              <a:rPr lang="en-US" sz="3600" dirty="0" smtClean="0">
                <a:solidFill>
                  <a:schemeClr val="bg1"/>
                </a:solidFill>
              </a:rPr>
              <a:t> el-</a:t>
            </a:r>
            <a:r>
              <a:rPr lang="en-US" sz="3600" dirty="0" err="1" smtClean="0">
                <a:solidFill>
                  <a:schemeClr val="bg1"/>
                </a:solidFill>
              </a:rPr>
              <a:t>yad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gvir-tah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//</a:t>
            </a:r>
            <a:r>
              <a:rPr lang="en-US" sz="3600" dirty="0" smtClean="0">
                <a:solidFill>
                  <a:schemeClr val="bg1"/>
                </a:solidFill>
              </a:rPr>
              <a:t>   Ken </a:t>
            </a:r>
            <a:r>
              <a:rPr lang="en-US" sz="3600" dirty="0" err="1" smtClean="0">
                <a:solidFill>
                  <a:schemeClr val="bg1"/>
                </a:solidFill>
              </a:rPr>
              <a:t>ey</a:t>
            </a:r>
            <a:r>
              <a:rPr lang="en-US" sz="3600" dirty="0" smtClean="0">
                <a:solidFill>
                  <a:schemeClr val="bg1"/>
                </a:solidFill>
              </a:rPr>
              <a:t>-ne-nu el </a:t>
            </a:r>
            <a:r>
              <a:rPr lang="en-US" sz="3600" dirty="0" err="1" smtClean="0">
                <a:solidFill>
                  <a:schemeClr val="bg1"/>
                </a:solidFill>
              </a:rPr>
              <a:t>Adonay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Eloheynu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Adonay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Eloheynu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ad she-</a:t>
            </a:r>
            <a:r>
              <a:rPr lang="en-US" sz="3600" dirty="0" err="1" smtClean="0">
                <a:solidFill>
                  <a:schemeClr val="bg1"/>
                </a:solidFill>
              </a:rPr>
              <a:t>yekho</a:t>
            </a:r>
            <a:r>
              <a:rPr lang="en-US" sz="3600" dirty="0" smtClean="0">
                <a:solidFill>
                  <a:schemeClr val="bg1"/>
                </a:solidFill>
              </a:rPr>
              <a:t>-ne-nu   </a:t>
            </a:r>
            <a:r>
              <a:rPr lang="en-US" sz="3600" dirty="0" smtClean="0">
                <a:solidFill>
                  <a:srgbClr val="FFFF00"/>
                </a:solidFill>
              </a:rPr>
              <a:t>//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4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065" y="844447"/>
            <a:ext cx="11881320" cy="575542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</a:t>
            </a:r>
            <a:r>
              <a:rPr lang="he-IL" sz="4000" dirty="0">
                <a:solidFill>
                  <a:srgbClr val="FFFF00"/>
                </a:solidFill>
              </a:rPr>
              <a:t>‎הַֽלְל֣וּ אֶת־יְ֭הוָה כָּל־גּוֹיִ֑ם שַׁ֜בְּח֗וּהוּ כָּל־הָאֻמִּֽים</a:t>
            </a:r>
            <a:r>
              <a:rPr lang="he-IL" sz="4000" dirty="0" smtClean="0">
                <a:solidFill>
                  <a:srgbClr val="FFFF00"/>
                </a:solidFill>
              </a:rPr>
              <a:t>׃</a:t>
            </a:r>
            <a:r>
              <a:rPr lang="en-US" sz="4000" dirty="0" smtClean="0">
                <a:solidFill>
                  <a:srgbClr val="FFFF00"/>
                </a:solidFill>
              </a:rPr>
              <a:t>  </a:t>
            </a:r>
            <a:r>
              <a:rPr lang="he-IL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the peoples    all       extol Him      nations   all       YHWH             Praise </a:t>
            </a:r>
          </a:p>
          <a:p>
            <a:pPr rtl="1"/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he-IL" sz="4000" dirty="0" smtClean="0">
                <a:solidFill>
                  <a:schemeClr val="bg1"/>
                </a:solidFill>
              </a:rPr>
              <a:t>‎</a:t>
            </a:r>
            <a:r>
              <a:rPr lang="he-IL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>
                <a:solidFill>
                  <a:srgbClr val="FFFF00"/>
                </a:solidFill>
              </a:rPr>
              <a:t>‎כִּ֥י גָ֨בַ֤ר </a:t>
            </a:r>
            <a:r>
              <a:rPr lang="he-IL" sz="4000" dirty="0" smtClean="0">
                <a:solidFill>
                  <a:srgbClr val="FFFF00"/>
                </a:solidFill>
              </a:rPr>
              <a:t>עָלֵ֙ינוּ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 smtClean="0">
                <a:solidFill>
                  <a:srgbClr val="FFFF00"/>
                </a:solidFill>
              </a:rPr>
              <a:t> חַסְדּ֗וֹ </a:t>
            </a:r>
            <a:r>
              <a:rPr lang="he-IL" sz="4000" dirty="0">
                <a:solidFill>
                  <a:srgbClr val="FFFF00"/>
                </a:solidFill>
              </a:rPr>
              <a:t>וֶֽאֱמֶת־יְהוָ֥ה לְעוֹלָ֗ם הַֽלְלוּ־יָֽהּ</a:t>
            </a:r>
            <a:r>
              <a:rPr lang="he-IL" sz="4000" dirty="0" smtClean="0">
                <a:solidFill>
                  <a:srgbClr val="FFFF00"/>
                </a:solidFill>
              </a:rPr>
              <a:t>׃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YAH    praise      forever    of YHWH    truth  his faithfulness   on us   great  because</a:t>
            </a:r>
            <a:endParaRPr lang="en-US" sz="2000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en-US" sz="2200" baseline="30000" dirty="0" smtClean="0">
                <a:solidFill>
                  <a:srgbClr val="FFFF00"/>
                </a:solidFill>
              </a:rPr>
              <a:t>ESV </a:t>
            </a:r>
            <a:r>
              <a:rPr lang="en-US" sz="2200" b="1" dirty="0">
                <a:solidFill>
                  <a:srgbClr val="FFFF00"/>
                </a:solidFill>
              </a:rPr>
              <a:t>Psalm 117:1-2</a:t>
            </a:r>
            <a:r>
              <a:rPr lang="en-US" sz="2200" dirty="0">
                <a:solidFill>
                  <a:srgbClr val="FFFF00"/>
                </a:solidFill>
              </a:rPr>
              <a:t> Praise the LORD, all nations! Extol him, all peoples! For great is his steadfast love toward us, and the faithfulness of the LORD endures forever. Praise the LORD!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R95 </a:t>
            </a:r>
            <a:r>
              <a:rPr lang="en-US" sz="2000" dirty="0" err="1">
                <a:solidFill>
                  <a:schemeClr val="bg1"/>
                </a:solidFill>
              </a:rPr>
              <a:t>Alabad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Jehová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naciones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todas</a:t>
            </a:r>
            <a:r>
              <a:rPr lang="en-US" sz="2000" dirty="0">
                <a:solidFill>
                  <a:schemeClr val="bg1"/>
                </a:solidFill>
              </a:rPr>
              <a:t>; pueblos </a:t>
            </a:r>
            <a:r>
              <a:rPr lang="en-US" sz="2000" dirty="0" err="1">
                <a:solidFill>
                  <a:schemeClr val="bg1"/>
                </a:solidFill>
              </a:rPr>
              <a:t>todos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alabadlo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porque</a:t>
            </a:r>
            <a:r>
              <a:rPr lang="en-US" sz="2000" dirty="0">
                <a:solidFill>
                  <a:schemeClr val="bg1"/>
                </a:solidFill>
              </a:rPr>
              <a:t> ha </a:t>
            </a:r>
            <a:r>
              <a:rPr lang="en-US" sz="2000" dirty="0" err="1">
                <a:solidFill>
                  <a:schemeClr val="bg1"/>
                </a:solidFill>
              </a:rPr>
              <a:t>engrandecido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sobre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nosotros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misericordia</a:t>
            </a:r>
            <a:r>
              <a:rPr lang="en-US" sz="2000" dirty="0">
                <a:solidFill>
                  <a:schemeClr val="bg1"/>
                </a:solidFill>
              </a:rPr>
              <a:t>, y la </a:t>
            </a:r>
            <a:r>
              <a:rPr lang="en-US" sz="2000" dirty="0" err="1">
                <a:solidFill>
                  <a:schemeClr val="bg1"/>
                </a:solidFill>
              </a:rPr>
              <a:t>fidelidad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Jehová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siempre</a:t>
            </a:r>
            <a:r>
              <a:rPr lang="en-US" sz="2000" dirty="0">
                <a:solidFill>
                  <a:schemeClr val="bg1"/>
                </a:solidFill>
              </a:rPr>
              <a:t>. ¡</a:t>
            </a:r>
            <a:r>
              <a:rPr lang="en-US" sz="2000" dirty="0" err="1">
                <a:solidFill>
                  <a:schemeClr val="bg1"/>
                </a:solidFill>
              </a:rPr>
              <a:t>Aleluya</a:t>
            </a:r>
            <a:r>
              <a:rPr lang="en-US" sz="2000" dirty="0" smtClean="0">
                <a:solidFill>
                  <a:schemeClr val="bg1"/>
                </a:solidFill>
              </a:rPr>
              <a:t>!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BFC </a:t>
            </a:r>
            <a:r>
              <a:rPr lang="en-US" sz="2000" dirty="0" err="1">
                <a:solidFill>
                  <a:schemeClr val="bg1"/>
                </a:solidFill>
              </a:rPr>
              <a:t>Acclamez</a:t>
            </a:r>
            <a:r>
              <a:rPr lang="en-US" sz="2000" dirty="0">
                <a:solidFill>
                  <a:schemeClr val="bg1"/>
                </a:solidFill>
              </a:rPr>
              <a:t> le Seigneur, </a:t>
            </a:r>
            <a:r>
              <a:rPr lang="en-US" sz="2000" dirty="0" err="1">
                <a:solidFill>
                  <a:schemeClr val="bg1"/>
                </a:solidFill>
              </a:rPr>
              <a:t>vous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toutes</a:t>
            </a:r>
            <a:r>
              <a:rPr lang="en-US" sz="2000" dirty="0">
                <a:solidFill>
                  <a:schemeClr val="bg1"/>
                </a:solidFill>
              </a:rPr>
              <a:t> les nations, </a:t>
            </a:r>
            <a:r>
              <a:rPr lang="en-US" sz="2000" dirty="0" err="1">
                <a:solidFill>
                  <a:schemeClr val="bg1"/>
                </a:solidFill>
              </a:rPr>
              <a:t>chantez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louanges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vous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tous</a:t>
            </a:r>
            <a:r>
              <a:rPr lang="en-US" sz="2000" dirty="0">
                <a:solidFill>
                  <a:schemeClr val="bg1"/>
                </a:solidFill>
              </a:rPr>
              <a:t> les </a:t>
            </a:r>
            <a:r>
              <a:rPr lang="en-US" sz="2000" dirty="0" err="1">
                <a:solidFill>
                  <a:schemeClr val="bg1"/>
                </a:solidFill>
              </a:rPr>
              <a:t>peuples</a:t>
            </a:r>
            <a:r>
              <a:rPr lang="en-US" sz="2000" dirty="0">
                <a:solidFill>
                  <a:schemeClr val="bg1"/>
                </a:solidFill>
              </a:rPr>
              <a:t>, car </a:t>
            </a:r>
            <a:r>
              <a:rPr lang="en-US" sz="2000" dirty="0" err="1">
                <a:solidFill>
                  <a:schemeClr val="bg1"/>
                </a:solidFill>
              </a:rPr>
              <a:t>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bonté</a:t>
            </a:r>
            <a:r>
              <a:rPr lang="en-US" sz="2000" dirty="0">
                <a:solidFill>
                  <a:schemeClr val="bg1"/>
                </a:solidFill>
              </a:rPr>
              <a:t> pour nous </a:t>
            </a:r>
            <a:r>
              <a:rPr lang="en-US" sz="2000" dirty="0" err="1">
                <a:solidFill>
                  <a:schemeClr val="bg1"/>
                </a:solidFill>
              </a:rPr>
              <a:t>est</a:t>
            </a:r>
            <a:r>
              <a:rPr lang="en-US" sz="2000" dirty="0">
                <a:solidFill>
                  <a:schemeClr val="bg1"/>
                </a:solidFill>
              </a:rPr>
              <a:t> la plus forte. La </a:t>
            </a:r>
            <a:r>
              <a:rPr lang="en-US" sz="2000" dirty="0" err="1">
                <a:solidFill>
                  <a:schemeClr val="bg1"/>
                </a:solidFill>
              </a:rPr>
              <a:t>fidélité</a:t>
            </a:r>
            <a:r>
              <a:rPr lang="en-US" sz="2000" dirty="0">
                <a:solidFill>
                  <a:schemeClr val="bg1"/>
                </a:solidFill>
              </a:rPr>
              <a:t> du Seigneur </a:t>
            </a:r>
            <a:r>
              <a:rPr lang="en-US" sz="2000" dirty="0" err="1">
                <a:solidFill>
                  <a:schemeClr val="bg1"/>
                </a:solidFill>
              </a:rPr>
              <a:t>est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éternelle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Alléluia</a:t>
            </a:r>
            <a:r>
              <a:rPr lang="en-US" sz="2000" dirty="0">
                <a:solidFill>
                  <a:schemeClr val="bg1"/>
                </a:solidFill>
              </a:rPr>
              <a:t>, vive le Seigneur</a:t>
            </a:r>
            <a:r>
              <a:rPr lang="en-US" sz="2000" dirty="0" smtClean="0">
                <a:solidFill>
                  <a:schemeClr val="bg1"/>
                </a:solidFill>
              </a:rPr>
              <a:t>!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ELB </a:t>
            </a:r>
            <a:r>
              <a:rPr lang="en-US" sz="2000" dirty="0" err="1">
                <a:solidFill>
                  <a:schemeClr val="bg1"/>
                </a:solidFill>
              </a:rPr>
              <a:t>Lobt</a:t>
            </a:r>
            <a:r>
              <a:rPr lang="en-US" sz="2000" dirty="0">
                <a:solidFill>
                  <a:schemeClr val="bg1"/>
                </a:solidFill>
              </a:rPr>
              <a:t> den HERRN, </a:t>
            </a:r>
            <a:r>
              <a:rPr lang="en-US" sz="2000" dirty="0" err="1">
                <a:solidFill>
                  <a:schemeClr val="bg1"/>
                </a:solidFill>
              </a:rPr>
              <a:t>alle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Nationen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n-US" sz="2000" dirty="0" err="1">
                <a:solidFill>
                  <a:schemeClr val="bg1"/>
                </a:solidFill>
              </a:rPr>
              <a:t>Rühmt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ihn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alle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Völker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n-US" sz="2000" dirty="0" err="1">
                <a:solidFill>
                  <a:schemeClr val="bg1"/>
                </a:solidFill>
              </a:rPr>
              <a:t>Denn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mächtig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über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</a:t>
            </a:r>
            <a:r>
              <a:rPr lang="en-US" sz="2000" dirty="0">
                <a:solidFill>
                  <a:schemeClr val="bg1"/>
                </a:solidFill>
              </a:rPr>
              <a:t> seine </a:t>
            </a:r>
            <a:r>
              <a:rPr lang="en-US" sz="2000" dirty="0" err="1">
                <a:solidFill>
                  <a:schemeClr val="bg1"/>
                </a:solidFill>
              </a:rPr>
              <a:t>Gnade</a:t>
            </a:r>
            <a:r>
              <a:rPr lang="en-US" sz="2000" dirty="0">
                <a:solidFill>
                  <a:schemeClr val="bg1"/>
                </a:solidFill>
              </a:rPr>
              <a:t>! Die </a:t>
            </a:r>
            <a:r>
              <a:rPr lang="en-US" sz="2000" dirty="0" err="1">
                <a:solidFill>
                  <a:schemeClr val="bg1"/>
                </a:solidFill>
              </a:rPr>
              <a:t>Treue</a:t>
            </a:r>
            <a:r>
              <a:rPr lang="en-US" sz="2000" dirty="0">
                <a:solidFill>
                  <a:schemeClr val="bg1"/>
                </a:solidFill>
              </a:rPr>
              <a:t> des HERRN </a:t>
            </a:r>
            <a:r>
              <a:rPr lang="en-US" sz="2000" dirty="0" err="1">
                <a:solidFill>
                  <a:schemeClr val="bg1"/>
                </a:solidFill>
              </a:rPr>
              <a:t>währt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ewig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n-US" sz="2000" dirty="0" err="1">
                <a:solidFill>
                  <a:schemeClr val="bg1"/>
                </a:solidFill>
              </a:rPr>
              <a:t>Halleluja</a:t>
            </a:r>
            <a:r>
              <a:rPr lang="en-US" sz="2000" dirty="0" smtClean="0">
                <a:solidFill>
                  <a:schemeClr val="bg1"/>
                </a:solidFill>
              </a:rPr>
              <a:t>!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KRV</a:t>
            </a:r>
            <a:r>
              <a:rPr lang="ko-KR" altLang="en-US" sz="2000" dirty="0">
                <a:solidFill>
                  <a:schemeClr val="bg1"/>
                </a:solidFill>
              </a:rPr>
              <a:t>너희 모든 나라들아 여호와를 찬양하며 너희 모든 백성들아 저를 칭송할찌어다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ko-KR" altLang="en-US" sz="2000" dirty="0">
                <a:solidFill>
                  <a:schemeClr val="bg1"/>
                </a:solidFill>
              </a:rPr>
              <a:t>우리에게 향하신 여호와의 인자하심이 크고 진실하심이 영원함이로다 할렐루야</a:t>
            </a:r>
            <a:r>
              <a:rPr lang="en-US" sz="2000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sz="2000" dirty="0">
                <a:solidFill>
                  <a:schemeClr val="bg1"/>
                </a:solidFill>
              </a:rPr>
              <a:t>萬國</a:t>
            </a:r>
            <a:r>
              <a:rPr lang="zh-TW" altLang="en-US" sz="2000" dirty="0" smtClean="0">
                <a:solidFill>
                  <a:schemeClr val="bg1"/>
                </a:solidFill>
              </a:rPr>
              <a:t>阿</a:t>
            </a:r>
            <a:r>
              <a:rPr lang="en-US" altLang="zh-TW" sz="2000" dirty="0" smtClean="0">
                <a:solidFill>
                  <a:schemeClr val="bg1"/>
                </a:solidFill>
              </a:rPr>
              <a:t>,</a:t>
            </a:r>
            <a:r>
              <a:rPr lang="zh-TW" altLang="en-US" sz="2000" dirty="0" smtClean="0">
                <a:solidFill>
                  <a:schemeClr val="bg1"/>
                </a:solidFill>
              </a:rPr>
              <a:t>你</a:t>
            </a:r>
            <a:r>
              <a:rPr lang="zh-TW" altLang="en-US" sz="2000" dirty="0">
                <a:solidFill>
                  <a:schemeClr val="bg1"/>
                </a:solidFill>
              </a:rPr>
              <a:t>們都當讚美耶和</a:t>
            </a:r>
            <a:r>
              <a:rPr lang="zh-TW" altLang="en-US" sz="2000" dirty="0" smtClean="0">
                <a:solidFill>
                  <a:schemeClr val="bg1"/>
                </a:solidFill>
              </a:rPr>
              <a:t>華</a:t>
            </a:r>
            <a:r>
              <a:rPr lang="en-US" altLang="zh-TW" sz="2000" dirty="0" smtClean="0">
                <a:solidFill>
                  <a:schemeClr val="bg1"/>
                </a:solidFill>
              </a:rPr>
              <a:t>.</a:t>
            </a:r>
            <a:r>
              <a:rPr lang="zh-TW" altLang="en-US" sz="2000" dirty="0" smtClean="0">
                <a:solidFill>
                  <a:schemeClr val="bg1"/>
                </a:solidFill>
              </a:rPr>
              <a:t>萬</a:t>
            </a:r>
            <a:r>
              <a:rPr lang="zh-TW" altLang="en-US" sz="2000" dirty="0">
                <a:solidFill>
                  <a:schemeClr val="bg1"/>
                </a:solidFill>
              </a:rPr>
              <a:t>民</a:t>
            </a:r>
            <a:r>
              <a:rPr lang="zh-TW" altLang="en-US" sz="2000" dirty="0" smtClean="0">
                <a:solidFill>
                  <a:schemeClr val="bg1"/>
                </a:solidFill>
              </a:rPr>
              <a:t>哪</a:t>
            </a:r>
            <a:r>
              <a:rPr lang="en-US" altLang="zh-TW" sz="2000" dirty="0" smtClean="0">
                <a:solidFill>
                  <a:schemeClr val="bg1"/>
                </a:solidFill>
              </a:rPr>
              <a:t>,</a:t>
            </a:r>
            <a:r>
              <a:rPr lang="zh-TW" altLang="en-US" sz="2000" dirty="0" smtClean="0">
                <a:solidFill>
                  <a:schemeClr val="bg1"/>
                </a:solidFill>
              </a:rPr>
              <a:t>你</a:t>
            </a:r>
            <a:r>
              <a:rPr lang="zh-TW" altLang="en-US" sz="2000" dirty="0">
                <a:solidFill>
                  <a:schemeClr val="bg1"/>
                </a:solidFill>
              </a:rPr>
              <a:t>們都當頌讚他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zh-TW" altLang="en-US" sz="2000" dirty="0">
                <a:solidFill>
                  <a:schemeClr val="bg1"/>
                </a:solidFill>
              </a:rPr>
              <a:t>因為他向我們大施慈</a:t>
            </a:r>
            <a:r>
              <a:rPr lang="zh-TW" altLang="en-US" sz="2000" dirty="0" smtClean="0">
                <a:solidFill>
                  <a:schemeClr val="bg1"/>
                </a:solidFill>
              </a:rPr>
              <a:t>愛</a:t>
            </a:r>
            <a:r>
              <a:rPr lang="en-US" altLang="zh-TW" sz="2000" dirty="0" smtClean="0">
                <a:solidFill>
                  <a:schemeClr val="bg1"/>
                </a:solidFill>
              </a:rPr>
              <a:t>.</a:t>
            </a:r>
            <a:r>
              <a:rPr lang="zh-TW" altLang="en-US" sz="2000" dirty="0" smtClean="0">
                <a:solidFill>
                  <a:schemeClr val="bg1"/>
                </a:solidFill>
              </a:rPr>
              <a:t>耶</a:t>
            </a:r>
            <a:r>
              <a:rPr lang="zh-TW" altLang="en-US" sz="2000" dirty="0">
                <a:solidFill>
                  <a:schemeClr val="bg1"/>
                </a:solidFill>
              </a:rPr>
              <a:t>和華的誠</a:t>
            </a:r>
            <a:r>
              <a:rPr lang="zh-TW" altLang="en-US" sz="2000" dirty="0" smtClean="0">
                <a:solidFill>
                  <a:schemeClr val="bg1"/>
                </a:solidFill>
              </a:rPr>
              <a:t>實</a:t>
            </a:r>
            <a:r>
              <a:rPr lang="en-US" altLang="zh-TW" sz="2000" dirty="0" smtClean="0">
                <a:solidFill>
                  <a:schemeClr val="bg1"/>
                </a:solidFill>
              </a:rPr>
              <a:t>,</a:t>
            </a:r>
            <a:r>
              <a:rPr lang="zh-TW" altLang="en-US" sz="2000" dirty="0" smtClean="0">
                <a:solidFill>
                  <a:schemeClr val="bg1"/>
                </a:solidFill>
              </a:rPr>
              <a:t>存</a:t>
            </a:r>
            <a:r>
              <a:rPr lang="zh-TW" altLang="en-US" sz="2000" dirty="0">
                <a:solidFill>
                  <a:schemeClr val="bg1"/>
                </a:solidFill>
              </a:rPr>
              <a:t>到永</a:t>
            </a:r>
            <a:r>
              <a:rPr lang="zh-TW" altLang="en-US" sz="2000" dirty="0" smtClean="0">
                <a:solidFill>
                  <a:schemeClr val="bg1"/>
                </a:solidFill>
              </a:rPr>
              <a:t>遠</a:t>
            </a:r>
            <a:r>
              <a:rPr lang="en-US" altLang="zh-TW" sz="2000" dirty="0" smtClean="0">
                <a:solidFill>
                  <a:schemeClr val="bg1"/>
                </a:solidFill>
              </a:rPr>
              <a:t>.</a:t>
            </a:r>
            <a:r>
              <a:rPr lang="zh-TW" altLang="en-US" sz="2000" dirty="0" smtClean="0">
                <a:solidFill>
                  <a:schemeClr val="bg1"/>
                </a:solidFill>
              </a:rPr>
              <a:t>你</a:t>
            </a:r>
            <a:r>
              <a:rPr lang="zh-TW" altLang="en-US" sz="2000" dirty="0">
                <a:solidFill>
                  <a:schemeClr val="bg1"/>
                </a:solidFill>
              </a:rPr>
              <a:t>們要讚美耶和華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56" y="33995"/>
            <a:ext cx="6410312" cy="707886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~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yIAG-lK</a:t>
            </a:r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' 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yn"doa</a:t>
            </a:r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]-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ta</a:t>
            </a:r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, 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Wll.h</a:t>
            </a:r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;</a:t>
            </a:r>
            <a:r>
              <a:rPr lang="es-ES_tradnl" sz="4000" b="1" baseline="30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4000" b="1" baseline="30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(Psalm 117)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59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3070076" y="116900"/>
            <a:ext cx="5184576" cy="584775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s-ES_tradnl" sz="3200" dirty="0">
                <a:solidFill>
                  <a:srgbClr val="FFFF00"/>
                </a:solidFill>
                <a:latin typeface="Bwhebb" pitchFamily="2" charset="0"/>
              </a:rPr>
              <a:t>~</a:t>
            </a:r>
            <a:r>
              <a:rPr lang="es-ES_tradnl" sz="3200" dirty="0" err="1">
                <a:solidFill>
                  <a:srgbClr val="FFFF00"/>
                </a:solidFill>
                <a:latin typeface="Bwhebb" pitchFamily="2" charset="0"/>
              </a:rPr>
              <a:t>yIAG-lK</a:t>
            </a:r>
            <a:r>
              <a:rPr lang="es-ES_tradnl" sz="3200" dirty="0">
                <a:solidFill>
                  <a:srgbClr val="FFFF00"/>
                </a:solidFill>
                <a:latin typeface="Bwhebb" pitchFamily="2" charset="0"/>
              </a:rPr>
              <a:t>' </a:t>
            </a:r>
            <a:r>
              <a:rPr lang="es-ES_tradnl" sz="3200" dirty="0" err="1">
                <a:solidFill>
                  <a:srgbClr val="FFFF00"/>
                </a:solidFill>
                <a:latin typeface="Bwhebb" pitchFamily="2" charset="0"/>
              </a:rPr>
              <a:t>yn"doa</a:t>
            </a:r>
            <a:r>
              <a:rPr lang="es-ES_tradnl" sz="3200" dirty="0">
                <a:solidFill>
                  <a:srgbClr val="FFFF00"/>
                </a:solidFill>
                <a:latin typeface="Bwhebb" pitchFamily="2" charset="0"/>
              </a:rPr>
              <a:t>]-</a:t>
            </a:r>
            <a:r>
              <a:rPr lang="es-ES_tradnl" sz="3200" dirty="0" err="1">
                <a:solidFill>
                  <a:srgbClr val="FFFF00"/>
                </a:solidFill>
                <a:latin typeface="Bwhebb" pitchFamily="2" charset="0"/>
              </a:rPr>
              <a:t>ta</a:t>
            </a:r>
            <a:r>
              <a:rPr lang="es-ES_tradnl" sz="3200" dirty="0">
                <a:solidFill>
                  <a:srgbClr val="FFFF00"/>
                </a:solidFill>
                <a:latin typeface="Bwhebb" pitchFamily="2" charset="0"/>
              </a:rPr>
              <a:t>, </a:t>
            </a:r>
            <a:r>
              <a:rPr lang="es-ES_tradnl" sz="3200" dirty="0" err="1">
                <a:solidFill>
                  <a:srgbClr val="FFFF00"/>
                </a:solidFill>
                <a:latin typeface="Bwhebb" pitchFamily="2" charset="0"/>
              </a:rPr>
              <a:t>Wll.h</a:t>
            </a:r>
            <a:r>
              <a:rPr lang="es-ES_tradnl" sz="3200" dirty="0">
                <a:solidFill>
                  <a:srgbClr val="FFFF00"/>
                </a:solidFill>
                <a:latin typeface="Bwhebb" pitchFamily="2" charset="0"/>
              </a:rPr>
              <a:t>;</a:t>
            </a:r>
            <a:r>
              <a:rPr lang="es-ES_tradnl" sz="32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r>
              <a:rPr lang="en-US" sz="2400" b="1" dirty="0">
                <a:solidFill>
                  <a:srgbClr val="FFFF00"/>
                </a:solidFill>
              </a:rPr>
              <a:t>(Psalm 117)</a:t>
            </a:r>
            <a:endParaRPr lang="en-US" sz="2400" dirty="0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59" y="836712"/>
            <a:ext cx="9927414" cy="7200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70" y="1628800"/>
            <a:ext cx="11644314" cy="71945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770" y="2492896"/>
            <a:ext cx="11546992" cy="71945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6463" y="3429000"/>
            <a:ext cx="8305035" cy="7918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7828" y="4365104"/>
            <a:ext cx="10297144" cy="20621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Ha-le-</a:t>
            </a:r>
            <a:r>
              <a:rPr lang="en-US" sz="3200" dirty="0" err="1" smtClean="0">
                <a:solidFill>
                  <a:schemeClr val="bg1"/>
                </a:solidFill>
              </a:rPr>
              <a:t>lu</a:t>
            </a:r>
            <a:r>
              <a:rPr lang="en-US" sz="3200" dirty="0" smtClean="0">
                <a:solidFill>
                  <a:schemeClr val="bg1"/>
                </a:solidFill>
              </a:rPr>
              <a:t> et </a:t>
            </a:r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kol</a:t>
            </a:r>
            <a:r>
              <a:rPr lang="en-US" sz="3200" dirty="0" smtClean="0">
                <a:solidFill>
                  <a:schemeClr val="bg1"/>
                </a:solidFill>
              </a:rPr>
              <a:t> go-</a:t>
            </a:r>
            <a:r>
              <a:rPr lang="en-US" sz="3200" dirty="0" err="1" smtClean="0">
                <a:solidFill>
                  <a:schemeClr val="bg1"/>
                </a:solidFill>
              </a:rPr>
              <a:t>yim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kol</a:t>
            </a:r>
            <a:r>
              <a:rPr lang="en-US" sz="3200" dirty="0" smtClean="0">
                <a:solidFill>
                  <a:schemeClr val="bg1"/>
                </a:solidFill>
              </a:rPr>
              <a:t> go-</a:t>
            </a:r>
            <a:r>
              <a:rPr lang="en-US" sz="3200" dirty="0" err="1" smtClean="0">
                <a:solidFill>
                  <a:schemeClr val="bg1"/>
                </a:solidFill>
              </a:rPr>
              <a:t>yim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Shav-khu-hu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kol</a:t>
            </a:r>
            <a:r>
              <a:rPr lang="en-US" sz="3200" dirty="0" smtClean="0">
                <a:solidFill>
                  <a:schemeClr val="bg1"/>
                </a:solidFill>
              </a:rPr>
              <a:t> ha-u-</a:t>
            </a:r>
            <a:r>
              <a:rPr lang="en-US" sz="3200" dirty="0" err="1" smtClean="0">
                <a:solidFill>
                  <a:schemeClr val="bg1"/>
                </a:solidFill>
              </a:rPr>
              <a:t>mim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Shav-khu-hu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kol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ha-u-</a:t>
            </a:r>
            <a:r>
              <a:rPr lang="en-US" sz="3200" dirty="0" err="1" smtClean="0">
                <a:solidFill>
                  <a:schemeClr val="bg1"/>
                </a:solidFill>
              </a:rPr>
              <a:t>mim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Ki </a:t>
            </a:r>
            <a:r>
              <a:rPr lang="en-US" sz="3200" dirty="0" err="1" smtClean="0">
                <a:solidFill>
                  <a:schemeClr val="bg1"/>
                </a:solidFill>
              </a:rPr>
              <a:t>ga-var</a:t>
            </a:r>
            <a:r>
              <a:rPr lang="en-US" sz="3200" dirty="0" smtClean="0">
                <a:solidFill>
                  <a:schemeClr val="bg1"/>
                </a:solidFill>
              </a:rPr>
              <a:t> a-ley-nu </a:t>
            </a:r>
            <a:r>
              <a:rPr lang="en-US" sz="3200" dirty="0" err="1" smtClean="0">
                <a:solidFill>
                  <a:schemeClr val="bg1"/>
                </a:solidFill>
              </a:rPr>
              <a:t>khas</a:t>
            </a:r>
            <a:r>
              <a:rPr lang="en-US" sz="3200" dirty="0" smtClean="0">
                <a:solidFill>
                  <a:schemeClr val="bg1"/>
                </a:solidFill>
              </a:rPr>
              <a:t>-do </a:t>
            </a:r>
            <a:r>
              <a:rPr lang="en-US" sz="3200" dirty="0" err="1" smtClean="0">
                <a:solidFill>
                  <a:schemeClr val="bg1"/>
                </a:solidFill>
              </a:rPr>
              <a:t>ve</a:t>
            </a:r>
            <a:r>
              <a:rPr lang="en-US" sz="3200" dirty="0" smtClean="0">
                <a:solidFill>
                  <a:schemeClr val="bg1"/>
                </a:solidFill>
              </a:rPr>
              <a:t>-e-met </a:t>
            </a:r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le-o-lam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Ha-le-</a:t>
            </a:r>
            <a:r>
              <a:rPr lang="en-US" sz="3200" dirty="0" err="1" smtClean="0">
                <a:solidFill>
                  <a:schemeClr val="bg1"/>
                </a:solidFill>
              </a:rPr>
              <a:t>lu</a:t>
            </a:r>
            <a:r>
              <a:rPr lang="en-US" sz="3200" dirty="0" smtClean="0">
                <a:solidFill>
                  <a:schemeClr val="bg1"/>
                </a:solidFill>
              </a:rPr>
              <a:t> YAH   Ha-le-</a:t>
            </a:r>
            <a:r>
              <a:rPr lang="en-US" sz="3200" dirty="0" err="1" smtClean="0">
                <a:solidFill>
                  <a:schemeClr val="bg1"/>
                </a:solidFill>
              </a:rPr>
              <a:t>lu</a:t>
            </a:r>
            <a:r>
              <a:rPr lang="en-US" sz="3200" dirty="0" smtClean="0">
                <a:solidFill>
                  <a:schemeClr val="bg1"/>
                </a:solidFill>
              </a:rPr>
              <a:t> YAH   Ha-le-</a:t>
            </a:r>
            <a:r>
              <a:rPr lang="en-US" sz="3200" dirty="0" err="1" smtClean="0">
                <a:solidFill>
                  <a:schemeClr val="bg1"/>
                </a:solidFill>
              </a:rPr>
              <a:t>lu</a:t>
            </a:r>
            <a:r>
              <a:rPr lang="en-US" sz="3200" dirty="0" smtClean="0">
                <a:solidFill>
                  <a:schemeClr val="bg1"/>
                </a:solidFill>
              </a:rPr>
              <a:t> YAH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5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065" y="844447"/>
            <a:ext cx="11881320" cy="553997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</a:t>
            </a:r>
            <a:r>
              <a:rPr lang="he-IL" sz="4000" dirty="0" smtClean="0">
                <a:solidFill>
                  <a:srgbClr val="FFFF00"/>
                </a:solidFill>
              </a:rPr>
              <a:t>‎ </a:t>
            </a:r>
            <a:r>
              <a:rPr lang="he-IL" sz="4000" dirty="0">
                <a:solidFill>
                  <a:srgbClr val="FFFF00"/>
                </a:solidFill>
              </a:rPr>
              <a:t>‎</a:t>
            </a:r>
            <a:r>
              <a:rPr lang="he-IL" sz="4000" dirty="0" smtClean="0">
                <a:solidFill>
                  <a:srgbClr val="FFFF00"/>
                </a:solidFill>
              </a:rPr>
              <a:t>דִּמִּ֣ינוּ</a:t>
            </a:r>
            <a:r>
              <a:rPr lang="en-US" sz="4000" dirty="0" smtClean="0">
                <a:solidFill>
                  <a:srgbClr val="FFFF00"/>
                </a:solidFill>
              </a:rPr>
              <a:t>   </a:t>
            </a:r>
            <a:r>
              <a:rPr lang="he-IL" sz="4000" dirty="0" smtClean="0">
                <a:solidFill>
                  <a:srgbClr val="FFFF00"/>
                </a:solidFill>
              </a:rPr>
              <a:t> אֱלֹהִ֣ים</a:t>
            </a:r>
            <a:r>
              <a:rPr lang="en-US" sz="4000" dirty="0" smtClean="0">
                <a:solidFill>
                  <a:srgbClr val="FFFF00"/>
                </a:solidFill>
              </a:rPr>
              <a:t>  </a:t>
            </a:r>
            <a:r>
              <a:rPr lang="he-IL" sz="4000" dirty="0" smtClean="0">
                <a:solidFill>
                  <a:srgbClr val="FFFF00"/>
                </a:solidFill>
              </a:rPr>
              <a:t> חַסְדֶּ֑ךָ</a:t>
            </a:r>
            <a:r>
              <a:rPr lang="en-US" sz="4000" dirty="0" smtClean="0">
                <a:solidFill>
                  <a:srgbClr val="FFFF00"/>
                </a:solidFill>
              </a:rPr>
              <a:t>    </a:t>
            </a:r>
            <a:r>
              <a:rPr lang="he-IL" sz="4000" dirty="0" smtClean="0">
                <a:solidFill>
                  <a:srgbClr val="FFFF00"/>
                </a:solidFill>
              </a:rPr>
              <a:t> בְּ֜קֶ֗רֶב</a:t>
            </a:r>
            <a:r>
              <a:rPr lang="en-US" sz="4000" dirty="0" smtClean="0">
                <a:solidFill>
                  <a:srgbClr val="FFFF00"/>
                </a:solidFill>
              </a:rPr>
              <a:t>   </a:t>
            </a:r>
            <a:r>
              <a:rPr lang="he-IL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>
                <a:solidFill>
                  <a:srgbClr val="FFFF00"/>
                </a:solidFill>
              </a:rPr>
              <a:t>הֵיכָלֶֽךָ</a:t>
            </a:r>
            <a:r>
              <a:rPr lang="he-IL" sz="4000" dirty="0" smtClean="0">
                <a:solidFill>
                  <a:srgbClr val="FFFF00"/>
                </a:solidFill>
              </a:rPr>
              <a:t>׃</a:t>
            </a:r>
            <a:r>
              <a:rPr lang="en-US" sz="4000" dirty="0" smtClean="0">
                <a:solidFill>
                  <a:srgbClr val="FFFF00"/>
                </a:solidFill>
              </a:rPr>
              <a:t>     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of your </a:t>
            </a:r>
            <a:r>
              <a:rPr lang="en-US" sz="2000" dirty="0">
                <a:solidFill>
                  <a:schemeClr val="bg1"/>
                </a:solidFill>
              </a:rPr>
              <a:t>temple </a:t>
            </a:r>
            <a:r>
              <a:rPr lang="en-US" sz="2000" dirty="0" smtClean="0">
                <a:solidFill>
                  <a:schemeClr val="bg1"/>
                </a:solidFill>
              </a:rPr>
              <a:t>   in the midst   Your faithfulness    God         we have thought </a:t>
            </a:r>
          </a:p>
          <a:p>
            <a:pPr rtl="1"/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he-IL" sz="4000" dirty="0" smtClean="0">
                <a:solidFill>
                  <a:schemeClr val="bg1"/>
                </a:solidFill>
              </a:rPr>
              <a:t>‎</a:t>
            </a:r>
            <a:r>
              <a:rPr lang="he-IL" sz="4000" dirty="0" smtClean="0">
                <a:solidFill>
                  <a:srgbClr val="FFFF00"/>
                </a:solidFill>
              </a:rPr>
              <a:t> ‎</a:t>
            </a:r>
            <a:r>
              <a:rPr lang="he-IL" sz="4000" dirty="0">
                <a:solidFill>
                  <a:srgbClr val="FFFF00"/>
                </a:solidFill>
              </a:rPr>
              <a:t> ‎כְּשִׁמְךָ֤ אֱלֹהִ֗ים כֵּ֣ן תְּ֭הִלָּתְךָ </a:t>
            </a:r>
            <a:r>
              <a:rPr lang="he-IL" sz="4000" dirty="0" smtClean="0">
                <a:solidFill>
                  <a:srgbClr val="FFFF00"/>
                </a:solidFill>
              </a:rPr>
              <a:t>עַל־קַצְוֵי־אֶ֑רֶץ</a:t>
            </a:r>
            <a:r>
              <a:rPr lang="en-US" sz="4000" dirty="0" smtClean="0">
                <a:solidFill>
                  <a:srgbClr val="FFFF00"/>
                </a:solidFill>
              </a:rPr>
              <a:t>  </a:t>
            </a:r>
            <a:r>
              <a:rPr lang="he-IL" sz="4000" dirty="0" smtClean="0">
                <a:solidFill>
                  <a:srgbClr val="FFFF00"/>
                </a:solidFill>
              </a:rPr>
              <a:t> צֶ֜֗דֶק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 smtClean="0">
                <a:solidFill>
                  <a:srgbClr val="FFFF00"/>
                </a:solidFill>
              </a:rPr>
              <a:t> </a:t>
            </a:r>
            <a:r>
              <a:rPr lang="he-IL" sz="4000" dirty="0">
                <a:solidFill>
                  <a:srgbClr val="FFFF00"/>
                </a:solidFill>
              </a:rPr>
              <a:t>מָלְאָ֥ה </a:t>
            </a:r>
            <a:r>
              <a:rPr lang="he-IL" sz="4000" dirty="0" smtClean="0">
                <a:solidFill>
                  <a:srgbClr val="FFFF00"/>
                </a:solidFill>
              </a:rPr>
              <a:t>יְמִינֶֽךָ׃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Your </a:t>
            </a:r>
            <a:r>
              <a:rPr lang="en-US" sz="2000" dirty="0">
                <a:solidFill>
                  <a:schemeClr val="bg1"/>
                </a:solidFill>
              </a:rPr>
              <a:t>right hand is filled </a:t>
            </a:r>
            <a:r>
              <a:rPr lang="en-US" sz="2000" dirty="0" smtClean="0">
                <a:solidFill>
                  <a:schemeClr val="bg1"/>
                </a:solidFill>
              </a:rPr>
              <a:t>righteousness  Earth   ends      to     Your praise    so       God     as Your name</a:t>
            </a:r>
            <a:endParaRPr lang="en-US" sz="2000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en-US" sz="2100" baseline="30000" dirty="0" smtClean="0">
                <a:solidFill>
                  <a:srgbClr val="FFFF00"/>
                </a:solidFill>
              </a:rPr>
              <a:t>ESV </a:t>
            </a:r>
            <a:r>
              <a:rPr lang="en-US" sz="2100" dirty="0" smtClean="0">
                <a:solidFill>
                  <a:srgbClr val="FFFF00"/>
                </a:solidFill>
              </a:rPr>
              <a:t>We </a:t>
            </a:r>
            <a:r>
              <a:rPr lang="en-US" sz="2100" dirty="0">
                <a:solidFill>
                  <a:srgbClr val="FFFF00"/>
                </a:solidFill>
              </a:rPr>
              <a:t>have thought on your steadfast love, O God, in the midst of your temple. As your name, </a:t>
            </a:r>
            <a:endParaRPr lang="en-US" sz="2100" dirty="0" smtClean="0">
              <a:solidFill>
                <a:srgbClr val="FFFF00"/>
              </a:solidFill>
            </a:endParaRPr>
          </a:p>
          <a:p>
            <a:r>
              <a:rPr lang="en-US" sz="2100" dirty="0" smtClean="0">
                <a:solidFill>
                  <a:srgbClr val="FFFF00"/>
                </a:solidFill>
              </a:rPr>
              <a:t>O </a:t>
            </a:r>
            <a:r>
              <a:rPr lang="en-US" sz="2100" dirty="0">
                <a:solidFill>
                  <a:srgbClr val="FFFF00"/>
                </a:solidFill>
              </a:rPr>
              <a:t>God, so your praise reaches to the ends of the earth. Your right hand is filled with righteousness.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R95 </a:t>
            </a:r>
            <a:r>
              <a:rPr lang="en-US" sz="2000" dirty="0" err="1">
                <a:solidFill>
                  <a:schemeClr val="bg1"/>
                </a:solidFill>
              </a:rPr>
              <a:t>Nos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acordamos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misericordia</a:t>
            </a:r>
            <a:r>
              <a:rPr lang="en-US" sz="2000" dirty="0">
                <a:solidFill>
                  <a:schemeClr val="bg1"/>
                </a:solidFill>
              </a:rPr>
              <a:t>, Dios, en </a:t>
            </a:r>
            <a:r>
              <a:rPr lang="en-US" sz="2000" dirty="0" err="1">
                <a:solidFill>
                  <a:schemeClr val="bg1"/>
                </a:solidFill>
              </a:rPr>
              <a:t>medio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Templo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Conforme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nombre</a:t>
            </a:r>
            <a:r>
              <a:rPr lang="en-US" sz="2000" dirty="0">
                <a:solidFill>
                  <a:schemeClr val="bg1"/>
                </a:solidFill>
              </a:rPr>
              <a:t>, Dios, </a:t>
            </a:r>
            <a:r>
              <a:rPr lang="en-US" sz="2000" dirty="0" err="1">
                <a:solidFill>
                  <a:schemeClr val="bg1"/>
                </a:solidFill>
              </a:rPr>
              <a:t>así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loor</a:t>
            </a:r>
            <a:r>
              <a:rPr lang="en-US" sz="2000" dirty="0">
                <a:solidFill>
                  <a:schemeClr val="bg1"/>
                </a:solidFill>
              </a:rPr>
              <a:t> hasta los fines de la </a:t>
            </a:r>
            <a:r>
              <a:rPr lang="en-US" sz="2000" dirty="0" err="1">
                <a:solidFill>
                  <a:schemeClr val="bg1"/>
                </a:solidFill>
              </a:rPr>
              <a:t>tierra</a:t>
            </a:r>
            <a:r>
              <a:rPr lang="en-US" sz="2000" dirty="0">
                <a:solidFill>
                  <a:schemeClr val="bg1"/>
                </a:solidFill>
              </a:rPr>
              <a:t>. De </a:t>
            </a:r>
            <a:r>
              <a:rPr lang="en-US" sz="2000" dirty="0" err="1">
                <a:solidFill>
                  <a:schemeClr val="bg1"/>
                </a:solidFill>
              </a:rPr>
              <a:t>justicia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llena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diestra</a:t>
            </a:r>
            <a:r>
              <a:rPr lang="en-US" sz="2000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BFC </a:t>
            </a:r>
            <a:r>
              <a:rPr lang="en-US" sz="2000" dirty="0" err="1">
                <a:solidFill>
                  <a:schemeClr val="bg1"/>
                </a:solidFill>
              </a:rPr>
              <a:t>Dieu</a:t>
            </a:r>
            <a:r>
              <a:rPr lang="en-US" sz="2000" dirty="0">
                <a:solidFill>
                  <a:schemeClr val="bg1"/>
                </a:solidFill>
              </a:rPr>
              <a:t>, à </a:t>
            </a:r>
            <a:r>
              <a:rPr lang="en-US" sz="2000" dirty="0" err="1">
                <a:solidFill>
                  <a:schemeClr val="bg1"/>
                </a:solidFill>
              </a:rPr>
              <a:t>l'intérieur</a:t>
            </a:r>
            <a:r>
              <a:rPr lang="en-US" sz="2000" dirty="0">
                <a:solidFill>
                  <a:schemeClr val="bg1"/>
                </a:solidFill>
              </a:rPr>
              <a:t> de ton temple, nous </a:t>
            </a:r>
            <a:r>
              <a:rPr lang="en-US" sz="2000" dirty="0" err="1">
                <a:solidFill>
                  <a:schemeClr val="bg1"/>
                </a:solidFill>
              </a:rPr>
              <a:t>refaisons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l'expérience</a:t>
            </a:r>
            <a:r>
              <a:rPr lang="en-US" sz="2000" dirty="0">
                <a:solidFill>
                  <a:schemeClr val="bg1"/>
                </a:solidFill>
              </a:rPr>
              <a:t> de ta </a:t>
            </a:r>
            <a:r>
              <a:rPr lang="en-US" sz="2000" dirty="0" err="1">
                <a:solidFill>
                  <a:schemeClr val="bg1"/>
                </a:solidFill>
              </a:rPr>
              <a:t>bonté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célèbre </a:t>
            </a:r>
            <a:r>
              <a:rPr lang="en-US" sz="2000" dirty="0" err="1">
                <a:solidFill>
                  <a:schemeClr val="bg1"/>
                </a:solidFill>
              </a:rPr>
              <a:t>jusqu'au</a:t>
            </a:r>
            <a:r>
              <a:rPr lang="en-US" sz="2000" dirty="0">
                <a:solidFill>
                  <a:schemeClr val="bg1"/>
                </a:solidFill>
              </a:rPr>
              <a:t> bout du monde; </a:t>
            </a:r>
            <a:r>
              <a:rPr lang="en-US" sz="2000" dirty="0" err="1">
                <a:solidFill>
                  <a:schemeClr val="bg1"/>
                </a:solidFill>
              </a:rPr>
              <a:t>jusqu'au</a:t>
            </a:r>
            <a:r>
              <a:rPr lang="en-US" sz="2000" dirty="0">
                <a:solidFill>
                  <a:schemeClr val="bg1"/>
                </a:solidFill>
              </a:rPr>
              <a:t> bout du monde </a:t>
            </a:r>
            <a:r>
              <a:rPr lang="en-US" sz="2000" dirty="0" err="1">
                <a:solidFill>
                  <a:schemeClr val="bg1"/>
                </a:solidFill>
              </a:rPr>
              <a:t>aussi</a:t>
            </a:r>
            <a:r>
              <a:rPr lang="en-US" sz="2000" dirty="0">
                <a:solidFill>
                  <a:schemeClr val="bg1"/>
                </a:solidFill>
              </a:rPr>
              <a:t> on </a:t>
            </a:r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louera</a:t>
            </a:r>
            <a:r>
              <a:rPr lang="en-US" sz="2000" dirty="0">
                <a:solidFill>
                  <a:schemeClr val="bg1"/>
                </a:solidFill>
              </a:rPr>
              <a:t>. Ta main </a:t>
            </a:r>
            <a:r>
              <a:rPr lang="en-US" sz="2000" dirty="0" err="1">
                <a:solidFill>
                  <a:schemeClr val="bg1"/>
                </a:solidFill>
              </a:rPr>
              <a:t>droite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remplie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bienfaits</a:t>
            </a:r>
            <a:r>
              <a:rPr lang="en-US" sz="2000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ELB </a:t>
            </a:r>
            <a:r>
              <a:rPr lang="en-US" sz="2000" dirty="0" err="1">
                <a:solidFill>
                  <a:schemeClr val="bg1"/>
                </a:solidFill>
              </a:rPr>
              <a:t>Wir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haben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nachgedacht</a:t>
            </a:r>
            <a:r>
              <a:rPr lang="en-US" sz="2000" dirty="0">
                <a:solidFill>
                  <a:schemeClr val="bg1"/>
                </a:solidFill>
              </a:rPr>
              <a:t>, o </a:t>
            </a:r>
            <a:r>
              <a:rPr lang="en-US" sz="2000" dirty="0" err="1">
                <a:solidFill>
                  <a:schemeClr val="bg1"/>
                </a:solidFill>
              </a:rPr>
              <a:t>Gott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über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Gnade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Innern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Tempels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Wie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</a:t>
            </a:r>
            <a:r>
              <a:rPr lang="en-US" sz="2000" dirty="0">
                <a:solidFill>
                  <a:schemeClr val="bg1"/>
                </a:solidFill>
              </a:rPr>
              <a:t> Name, </a:t>
            </a:r>
            <a:r>
              <a:rPr lang="en-US" sz="2000" dirty="0" err="1">
                <a:solidFill>
                  <a:schemeClr val="bg1"/>
                </a:solidFill>
              </a:rPr>
              <a:t>Gott</a:t>
            </a:r>
            <a:r>
              <a:rPr lang="en-US" sz="2000" dirty="0">
                <a:solidFill>
                  <a:schemeClr val="bg1"/>
                </a:solidFill>
              </a:rPr>
              <a:t>, so </a:t>
            </a:r>
            <a:r>
              <a:rPr lang="en-US" sz="2000" dirty="0" err="1">
                <a:solidFill>
                  <a:schemeClr val="bg1"/>
                </a:solidFill>
              </a:rPr>
              <a:t>ist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Ruhm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bis</a:t>
            </a:r>
            <a:r>
              <a:rPr lang="en-US" sz="2000" dirty="0">
                <a:solidFill>
                  <a:schemeClr val="bg1"/>
                </a:solidFill>
              </a:rPr>
              <a:t> an die </a:t>
            </a:r>
            <a:r>
              <a:rPr lang="en-US" sz="2000" dirty="0" err="1">
                <a:solidFill>
                  <a:schemeClr val="bg1"/>
                </a:solidFill>
              </a:rPr>
              <a:t>Enden</a:t>
            </a:r>
            <a:r>
              <a:rPr lang="en-US" sz="2000" dirty="0">
                <a:solidFill>
                  <a:schemeClr val="bg1"/>
                </a:solidFill>
              </a:rPr>
              <a:t> der </a:t>
            </a:r>
            <a:r>
              <a:rPr lang="en-US" sz="2000" dirty="0" err="1">
                <a:solidFill>
                  <a:schemeClr val="bg1"/>
                </a:solidFill>
              </a:rPr>
              <a:t>Erde</a:t>
            </a:r>
            <a:r>
              <a:rPr lang="en-US" sz="2000" dirty="0">
                <a:solidFill>
                  <a:schemeClr val="bg1"/>
                </a:solidFill>
              </a:rPr>
              <a:t>; </a:t>
            </a:r>
            <a:r>
              <a:rPr lang="en-US" sz="2000" dirty="0" err="1">
                <a:solidFill>
                  <a:schemeClr val="bg1"/>
                </a:solidFill>
              </a:rPr>
              <a:t>mit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Gerechtigkeit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gefüllt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Rechte</a:t>
            </a:r>
            <a:r>
              <a:rPr lang="en-US" sz="2000" dirty="0" smtClean="0">
                <a:solidFill>
                  <a:schemeClr val="bg1"/>
                </a:solidFill>
              </a:rPr>
              <a:t>.   / 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KRV </a:t>
            </a:r>
            <a:r>
              <a:rPr lang="ko-KR" altLang="en-US" sz="2000" b="1" dirty="0">
                <a:solidFill>
                  <a:schemeClr val="bg1"/>
                </a:solidFill>
              </a:rPr>
              <a:t>하나님이여 우리가 주의 전 가운데서 주의 인자하심을 생각하였나이다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ko-KR" altLang="en-US" sz="2000" b="1" dirty="0">
                <a:solidFill>
                  <a:schemeClr val="bg1"/>
                </a:solidFill>
              </a:rPr>
              <a:t>하나님이여 주의 이름과 같이 찬송도 땅 끝까지 미쳤으며 주의 오른손에는 정의가 충만하였나이다</a:t>
            </a:r>
            <a:r>
              <a:rPr lang="en-US" sz="2000" b="1" dirty="0" smtClean="0">
                <a:solidFill>
                  <a:schemeClr val="bg1"/>
                </a:solidFill>
              </a:rPr>
              <a:t>.   / </a:t>
            </a:r>
            <a:r>
              <a:rPr lang="en-US" sz="2000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sz="2000" dirty="0">
                <a:solidFill>
                  <a:schemeClr val="bg1"/>
                </a:solidFill>
              </a:rPr>
              <a:t>神阿、我們在你的殿中、想念你的慈愛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zh-TW" altLang="en-US" sz="2000" dirty="0">
                <a:solidFill>
                  <a:schemeClr val="bg1"/>
                </a:solidFill>
              </a:rPr>
              <a:t>神阿、你受的讚美、正與你的名相稱、直到地極．你的右手滿了公</a:t>
            </a:r>
            <a:r>
              <a:rPr lang="zh-TW" altLang="en-US" sz="2000" dirty="0" smtClean="0">
                <a:solidFill>
                  <a:schemeClr val="bg1"/>
                </a:solidFill>
              </a:rPr>
              <a:t>義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56" y="33995"/>
            <a:ext cx="6482320" cy="707886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~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yhil</a:t>
            </a:r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{a/ 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WnyMiDI</a:t>
            </a:r>
            <a:r>
              <a:rPr lang="en-US" sz="2800" b="1" dirty="0" smtClean="0">
                <a:solidFill>
                  <a:srgbClr val="FFFF00"/>
                </a:solidFill>
              </a:rPr>
              <a:t>    </a:t>
            </a:r>
            <a:r>
              <a:rPr lang="en-US" alt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4</a:t>
            </a:r>
            <a:r>
              <a:rPr lang="en-US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8:9-10[10-11]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2109873" y="51188"/>
            <a:ext cx="6362561" cy="707886"/>
          </a:xfrm>
          <a:prstGeom prst="rect">
            <a:avLst/>
          </a:prstGeom>
          <a:solidFill>
            <a:srgbClr val="7030A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~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yhil</a:t>
            </a:r>
            <a:r>
              <a:rPr lang="es-ES_tradnl" sz="4000" dirty="0">
                <a:solidFill>
                  <a:srgbClr val="FFFF00"/>
                </a:solidFill>
                <a:latin typeface="Bwhebb" pitchFamily="2" charset="0"/>
              </a:rPr>
              <a:t>{a/ </a:t>
            </a:r>
            <a:r>
              <a:rPr lang="es-ES_tradnl" sz="4000" dirty="0" err="1">
                <a:solidFill>
                  <a:srgbClr val="FFFF00"/>
                </a:solidFill>
                <a:latin typeface="Bwhebb" pitchFamily="2" charset="0"/>
              </a:rPr>
              <a:t>WnyMiDI</a:t>
            </a:r>
            <a:r>
              <a:rPr lang="es-ES_tradnl" sz="4000" b="1" baseline="30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altLang="zh-CN" sz="4000" b="1" dirty="0" smtClean="0">
                <a:solidFill>
                  <a:srgbClr val="FFFF00"/>
                </a:solidFill>
                <a:latin typeface="Bwhebb" pitchFamily="2" charset="0"/>
                <a:sym typeface="宋体" panose="02010600030101010101" pitchFamily="2" charset="-122"/>
              </a:rPr>
              <a:t>  </a:t>
            </a:r>
            <a:r>
              <a:rPr lang="en-US" alt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4</a:t>
            </a:r>
            <a:r>
              <a:rPr lang="en-US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8:9-10[10-11]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80" y="904770"/>
            <a:ext cx="10264681" cy="684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120" y="1638123"/>
            <a:ext cx="7627797" cy="647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0036" y="2420888"/>
            <a:ext cx="6059921" cy="647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101" y="3212976"/>
            <a:ext cx="11177506" cy="647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1101" y="4149080"/>
            <a:ext cx="11309935" cy="218521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// </a:t>
            </a:r>
            <a:r>
              <a:rPr lang="en-US" sz="2400" b="1" dirty="0">
                <a:solidFill>
                  <a:srgbClr val="FFFF00"/>
                </a:solidFill>
              </a:rPr>
              <a:t>║</a:t>
            </a:r>
            <a:r>
              <a:rPr lang="en-US" sz="3600" b="1" dirty="0">
                <a:solidFill>
                  <a:srgbClr val="FFFF00"/>
                </a:solidFill>
              </a:rPr>
              <a:t>꞉</a:t>
            </a:r>
            <a:r>
              <a:rPr lang="en-US" sz="3200" dirty="0" smtClean="0">
                <a:solidFill>
                  <a:schemeClr val="bg1"/>
                </a:solidFill>
              </a:rPr>
              <a:t>  Di-mi-nu </a:t>
            </a:r>
            <a:r>
              <a:rPr lang="en-US" sz="3200" dirty="0" err="1" smtClean="0">
                <a:solidFill>
                  <a:schemeClr val="bg1"/>
                </a:solidFill>
              </a:rPr>
              <a:t>Elohim</a:t>
            </a:r>
            <a:r>
              <a:rPr lang="en-US" sz="3200" dirty="0" smtClean="0">
                <a:solidFill>
                  <a:schemeClr val="bg1"/>
                </a:solidFill>
              </a:rPr>
              <a:t>  di-mi-nu  </a:t>
            </a:r>
            <a:r>
              <a:rPr lang="en-US" sz="3200" dirty="0" err="1" smtClean="0">
                <a:solidFill>
                  <a:schemeClr val="bg1"/>
                </a:solidFill>
              </a:rPr>
              <a:t>di-mi-nu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khas</a:t>
            </a:r>
            <a:r>
              <a:rPr lang="en-US" sz="3200" dirty="0" smtClean="0">
                <a:solidFill>
                  <a:schemeClr val="bg1"/>
                </a:solidFill>
              </a:rPr>
              <a:t>-de-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Be-</a:t>
            </a:r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-rev  hey-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-le-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   Be-</a:t>
            </a:r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-rev  hey-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-le-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rgbClr val="FFFF00"/>
                </a:solidFill>
              </a:rPr>
              <a:t>║</a:t>
            </a:r>
            <a:r>
              <a:rPr lang="en-US" sz="3200" dirty="0" smtClean="0">
                <a:solidFill>
                  <a:schemeClr val="bg1"/>
                </a:solidFill>
              </a:rPr>
              <a:t> //</a:t>
            </a: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-shim-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Elohim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-shim-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Ken </a:t>
            </a:r>
            <a:r>
              <a:rPr lang="en-US" sz="2900" dirty="0" err="1">
                <a:solidFill>
                  <a:schemeClr val="bg1"/>
                </a:solidFill>
              </a:rPr>
              <a:t>ken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 smtClean="0">
                <a:solidFill>
                  <a:schemeClr val="bg1"/>
                </a:solidFill>
              </a:rPr>
              <a:t>Te</a:t>
            </a:r>
            <a:r>
              <a:rPr lang="en-US" sz="2900" dirty="0" smtClean="0">
                <a:solidFill>
                  <a:schemeClr val="bg1"/>
                </a:solidFill>
              </a:rPr>
              <a:t>-hi-la-</a:t>
            </a:r>
            <a:r>
              <a:rPr lang="en-US" sz="2900" dirty="0" err="1" smtClean="0">
                <a:solidFill>
                  <a:schemeClr val="bg1"/>
                </a:solidFill>
              </a:rPr>
              <a:t>te</a:t>
            </a:r>
            <a:r>
              <a:rPr lang="en-US" sz="2900" dirty="0" smtClean="0">
                <a:solidFill>
                  <a:schemeClr val="bg1"/>
                </a:solidFill>
              </a:rPr>
              <a:t>-</a:t>
            </a:r>
            <a:r>
              <a:rPr lang="en-US" sz="2900" dirty="0" err="1" smtClean="0">
                <a:solidFill>
                  <a:schemeClr val="bg1"/>
                </a:solidFill>
              </a:rPr>
              <a:t>kha</a:t>
            </a:r>
            <a:r>
              <a:rPr lang="en-US" sz="2900" dirty="0" smtClean="0">
                <a:solidFill>
                  <a:schemeClr val="bg1"/>
                </a:solidFill>
              </a:rPr>
              <a:t> Al </a:t>
            </a:r>
            <a:r>
              <a:rPr lang="en-US" sz="2900" dirty="0" err="1" smtClean="0">
                <a:solidFill>
                  <a:schemeClr val="bg1"/>
                </a:solidFill>
              </a:rPr>
              <a:t>kats</a:t>
            </a:r>
            <a:r>
              <a:rPr lang="en-US" sz="2900" dirty="0" smtClean="0">
                <a:solidFill>
                  <a:schemeClr val="bg1"/>
                </a:solidFill>
              </a:rPr>
              <a:t>-vey e-rets </a:t>
            </a:r>
            <a:r>
              <a:rPr lang="en-US" sz="2900" dirty="0">
                <a:solidFill>
                  <a:schemeClr val="bg1"/>
                </a:solidFill>
              </a:rPr>
              <a:t>Ken </a:t>
            </a:r>
            <a:r>
              <a:rPr lang="en-US" sz="2900" dirty="0" err="1">
                <a:solidFill>
                  <a:schemeClr val="bg1"/>
                </a:solidFill>
              </a:rPr>
              <a:t>ken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 smtClean="0">
                <a:solidFill>
                  <a:schemeClr val="bg1"/>
                </a:solidFill>
              </a:rPr>
              <a:t>Te</a:t>
            </a:r>
            <a:r>
              <a:rPr lang="en-US" sz="2900" dirty="0" smtClean="0">
                <a:solidFill>
                  <a:schemeClr val="bg1"/>
                </a:solidFill>
              </a:rPr>
              <a:t>-hi-la-</a:t>
            </a:r>
            <a:r>
              <a:rPr lang="en-US" sz="2900" dirty="0" err="1" smtClean="0">
                <a:solidFill>
                  <a:schemeClr val="bg1"/>
                </a:solidFill>
              </a:rPr>
              <a:t>te</a:t>
            </a:r>
            <a:r>
              <a:rPr lang="en-US" sz="2900" dirty="0" smtClean="0">
                <a:solidFill>
                  <a:schemeClr val="bg1"/>
                </a:solidFill>
              </a:rPr>
              <a:t>-</a:t>
            </a:r>
            <a:r>
              <a:rPr lang="en-US" sz="2900" dirty="0" err="1" smtClean="0">
                <a:solidFill>
                  <a:schemeClr val="bg1"/>
                </a:solidFill>
              </a:rPr>
              <a:t>kha</a:t>
            </a:r>
            <a:r>
              <a:rPr lang="en-US" sz="2900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꞉</a:t>
            </a:r>
            <a:r>
              <a:rPr lang="en-US" sz="2400" b="1" dirty="0" smtClean="0">
                <a:solidFill>
                  <a:srgbClr val="FFFF00"/>
                </a:solidFill>
              </a:rPr>
              <a:t>║</a:t>
            </a:r>
            <a:r>
              <a:rPr lang="en-US" sz="2900" dirty="0" smtClean="0">
                <a:solidFill>
                  <a:schemeClr val="bg1"/>
                </a:solidFill>
              </a:rPr>
              <a:t> </a:t>
            </a:r>
            <a:endParaRPr lang="en-US" sz="2900" dirty="0"/>
          </a:p>
        </p:txBody>
      </p:sp>
      <p:pic>
        <p:nvPicPr>
          <p:cNvPr id="8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8649" y="1781823"/>
            <a:ext cx="898498" cy="504000"/>
          </a:xfrm>
          <a:prstGeom prst="rect">
            <a:avLst/>
          </a:prstGeom>
        </p:spPr>
      </p:pic>
      <p:pic>
        <p:nvPicPr>
          <p:cNvPr id="9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8639" y="994770"/>
            <a:ext cx="898498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5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1096</Words>
  <Application>Microsoft Office PowerPoint</Application>
  <PresentationFormat>Custom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465</cp:revision>
  <dcterms:created xsi:type="dcterms:W3CDTF">2019-04-01T15:31:00Z</dcterms:created>
  <dcterms:modified xsi:type="dcterms:W3CDTF">2021-03-06T04:14:03Z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