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1"/>
  </p:notesMasterIdLst>
  <p:sldIdLst>
    <p:sldId id="403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</p:sldIdLst>
  <p:sldSz cx="12188825" cy="6858000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6" autoAdjust="0"/>
    <p:restoredTop sz="94660"/>
  </p:normalViewPr>
  <p:slideViewPr>
    <p:cSldViewPr showGuides="1">
      <p:cViewPr varScale="1">
        <p:scale>
          <a:sx n="84" d="100"/>
          <a:sy n="84" d="100"/>
        </p:scale>
        <p:origin x="-486" y="-78"/>
      </p:cViewPr>
      <p:guideLst>
        <p:guide orient="horz" pos="2208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212" y="174974"/>
            <a:ext cx="8408876" cy="4093428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t">
            <a:spAutoFit/>
          </a:bodyPr>
          <a:lstStyle/>
          <a:p>
            <a:r>
              <a:rPr lang="en-US" sz="2200" dirty="0" err="1" smtClean="0">
                <a:solidFill>
                  <a:schemeClr val="bg1"/>
                </a:solidFill>
              </a:rPr>
              <a:t>Aprende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</a:t>
            </a:r>
            <a:r>
              <a:rPr lang="en-US" sz="2200" dirty="0" err="1" smtClean="0">
                <a:solidFill>
                  <a:schemeClr val="bg1"/>
                </a:solidFill>
              </a:rPr>
              <a:t>ebreo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mientras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Cantas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err="1">
                <a:solidFill>
                  <a:schemeClr val="bg1"/>
                </a:solidFill>
              </a:rPr>
              <a:t>Apprenez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l'Hébreu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en </a:t>
            </a:r>
            <a:r>
              <a:rPr lang="en-US" sz="2200" dirty="0" err="1" smtClean="0">
                <a:solidFill>
                  <a:schemeClr val="bg1"/>
                </a:solidFill>
              </a:rPr>
              <a:t>Chantant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err="1" smtClean="0">
                <a:solidFill>
                  <a:schemeClr val="bg1"/>
                </a:solidFill>
              </a:rPr>
              <a:t>Lerne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Hebräisch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beim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Singen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ko-KR" altLang="en-US" sz="2200" b="1" dirty="0" smtClean="0">
                <a:solidFill>
                  <a:schemeClr val="bg1"/>
                </a:solidFill>
              </a:rPr>
              <a:t>노래하며 배우는 히브리어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zh-CN" altLang="en-US" sz="2200" b="1" dirty="0" smtClean="0">
                <a:solidFill>
                  <a:schemeClr val="bg1"/>
                </a:solidFill>
              </a:rPr>
              <a:t>唱歌來學習希伯來語</a:t>
            </a:r>
            <a:endParaRPr lang="en-US" altLang="zh-CN" sz="2200" b="1" dirty="0" smtClean="0">
              <a:solidFill>
                <a:schemeClr val="bg1"/>
              </a:solidFill>
            </a:endParaRPr>
          </a:p>
          <a:p>
            <a:endParaRPr lang="en-US" altLang="zh-CN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Learn Hebrew</a:t>
            </a: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While Singing (VIII)</a:t>
            </a:r>
            <a:endParaRPr lang="en-US" sz="800" b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4172" y="4391513"/>
            <a:ext cx="7825950" cy="2246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Voice: Ezra Kim, Ph.D.</a:t>
            </a:r>
          </a:p>
          <a:p>
            <a:r>
              <a:rPr lang="fr-FR" sz="2000" b="1" dirty="0" smtClean="0">
                <a:solidFill>
                  <a:schemeClr val="bg1"/>
                </a:solidFill>
              </a:rPr>
              <a:t>				</a:t>
            </a:r>
            <a:r>
              <a:rPr lang="es-ES" sz="2000" b="1" dirty="0" smtClean="0">
                <a:solidFill>
                  <a:schemeClr val="bg1"/>
                </a:solidFill>
              </a:rPr>
              <a:t>				</a:t>
            </a:r>
            <a:r>
              <a:rPr lang="es-ES" b="1" dirty="0" smtClean="0">
                <a:solidFill>
                  <a:schemeClr val="bg1"/>
                </a:solidFill>
              </a:rPr>
              <a:t>				Cantado </a:t>
            </a:r>
            <a:r>
              <a:rPr lang="es-ES" b="1" dirty="0">
                <a:solidFill>
                  <a:schemeClr val="bg1"/>
                </a:solidFill>
              </a:rPr>
              <a:t>por </a:t>
            </a:r>
            <a:r>
              <a:rPr lang="es-ES" b="1" dirty="0" smtClean="0">
                <a:solidFill>
                  <a:schemeClr val="bg1"/>
                </a:solidFill>
              </a:rPr>
              <a:t>E</a:t>
            </a:r>
            <a:r>
              <a:rPr lang="en-US" b="1" dirty="0" err="1" smtClean="0">
                <a:solidFill>
                  <a:schemeClr val="bg1"/>
                </a:solidFill>
              </a:rPr>
              <a:t>sdras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	</a:t>
            </a:r>
            <a:r>
              <a:rPr lang="fr-FR" b="1" dirty="0" smtClean="0">
                <a:solidFill>
                  <a:schemeClr val="bg1"/>
                </a:solidFill>
              </a:rPr>
              <a:t>			Chanté </a:t>
            </a:r>
            <a:r>
              <a:rPr lang="fr-FR" b="1" dirty="0">
                <a:solidFill>
                  <a:schemeClr val="bg1"/>
                </a:solidFill>
              </a:rPr>
              <a:t>par Ezra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smtClean="0">
                <a:solidFill>
                  <a:schemeClr val="bg1"/>
                </a:solidFill>
              </a:rPr>
              <a:t>				Gesungen </a:t>
            </a:r>
            <a:r>
              <a:rPr lang="de-DE" b="1" dirty="0">
                <a:solidFill>
                  <a:schemeClr val="bg1"/>
                </a:solidFill>
              </a:rPr>
              <a:t>von Ezra </a:t>
            </a:r>
            <a:r>
              <a:rPr lang="de-DE" b="1" dirty="0" smtClean="0">
                <a:solidFill>
                  <a:schemeClr val="bg1"/>
                </a:solidFill>
              </a:rPr>
              <a:t>Kim, Ph.D.</a:t>
            </a:r>
            <a:endParaRPr lang="fr-FR" b="1" dirty="0">
              <a:solidFill>
                <a:schemeClr val="bg1"/>
              </a:solidFill>
            </a:endParaRPr>
          </a:p>
          <a:p>
            <a:r>
              <a:rPr lang="en-US" altLang="ko-KR" b="1" dirty="0" smtClean="0">
                <a:solidFill>
                  <a:schemeClr val="bg1"/>
                </a:solidFill>
              </a:rPr>
              <a:t>				</a:t>
            </a:r>
            <a:r>
              <a:rPr lang="ko-KR" altLang="en-US" b="1" dirty="0" smtClean="0">
                <a:solidFill>
                  <a:schemeClr val="bg1"/>
                </a:solidFill>
              </a:rPr>
              <a:t>노래</a:t>
            </a:r>
            <a:r>
              <a:rPr lang="en-US" altLang="ko-KR" b="1" dirty="0" smtClean="0">
                <a:solidFill>
                  <a:schemeClr val="bg1"/>
                </a:solidFill>
              </a:rPr>
              <a:t>: </a:t>
            </a:r>
            <a:r>
              <a:rPr lang="ko-KR" altLang="en-US" b="1" dirty="0" smtClean="0">
                <a:solidFill>
                  <a:schemeClr val="bg1"/>
                </a:solidFill>
              </a:rPr>
              <a:t>김경래 박사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r>
              <a:rPr lang="en-US" altLang="zh-CN" b="1" dirty="0" smtClean="0">
                <a:solidFill>
                  <a:schemeClr val="bg1"/>
                </a:solidFill>
              </a:rPr>
              <a:t>				</a:t>
            </a:r>
            <a:r>
              <a:rPr lang="zh-CN" altLang="en-US" b="1" dirty="0" smtClean="0">
                <a:solidFill>
                  <a:schemeClr val="bg1"/>
                </a:solidFill>
              </a:rPr>
              <a:t>由金京來博士演唱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1764" y="4268402"/>
            <a:ext cx="336315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dirty="0">
                <a:solidFill>
                  <a:srgbClr val="C00000"/>
                </a:solidFill>
              </a:rPr>
              <a:t>מְקוֹר מַיִם חַיִּים 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el-GR" sz="1600" b="1" dirty="0"/>
              <a:t>ἡ πηγή ὕδατος ζωῆς 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rgbClr val="7030A0"/>
                </a:solidFill>
              </a:rPr>
              <a:t>The Spring of Living Water </a:t>
            </a:r>
            <a:endParaRPr lang="en-US" sz="1600" dirty="0">
              <a:solidFill>
                <a:srgbClr val="7030A0"/>
              </a:solidFill>
            </a:endParaRPr>
          </a:p>
          <a:p>
            <a:pPr algn="ctr"/>
            <a:r>
              <a:rPr lang="ko-KR" altLang="en-US" sz="1600" b="1" dirty="0">
                <a:solidFill>
                  <a:srgbClr val="00B050"/>
                </a:solidFill>
              </a:rPr>
              <a:t>생명수 샘</a:t>
            </a:r>
            <a:r>
              <a:rPr lang="ko-KR" altLang="en-US" sz="1600" dirty="0">
                <a:solidFill>
                  <a:srgbClr val="00B050"/>
                </a:solidFill>
              </a:rPr>
              <a:t>  </a:t>
            </a:r>
            <a:r>
              <a:rPr lang="zh-TW" altLang="en-US" sz="1600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sz="1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sz="1600" b="1" i="1" dirty="0">
                <a:solidFill>
                  <a:srgbClr val="C00000"/>
                </a:solidFill>
              </a:rPr>
              <a:t>La </a:t>
            </a:r>
            <a:r>
              <a:rPr lang="en-US" sz="1600" b="1" i="1" dirty="0" err="1">
                <a:solidFill>
                  <a:srgbClr val="C00000"/>
                </a:solidFill>
              </a:rPr>
              <a:t>Fuente</a:t>
            </a:r>
            <a:r>
              <a:rPr lang="en-US" sz="1600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sz="1600" b="1" i="1" dirty="0"/>
              <a:t>La Source </a:t>
            </a:r>
            <a:r>
              <a:rPr lang="en-US" sz="1600" b="1" i="1" dirty="0" err="1"/>
              <a:t>d'Eau</a:t>
            </a:r>
            <a:r>
              <a:rPr lang="en-US" sz="1600" b="1" i="1" dirty="0"/>
              <a:t> Vive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1600" b="1" i="1" dirty="0" err="1"/>
              <a:t>Fonte</a:t>
            </a:r>
            <a:r>
              <a:rPr lang="en-US" sz="1600" b="1" i="1" dirty="0"/>
              <a:t> de </a:t>
            </a:r>
            <a:r>
              <a:rPr lang="en-US" sz="1600" b="1" i="1" dirty="0" err="1"/>
              <a:t>Água</a:t>
            </a:r>
            <a:r>
              <a:rPr lang="en-US" sz="1600" b="1" i="1" dirty="0"/>
              <a:t> Viva</a:t>
            </a:r>
            <a:endParaRPr lang="en-US" sz="1600" dirty="0"/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‎ </a:t>
            </a:r>
            <a:r>
              <a:rPr lang="ar-SA" sz="1600" b="1" dirty="0">
                <a:solidFill>
                  <a:srgbClr val="C00000"/>
                </a:solidFill>
              </a:rPr>
              <a:t>يَنْبُوعَ الْمِيَاهِ الْحَيَّةِ،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371919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920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732" y="646331"/>
            <a:ext cx="11881320" cy="614527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‎ ‎ לֹא־גָבַ֣הּ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לִ֭בִּי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וְלֹא־רָמ֣וּ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עֵינַ֑י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וְלֹֽא־הִלַּ֓כְתִּי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‎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‎‎בִּגְדֹל֖וֹת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with great things  I concern   not       my eyes     lofty     not   my heart   high     not </a:t>
            </a:r>
          </a:p>
          <a:p>
            <a:pPr rtl="1"/>
            <a:r>
              <a:rPr lang="he-IL" sz="3600" dirty="0" smtClean="0">
                <a:solidFill>
                  <a:srgbClr val="FFFF00"/>
                </a:solidFill>
              </a:rPr>
              <a:t>וּבְנִפְלָא֣וֹת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מִמֶּֽנִּי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‎אִם־לֹ֤א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שִׁוִּ֙יתִי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וְדוֹמַ֗מְתִּי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נַ֫פְשִׁ֥י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myself   </a:t>
            </a:r>
            <a:r>
              <a:rPr lang="en-US" sz="2000" dirty="0">
                <a:solidFill>
                  <a:schemeClr val="bg1"/>
                </a:solidFill>
              </a:rPr>
              <a:t>I </a:t>
            </a:r>
            <a:r>
              <a:rPr lang="en-US" sz="2000" dirty="0" smtClean="0">
                <a:solidFill>
                  <a:schemeClr val="bg1"/>
                </a:solidFill>
              </a:rPr>
              <a:t>have quieted   I calmed      surely                for </a:t>
            </a:r>
            <a:r>
              <a:rPr lang="en-US" sz="2000" dirty="0">
                <a:solidFill>
                  <a:schemeClr val="bg1"/>
                </a:solidFill>
              </a:rPr>
              <a:t>me </a:t>
            </a:r>
            <a:r>
              <a:rPr lang="en-US" sz="2000" dirty="0" smtClean="0">
                <a:solidFill>
                  <a:schemeClr val="bg1"/>
                </a:solidFill>
              </a:rPr>
              <a:t>  with </a:t>
            </a:r>
            <a:r>
              <a:rPr lang="en-US" sz="2000" dirty="0">
                <a:solidFill>
                  <a:schemeClr val="bg1"/>
                </a:solidFill>
              </a:rPr>
              <a:t>marvelous things</a:t>
            </a:r>
            <a:endParaRPr lang="en-US" sz="2000" baseline="30000" dirty="0">
              <a:solidFill>
                <a:schemeClr val="bg1"/>
              </a:solidFill>
            </a:endParaRPr>
          </a:p>
          <a:p>
            <a:pPr rtl="1"/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כְּ֭גָמֻל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r>
              <a:rPr lang="he-IL" sz="3600" dirty="0" smtClean="0">
                <a:solidFill>
                  <a:srgbClr val="FFFF00"/>
                </a:solidFill>
              </a:rPr>
              <a:t> עֲלֵ֣י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אִמּ֑וֹ</a:t>
            </a:r>
            <a:r>
              <a:rPr lang="en-US" sz="3600" dirty="0" smtClean="0">
                <a:solidFill>
                  <a:srgbClr val="FFFF00"/>
                </a:solidFill>
              </a:rPr>
              <a:t>        </a:t>
            </a:r>
            <a:r>
              <a:rPr lang="he-IL" sz="3600" dirty="0">
                <a:solidFill>
                  <a:srgbClr val="FFFF00"/>
                </a:solidFill>
              </a:rPr>
              <a:t>כַּגָּמֻ֖ל 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r>
              <a:rPr lang="he-IL" sz="3600" dirty="0" smtClean="0">
                <a:solidFill>
                  <a:srgbClr val="FFFF00"/>
                </a:solidFill>
              </a:rPr>
              <a:t>עָלַ֣י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נַפְשִֽׁי׃</a:t>
            </a:r>
            <a:r>
              <a:rPr lang="en-US" sz="3600" dirty="0" smtClean="0">
                <a:solidFill>
                  <a:srgbClr val="FFFF00"/>
                </a:solidFill>
              </a:rPr>
              <a:t>    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     myself   on </a:t>
            </a:r>
            <a:r>
              <a:rPr lang="en-US" sz="2000" dirty="0">
                <a:solidFill>
                  <a:schemeClr val="bg1"/>
                </a:solidFill>
              </a:rPr>
              <a:t>me </a:t>
            </a:r>
            <a:r>
              <a:rPr lang="en-US" sz="2000" dirty="0" smtClean="0">
                <a:solidFill>
                  <a:schemeClr val="bg1"/>
                </a:solidFill>
              </a:rPr>
              <a:t> like a </a:t>
            </a:r>
            <a:r>
              <a:rPr lang="en-US" sz="2000" dirty="0">
                <a:solidFill>
                  <a:schemeClr val="bg1"/>
                </a:solidFill>
              </a:rPr>
              <a:t>weaned child </a:t>
            </a:r>
            <a:r>
              <a:rPr lang="en-US" sz="2000" dirty="0" smtClean="0">
                <a:solidFill>
                  <a:schemeClr val="bg1"/>
                </a:solidFill>
              </a:rPr>
              <a:t> its mother  on me  like a weaned child</a:t>
            </a:r>
          </a:p>
          <a:p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          </a:t>
            </a:r>
            <a:r>
              <a:rPr lang="he-IL" sz="3600" dirty="0" smtClean="0">
                <a:solidFill>
                  <a:srgbClr val="FFFF00"/>
                </a:solidFill>
              </a:rPr>
              <a:t>‎יַחֵ֣ל יִ֭שְׂרָאֵל אֶל־יְהוָ֑ה מֵֽ֜עַתָּ֗ה וְעַד־עוֹלָֽם׃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     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  forevermore    from now   YHWH  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unto    Israel       hope </a:t>
            </a:r>
            <a:endParaRPr lang="en-US" sz="1100" dirty="0" smtClean="0">
              <a:solidFill>
                <a:schemeClr val="bg1"/>
              </a:solidFill>
            </a:endParaRPr>
          </a:p>
          <a:p>
            <a:r>
              <a:rPr lang="en-US" baseline="30000" dirty="0" smtClean="0">
                <a:solidFill>
                  <a:srgbClr val="FFFF00"/>
                </a:solidFill>
              </a:rPr>
              <a:t>ESV </a:t>
            </a:r>
            <a:r>
              <a:rPr lang="en-US" dirty="0">
                <a:solidFill>
                  <a:srgbClr val="FFFF00"/>
                </a:solidFill>
              </a:rPr>
              <a:t>My heart is not lifted up; my eyes are not raised too high; I do not occupy myself with things too great and too marvelous for me. But I have calmed and quieted my soul, like a weaned child with its mother; like a weaned child is my soul within me. O Israel, hope in the LORD from this time forth and forevermore.</a:t>
            </a:r>
          </a:p>
          <a:p>
            <a:r>
              <a:rPr lang="en-US" baseline="30000" dirty="0">
                <a:solidFill>
                  <a:schemeClr val="bg1"/>
                </a:solidFill>
              </a:rPr>
              <a:t>R95 </a:t>
            </a:r>
            <a:r>
              <a:rPr lang="en-US" dirty="0">
                <a:solidFill>
                  <a:schemeClr val="bg1"/>
                </a:solidFill>
              </a:rPr>
              <a:t>no se ha </a:t>
            </a:r>
            <a:r>
              <a:rPr lang="en-US" dirty="0" err="1">
                <a:solidFill>
                  <a:schemeClr val="bg1"/>
                </a:solidFill>
              </a:rPr>
              <a:t>envanecido</a:t>
            </a:r>
            <a:r>
              <a:rPr lang="en-US" dirty="0">
                <a:solidFill>
                  <a:schemeClr val="bg1"/>
                </a:solidFill>
              </a:rPr>
              <a:t> mi </a:t>
            </a:r>
            <a:r>
              <a:rPr lang="en-US" dirty="0" err="1">
                <a:solidFill>
                  <a:schemeClr val="bg1"/>
                </a:solidFill>
              </a:rPr>
              <a:t>corazón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ojos</a:t>
            </a:r>
            <a:r>
              <a:rPr lang="en-US" dirty="0">
                <a:solidFill>
                  <a:schemeClr val="bg1"/>
                </a:solidFill>
              </a:rPr>
              <a:t> se </a:t>
            </a:r>
            <a:r>
              <a:rPr lang="en-US" dirty="0" err="1">
                <a:solidFill>
                  <a:schemeClr val="bg1"/>
                </a:solidFill>
              </a:rPr>
              <a:t>enaltecieron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anduve</a:t>
            </a:r>
            <a:r>
              <a:rPr lang="en-US" dirty="0">
                <a:solidFill>
                  <a:schemeClr val="bg1"/>
                </a:solidFill>
              </a:rPr>
              <a:t> en </a:t>
            </a:r>
            <a:r>
              <a:rPr lang="en-US" dirty="0" err="1">
                <a:solidFill>
                  <a:schemeClr val="bg1"/>
                </a:solidFill>
              </a:rPr>
              <a:t>grandezas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en </a:t>
            </a:r>
            <a:r>
              <a:rPr lang="en-US" dirty="0" err="1">
                <a:solidFill>
                  <a:schemeClr val="bg1"/>
                </a:solidFill>
              </a:rPr>
              <a:t>cosas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demasiado</a:t>
            </a:r>
            <a:r>
              <a:rPr lang="en-US" dirty="0">
                <a:solidFill>
                  <a:schemeClr val="bg1"/>
                </a:solidFill>
              </a:rPr>
              <a:t> sublimes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mí</a:t>
            </a:r>
            <a:r>
              <a:rPr lang="en-US" dirty="0">
                <a:solidFill>
                  <a:schemeClr val="bg1"/>
                </a:solidFill>
              </a:rPr>
              <a:t>. En </a:t>
            </a:r>
            <a:r>
              <a:rPr lang="en-US" dirty="0" err="1">
                <a:solidFill>
                  <a:schemeClr val="bg1"/>
                </a:solidFill>
              </a:rPr>
              <a:t>verdad</a:t>
            </a:r>
            <a:r>
              <a:rPr lang="en-US" dirty="0">
                <a:solidFill>
                  <a:schemeClr val="bg1"/>
                </a:solidFill>
              </a:rPr>
              <a:t> me he </a:t>
            </a:r>
            <a:r>
              <a:rPr lang="en-US" dirty="0" err="1">
                <a:solidFill>
                  <a:schemeClr val="bg1"/>
                </a:solidFill>
              </a:rPr>
              <a:t>comportado</a:t>
            </a:r>
            <a:r>
              <a:rPr lang="en-US" dirty="0">
                <a:solidFill>
                  <a:schemeClr val="bg1"/>
                </a:solidFill>
              </a:rPr>
              <a:t> y he </a:t>
            </a:r>
            <a:r>
              <a:rPr lang="en-US" dirty="0" err="1">
                <a:solidFill>
                  <a:schemeClr val="bg1"/>
                </a:solidFill>
              </a:rPr>
              <a:t>acallado</a:t>
            </a:r>
            <a:r>
              <a:rPr lang="en-US" dirty="0">
                <a:solidFill>
                  <a:schemeClr val="bg1"/>
                </a:solidFill>
              </a:rPr>
              <a:t> mi alma </a:t>
            </a:r>
            <a:r>
              <a:rPr lang="en-US" dirty="0" err="1">
                <a:solidFill>
                  <a:schemeClr val="bg1"/>
                </a:solidFill>
              </a:rPr>
              <a:t>como</a:t>
            </a:r>
            <a:r>
              <a:rPr lang="en-US" dirty="0">
                <a:solidFill>
                  <a:schemeClr val="bg1"/>
                </a:solidFill>
              </a:rPr>
              <a:t> un </a:t>
            </a:r>
            <a:r>
              <a:rPr lang="en-US" dirty="0" err="1">
                <a:solidFill>
                  <a:schemeClr val="bg1"/>
                </a:solidFill>
              </a:rPr>
              <a:t>niño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destetado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su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madre</a:t>
            </a:r>
            <a:r>
              <a:rPr lang="en-US" dirty="0">
                <a:solidFill>
                  <a:schemeClr val="bg1"/>
                </a:solidFill>
              </a:rPr>
              <a:t>. ¡Como un </a:t>
            </a:r>
            <a:r>
              <a:rPr lang="en-US" dirty="0" err="1">
                <a:solidFill>
                  <a:schemeClr val="bg1"/>
                </a:solidFill>
              </a:rPr>
              <a:t>niño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destetado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está</a:t>
            </a:r>
            <a:r>
              <a:rPr lang="en-US" dirty="0">
                <a:solidFill>
                  <a:schemeClr val="bg1"/>
                </a:solidFill>
              </a:rPr>
              <a:t> mi alma! </a:t>
            </a:r>
            <a:r>
              <a:rPr lang="en-US" dirty="0" err="1">
                <a:solidFill>
                  <a:schemeClr val="bg1"/>
                </a:solidFill>
              </a:rPr>
              <a:t>Espera</a:t>
            </a:r>
            <a:r>
              <a:rPr lang="en-US" dirty="0">
                <a:solidFill>
                  <a:schemeClr val="bg1"/>
                </a:solidFill>
              </a:rPr>
              <a:t>, Israel, en </a:t>
            </a:r>
            <a:r>
              <a:rPr lang="en-US" dirty="0" err="1">
                <a:solidFill>
                  <a:schemeClr val="bg1"/>
                </a:solidFill>
              </a:rPr>
              <a:t>Jehová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desde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ahora</a:t>
            </a:r>
            <a:r>
              <a:rPr lang="en-US" dirty="0">
                <a:solidFill>
                  <a:schemeClr val="bg1"/>
                </a:solidFill>
              </a:rPr>
              <a:t> y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siempre</a:t>
            </a:r>
            <a:r>
              <a:rPr lang="en-US" dirty="0" smtClean="0">
                <a:solidFill>
                  <a:schemeClr val="bg1"/>
                </a:solidFill>
              </a:rPr>
              <a:t>.   / </a:t>
            </a:r>
            <a:r>
              <a:rPr lang="en-US" baseline="30000" dirty="0" smtClean="0">
                <a:solidFill>
                  <a:schemeClr val="bg1"/>
                </a:solidFill>
              </a:rPr>
              <a:t>BFC </a:t>
            </a:r>
            <a:r>
              <a:rPr lang="en-US" dirty="0">
                <a:solidFill>
                  <a:schemeClr val="bg1"/>
                </a:solidFill>
              </a:rPr>
              <a:t>je </a:t>
            </a:r>
            <a:r>
              <a:rPr lang="en-US" dirty="0" err="1">
                <a:solidFill>
                  <a:schemeClr val="bg1"/>
                </a:solidFill>
              </a:rPr>
              <a:t>suis</a:t>
            </a:r>
            <a:r>
              <a:rPr lang="en-US" dirty="0">
                <a:solidFill>
                  <a:schemeClr val="bg1"/>
                </a:solidFill>
              </a:rPr>
              <a:t> sans </a:t>
            </a:r>
            <a:r>
              <a:rPr lang="en-US" dirty="0" err="1">
                <a:solidFill>
                  <a:schemeClr val="bg1"/>
                </a:solidFill>
              </a:rPr>
              <a:t>prétention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mon</a:t>
            </a:r>
            <a:r>
              <a:rPr lang="en-US" dirty="0">
                <a:solidFill>
                  <a:schemeClr val="bg1"/>
                </a:solidFill>
              </a:rPr>
              <a:t> regard ne </a:t>
            </a:r>
            <a:r>
              <a:rPr lang="en-US" dirty="0" err="1">
                <a:solidFill>
                  <a:schemeClr val="bg1"/>
                </a:solidFill>
              </a:rPr>
              <a:t>manifeste</a:t>
            </a:r>
            <a:r>
              <a:rPr lang="en-US" dirty="0">
                <a:solidFill>
                  <a:schemeClr val="bg1"/>
                </a:solidFill>
              </a:rPr>
              <a:t> pas </a:t>
            </a:r>
            <a:r>
              <a:rPr lang="en-US" dirty="0" err="1">
                <a:solidFill>
                  <a:schemeClr val="bg1"/>
                </a:solidFill>
              </a:rPr>
              <a:t>d'ambition</a:t>
            </a:r>
            <a:r>
              <a:rPr lang="en-US" dirty="0">
                <a:solidFill>
                  <a:schemeClr val="bg1"/>
                </a:solidFill>
              </a:rPr>
              <a:t>. Je ne vise pas la grandeur, </a:t>
            </a:r>
            <a:r>
              <a:rPr lang="en-US" dirty="0" err="1">
                <a:solidFill>
                  <a:schemeClr val="bg1"/>
                </a:solidFill>
              </a:rPr>
              <a:t>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ce</a:t>
            </a:r>
            <a:r>
              <a:rPr lang="en-US" dirty="0">
                <a:solidFill>
                  <a:schemeClr val="bg1"/>
                </a:solidFill>
              </a:rPr>
              <a:t> qui </a:t>
            </a:r>
            <a:r>
              <a:rPr lang="en-US" dirty="0" err="1">
                <a:solidFill>
                  <a:schemeClr val="bg1"/>
                </a:solidFill>
              </a:rPr>
              <a:t>est</a:t>
            </a:r>
            <a:r>
              <a:rPr lang="en-US" dirty="0">
                <a:solidFill>
                  <a:schemeClr val="bg1"/>
                </a:solidFill>
              </a:rPr>
              <a:t> trop haut pour </a:t>
            </a:r>
            <a:r>
              <a:rPr lang="en-US" dirty="0" err="1">
                <a:solidFill>
                  <a:schemeClr val="bg1"/>
                </a:solidFill>
              </a:rPr>
              <a:t>moi</a:t>
            </a:r>
            <a:r>
              <a:rPr lang="en-US" dirty="0">
                <a:solidFill>
                  <a:schemeClr val="bg1"/>
                </a:solidFill>
              </a:rPr>
              <a:t>. Au contraire, je </a:t>
            </a:r>
            <a:r>
              <a:rPr lang="en-US" dirty="0" err="1">
                <a:solidFill>
                  <a:schemeClr val="bg1"/>
                </a:solidFill>
              </a:rPr>
              <a:t>reste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calme</a:t>
            </a:r>
            <a:r>
              <a:rPr lang="en-US" dirty="0">
                <a:solidFill>
                  <a:schemeClr val="bg1"/>
                </a:solidFill>
              </a:rPr>
              <a:t> et </a:t>
            </a:r>
            <a:r>
              <a:rPr lang="en-US" dirty="0" err="1">
                <a:solidFill>
                  <a:schemeClr val="bg1"/>
                </a:solidFill>
              </a:rPr>
              <a:t>tranquille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comme</a:t>
            </a:r>
            <a:r>
              <a:rPr lang="en-US" dirty="0">
                <a:solidFill>
                  <a:schemeClr val="bg1"/>
                </a:solidFill>
              </a:rPr>
              <a:t> un </a:t>
            </a:r>
            <a:r>
              <a:rPr lang="en-US" dirty="0" err="1">
                <a:solidFill>
                  <a:schemeClr val="bg1"/>
                </a:solidFill>
              </a:rPr>
              <a:t>jeune</a:t>
            </a:r>
            <a:r>
              <a:rPr lang="en-US" dirty="0">
                <a:solidFill>
                  <a:schemeClr val="bg1"/>
                </a:solidFill>
              </a:rPr>
              <a:t> enfant </a:t>
            </a:r>
            <a:r>
              <a:rPr lang="en-US" dirty="0" err="1">
                <a:solidFill>
                  <a:schemeClr val="bg1"/>
                </a:solidFill>
              </a:rPr>
              <a:t>près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mère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Comme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cet</a:t>
            </a:r>
            <a:r>
              <a:rPr lang="en-US" dirty="0">
                <a:solidFill>
                  <a:schemeClr val="bg1"/>
                </a:solidFill>
              </a:rPr>
              <a:t> enfant, je </a:t>
            </a:r>
            <a:r>
              <a:rPr lang="en-US" dirty="0" err="1">
                <a:solidFill>
                  <a:schemeClr val="bg1"/>
                </a:solidFill>
              </a:rPr>
              <a:t>suis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apaisé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Israël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compte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sur</a:t>
            </a:r>
            <a:r>
              <a:rPr lang="en-US" dirty="0">
                <a:solidFill>
                  <a:schemeClr val="bg1"/>
                </a:solidFill>
              </a:rPr>
              <a:t> le Seigneur, </a:t>
            </a:r>
            <a:r>
              <a:rPr lang="en-US" dirty="0" err="1">
                <a:solidFill>
                  <a:schemeClr val="bg1"/>
                </a:solidFill>
              </a:rPr>
              <a:t>dès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maintenant</a:t>
            </a:r>
            <a:r>
              <a:rPr lang="en-US" dirty="0">
                <a:solidFill>
                  <a:schemeClr val="bg1"/>
                </a:solidFill>
              </a:rPr>
              <a:t> et </a:t>
            </a:r>
            <a:r>
              <a:rPr lang="en-US" dirty="0" err="1">
                <a:solidFill>
                  <a:schemeClr val="bg1"/>
                </a:solidFill>
              </a:rPr>
              <a:t>toujours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8971" y="0"/>
            <a:ext cx="5330192" cy="646331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yBili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Hb;g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"-</a:t>
            </a:r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al    </a:t>
            </a:r>
            <a:r>
              <a:rPr lang="en-US" altLang="zh-CN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131</a:t>
            </a:r>
            <a:r>
              <a:rPr lang="en-US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:1-3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63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532" y="681113"/>
            <a:ext cx="11881320" cy="586827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‎ ‎ לֹא־גָבַ֣הּ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לִ֭בִּי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וְלֹא־רָמ֣וּ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עֵינַ֑י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וְלֹֽא־הִלַּ֓כְתִּי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‎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‎‎בִּגְדֹל֖וֹת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with great things  I concern   not       my eyes     lofty     not   my heart   high     not </a:t>
            </a:r>
          </a:p>
          <a:p>
            <a:pPr rtl="1"/>
            <a:r>
              <a:rPr lang="he-IL" sz="3600" dirty="0" smtClean="0">
                <a:solidFill>
                  <a:srgbClr val="FFFF00"/>
                </a:solidFill>
              </a:rPr>
              <a:t>וּבְנִפְלָא֣וֹת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מִמֶּֽנִּי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‎אִם־לֹ֤א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שִׁוִּ֙יתִי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וְדוֹמַ֗מְתִּי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נַ֫פְשִׁ֥י</a:t>
            </a:r>
            <a:r>
              <a:rPr lang="en-US" sz="3600" dirty="0" smtClean="0">
                <a:solidFill>
                  <a:srgbClr val="FFFF00"/>
                </a:solidFill>
              </a:rPr>
              <a:t> 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myself   </a:t>
            </a:r>
            <a:r>
              <a:rPr lang="en-US" sz="2000" dirty="0">
                <a:solidFill>
                  <a:schemeClr val="bg1"/>
                </a:solidFill>
              </a:rPr>
              <a:t>I </a:t>
            </a:r>
            <a:r>
              <a:rPr lang="en-US" sz="2000" dirty="0" smtClean="0">
                <a:solidFill>
                  <a:schemeClr val="bg1"/>
                </a:solidFill>
              </a:rPr>
              <a:t>have quieted   I calmed      surely                for </a:t>
            </a:r>
            <a:r>
              <a:rPr lang="en-US" sz="2000" dirty="0">
                <a:solidFill>
                  <a:schemeClr val="bg1"/>
                </a:solidFill>
              </a:rPr>
              <a:t>me </a:t>
            </a:r>
            <a:r>
              <a:rPr lang="en-US" sz="2000" dirty="0" smtClean="0">
                <a:solidFill>
                  <a:schemeClr val="bg1"/>
                </a:solidFill>
              </a:rPr>
              <a:t>  with </a:t>
            </a:r>
            <a:r>
              <a:rPr lang="en-US" sz="2000" dirty="0">
                <a:solidFill>
                  <a:schemeClr val="bg1"/>
                </a:solidFill>
              </a:rPr>
              <a:t>marvelous things</a:t>
            </a:r>
            <a:endParaRPr lang="en-US" sz="2000" baseline="30000" dirty="0">
              <a:solidFill>
                <a:schemeClr val="bg1"/>
              </a:solidFill>
            </a:endParaRPr>
          </a:p>
          <a:p>
            <a:pPr rtl="1"/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כְּ֭גָמֻל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r>
              <a:rPr lang="he-IL" sz="3600" dirty="0" smtClean="0">
                <a:solidFill>
                  <a:srgbClr val="FFFF00"/>
                </a:solidFill>
              </a:rPr>
              <a:t> עֲלֵ֣י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אִמּ֑וֹ</a:t>
            </a:r>
            <a:r>
              <a:rPr lang="en-US" sz="3600" dirty="0" smtClean="0">
                <a:solidFill>
                  <a:srgbClr val="FFFF00"/>
                </a:solidFill>
              </a:rPr>
              <a:t>        </a:t>
            </a:r>
            <a:r>
              <a:rPr lang="he-IL" sz="3600" dirty="0">
                <a:solidFill>
                  <a:srgbClr val="FFFF00"/>
                </a:solidFill>
              </a:rPr>
              <a:t>כַּגָּמֻ֖ל 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r>
              <a:rPr lang="he-IL" sz="3600" dirty="0" smtClean="0">
                <a:solidFill>
                  <a:srgbClr val="FFFF00"/>
                </a:solidFill>
              </a:rPr>
              <a:t>עָלַ֣י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נַפְשִֽׁי׃</a:t>
            </a:r>
            <a:r>
              <a:rPr lang="en-US" sz="3600" dirty="0" smtClean="0">
                <a:solidFill>
                  <a:srgbClr val="FFFF00"/>
                </a:solidFill>
              </a:rPr>
              <a:t>    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     myself   on </a:t>
            </a:r>
            <a:r>
              <a:rPr lang="en-US" sz="2000" dirty="0">
                <a:solidFill>
                  <a:schemeClr val="bg1"/>
                </a:solidFill>
              </a:rPr>
              <a:t>me </a:t>
            </a:r>
            <a:r>
              <a:rPr lang="en-US" sz="2000" dirty="0" smtClean="0">
                <a:solidFill>
                  <a:schemeClr val="bg1"/>
                </a:solidFill>
              </a:rPr>
              <a:t> like a </a:t>
            </a:r>
            <a:r>
              <a:rPr lang="en-US" sz="2000" dirty="0">
                <a:solidFill>
                  <a:schemeClr val="bg1"/>
                </a:solidFill>
              </a:rPr>
              <a:t>weaned child </a:t>
            </a:r>
            <a:r>
              <a:rPr lang="en-US" sz="2000" dirty="0" smtClean="0">
                <a:solidFill>
                  <a:schemeClr val="bg1"/>
                </a:solidFill>
              </a:rPr>
              <a:t> its mother  on me  like a weaned child</a:t>
            </a:r>
          </a:p>
          <a:p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          </a:t>
            </a:r>
            <a:r>
              <a:rPr lang="he-IL" sz="3600" dirty="0" smtClean="0">
                <a:solidFill>
                  <a:srgbClr val="FFFF00"/>
                </a:solidFill>
              </a:rPr>
              <a:t>‎יַחֵ֣ל יִ֭שְׂרָאֵל אֶל־יְהוָ֑ה מֵֽ֜עַתָּ֗ה וְעַד־עוֹלָֽם׃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         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  forevermore    from now   YHWH  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unto    Israel       hope </a:t>
            </a:r>
            <a:endParaRPr lang="en-US" sz="1100" dirty="0" smtClean="0">
              <a:solidFill>
                <a:schemeClr val="bg1"/>
              </a:solidFill>
            </a:endParaRPr>
          </a:p>
          <a:p>
            <a:endParaRPr lang="en-US" sz="1100" baseline="30000" dirty="0" smtClean="0">
              <a:solidFill>
                <a:schemeClr val="bg1"/>
              </a:solidFill>
            </a:endParaRPr>
          </a:p>
          <a:p>
            <a:r>
              <a:rPr lang="en-US" baseline="30000" dirty="0" smtClean="0">
                <a:solidFill>
                  <a:schemeClr val="bg1"/>
                </a:solidFill>
              </a:rPr>
              <a:t>ELB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Mein </a:t>
            </a:r>
            <a:r>
              <a:rPr lang="en-US" dirty="0" err="1">
                <a:solidFill>
                  <a:schemeClr val="bg1"/>
                </a:solidFill>
              </a:rPr>
              <a:t>Herz</a:t>
            </a:r>
            <a:r>
              <a:rPr lang="en-US" dirty="0">
                <a:solidFill>
                  <a:schemeClr val="bg1"/>
                </a:solidFill>
              </a:rPr>
              <a:t> will </a:t>
            </a:r>
            <a:r>
              <a:rPr lang="en-US" dirty="0" err="1">
                <a:solidFill>
                  <a:schemeClr val="bg1"/>
                </a:solidFill>
              </a:rPr>
              <a:t>nicht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hoch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hinaus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meine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Augen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sind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nicht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hochfahrend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Ich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gehe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nicht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Dingen</a:t>
            </a:r>
            <a:r>
              <a:rPr lang="en-US" dirty="0">
                <a:solidFill>
                  <a:schemeClr val="bg1"/>
                </a:solidFill>
              </a:rPr>
              <a:t> um, die </a:t>
            </a:r>
            <a:r>
              <a:rPr lang="en-US" dirty="0" err="1">
                <a:solidFill>
                  <a:schemeClr val="bg1"/>
                </a:solidFill>
              </a:rPr>
              <a:t>zu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groß</a:t>
            </a:r>
            <a:r>
              <a:rPr lang="en-US" dirty="0">
                <a:solidFill>
                  <a:schemeClr val="bg1"/>
                </a:solidFill>
              </a:rPr>
              <a:t> und </a:t>
            </a:r>
            <a:r>
              <a:rPr lang="en-US" dirty="0" err="1">
                <a:solidFill>
                  <a:schemeClr val="bg1"/>
                </a:solidFill>
              </a:rPr>
              <a:t>zu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wunderbar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für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mich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sind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Habe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Seele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nicht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beschwichtigt</a:t>
            </a:r>
            <a:r>
              <a:rPr lang="en-US" dirty="0">
                <a:solidFill>
                  <a:schemeClr val="bg1"/>
                </a:solidFill>
              </a:rPr>
              <a:t> und </a:t>
            </a:r>
            <a:r>
              <a:rPr lang="en-US" dirty="0" err="1">
                <a:solidFill>
                  <a:schemeClr val="bg1"/>
                </a:solidFill>
              </a:rPr>
              <a:t>beruhigt</a:t>
            </a:r>
            <a:r>
              <a:rPr lang="en-US" dirty="0">
                <a:solidFill>
                  <a:schemeClr val="bg1"/>
                </a:solidFill>
              </a:rPr>
              <a:t>? </a:t>
            </a:r>
            <a:r>
              <a:rPr lang="en-US" dirty="0" err="1">
                <a:solidFill>
                  <a:schemeClr val="bg1"/>
                </a:solidFill>
              </a:rPr>
              <a:t>Wie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entwöhntes</a:t>
            </a:r>
            <a:r>
              <a:rPr lang="en-US" dirty="0">
                <a:solidFill>
                  <a:schemeClr val="bg1"/>
                </a:solidFill>
              </a:rPr>
              <a:t> Kind </a:t>
            </a:r>
            <a:r>
              <a:rPr lang="en-US" dirty="0" err="1">
                <a:solidFill>
                  <a:schemeClr val="bg1"/>
                </a:solidFill>
              </a:rPr>
              <a:t>bei</a:t>
            </a:r>
            <a:r>
              <a:rPr lang="en-US" dirty="0">
                <a:solidFill>
                  <a:schemeClr val="bg1"/>
                </a:solidFill>
              </a:rPr>
              <a:t> seiner Mutter, </a:t>
            </a:r>
            <a:r>
              <a:rPr lang="en-US" dirty="0" err="1">
                <a:solidFill>
                  <a:schemeClr val="bg1"/>
                </a:solidFill>
              </a:rPr>
              <a:t>wie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entwöhntes</a:t>
            </a:r>
            <a:r>
              <a:rPr lang="en-US" dirty="0">
                <a:solidFill>
                  <a:schemeClr val="bg1"/>
                </a:solidFill>
              </a:rPr>
              <a:t> Kind </a:t>
            </a:r>
            <a:r>
              <a:rPr lang="en-US" dirty="0" err="1">
                <a:solidFill>
                  <a:schemeClr val="bg1"/>
                </a:solidFill>
              </a:rPr>
              <a:t>ist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Seele</a:t>
            </a:r>
            <a:r>
              <a:rPr lang="en-US" dirty="0">
                <a:solidFill>
                  <a:schemeClr val="bg1"/>
                </a:solidFill>
              </a:rPr>
              <a:t> in </a:t>
            </a:r>
            <a:r>
              <a:rPr lang="en-US" dirty="0" err="1">
                <a:solidFill>
                  <a:schemeClr val="bg1"/>
                </a:solidFill>
              </a:rPr>
              <a:t>mir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Harre</a:t>
            </a:r>
            <a:r>
              <a:rPr lang="en-US" dirty="0">
                <a:solidFill>
                  <a:schemeClr val="bg1"/>
                </a:solidFill>
              </a:rPr>
              <a:t>, Israel, auf den HERRN, von nun an </a:t>
            </a:r>
            <a:r>
              <a:rPr lang="en-US" dirty="0" err="1">
                <a:solidFill>
                  <a:schemeClr val="bg1"/>
                </a:solidFill>
              </a:rPr>
              <a:t>bis</a:t>
            </a:r>
            <a:r>
              <a:rPr lang="en-US" dirty="0">
                <a:solidFill>
                  <a:schemeClr val="bg1"/>
                </a:solidFill>
              </a:rPr>
              <a:t> in </a:t>
            </a:r>
            <a:r>
              <a:rPr lang="en-US" dirty="0" err="1">
                <a:solidFill>
                  <a:schemeClr val="bg1"/>
                </a:solidFill>
              </a:rPr>
              <a:t>Ewigkeit</a:t>
            </a:r>
            <a:r>
              <a:rPr lang="en-US" dirty="0" smtClean="0">
                <a:solidFill>
                  <a:schemeClr val="bg1"/>
                </a:solidFill>
              </a:rPr>
              <a:t>!     / </a:t>
            </a:r>
            <a:r>
              <a:rPr lang="en-US" b="1" baseline="30000" dirty="0" smtClean="0">
                <a:solidFill>
                  <a:schemeClr val="bg1"/>
                </a:solidFill>
              </a:rPr>
              <a:t>KRV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ko-KR" altLang="en-US" b="1" dirty="0">
                <a:solidFill>
                  <a:schemeClr val="bg1"/>
                </a:solidFill>
              </a:rPr>
              <a:t>내 마음이 교만치 아니하고 내 눈이 높지 아니하오며 내가 큰 일과 미치지 못할 기이한 일을 힘쓰지 아니하나이다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r>
              <a:rPr lang="ko-KR" altLang="en-US" b="1" dirty="0">
                <a:solidFill>
                  <a:schemeClr val="bg1"/>
                </a:solidFill>
              </a:rPr>
              <a:t>실로 내가 내 심령으로 고요하고 평온케 하기를 젖 뗀 아이가 그 어미 품에 있음 같게 하였나니 내 중심이 젖 뗀 아이와 같도다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r>
              <a:rPr lang="ko-KR" altLang="en-US" b="1" dirty="0">
                <a:solidFill>
                  <a:schemeClr val="bg1"/>
                </a:solidFill>
              </a:rPr>
              <a:t>이스라엘아 지금부터 영원까지 여호와를 바랄찌어다</a:t>
            </a:r>
            <a:r>
              <a:rPr lang="en-US" b="1" dirty="0">
                <a:solidFill>
                  <a:schemeClr val="bg1"/>
                </a:solidFill>
              </a:rPr>
              <a:t>.</a:t>
            </a:r>
          </a:p>
          <a:p>
            <a:r>
              <a:rPr lang="en-US" baseline="30000" dirty="0">
                <a:solidFill>
                  <a:schemeClr val="bg1"/>
                </a:solidFill>
              </a:rPr>
              <a:t>CUV </a:t>
            </a:r>
            <a:r>
              <a:rPr lang="zh-TW" altLang="en-US" dirty="0">
                <a:solidFill>
                  <a:schemeClr val="bg1"/>
                </a:solidFill>
              </a:rPr>
              <a:t>我的心不狂傲、我的眼不高大．重大和測不透的事、我也不敢行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zh-TW" altLang="en-US" dirty="0">
                <a:solidFill>
                  <a:schemeClr val="bg1"/>
                </a:solidFill>
              </a:rPr>
              <a:t>我的心平穩安靜、好像斷過奶的孩子在他母親的懷中．我的心在我裡面真像斷過奶的孩子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zh-TW" altLang="en-US" dirty="0">
                <a:solidFill>
                  <a:schemeClr val="bg1"/>
                </a:solidFill>
              </a:rPr>
              <a:t>以色列阿、你當仰望耶和華、從今時直到永</a:t>
            </a:r>
            <a:r>
              <a:rPr lang="zh-TW" altLang="en-US" dirty="0" smtClean="0">
                <a:solidFill>
                  <a:schemeClr val="bg1"/>
                </a:solidFill>
              </a:rPr>
              <a:t>遠</a:t>
            </a:r>
            <a:r>
              <a:rPr lang="en-US" altLang="zh-TW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8971" y="0"/>
            <a:ext cx="5330192" cy="646331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yBili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Bwhebb" pitchFamily="2" charset="0"/>
              </a:rPr>
              <a:t>Hb;g</a:t>
            </a:r>
            <a:r>
              <a:rPr lang="en-US" sz="3600" dirty="0">
                <a:solidFill>
                  <a:srgbClr val="FFFF00"/>
                </a:solidFill>
                <a:latin typeface="Bwhebb" pitchFamily="2" charset="0"/>
              </a:rPr>
              <a:t>"-</a:t>
            </a:r>
            <a:r>
              <a:rPr lang="en-US" sz="3600" dirty="0" smtClean="0">
                <a:solidFill>
                  <a:srgbClr val="FFFF00"/>
                </a:solidFill>
                <a:latin typeface="Bwhebb" pitchFamily="2" charset="0"/>
              </a:rPr>
              <a:t>al    </a:t>
            </a:r>
            <a:r>
              <a:rPr lang="en-US" altLang="zh-CN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131</a:t>
            </a:r>
            <a:r>
              <a:rPr lang="en-US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:1-3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9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文本框 1"/>
          <p:cNvSpPr txBox="1"/>
          <p:nvPr/>
        </p:nvSpPr>
        <p:spPr>
          <a:xfrm>
            <a:off x="2607391" y="126603"/>
            <a:ext cx="5215213" cy="584775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sz="3200" dirty="0" err="1">
                <a:solidFill>
                  <a:srgbClr val="FFFF00"/>
                </a:solidFill>
                <a:latin typeface="Bwhebb" pitchFamily="2" charset="0"/>
              </a:rPr>
              <a:t>yBili</a:t>
            </a:r>
            <a:r>
              <a:rPr lang="en-US" sz="32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Bwhebb" pitchFamily="2" charset="0"/>
              </a:rPr>
              <a:t>Hb;g</a:t>
            </a:r>
            <a:r>
              <a:rPr lang="en-US" sz="3200" dirty="0">
                <a:solidFill>
                  <a:srgbClr val="FFFF00"/>
                </a:solidFill>
                <a:latin typeface="Bwhebb" pitchFamily="2" charset="0"/>
              </a:rPr>
              <a:t>"-al    </a:t>
            </a:r>
            <a:r>
              <a:rPr lang="en-US" altLang="zh-CN" sz="2800" b="1" dirty="0">
                <a:solidFill>
                  <a:srgbClr val="FFFF00"/>
                </a:solidFill>
                <a:sym typeface="宋体" panose="02010600030101010101" pitchFamily="2" charset="-122"/>
              </a:rPr>
              <a:t>Psalm </a:t>
            </a:r>
            <a:r>
              <a:rPr lang="en-US" altLang="zh-CN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131</a:t>
            </a:r>
            <a:r>
              <a:rPr lang="en-US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:1-3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438" y="854975"/>
            <a:ext cx="5850636" cy="5486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l="11290"/>
          <a:stretch>
            <a:fillRect/>
          </a:stretch>
        </p:blipFill>
        <p:spPr>
          <a:xfrm>
            <a:off x="1481786" y="1381295"/>
            <a:ext cx="8002629" cy="5486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rcRect r="9843"/>
          <a:stretch>
            <a:fillRect/>
          </a:stretch>
        </p:blipFill>
        <p:spPr>
          <a:xfrm>
            <a:off x="1612813" y="1952255"/>
            <a:ext cx="6761783" cy="5486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rcRect l="15424"/>
          <a:stretch>
            <a:fillRect/>
          </a:stretch>
        </p:blipFill>
        <p:spPr>
          <a:xfrm>
            <a:off x="2752398" y="2500895"/>
            <a:ext cx="5586894" cy="5486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rcRect t="8542" r="12295"/>
          <a:stretch>
            <a:fillRect/>
          </a:stretch>
        </p:blipFill>
        <p:spPr>
          <a:xfrm>
            <a:off x="2265728" y="3148992"/>
            <a:ext cx="6404387" cy="5486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rcRect l="14336"/>
          <a:stretch>
            <a:fillRect/>
          </a:stretch>
        </p:blipFill>
        <p:spPr>
          <a:xfrm>
            <a:off x="2322173" y="3725062"/>
            <a:ext cx="6167750" cy="5486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3694" y="2523215"/>
            <a:ext cx="898498" cy="504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57177" y="1996895"/>
            <a:ext cx="898498" cy="504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67230" y="3751976"/>
            <a:ext cx="898498" cy="504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77216" y="3148992"/>
            <a:ext cx="898498" cy="504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rcRect l="90745"/>
          <a:stretch>
            <a:fillRect/>
          </a:stretch>
        </p:blipFill>
        <p:spPr>
          <a:xfrm>
            <a:off x="9655675" y="1905500"/>
            <a:ext cx="865229" cy="68389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rcRect l="90298" t="8542"/>
          <a:stretch>
            <a:fillRect/>
          </a:stretch>
        </p:blipFill>
        <p:spPr>
          <a:xfrm>
            <a:off x="9708121" y="3088254"/>
            <a:ext cx="807656" cy="6254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203" y="1403615"/>
            <a:ext cx="898498" cy="5040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26946" y="1403615"/>
            <a:ext cx="898498" cy="504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42281" y="863283"/>
            <a:ext cx="1739447" cy="4953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748" y="4365104"/>
            <a:ext cx="11953328" cy="2246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(Refrain) Lo  </a:t>
            </a:r>
            <a:r>
              <a:rPr lang="en-US" sz="2800" dirty="0" err="1" smtClean="0">
                <a:solidFill>
                  <a:srgbClr val="FFFF00"/>
                </a:solidFill>
              </a:rPr>
              <a:t>ga-vah</a:t>
            </a:r>
            <a:r>
              <a:rPr lang="en-US" sz="2800" dirty="0" smtClean="0">
                <a:solidFill>
                  <a:srgbClr val="FFFF00"/>
                </a:solidFill>
              </a:rPr>
              <a:t>  li-bi  </a:t>
            </a:r>
            <a:r>
              <a:rPr lang="en-US" sz="2800" dirty="0" err="1" smtClean="0">
                <a:solidFill>
                  <a:srgbClr val="FFFF00"/>
                </a:solidFill>
              </a:rPr>
              <a:t>ve</a:t>
            </a:r>
            <a:r>
              <a:rPr lang="en-US" sz="2800" dirty="0" smtClean="0">
                <a:solidFill>
                  <a:srgbClr val="FFFF00"/>
                </a:solidFill>
              </a:rPr>
              <a:t>-lo  </a:t>
            </a:r>
            <a:r>
              <a:rPr lang="en-US" sz="2800" dirty="0" err="1" smtClean="0">
                <a:solidFill>
                  <a:srgbClr val="FFFF00"/>
                </a:solidFill>
              </a:rPr>
              <a:t>ra</a:t>
            </a:r>
            <a:r>
              <a:rPr lang="en-US" sz="2800" dirty="0" smtClean="0">
                <a:solidFill>
                  <a:srgbClr val="FFFF00"/>
                </a:solidFill>
              </a:rPr>
              <a:t>-mu  </a:t>
            </a:r>
            <a:r>
              <a:rPr lang="en-US" sz="2800" dirty="0" err="1" smtClean="0">
                <a:solidFill>
                  <a:srgbClr val="FFFF00"/>
                </a:solidFill>
              </a:rPr>
              <a:t>ey</a:t>
            </a:r>
            <a:r>
              <a:rPr lang="en-US" sz="2800" dirty="0" smtClean="0">
                <a:solidFill>
                  <a:srgbClr val="FFFF00"/>
                </a:solidFill>
              </a:rPr>
              <a:t>-nay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//   </a:t>
            </a:r>
            <a:r>
              <a:rPr lang="en-US" sz="2800" dirty="0" err="1" smtClean="0">
                <a:solidFill>
                  <a:schemeClr val="bg1"/>
                </a:solidFill>
              </a:rPr>
              <a:t>Ve</a:t>
            </a:r>
            <a:r>
              <a:rPr lang="en-US" sz="2800" dirty="0" smtClean="0">
                <a:solidFill>
                  <a:schemeClr val="bg1"/>
                </a:solidFill>
              </a:rPr>
              <a:t>-lo  hi-lakh-</a:t>
            </a:r>
            <a:r>
              <a:rPr lang="en-US" sz="2800" dirty="0" err="1" smtClean="0">
                <a:solidFill>
                  <a:schemeClr val="bg1"/>
                </a:solidFill>
              </a:rPr>
              <a:t>ti</a:t>
            </a:r>
            <a:r>
              <a:rPr lang="en-US" sz="2800" dirty="0" smtClean="0">
                <a:solidFill>
                  <a:schemeClr val="bg1"/>
                </a:solidFill>
              </a:rPr>
              <a:t>  bi-</a:t>
            </a:r>
            <a:r>
              <a:rPr lang="en-US" sz="2800" dirty="0" err="1" smtClean="0">
                <a:solidFill>
                  <a:schemeClr val="bg1"/>
                </a:solidFill>
              </a:rPr>
              <a:t>gedo</a:t>
            </a:r>
            <a:r>
              <a:rPr lang="en-US" sz="2800" dirty="0" smtClean="0">
                <a:solidFill>
                  <a:schemeClr val="bg1"/>
                </a:solidFill>
              </a:rPr>
              <a:t>-lot  </a:t>
            </a:r>
            <a:r>
              <a:rPr lang="en-US" sz="2800" dirty="0" err="1" smtClean="0">
                <a:solidFill>
                  <a:schemeClr val="bg1"/>
                </a:solidFill>
              </a:rPr>
              <a:t>uv</a:t>
            </a:r>
            <a:r>
              <a:rPr lang="en-US" sz="2800" dirty="0" smtClean="0">
                <a:solidFill>
                  <a:schemeClr val="bg1"/>
                </a:solidFill>
              </a:rPr>
              <a:t>-</a:t>
            </a:r>
            <a:r>
              <a:rPr lang="en-US" sz="2800" dirty="0" err="1" smtClean="0">
                <a:solidFill>
                  <a:schemeClr val="bg1"/>
                </a:solidFill>
              </a:rPr>
              <a:t>nif</a:t>
            </a:r>
            <a:r>
              <a:rPr lang="en-US" sz="2800" dirty="0" smtClean="0">
                <a:solidFill>
                  <a:schemeClr val="bg1"/>
                </a:solidFill>
              </a:rPr>
              <a:t>-la-</a:t>
            </a:r>
            <a:r>
              <a:rPr lang="en-US" sz="2800" dirty="0" err="1" smtClean="0">
                <a:solidFill>
                  <a:schemeClr val="bg1"/>
                </a:solidFill>
              </a:rPr>
              <a:t>ot</a:t>
            </a:r>
            <a:r>
              <a:rPr lang="en-US" sz="2800" dirty="0" smtClean="0">
                <a:solidFill>
                  <a:schemeClr val="bg1"/>
                </a:solidFill>
              </a:rPr>
              <a:t>  mi-me-</a:t>
            </a:r>
            <a:r>
              <a:rPr lang="en-US" sz="2800" dirty="0" err="1" smtClean="0">
                <a:solidFill>
                  <a:schemeClr val="bg1"/>
                </a:solidFill>
              </a:rPr>
              <a:t>ni</a:t>
            </a:r>
            <a:r>
              <a:rPr lang="en-US" sz="2800" dirty="0" smtClean="0">
                <a:solidFill>
                  <a:schemeClr val="bg1"/>
                </a:solidFill>
              </a:rPr>
              <a:t>   //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1</a:t>
            </a:r>
            <a:r>
              <a:rPr lang="en-US" sz="2800" dirty="0" smtClean="0">
                <a:solidFill>
                  <a:schemeClr val="bg1"/>
                </a:solidFill>
              </a:rPr>
              <a:t> //   Hi-ne  </a:t>
            </a:r>
            <a:r>
              <a:rPr lang="en-US" sz="2800" dirty="0" err="1" smtClean="0">
                <a:solidFill>
                  <a:schemeClr val="bg1"/>
                </a:solidFill>
              </a:rPr>
              <a:t>shi</a:t>
            </a:r>
            <a:r>
              <a:rPr lang="en-US" sz="2800" dirty="0" smtClean="0">
                <a:solidFill>
                  <a:schemeClr val="bg1"/>
                </a:solidFill>
              </a:rPr>
              <a:t>-vi-</a:t>
            </a:r>
            <a:r>
              <a:rPr lang="en-US" sz="2800" dirty="0" err="1" smtClean="0">
                <a:solidFill>
                  <a:schemeClr val="bg1"/>
                </a:solidFill>
              </a:rPr>
              <a:t>ti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</a:rPr>
              <a:t>ve</a:t>
            </a:r>
            <a:r>
              <a:rPr lang="en-US" sz="2800" dirty="0" smtClean="0">
                <a:solidFill>
                  <a:schemeClr val="bg1"/>
                </a:solidFill>
              </a:rPr>
              <a:t>-do-mam-</a:t>
            </a:r>
            <a:r>
              <a:rPr lang="en-US" sz="2800" dirty="0" err="1" smtClean="0">
                <a:solidFill>
                  <a:schemeClr val="bg1"/>
                </a:solidFill>
              </a:rPr>
              <a:t>ti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 err="1" smtClean="0">
                <a:solidFill>
                  <a:schemeClr val="bg1"/>
                </a:solidFill>
              </a:rPr>
              <a:t>naf-shi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ke-ga-mul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a-ley  i-</a:t>
            </a:r>
            <a:r>
              <a:rPr lang="en-US" sz="2800" dirty="0" err="1" smtClean="0">
                <a:solidFill>
                  <a:schemeClr val="bg1"/>
                </a:solidFill>
              </a:rPr>
              <a:t>mo</a:t>
            </a:r>
            <a:r>
              <a:rPr lang="en-US" sz="2800" dirty="0" smtClean="0">
                <a:solidFill>
                  <a:schemeClr val="bg1"/>
                </a:solidFill>
              </a:rPr>
              <a:t>   </a:t>
            </a:r>
            <a:r>
              <a:rPr lang="en-US" sz="2800" dirty="0" err="1" smtClean="0">
                <a:solidFill>
                  <a:schemeClr val="bg1"/>
                </a:solidFill>
              </a:rPr>
              <a:t>ka-ga-mul</a:t>
            </a:r>
            <a:r>
              <a:rPr lang="en-US" sz="2800" dirty="0" smtClean="0">
                <a:solidFill>
                  <a:schemeClr val="bg1"/>
                </a:solidFill>
              </a:rPr>
              <a:t>  a-lay  </a:t>
            </a:r>
            <a:r>
              <a:rPr lang="en-US" sz="2800" dirty="0" err="1" smtClean="0">
                <a:solidFill>
                  <a:schemeClr val="bg1"/>
                </a:solidFill>
              </a:rPr>
              <a:t>naf-shi</a:t>
            </a:r>
            <a:r>
              <a:rPr lang="en-US" sz="2800" dirty="0" smtClean="0">
                <a:solidFill>
                  <a:schemeClr val="bg1"/>
                </a:solidFill>
              </a:rPr>
              <a:t>   //</a:t>
            </a:r>
          </a:p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 //  </a:t>
            </a:r>
            <a:r>
              <a:rPr lang="en-US" sz="2800" dirty="0" err="1" smtClean="0">
                <a:solidFill>
                  <a:schemeClr val="bg1"/>
                </a:solidFill>
              </a:rPr>
              <a:t>Ya-khel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Yisrael</a:t>
            </a:r>
            <a:r>
              <a:rPr lang="en-US" sz="2800" dirty="0" smtClean="0">
                <a:solidFill>
                  <a:schemeClr val="bg1"/>
                </a:solidFill>
              </a:rPr>
              <a:t> el </a:t>
            </a:r>
            <a:r>
              <a:rPr lang="en-US" sz="2800" dirty="0" err="1" smtClean="0">
                <a:solidFill>
                  <a:schemeClr val="bg1"/>
                </a:solidFill>
              </a:rPr>
              <a:t>Adonay</a:t>
            </a:r>
            <a:r>
              <a:rPr lang="en-US" sz="2800" dirty="0" smtClean="0">
                <a:solidFill>
                  <a:schemeClr val="bg1"/>
                </a:solidFill>
              </a:rPr>
              <a:t> me-a-ta </a:t>
            </a:r>
            <a:r>
              <a:rPr lang="en-US" sz="2800" dirty="0" err="1" smtClean="0">
                <a:solidFill>
                  <a:schemeClr val="bg1"/>
                </a:solidFill>
              </a:rPr>
              <a:t>ve</a:t>
            </a:r>
            <a:r>
              <a:rPr lang="en-US" sz="2800" dirty="0" smtClean="0">
                <a:solidFill>
                  <a:schemeClr val="bg1"/>
                </a:solidFill>
              </a:rPr>
              <a:t>-ad o-lam </a:t>
            </a:r>
            <a:r>
              <a:rPr lang="en-US" sz="2800" dirty="0">
                <a:solidFill>
                  <a:schemeClr val="bg1"/>
                </a:solidFill>
              </a:rPr>
              <a:t>me-a-ta </a:t>
            </a:r>
            <a:r>
              <a:rPr lang="en-US" sz="2800" dirty="0" err="1">
                <a:solidFill>
                  <a:schemeClr val="bg1"/>
                </a:solidFill>
              </a:rPr>
              <a:t>ve</a:t>
            </a:r>
            <a:r>
              <a:rPr lang="en-US" sz="2800" dirty="0">
                <a:solidFill>
                  <a:schemeClr val="bg1"/>
                </a:solidFill>
              </a:rPr>
              <a:t>-ad </a:t>
            </a:r>
            <a:r>
              <a:rPr lang="en-US" sz="2800" dirty="0" smtClean="0">
                <a:solidFill>
                  <a:schemeClr val="bg1"/>
                </a:solidFill>
              </a:rPr>
              <a:t>o-lam  //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693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732" y="646331"/>
            <a:ext cx="11881320" cy="603242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600" dirty="0">
                <a:solidFill>
                  <a:schemeClr val="bg1"/>
                </a:solidFill>
              </a:rPr>
              <a:t>‎</a:t>
            </a:r>
            <a:r>
              <a:rPr lang="he-IL" sz="3600" dirty="0" smtClean="0">
                <a:solidFill>
                  <a:schemeClr val="bg1"/>
                </a:solidFill>
              </a:rPr>
              <a:t>לְדָוִ֙ד </a:t>
            </a:r>
            <a:r>
              <a:rPr lang="he-IL" sz="3600" dirty="0">
                <a:solidFill>
                  <a:srgbClr val="FFFF00"/>
                </a:solidFill>
              </a:rPr>
              <a:t>בָּרֲכִ֣י נַ֭פְשִׁי אֶת־יְהוָ֑ה וְכָל־קְ֜רָבַ֗י אֶת־שֵׁ֥ם קָדְשֽׁוֹ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s-ES_tradnl" sz="3600" dirty="0" smtClean="0">
                <a:solidFill>
                  <a:srgbClr val="FFFF00"/>
                </a:solidFill>
              </a:rPr>
              <a:t>   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of His holiness    name     </a:t>
            </a:r>
            <a:r>
              <a:rPr lang="en-US" dirty="0" smtClean="0">
                <a:solidFill>
                  <a:schemeClr val="bg1"/>
                </a:solidFill>
              </a:rPr>
              <a:t>all </a:t>
            </a:r>
            <a:r>
              <a:rPr lang="en-US" dirty="0">
                <a:solidFill>
                  <a:schemeClr val="bg1"/>
                </a:solidFill>
              </a:rPr>
              <a:t>that is within me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YHWH        my being   bless  of David</a:t>
            </a:r>
          </a:p>
          <a:p>
            <a:pPr rtl="1"/>
            <a:r>
              <a:rPr lang="he-IL" sz="3600" dirty="0" smtClean="0">
                <a:solidFill>
                  <a:srgbClr val="FFFF00"/>
                </a:solidFill>
              </a:rPr>
              <a:t>בָּרֲכִ֣י נַ֭פְשִׁי אֶת־יְהוָ֑ה</a:t>
            </a:r>
            <a:r>
              <a:rPr lang="es-ES_tradn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וְאַל־תִּ֜שְׁכְּחִ֗י כָּל־גְּמוּלָֽיו׃</a:t>
            </a:r>
            <a:r>
              <a:rPr lang="es-ES_tradnl" sz="3600" dirty="0" smtClean="0">
                <a:solidFill>
                  <a:srgbClr val="FFFF00"/>
                </a:solidFill>
              </a:rPr>
              <a:t>      </a:t>
            </a:r>
          </a:p>
          <a:p>
            <a:pPr rtl="1"/>
            <a:r>
              <a:rPr lang="en-US" sz="2000" dirty="0" smtClean="0">
                <a:solidFill>
                  <a:schemeClr val="bg1"/>
                </a:solidFill>
              </a:rPr>
              <a:t>          His benefits  all      forget      not  and  YHWH         </a:t>
            </a:r>
            <a:r>
              <a:rPr lang="en-US" sz="2000" dirty="0">
                <a:solidFill>
                  <a:schemeClr val="bg1"/>
                </a:solidFill>
              </a:rPr>
              <a:t>my being   </a:t>
            </a:r>
            <a:r>
              <a:rPr lang="en-US" sz="2000" dirty="0" smtClean="0">
                <a:solidFill>
                  <a:schemeClr val="bg1"/>
                </a:solidFill>
              </a:rPr>
              <a:t>bless</a:t>
            </a:r>
            <a:endParaRPr lang="en-US" sz="2000" baseline="30000" dirty="0">
              <a:solidFill>
                <a:schemeClr val="bg1"/>
              </a:solidFill>
            </a:endParaRPr>
          </a:p>
          <a:p>
            <a:pPr rtl="1"/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הַסֹּלֵ֥חַ</a:t>
            </a:r>
            <a:r>
              <a:rPr lang="es-ES_tradn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לְכָל־עֲוֹנֵ֑כִי</a:t>
            </a:r>
            <a:r>
              <a:rPr lang="es-ES_tradn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הָ֜רֹפֵ֗א לְכָל־תַּחֲלֻאָֽיְכִי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s-ES_tradnl" sz="3600" dirty="0" smtClean="0">
                <a:solidFill>
                  <a:srgbClr val="FFFF00"/>
                </a:solidFill>
              </a:rPr>
              <a:t>         </a:t>
            </a:r>
            <a:endParaRPr lang="he-IL" sz="3600" dirty="0" smtClean="0">
              <a:solidFill>
                <a:srgbClr val="FFFF00"/>
              </a:solidFill>
            </a:endParaRPr>
          </a:p>
          <a:p>
            <a:pPr rtl="1"/>
            <a:r>
              <a:rPr lang="en-US" sz="2000" dirty="0" smtClean="0">
                <a:solidFill>
                  <a:schemeClr val="bg1"/>
                </a:solidFill>
              </a:rPr>
              <a:t>                 your diseases   all     who </a:t>
            </a:r>
            <a:r>
              <a:rPr lang="en-US" sz="2000" dirty="0">
                <a:solidFill>
                  <a:schemeClr val="bg1"/>
                </a:solidFill>
              </a:rPr>
              <a:t>heals </a:t>
            </a:r>
            <a:r>
              <a:rPr lang="en-US" sz="2000" dirty="0" smtClean="0">
                <a:solidFill>
                  <a:schemeClr val="bg1"/>
                </a:solidFill>
              </a:rPr>
              <a:t>your iniquity  all   who forgives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      </a:t>
            </a:r>
            <a:r>
              <a:rPr lang="he-IL" sz="3600" dirty="0">
                <a:solidFill>
                  <a:srgbClr val="FFFF00"/>
                </a:solidFill>
              </a:rPr>
              <a:t>‎</a:t>
            </a:r>
            <a:r>
              <a:rPr lang="he-IL" sz="3600" dirty="0" smtClean="0">
                <a:solidFill>
                  <a:srgbClr val="FFFF00"/>
                </a:solidFill>
              </a:rPr>
              <a:t>הַגּוֹאֵ֣ל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מִשַּׁ֣חַת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חַיָּ֑יְכִי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 הַֽ֜מְעַטְּרֵ֗כִי</a:t>
            </a:r>
            <a:r>
              <a:rPr lang="he-IL" sz="3600" dirty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חֶ֣סֶד </a:t>
            </a:r>
            <a:r>
              <a:rPr lang="he-IL" sz="3600" dirty="0">
                <a:solidFill>
                  <a:srgbClr val="FFFF00"/>
                </a:solidFill>
              </a:rPr>
              <a:t>וְרַחֲמִֽים׃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         mercy  steadfast </a:t>
            </a:r>
            <a:r>
              <a:rPr lang="en-US" sz="2000" dirty="0">
                <a:solidFill>
                  <a:schemeClr val="bg1"/>
                </a:solidFill>
              </a:rPr>
              <a:t>love </a:t>
            </a:r>
            <a:r>
              <a:rPr lang="en-US" sz="2000" dirty="0" smtClean="0">
                <a:solidFill>
                  <a:schemeClr val="bg1"/>
                </a:solidFill>
              </a:rPr>
              <a:t>who </a:t>
            </a:r>
            <a:r>
              <a:rPr lang="en-US" sz="2000" dirty="0">
                <a:solidFill>
                  <a:schemeClr val="bg1"/>
                </a:solidFill>
              </a:rPr>
              <a:t>crowns you </a:t>
            </a:r>
            <a:r>
              <a:rPr lang="en-US" sz="2000" dirty="0" smtClean="0">
                <a:solidFill>
                  <a:schemeClr val="bg1"/>
                </a:solidFill>
              </a:rPr>
              <a:t>  your </a:t>
            </a:r>
            <a:r>
              <a:rPr lang="en-US" sz="2000" dirty="0">
                <a:solidFill>
                  <a:schemeClr val="bg1"/>
                </a:solidFill>
              </a:rPr>
              <a:t>life </a:t>
            </a:r>
            <a:r>
              <a:rPr lang="en-US" sz="2000" dirty="0" smtClean="0">
                <a:solidFill>
                  <a:schemeClr val="bg1"/>
                </a:solidFill>
              </a:rPr>
              <a:t> from </a:t>
            </a:r>
            <a:r>
              <a:rPr lang="en-US" sz="2000" dirty="0">
                <a:solidFill>
                  <a:schemeClr val="bg1"/>
                </a:solidFill>
              </a:rPr>
              <a:t>the </a:t>
            </a:r>
            <a:r>
              <a:rPr lang="en-US" sz="2000" dirty="0" smtClean="0">
                <a:solidFill>
                  <a:schemeClr val="bg1"/>
                </a:solidFill>
              </a:rPr>
              <a:t>pit  who redeems</a:t>
            </a:r>
          </a:p>
          <a:p>
            <a:r>
              <a:rPr lang="en-US" baseline="30000" dirty="0" smtClean="0">
                <a:solidFill>
                  <a:srgbClr val="FFFF00"/>
                </a:solidFill>
              </a:rPr>
              <a:t>ESV </a:t>
            </a:r>
            <a:r>
              <a:rPr lang="en-US" b="1" dirty="0" smtClean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i="1" dirty="0">
                <a:solidFill>
                  <a:srgbClr val="FFFF00"/>
                </a:solidFill>
              </a:rPr>
              <a:t>Of David. </a:t>
            </a:r>
            <a:r>
              <a:rPr lang="en-US" dirty="0">
                <a:solidFill>
                  <a:srgbClr val="FFFF00"/>
                </a:solidFill>
              </a:rPr>
              <a:t>Bless the LORD, O my soul, and all that is within me, bless his holy name</a:t>
            </a:r>
            <a:r>
              <a:rPr lang="en-US" dirty="0" smtClean="0">
                <a:solidFill>
                  <a:srgbClr val="FFFF00"/>
                </a:solidFill>
              </a:rPr>
              <a:t>! </a:t>
            </a:r>
            <a:r>
              <a:rPr lang="en-US" baseline="30000" dirty="0" smtClean="0">
                <a:solidFill>
                  <a:srgbClr val="FFFF00"/>
                </a:solidFill>
              </a:rPr>
              <a:t>2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Bless the LORD, O my soul, and forget not all his benefits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baseline="30000" dirty="0" smtClean="0">
                <a:solidFill>
                  <a:srgbClr val="FFFF00"/>
                </a:solidFill>
              </a:rPr>
              <a:t>3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who forgives all your iniquity, who heals all your </a:t>
            </a:r>
            <a:r>
              <a:rPr lang="en-US" dirty="0" smtClean="0">
                <a:solidFill>
                  <a:srgbClr val="FFFF00"/>
                </a:solidFill>
              </a:rPr>
              <a:t>diseases, </a:t>
            </a:r>
            <a:r>
              <a:rPr lang="en-US" baseline="30000" dirty="0" smtClean="0">
                <a:solidFill>
                  <a:srgbClr val="FFFF00"/>
                </a:solidFill>
              </a:rPr>
              <a:t>4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who redeems your life from the pit, who crowns you with steadfast love and mercy</a:t>
            </a:r>
            <a:r>
              <a:rPr lang="en-US" dirty="0" smtClean="0">
                <a:solidFill>
                  <a:srgbClr val="FFFF00"/>
                </a:solidFill>
              </a:rPr>
              <a:t>,</a:t>
            </a:r>
            <a:r>
              <a:rPr lang="en-US" dirty="0" smtClean="0">
                <a:solidFill>
                  <a:schemeClr val="bg1"/>
                </a:solidFill>
              </a:rPr>
              <a:t> / </a:t>
            </a:r>
            <a:r>
              <a:rPr lang="en-US" baseline="30000" dirty="0" smtClean="0">
                <a:solidFill>
                  <a:schemeClr val="bg1"/>
                </a:solidFill>
              </a:rPr>
              <a:t>R95 </a:t>
            </a:r>
            <a:r>
              <a:rPr lang="en-US" b="1" dirty="0" smtClean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&lt;Salmo de David&gt; </a:t>
            </a:r>
            <a:r>
              <a:rPr lang="en-US" dirty="0" err="1">
                <a:solidFill>
                  <a:schemeClr val="bg1"/>
                </a:solidFill>
              </a:rPr>
              <a:t>Bendice</a:t>
            </a:r>
            <a:r>
              <a:rPr lang="en-US" dirty="0">
                <a:solidFill>
                  <a:schemeClr val="bg1"/>
                </a:solidFill>
              </a:rPr>
              <a:t>, alma </a:t>
            </a:r>
            <a:r>
              <a:rPr lang="en-US" dirty="0" err="1">
                <a:solidFill>
                  <a:schemeClr val="bg1"/>
                </a:solidFill>
              </a:rPr>
              <a:t>mía</a:t>
            </a:r>
            <a:r>
              <a:rPr lang="en-US" dirty="0">
                <a:solidFill>
                  <a:schemeClr val="bg1"/>
                </a:solidFill>
              </a:rPr>
              <a:t>, a </a:t>
            </a:r>
            <a:r>
              <a:rPr lang="en-US" dirty="0" err="1">
                <a:solidFill>
                  <a:schemeClr val="bg1"/>
                </a:solidFill>
              </a:rPr>
              <a:t>Jehová</a:t>
            </a:r>
            <a:r>
              <a:rPr lang="en-US" dirty="0">
                <a:solidFill>
                  <a:schemeClr val="bg1"/>
                </a:solidFill>
              </a:rPr>
              <a:t>, y </a:t>
            </a:r>
            <a:r>
              <a:rPr lang="en-US" dirty="0" err="1">
                <a:solidFill>
                  <a:schemeClr val="bg1"/>
                </a:solidFill>
              </a:rPr>
              <a:t>bendiga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todo</a:t>
            </a:r>
            <a:r>
              <a:rPr lang="en-US" dirty="0">
                <a:solidFill>
                  <a:schemeClr val="bg1"/>
                </a:solidFill>
              </a:rPr>
              <a:t> mi </a:t>
            </a:r>
            <a:r>
              <a:rPr lang="en-US" dirty="0" err="1">
                <a:solidFill>
                  <a:schemeClr val="bg1"/>
                </a:solidFill>
              </a:rPr>
              <a:t>ser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santo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nombre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s-ES" baseline="30000" dirty="0" smtClean="0">
                <a:solidFill>
                  <a:schemeClr val="bg1"/>
                </a:solidFill>
              </a:rPr>
              <a:t>2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Bendice, alma mía, a Jehová, y no olvides ninguno de sus </a:t>
            </a:r>
            <a:r>
              <a:rPr lang="es-ES" dirty="0" smtClean="0">
                <a:solidFill>
                  <a:schemeClr val="bg1"/>
                </a:solidFill>
              </a:rPr>
              <a:t>beneficios. </a:t>
            </a:r>
            <a:r>
              <a:rPr lang="es-ES" baseline="30000" dirty="0" smtClean="0">
                <a:solidFill>
                  <a:schemeClr val="bg1"/>
                </a:solidFill>
              </a:rPr>
              <a:t>3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Él es quien perdona todas tus maldades, el que sana todas tus dolencias</a:t>
            </a:r>
            <a:r>
              <a:rPr lang="es-ES" dirty="0" smtClean="0">
                <a:solidFill>
                  <a:schemeClr val="bg1"/>
                </a:solidFill>
              </a:rPr>
              <a:t>, </a:t>
            </a:r>
            <a:r>
              <a:rPr lang="es-ES" baseline="30000" dirty="0">
                <a:solidFill>
                  <a:schemeClr val="bg1"/>
                </a:solidFill>
              </a:rPr>
              <a:t>4</a:t>
            </a:r>
            <a:r>
              <a:rPr lang="es-ES" dirty="0">
                <a:solidFill>
                  <a:schemeClr val="bg1"/>
                </a:solidFill>
              </a:rPr>
              <a:t> el que rescata del hoyo tu vida, el que te corona de favores y misericordias, </a:t>
            </a:r>
            <a:r>
              <a:rPr lang="en-US" dirty="0" smtClean="0">
                <a:solidFill>
                  <a:schemeClr val="bg1"/>
                </a:solidFill>
              </a:rPr>
              <a:t>/ </a:t>
            </a:r>
            <a:r>
              <a:rPr lang="fr-FR" baseline="30000" dirty="0">
                <a:solidFill>
                  <a:schemeClr val="bg1"/>
                </a:solidFill>
              </a:rPr>
              <a:t>BFC </a:t>
            </a:r>
            <a:r>
              <a:rPr lang="fr-FR" b="1" dirty="0" smtClean="0">
                <a:solidFill>
                  <a:schemeClr val="bg1"/>
                </a:solidFill>
              </a:rPr>
              <a:t>1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Du recueil de David. Je veux dire merci au Seigneur; de tout mon </a:t>
            </a:r>
            <a:r>
              <a:rPr lang="fr-FR" dirty="0" err="1">
                <a:solidFill>
                  <a:schemeClr val="bg1"/>
                </a:solidFill>
              </a:rPr>
              <a:t>coeur</a:t>
            </a:r>
            <a:r>
              <a:rPr lang="fr-FR" dirty="0">
                <a:solidFill>
                  <a:schemeClr val="bg1"/>
                </a:solidFill>
              </a:rPr>
              <a:t>, je veux remercier l'unique vrai Dieu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  <a:r>
              <a:rPr lang="fr-FR" baseline="30000" dirty="0" smtClean="0">
                <a:solidFill>
                  <a:schemeClr val="bg1"/>
                </a:solidFill>
              </a:rPr>
              <a:t>2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Oui, je veux remercier le Seigneur sans oublier un seul de ses bienfaits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  <a:r>
              <a:rPr lang="fr-FR" baseline="30000" dirty="0">
                <a:solidFill>
                  <a:schemeClr val="bg1"/>
                </a:solidFill>
              </a:rPr>
              <a:t>3</a:t>
            </a:r>
            <a:r>
              <a:rPr lang="fr-FR" dirty="0">
                <a:solidFill>
                  <a:schemeClr val="bg1"/>
                </a:solidFill>
              </a:rPr>
              <a:t> C'est lui qui pardonne toutes mes fautes, guérit toutes mes maladies</a:t>
            </a:r>
            <a:r>
              <a:rPr lang="fr-FR" dirty="0" smtClean="0">
                <a:solidFill>
                  <a:schemeClr val="bg1"/>
                </a:solidFill>
              </a:rPr>
              <a:t>, </a:t>
            </a:r>
            <a:r>
              <a:rPr lang="fr-FR" baseline="30000" dirty="0">
                <a:solidFill>
                  <a:schemeClr val="bg1"/>
                </a:solidFill>
              </a:rPr>
              <a:t>4</a:t>
            </a:r>
            <a:r>
              <a:rPr lang="fr-FR" dirty="0">
                <a:solidFill>
                  <a:schemeClr val="bg1"/>
                </a:solidFill>
              </a:rPr>
              <a:t> m'arrache à la tombe, me comble de tendresse et de bonté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8971" y="0"/>
            <a:ext cx="5330192" cy="646331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he-IL" sz="3600" dirty="0">
                <a:solidFill>
                  <a:srgbClr val="FFFF00"/>
                </a:solidFill>
              </a:rPr>
              <a:t>בָּרֲכִ֣י נַ֭פְשִׁי </a:t>
            </a:r>
            <a:r>
              <a:rPr lang="en-US" sz="3600" dirty="0" smtClean="0">
                <a:solidFill>
                  <a:srgbClr val="FFFF00"/>
                </a:solidFill>
              </a:rPr>
              <a:t>       </a:t>
            </a:r>
            <a:r>
              <a:rPr lang="en-US" altLang="zh-CN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103</a:t>
            </a:r>
            <a:r>
              <a:rPr lang="en-US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:1-4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9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732" y="646331"/>
            <a:ext cx="11881320" cy="589392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600" dirty="0">
                <a:solidFill>
                  <a:schemeClr val="bg1"/>
                </a:solidFill>
              </a:rPr>
              <a:t>‎</a:t>
            </a:r>
            <a:r>
              <a:rPr lang="he-IL" sz="3600" dirty="0" smtClean="0">
                <a:solidFill>
                  <a:schemeClr val="bg1"/>
                </a:solidFill>
              </a:rPr>
              <a:t>לְדָוִ֙ד </a:t>
            </a:r>
            <a:r>
              <a:rPr lang="he-IL" sz="3600" dirty="0">
                <a:solidFill>
                  <a:srgbClr val="FFFF00"/>
                </a:solidFill>
              </a:rPr>
              <a:t>בָּרֲכִ֣י נַ֭פְשִׁי אֶת־יְהוָ֑ה וְכָל־קְ֜רָבַ֗י אֶת־שֵׁ֥ם קָדְשֽׁוֹ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s-ES_tradnl" sz="3600" dirty="0" smtClean="0">
                <a:solidFill>
                  <a:srgbClr val="FFFF00"/>
                </a:solidFill>
              </a:rPr>
              <a:t>    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of His holiness    name     </a:t>
            </a:r>
            <a:r>
              <a:rPr lang="en-US" dirty="0" smtClean="0">
                <a:solidFill>
                  <a:schemeClr val="bg1"/>
                </a:solidFill>
              </a:rPr>
              <a:t>all </a:t>
            </a:r>
            <a:r>
              <a:rPr lang="en-US" dirty="0">
                <a:solidFill>
                  <a:schemeClr val="bg1"/>
                </a:solidFill>
              </a:rPr>
              <a:t>that is within me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YHWH        my being   bless  of David</a:t>
            </a:r>
          </a:p>
          <a:p>
            <a:pPr rtl="1"/>
            <a:r>
              <a:rPr lang="he-IL" sz="3600" dirty="0" smtClean="0">
                <a:solidFill>
                  <a:srgbClr val="FFFF00"/>
                </a:solidFill>
              </a:rPr>
              <a:t>בָּרֲכִ֣י נַ֭פְשִׁי אֶת־יְהוָ֑ה</a:t>
            </a:r>
            <a:r>
              <a:rPr lang="es-ES_tradn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וְאַל־תִּ֜שְׁכְּחִ֗י כָּל־גְּמוּלָֽיו׃</a:t>
            </a:r>
            <a:r>
              <a:rPr lang="es-ES_tradnl" sz="3600" dirty="0" smtClean="0">
                <a:solidFill>
                  <a:srgbClr val="FFFF00"/>
                </a:solidFill>
              </a:rPr>
              <a:t>      </a:t>
            </a:r>
          </a:p>
          <a:p>
            <a:pPr rtl="1"/>
            <a:r>
              <a:rPr lang="en-US" sz="2000" dirty="0" smtClean="0">
                <a:solidFill>
                  <a:schemeClr val="bg1"/>
                </a:solidFill>
              </a:rPr>
              <a:t>          His benefits  all      forget      not  and  YHWH         </a:t>
            </a:r>
            <a:r>
              <a:rPr lang="en-US" sz="2000" dirty="0">
                <a:solidFill>
                  <a:schemeClr val="bg1"/>
                </a:solidFill>
              </a:rPr>
              <a:t>my being   </a:t>
            </a:r>
            <a:r>
              <a:rPr lang="en-US" sz="2000" dirty="0" smtClean="0">
                <a:solidFill>
                  <a:schemeClr val="bg1"/>
                </a:solidFill>
              </a:rPr>
              <a:t>bless</a:t>
            </a:r>
            <a:endParaRPr lang="en-US" sz="2000" baseline="30000" dirty="0">
              <a:solidFill>
                <a:schemeClr val="bg1"/>
              </a:solidFill>
            </a:endParaRPr>
          </a:p>
          <a:p>
            <a:pPr rtl="1"/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הַסֹּלֵ֥חַ</a:t>
            </a:r>
            <a:r>
              <a:rPr lang="es-ES_tradn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לְכָל־עֲוֹנֵ֑כִי</a:t>
            </a:r>
            <a:r>
              <a:rPr lang="es-ES_tradn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הָ֜רֹפֵ֗א לְכָל־תַּחֲלֻאָֽיְכִי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s-ES_tradnl" sz="3600" dirty="0" smtClean="0">
                <a:solidFill>
                  <a:srgbClr val="FFFF00"/>
                </a:solidFill>
              </a:rPr>
              <a:t>         </a:t>
            </a:r>
            <a:endParaRPr lang="he-IL" sz="3600" dirty="0" smtClean="0">
              <a:solidFill>
                <a:srgbClr val="FFFF00"/>
              </a:solidFill>
            </a:endParaRPr>
          </a:p>
          <a:p>
            <a:pPr rtl="1"/>
            <a:r>
              <a:rPr lang="en-US" sz="2000" dirty="0" smtClean="0">
                <a:solidFill>
                  <a:schemeClr val="bg1"/>
                </a:solidFill>
              </a:rPr>
              <a:t>                 your diseases   all     who </a:t>
            </a:r>
            <a:r>
              <a:rPr lang="en-US" sz="2000" dirty="0">
                <a:solidFill>
                  <a:schemeClr val="bg1"/>
                </a:solidFill>
              </a:rPr>
              <a:t>heals </a:t>
            </a:r>
            <a:r>
              <a:rPr lang="en-US" sz="2000" dirty="0" smtClean="0">
                <a:solidFill>
                  <a:schemeClr val="bg1"/>
                </a:solidFill>
              </a:rPr>
              <a:t>your iniquity  all   who forgives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      </a:t>
            </a:r>
            <a:r>
              <a:rPr lang="he-IL" sz="3600" dirty="0">
                <a:solidFill>
                  <a:srgbClr val="FFFF00"/>
                </a:solidFill>
              </a:rPr>
              <a:t>‎</a:t>
            </a:r>
            <a:r>
              <a:rPr lang="he-IL" sz="3600" dirty="0" smtClean="0">
                <a:solidFill>
                  <a:srgbClr val="FFFF00"/>
                </a:solidFill>
              </a:rPr>
              <a:t>הַגּוֹאֵ֣ל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מִשַּׁ֣חַת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חַיָּ֑יְכִי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 הַֽ֜מְעַטְּרֵ֗כִי</a:t>
            </a:r>
            <a:r>
              <a:rPr lang="he-IL" sz="3600" dirty="0">
                <a:solidFill>
                  <a:srgbClr val="FFFF00"/>
                </a:solidFill>
              </a:rPr>
              <a:t>  </a:t>
            </a:r>
            <a:r>
              <a:rPr lang="he-IL" sz="3600" dirty="0" smtClean="0">
                <a:solidFill>
                  <a:srgbClr val="FFFF00"/>
                </a:solidFill>
              </a:rPr>
              <a:t> חֶ֣סֶד </a:t>
            </a:r>
            <a:r>
              <a:rPr lang="he-IL" sz="3600" dirty="0">
                <a:solidFill>
                  <a:srgbClr val="FFFF00"/>
                </a:solidFill>
              </a:rPr>
              <a:t>וְרַחֲמִֽים׃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           mercy  steadfast </a:t>
            </a:r>
            <a:r>
              <a:rPr lang="en-US" sz="2000" dirty="0">
                <a:solidFill>
                  <a:schemeClr val="bg1"/>
                </a:solidFill>
              </a:rPr>
              <a:t>love </a:t>
            </a:r>
            <a:r>
              <a:rPr lang="en-US" sz="2000" dirty="0" smtClean="0">
                <a:solidFill>
                  <a:schemeClr val="bg1"/>
                </a:solidFill>
              </a:rPr>
              <a:t>who </a:t>
            </a:r>
            <a:r>
              <a:rPr lang="en-US" sz="2000" dirty="0">
                <a:solidFill>
                  <a:schemeClr val="bg1"/>
                </a:solidFill>
              </a:rPr>
              <a:t>crowns you </a:t>
            </a:r>
            <a:r>
              <a:rPr lang="en-US" sz="2000" dirty="0" smtClean="0">
                <a:solidFill>
                  <a:schemeClr val="bg1"/>
                </a:solidFill>
              </a:rPr>
              <a:t>  your </a:t>
            </a:r>
            <a:r>
              <a:rPr lang="en-US" sz="2000" dirty="0">
                <a:solidFill>
                  <a:schemeClr val="bg1"/>
                </a:solidFill>
              </a:rPr>
              <a:t>life </a:t>
            </a:r>
            <a:r>
              <a:rPr lang="en-US" sz="2000" dirty="0" smtClean="0">
                <a:solidFill>
                  <a:schemeClr val="bg1"/>
                </a:solidFill>
              </a:rPr>
              <a:t> from </a:t>
            </a:r>
            <a:r>
              <a:rPr lang="en-US" sz="2000" dirty="0">
                <a:solidFill>
                  <a:schemeClr val="bg1"/>
                </a:solidFill>
              </a:rPr>
              <a:t>the </a:t>
            </a:r>
            <a:r>
              <a:rPr lang="en-US" sz="2000" dirty="0" smtClean="0">
                <a:solidFill>
                  <a:schemeClr val="bg1"/>
                </a:solidFill>
              </a:rPr>
              <a:t>pit  who redeems</a:t>
            </a:r>
            <a:endParaRPr lang="en-US" sz="900" dirty="0" smtClean="0">
              <a:solidFill>
                <a:schemeClr val="bg1"/>
              </a:solidFill>
            </a:endParaRPr>
          </a:p>
          <a:p>
            <a:endParaRPr lang="fr-FR" sz="900" dirty="0" smtClean="0">
              <a:solidFill>
                <a:schemeClr val="bg1"/>
              </a:solidFill>
            </a:endParaRPr>
          </a:p>
          <a:p>
            <a:r>
              <a:rPr lang="de-DE" baseline="30000" dirty="0">
                <a:solidFill>
                  <a:schemeClr val="bg1"/>
                </a:solidFill>
              </a:rPr>
              <a:t>ELB </a:t>
            </a:r>
            <a:r>
              <a:rPr lang="de-DE" b="1" dirty="0">
                <a:solidFill>
                  <a:schemeClr val="bg1"/>
                </a:solidFill>
              </a:rPr>
              <a:t>Psalm 103:1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i="1" dirty="0">
                <a:solidFill>
                  <a:schemeClr val="bg1"/>
                </a:solidFill>
              </a:rPr>
              <a:t>Von David. </a:t>
            </a:r>
            <a:r>
              <a:rPr lang="de-DE" dirty="0">
                <a:solidFill>
                  <a:schemeClr val="bg1"/>
                </a:solidFill>
              </a:rPr>
              <a:t>Preise den HERRN, meine Seele, und all mein Inneres seinen heiligen Namen</a:t>
            </a:r>
            <a:r>
              <a:rPr lang="de-DE" dirty="0" smtClean="0">
                <a:solidFill>
                  <a:schemeClr val="bg1"/>
                </a:solidFill>
              </a:rPr>
              <a:t>! </a:t>
            </a:r>
            <a:r>
              <a:rPr lang="de-DE" baseline="30000" dirty="0">
                <a:solidFill>
                  <a:schemeClr val="bg1"/>
                </a:solidFill>
              </a:rPr>
              <a:t>2</a:t>
            </a:r>
            <a:r>
              <a:rPr lang="de-DE" dirty="0">
                <a:solidFill>
                  <a:schemeClr val="bg1"/>
                </a:solidFill>
              </a:rPr>
              <a:t> Preise den HERRN, meine Seele, und vergiß nicht alle seine Wohltaten</a:t>
            </a:r>
            <a:r>
              <a:rPr lang="de-DE" dirty="0" smtClean="0">
                <a:solidFill>
                  <a:schemeClr val="bg1"/>
                </a:solidFill>
              </a:rPr>
              <a:t>! </a:t>
            </a:r>
            <a:r>
              <a:rPr lang="de-DE" baseline="30000" dirty="0">
                <a:solidFill>
                  <a:schemeClr val="bg1"/>
                </a:solidFill>
              </a:rPr>
              <a:t>3</a:t>
            </a:r>
            <a:r>
              <a:rPr lang="de-DE" dirty="0">
                <a:solidFill>
                  <a:schemeClr val="bg1"/>
                </a:solidFill>
              </a:rPr>
              <a:t> Der da vergibt alle deine Sünde, der da heilt alle deine Krankheiten</a:t>
            </a:r>
            <a:r>
              <a:rPr lang="de-DE" dirty="0" smtClean="0">
                <a:solidFill>
                  <a:schemeClr val="bg1"/>
                </a:solidFill>
              </a:rPr>
              <a:t>. </a:t>
            </a:r>
            <a:r>
              <a:rPr lang="de-DE" baseline="30000" dirty="0">
                <a:solidFill>
                  <a:schemeClr val="bg1"/>
                </a:solidFill>
              </a:rPr>
              <a:t>4</a:t>
            </a:r>
            <a:r>
              <a:rPr lang="de-DE" dirty="0">
                <a:solidFill>
                  <a:schemeClr val="bg1"/>
                </a:solidFill>
              </a:rPr>
              <a:t> Der dein Leben erlöst aus der Grube, der dich krönt mit Gnade und Erbarmen. </a:t>
            </a:r>
            <a:endParaRPr lang="de-DE" dirty="0" smtClean="0">
              <a:solidFill>
                <a:schemeClr val="bg1"/>
              </a:solidFill>
            </a:endParaRPr>
          </a:p>
          <a:p>
            <a:r>
              <a:rPr lang="en-US" baseline="30000" dirty="0" smtClean="0">
                <a:solidFill>
                  <a:schemeClr val="bg1"/>
                </a:solidFill>
              </a:rPr>
              <a:t>KRV </a:t>
            </a:r>
            <a:r>
              <a:rPr lang="en-US" b="1" dirty="0" smtClean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내 영혼아 여호와를 송축하라 내 속에 있는 것들아 다 그 성호를 </a:t>
            </a:r>
            <a:r>
              <a:rPr lang="ko-KR" altLang="en-US" dirty="0" smtClean="0">
                <a:solidFill>
                  <a:schemeClr val="bg1"/>
                </a:solidFill>
              </a:rPr>
              <a:t>송축하라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aseline="30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내 영혼아 여호와를 송축하며 그 모든 은택을 잊지 </a:t>
            </a:r>
            <a:r>
              <a:rPr lang="ko-KR" altLang="en-US" dirty="0" smtClean="0">
                <a:solidFill>
                  <a:schemeClr val="bg1"/>
                </a:solidFill>
              </a:rPr>
              <a:t>말찌어다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aseline="30000" dirty="0">
                <a:solidFill>
                  <a:schemeClr val="bg1"/>
                </a:solidFill>
              </a:rPr>
              <a:t>3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저가 네 모든 죄악을 사하시며 네 모든 병을 </a:t>
            </a:r>
            <a:r>
              <a:rPr lang="ko-KR" altLang="en-US" dirty="0" smtClean="0">
                <a:solidFill>
                  <a:schemeClr val="bg1"/>
                </a:solidFill>
              </a:rPr>
              <a:t>고치시며</a:t>
            </a:r>
            <a:r>
              <a:rPr lang="en-US" altLang="ko-KR" dirty="0" smtClean="0">
                <a:solidFill>
                  <a:schemeClr val="bg1"/>
                </a:solidFill>
              </a:rPr>
              <a:t>,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aseline="30000" dirty="0">
                <a:solidFill>
                  <a:schemeClr val="bg1"/>
                </a:solidFill>
              </a:rPr>
              <a:t>4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네 생명을 파멸에서 구속하시고 인자와 긍휼로 관을 </a:t>
            </a:r>
            <a:r>
              <a:rPr lang="ko-KR" altLang="en-US" dirty="0" smtClean="0">
                <a:solidFill>
                  <a:schemeClr val="bg1"/>
                </a:solidFill>
              </a:rPr>
              <a:t>씌우시며 </a:t>
            </a:r>
            <a:r>
              <a:rPr lang="en-US" altLang="ko-KR" dirty="0" smtClean="0">
                <a:solidFill>
                  <a:schemeClr val="bg1"/>
                </a:solidFill>
              </a:rPr>
              <a:t>/ </a:t>
            </a:r>
            <a:r>
              <a:rPr lang="en-US" baseline="30000" dirty="0" smtClean="0">
                <a:solidFill>
                  <a:schemeClr val="bg1"/>
                </a:solidFill>
              </a:rPr>
              <a:t>CUV </a:t>
            </a:r>
            <a:r>
              <a:rPr lang="zh-TW" altLang="en-US" dirty="0" smtClean="0">
                <a:solidFill>
                  <a:schemeClr val="bg1"/>
                </a:solidFill>
              </a:rPr>
              <a:t>大</a:t>
            </a:r>
            <a:r>
              <a:rPr lang="zh-TW" altLang="en-US" dirty="0">
                <a:solidFill>
                  <a:schemeClr val="bg1"/>
                </a:solidFill>
              </a:rPr>
              <a:t>衛的</a:t>
            </a:r>
            <a:r>
              <a:rPr lang="zh-TW" altLang="en-US" dirty="0" smtClean="0">
                <a:solidFill>
                  <a:schemeClr val="bg1"/>
                </a:solidFill>
              </a:rPr>
              <a:t>詩</a:t>
            </a:r>
            <a:r>
              <a:rPr lang="en-US" altLang="zh-TW" dirty="0" smtClean="0">
                <a:solidFill>
                  <a:schemeClr val="bg1"/>
                </a:solidFill>
              </a:rPr>
              <a:t>.</a:t>
            </a:r>
            <a:r>
              <a:rPr lang="zh-TW" altLang="en-US" dirty="0" smtClean="0">
                <a:solidFill>
                  <a:schemeClr val="bg1"/>
                </a:solidFill>
              </a:rPr>
              <a:t>我</a:t>
            </a:r>
            <a:r>
              <a:rPr lang="zh-TW" altLang="en-US" dirty="0">
                <a:solidFill>
                  <a:schemeClr val="bg1"/>
                </a:solidFill>
              </a:rPr>
              <a:t>的心哪、你要稱頌耶和華．凡在我裡面的、也要稱頌他的聖名</a:t>
            </a:r>
            <a:r>
              <a:rPr lang="zh-TW" altLang="en-US" dirty="0" smtClean="0">
                <a:solidFill>
                  <a:schemeClr val="bg1"/>
                </a:solidFill>
              </a:rPr>
              <a:t>。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aseline="30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zh-TW" altLang="en-US" dirty="0">
                <a:solidFill>
                  <a:schemeClr val="bg1"/>
                </a:solidFill>
              </a:rPr>
              <a:t>我的心哪、你要稱頌耶和華、不可忘記他的一切恩惠</a:t>
            </a:r>
            <a:r>
              <a:rPr lang="zh-TW" altLang="en-US" dirty="0" smtClean="0">
                <a:solidFill>
                  <a:schemeClr val="bg1"/>
                </a:solidFill>
              </a:rPr>
              <a:t>。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aseline="30000" dirty="0">
                <a:solidFill>
                  <a:schemeClr val="bg1"/>
                </a:solidFill>
              </a:rPr>
              <a:t>3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zh-TW" altLang="en-US" dirty="0">
                <a:solidFill>
                  <a:schemeClr val="bg1"/>
                </a:solidFill>
              </a:rPr>
              <a:t>他赦免你的一切罪孽、醫治你的一切疾病</a:t>
            </a:r>
            <a:r>
              <a:rPr lang="zh-TW" altLang="en-US" dirty="0" smtClean="0">
                <a:solidFill>
                  <a:schemeClr val="bg1"/>
                </a:solidFill>
              </a:rPr>
              <a:t>。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aseline="30000" dirty="0">
                <a:solidFill>
                  <a:schemeClr val="bg1"/>
                </a:solidFill>
              </a:rPr>
              <a:t>4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zh-TW" altLang="en-US" dirty="0">
                <a:solidFill>
                  <a:schemeClr val="bg1"/>
                </a:solidFill>
              </a:rPr>
              <a:t>他救贖你的命脫離死亡、以仁愛和慈悲為你的冠</a:t>
            </a:r>
            <a:r>
              <a:rPr lang="zh-TW" altLang="en-US" dirty="0" smtClean="0">
                <a:solidFill>
                  <a:schemeClr val="bg1"/>
                </a:solidFill>
              </a:rPr>
              <a:t>冕</a:t>
            </a:r>
            <a:r>
              <a:rPr lang="en-US" altLang="zh-TW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8971" y="0"/>
            <a:ext cx="5330192" cy="646331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he-IL" sz="3600" dirty="0">
                <a:solidFill>
                  <a:srgbClr val="FFFF00"/>
                </a:solidFill>
              </a:rPr>
              <a:t>בָּרֲכִ֣י נַ֭פְשִׁי </a:t>
            </a:r>
            <a:r>
              <a:rPr lang="en-US" sz="3600" dirty="0" smtClean="0">
                <a:solidFill>
                  <a:srgbClr val="FFFF00"/>
                </a:solidFill>
              </a:rPr>
              <a:t>       </a:t>
            </a:r>
            <a:r>
              <a:rPr lang="en-US" altLang="zh-CN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103</a:t>
            </a:r>
            <a:r>
              <a:rPr lang="en-US" sz="2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:1-4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1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文本框 1"/>
          <p:cNvSpPr txBox="1"/>
          <p:nvPr/>
        </p:nvSpPr>
        <p:spPr>
          <a:xfrm>
            <a:off x="3142084" y="71765"/>
            <a:ext cx="5040560" cy="646331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he-IL" sz="3600" dirty="0">
                <a:solidFill>
                  <a:srgbClr val="FFFF00"/>
                </a:solidFill>
              </a:rPr>
              <a:t>בָּרֲכִ֣י נַ֭פְשִׁי</a:t>
            </a:r>
            <a:r>
              <a:rPr lang="en-US" altLang="zh-CN" sz="36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    </a:t>
            </a:r>
            <a:r>
              <a:rPr lang="en-US" altLang="zh-CN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Psalm </a:t>
            </a:r>
            <a:r>
              <a:rPr lang="en-US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103:1-4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88" y="764704"/>
            <a:ext cx="11295519" cy="612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97" y="1556792"/>
            <a:ext cx="11223658" cy="6115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1089" y="2319021"/>
            <a:ext cx="9764349" cy="6115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97" y="3142566"/>
            <a:ext cx="10982639" cy="609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7491" y="3933055"/>
            <a:ext cx="11809312" cy="255454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║</a:t>
            </a:r>
            <a:r>
              <a:rPr lang="en-US" sz="3200" b="1" dirty="0">
                <a:solidFill>
                  <a:srgbClr val="FFFF00"/>
                </a:solidFill>
              </a:rPr>
              <a:t>꞉ 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Bar-</a:t>
            </a:r>
            <a:r>
              <a:rPr lang="en-US" sz="3200" dirty="0" err="1" smtClean="0">
                <a:solidFill>
                  <a:srgbClr val="FFFF00"/>
                </a:solidFill>
              </a:rPr>
              <a:t>khi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naf-shi</a:t>
            </a:r>
            <a:r>
              <a:rPr lang="en-US" sz="3200" dirty="0" smtClean="0">
                <a:solidFill>
                  <a:srgbClr val="FFFF00"/>
                </a:solidFill>
              </a:rPr>
              <a:t> et </a:t>
            </a:r>
            <a:r>
              <a:rPr lang="en-US" sz="3200" dirty="0" err="1" smtClean="0">
                <a:solidFill>
                  <a:srgbClr val="FFFF00"/>
                </a:solidFill>
              </a:rPr>
              <a:t>Adonay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ve-kol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kra-vay</a:t>
            </a:r>
            <a:r>
              <a:rPr lang="en-US" sz="3200" dirty="0" smtClean="0">
                <a:solidFill>
                  <a:srgbClr val="FFFF00"/>
                </a:solidFill>
              </a:rPr>
              <a:t> et </a:t>
            </a:r>
            <a:r>
              <a:rPr lang="en-US" sz="3200" dirty="0" err="1" smtClean="0">
                <a:solidFill>
                  <a:srgbClr val="FFFF00"/>
                </a:solidFill>
              </a:rPr>
              <a:t>shem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kod-sho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Bar-</a:t>
            </a:r>
            <a:r>
              <a:rPr lang="en-US" sz="3200" dirty="0" err="1">
                <a:solidFill>
                  <a:srgbClr val="FFFF00"/>
                </a:solidFill>
              </a:rPr>
              <a:t>khi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naf-shi</a:t>
            </a:r>
            <a:r>
              <a:rPr lang="en-US" sz="3200" dirty="0">
                <a:solidFill>
                  <a:srgbClr val="FFFF00"/>
                </a:solidFill>
              </a:rPr>
              <a:t> et </a:t>
            </a:r>
            <a:r>
              <a:rPr lang="en-US" sz="3200" dirty="0" err="1">
                <a:solidFill>
                  <a:srgbClr val="FFFF00"/>
                </a:solidFill>
              </a:rPr>
              <a:t>Adonay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ve</a:t>
            </a:r>
            <a:r>
              <a:rPr lang="en-US" sz="3200" dirty="0" smtClean="0">
                <a:solidFill>
                  <a:srgbClr val="FFFF00"/>
                </a:solidFill>
              </a:rPr>
              <a:t>-al </a:t>
            </a:r>
            <a:r>
              <a:rPr lang="en-US" sz="3200" dirty="0" err="1" smtClean="0">
                <a:solidFill>
                  <a:srgbClr val="FFFF00"/>
                </a:solidFill>
              </a:rPr>
              <a:t>tish-ke-khi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kol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ge</a:t>
            </a:r>
            <a:r>
              <a:rPr lang="en-US" sz="3200" dirty="0" smtClean="0">
                <a:solidFill>
                  <a:srgbClr val="FFFF00"/>
                </a:solidFill>
              </a:rPr>
              <a:t>-mu-</a:t>
            </a:r>
            <a:r>
              <a:rPr lang="en-US" sz="3200" dirty="0" err="1" smtClean="0">
                <a:solidFill>
                  <a:srgbClr val="FFFF00"/>
                </a:solidFill>
              </a:rPr>
              <a:t>lav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000" b="1" dirty="0">
                <a:solidFill>
                  <a:srgbClr val="FFFF00"/>
                </a:solidFill>
              </a:rPr>
              <a:t>║</a:t>
            </a:r>
            <a:endParaRPr lang="en-US" sz="2000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Ha-so-le-</a:t>
            </a:r>
            <a:r>
              <a:rPr lang="en-US" sz="3200" dirty="0" err="1" smtClean="0">
                <a:solidFill>
                  <a:schemeClr val="bg1"/>
                </a:solidFill>
              </a:rPr>
              <a:t>akh</a:t>
            </a:r>
            <a:r>
              <a:rPr lang="en-US" sz="3200" dirty="0" smtClean="0">
                <a:solidFill>
                  <a:schemeClr val="bg1"/>
                </a:solidFill>
              </a:rPr>
              <a:t> le-</a:t>
            </a:r>
            <a:r>
              <a:rPr lang="en-US" sz="3200" dirty="0" err="1" smtClean="0">
                <a:solidFill>
                  <a:schemeClr val="bg1"/>
                </a:solidFill>
              </a:rPr>
              <a:t>khol</a:t>
            </a:r>
            <a:r>
              <a:rPr lang="en-US" sz="3200" dirty="0" smtClean="0">
                <a:solidFill>
                  <a:schemeClr val="bg1"/>
                </a:solidFill>
              </a:rPr>
              <a:t> a-</a:t>
            </a:r>
            <a:r>
              <a:rPr lang="en-US" sz="3200" dirty="0" err="1" smtClean="0">
                <a:solidFill>
                  <a:schemeClr val="bg1"/>
                </a:solidFill>
              </a:rPr>
              <a:t>vo</a:t>
            </a:r>
            <a:r>
              <a:rPr lang="en-US" sz="3200" dirty="0" smtClean="0">
                <a:solidFill>
                  <a:schemeClr val="bg1"/>
                </a:solidFill>
              </a:rPr>
              <a:t>-ne-</a:t>
            </a:r>
            <a:r>
              <a:rPr lang="en-US" sz="3200" dirty="0" err="1" smtClean="0">
                <a:solidFill>
                  <a:schemeClr val="bg1"/>
                </a:solidFill>
              </a:rPr>
              <a:t>khi</a:t>
            </a:r>
            <a:r>
              <a:rPr lang="en-US" sz="3200" dirty="0" smtClean="0">
                <a:solidFill>
                  <a:schemeClr val="bg1"/>
                </a:solidFill>
              </a:rPr>
              <a:t> ha-</a:t>
            </a:r>
            <a:r>
              <a:rPr lang="en-US" sz="3200" dirty="0" err="1" smtClean="0">
                <a:solidFill>
                  <a:schemeClr val="bg1"/>
                </a:solidFill>
              </a:rPr>
              <a:t>ro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fe</a:t>
            </a:r>
            <a:r>
              <a:rPr lang="en-US" sz="3200" dirty="0" smtClean="0">
                <a:solidFill>
                  <a:schemeClr val="bg1"/>
                </a:solidFill>
              </a:rPr>
              <a:t> le-</a:t>
            </a:r>
            <a:r>
              <a:rPr lang="en-US" sz="3200" dirty="0" err="1" smtClean="0">
                <a:solidFill>
                  <a:schemeClr val="bg1"/>
                </a:solidFill>
              </a:rPr>
              <a:t>khol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takh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lu</a:t>
            </a:r>
            <a:r>
              <a:rPr lang="en-US" sz="3200" dirty="0" smtClean="0">
                <a:solidFill>
                  <a:schemeClr val="bg1"/>
                </a:solidFill>
              </a:rPr>
              <a:t>-ay-</a:t>
            </a:r>
            <a:r>
              <a:rPr lang="en-US" sz="3200" dirty="0" err="1" smtClean="0">
                <a:solidFill>
                  <a:schemeClr val="bg1"/>
                </a:solidFill>
              </a:rPr>
              <a:t>khi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Ha-go-el  mi-</a:t>
            </a:r>
            <a:r>
              <a:rPr lang="en-US" sz="3200" dirty="0" err="1" smtClean="0">
                <a:solidFill>
                  <a:schemeClr val="bg1"/>
                </a:solidFill>
              </a:rPr>
              <a:t>sha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khat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</a:rPr>
              <a:t>kha</a:t>
            </a:r>
            <a:r>
              <a:rPr lang="en-US" sz="3200" dirty="0" smtClean="0">
                <a:solidFill>
                  <a:schemeClr val="bg1"/>
                </a:solidFill>
              </a:rPr>
              <a:t>-yay-</a:t>
            </a:r>
            <a:r>
              <a:rPr lang="en-US" sz="3200" dirty="0" err="1" smtClean="0">
                <a:solidFill>
                  <a:schemeClr val="bg1"/>
                </a:solidFill>
              </a:rPr>
              <a:t>khi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Ha-me-a-</a:t>
            </a:r>
            <a:r>
              <a:rPr lang="en-US" sz="3200" dirty="0" err="1" smtClean="0">
                <a:solidFill>
                  <a:schemeClr val="bg1"/>
                </a:solidFill>
              </a:rPr>
              <a:t>tre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khi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khe-sed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ve-ra-kha-mim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b="1" dirty="0" smtClean="0">
                <a:solidFill>
                  <a:srgbClr val="FFFF00"/>
                </a:solidFill>
              </a:rPr>
              <a:t>꞉</a:t>
            </a:r>
            <a:r>
              <a:rPr lang="en-US" sz="2000" b="1" dirty="0" smtClean="0">
                <a:solidFill>
                  <a:srgbClr val="FFFF00"/>
                </a:solidFill>
              </a:rPr>
              <a:t>║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7111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732" y="836712"/>
            <a:ext cx="11881320" cy="543738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rtl="1"/>
            <a:r>
              <a:rPr lang="en-US" sz="3600" dirty="0">
                <a:solidFill>
                  <a:srgbClr val="FFFF00"/>
                </a:solidFill>
              </a:rPr>
              <a:t>‎</a:t>
            </a:r>
            <a:r>
              <a:rPr lang="he-IL" sz="3600" dirty="0">
                <a:solidFill>
                  <a:srgbClr val="FFFF00"/>
                </a:solidFill>
              </a:rPr>
              <a:t>נִשְׂגָּ֣ב 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יְהוָ֔ה כִּ֥י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שֹׁכֵ֖ן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מָר֑וֹם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מִלֵּ֣א צִיּ֔וֹן מִשְׁפָּ֖ט וּצְדָקָֽה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n-US" sz="3600" dirty="0" smtClean="0">
                <a:solidFill>
                  <a:srgbClr val="FFFF00"/>
                </a:solidFill>
              </a:rPr>
              <a:t>  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endParaRPr lang="he-IL" sz="36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righteousness    </a:t>
            </a:r>
            <a:r>
              <a:rPr lang="en-US" sz="2000" dirty="0">
                <a:solidFill>
                  <a:schemeClr val="bg1"/>
                </a:solidFill>
              </a:rPr>
              <a:t>justice </a:t>
            </a:r>
            <a:r>
              <a:rPr lang="en-US" sz="2000" dirty="0" smtClean="0">
                <a:solidFill>
                  <a:schemeClr val="bg1"/>
                </a:solidFill>
              </a:rPr>
              <a:t>   Zion  He fills   on high  He dwells for  YHWH   is exalted</a:t>
            </a:r>
          </a:p>
          <a:p>
            <a:pPr rtl="1"/>
            <a:r>
              <a:rPr lang="en-US" sz="3600" dirty="0">
                <a:solidFill>
                  <a:srgbClr val="FFFF00"/>
                </a:solidFill>
              </a:rPr>
              <a:t>‎</a:t>
            </a:r>
            <a:r>
              <a:rPr lang="he-IL" sz="3600" dirty="0">
                <a:solidFill>
                  <a:srgbClr val="FFFF00"/>
                </a:solidFill>
              </a:rPr>
              <a:t>כִּ֤י יְהוָה֙ שֹׁפְטֵ֔נוּ יְהוָ֖ה </a:t>
            </a:r>
            <a:r>
              <a:rPr lang="he-IL" sz="3600" dirty="0" smtClean="0">
                <a:solidFill>
                  <a:srgbClr val="FFFF00"/>
                </a:solidFill>
              </a:rPr>
              <a:t>מְחֹקְקֵ֑נוּ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 smtClean="0">
                <a:solidFill>
                  <a:srgbClr val="FFFF00"/>
                </a:solidFill>
              </a:rPr>
              <a:t> </a:t>
            </a:r>
            <a:r>
              <a:rPr lang="he-IL" sz="3600" dirty="0">
                <a:solidFill>
                  <a:srgbClr val="FFFF00"/>
                </a:solidFill>
              </a:rPr>
              <a:t>יְהוָ֥ה מַלְכֵּ֖נוּ ה֥וּא יוֹשִׁיעֵֽנוּ</a:t>
            </a:r>
            <a:r>
              <a:rPr lang="he-IL" sz="3600" dirty="0" smtClean="0">
                <a:solidFill>
                  <a:srgbClr val="FFFF00"/>
                </a:solidFill>
              </a:rPr>
              <a:t>׃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endParaRPr lang="he-IL" sz="3600" dirty="0">
              <a:solidFill>
                <a:srgbClr val="FFFF00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  will save us     He    our King   YHWH  our Lawgiver YHWH  our Judge  YHWH  for</a:t>
            </a:r>
          </a:p>
          <a:p>
            <a:pPr algn="r"/>
            <a:endParaRPr lang="en-US" sz="2000" baseline="30000" dirty="0" smtClean="0">
              <a:solidFill>
                <a:schemeClr val="bg1"/>
              </a:solidFill>
            </a:endParaRPr>
          </a:p>
          <a:p>
            <a:r>
              <a:rPr lang="en-US" sz="2100" baseline="30000" dirty="0" smtClean="0">
                <a:solidFill>
                  <a:srgbClr val="FFFF00"/>
                </a:solidFill>
              </a:rPr>
              <a:t>ESV </a:t>
            </a:r>
            <a:r>
              <a:rPr lang="en-US" sz="2100" b="1" dirty="0" smtClean="0">
                <a:solidFill>
                  <a:srgbClr val="FFFF00"/>
                </a:solidFill>
              </a:rPr>
              <a:t>5</a:t>
            </a:r>
            <a:r>
              <a:rPr lang="en-US" sz="2100" dirty="0" smtClean="0">
                <a:solidFill>
                  <a:srgbClr val="FFFF00"/>
                </a:solidFill>
              </a:rPr>
              <a:t> The LORD is exalted, for he dwells on high; he will fill Zion with justice and righteousness, </a:t>
            </a:r>
          </a:p>
          <a:p>
            <a:r>
              <a:rPr lang="en-US" sz="2100" b="1" dirty="0">
                <a:solidFill>
                  <a:srgbClr val="FFFF00"/>
                </a:solidFill>
              </a:rPr>
              <a:t> </a:t>
            </a:r>
            <a:r>
              <a:rPr lang="en-US" sz="2100" b="1" dirty="0" smtClean="0">
                <a:solidFill>
                  <a:srgbClr val="FFFF00"/>
                </a:solidFill>
              </a:rPr>
              <a:t> 22</a:t>
            </a:r>
            <a:r>
              <a:rPr lang="en-US" sz="2100" dirty="0" smtClean="0">
                <a:solidFill>
                  <a:srgbClr val="FFFF00"/>
                </a:solidFill>
              </a:rPr>
              <a:t> </a:t>
            </a:r>
            <a:r>
              <a:rPr lang="en-US" sz="2100" dirty="0">
                <a:solidFill>
                  <a:srgbClr val="FFFF00"/>
                </a:solidFill>
              </a:rPr>
              <a:t>For the LORD is our judge; the LORD is our lawgiver; the LORD is our king; he will save us</a:t>
            </a:r>
            <a:r>
              <a:rPr lang="en-US" sz="2100" dirty="0" smtClean="0">
                <a:solidFill>
                  <a:srgbClr val="FFFF00"/>
                </a:solidFill>
              </a:rPr>
              <a:t>.</a:t>
            </a:r>
            <a:endParaRPr lang="he-IL" sz="2100" dirty="0">
              <a:solidFill>
                <a:srgbClr val="FFFF00"/>
              </a:solidFill>
            </a:endParaRPr>
          </a:p>
          <a:p>
            <a:r>
              <a:rPr lang="es-ES" baseline="30000" dirty="0" smtClean="0">
                <a:solidFill>
                  <a:schemeClr val="bg1"/>
                </a:solidFill>
              </a:rPr>
              <a:t>R95 </a:t>
            </a:r>
            <a:r>
              <a:rPr lang="es-ES" b="1" dirty="0" smtClean="0">
                <a:solidFill>
                  <a:schemeClr val="bg1"/>
                </a:solidFill>
              </a:rPr>
              <a:t>5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Será exaltado Jehová, el cual mora en las alturas. Él llena a </a:t>
            </a:r>
            <a:r>
              <a:rPr lang="es-ES" dirty="0" err="1">
                <a:solidFill>
                  <a:schemeClr val="bg1"/>
                </a:solidFill>
              </a:rPr>
              <a:t>Sión</a:t>
            </a:r>
            <a:r>
              <a:rPr lang="es-ES" dirty="0">
                <a:solidFill>
                  <a:schemeClr val="bg1"/>
                </a:solidFill>
              </a:rPr>
              <a:t> de derecho y de justicia</a:t>
            </a:r>
            <a:r>
              <a:rPr lang="es-ES" dirty="0" smtClean="0">
                <a:solidFill>
                  <a:schemeClr val="bg1"/>
                </a:solidFill>
              </a:rPr>
              <a:t>. </a:t>
            </a:r>
            <a:r>
              <a:rPr lang="es-ES" b="1" dirty="0" smtClean="0">
                <a:solidFill>
                  <a:schemeClr val="bg1"/>
                </a:solidFill>
              </a:rPr>
              <a:t>22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Porque Jehová es nuestro juez, Jehová es nuestro legislador, Jehová es nuestro Rey. ¡Él mismo nos salvará!</a:t>
            </a:r>
            <a:endParaRPr lang="he-IL" dirty="0">
              <a:solidFill>
                <a:schemeClr val="bg1"/>
              </a:solidFill>
            </a:endParaRPr>
          </a:p>
          <a:p>
            <a:r>
              <a:rPr lang="fr-FR" baseline="30000" dirty="0" smtClean="0">
                <a:solidFill>
                  <a:schemeClr val="bg1"/>
                </a:solidFill>
              </a:rPr>
              <a:t>BFC </a:t>
            </a:r>
            <a:r>
              <a:rPr lang="fr-FR" b="1" dirty="0" smtClean="0">
                <a:solidFill>
                  <a:schemeClr val="bg1"/>
                </a:solidFill>
              </a:rPr>
              <a:t>5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Le Seigneur domine la situation, il réside là-haut. Partout dans Jérusalem, il a instauré le droit et l'ordre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  <a:r>
              <a:rPr lang="fr-FR" b="1" dirty="0">
                <a:solidFill>
                  <a:schemeClr val="bg1"/>
                </a:solidFill>
              </a:rPr>
              <a:t>22</a:t>
            </a:r>
            <a:r>
              <a:rPr lang="fr-FR" dirty="0">
                <a:solidFill>
                  <a:schemeClr val="bg1"/>
                </a:solidFill>
              </a:rPr>
              <a:t> Le Seigneur est notre guide, il est notre chef de file. Le Seigneur est notre roi, c'est lui notre Sauveur.</a:t>
            </a:r>
            <a:endParaRPr lang="he-IL" dirty="0">
              <a:solidFill>
                <a:schemeClr val="bg1"/>
              </a:solidFill>
            </a:endParaRPr>
          </a:p>
          <a:p>
            <a:r>
              <a:rPr lang="de-DE" baseline="30000" dirty="0" smtClean="0">
                <a:solidFill>
                  <a:schemeClr val="bg1"/>
                </a:solidFill>
              </a:rPr>
              <a:t>ELB </a:t>
            </a:r>
            <a:r>
              <a:rPr lang="de-DE" b="1" dirty="0" smtClean="0">
                <a:solidFill>
                  <a:schemeClr val="bg1"/>
                </a:solidFill>
              </a:rPr>
              <a:t>5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>
                <a:solidFill>
                  <a:schemeClr val="bg1"/>
                </a:solidFill>
              </a:rPr>
              <a:t>Hoch erhaben ist der HERR. Denn in der Höhe wohnt er. Er füllt Zion mit Recht und </a:t>
            </a:r>
            <a:r>
              <a:rPr lang="de-DE" dirty="0" smtClean="0">
                <a:solidFill>
                  <a:schemeClr val="bg1"/>
                </a:solidFill>
              </a:rPr>
              <a:t>Gerechtigkeit. </a:t>
            </a:r>
            <a:r>
              <a:rPr lang="de-DE" b="1" dirty="0" smtClean="0">
                <a:solidFill>
                  <a:schemeClr val="bg1"/>
                </a:solidFill>
              </a:rPr>
              <a:t>22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>
                <a:solidFill>
                  <a:schemeClr val="bg1"/>
                </a:solidFill>
              </a:rPr>
              <a:t>Denn der HERR ist unser Richter, der HERR unser Anführer, der HERR unser König. </a:t>
            </a:r>
            <a:r>
              <a:rPr lang="de-DE" i="1" dirty="0">
                <a:solidFill>
                  <a:schemeClr val="bg1"/>
                </a:solidFill>
              </a:rPr>
              <a:t>Er </a:t>
            </a:r>
            <a:r>
              <a:rPr lang="de-DE" dirty="0">
                <a:solidFill>
                  <a:schemeClr val="bg1"/>
                </a:solidFill>
              </a:rPr>
              <a:t>wird uns </a:t>
            </a:r>
            <a:r>
              <a:rPr lang="de-DE" dirty="0" smtClean="0">
                <a:solidFill>
                  <a:schemeClr val="bg1"/>
                </a:solidFill>
              </a:rPr>
              <a:t>retten.</a:t>
            </a:r>
            <a:endParaRPr lang="he-IL" dirty="0">
              <a:solidFill>
                <a:schemeClr val="bg1"/>
              </a:solidFill>
            </a:endParaRPr>
          </a:p>
          <a:p>
            <a:r>
              <a:rPr lang="en-US" baseline="30000" dirty="0" smtClean="0">
                <a:solidFill>
                  <a:schemeClr val="bg1"/>
                </a:solidFill>
              </a:rPr>
              <a:t>KRV </a:t>
            </a:r>
            <a:r>
              <a:rPr lang="en-US" b="1" dirty="0" smtClean="0">
                <a:solidFill>
                  <a:schemeClr val="bg1"/>
                </a:solidFill>
              </a:rPr>
              <a:t>5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>
                <a:solidFill>
                  <a:schemeClr val="bg1"/>
                </a:solidFill>
              </a:rPr>
              <a:t>여호와께서는 지존하시니 이는 높은데 거하심이요 공평과 의로 시온에 충만케 </a:t>
            </a:r>
            <a:r>
              <a:rPr lang="ko-KR" altLang="en-US" dirty="0" smtClean="0">
                <a:solidFill>
                  <a:schemeClr val="bg1"/>
                </a:solidFill>
              </a:rPr>
              <a:t>하심이라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r>
              <a:rPr lang="en-US" b="1" dirty="0">
                <a:solidFill>
                  <a:schemeClr val="bg1"/>
                </a:solidFill>
              </a:rPr>
              <a:t> 22</a:t>
            </a:r>
            <a:r>
              <a:rPr lang="ko-KR" altLang="en-US" dirty="0">
                <a:solidFill>
                  <a:schemeClr val="bg1"/>
                </a:solidFill>
              </a:rPr>
              <a:t> 대저 여호와는 우리 재판장이시요 여호와는 우리에게 율법을 세우신 자시요 여호와는 우리의 왕이시니 우리를 구원하실 것임이니라</a:t>
            </a:r>
            <a:r>
              <a:rPr lang="en-US" altLang="ko-KR" dirty="0" smtClean="0">
                <a:solidFill>
                  <a:schemeClr val="bg1"/>
                </a:solidFill>
              </a:rPr>
              <a:t>. / </a:t>
            </a:r>
            <a:r>
              <a:rPr lang="en-US" baseline="30000" dirty="0" smtClean="0">
                <a:solidFill>
                  <a:schemeClr val="bg1"/>
                </a:solidFill>
              </a:rPr>
              <a:t>CUV </a:t>
            </a:r>
            <a:r>
              <a:rPr lang="en-US" b="1" dirty="0" smtClean="0">
                <a:solidFill>
                  <a:schemeClr val="bg1"/>
                </a:solidFill>
              </a:rPr>
              <a:t>5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zh-TW" altLang="en-US" dirty="0">
                <a:solidFill>
                  <a:schemeClr val="bg1"/>
                </a:solidFill>
              </a:rPr>
              <a:t>耶和華被尊崇、因他居在高處．他以公平公義充滿錫安</a:t>
            </a:r>
            <a:r>
              <a:rPr lang="zh-TW" altLang="en-US" dirty="0" smtClean="0">
                <a:solidFill>
                  <a:schemeClr val="bg1"/>
                </a:solidFill>
              </a:rPr>
              <a:t>。</a:t>
            </a:r>
            <a:r>
              <a:rPr lang="en-US" b="1" dirty="0" smtClean="0">
                <a:solidFill>
                  <a:schemeClr val="bg1"/>
                </a:solidFill>
              </a:rPr>
              <a:t>22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zh-TW" altLang="en-US" dirty="0">
                <a:solidFill>
                  <a:schemeClr val="bg1"/>
                </a:solidFill>
              </a:rPr>
              <a:t>因為耶和華是審判我們的、耶和華是給我們設律法的、耶和華是我們的王．他必拯救我們。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4052" y="15240"/>
            <a:ext cx="5330192" cy="646331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r>
              <a:rPr lang="he-IL" sz="3600" dirty="0">
                <a:solidFill>
                  <a:srgbClr val="FFFF00"/>
                </a:solidFill>
              </a:rPr>
              <a:t>נִשְׂגָּ֣ב יְהוָ֔ה</a:t>
            </a:r>
            <a:r>
              <a:rPr lang="en-US" sz="3600" dirty="0" smtClean="0">
                <a:solidFill>
                  <a:srgbClr val="FFFF00"/>
                </a:solidFill>
              </a:rPr>
              <a:t>    </a:t>
            </a:r>
            <a:r>
              <a:rPr lang="en-US" altLang="zh-CN" sz="32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Isaiah 33:5, 22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47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文本框 1"/>
          <p:cNvSpPr txBox="1"/>
          <p:nvPr/>
        </p:nvSpPr>
        <p:spPr>
          <a:xfrm>
            <a:off x="3309720" y="71765"/>
            <a:ext cx="3574776" cy="523220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Isaiah </a:t>
            </a:r>
            <a:r>
              <a:rPr lang="zh-CN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33:5,</a:t>
            </a:r>
            <a:r>
              <a:rPr lang="en-US" altLang="zh-CN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 </a:t>
            </a:r>
            <a:r>
              <a:rPr lang="zh-CN" sz="2800" b="1" dirty="0" smtClean="0">
                <a:solidFill>
                  <a:srgbClr val="FFFF00"/>
                </a:solidFill>
                <a:sym typeface="宋体" panose="02010600030101010101" pitchFamily="2" charset="-122"/>
              </a:rPr>
              <a:t>22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318" y="630645"/>
            <a:ext cx="5948491" cy="6400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rcRect l="16789"/>
          <a:stretch>
            <a:fillRect/>
          </a:stretch>
        </p:blipFill>
        <p:spPr>
          <a:xfrm>
            <a:off x="2114645" y="1270725"/>
            <a:ext cx="6310123" cy="6400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821" y="2060848"/>
            <a:ext cx="6863572" cy="64008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6926" y="2700928"/>
            <a:ext cx="6622802" cy="6400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6076" y="3343007"/>
            <a:ext cx="5964502" cy="5486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5357" y="1362165"/>
            <a:ext cx="815066" cy="4572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54652" y="759334"/>
            <a:ext cx="815066" cy="457200"/>
          </a:xfrm>
          <a:prstGeom prst="rect">
            <a:avLst/>
          </a:prstGeom>
        </p:spPr>
      </p:pic>
      <p:pic>
        <p:nvPicPr>
          <p:cNvPr id="13" name="图片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62185" y="3417053"/>
            <a:ext cx="815066" cy="457200"/>
          </a:xfrm>
          <a:prstGeom prst="rect">
            <a:avLst/>
          </a:prstGeom>
        </p:spPr>
      </p:pic>
      <p:pic>
        <p:nvPicPr>
          <p:cNvPr id="14" name="图片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07112" y="3388727"/>
            <a:ext cx="815066" cy="457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09836" y="3924557"/>
            <a:ext cx="10153128" cy="255454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//   Nis-</a:t>
            </a:r>
            <a:r>
              <a:rPr lang="en-US" sz="3200" dirty="0" err="1" smtClean="0">
                <a:solidFill>
                  <a:schemeClr val="bg1"/>
                </a:solidFill>
              </a:rPr>
              <a:t>gav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</a:rPr>
              <a:t>Adonay</a:t>
            </a:r>
            <a:r>
              <a:rPr lang="en-US" sz="3200" dirty="0" smtClean="0">
                <a:solidFill>
                  <a:schemeClr val="bg1"/>
                </a:solidFill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</a:rPr>
              <a:t>ki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</a:rPr>
              <a:t>sho-khen</a:t>
            </a:r>
            <a:r>
              <a:rPr lang="en-US" sz="3200" dirty="0" smtClean="0">
                <a:solidFill>
                  <a:schemeClr val="bg1"/>
                </a:solidFill>
              </a:rPr>
              <a:t>  ma-rom</a:t>
            </a:r>
          </a:p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Mi</a:t>
            </a:r>
            <a:r>
              <a:rPr lang="en-US" sz="3200" dirty="0" smtClean="0">
                <a:solidFill>
                  <a:schemeClr val="bg1"/>
                </a:solidFill>
              </a:rPr>
              <a:t>-le  </a:t>
            </a:r>
            <a:r>
              <a:rPr lang="en-US" sz="3200" dirty="0" err="1" smtClean="0">
                <a:solidFill>
                  <a:schemeClr val="bg1"/>
                </a:solidFill>
              </a:rPr>
              <a:t>Tsiyon</a:t>
            </a:r>
            <a:r>
              <a:rPr lang="en-US" sz="3200" dirty="0" smtClean="0">
                <a:solidFill>
                  <a:schemeClr val="bg1"/>
                </a:solidFill>
              </a:rPr>
              <a:t>  mish-pat  u-</a:t>
            </a:r>
            <a:r>
              <a:rPr lang="en-US" sz="3200" dirty="0" err="1" smtClean="0">
                <a:solidFill>
                  <a:schemeClr val="bg1"/>
                </a:solidFill>
              </a:rPr>
              <a:t>tsda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ka</a:t>
            </a:r>
            <a:r>
              <a:rPr lang="en-US" sz="3200" dirty="0" smtClean="0">
                <a:solidFill>
                  <a:schemeClr val="bg1"/>
                </a:solidFill>
              </a:rPr>
              <a:t>   //</a:t>
            </a:r>
          </a:p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Adonay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</a:rPr>
              <a:t>shof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te</a:t>
            </a:r>
            <a:r>
              <a:rPr lang="en-US" sz="3200" dirty="0" smtClean="0">
                <a:solidFill>
                  <a:schemeClr val="bg1"/>
                </a:solidFill>
              </a:rPr>
              <a:t>-nu   </a:t>
            </a:r>
            <a:r>
              <a:rPr lang="en-US" sz="3200" dirty="0" err="1" smtClean="0">
                <a:solidFill>
                  <a:schemeClr val="bg1"/>
                </a:solidFill>
              </a:rPr>
              <a:t>Adonay</a:t>
            </a:r>
            <a:r>
              <a:rPr lang="en-US" sz="3200" dirty="0" smtClean="0">
                <a:solidFill>
                  <a:schemeClr val="bg1"/>
                </a:solidFill>
              </a:rPr>
              <a:t>  me-</a:t>
            </a:r>
            <a:r>
              <a:rPr lang="en-US" sz="3200" dirty="0" err="1" smtClean="0">
                <a:solidFill>
                  <a:schemeClr val="bg1"/>
                </a:solidFill>
              </a:rPr>
              <a:t>kho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ke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ke</a:t>
            </a:r>
            <a:r>
              <a:rPr lang="en-US" sz="3200" dirty="0" smtClean="0">
                <a:solidFill>
                  <a:schemeClr val="bg1"/>
                </a:solidFill>
              </a:rPr>
              <a:t>-nu</a:t>
            </a:r>
          </a:p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Adonay</a:t>
            </a:r>
            <a:r>
              <a:rPr lang="en-US" sz="3200" dirty="0" smtClean="0">
                <a:solidFill>
                  <a:schemeClr val="bg1"/>
                </a:solidFill>
              </a:rPr>
              <a:t>  mal-</a:t>
            </a:r>
            <a:r>
              <a:rPr lang="en-US" sz="3200" dirty="0" err="1" smtClean="0">
                <a:solidFill>
                  <a:schemeClr val="bg1"/>
                </a:solidFill>
              </a:rPr>
              <a:t>ke</a:t>
            </a:r>
            <a:r>
              <a:rPr lang="en-US" sz="3200" dirty="0" smtClean="0">
                <a:solidFill>
                  <a:schemeClr val="bg1"/>
                </a:solidFill>
              </a:rPr>
              <a:t>-nu   </a:t>
            </a:r>
            <a:r>
              <a:rPr lang="en-US" sz="3200" dirty="0" err="1" smtClean="0">
                <a:solidFill>
                  <a:schemeClr val="bg1"/>
                </a:solidFill>
              </a:rPr>
              <a:t>hu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</a:rPr>
              <a:t>yo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shi</a:t>
            </a:r>
            <a:r>
              <a:rPr lang="en-US" sz="3200" dirty="0" smtClean="0">
                <a:solidFill>
                  <a:schemeClr val="bg1"/>
                </a:solidFill>
              </a:rPr>
              <a:t>-e-nu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//   Hu  </a:t>
            </a:r>
            <a:r>
              <a:rPr lang="en-US" sz="3200" dirty="0" err="1" smtClean="0">
                <a:solidFill>
                  <a:schemeClr val="bg1"/>
                </a:solidFill>
              </a:rPr>
              <a:t>hu</a:t>
            </a:r>
            <a:r>
              <a:rPr lang="en-US" sz="3200" dirty="0" smtClean="0">
                <a:solidFill>
                  <a:schemeClr val="bg1"/>
                </a:solidFill>
              </a:rPr>
              <a:t>  </a:t>
            </a:r>
            <a:r>
              <a:rPr lang="en-US" sz="3200" dirty="0" err="1" smtClean="0">
                <a:solidFill>
                  <a:schemeClr val="bg1"/>
                </a:solidFill>
              </a:rPr>
              <a:t>hu</a:t>
            </a:r>
            <a:r>
              <a:rPr lang="en-US" sz="3200" dirty="0" smtClean="0">
                <a:solidFill>
                  <a:schemeClr val="bg1"/>
                </a:solidFill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</a:rPr>
              <a:t>yo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err="1" smtClean="0">
                <a:solidFill>
                  <a:schemeClr val="bg1"/>
                </a:solidFill>
              </a:rPr>
              <a:t>shi</a:t>
            </a:r>
            <a:r>
              <a:rPr lang="en-US" sz="3200" dirty="0" smtClean="0">
                <a:solidFill>
                  <a:schemeClr val="bg1"/>
                </a:solidFill>
              </a:rPr>
              <a:t>-e-nu   //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406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1748</Words>
  <Application>Microsoft Office PowerPoint</Application>
  <PresentationFormat>Custom</PresentationFormat>
  <Paragraphs>98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466</cp:revision>
  <dcterms:created xsi:type="dcterms:W3CDTF">2019-04-01T15:31:00Z</dcterms:created>
  <dcterms:modified xsi:type="dcterms:W3CDTF">2021-03-06T04:15:02Z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