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9"/>
  </p:notesMasterIdLst>
  <p:sldIdLst>
    <p:sldId id="403" r:id="rId2"/>
    <p:sldId id="404" r:id="rId3"/>
    <p:sldId id="405" r:id="rId4"/>
    <p:sldId id="406" r:id="rId5"/>
    <p:sldId id="407" r:id="rId6"/>
    <p:sldId id="408" r:id="rId7"/>
    <p:sldId id="409" r:id="rId8"/>
  </p:sldIdLst>
  <p:sldSz cx="12188825" cy="6858000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08">
          <p15:clr>
            <a:srgbClr val="A4A3A4"/>
          </p15:clr>
        </p15:guide>
        <p15:guide id="2" pos="2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6" autoAdjust="0"/>
    <p:restoredTop sz="94660"/>
  </p:normalViewPr>
  <p:slideViewPr>
    <p:cSldViewPr showGuides="1">
      <p:cViewPr varScale="1">
        <p:scale>
          <a:sx n="84" d="100"/>
          <a:sy n="84" d="100"/>
        </p:scale>
        <p:origin x="-486" y="-78"/>
      </p:cViewPr>
      <p:guideLst>
        <p:guide orient="horz" pos="2208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374BE-8425-4A34-97DD-12BD042D5B11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576A-C8DA-4289-9320-1712AC58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212" y="174974"/>
            <a:ext cx="8408876" cy="4093428"/>
          </a:xfrm>
          <a:prstGeom prst="rect">
            <a:avLst/>
          </a:prstGeom>
          <a:solidFill>
            <a:srgbClr val="7030A0"/>
          </a:solidFill>
        </p:spPr>
        <p:txBody>
          <a:bodyPr wrap="square" rtlCol="0" anchor="t">
            <a:spAutoFit/>
          </a:bodyPr>
          <a:lstStyle/>
          <a:p>
            <a:r>
              <a:rPr lang="en-US" sz="2200" dirty="0" err="1" smtClean="0">
                <a:solidFill>
                  <a:schemeClr val="bg1"/>
                </a:solidFill>
              </a:rPr>
              <a:t>Aprende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</a:t>
            </a:r>
            <a:r>
              <a:rPr lang="en-US" sz="2200" dirty="0" err="1" smtClean="0">
                <a:solidFill>
                  <a:schemeClr val="bg1"/>
                </a:solidFill>
              </a:rPr>
              <a:t>ebreo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mientras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Cantas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n-US" sz="2200" dirty="0" err="1">
                <a:solidFill>
                  <a:schemeClr val="bg1"/>
                </a:solidFill>
              </a:rPr>
              <a:t>Apprenez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l'Hébreu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en </a:t>
            </a:r>
            <a:r>
              <a:rPr lang="en-US" sz="2200" dirty="0" err="1" smtClean="0">
                <a:solidFill>
                  <a:schemeClr val="bg1"/>
                </a:solidFill>
              </a:rPr>
              <a:t>Chantant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 err="1" smtClean="0">
                <a:solidFill>
                  <a:schemeClr val="bg1"/>
                </a:solidFill>
              </a:rPr>
              <a:t>Lerne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Hebräisch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beim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Singen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ko-KR" altLang="en-US" sz="2200" b="1" dirty="0" smtClean="0">
                <a:solidFill>
                  <a:schemeClr val="bg1"/>
                </a:solidFill>
              </a:rPr>
              <a:t>노래하며 배우는 히브리어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zh-CN" altLang="en-US" sz="2200" b="1" dirty="0" smtClean="0">
                <a:solidFill>
                  <a:schemeClr val="bg1"/>
                </a:solidFill>
              </a:rPr>
              <a:t>唱歌來學習希伯來語</a:t>
            </a:r>
            <a:endParaRPr lang="en-US" altLang="zh-CN" sz="2200" b="1" dirty="0" smtClean="0">
              <a:solidFill>
                <a:schemeClr val="bg1"/>
              </a:solidFill>
            </a:endParaRPr>
          </a:p>
          <a:p>
            <a:endParaRPr lang="en-US" altLang="zh-CN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Learn Hebrew</a:t>
            </a: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While Singing (IX)</a:t>
            </a:r>
            <a:endParaRPr lang="en-US" sz="800" b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4172" y="4391513"/>
            <a:ext cx="7825950" cy="2246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Voice: Ezra Kim, Ph.D.</a:t>
            </a:r>
          </a:p>
          <a:p>
            <a:r>
              <a:rPr lang="fr-FR" sz="2000" b="1" dirty="0" smtClean="0">
                <a:solidFill>
                  <a:schemeClr val="bg1"/>
                </a:solidFill>
              </a:rPr>
              <a:t>				</a:t>
            </a:r>
            <a:r>
              <a:rPr lang="es-ES" sz="2000" b="1" dirty="0" smtClean="0">
                <a:solidFill>
                  <a:schemeClr val="bg1"/>
                </a:solidFill>
              </a:rPr>
              <a:t>				</a:t>
            </a:r>
            <a:r>
              <a:rPr lang="es-ES" b="1" dirty="0" smtClean="0">
                <a:solidFill>
                  <a:schemeClr val="bg1"/>
                </a:solidFill>
              </a:rPr>
              <a:t>				Cantado </a:t>
            </a:r>
            <a:r>
              <a:rPr lang="es-ES" b="1" dirty="0">
                <a:solidFill>
                  <a:schemeClr val="bg1"/>
                </a:solidFill>
              </a:rPr>
              <a:t>por </a:t>
            </a:r>
            <a:r>
              <a:rPr lang="es-ES" b="1" dirty="0" smtClean="0">
                <a:solidFill>
                  <a:schemeClr val="bg1"/>
                </a:solidFill>
              </a:rPr>
              <a:t>E</a:t>
            </a:r>
            <a:r>
              <a:rPr lang="en-US" b="1" dirty="0" err="1" smtClean="0">
                <a:solidFill>
                  <a:schemeClr val="bg1"/>
                </a:solidFill>
              </a:rPr>
              <a:t>sdras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	</a:t>
            </a:r>
            <a:r>
              <a:rPr lang="fr-FR" b="1" dirty="0" smtClean="0">
                <a:solidFill>
                  <a:schemeClr val="bg1"/>
                </a:solidFill>
              </a:rPr>
              <a:t>			Chanté </a:t>
            </a:r>
            <a:r>
              <a:rPr lang="fr-FR" b="1" dirty="0">
                <a:solidFill>
                  <a:schemeClr val="bg1"/>
                </a:solidFill>
              </a:rPr>
              <a:t>par Ezra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smtClean="0">
                <a:solidFill>
                  <a:schemeClr val="bg1"/>
                </a:solidFill>
              </a:rPr>
              <a:t>				Gesungen </a:t>
            </a:r>
            <a:r>
              <a:rPr lang="de-DE" b="1" dirty="0">
                <a:solidFill>
                  <a:schemeClr val="bg1"/>
                </a:solidFill>
              </a:rPr>
              <a:t>von Ezra </a:t>
            </a:r>
            <a:r>
              <a:rPr lang="de-DE" b="1" dirty="0" smtClean="0">
                <a:solidFill>
                  <a:schemeClr val="bg1"/>
                </a:solidFill>
              </a:rPr>
              <a:t>Kim, Ph.D.</a:t>
            </a:r>
            <a:endParaRPr lang="fr-FR" b="1" dirty="0">
              <a:solidFill>
                <a:schemeClr val="bg1"/>
              </a:solidFill>
            </a:endParaRPr>
          </a:p>
          <a:p>
            <a:r>
              <a:rPr lang="en-US" altLang="ko-KR" b="1" dirty="0" smtClean="0">
                <a:solidFill>
                  <a:schemeClr val="bg1"/>
                </a:solidFill>
              </a:rPr>
              <a:t>				</a:t>
            </a:r>
            <a:r>
              <a:rPr lang="ko-KR" altLang="en-US" b="1" dirty="0" smtClean="0">
                <a:solidFill>
                  <a:schemeClr val="bg1"/>
                </a:solidFill>
              </a:rPr>
              <a:t>노래</a:t>
            </a:r>
            <a:r>
              <a:rPr lang="en-US" altLang="ko-KR" b="1" dirty="0" smtClean="0">
                <a:solidFill>
                  <a:schemeClr val="bg1"/>
                </a:solidFill>
              </a:rPr>
              <a:t>: </a:t>
            </a:r>
            <a:r>
              <a:rPr lang="ko-KR" altLang="en-US" b="1" dirty="0" smtClean="0">
                <a:solidFill>
                  <a:schemeClr val="bg1"/>
                </a:solidFill>
              </a:rPr>
              <a:t>김경래 박사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r>
              <a:rPr lang="en-US" altLang="zh-CN" b="1" dirty="0" smtClean="0">
                <a:solidFill>
                  <a:schemeClr val="bg1"/>
                </a:solidFill>
              </a:rPr>
              <a:t>				</a:t>
            </a:r>
            <a:r>
              <a:rPr lang="zh-CN" altLang="en-US" b="1" dirty="0" smtClean="0">
                <a:solidFill>
                  <a:schemeClr val="bg1"/>
                </a:solidFill>
              </a:rPr>
              <a:t>由金京來博士演唱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1764" y="4268402"/>
            <a:ext cx="336315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000" b="1" dirty="0">
                <a:solidFill>
                  <a:srgbClr val="C00000"/>
                </a:solidFill>
              </a:rPr>
              <a:t>מְקוֹר מַיִם חַיִּים 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el-GR" sz="1600" b="1" dirty="0"/>
              <a:t>ἡ πηγή ὕδατος ζωῆς 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rgbClr val="7030A0"/>
                </a:solidFill>
              </a:rPr>
              <a:t>The Spring of Living Water </a:t>
            </a:r>
            <a:endParaRPr lang="en-US" sz="1600" dirty="0">
              <a:solidFill>
                <a:srgbClr val="7030A0"/>
              </a:solidFill>
            </a:endParaRPr>
          </a:p>
          <a:p>
            <a:pPr algn="ctr"/>
            <a:r>
              <a:rPr lang="ko-KR" altLang="en-US" sz="1600" b="1" dirty="0">
                <a:solidFill>
                  <a:srgbClr val="00B050"/>
                </a:solidFill>
              </a:rPr>
              <a:t>생명수 샘</a:t>
            </a:r>
            <a:r>
              <a:rPr lang="ko-KR" altLang="en-US" sz="1600" dirty="0">
                <a:solidFill>
                  <a:srgbClr val="00B050"/>
                </a:solidFill>
              </a:rPr>
              <a:t>  </a:t>
            </a:r>
            <a:r>
              <a:rPr lang="zh-TW" altLang="en-US" sz="1600" b="1" dirty="0">
                <a:latin typeface="SimSun" panose="02010600030101010101" pitchFamily="2" charset="-122"/>
                <a:ea typeface="SimSun" panose="02010600030101010101" pitchFamily="2" charset="-122"/>
              </a:rPr>
              <a:t>生命水的泉源</a:t>
            </a:r>
            <a:endParaRPr lang="en-US" sz="1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sz="1600" b="1" i="1" dirty="0">
                <a:solidFill>
                  <a:srgbClr val="C00000"/>
                </a:solidFill>
              </a:rPr>
              <a:t>La </a:t>
            </a:r>
            <a:r>
              <a:rPr lang="en-US" sz="1600" b="1" i="1" dirty="0" err="1">
                <a:solidFill>
                  <a:srgbClr val="C00000"/>
                </a:solidFill>
              </a:rPr>
              <a:t>Fuente</a:t>
            </a:r>
            <a:r>
              <a:rPr lang="en-US" sz="1600" b="1" i="1" dirty="0">
                <a:solidFill>
                  <a:srgbClr val="C00000"/>
                </a:solidFill>
              </a:rPr>
              <a:t> de Agua Viva </a:t>
            </a:r>
          </a:p>
          <a:p>
            <a:pPr algn="ctr"/>
            <a:r>
              <a:rPr lang="en-US" sz="1600" b="1" i="1" dirty="0"/>
              <a:t>La Source </a:t>
            </a:r>
            <a:r>
              <a:rPr lang="en-US" sz="1600" b="1" i="1" dirty="0" err="1"/>
              <a:t>d'Eau</a:t>
            </a:r>
            <a:r>
              <a:rPr lang="en-US" sz="1600" b="1" i="1" dirty="0"/>
              <a:t> Vive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Quelle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Lebendigen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Wassers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1600" b="1" i="1" dirty="0" err="1"/>
              <a:t>Fonte</a:t>
            </a:r>
            <a:r>
              <a:rPr lang="en-US" sz="1600" b="1" i="1" dirty="0"/>
              <a:t> de </a:t>
            </a:r>
            <a:r>
              <a:rPr lang="en-US" sz="1600" b="1" i="1" dirty="0" err="1"/>
              <a:t>Água</a:t>
            </a:r>
            <a:r>
              <a:rPr lang="en-US" sz="1600" b="1" i="1" dirty="0"/>
              <a:t> Viva</a:t>
            </a:r>
            <a:endParaRPr lang="en-US" sz="1600" dirty="0"/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‎ </a:t>
            </a:r>
            <a:r>
              <a:rPr lang="ar-SA" sz="1600" b="1" dirty="0">
                <a:solidFill>
                  <a:srgbClr val="C00000"/>
                </a:solidFill>
              </a:rPr>
              <a:t>يَنْبُوعَ الْمِيَاهِ الْحَيَّةِ،</a:t>
            </a:r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22" y="371919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4002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1"/>
          <p:cNvSpPr txBox="1"/>
          <p:nvPr/>
        </p:nvSpPr>
        <p:spPr>
          <a:xfrm>
            <a:off x="175412" y="836712"/>
            <a:ext cx="11888148" cy="5847755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>
            <a:spAutoFit/>
          </a:bodyPr>
          <a:lstStyle/>
          <a:p>
            <a:pPr rtl="1"/>
            <a:r>
              <a:rPr lang="he-IL" sz="3600" dirty="0">
                <a:solidFill>
                  <a:srgbClr val="FFFF00"/>
                </a:solidFill>
              </a:rPr>
              <a:t>מִצְוָה חֲדָשָׁה אֲנִי נוֹתֵן לָכֶם: אֶהֱבוּ זֶה אֶת </a:t>
            </a:r>
            <a:r>
              <a:rPr lang="he-IL" sz="3600" dirty="0" smtClean="0">
                <a:solidFill>
                  <a:srgbClr val="FFFF00"/>
                </a:solidFill>
              </a:rPr>
              <a:t>זֶה;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         one another        love      to you  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give       I       </a:t>
            </a:r>
            <a:r>
              <a:rPr lang="en-US" altLang="ko-KR" sz="2000" dirty="0" smtClean="0">
                <a:solidFill>
                  <a:schemeClr val="bg1"/>
                </a:solidFill>
              </a:rPr>
              <a:t> </a:t>
            </a:r>
            <a:r>
              <a:rPr lang="en-US" altLang="ko-KR" sz="2000" dirty="0">
                <a:solidFill>
                  <a:schemeClr val="bg1"/>
                </a:solidFill>
              </a:rPr>
              <a:t>new </a:t>
            </a:r>
            <a:r>
              <a:rPr lang="en-US" altLang="ko-KR" sz="2000" dirty="0" smtClean="0">
                <a:solidFill>
                  <a:schemeClr val="bg1"/>
                </a:solidFill>
              </a:rPr>
              <a:t> commandment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 ‎</a:t>
            </a:r>
            <a:r>
              <a:rPr lang="he-IL" sz="3600" dirty="0">
                <a:solidFill>
                  <a:srgbClr val="FFFF00"/>
                </a:solidFill>
              </a:rPr>
              <a:t>כְּמוֹ שֶׁאָהַבְתִּי אֶתְכֶם כָּךְ גַּם אַתֶּם אֶהֱבוּ זֶה אֶת זֶה.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     one </a:t>
            </a:r>
            <a:r>
              <a:rPr lang="en-US" sz="2000" dirty="0">
                <a:solidFill>
                  <a:schemeClr val="bg1"/>
                </a:solidFill>
              </a:rPr>
              <a:t>another    </a:t>
            </a: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2000" dirty="0">
                <a:solidFill>
                  <a:schemeClr val="bg1"/>
                </a:solidFill>
              </a:rPr>
              <a:t>love  </a:t>
            </a:r>
            <a:r>
              <a:rPr lang="en-US" sz="2000" dirty="0" smtClean="0">
                <a:solidFill>
                  <a:schemeClr val="bg1"/>
                </a:solidFill>
              </a:rPr>
              <a:t>     you     also   so       you            I loved      just as</a:t>
            </a:r>
            <a:endParaRPr lang="en-US" sz="2000" dirty="0">
              <a:solidFill>
                <a:schemeClr val="bg1"/>
              </a:solidFill>
            </a:endParaRPr>
          </a:p>
          <a:p>
            <a:pPr rtl="1"/>
            <a:r>
              <a:rPr lang="he-IL" sz="3600" dirty="0">
                <a:solidFill>
                  <a:srgbClr val="FFFF00"/>
                </a:solidFill>
              </a:rPr>
              <a:t>בָּזֹאת יֵדְעוּ הַכֹּל שֶׁתַּלְמִידַי אַתֶּם: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אִם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תִּהְיֶה אַהֲבָה בֵּינֵיכֶם</a:t>
            </a:r>
            <a:r>
              <a:rPr lang="he-IL" sz="3600" dirty="0" smtClean="0">
                <a:solidFill>
                  <a:srgbClr val="FFFF00"/>
                </a:solidFill>
              </a:rPr>
              <a:t>.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altLang="zh-TW" sz="2000" dirty="0" smtClean="0">
                <a:solidFill>
                  <a:schemeClr val="bg1"/>
                </a:solidFill>
              </a:rPr>
              <a:t> between you    love   there will be   if           you    that my disciples   all   will know  by this</a:t>
            </a:r>
            <a:endParaRPr lang="en-US" altLang="zh-TW" sz="800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altLang="ko-KR" sz="1900" baseline="30000" dirty="0" smtClean="0">
                <a:solidFill>
                  <a:srgbClr val="FFFF00"/>
                </a:solidFill>
              </a:rPr>
              <a:t>ESV </a:t>
            </a:r>
            <a:r>
              <a:rPr lang="en-US" altLang="ko-KR" sz="1900" b="1" dirty="0" smtClean="0">
                <a:solidFill>
                  <a:srgbClr val="FFFF00"/>
                </a:solidFill>
              </a:rPr>
              <a:t>34</a:t>
            </a:r>
            <a:r>
              <a:rPr lang="ko-KR" altLang="en-US" sz="1900" dirty="0" smtClean="0">
                <a:solidFill>
                  <a:srgbClr val="FFFF00"/>
                </a:solidFill>
              </a:rPr>
              <a:t> </a:t>
            </a:r>
            <a:r>
              <a:rPr lang="en-US" altLang="ko-KR" sz="1900" dirty="0">
                <a:solidFill>
                  <a:srgbClr val="FFFF00"/>
                </a:solidFill>
              </a:rPr>
              <a:t>A new commandment I give to you, that you love one another: just as I have loved you, you also are to love one another</a:t>
            </a:r>
            <a:r>
              <a:rPr lang="en-US" altLang="ko-KR" sz="1900" dirty="0" smtClean="0">
                <a:solidFill>
                  <a:srgbClr val="FFFF00"/>
                </a:solidFill>
              </a:rPr>
              <a:t>. </a:t>
            </a:r>
            <a:r>
              <a:rPr lang="en-US" altLang="ko-KR" sz="1900" b="1" dirty="0">
                <a:solidFill>
                  <a:srgbClr val="FFFF00"/>
                </a:solidFill>
              </a:rPr>
              <a:t>35</a:t>
            </a:r>
            <a:r>
              <a:rPr lang="ko-KR" altLang="en-US" sz="1900" dirty="0">
                <a:solidFill>
                  <a:srgbClr val="FFFF00"/>
                </a:solidFill>
              </a:rPr>
              <a:t> </a:t>
            </a:r>
            <a:r>
              <a:rPr lang="en-US" altLang="ko-KR" sz="1900" dirty="0">
                <a:solidFill>
                  <a:srgbClr val="FFFF00"/>
                </a:solidFill>
              </a:rPr>
              <a:t>By this all people will know that you are my disciples, if you </a:t>
            </a:r>
            <a:r>
              <a:rPr lang="en-US" altLang="ko-KR" sz="1900" dirty="0" smtClean="0">
                <a:solidFill>
                  <a:srgbClr val="FFFF00"/>
                </a:solidFill>
              </a:rPr>
              <a:t>have love </a:t>
            </a:r>
            <a:r>
              <a:rPr lang="en-US" altLang="ko-KR" sz="1900" dirty="0">
                <a:solidFill>
                  <a:srgbClr val="FFFF00"/>
                </a:solidFill>
              </a:rPr>
              <a:t>for one another</a:t>
            </a:r>
            <a:r>
              <a:rPr lang="en-US" altLang="ko-KR" sz="1900" dirty="0" smtClean="0">
                <a:solidFill>
                  <a:srgbClr val="FFFF00"/>
                </a:solidFill>
              </a:rPr>
              <a:t>.</a:t>
            </a:r>
            <a:endParaRPr lang="en-US" altLang="ko-KR" sz="1900" dirty="0">
              <a:solidFill>
                <a:srgbClr val="FFFF00"/>
              </a:solidFill>
            </a:endParaRPr>
          </a:p>
          <a:p>
            <a:r>
              <a:rPr lang="en-US" altLang="ko-KR" baseline="30000" dirty="0" smtClean="0">
                <a:solidFill>
                  <a:schemeClr val="bg1"/>
                </a:solidFill>
              </a:rPr>
              <a:t>R95 </a:t>
            </a:r>
            <a:r>
              <a:rPr lang="en-US" altLang="ko-KR" b="1" dirty="0" smtClean="0">
                <a:solidFill>
                  <a:schemeClr val="bg1"/>
                </a:solidFill>
              </a:rPr>
              <a:t>34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es-ES" altLang="ko-KR" dirty="0">
                <a:solidFill>
                  <a:schemeClr val="bg1"/>
                </a:solidFill>
              </a:rPr>
              <a:t>Un mandamiento nuevo os doy: Que os améis unos a otros; como yo os he amado, que también os améis unos a otros</a:t>
            </a:r>
            <a:r>
              <a:rPr lang="es-ES" altLang="ko-KR" dirty="0" smtClean="0">
                <a:solidFill>
                  <a:schemeClr val="bg1"/>
                </a:solidFill>
              </a:rPr>
              <a:t>. </a:t>
            </a:r>
            <a:r>
              <a:rPr lang="en-US" altLang="ko-KR" b="1" dirty="0">
                <a:solidFill>
                  <a:schemeClr val="bg1"/>
                </a:solidFill>
              </a:rPr>
              <a:t>35</a:t>
            </a:r>
            <a:r>
              <a:rPr lang="ko-KR" altLang="en-US" dirty="0">
                <a:solidFill>
                  <a:schemeClr val="bg1"/>
                </a:solidFill>
              </a:rPr>
              <a:t> </a:t>
            </a:r>
            <a:r>
              <a:rPr lang="es-ES" altLang="ko-KR" dirty="0">
                <a:solidFill>
                  <a:schemeClr val="bg1"/>
                </a:solidFill>
              </a:rPr>
              <a:t>En esto conocerán todos que sois mis discípulos, si tenéis amor los unos por los otros.</a:t>
            </a:r>
          </a:p>
          <a:p>
            <a:r>
              <a:rPr lang="en-US" altLang="ko-KR" baseline="30000" dirty="0" smtClean="0">
                <a:solidFill>
                  <a:schemeClr val="bg1"/>
                </a:solidFill>
              </a:rPr>
              <a:t>BFC </a:t>
            </a:r>
            <a:r>
              <a:rPr lang="en-US" altLang="ko-KR" b="1" dirty="0" smtClean="0">
                <a:solidFill>
                  <a:schemeClr val="bg1"/>
                </a:solidFill>
              </a:rPr>
              <a:t>:</a:t>
            </a:r>
            <a:r>
              <a:rPr lang="en-US" altLang="ko-KR" b="1" dirty="0">
                <a:solidFill>
                  <a:schemeClr val="bg1"/>
                </a:solidFill>
              </a:rPr>
              <a:t>34</a:t>
            </a:r>
            <a:r>
              <a:rPr lang="ko-KR" altLang="en-US" dirty="0">
                <a:solidFill>
                  <a:schemeClr val="bg1"/>
                </a:solidFill>
              </a:rPr>
              <a:t> </a:t>
            </a:r>
            <a:r>
              <a:rPr lang="fr-FR" altLang="ko-KR" dirty="0">
                <a:solidFill>
                  <a:schemeClr val="bg1"/>
                </a:solidFill>
              </a:rPr>
              <a:t>Je vous donne un commandement nouveau: aimez-vous les uns les autres. Il faut que vous vous aimiez les uns les autres comme je vous ai aimés</a:t>
            </a:r>
            <a:r>
              <a:rPr lang="fr-FR" altLang="ko-KR" dirty="0" smtClean="0">
                <a:solidFill>
                  <a:schemeClr val="bg1"/>
                </a:solidFill>
              </a:rPr>
              <a:t>. </a:t>
            </a:r>
            <a:r>
              <a:rPr lang="en-US" altLang="ko-KR" b="1" dirty="0">
                <a:solidFill>
                  <a:schemeClr val="bg1"/>
                </a:solidFill>
              </a:rPr>
              <a:t>35</a:t>
            </a:r>
            <a:r>
              <a:rPr lang="ko-KR" altLang="en-US" dirty="0">
                <a:solidFill>
                  <a:schemeClr val="bg1"/>
                </a:solidFill>
              </a:rPr>
              <a:t> </a:t>
            </a:r>
            <a:r>
              <a:rPr lang="fr-FR" altLang="ko-KR" dirty="0">
                <a:solidFill>
                  <a:schemeClr val="bg1"/>
                </a:solidFill>
              </a:rPr>
              <a:t>Si vous vous aimez les uns les autres, alors tous sauront que vous êtes mes disciples</a:t>
            </a:r>
            <a:r>
              <a:rPr lang="fr-FR" altLang="ko-KR" dirty="0" smtClean="0">
                <a:solidFill>
                  <a:schemeClr val="bg1"/>
                </a:solidFill>
              </a:rPr>
              <a:t>. / </a:t>
            </a:r>
            <a:r>
              <a:rPr lang="en-US" altLang="ko-KR" baseline="30000" dirty="0" smtClean="0">
                <a:solidFill>
                  <a:schemeClr val="bg1"/>
                </a:solidFill>
              </a:rPr>
              <a:t>ELB </a:t>
            </a:r>
            <a:r>
              <a:rPr lang="en-US" altLang="ko-KR" b="1" dirty="0" smtClean="0">
                <a:solidFill>
                  <a:schemeClr val="bg1"/>
                </a:solidFill>
              </a:rPr>
              <a:t>34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de-DE" altLang="ko-KR" dirty="0">
                <a:solidFill>
                  <a:schemeClr val="bg1"/>
                </a:solidFill>
              </a:rPr>
              <a:t>Ein neues Gebot gebe ich euch, daß ihr einander liebt, damit, wie ich euch geliebt habe, auch </a:t>
            </a:r>
            <a:r>
              <a:rPr lang="de-DE" altLang="ko-KR" i="1" dirty="0">
                <a:solidFill>
                  <a:schemeClr val="bg1"/>
                </a:solidFill>
              </a:rPr>
              <a:t>ihr </a:t>
            </a:r>
            <a:r>
              <a:rPr lang="de-DE" altLang="ko-KR" dirty="0">
                <a:solidFill>
                  <a:schemeClr val="bg1"/>
                </a:solidFill>
              </a:rPr>
              <a:t>einander liebt</a:t>
            </a:r>
            <a:r>
              <a:rPr lang="de-DE" altLang="ko-KR" dirty="0" smtClean="0">
                <a:solidFill>
                  <a:schemeClr val="bg1"/>
                </a:solidFill>
              </a:rPr>
              <a:t>. </a:t>
            </a:r>
            <a:r>
              <a:rPr lang="en-US" altLang="ko-KR" b="1" dirty="0">
                <a:solidFill>
                  <a:schemeClr val="bg1"/>
                </a:solidFill>
              </a:rPr>
              <a:t>35</a:t>
            </a:r>
            <a:r>
              <a:rPr lang="ko-KR" altLang="en-US" dirty="0">
                <a:solidFill>
                  <a:schemeClr val="bg1"/>
                </a:solidFill>
              </a:rPr>
              <a:t> </a:t>
            </a:r>
            <a:r>
              <a:rPr lang="de-DE" altLang="ko-KR" dirty="0">
                <a:solidFill>
                  <a:schemeClr val="bg1"/>
                </a:solidFill>
              </a:rPr>
              <a:t>Daran werden alle erkennen, daß ihr meine Jünger seid, wenn ihr Liebe untereinander habt</a:t>
            </a:r>
            <a:r>
              <a:rPr lang="de-DE" altLang="ko-KR" dirty="0" smtClean="0">
                <a:solidFill>
                  <a:schemeClr val="bg1"/>
                </a:solidFill>
              </a:rPr>
              <a:t>. / </a:t>
            </a:r>
            <a:r>
              <a:rPr lang="en-US" altLang="ko-KR" baseline="30000" dirty="0" smtClean="0">
                <a:solidFill>
                  <a:schemeClr val="bg1"/>
                </a:solidFill>
              </a:rPr>
              <a:t>KRV </a:t>
            </a:r>
            <a:r>
              <a:rPr lang="en-US" altLang="ko-KR" b="1" dirty="0" smtClean="0">
                <a:solidFill>
                  <a:schemeClr val="bg1"/>
                </a:solidFill>
              </a:rPr>
              <a:t>34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새 계명을 너희에게 주노니 서로 사랑하라 내가 너희를 사랑한것 같이 너희도 서로 </a:t>
            </a:r>
            <a:r>
              <a:rPr lang="ko-KR" altLang="en-US" dirty="0" smtClean="0">
                <a:solidFill>
                  <a:schemeClr val="bg1"/>
                </a:solidFill>
              </a:rPr>
              <a:t>사랑하라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en-US" altLang="ko-KR" b="1" dirty="0">
                <a:solidFill>
                  <a:schemeClr val="bg1"/>
                </a:solidFill>
              </a:rPr>
              <a:t>35</a:t>
            </a:r>
            <a:r>
              <a:rPr lang="zh-TW" altLang="en-US" dirty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너희가 서로 사랑하면 이로써 모든 사람이 너희가 내 제자인줄 </a:t>
            </a:r>
            <a:r>
              <a:rPr lang="ko-KR" altLang="en-US" dirty="0" smtClean="0">
                <a:solidFill>
                  <a:schemeClr val="bg1"/>
                </a:solidFill>
              </a:rPr>
              <a:t>알리라</a:t>
            </a:r>
            <a:r>
              <a:rPr lang="en-US" altLang="ko-KR" dirty="0" smtClean="0">
                <a:solidFill>
                  <a:schemeClr val="bg1"/>
                </a:solidFill>
              </a:rPr>
              <a:t>. / </a:t>
            </a:r>
            <a:r>
              <a:rPr lang="en-US" altLang="ko-KR" baseline="30000" dirty="0" smtClean="0">
                <a:solidFill>
                  <a:schemeClr val="bg1"/>
                </a:solidFill>
              </a:rPr>
              <a:t>CUV </a:t>
            </a:r>
            <a:r>
              <a:rPr lang="en-US" altLang="ko-KR" b="1" dirty="0" smtClean="0">
                <a:solidFill>
                  <a:schemeClr val="bg1"/>
                </a:solidFill>
              </a:rPr>
              <a:t>34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zh-TW" altLang="en-US" dirty="0">
                <a:solidFill>
                  <a:schemeClr val="bg1"/>
                </a:solidFill>
              </a:rPr>
              <a:t>我賜給你們一條新命令、乃是叫你們彼此相愛．我怎樣愛你們、你們也要怎樣相愛</a:t>
            </a:r>
            <a:r>
              <a:rPr lang="zh-TW" altLang="en-US" dirty="0" smtClean="0">
                <a:solidFill>
                  <a:schemeClr val="bg1"/>
                </a:solidFill>
              </a:rPr>
              <a:t>。</a:t>
            </a:r>
            <a:r>
              <a:rPr lang="en-US" altLang="ko-KR" b="1" dirty="0">
                <a:solidFill>
                  <a:schemeClr val="bg1"/>
                </a:solidFill>
              </a:rPr>
              <a:t>35</a:t>
            </a:r>
            <a:r>
              <a:rPr lang="zh-TW" altLang="en-US" dirty="0">
                <a:solidFill>
                  <a:schemeClr val="bg1"/>
                </a:solidFill>
              </a:rPr>
              <a:t> 你們若有彼此相愛的心、眾人因此就認出你們是我的門徒了</a:t>
            </a:r>
            <a:r>
              <a:rPr lang="zh-TW" altLang="en-US" dirty="0" smtClean="0">
                <a:solidFill>
                  <a:schemeClr val="bg1"/>
                </a:solidFill>
              </a:rPr>
              <a:t>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30058" y="3126"/>
            <a:ext cx="6356227" cy="763094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FF00"/>
                </a:solidFill>
              </a:rPr>
              <a:t>   </a:t>
            </a:r>
            <a:r>
              <a:rPr lang="he-IL" sz="4000" dirty="0" smtClean="0">
                <a:solidFill>
                  <a:srgbClr val="FFFF00"/>
                </a:solidFill>
              </a:rPr>
              <a:t>מִצְוָה חֲדָשָׁה</a:t>
            </a:r>
            <a:r>
              <a:rPr lang="en-US" altLang="zh-CN" sz="3000" b="1" dirty="0" smtClean="0">
                <a:solidFill>
                  <a:srgbClr val="FFFF00"/>
                </a:solidFill>
              </a:rPr>
              <a:t>      (John 13:34-35)</a:t>
            </a:r>
            <a:endParaRPr lang="en-US" altLang="zh-CN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9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文本框 1"/>
          <p:cNvSpPr txBox="1"/>
          <p:nvPr/>
        </p:nvSpPr>
        <p:spPr>
          <a:xfrm>
            <a:off x="2061965" y="27624"/>
            <a:ext cx="6768751" cy="609398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FFFF00"/>
                </a:solidFill>
              </a:rPr>
              <a:t>A New Commandment (John 13:34-35)</a:t>
            </a:r>
          </a:p>
        </p:txBody>
      </p:sp>
      <p:pic>
        <p:nvPicPr>
          <p:cNvPr id="2253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568" y="764704"/>
            <a:ext cx="8872666" cy="5486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26" y="1313344"/>
            <a:ext cx="10659671" cy="5486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3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238" y="1861984"/>
            <a:ext cx="10802733" cy="5486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4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120" y="2410624"/>
            <a:ext cx="10145682" cy="5486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5" name="图片 5"/>
          <p:cNvPicPr>
            <a:picLocks noChangeAspect="1"/>
          </p:cNvPicPr>
          <p:nvPr/>
        </p:nvPicPr>
        <p:blipFill>
          <a:blip r:embed="rId6"/>
          <a:srcRect l="53598"/>
          <a:stretch>
            <a:fillRect/>
          </a:stretch>
        </p:blipFill>
        <p:spPr>
          <a:xfrm>
            <a:off x="6475678" y="2998001"/>
            <a:ext cx="5363079" cy="5029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6" name="图片 6"/>
          <p:cNvPicPr>
            <a:picLocks noChangeAspect="1"/>
          </p:cNvPicPr>
          <p:nvPr/>
        </p:nvPicPr>
        <p:blipFill>
          <a:blip r:embed="rId6"/>
          <a:srcRect r="47418"/>
          <a:stretch>
            <a:fillRect/>
          </a:stretch>
        </p:blipFill>
        <p:spPr>
          <a:xfrm>
            <a:off x="346448" y="2995297"/>
            <a:ext cx="6075950" cy="5029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1"/>
          <p:cNvSpPr/>
          <p:nvPr/>
        </p:nvSpPr>
        <p:spPr>
          <a:xfrm>
            <a:off x="23212" y="3798560"/>
            <a:ext cx="11999069" cy="249299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Mits-va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r>
              <a:rPr lang="en-US" sz="3200" dirty="0" smtClean="0">
                <a:solidFill>
                  <a:schemeClr val="bg1"/>
                </a:solidFill>
              </a:rPr>
              <a:t>-da-</a:t>
            </a:r>
            <a:r>
              <a:rPr lang="en-US" sz="3200" dirty="0" err="1" smtClean="0">
                <a:solidFill>
                  <a:schemeClr val="bg1"/>
                </a:solidFill>
              </a:rPr>
              <a:t>sha</a:t>
            </a:r>
            <a:r>
              <a:rPr lang="en-US" sz="3200" dirty="0" smtClean="0">
                <a:solidFill>
                  <a:schemeClr val="bg1"/>
                </a:solidFill>
              </a:rPr>
              <a:t>  A-</a:t>
            </a:r>
            <a:r>
              <a:rPr lang="en-US" sz="3200" dirty="0" err="1" smtClean="0">
                <a:solidFill>
                  <a:schemeClr val="bg1"/>
                </a:solidFill>
              </a:rPr>
              <a:t>ni</a:t>
            </a:r>
            <a:r>
              <a:rPr lang="en-US" sz="3200" dirty="0" smtClean="0">
                <a:solidFill>
                  <a:schemeClr val="bg1"/>
                </a:solidFill>
              </a:rPr>
              <a:t> no-ten la-</a:t>
            </a:r>
            <a:r>
              <a:rPr lang="en-US" sz="3200" dirty="0" err="1" smtClean="0">
                <a:solidFill>
                  <a:schemeClr val="bg1"/>
                </a:solidFill>
              </a:rPr>
              <a:t>khem</a:t>
            </a:r>
            <a:r>
              <a:rPr lang="en-US" sz="3200" dirty="0" smtClean="0">
                <a:solidFill>
                  <a:schemeClr val="bg1"/>
                </a:solidFill>
              </a:rPr>
              <a:t> E-he-vu </a:t>
            </a:r>
            <a:r>
              <a:rPr lang="en-US" sz="3200" dirty="0" err="1" smtClean="0">
                <a:solidFill>
                  <a:schemeClr val="bg1"/>
                </a:solidFill>
              </a:rPr>
              <a:t>ze</a:t>
            </a:r>
            <a:r>
              <a:rPr lang="en-US" sz="3200" dirty="0" smtClean="0">
                <a:solidFill>
                  <a:schemeClr val="bg1"/>
                </a:solidFill>
              </a:rPr>
              <a:t> et </a:t>
            </a:r>
            <a:r>
              <a:rPr lang="en-US" sz="3200" dirty="0" err="1" smtClean="0">
                <a:solidFill>
                  <a:schemeClr val="bg1"/>
                </a:solidFill>
              </a:rPr>
              <a:t>ze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Ke-mo</a:t>
            </a:r>
            <a:r>
              <a:rPr lang="en-US" sz="3200" dirty="0" smtClean="0">
                <a:solidFill>
                  <a:schemeClr val="bg1"/>
                </a:solidFill>
              </a:rPr>
              <a:t> she-a-</a:t>
            </a:r>
            <a:r>
              <a:rPr lang="en-US" sz="3200" dirty="0" err="1" smtClean="0">
                <a:solidFill>
                  <a:schemeClr val="bg1"/>
                </a:solidFill>
              </a:rPr>
              <a:t>hav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ti</a:t>
            </a:r>
            <a:r>
              <a:rPr lang="en-US" sz="3200" dirty="0" smtClean="0">
                <a:solidFill>
                  <a:schemeClr val="bg1"/>
                </a:solidFill>
              </a:rPr>
              <a:t> et-</a:t>
            </a:r>
            <a:r>
              <a:rPr lang="en-US" sz="3200" dirty="0" err="1" smtClean="0">
                <a:solidFill>
                  <a:schemeClr val="bg1"/>
                </a:solidFill>
              </a:rPr>
              <a:t>khem</a:t>
            </a:r>
            <a:r>
              <a:rPr lang="en-US" sz="3200" dirty="0" smtClean="0">
                <a:solidFill>
                  <a:schemeClr val="bg1"/>
                </a:solidFill>
              </a:rPr>
              <a:t> ken gam a-tem E-he-vu </a:t>
            </a:r>
            <a:r>
              <a:rPr lang="en-US" sz="3200" dirty="0" err="1">
                <a:solidFill>
                  <a:schemeClr val="bg1"/>
                </a:solidFill>
              </a:rPr>
              <a:t>ze</a:t>
            </a:r>
            <a:r>
              <a:rPr lang="en-US" sz="3200" dirty="0">
                <a:solidFill>
                  <a:schemeClr val="bg1"/>
                </a:solidFill>
              </a:rPr>
              <a:t> et </a:t>
            </a:r>
            <a:r>
              <a:rPr lang="en-US" sz="3200" dirty="0" err="1">
                <a:solidFill>
                  <a:schemeClr val="bg1"/>
                </a:solidFill>
              </a:rPr>
              <a:t>ze</a:t>
            </a:r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Ba-zot ye-</a:t>
            </a:r>
            <a:r>
              <a:rPr lang="en-US" sz="3200" dirty="0" err="1" smtClean="0">
                <a:solidFill>
                  <a:schemeClr val="bg1"/>
                </a:solidFill>
              </a:rPr>
              <a:t>deu</a:t>
            </a:r>
            <a:r>
              <a:rPr lang="en-US" sz="3200" dirty="0" smtClean="0">
                <a:solidFill>
                  <a:schemeClr val="bg1"/>
                </a:solidFill>
              </a:rPr>
              <a:t> ha-</a:t>
            </a:r>
            <a:r>
              <a:rPr lang="en-US" sz="3200" dirty="0" err="1" smtClean="0">
                <a:solidFill>
                  <a:schemeClr val="bg1"/>
                </a:solidFill>
              </a:rPr>
              <a:t>kol</a:t>
            </a:r>
            <a:r>
              <a:rPr lang="en-US" sz="3200" dirty="0" smtClean="0">
                <a:solidFill>
                  <a:schemeClr val="bg1"/>
                </a:solidFill>
              </a:rPr>
              <a:t> she-</a:t>
            </a:r>
            <a:r>
              <a:rPr lang="en-US" sz="3200" dirty="0" err="1" smtClean="0">
                <a:solidFill>
                  <a:schemeClr val="bg1"/>
                </a:solidFill>
              </a:rPr>
              <a:t>tal</a:t>
            </a:r>
            <a:r>
              <a:rPr lang="en-US" sz="3200" dirty="0" smtClean="0">
                <a:solidFill>
                  <a:schemeClr val="bg1"/>
                </a:solidFill>
              </a:rPr>
              <a:t>-mi-day a-tem </a:t>
            </a:r>
            <a:r>
              <a:rPr lang="en-US" sz="3200" dirty="0" err="1" smtClean="0">
                <a:solidFill>
                  <a:schemeClr val="bg1"/>
                </a:solidFill>
              </a:rPr>
              <a:t>im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ti</a:t>
            </a:r>
            <a:r>
              <a:rPr lang="en-US" sz="3200" dirty="0" smtClean="0">
                <a:solidFill>
                  <a:schemeClr val="bg1"/>
                </a:solidFill>
              </a:rPr>
              <a:t>-he-ye a-ha-</a:t>
            </a:r>
            <a:r>
              <a:rPr lang="en-US" sz="3200" dirty="0" err="1" smtClean="0">
                <a:solidFill>
                  <a:schemeClr val="bg1"/>
                </a:solidFill>
              </a:rPr>
              <a:t>va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Im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ti</a:t>
            </a:r>
            <a:r>
              <a:rPr lang="en-US" sz="3200" dirty="0" smtClean="0">
                <a:solidFill>
                  <a:schemeClr val="bg1"/>
                </a:solidFill>
              </a:rPr>
              <a:t>-he-ye a-ha-</a:t>
            </a:r>
            <a:r>
              <a:rPr lang="en-US" sz="3200" dirty="0" err="1" smtClean="0">
                <a:solidFill>
                  <a:schemeClr val="bg1"/>
                </a:solidFill>
              </a:rPr>
              <a:t>va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im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ti</a:t>
            </a:r>
            <a:r>
              <a:rPr lang="en-US" sz="3200" dirty="0" smtClean="0">
                <a:solidFill>
                  <a:schemeClr val="bg1"/>
                </a:solidFill>
              </a:rPr>
              <a:t>-he-ye a-ha-</a:t>
            </a:r>
            <a:r>
              <a:rPr lang="en-US" sz="3200" dirty="0" err="1" smtClean="0">
                <a:solidFill>
                  <a:schemeClr val="bg1"/>
                </a:solidFill>
              </a:rPr>
              <a:t>va</a:t>
            </a:r>
            <a:r>
              <a:rPr lang="en-US" sz="3200" dirty="0" smtClean="0">
                <a:solidFill>
                  <a:schemeClr val="bg1"/>
                </a:solidFill>
              </a:rPr>
              <a:t> be-ne-</a:t>
            </a:r>
            <a:r>
              <a:rPr lang="en-US" sz="3200" dirty="0" err="1" smtClean="0">
                <a:solidFill>
                  <a:schemeClr val="bg1"/>
                </a:solidFill>
              </a:rPr>
              <a:t>khem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Ba-zot ye-</a:t>
            </a:r>
            <a:r>
              <a:rPr lang="en-US" sz="2800" dirty="0" err="1">
                <a:solidFill>
                  <a:schemeClr val="bg1"/>
                </a:solidFill>
              </a:rPr>
              <a:t>deu</a:t>
            </a:r>
            <a:r>
              <a:rPr lang="en-US" sz="2800" dirty="0">
                <a:solidFill>
                  <a:schemeClr val="bg1"/>
                </a:solidFill>
              </a:rPr>
              <a:t> ha-</a:t>
            </a:r>
            <a:r>
              <a:rPr lang="en-US" sz="2800" dirty="0" err="1">
                <a:solidFill>
                  <a:schemeClr val="bg1"/>
                </a:solidFill>
              </a:rPr>
              <a:t>kol</a:t>
            </a:r>
            <a:r>
              <a:rPr lang="en-US" sz="2800" dirty="0">
                <a:solidFill>
                  <a:schemeClr val="bg1"/>
                </a:solidFill>
              </a:rPr>
              <a:t> she-</a:t>
            </a:r>
            <a:r>
              <a:rPr lang="en-US" sz="2800" dirty="0" err="1">
                <a:solidFill>
                  <a:schemeClr val="bg1"/>
                </a:solidFill>
              </a:rPr>
              <a:t>tal</a:t>
            </a:r>
            <a:r>
              <a:rPr lang="en-US" sz="2800" dirty="0">
                <a:solidFill>
                  <a:schemeClr val="bg1"/>
                </a:solidFill>
              </a:rPr>
              <a:t>-mi-day </a:t>
            </a:r>
            <a:r>
              <a:rPr lang="en-US" sz="2800" dirty="0" smtClean="0">
                <a:solidFill>
                  <a:schemeClr val="bg1"/>
                </a:solidFill>
              </a:rPr>
              <a:t>a-tem </a:t>
            </a:r>
            <a:r>
              <a:rPr lang="en-US" sz="2800" dirty="0" err="1">
                <a:solidFill>
                  <a:schemeClr val="bg1"/>
                </a:solidFill>
              </a:rPr>
              <a:t>im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ti</a:t>
            </a:r>
            <a:r>
              <a:rPr lang="en-US" sz="2800" dirty="0" smtClean="0">
                <a:solidFill>
                  <a:schemeClr val="bg1"/>
                </a:solidFill>
              </a:rPr>
              <a:t>-he-ye a-ha-</a:t>
            </a:r>
            <a:r>
              <a:rPr lang="en-US" sz="2800" dirty="0" err="1" smtClean="0">
                <a:solidFill>
                  <a:schemeClr val="bg1"/>
                </a:solidFill>
              </a:rPr>
              <a:t>va</a:t>
            </a:r>
            <a:r>
              <a:rPr lang="en-US" sz="2800" dirty="0" smtClean="0">
                <a:solidFill>
                  <a:schemeClr val="bg1"/>
                </a:solidFill>
              </a:rPr>
              <a:t> be-ne-</a:t>
            </a:r>
            <a:r>
              <a:rPr lang="en-US" sz="2800" dirty="0" err="1" smtClean="0">
                <a:solidFill>
                  <a:schemeClr val="bg1"/>
                </a:solidFill>
              </a:rPr>
              <a:t>khem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88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1"/>
          <p:cNvSpPr txBox="1"/>
          <p:nvPr/>
        </p:nvSpPr>
        <p:spPr>
          <a:xfrm>
            <a:off x="155836" y="1484784"/>
            <a:ext cx="11888148" cy="4278094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>
            <a:spAutoFit/>
          </a:bodyPr>
          <a:lstStyle/>
          <a:p>
            <a:pPr rtl="1"/>
            <a:r>
              <a:rPr lang="en-US" sz="4400" dirty="0">
                <a:solidFill>
                  <a:srgbClr val="FFFF00"/>
                </a:solidFill>
              </a:rPr>
              <a:t>‎</a:t>
            </a:r>
            <a:r>
              <a:rPr lang="he-IL" sz="4400" dirty="0" smtClean="0">
                <a:solidFill>
                  <a:srgbClr val="FFFF00"/>
                </a:solidFill>
              </a:rPr>
              <a:t>אֵין</a:t>
            </a:r>
            <a:r>
              <a:rPr lang="en-US" sz="4400" dirty="0" smtClean="0">
                <a:solidFill>
                  <a:srgbClr val="FFFF00"/>
                </a:solidFill>
              </a:rPr>
              <a:t>  </a:t>
            </a:r>
            <a:r>
              <a:rPr lang="he-IL" sz="4400" dirty="0" smtClean="0">
                <a:solidFill>
                  <a:srgbClr val="FFFF00"/>
                </a:solidFill>
              </a:rPr>
              <a:t> אַהֲבָה</a:t>
            </a:r>
            <a:r>
              <a:rPr lang="en-US" sz="4400" dirty="0" smtClean="0">
                <a:solidFill>
                  <a:srgbClr val="FFFF00"/>
                </a:solidFill>
              </a:rPr>
              <a:t>  </a:t>
            </a:r>
            <a:r>
              <a:rPr lang="he-IL" sz="4400" dirty="0" smtClean="0">
                <a:solidFill>
                  <a:srgbClr val="FFFF00"/>
                </a:solidFill>
              </a:rPr>
              <a:t> גְּדוֹלָה</a:t>
            </a:r>
            <a:r>
              <a:rPr lang="en-US" sz="4400" dirty="0" smtClean="0">
                <a:solidFill>
                  <a:srgbClr val="FFFF00"/>
                </a:solidFill>
              </a:rPr>
              <a:t>  </a:t>
            </a:r>
            <a:r>
              <a:rPr lang="he-IL" sz="4400" dirty="0" smtClean="0">
                <a:solidFill>
                  <a:srgbClr val="FFFF00"/>
                </a:solidFill>
              </a:rPr>
              <a:t> </a:t>
            </a:r>
            <a:r>
              <a:rPr lang="he-IL" sz="4400" dirty="0">
                <a:solidFill>
                  <a:srgbClr val="FFFF00"/>
                </a:solidFill>
              </a:rPr>
              <a:t>מֵאַהֲבָתוֹ</a:t>
            </a:r>
            <a:r>
              <a:rPr lang="en-US" sz="4400" dirty="0" smtClean="0">
                <a:solidFill>
                  <a:srgbClr val="FFFF00"/>
                </a:solidFill>
              </a:rPr>
              <a:t>      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              than his love         greater             love      there is not </a:t>
            </a:r>
          </a:p>
          <a:p>
            <a:pPr rtl="1"/>
            <a:r>
              <a:rPr lang="en-US" sz="3600" dirty="0" smtClean="0">
                <a:solidFill>
                  <a:srgbClr val="FFFF00"/>
                </a:solidFill>
              </a:rPr>
              <a:t> ‎</a:t>
            </a:r>
            <a:r>
              <a:rPr lang="he-IL" sz="4400" dirty="0" smtClean="0">
                <a:solidFill>
                  <a:srgbClr val="FFFF00"/>
                </a:solidFill>
              </a:rPr>
              <a:t>שֶׁל הַנּוֹתֵן</a:t>
            </a:r>
            <a:r>
              <a:rPr lang="en-US" sz="4400" dirty="0" smtClean="0">
                <a:solidFill>
                  <a:srgbClr val="FFFF00"/>
                </a:solidFill>
              </a:rPr>
              <a:t>    </a:t>
            </a:r>
            <a:r>
              <a:rPr lang="he-IL" sz="4400" dirty="0" smtClean="0">
                <a:solidFill>
                  <a:srgbClr val="FFFF00"/>
                </a:solidFill>
              </a:rPr>
              <a:t> </a:t>
            </a:r>
            <a:r>
              <a:rPr lang="he-IL" sz="4400" dirty="0">
                <a:solidFill>
                  <a:srgbClr val="FFFF00"/>
                </a:solidFill>
              </a:rPr>
              <a:t>אֶת </a:t>
            </a:r>
            <a:r>
              <a:rPr lang="he-IL" sz="4400" dirty="0" smtClean="0">
                <a:solidFill>
                  <a:srgbClr val="FFFF00"/>
                </a:solidFill>
              </a:rPr>
              <a:t>נַפְשׁוֹ</a:t>
            </a:r>
            <a:r>
              <a:rPr lang="en-US" sz="4400" dirty="0" smtClean="0">
                <a:solidFill>
                  <a:srgbClr val="FFFF00"/>
                </a:solidFill>
              </a:rPr>
              <a:t>  </a:t>
            </a:r>
            <a:r>
              <a:rPr lang="he-IL" sz="4400" dirty="0" smtClean="0">
                <a:solidFill>
                  <a:srgbClr val="FFFF00"/>
                </a:solidFill>
              </a:rPr>
              <a:t> בְּעַד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he-IL" sz="4400" dirty="0" smtClean="0">
                <a:solidFill>
                  <a:srgbClr val="FFFF00"/>
                </a:solidFill>
              </a:rPr>
              <a:t> </a:t>
            </a:r>
            <a:r>
              <a:rPr lang="he-IL" sz="4400" dirty="0">
                <a:solidFill>
                  <a:srgbClr val="FFFF00"/>
                </a:solidFill>
              </a:rPr>
              <a:t>יְדִידָיו</a:t>
            </a:r>
            <a:r>
              <a:rPr lang="he-IL" sz="4400" dirty="0" smtClean="0">
                <a:solidFill>
                  <a:srgbClr val="FFFF00"/>
                </a:solidFill>
              </a:rPr>
              <a:t>.</a:t>
            </a:r>
            <a:r>
              <a:rPr lang="en-US" sz="4400" dirty="0" smtClean="0">
                <a:solidFill>
                  <a:srgbClr val="FFFF00"/>
                </a:solidFill>
              </a:rPr>
              <a:t>  </a:t>
            </a:r>
            <a:r>
              <a:rPr lang="he-IL" sz="4400" dirty="0" smtClean="0">
                <a:solidFill>
                  <a:srgbClr val="FFFF00"/>
                </a:solidFill>
              </a:rPr>
              <a:t> </a:t>
            </a:r>
            <a:endParaRPr lang="he-IL" sz="4400" dirty="0">
              <a:solidFill>
                <a:srgbClr val="FFFF00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   his friends      for     his own physical life    of someone that gives </a:t>
            </a:r>
            <a:endParaRPr lang="en-US" sz="22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400" baseline="30000" dirty="0" smtClean="0">
                <a:solidFill>
                  <a:srgbClr val="FFFF00"/>
                </a:solidFill>
              </a:rPr>
              <a:t>ESV </a:t>
            </a:r>
            <a:r>
              <a:rPr lang="en-US" sz="2400" dirty="0" smtClean="0">
                <a:solidFill>
                  <a:srgbClr val="FFFF00"/>
                </a:solidFill>
              </a:rPr>
              <a:t>Greater </a:t>
            </a:r>
            <a:r>
              <a:rPr lang="en-US" sz="2400" dirty="0">
                <a:solidFill>
                  <a:srgbClr val="FFFF00"/>
                </a:solidFill>
              </a:rPr>
              <a:t>love has no one than this, that someone lay down his life for his friends.</a:t>
            </a:r>
            <a:endParaRPr lang="he-IL" sz="2400" dirty="0">
              <a:solidFill>
                <a:srgbClr val="FFFF00"/>
              </a:solidFill>
            </a:endParaRPr>
          </a:p>
          <a:p>
            <a:r>
              <a:rPr lang="es-ES" sz="2000" baseline="30000" dirty="0" smtClean="0">
                <a:solidFill>
                  <a:schemeClr val="bg1"/>
                </a:solidFill>
              </a:rPr>
              <a:t>R95 </a:t>
            </a:r>
            <a:r>
              <a:rPr lang="es-ES" sz="2000" dirty="0" smtClean="0">
                <a:solidFill>
                  <a:schemeClr val="bg1"/>
                </a:solidFill>
              </a:rPr>
              <a:t>Nadie </a:t>
            </a:r>
            <a:r>
              <a:rPr lang="es-ES" sz="2000" dirty="0">
                <a:solidFill>
                  <a:schemeClr val="bg1"/>
                </a:solidFill>
              </a:rPr>
              <a:t>tiene mayor amor que este, que uno ponga su vida por sus amigos.</a:t>
            </a:r>
            <a:endParaRPr lang="he-IL" sz="2000" dirty="0">
              <a:solidFill>
                <a:schemeClr val="bg1"/>
              </a:solidFill>
            </a:endParaRPr>
          </a:p>
          <a:p>
            <a:r>
              <a:rPr lang="fr-FR" sz="2000" baseline="30000" dirty="0" smtClean="0">
                <a:solidFill>
                  <a:schemeClr val="bg1"/>
                </a:solidFill>
              </a:rPr>
              <a:t>BFC </a:t>
            </a:r>
            <a:r>
              <a:rPr lang="fr-FR" sz="2000" dirty="0" smtClean="0">
                <a:solidFill>
                  <a:schemeClr val="bg1"/>
                </a:solidFill>
              </a:rPr>
              <a:t>Le </a:t>
            </a:r>
            <a:r>
              <a:rPr lang="fr-FR" sz="2000" dirty="0">
                <a:solidFill>
                  <a:schemeClr val="bg1"/>
                </a:solidFill>
              </a:rPr>
              <a:t>plus grand amour que quelqu'un puisse montrer, c'est de donner sa vie pour ses amis.</a:t>
            </a:r>
            <a:endParaRPr lang="he-IL" sz="2000" dirty="0">
              <a:solidFill>
                <a:schemeClr val="bg1"/>
              </a:solidFill>
            </a:endParaRPr>
          </a:p>
          <a:p>
            <a:r>
              <a:rPr lang="de-DE" sz="2000" baseline="30000" dirty="0" smtClean="0">
                <a:solidFill>
                  <a:schemeClr val="bg1"/>
                </a:solidFill>
              </a:rPr>
              <a:t>ELB </a:t>
            </a:r>
            <a:r>
              <a:rPr lang="de-DE" sz="2000" dirty="0" smtClean="0">
                <a:solidFill>
                  <a:schemeClr val="bg1"/>
                </a:solidFill>
              </a:rPr>
              <a:t>Größere </a:t>
            </a:r>
            <a:r>
              <a:rPr lang="de-DE" sz="2000" dirty="0">
                <a:solidFill>
                  <a:schemeClr val="bg1"/>
                </a:solidFill>
              </a:rPr>
              <a:t>Liebe hat niemand als die, daß er sein Leben hingibt für seine Freunde.</a:t>
            </a:r>
            <a:endParaRPr lang="he-IL" sz="2000" dirty="0">
              <a:solidFill>
                <a:schemeClr val="bg1"/>
              </a:solidFill>
            </a:endParaRPr>
          </a:p>
          <a:p>
            <a:r>
              <a:rPr lang="en-US" sz="2000" baseline="30000" dirty="0" smtClean="0">
                <a:solidFill>
                  <a:schemeClr val="bg1"/>
                </a:solidFill>
              </a:rPr>
              <a:t>KRV </a:t>
            </a:r>
            <a:r>
              <a:rPr lang="ko-KR" altLang="en-US" sz="2000" dirty="0" smtClean="0">
                <a:solidFill>
                  <a:schemeClr val="bg1"/>
                </a:solidFill>
              </a:rPr>
              <a:t>사람이 </a:t>
            </a:r>
            <a:r>
              <a:rPr lang="ko-KR" altLang="en-US" sz="2000" dirty="0">
                <a:solidFill>
                  <a:schemeClr val="bg1"/>
                </a:solidFill>
              </a:rPr>
              <a:t>친구를 위하여 자기 목숨을 버리면 이에서 더 큰 사랑이 없나니</a:t>
            </a:r>
            <a:endParaRPr lang="he-IL" altLang="ko-KR" sz="2000" dirty="0">
              <a:solidFill>
                <a:schemeClr val="bg1"/>
              </a:solidFill>
            </a:endParaRPr>
          </a:p>
          <a:p>
            <a:r>
              <a:rPr lang="en-US" sz="2000" baseline="30000" dirty="0" smtClean="0">
                <a:solidFill>
                  <a:schemeClr val="bg1"/>
                </a:solidFill>
              </a:rPr>
              <a:t>CUV </a:t>
            </a:r>
            <a:r>
              <a:rPr lang="zh-TW" altLang="en-US" sz="2000" dirty="0" smtClean="0">
                <a:solidFill>
                  <a:schemeClr val="bg1"/>
                </a:solidFill>
              </a:rPr>
              <a:t>人</a:t>
            </a:r>
            <a:r>
              <a:rPr lang="zh-TW" altLang="en-US" sz="2000" dirty="0">
                <a:solidFill>
                  <a:schemeClr val="bg1"/>
                </a:solidFill>
              </a:rPr>
              <a:t>為朋友捨命、人的愛心沒有比這個大的。</a:t>
            </a:r>
            <a:endParaRPr lang="he-IL" altLang="zh-TW" sz="20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69876" y="188640"/>
            <a:ext cx="7488832" cy="90486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>
              <a:lnSpc>
                <a:spcPct val="120000"/>
              </a:lnSpc>
            </a:pPr>
            <a:r>
              <a:rPr lang="en-US" sz="3600" dirty="0" smtClean="0">
                <a:solidFill>
                  <a:srgbClr val="FFFF00"/>
                </a:solidFill>
              </a:rPr>
              <a:t>‎     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(</a:t>
            </a:r>
            <a:r>
              <a:rPr lang="en-US" altLang="zh-CN" sz="3600" b="1" dirty="0">
                <a:solidFill>
                  <a:srgbClr val="FFFF00"/>
                </a:solidFill>
              </a:rPr>
              <a:t>John 15:13) </a:t>
            </a:r>
            <a:r>
              <a:rPr lang="he-IL" sz="4400" dirty="0" smtClean="0">
                <a:solidFill>
                  <a:srgbClr val="FFFF00"/>
                </a:solidFill>
              </a:rPr>
              <a:t>אֵין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he-IL" sz="4400" dirty="0" smtClean="0">
                <a:solidFill>
                  <a:srgbClr val="FFFF00"/>
                </a:solidFill>
              </a:rPr>
              <a:t> </a:t>
            </a:r>
            <a:r>
              <a:rPr lang="he-IL" sz="4400" dirty="0">
                <a:solidFill>
                  <a:srgbClr val="FFFF00"/>
                </a:solidFill>
              </a:rPr>
              <a:t>אַהֲבָה</a:t>
            </a:r>
            <a:r>
              <a:rPr lang="en-US" sz="4400" dirty="0">
                <a:solidFill>
                  <a:srgbClr val="FFFF00"/>
                </a:solidFill>
              </a:rPr>
              <a:t> </a:t>
            </a:r>
            <a:r>
              <a:rPr lang="he-IL" sz="4400" dirty="0" smtClean="0">
                <a:solidFill>
                  <a:srgbClr val="FFFF00"/>
                </a:solidFill>
              </a:rPr>
              <a:t> גְּדוֹלָה</a:t>
            </a:r>
            <a:endParaRPr lang="en-US" altLang="zh-CN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79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框 1"/>
          <p:cNvSpPr txBox="1"/>
          <p:nvPr/>
        </p:nvSpPr>
        <p:spPr>
          <a:xfrm>
            <a:off x="1557908" y="119064"/>
            <a:ext cx="7992888" cy="628955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 smtClean="0">
                <a:solidFill>
                  <a:srgbClr val="FFFF00"/>
                </a:solidFill>
              </a:rPr>
              <a:t>No Greater Love </a:t>
            </a:r>
            <a:r>
              <a:rPr lang="en-US" altLang="zh-CN" sz="3200" b="1" dirty="0">
                <a:solidFill>
                  <a:srgbClr val="FFFF00"/>
                </a:solidFill>
              </a:rPr>
              <a:t>(John 15:13)</a:t>
            </a:r>
          </a:p>
        </p:txBody>
      </p:sp>
      <p:pic>
        <p:nvPicPr>
          <p:cNvPr id="24579" name="图片 1"/>
          <p:cNvPicPr>
            <a:picLocks noChangeAspect="1"/>
          </p:cNvPicPr>
          <p:nvPr/>
        </p:nvPicPr>
        <p:blipFill>
          <a:blip r:embed="rId2"/>
          <a:srcRect l="26111"/>
          <a:stretch>
            <a:fillRect/>
          </a:stretch>
        </p:blipFill>
        <p:spPr>
          <a:xfrm>
            <a:off x="1522824" y="993776"/>
            <a:ext cx="8560904" cy="8229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0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076" y="1916831"/>
            <a:ext cx="9587203" cy="8229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2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81" y="2976384"/>
            <a:ext cx="9587189" cy="8229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2"/>
          <p:cNvPicPr>
            <a:picLocks noChangeAspect="1"/>
          </p:cNvPicPr>
          <p:nvPr/>
        </p:nvPicPr>
        <p:blipFill>
          <a:blip r:embed="rId4"/>
          <a:srcRect l="20358" r="25165"/>
          <a:stretch>
            <a:fillRect/>
          </a:stretch>
        </p:blipFill>
        <p:spPr>
          <a:xfrm>
            <a:off x="10660267" y="1153637"/>
            <a:ext cx="488823" cy="503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2"/>
          <p:cNvPicPr>
            <a:picLocks noChangeAspect="1"/>
          </p:cNvPicPr>
          <p:nvPr/>
        </p:nvPicPr>
        <p:blipFill>
          <a:blip r:embed="rId4"/>
          <a:srcRect l="20358" r="25165"/>
          <a:stretch>
            <a:fillRect/>
          </a:stretch>
        </p:blipFill>
        <p:spPr>
          <a:xfrm>
            <a:off x="477788" y="2076692"/>
            <a:ext cx="488823" cy="5032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1"/>
          <p:cNvSpPr/>
          <p:nvPr/>
        </p:nvSpPr>
        <p:spPr>
          <a:xfrm>
            <a:off x="477788" y="4077071"/>
            <a:ext cx="11161239" cy="193899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//   </a:t>
            </a:r>
            <a:r>
              <a:rPr lang="en-US" sz="4000" dirty="0" err="1" smtClean="0">
                <a:solidFill>
                  <a:schemeClr val="bg1"/>
                </a:solidFill>
              </a:rPr>
              <a:t>En</a:t>
            </a:r>
            <a:r>
              <a:rPr lang="en-US" sz="4000" dirty="0" smtClean="0">
                <a:solidFill>
                  <a:schemeClr val="bg1"/>
                </a:solidFill>
              </a:rPr>
              <a:t> a-ha-</a:t>
            </a:r>
            <a:r>
              <a:rPr lang="en-US" sz="4000" dirty="0" err="1" smtClean="0">
                <a:solidFill>
                  <a:schemeClr val="bg1"/>
                </a:solidFill>
              </a:rPr>
              <a:t>va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gedo</a:t>
            </a:r>
            <a:r>
              <a:rPr lang="en-US" sz="4000" dirty="0" smtClean="0">
                <a:solidFill>
                  <a:schemeClr val="bg1"/>
                </a:solidFill>
              </a:rPr>
              <a:t>-la me-a-ha-</a:t>
            </a:r>
            <a:r>
              <a:rPr lang="en-US" sz="4000" dirty="0" err="1" smtClean="0">
                <a:solidFill>
                  <a:schemeClr val="bg1"/>
                </a:solidFill>
              </a:rPr>
              <a:t>va</a:t>
            </a:r>
            <a:r>
              <a:rPr lang="en-US" sz="4000" dirty="0" smtClean="0">
                <a:solidFill>
                  <a:schemeClr val="bg1"/>
                </a:solidFill>
              </a:rPr>
              <a:t>-to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Shel ha-no-ten et </a:t>
            </a:r>
            <a:r>
              <a:rPr lang="en-US" sz="4000" dirty="0" err="1" smtClean="0">
                <a:solidFill>
                  <a:schemeClr val="bg1"/>
                </a:solidFill>
              </a:rPr>
              <a:t>naf-sho</a:t>
            </a:r>
            <a:r>
              <a:rPr lang="en-US" sz="4000" dirty="0" smtClean="0">
                <a:solidFill>
                  <a:schemeClr val="bg1"/>
                </a:solidFill>
              </a:rPr>
              <a:t> be-ad ye-di-</a:t>
            </a:r>
            <a:r>
              <a:rPr lang="en-US" sz="4000" dirty="0" err="1" smtClean="0">
                <a:solidFill>
                  <a:schemeClr val="bg1"/>
                </a:solidFill>
              </a:rPr>
              <a:t>dav</a:t>
            </a:r>
            <a:r>
              <a:rPr lang="en-US" sz="4000" dirty="0" smtClean="0">
                <a:solidFill>
                  <a:schemeClr val="bg1"/>
                </a:solidFill>
              </a:rPr>
              <a:t>   //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Shel ha-no-ten et </a:t>
            </a:r>
            <a:r>
              <a:rPr lang="en-US" sz="4000" dirty="0" err="1">
                <a:solidFill>
                  <a:schemeClr val="bg1"/>
                </a:solidFill>
              </a:rPr>
              <a:t>naf-sho</a:t>
            </a:r>
            <a:r>
              <a:rPr lang="en-US" sz="4000" dirty="0">
                <a:solidFill>
                  <a:schemeClr val="bg1"/>
                </a:solidFill>
              </a:rPr>
              <a:t> be-ad </a:t>
            </a:r>
            <a:r>
              <a:rPr lang="en-US" sz="4000" dirty="0" smtClean="0">
                <a:solidFill>
                  <a:schemeClr val="bg1"/>
                </a:solidFill>
              </a:rPr>
              <a:t>ye-di-</a:t>
            </a:r>
            <a:r>
              <a:rPr lang="en-US" sz="4000" dirty="0" err="1" smtClean="0">
                <a:solidFill>
                  <a:schemeClr val="bg1"/>
                </a:solidFill>
              </a:rPr>
              <a:t>dav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851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1"/>
          <p:cNvSpPr txBox="1"/>
          <p:nvPr/>
        </p:nvSpPr>
        <p:spPr>
          <a:xfrm>
            <a:off x="182928" y="836712"/>
            <a:ext cx="11888148" cy="5663089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>
            <a:spAutoFit/>
          </a:bodyPr>
          <a:lstStyle/>
          <a:p>
            <a:pPr rtl="1"/>
            <a:r>
              <a:rPr lang="en-US" sz="3600" dirty="0">
                <a:solidFill>
                  <a:srgbClr val="FFFF00"/>
                </a:solidFill>
              </a:rPr>
              <a:t>‎</a:t>
            </a:r>
            <a:r>
              <a:rPr lang="he-IL" sz="3600" dirty="0">
                <a:solidFill>
                  <a:srgbClr val="FFFF00"/>
                </a:solidFill>
              </a:rPr>
              <a:t>שָׁלוֹם אֲנִי מַשְׁאִיר לָכֶם, אֶת שְׁלוֹמִי אֲנִי נוֹתֵן לָכֶם;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      to you     give     I       my peace           to you       leave        I       peace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       </a:t>
            </a:r>
            <a:r>
              <a:rPr lang="he-IL" sz="3600" dirty="0" smtClean="0">
                <a:solidFill>
                  <a:srgbClr val="FFFF00"/>
                </a:solidFill>
              </a:rPr>
              <a:t>לֹא </a:t>
            </a:r>
            <a:r>
              <a:rPr lang="he-IL" sz="3600" dirty="0">
                <a:solidFill>
                  <a:srgbClr val="FFFF00"/>
                </a:solidFill>
              </a:rPr>
              <a:t>כְּדֶרֶךְ שֶׁהָעוֹלָם נוֹתֵן אֲנִי נוֹתֵן לָכֶם.</a:t>
            </a:r>
            <a:endParaRPr lang="he-IL" sz="3600" dirty="0" smtClean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         to </a:t>
            </a:r>
            <a:r>
              <a:rPr lang="en-US" sz="2000" dirty="0">
                <a:solidFill>
                  <a:schemeClr val="bg1"/>
                </a:solidFill>
              </a:rPr>
              <a:t>you     give     I </a:t>
            </a:r>
            <a:r>
              <a:rPr lang="en-US" sz="2000" dirty="0" smtClean="0">
                <a:solidFill>
                  <a:schemeClr val="bg1"/>
                </a:solidFill>
              </a:rPr>
              <a:t>     gives      the world          as       not</a:t>
            </a:r>
          </a:p>
          <a:p>
            <a:pPr rtl="1"/>
            <a:r>
              <a:rPr lang="he-IL" sz="3600" dirty="0" smtClean="0">
                <a:solidFill>
                  <a:srgbClr val="FFFF00"/>
                </a:solidFill>
              </a:rPr>
              <a:t>אַל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נָא </a:t>
            </a:r>
            <a:r>
              <a:rPr lang="he-IL" sz="3600" dirty="0" smtClean="0">
                <a:solidFill>
                  <a:srgbClr val="FFFF00"/>
                </a:solidFill>
              </a:rPr>
              <a:t>יֵחַת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לְבַבְכֶם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וְאַל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יִירָא</a:t>
            </a:r>
            <a:r>
              <a:rPr lang="he-IL" sz="3600" dirty="0" smtClean="0">
                <a:solidFill>
                  <a:srgbClr val="FFFF00"/>
                </a:solidFill>
              </a:rPr>
              <a:t>.</a:t>
            </a:r>
            <a:r>
              <a:rPr lang="en-US" sz="3600" dirty="0" smtClean="0">
                <a:solidFill>
                  <a:srgbClr val="FFFF00"/>
                </a:solidFill>
              </a:rPr>
              <a:t>         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endParaRPr lang="he-IL" sz="3600" dirty="0">
              <a:solidFill>
                <a:srgbClr val="FFFF00"/>
              </a:solidFill>
            </a:endParaRPr>
          </a:p>
          <a:p>
            <a:pPr rtl="1"/>
            <a:r>
              <a:rPr lang="en-US" altLang="zh-TW" sz="2000" dirty="0">
                <a:solidFill>
                  <a:schemeClr val="bg1"/>
                </a:solidFill>
              </a:rPr>
              <a:t> </a:t>
            </a:r>
            <a:r>
              <a:rPr lang="en-US" altLang="zh-TW" sz="2000" dirty="0" smtClean="0">
                <a:solidFill>
                  <a:schemeClr val="bg1"/>
                </a:solidFill>
              </a:rPr>
              <a:t>                 let be afraid    not     your heart   let </a:t>
            </a:r>
            <a:r>
              <a:rPr lang="en-US" altLang="zh-TW" sz="2000" dirty="0">
                <a:solidFill>
                  <a:schemeClr val="bg1"/>
                </a:solidFill>
              </a:rPr>
              <a:t>be </a:t>
            </a:r>
            <a:r>
              <a:rPr lang="en-US" altLang="zh-TW" sz="2000" dirty="0" smtClean="0">
                <a:solidFill>
                  <a:schemeClr val="bg1"/>
                </a:solidFill>
              </a:rPr>
              <a:t>troubled   </a:t>
            </a:r>
            <a:r>
              <a:rPr lang="en-US" altLang="zh-TW" sz="2000" dirty="0">
                <a:solidFill>
                  <a:schemeClr val="bg1"/>
                </a:solidFill>
              </a:rPr>
              <a:t>not </a:t>
            </a:r>
            <a:endParaRPr lang="en-US" sz="800" b="1" dirty="0" smtClean="0">
              <a:solidFill>
                <a:schemeClr val="bg1"/>
              </a:solidFill>
            </a:endParaRPr>
          </a:p>
          <a:p>
            <a:pPr rtl="1"/>
            <a:r>
              <a:rPr lang="he-IL" sz="1000" dirty="0" smtClean="0">
                <a:solidFill>
                  <a:srgbClr val="FFFF00"/>
                </a:solidFill>
              </a:rPr>
              <a:t> </a:t>
            </a:r>
            <a:endParaRPr lang="en-US" sz="1000" dirty="0">
              <a:solidFill>
                <a:srgbClr val="FFFF00"/>
              </a:solidFill>
            </a:endParaRPr>
          </a:p>
          <a:p>
            <a:r>
              <a:rPr lang="en-US" sz="2400" baseline="30000" dirty="0" smtClean="0">
                <a:solidFill>
                  <a:srgbClr val="FFFF00"/>
                </a:solidFill>
              </a:rPr>
              <a:t>ESV </a:t>
            </a:r>
            <a:r>
              <a:rPr lang="en-US" sz="2400" dirty="0" smtClean="0">
                <a:solidFill>
                  <a:srgbClr val="FFFF00"/>
                </a:solidFill>
              </a:rPr>
              <a:t>Peace </a:t>
            </a:r>
            <a:r>
              <a:rPr lang="en-US" sz="2400" dirty="0">
                <a:solidFill>
                  <a:srgbClr val="FFFF00"/>
                </a:solidFill>
              </a:rPr>
              <a:t>I leave with you; my peace I give to you. Not as the world gives do I give to you. Let not your hearts be troubled, neither let them be afraid.</a:t>
            </a:r>
            <a:endParaRPr lang="he-IL" sz="2400" dirty="0">
              <a:solidFill>
                <a:srgbClr val="FFFF00"/>
              </a:solidFill>
            </a:endParaRPr>
          </a:p>
          <a:p>
            <a:r>
              <a:rPr lang="es-ES" baseline="30000" dirty="0" smtClean="0">
                <a:solidFill>
                  <a:schemeClr val="bg1"/>
                </a:solidFill>
              </a:rPr>
              <a:t>R95 </a:t>
            </a:r>
            <a:r>
              <a:rPr lang="es-ES" dirty="0" smtClean="0">
                <a:solidFill>
                  <a:schemeClr val="bg1"/>
                </a:solidFill>
              </a:rPr>
              <a:t>La </a:t>
            </a:r>
            <a:r>
              <a:rPr lang="es-ES" dirty="0">
                <a:solidFill>
                  <a:schemeClr val="bg1"/>
                </a:solidFill>
              </a:rPr>
              <a:t>paz os dejo, mi paz os doy; yo no os la doy como el mundo la da. No se turbe vuestro corazón ni tenga miedo</a:t>
            </a:r>
            <a:r>
              <a:rPr lang="es-ES" dirty="0" smtClean="0">
                <a:solidFill>
                  <a:schemeClr val="bg1"/>
                </a:solidFill>
              </a:rPr>
              <a:t>. / </a:t>
            </a:r>
            <a:r>
              <a:rPr lang="fr-FR" baseline="30000" dirty="0" smtClean="0">
                <a:solidFill>
                  <a:schemeClr val="bg1"/>
                </a:solidFill>
              </a:rPr>
              <a:t>BFC </a:t>
            </a:r>
            <a:r>
              <a:rPr lang="fr-FR" dirty="0" smtClean="0">
                <a:solidFill>
                  <a:schemeClr val="bg1"/>
                </a:solidFill>
              </a:rPr>
              <a:t>C'est </a:t>
            </a:r>
            <a:r>
              <a:rPr lang="fr-FR" dirty="0">
                <a:solidFill>
                  <a:schemeClr val="bg1"/>
                </a:solidFill>
              </a:rPr>
              <a:t>la paix que je vous laisse, c'est ma paix que je vous donne. Je ne vous la donne pas à la manière du monde. Ne soyez pas inquiets, ne soyez pas effrayés</a:t>
            </a:r>
            <a:r>
              <a:rPr lang="fr-FR" dirty="0" smtClean="0">
                <a:solidFill>
                  <a:schemeClr val="bg1"/>
                </a:solidFill>
              </a:rPr>
              <a:t>. / </a:t>
            </a:r>
            <a:r>
              <a:rPr lang="de-DE" baseline="30000" dirty="0" smtClean="0">
                <a:solidFill>
                  <a:schemeClr val="bg1"/>
                </a:solidFill>
              </a:rPr>
              <a:t>ELB </a:t>
            </a:r>
            <a:r>
              <a:rPr lang="de-DE" dirty="0" smtClean="0">
                <a:solidFill>
                  <a:schemeClr val="bg1"/>
                </a:solidFill>
              </a:rPr>
              <a:t>Frieden </a:t>
            </a:r>
            <a:r>
              <a:rPr lang="de-DE" dirty="0">
                <a:solidFill>
                  <a:schemeClr val="bg1"/>
                </a:solidFill>
              </a:rPr>
              <a:t>lasse ich euch, </a:t>
            </a:r>
            <a:r>
              <a:rPr lang="de-DE" i="1" dirty="0">
                <a:solidFill>
                  <a:schemeClr val="bg1"/>
                </a:solidFill>
              </a:rPr>
              <a:t>meinen </a:t>
            </a:r>
            <a:r>
              <a:rPr lang="de-DE" dirty="0">
                <a:solidFill>
                  <a:schemeClr val="bg1"/>
                </a:solidFill>
              </a:rPr>
              <a:t>Frieden gebe ich euch; nicht wie die Welt gibt, gebe ich euch. Euer Herz werde nicht bestürzt, sei auch nicht furchtsam</a:t>
            </a:r>
            <a:r>
              <a:rPr lang="de-DE" dirty="0" smtClean="0">
                <a:solidFill>
                  <a:schemeClr val="bg1"/>
                </a:solidFill>
              </a:rPr>
              <a:t>. / </a:t>
            </a:r>
            <a:r>
              <a:rPr lang="en-US" baseline="30000" dirty="0" smtClean="0">
                <a:solidFill>
                  <a:schemeClr val="bg1"/>
                </a:solidFill>
              </a:rPr>
              <a:t>KRV </a:t>
            </a:r>
            <a:r>
              <a:rPr lang="ko-KR" altLang="en-US" dirty="0" smtClean="0">
                <a:solidFill>
                  <a:schemeClr val="bg1"/>
                </a:solidFill>
              </a:rPr>
              <a:t>평안을 </a:t>
            </a:r>
            <a:r>
              <a:rPr lang="ko-KR" altLang="en-US" dirty="0">
                <a:solidFill>
                  <a:schemeClr val="bg1"/>
                </a:solidFill>
              </a:rPr>
              <a:t>너희에게 끼치노니 곧 나의 평안을 너희에게 주노라 내가 너희에게 주는 것은 세상이 주는 것 같지 아니하니라 너희는 마음에 근심도 말고 두려워하지도 </a:t>
            </a:r>
            <a:r>
              <a:rPr lang="ko-KR" altLang="en-US" dirty="0" smtClean="0">
                <a:solidFill>
                  <a:schemeClr val="bg1"/>
                </a:solidFill>
              </a:rPr>
              <a:t>말라</a:t>
            </a:r>
            <a:r>
              <a:rPr lang="en-US" altLang="ko-KR" dirty="0" smtClean="0">
                <a:solidFill>
                  <a:schemeClr val="bg1"/>
                </a:solidFill>
              </a:rPr>
              <a:t>. / </a:t>
            </a:r>
            <a:r>
              <a:rPr lang="en-US" baseline="30000" dirty="0" smtClean="0">
                <a:solidFill>
                  <a:schemeClr val="bg1"/>
                </a:solidFill>
              </a:rPr>
              <a:t>CUV </a:t>
            </a:r>
            <a:r>
              <a:rPr lang="zh-TW" altLang="en-US" dirty="0" smtClean="0">
                <a:solidFill>
                  <a:schemeClr val="bg1"/>
                </a:solidFill>
              </a:rPr>
              <a:t>我</a:t>
            </a:r>
            <a:r>
              <a:rPr lang="zh-TW" altLang="en-US" dirty="0">
                <a:solidFill>
                  <a:schemeClr val="bg1"/>
                </a:solidFill>
              </a:rPr>
              <a:t>留下平安給你們、我將我的平安賜給你們．我所賜的、不像世人所賜的．你們心裡不要憂愁、也不要膽</a:t>
            </a:r>
            <a:r>
              <a:rPr lang="zh-TW" altLang="en-US" dirty="0" smtClean="0">
                <a:solidFill>
                  <a:schemeClr val="bg1"/>
                </a:solidFill>
              </a:rPr>
              <a:t>怯</a:t>
            </a:r>
            <a:r>
              <a:rPr lang="en-US" altLang="zh-TW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17948" y="12920"/>
            <a:ext cx="5687776" cy="696024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שָׁלוֹם אַנִיחַ לָכֶם</a:t>
            </a:r>
            <a:r>
              <a:rPr lang="en-US" altLang="zh-CN" sz="3000" b="1" dirty="0" smtClean="0">
                <a:solidFill>
                  <a:srgbClr val="FFFF00"/>
                </a:solidFill>
              </a:rPr>
              <a:t>    (John 14:27)</a:t>
            </a:r>
            <a:endParaRPr lang="en-US" altLang="zh-CN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79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文本框 1"/>
          <p:cNvSpPr txBox="1"/>
          <p:nvPr/>
        </p:nvSpPr>
        <p:spPr>
          <a:xfrm>
            <a:off x="1728730" y="119064"/>
            <a:ext cx="6984776" cy="628955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FF00"/>
                </a:solidFill>
              </a:rPr>
              <a:t>Peace I leave with </a:t>
            </a:r>
            <a:r>
              <a:rPr lang="en-US" sz="3200" b="1" dirty="0" smtClean="0">
                <a:solidFill>
                  <a:srgbClr val="FFFF00"/>
                </a:solidFill>
              </a:rPr>
              <a:t>you  (John</a:t>
            </a:r>
            <a:r>
              <a:rPr lang="zh-CN" altLang="zh-CN" sz="3200" b="1" dirty="0" smtClean="0">
                <a:solidFill>
                  <a:srgbClr val="FFFF00"/>
                </a:solidFill>
              </a:rPr>
              <a:t>14:27</a:t>
            </a:r>
            <a:r>
              <a:rPr lang="en-US" altLang="zh-CN" sz="3200" b="1" dirty="0" smtClean="0">
                <a:solidFill>
                  <a:srgbClr val="FFFF00"/>
                </a:solidFill>
              </a:rPr>
              <a:t>)</a:t>
            </a:r>
            <a:endParaRPr lang="zh-CN" altLang="en-US" sz="3200" b="1" dirty="0">
              <a:solidFill>
                <a:srgbClr val="FFFF00"/>
              </a:solidFill>
            </a:endParaRPr>
          </a:p>
        </p:txBody>
      </p:sp>
      <p:pic>
        <p:nvPicPr>
          <p:cNvPr id="2765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506" y="958304"/>
            <a:ext cx="8493639" cy="5943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652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784" y="1628800"/>
            <a:ext cx="9219889" cy="5943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653" name="图片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830" y="2348880"/>
            <a:ext cx="9705352" cy="5943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654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2204" y="3068960"/>
            <a:ext cx="7777098" cy="5943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655" name="图片 3"/>
          <p:cNvPicPr>
            <a:picLocks noChangeAspect="1"/>
          </p:cNvPicPr>
          <p:nvPr/>
        </p:nvPicPr>
        <p:blipFill>
          <a:blip r:embed="rId5"/>
          <a:srcRect r="50826"/>
          <a:stretch>
            <a:fillRect/>
          </a:stretch>
        </p:blipFill>
        <p:spPr>
          <a:xfrm>
            <a:off x="189756" y="3068960"/>
            <a:ext cx="3825438" cy="5943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Rectangle 2"/>
          <p:cNvSpPr/>
          <p:nvPr/>
        </p:nvSpPr>
        <p:spPr>
          <a:xfrm>
            <a:off x="383839" y="3861048"/>
            <a:ext cx="11305256" cy="255454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Sha-</a:t>
            </a:r>
            <a:r>
              <a:rPr lang="en-US" sz="3200" dirty="0" err="1" smtClean="0">
                <a:solidFill>
                  <a:schemeClr val="bg1"/>
                </a:solidFill>
              </a:rPr>
              <a:t>lom</a:t>
            </a:r>
            <a:r>
              <a:rPr lang="en-US" sz="3200" dirty="0" smtClean="0">
                <a:solidFill>
                  <a:schemeClr val="bg1"/>
                </a:solidFill>
              </a:rPr>
              <a:t> a-</a:t>
            </a:r>
            <a:r>
              <a:rPr lang="en-US" sz="3200" dirty="0" err="1" smtClean="0">
                <a:solidFill>
                  <a:schemeClr val="bg1"/>
                </a:solidFill>
              </a:rPr>
              <a:t>ni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akh</a:t>
            </a:r>
            <a:r>
              <a:rPr lang="en-US" sz="3200" dirty="0" smtClean="0">
                <a:solidFill>
                  <a:schemeClr val="bg1"/>
                </a:solidFill>
              </a:rPr>
              <a:t> la-</a:t>
            </a:r>
            <a:r>
              <a:rPr lang="en-US" sz="3200" dirty="0" err="1" smtClean="0">
                <a:solidFill>
                  <a:schemeClr val="bg1"/>
                </a:solidFill>
              </a:rPr>
              <a:t>khem</a:t>
            </a:r>
            <a:r>
              <a:rPr lang="en-US" sz="3200" dirty="0" smtClean="0">
                <a:solidFill>
                  <a:schemeClr val="bg1"/>
                </a:solidFill>
              </a:rPr>
              <a:t> al </a:t>
            </a:r>
            <a:r>
              <a:rPr lang="en-US" sz="3200" dirty="0" err="1" smtClean="0">
                <a:solidFill>
                  <a:schemeClr val="bg1"/>
                </a:solidFill>
              </a:rPr>
              <a:t>yi-ba-hel</a:t>
            </a:r>
            <a:r>
              <a:rPr lang="en-US" sz="3200" dirty="0" smtClean="0">
                <a:solidFill>
                  <a:schemeClr val="bg1"/>
                </a:solidFill>
              </a:rPr>
              <a:t> le-</a:t>
            </a:r>
            <a:r>
              <a:rPr lang="en-US" sz="3200" dirty="0" err="1" smtClean="0">
                <a:solidFill>
                  <a:schemeClr val="bg1"/>
                </a:solidFill>
              </a:rPr>
              <a:t>vav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khem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Et </a:t>
            </a:r>
            <a:r>
              <a:rPr lang="en-US" sz="3200" dirty="0" err="1" smtClean="0">
                <a:solidFill>
                  <a:schemeClr val="bg1"/>
                </a:solidFill>
              </a:rPr>
              <a:t>shlo</a:t>
            </a:r>
            <a:r>
              <a:rPr lang="en-US" sz="3200" dirty="0" smtClean="0">
                <a:solidFill>
                  <a:schemeClr val="bg1"/>
                </a:solidFill>
              </a:rPr>
              <a:t>-mi e-ten la-</a:t>
            </a:r>
            <a:r>
              <a:rPr lang="en-US" sz="3200" dirty="0" err="1" smtClean="0">
                <a:solidFill>
                  <a:schemeClr val="bg1"/>
                </a:solidFill>
              </a:rPr>
              <a:t>khem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al </a:t>
            </a:r>
            <a:r>
              <a:rPr lang="en-US" sz="3200" dirty="0" err="1" smtClean="0">
                <a:solidFill>
                  <a:schemeClr val="bg1"/>
                </a:solidFill>
              </a:rPr>
              <a:t>yi-ba-hel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le-</a:t>
            </a:r>
            <a:r>
              <a:rPr lang="en-US" sz="3200" dirty="0" err="1">
                <a:solidFill>
                  <a:schemeClr val="bg1"/>
                </a:solidFill>
              </a:rPr>
              <a:t>vav</a:t>
            </a:r>
            <a:r>
              <a:rPr lang="en-US" sz="3200" dirty="0">
                <a:solidFill>
                  <a:schemeClr val="bg1"/>
                </a:solidFill>
              </a:rPr>
              <a:t>-</a:t>
            </a:r>
            <a:r>
              <a:rPr lang="en-US" sz="3200" dirty="0" err="1">
                <a:solidFill>
                  <a:schemeClr val="bg1"/>
                </a:solidFill>
              </a:rPr>
              <a:t>khem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Lo </a:t>
            </a:r>
            <a:r>
              <a:rPr lang="en-US" sz="3200" dirty="0" err="1" smtClean="0">
                <a:solidFill>
                  <a:schemeClr val="bg1"/>
                </a:solidFill>
              </a:rPr>
              <a:t>ka</a:t>
            </a:r>
            <a:r>
              <a:rPr lang="en-US" sz="3200" dirty="0" smtClean="0">
                <a:solidFill>
                  <a:schemeClr val="bg1"/>
                </a:solidFill>
              </a:rPr>
              <a:t>-a-</a:t>
            </a:r>
            <a:r>
              <a:rPr lang="en-US" sz="3200" dirty="0" err="1" smtClean="0">
                <a:solidFill>
                  <a:schemeClr val="bg1"/>
                </a:solidFill>
              </a:rPr>
              <a:t>sher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yi</a:t>
            </a:r>
            <a:r>
              <a:rPr lang="en-US" sz="3200" dirty="0" smtClean="0">
                <a:solidFill>
                  <a:schemeClr val="bg1"/>
                </a:solidFill>
              </a:rPr>
              <a:t>-ten ha-o-lam a-</a:t>
            </a:r>
            <a:r>
              <a:rPr lang="en-US" sz="3200" dirty="0" err="1" smtClean="0">
                <a:solidFill>
                  <a:schemeClr val="bg1"/>
                </a:solidFill>
              </a:rPr>
              <a:t>ni</a:t>
            </a:r>
            <a:r>
              <a:rPr lang="en-US" sz="3200" dirty="0" smtClean="0">
                <a:solidFill>
                  <a:schemeClr val="bg1"/>
                </a:solidFill>
              </a:rPr>
              <a:t> no-ten </a:t>
            </a:r>
            <a:r>
              <a:rPr lang="en-US" sz="3200" dirty="0" err="1" smtClean="0">
                <a:solidFill>
                  <a:schemeClr val="bg1"/>
                </a:solidFill>
              </a:rPr>
              <a:t>no-ten</a:t>
            </a:r>
            <a:r>
              <a:rPr lang="en-US" sz="3200" dirty="0" smtClean="0">
                <a:solidFill>
                  <a:schemeClr val="bg1"/>
                </a:solidFill>
              </a:rPr>
              <a:t> la-</a:t>
            </a:r>
            <a:r>
              <a:rPr lang="en-US" sz="3200" dirty="0" err="1" smtClean="0">
                <a:solidFill>
                  <a:schemeClr val="bg1"/>
                </a:solidFill>
              </a:rPr>
              <a:t>khem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Sha-</a:t>
            </a:r>
            <a:r>
              <a:rPr lang="en-US" sz="3200" dirty="0" err="1">
                <a:solidFill>
                  <a:schemeClr val="bg1"/>
                </a:solidFill>
              </a:rPr>
              <a:t>lom</a:t>
            </a:r>
            <a:r>
              <a:rPr lang="en-US" sz="3200" dirty="0">
                <a:solidFill>
                  <a:schemeClr val="bg1"/>
                </a:solidFill>
              </a:rPr>
              <a:t> a-</a:t>
            </a:r>
            <a:r>
              <a:rPr lang="en-US" sz="3200" dirty="0" err="1">
                <a:solidFill>
                  <a:schemeClr val="bg1"/>
                </a:solidFill>
              </a:rPr>
              <a:t>ni</a:t>
            </a:r>
            <a:r>
              <a:rPr lang="en-US" sz="3200" dirty="0">
                <a:solidFill>
                  <a:schemeClr val="bg1"/>
                </a:solidFill>
              </a:rPr>
              <a:t>-</a:t>
            </a:r>
            <a:r>
              <a:rPr lang="en-US" sz="3200" dirty="0" err="1">
                <a:solidFill>
                  <a:schemeClr val="bg1"/>
                </a:solidFill>
              </a:rPr>
              <a:t>akh</a:t>
            </a:r>
            <a:r>
              <a:rPr lang="en-US" sz="3200" dirty="0">
                <a:solidFill>
                  <a:schemeClr val="bg1"/>
                </a:solidFill>
              </a:rPr>
              <a:t> la-</a:t>
            </a:r>
            <a:r>
              <a:rPr lang="en-US" sz="3200" dirty="0" err="1">
                <a:solidFill>
                  <a:schemeClr val="bg1"/>
                </a:solidFill>
              </a:rPr>
              <a:t>khem</a:t>
            </a:r>
            <a:r>
              <a:rPr lang="en-US" sz="3200" dirty="0">
                <a:solidFill>
                  <a:schemeClr val="bg1"/>
                </a:solidFill>
              </a:rPr>
              <a:t> al </a:t>
            </a:r>
            <a:r>
              <a:rPr lang="en-US" sz="3200" dirty="0" err="1" smtClean="0">
                <a:solidFill>
                  <a:schemeClr val="bg1"/>
                </a:solidFill>
              </a:rPr>
              <a:t>yi-ba-hel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le-</a:t>
            </a:r>
            <a:r>
              <a:rPr lang="en-US" sz="3200" dirty="0" err="1">
                <a:solidFill>
                  <a:schemeClr val="bg1"/>
                </a:solidFill>
              </a:rPr>
              <a:t>vav</a:t>
            </a:r>
            <a:r>
              <a:rPr lang="en-US" sz="3200" dirty="0">
                <a:solidFill>
                  <a:schemeClr val="bg1"/>
                </a:solidFill>
              </a:rPr>
              <a:t>-</a:t>
            </a:r>
            <a:r>
              <a:rPr lang="en-US" sz="3200" dirty="0" err="1">
                <a:solidFill>
                  <a:schemeClr val="bg1"/>
                </a:solidFill>
              </a:rPr>
              <a:t>khem</a:t>
            </a:r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Al </a:t>
            </a:r>
            <a:r>
              <a:rPr lang="en-US" sz="3200" dirty="0" err="1" smtClean="0">
                <a:solidFill>
                  <a:schemeClr val="bg1"/>
                </a:solidFill>
              </a:rPr>
              <a:t>yi-ba-hel</a:t>
            </a:r>
            <a:r>
              <a:rPr lang="en-US" sz="3200" dirty="0" smtClean="0">
                <a:solidFill>
                  <a:schemeClr val="bg1"/>
                </a:solidFill>
              </a:rPr>
              <a:t> le-</a:t>
            </a:r>
            <a:r>
              <a:rPr lang="en-US" sz="3200" dirty="0" err="1" smtClean="0">
                <a:solidFill>
                  <a:schemeClr val="bg1"/>
                </a:solidFill>
              </a:rPr>
              <a:t>vav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khem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8d58d64-a3ed-403f-9071-bd86c321099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1005</Words>
  <Application>Microsoft Office PowerPoint</Application>
  <PresentationFormat>Custom</PresentationFormat>
  <Paragraphs>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466</cp:revision>
  <dcterms:created xsi:type="dcterms:W3CDTF">2019-04-01T15:31:00Z</dcterms:created>
  <dcterms:modified xsi:type="dcterms:W3CDTF">2021-03-06T04:15:44Z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