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9"/>
  </p:notesMasterIdLst>
  <p:sldIdLst>
    <p:sldId id="403" r:id="rId2"/>
    <p:sldId id="404" r:id="rId3"/>
    <p:sldId id="405" r:id="rId4"/>
    <p:sldId id="406" r:id="rId5"/>
    <p:sldId id="407" r:id="rId6"/>
    <p:sldId id="408" r:id="rId7"/>
    <p:sldId id="409" r:id="rId8"/>
  </p:sldIdLst>
  <p:sldSz cx="12188825" cy="6858000"/>
  <p:notesSz cx="6858000" cy="9144000"/>
  <p:custDataLst>
    <p:tags r:id="rId10"/>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208">
          <p15:clr>
            <a:srgbClr val="A4A3A4"/>
          </p15:clr>
        </p15:guide>
        <p15:guide id="2" pos="291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36" autoAdjust="0"/>
    <p:restoredTop sz="94660"/>
  </p:normalViewPr>
  <p:slideViewPr>
    <p:cSldViewPr showGuides="1">
      <p:cViewPr varScale="1">
        <p:scale>
          <a:sx n="84" d="100"/>
          <a:sy n="84" d="100"/>
        </p:scale>
        <p:origin x="-486" y="-78"/>
      </p:cViewPr>
      <p:guideLst>
        <p:guide orient="horz" pos="2208"/>
        <p:guide pos="3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374BE-8425-4A34-97DD-12BD042D5B11}" type="datetimeFigureOut">
              <a:rPr lang="en-US" smtClean="0"/>
              <a:t>3/5/2021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E2576A-C8DA-4289-9320-1712AC58D894}" type="slidenum">
              <a:rPr lang="en-US" smtClean="0"/>
              <a:t>‹#›</a:t>
            </a:fld>
            <a:endParaRPr lang="en-US"/>
          </a:p>
        </p:txBody>
      </p:sp>
    </p:spTree>
    <p:extLst>
      <p:ext uri="{BB962C8B-B14F-4D97-AF65-F5344CB8AC3E}">
        <p14:creationId xmlns:p14="http://schemas.microsoft.com/office/powerpoint/2010/main" val="3205051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603" y="1122363"/>
            <a:ext cx="9141619"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523603" y="3602038"/>
            <a:ext cx="9141619"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6898" y="274639"/>
            <a:ext cx="2742486"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609441" y="274639"/>
            <a:ext cx="8068472"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634" y="1709739"/>
            <a:ext cx="10512862"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31634" y="4589464"/>
            <a:ext cx="10512862"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609441"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6204112"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569" y="365126"/>
            <a:ext cx="10512862"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1186466" y="1778438"/>
            <a:ext cx="487230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1186466" y="2665379"/>
            <a:ext cx="4872306"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6255309" y="1778438"/>
            <a:ext cx="489630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6255309" y="2665379"/>
            <a:ext cx="489630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3931213"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5181838" y="987426"/>
            <a:ext cx="617059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839569" y="2057400"/>
            <a:ext cx="393121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4164265"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5181838" y="457201"/>
            <a:ext cx="6170593"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569" y="2057400"/>
            <a:ext cx="4164265"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标题 1025"/>
          <p:cNvSpPr>
            <a:spLocks noGrp="1"/>
          </p:cNvSpPr>
          <p:nvPr>
            <p:ph type="title"/>
          </p:nvPr>
        </p:nvSpPr>
        <p:spPr>
          <a:xfrm>
            <a:off x="609441" y="274638"/>
            <a:ext cx="10969943" cy="1143000"/>
          </a:xfrm>
          <a:prstGeom prst="rect">
            <a:avLst/>
          </a:prstGeom>
          <a:noFill/>
          <a:ln w="9525">
            <a:noFill/>
          </a:ln>
        </p:spPr>
        <p:txBody>
          <a:bodyPr anchor="ctr"/>
          <a:lstStyle/>
          <a:p>
            <a:pPr lvl="0"/>
            <a:r>
              <a:rPr lang="zh-CN" altLang="en-US"/>
              <a:t>单击此处编辑母版标题样式</a:t>
            </a:r>
          </a:p>
        </p:txBody>
      </p:sp>
      <p:sp>
        <p:nvSpPr>
          <p:cNvPr id="2051" name="文本占位符 1026"/>
          <p:cNvSpPr>
            <a:spLocks noGrp="1"/>
          </p:cNvSpPr>
          <p:nvPr>
            <p:ph type="body"/>
          </p:nvPr>
        </p:nvSpPr>
        <p:spPr>
          <a:xfrm>
            <a:off x="609441" y="1600201"/>
            <a:ext cx="10969943"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609441" y="6245225"/>
            <a:ext cx="2844059"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4515" y="6245225"/>
            <a:ext cx="3859795"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5325" y="6245225"/>
            <a:ext cx="2844059"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41212" y="174974"/>
            <a:ext cx="8408876" cy="4093428"/>
          </a:xfrm>
          <a:prstGeom prst="rect">
            <a:avLst/>
          </a:prstGeom>
          <a:solidFill>
            <a:srgbClr val="7030A0"/>
          </a:solidFill>
        </p:spPr>
        <p:txBody>
          <a:bodyPr wrap="square" rtlCol="0" anchor="t">
            <a:spAutoFit/>
          </a:bodyPr>
          <a:lstStyle/>
          <a:p>
            <a:r>
              <a:rPr lang="en-US" sz="2200" dirty="0" err="1" smtClean="0">
                <a:solidFill>
                  <a:schemeClr val="bg1"/>
                </a:solidFill>
              </a:rPr>
              <a:t>Aprende</a:t>
            </a:r>
            <a:r>
              <a:rPr lang="en-US" sz="2200" dirty="0" smtClean="0">
                <a:solidFill>
                  <a:schemeClr val="bg1"/>
                </a:solidFill>
              </a:rPr>
              <a:t> </a:t>
            </a:r>
            <a:r>
              <a:rPr lang="en-US" sz="2200" dirty="0" err="1">
                <a:solidFill>
                  <a:schemeClr val="bg1"/>
                </a:solidFill>
              </a:rPr>
              <a:t>H</a:t>
            </a:r>
            <a:r>
              <a:rPr lang="en-US" sz="2200" dirty="0" err="1" smtClean="0">
                <a:solidFill>
                  <a:schemeClr val="bg1"/>
                </a:solidFill>
              </a:rPr>
              <a:t>ebreo</a:t>
            </a:r>
            <a:r>
              <a:rPr lang="en-US" sz="2200" dirty="0" smtClean="0">
                <a:solidFill>
                  <a:schemeClr val="bg1"/>
                </a:solidFill>
              </a:rPr>
              <a:t> </a:t>
            </a:r>
            <a:r>
              <a:rPr lang="en-US" sz="2200" dirty="0" err="1" smtClean="0">
                <a:solidFill>
                  <a:schemeClr val="bg1"/>
                </a:solidFill>
              </a:rPr>
              <a:t>mientras</a:t>
            </a:r>
            <a:r>
              <a:rPr lang="en-US" sz="2200" dirty="0" smtClean="0">
                <a:solidFill>
                  <a:schemeClr val="bg1"/>
                </a:solidFill>
              </a:rPr>
              <a:t> </a:t>
            </a:r>
            <a:r>
              <a:rPr lang="en-US" sz="2200" dirty="0" err="1" smtClean="0">
                <a:solidFill>
                  <a:schemeClr val="bg1"/>
                </a:solidFill>
              </a:rPr>
              <a:t>Cantas</a:t>
            </a:r>
            <a:endParaRPr lang="en-US" sz="2200" b="1" dirty="0" smtClean="0">
              <a:solidFill>
                <a:schemeClr val="bg1"/>
              </a:solidFill>
            </a:endParaRPr>
          </a:p>
          <a:p>
            <a:r>
              <a:rPr lang="en-US" sz="2200" dirty="0" err="1">
                <a:solidFill>
                  <a:schemeClr val="bg1"/>
                </a:solidFill>
              </a:rPr>
              <a:t>Apprenez</a:t>
            </a:r>
            <a:r>
              <a:rPr lang="en-US" sz="2200" dirty="0">
                <a:solidFill>
                  <a:schemeClr val="bg1"/>
                </a:solidFill>
              </a:rPr>
              <a:t> </a:t>
            </a:r>
            <a:r>
              <a:rPr lang="en-US" sz="2200" dirty="0" err="1" smtClean="0">
                <a:solidFill>
                  <a:schemeClr val="bg1"/>
                </a:solidFill>
              </a:rPr>
              <a:t>l'Hébreu</a:t>
            </a:r>
            <a:r>
              <a:rPr lang="en-US" sz="2200" dirty="0" smtClean="0">
                <a:solidFill>
                  <a:schemeClr val="bg1"/>
                </a:solidFill>
              </a:rPr>
              <a:t> </a:t>
            </a:r>
            <a:r>
              <a:rPr lang="en-US" sz="2200" dirty="0">
                <a:solidFill>
                  <a:schemeClr val="bg1"/>
                </a:solidFill>
              </a:rPr>
              <a:t>en </a:t>
            </a:r>
            <a:r>
              <a:rPr lang="en-US" sz="2200" dirty="0" err="1" smtClean="0">
                <a:solidFill>
                  <a:schemeClr val="bg1"/>
                </a:solidFill>
              </a:rPr>
              <a:t>Chantant</a:t>
            </a:r>
            <a:endParaRPr lang="en-US" sz="2200" dirty="0" smtClean="0">
              <a:solidFill>
                <a:schemeClr val="bg1"/>
              </a:solidFill>
            </a:endParaRPr>
          </a:p>
          <a:p>
            <a:r>
              <a:rPr lang="en-US" sz="2200" dirty="0" err="1" smtClean="0">
                <a:solidFill>
                  <a:schemeClr val="bg1"/>
                </a:solidFill>
              </a:rPr>
              <a:t>Lerne</a:t>
            </a:r>
            <a:r>
              <a:rPr lang="en-US" sz="2200" dirty="0" smtClean="0">
                <a:solidFill>
                  <a:schemeClr val="bg1"/>
                </a:solidFill>
              </a:rPr>
              <a:t> </a:t>
            </a:r>
            <a:r>
              <a:rPr lang="en-US" sz="2200" dirty="0" err="1">
                <a:solidFill>
                  <a:schemeClr val="bg1"/>
                </a:solidFill>
              </a:rPr>
              <a:t>Hebräisch</a:t>
            </a:r>
            <a:r>
              <a:rPr lang="en-US" sz="2200" dirty="0">
                <a:solidFill>
                  <a:schemeClr val="bg1"/>
                </a:solidFill>
              </a:rPr>
              <a:t> </a:t>
            </a:r>
            <a:r>
              <a:rPr lang="en-US" sz="2200" dirty="0" err="1">
                <a:solidFill>
                  <a:schemeClr val="bg1"/>
                </a:solidFill>
              </a:rPr>
              <a:t>beim</a:t>
            </a:r>
            <a:r>
              <a:rPr lang="en-US" sz="2200" dirty="0">
                <a:solidFill>
                  <a:schemeClr val="bg1"/>
                </a:solidFill>
              </a:rPr>
              <a:t> </a:t>
            </a:r>
            <a:r>
              <a:rPr lang="en-US" sz="2200" dirty="0" err="1" smtClean="0">
                <a:solidFill>
                  <a:schemeClr val="bg1"/>
                </a:solidFill>
              </a:rPr>
              <a:t>Singen</a:t>
            </a:r>
            <a:endParaRPr lang="en-US" sz="2200" dirty="0">
              <a:solidFill>
                <a:schemeClr val="bg1"/>
              </a:solidFill>
            </a:endParaRPr>
          </a:p>
          <a:p>
            <a:r>
              <a:rPr lang="ko-KR" altLang="en-US" sz="2200" b="1" dirty="0" smtClean="0">
                <a:solidFill>
                  <a:schemeClr val="bg1"/>
                </a:solidFill>
              </a:rPr>
              <a:t>노래하며 배우는 히브리어</a:t>
            </a:r>
            <a:endParaRPr lang="en-US" sz="2200" b="1" dirty="0" smtClean="0">
              <a:solidFill>
                <a:schemeClr val="bg1"/>
              </a:solidFill>
            </a:endParaRPr>
          </a:p>
          <a:p>
            <a:r>
              <a:rPr lang="zh-CN" altLang="en-US" sz="2200" b="1" dirty="0" smtClean="0">
                <a:solidFill>
                  <a:schemeClr val="bg1"/>
                </a:solidFill>
              </a:rPr>
              <a:t>唱歌來學習希伯來語</a:t>
            </a:r>
            <a:endParaRPr lang="en-US" altLang="zh-CN" sz="2200" b="1" dirty="0" smtClean="0">
              <a:solidFill>
                <a:schemeClr val="bg1"/>
              </a:solidFill>
            </a:endParaRPr>
          </a:p>
          <a:p>
            <a:endParaRPr lang="en-US" altLang="zh-CN" sz="1000" b="1" dirty="0" smtClean="0">
              <a:solidFill>
                <a:schemeClr val="bg1"/>
              </a:solidFill>
            </a:endParaRPr>
          </a:p>
          <a:p>
            <a:pPr algn="ctr"/>
            <a:r>
              <a:rPr lang="en-US" sz="6600" b="1" dirty="0" smtClean="0">
                <a:solidFill>
                  <a:srgbClr val="FFFF00"/>
                </a:solidFill>
              </a:rPr>
              <a:t>Learn Hebrew</a:t>
            </a:r>
          </a:p>
          <a:p>
            <a:pPr algn="ctr"/>
            <a:r>
              <a:rPr lang="en-US" sz="6600" b="1" dirty="0" smtClean="0">
                <a:solidFill>
                  <a:srgbClr val="FFFF00"/>
                </a:solidFill>
              </a:rPr>
              <a:t>While Singing (X)</a:t>
            </a:r>
            <a:endParaRPr lang="en-US" sz="800" b="1" dirty="0" smtClean="0">
              <a:solidFill>
                <a:srgbClr val="FFFF00"/>
              </a:solidFill>
            </a:endParaRPr>
          </a:p>
          <a:p>
            <a:pPr algn="ctr"/>
            <a:endParaRPr lang="en-US" sz="800" b="1" dirty="0" smtClean="0">
              <a:solidFill>
                <a:srgbClr val="FFFF00"/>
              </a:solidFill>
            </a:endParaRPr>
          </a:p>
        </p:txBody>
      </p:sp>
      <p:sp>
        <p:nvSpPr>
          <p:cNvPr id="3" name="Rectangle 2"/>
          <p:cNvSpPr/>
          <p:nvPr/>
        </p:nvSpPr>
        <p:spPr>
          <a:xfrm>
            <a:off x="3934172" y="4391513"/>
            <a:ext cx="7825950" cy="2246769"/>
          </a:xfrm>
          <a:prstGeom prst="rect">
            <a:avLst/>
          </a:prstGeom>
          <a:solidFill>
            <a:srgbClr val="002060"/>
          </a:solidFill>
        </p:spPr>
        <p:txBody>
          <a:bodyPr wrap="square">
            <a:spAutoFit/>
          </a:bodyPr>
          <a:lstStyle/>
          <a:p>
            <a:r>
              <a:rPr lang="en-US" sz="3000" b="1" dirty="0" smtClean="0">
                <a:solidFill>
                  <a:srgbClr val="FFFF00"/>
                </a:solidFill>
              </a:rPr>
              <a:t>Voice: Ezra Kim, Ph.D.</a:t>
            </a:r>
          </a:p>
          <a:p>
            <a:r>
              <a:rPr lang="fr-FR" sz="2000" b="1" dirty="0" smtClean="0">
                <a:solidFill>
                  <a:schemeClr val="bg1"/>
                </a:solidFill>
              </a:rPr>
              <a:t>				</a:t>
            </a:r>
            <a:r>
              <a:rPr lang="es-ES" sz="2000" b="1" dirty="0" smtClean="0">
                <a:solidFill>
                  <a:schemeClr val="bg1"/>
                </a:solidFill>
              </a:rPr>
              <a:t>				</a:t>
            </a:r>
            <a:r>
              <a:rPr lang="es-ES" b="1" dirty="0" smtClean="0">
                <a:solidFill>
                  <a:schemeClr val="bg1"/>
                </a:solidFill>
              </a:rPr>
              <a:t>				Cantado </a:t>
            </a:r>
            <a:r>
              <a:rPr lang="es-ES" b="1" dirty="0">
                <a:solidFill>
                  <a:schemeClr val="bg1"/>
                </a:solidFill>
              </a:rPr>
              <a:t>por </a:t>
            </a:r>
            <a:r>
              <a:rPr lang="es-ES" b="1" dirty="0" smtClean="0">
                <a:solidFill>
                  <a:schemeClr val="bg1"/>
                </a:solidFill>
              </a:rPr>
              <a:t>E</a:t>
            </a:r>
            <a:r>
              <a:rPr lang="en-US" b="1" dirty="0" err="1" smtClean="0">
                <a:solidFill>
                  <a:schemeClr val="bg1"/>
                </a:solidFill>
              </a:rPr>
              <a:t>sdras</a:t>
            </a:r>
            <a:r>
              <a:rPr lang="es-ES" b="1" dirty="0" smtClean="0">
                <a:solidFill>
                  <a:schemeClr val="bg1"/>
                </a:solidFill>
              </a:rPr>
              <a:t> </a:t>
            </a:r>
            <a:r>
              <a:rPr lang="en-US" b="1" dirty="0">
                <a:solidFill>
                  <a:schemeClr val="bg1"/>
                </a:solidFill>
              </a:rPr>
              <a:t>Kim, Ph.D</a:t>
            </a:r>
            <a:r>
              <a:rPr lang="en-US" b="1" dirty="0" smtClean="0">
                <a:solidFill>
                  <a:schemeClr val="bg1"/>
                </a:solidFill>
              </a:rPr>
              <a:t>.</a:t>
            </a:r>
            <a:r>
              <a:rPr lang="fr-FR" b="1" dirty="0">
                <a:solidFill>
                  <a:schemeClr val="bg1"/>
                </a:solidFill>
              </a:rPr>
              <a:t> </a:t>
            </a:r>
            <a:endParaRPr lang="fr-FR" b="1" dirty="0" smtClean="0">
              <a:solidFill>
                <a:schemeClr val="bg1"/>
              </a:solidFill>
            </a:endParaRPr>
          </a:p>
          <a:p>
            <a:r>
              <a:rPr lang="fr-FR" b="1" dirty="0">
                <a:solidFill>
                  <a:schemeClr val="bg1"/>
                </a:solidFill>
              </a:rPr>
              <a:t>	</a:t>
            </a:r>
            <a:r>
              <a:rPr lang="fr-FR" b="1" dirty="0" smtClean="0">
                <a:solidFill>
                  <a:schemeClr val="bg1"/>
                </a:solidFill>
              </a:rPr>
              <a:t>			Chanté </a:t>
            </a:r>
            <a:r>
              <a:rPr lang="fr-FR" b="1" dirty="0">
                <a:solidFill>
                  <a:schemeClr val="bg1"/>
                </a:solidFill>
              </a:rPr>
              <a:t>par Ezra </a:t>
            </a:r>
            <a:r>
              <a:rPr lang="en-US" b="1" dirty="0">
                <a:solidFill>
                  <a:schemeClr val="bg1"/>
                </a:solidFill>
              </a:rPr>
              <a:t>Kim, Ph.D</a:t>
            </a:r>
            <a:r>
              <a:rPr lang="en-US" b="1" dirty="0" smtClean="0">
                <a:solidFill>
                  <a:schemeClr val="bg1"/>
                </a:solidFill>
              </a:rPr>
              <a:t>.</a:t>
            </a:r>
          </a:p>
          <a:p>
            <a:r>
              <a:rPr lang="de-DE" b="1" dirty="0" smtClean="0">
                <a:solidFill>
                  <a:schemeClr val="bg1"/>
                </a:solidFill>
              </a:rPr>
              <a:t>				Gesungen </a:t>
            </a:r>
            <a:r>
              <a:rPr lang="de-DE" b="1" dirty="0">
                <a:solidFill>
                  <a:schemeClr val="bg1"/>
                </a:solidFill>
              </a:rPr>
              <a:t>von Ezra </a:t>
            </a:r>
            <a:r>
              <a:rPr lang="de-DE" b="1" dirty="0" smtClean="0">
                <a:solidFill>
                  <a:schemeClr val="bg1"/>
                </a:solidFill>
              </a:rPr>
              <a:t>Kim, Ph.D.</a:t>
            </a:r>
            <a:endParaRPr lang="fr-FR" b="1" dirty="0">
              <a:solidFill>
                <a:schemeClr val="bg1"/>
              </a:solidFill>
            </a:endParaRPr>
          </a:p>
          <a:p>
            <a:r>
              <a:rPr lang="en-US" altLang="ko-KR" b="1" dirty="0" smtClean="0">
                <a:solidFill>
                  <a:schemeClr val="bg1"/>
                </a:solidFill>
              </a:rPr>
              <a:t>				</a:t>
            </a:r>
            <a:r>
              <a:rPr lang="ko-KR" altLang="en-US" b="1" dirty="0" smtClean="0">
                <a:solidFill>
                  <a:schemeClr val="bg1"/>
                </a:solidFill>
              </a:rPr>
              <a:t>노래</a:t>
            </a:r>
            <a:r>
              <a:rPr lang="en-US" altLang="ko-KR" b="1" dirty="0" smtClean="0">
                <a:solidFill>
                  <a:schemeClr val="bg1"/>
                </a:solidFill>
              </a:rPr>
              <a:t>: </a:t>
            </a:r>
            <a:r>
              <a:rPr lang="ko-KR" altLang="en-US" b="1" dirty="0" smtClean="0">
                <a:solidFill>
                  <a:schemeClr val="bg1"/>
                </a:solidFill>
              </a:rPr>
              <a:t>김경래 박사</a:t>
            </a:r>
            <a:endParaRPr lang="en-US" altLang="ko-KR" b="1" dirty="0" smtClean="0">
              <a:solidFill>
                <a:schemeClr val="bg1"/>
              </a:solidFill>
            </a:endParaRPr>
          </a:p>
          <a:p>
            <a:r>
              <a:rPr lang="en-US" altLang="zh-CN" b="1" dirty="0" smtClean="0">
                <a:solidFill>
                  <a:schemeClr val="bg1"/>
                </a:solidFill>
              </a:rPr>
              <a:t>				</a:t>
            </a:r>
            <a:r>
              <a:rPr lang="zh-CN" altLang="en-US" b="1" dirty="0" smtClean="0">
                <a:solidFill>
                  <a:schemeClr val="bg1"/>
                </a:solidFill>
              </a:rPr>
              <a:t>由金京來博士演唱</a:t>
            </a:r>
            <a:endParaRPr lang="en-US" b="1" dirty="0">
              <a:solidFill>
                <a:schemeClr val="bg1"/>
              </a:solidFill>
            </a:endParaRPr>
          </a:p>
        </p:txBody>
      </p:sp>
      <p:sp>
        <p:nvSpPr>
          <p:cNvPr id="5" name="Rectangle 4"/>
          <p:cNvSpPr/>
          <p:nvPr/>
        </p:nvSpPr>
        <p:spPr>
          <a:xfrm>
            <a:off x="261764" y="4268402"/>
            <a:ext cx="3363158" cy="2369880"/>
          </a:xfrm>
          <a:prstGeom prst="rect">
            <a:avLst/>
          </a:prstGeom>
        </p:spPr>
        <p:txBody>
          <a:bodyPr wrap="square">
            <a:spAutoFit/>
          </a:bodyPr>
          <a:lstStyle/>
          <a:p>
            <a:pPr algn="ctr"/>
            <a:r>
              <a:rPr lang="he-IL" sz="2000" b="1" dirty="0">
                <a:solidFill>
                  <a:srgbClr val="C00000"/>
                </a:solidFill>
              </a:rPr>
              <a:t>מְקוֹר מַיִם חַיִּים </a:t>
            </a:r>
            <a:endParaRPr lang="en-US" sz="2000" b="1" dirty="0">
              <a:solidFill>
                <a:srgbClr val="C00000"/>
              </a:solidFill>
            </a:endParaRPr>
          </a:p>
          <a:p>
            <a:pPr algn="ctr"/>
            <a:r>
              <a:rPr lang="el-GR" sz="1600" b="1" dirty="0"/>
              <a:t>ἡ πηγή ὕδατος ζωῆς </a:t>
            </a:r>
            <a:endParaRPr lang="en-US" sz="1600" dirty="0"/>
          </a:p>
          <a:p>
            <a:pPr algn="ctr"/>
            <a:r>
              <a:rPr lang="en-US" sz="1600" b="1" i="1" dirty="0">
                <a:solidFill>
                  <a:srgbClr val="7030A0"/>
                </a:solidFill>
              </a:rPr>
              <a:t>The Spring of Living Water </a:t>
            </a:r>
            <a:endParaRPr lang="en-US" sz="1600" dirty="0">
              <a:solidFill>
                <a:srgbClr val="7030A0"/>
              </a:solidFill>
            </a:endParaRPr>
          </a:p>
          <a:p>
            <a:pPr algn="ctr"/>
            <a:r>
              <a:rPr lang="ko-KR" altLang="en-US" sz="1600" b="1" dirty="0">
                <a:solidFill>
                  <a:srgbClr val="00B050"/>
                </a:solidFill>
              </a:rPr>
              <a:t>생명수 샘</a:t>
            </a:r>
            <a:r>
              <a:rPr lang="ko-KR" altLang="en-US" sz="1600" dirty="0">
                <a:solidFill>
                  <a:srgbClr val="00B050"/>
                </a:solidFill>
              </a:rPr>
              <a:t>  </a:t>
            </a:r>
            <a:r>
              <a:rPr lang="zh-TW" altLang="en-US" sz="1600" b="1" dirty="0">
                <a:latin typeface="SimSun" panose="02010600030101010101" pitchFamily="2" charset="-122"/>
                <a:ea typeface="SimSun" panose="02010600030101010101" pitchFamily="2" charset="-122"/>
              </a:rPr>
              <a:t>生命水的泉源</a:t>
            </a:r>
            <a:endParaRPr lang="en-US" sz="1600" dirty="0">
              <a:latin typeface="SimSun" panose="02010600030101010101" pitchFamily="2" charset="-122"/>
              <a:ea typeface="SimSun" panose="02010600030101010101" pitchFamily="2" charset="-122"/>
            </a:endParaRPr>
          </a:p>
          <a:p>
            <a:pPr algn="ctr"/>
            <a:r>
              <a:rPr lang="en-US" sz="1600" b="1" i="1" dirty="0">
                <a:solidFill>
                  <a:srgbClr val="C00000"/>
                </a:solidFill>
              </a:rPr>
              <a:t>La </a:t>
            </a:r>
            <a:r>
              <a:rPr lang="en-US" sz="1600" b="1" i="1" dirty="0" err="1">
                <a:solidFill>
                  <a:srgbClr val="C00000"/>
                </a:solidFill>
              </a:rPr>
              <a:t>Fuente</a:t>
            </a:r>
            <a:r>
              <a:rPr lang="en-US" sz="1600" b="1" i="1" dirty="0">
                <a:solidFill>
                  <a:srgbClr val="C00000"/>
                </a:solidFill>
              </a:rPr>
              <a:t> de Agua Viva </a:t>
            </a:r>
          </a:p>
          <a:p>
            <a:pPr algn="ctr"/>
            <a:r>
              <a:rPr lang="en-US" sz="1600" b="1" i="1" dirty="0"/>
              <a:t>La Source </a:t>
            </a:r>
            <a:r>
              <a:rPr lang="en-US" sz="1600" b="1" i="1" dirty="0" err="1"/>
              <a:t>d'Eau</a:t>
            </a:r>
            <a:r>
              <a:rPr lang="en-US" sz="1600" b="1" i="1" dirty="0"/>
              <a:t> Vive</a:t>
            </a:r>
            <a:endParaRPr lang="en-US" sz="1600" dirty="0"/>
          </a:p>
          <a:p>
            <a:pPr algn="ctr"/>
            <a:r>
              <a:rPr lang="en-US" sz="1600" b="1" i="1" dirty="0">
                <a:solidFill>
                  <a:schemeClr val="accent6">
                    <a:lumMod val="75000"/>
                  </a:schemeClr>
                </a:solidFill>
              </a:rPr>
              <a:t>Die </a:t>
            </a:r>
            <a:r>
              <a:rPr lang="en-US" sz="1600" b="1" i="1" dirty="0" err="1">
                <a:solidFill>
                  <a:schemeClr val="accent6">
                    <a:lumMod val="75000"/>
                  </a:schemeClr>
                </a:solidFill>
              </a:rPr>
              <a:t>Quelle</a:t>
            </a:r>
            <a:r>
              <a:rPr lang="en-US" sz="1600" b="1" i="1" dirty="0">
                <a:solidFill>
                  <a:schemeClr val="accent6">
                    <a:lumMod val="75000"/>
                  </a:schemeClr>
                </a:solidFill>
              </a:rPr>
              <a:t> </a:t>
            </a:r>
            <a:r>
              <a:rPr lang="en-US" sz="1600" b="1" i="1" dirty="0" err="1">
                <a:solidFill>
                  <a:schemeClr val="accent6">
                    <a:lumMod val="75000"/>
                  </a:schemeClr>
                </a:solidFill>
              </a:rPr>
              <a:t>Lebendigen</a:t>
            </a:r>
            <a:r>
              <a:rPr lang="en-US" sz="1600" b="1" i="1" dirty="0">
                <a:solidFill>
                  <a:schemeClr val="accent6">
                    <a:lumMod val="75000"/>
                  </a:schemeClr>
                </a:solidFill>
              </a:rPr>
              <a:t> </a:t>
            </a:r>
            <a:r>
              <a:rPr lang="en-US" sz="1600" b="1" i="1" dirty="0" err="1">
                <a:solidFill>
                  <a:schemeClr val="accent6">
                    <a:lumMod val="75000"/>
                  </a:schemeClr>
                </a:solidFill>
              </a:rPr>
              <a:t>Wassers</a:t>
            </a:r>
            <a:r>
              <a:rPr lang="en-US" sz="1600" b="1" i="1" dirty="0">
                <a:solidFill>
                  <a:schemeClr val="accent6">
                    <a:lumMod val="75000"/>
                  </a:schemeClr>
                </a:solidFill>
              </a:rPr>
              <a:t> </a:t>
            </a:r>
            <a:endParaRPr lang="en-US" sz="1600" dirty="0">
              <a:solidFill>
                <a:schemeClr val="accent6">
                  <a:lumMod val="75000"/>
                </a:schemeClr>
              </a:solidFill>
            </a:endParaRPr>
          </a:p>
          <a:p>
            <a:pPr algn="ctr"/>
            <a:r>
              <a:rPr lang="en-US" sz="1600" b="1" i="1" dirty="0" err="1"/>
              <a:t>Fonte</a:t>
            </a:r>
            <a:r>
              <a:rPr lang="en-US" sz="1600" b="1" i="1" dirty="0"/>
              <a:t> de </a:t>
            </a:r>
            <a:r>
              <a:rPr lang="en-US" sz="1600" b="1" i="1" dirty="0" err="1"/>
              <a:t>Água</a:t>
            </a:r>
            <a:r>
              <a:rPr lang="en-US" sz="1600" b="1" i="1" dirty="0"/>
              <a:t> Viva</a:t>
            </a:r>
            <a:endParaRPr lang="en-US" sz="1600" dirty="0"/>
          </a:p>
          <a:p>
            <a:pPr algn="ctr"/>
            <a:r>
              <a:rPr lang="en-US" sz="1600" b="1" dirty="0">
                <a:solidFill>
                  <a:srgbClr val="C00000"/>
                </a:solidFill>
              </a:rPr>
              <a:t>‎ </a:t>
            </a:r>
            <a:r>
              <a:rPr lang="ar-SA" sz="1600" b="1" dirty="0">
                <a:solidFill>
                  <a:srgbClr val="C00000"/>
                </a:solidFill>
              </a:rPr>
              <a:t>يَنْبُوعَ الْمِيَاهِ الْحَيَّةِ،</a:t>
            </a:r>
            <a:endParaRPr lang="en-US" sz="1600" b="1" dirty="0">
              <a:solidFill>
                <a:srgbClr val="C00000"/>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6922" y="371919"/>
            <a:ext cx="2743200"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292464885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732" y="646331"/>
            <a:ext cx="11881320" cy="5940088"/>
          </a:xfrm>
          <a:prstGeom prst="rect">
            <a:avLst/>
          </a:prstGeom>
          <a:solidFill>
            <a:srgbClr val="002060"/>
          </a:solidFill>
        </p:spPr>
        <p:txBody>
          <a:bodyPr wrap="square">
            <a:spAutoFit/>
          </a:bodyPr>
          <a:lstStyle/>
          <a:p>
            <a:pPr rtl="1"/>
            <a:r>
              <a:rPr lang="en-US" sz="3600" dirty="0">
                <a:solidFill>
                  <a:srgbClr val="FFFF00"/>
                </a:solidFill>
              </a:rPr>
              <a:t>‎</a:t>
            </a:r>
            <a:r>
              <a:rPr lang="he-IL" sz="3600" dirty="0">
                <a:solidFill>
                  <a:srgbClr val="FFFF00"/>
                </a:solidFill>
              </a:rPr>
              <a:t>גִּילִ֙י </a:t>
            </a:r>
            <a:r>
              <a:rPr lang="en-US" sz="3600" dirty="0" smtClean="0">
                <a:solidFill>
                  <a:srgbClr val="FFFF00"/>
                </a:solidFill>
              </a:rPr>
              <a:t> </a:t>
            </a:r>
            <a:r>
              <a:rPr lang="he-IL" sz="3600" dirty="0" smtClean="0">
                <a:solidFill>
                  <a:srgbClr val="FFFF00"/>
                </a:solidFill>
              </a:rPr>
              <a:t>מְאֹ֜ד</a:t>
            </a:r>
            <a:r>
              <a:rPr lang="en-US" sz="3600" dirty="0" smtClean="0">
                <a:solidFill>
                  <a:srgbClr val="FFFF00"/>
                </a:solidFill>
              </a:rPr>
              <a:t>  </a:t>
            </a:r>
            <a:r>
              <a:rPr lang="he-IL" sz="3600" dirty="0" smtClean="0">
                <a:solidFill>
                  <a:srgbClr val="FFFF00"/>
                </a:solidFill>
              </a:rPr>
              <a:t> </a:t>
            </a:r>
            <a:r>
              <a:rPr lang="he-IL" sz="3600" dirty="0">
                <a:solidFill>
                  <a:srgbClr val="FFFF00"/>
                </a:solidFill>
              </a:rPr>
              <a:t>בַּת־צִיּ֗וֹן </a:t>
            </a:r>
            <a:r>
              <a:rPr lang="en-US" sz="3600" dirty="0" smtClean="0">
                <a:solidFill>
                  <a:srgbClr val="FFFF00"/>
                </a:solidFill>
              </a:rPr>
              <a:t> </a:t>
            </a:r>
            <a:r>
              <a:rPr lang="he-IL" sz="3600" dirty="0" smtClean="0">
                <a:solidFill>
                  <a:srgbClr val="FFFF00"/>
                </a:solidFill>
              </a:rPr>
              <a:t>הָרִ֙יעִי֙ </a:t>
            </a:r>
            <a:r>
              <a:rPr lang="en-US" sz="3600" dirty="0" smtClean="0">
                <a:solidFill>
                  <a:srgbClr val="FFFF00"/>
                </a:solidFill>
              </a:rPr>
              <a:t> </a:t>
            </a:r>
            <a:r>
              <a:rPr lang="he-IL" sz="3600" dirty="0" smtClean="0">
                <a:solidFill>
                  <a:srgbClr val="FFFF00"/>
                </a:solidFill>
              </a:rPr>
              <a:t>בַּ֣ת</a:t>
            </a:r>
            <a:r>
              <a:rPr lang="en-US" sz="3600" dirty="0" smtClean="0">
                <a:solidFill>
                  <a:srgbClr val="FFFF00"/>
                </a:solidFill>
              </a:rPr>
              <a:t> </a:t>
            </a:r>
            <a:r>
              <a:rPr lang="he-IL" sz="3600" dirty="0" smtClean="0">
                <a:solidFill>
                  <a:srgbClr val="FFFF00"/>
                </a:solidFill>
              </a:rPr>
              <a:t> יְרוּשָׁלִַ֔ם</a:t>
            </a:r>
            <a:r>
              <a:rPr lang="en-US" sz="3600" dirty="0" smtClean="0">
                <a:solidFill>
                  <a:srgbClr val="FFFF00"/>
                </a:solidFill>
              </a:rPr>
              <a:t>  </a:t>
            </a:r>
          </a:p>
          <a:p>
            <a:pPr rtl="1"/>
            <a:r>
              <a:rPr lang="en-US" sz="2000" dirty="0" smtClean="0">
                <a:solidFill>
                  <a:schemeClr val="bg1"/>
                </a:solidFill>
              </a:rPr>
              <a:t>    Jerusalem  daughter  shout       Zion daughter  greatly   rejoice</a:t>
            </a:r>
          </a:p>
          <a:p>
            <a:pPr rtl="1"/>
            <a:r>
              <a:rPr lang="en-US" sz="3600" dirty="0" smtClean="0">
                <a:solidFill>
                  <a:srgbClr val="FFFF00"/>
                </a:solidFill>
              </a:rPr>
              <a:t> </a:t>
            </a:r>
            <a:r>
              <a:rPr lang="he-IL" sz="3600" dirty="0" smtClean="0">
                <a:solidFill>
                  <a:srgbClr val="FFFF00"/>
                </a:solidFill>
              </a:rPr>
              <a:t>הִנֵּ֤ה</a:t>
            </a:r>
            <a:r>
              <a:rPr lang="en-US" sz="3600" dirty="0" smtClean="0">
                <a:solidFill>
                  <a:srgbClr val="FFFF00"/>
                </a:solidFill>
              </a:rPr>
              <a:t> </a:t>
            </a:r>
            <a:r>
              <a:rPr lang="he-IL" sz="3600" dirty="0" smtClean="0">
                <a:solidFill>
                  <a:srgbClr val="FFFF00"/>
                </a:solidFill>
              </a:rPr>
              <a:t> מַלְכֵּךְ֙</a:t>
            </a:r>
            <a:r>
              <a:rPr lang="en-US" sz="3600" dirty="0" smtClean="0">
                <a:solidFill>
                  <a:srgbClr val="FFFF00"/>
                </a:solidFill>
              </a:rPr>
              <a:t> </a:t>
            </a:r>
            <a:r>
              <a:rPr lang="he-IL" sz="3600" dirty="0" smtClean="0">
                <a:solidFill>
                  <a:srgbClr val="FFFF00"/>
                </a:solidFill>
              </a:rPr>
              <a:t> יָ֣בוֹא</a:t>
            </a:r>
            <a:r>
              <a:rPr lang="en-US" sz="3600" dirty="0" smtClean="0">
                <a:solidFill>
                  <a:srgbClr val="FFFF00"/>
                </a:solidFill>
              </a:rPr>
              <a:t>  </a:t>
            </a:r>
            <a:r>
              <a:rPr lang="he-IL" sz="3600" dirty="0" smtClean="0">
                <a:solidFill>
                  <a:srgbClr val="FFFF00"/>
                </a:solidFill>
              </a:rPr>
              <a:t> לָ֔ך</a:t>
            </a:r>
            <a:r>
              <a:rPr lang="en-US" sz="3600" dirty="0" smtClean="0">
                <a:solidFill>
                  <a:srgbClr val="FFFF00"/>
                </a:solidFill>
              </a:rPr>
              <a:t>    </a:t>
            </a:r>
            <a:r>
              <a:rPr lang="he-IL" sz="3600" dirty="0" smtClean="0">
                <a:solidFill>
                  <a:srgbClr val="FFFF00"/>
                </a:solidFill>
              </a:rPr>
              <a:t>צַדִּ֥יק וְנוֹשָׁ֖ע ה֑וּא</a:t>
            </a:r>
            <a:r>
              <a:rPr lang="en-US" sz="3600" dirty="0" smtClean="0">
                <a:solidFill>
                  <a:srgbClr val="FFFF00"/>
                </a:solidFill>
              </a:rPr>
              <a:t>  </a:t>
            </a:r>
            <a:endParaRPr lang="en-US" sz="2000" dirty="0" smtClean="0">
              <a:solidFill>
                <a:srgbClr val="FFFF00"/>
              </a:solidFill>
            </a:endParaRPr>
          </a:p>
          <a:p>
            <a:r>
              <a:rPr lang="he-IL" sz="2000" dirty="0" smtClean="0">
                <a:solidFill>
                  <a:srgbClr val="FFFF00"/>
                </a:solidFill>
              </a:rPr>
              <a:t> </a:t>
            </a:r>
            <a:r>
              <a:rPr lang="en-US" sz="2000" dirty="0" smtClean="0">
                <a:solidFill>
                  <a:srgbClr val="FFFF00"/>
                </a:solidFill>
              </a:rPr>
              <a:t>     </a:t>
            </a:r>
            <a:r>
              <a:rPr lang="en-US" sz="2000" dirty="0" smtClean="0">
                <a:solidFill>
                  <a:schemeClr val="bg1"/>
                </a:solidFill>
              </a:rPr>
              <a:t>He      saves   righteous   to </a:t>
            </a:r>
            <a:r>
              <a:rPr lang="en-US" sz="2000" dirty="0">
                <a:solidFill>
                  <a:schemeClr val="bg1"/>
                </a:solidFill>
              </a:rPr>
              <a:t>you will come </a:t>
            </a:r>
            <a:r>
              <a:rPr lang="en-US" sz="2000" dirty="0" smtClean="0">
                <a:solidFill>
                  <a:schemeClr val="bg1"/>
                </a:solidFill>
              </a:rPr>
              <a:t> your </a:t>
            </a:r>
            <a:r>
              <a:rPr lang="en-US" sz="2000" dirty="0">
                <a:solidFill>
                  <a:schemeClr val="bg1"/>
                </a:solidFill>
              </a:rPr>
              <a:t>King </a:t>
            </a:r>
            <a:r>
              <a:rPr lang="en-US" sz="2000" dirty="0" smtClean="0">
                <a:solidFill>
                  <a:schemeClr val="bg1"/>
                </a:solidFill>
              </a:rPr>
              <a:t> behold</a:t>
            </a:r>
            <a:endParaRPr lang="en-US" sz="2000" baseline="30000" dirty="0" smtClean="0">
              <a:solidFill>
                <a:schemeClr val="bg1"/>
              </a:solidFill>
            </a:endParaRPr>
          </a:p>
          <a:p>
            <a:pPr rtl="1"/>
            <a:r>
              <a:rPr lang="en-US" sz="3600" dirty="0" smtClean="0">
                <a:solidFill>
                  <a:srgbClr val="FFFF00"/>
                </a:solidFill>
              </a:rPr>
              <a:t> </a:t>
            </a:r>
            <a:r>
              <a:rPr lang="he-IL" sz="3600" dirty="0">
                <a:solidFill>
                  <a:srgbClr val="FFFF00"/>
                </a:solidFill>
              </a:rPr>
              <a:t>עָנִי֙ וְרֹכֵ֣ב עַל־חֲמ֔וֹר וְעַל־עַ֖יִר בֶּן־אֲתֹנֽוֹת</a:t>
            </a:r>
            <a:r>
              <a:rPr lang="he-IL" sz="3600" dirty="0" smtClean="0">
                <a:solidFill>
                  <a:srgbClr val="FFFF00"/>
                </a:solidFill>
              </a:rPr>
              <a:t>׃</a:t>
            </a:r>
            <a:r>
              <a:rPr lang="en-US" sz="3600" dirty="0" smtClean="0">
                <a:solidFill>
                  <a:srgbClr val="FFFF00"/>
                </a:solidFill>
              </a:rPr>
              <a:t>   </a:t>
            </a:r>
            <a:endParaRPr lang="en-US" sz="3600" dirty="0">
              <a:solidFill>
                <a:srgbClr val="FFFF00"/>
              </a:solidFill>
            </a:endParaRPr>
          </a:p>
          <a:p>
            <a:r>
              <a:rPr lang="en-US" sz="2000" dirty="0" smtClean="0">
                <a:solidFill>
                  <a:schemeClr val="bg1"/>
                </a:solidFill>
              </a:rPr>
              <a:t>       foal of donkey     colt     on     donkey    on   mounts humble </a:t>
            </a:r>
            <a:endParaRPr lang="en-US" sz="800" dirty="0" smtClean="0">
              <a:solidFill>
                <a:schemeClr val="bg1"/>
              </a:solidFill>
            </a:endParaRPr>
          </a:p>
          <a:p>
            <a:pPr rtl="1"/>
            <a:r>
              <a:rPr lang="he-IL" sz="800" dirty="0" smtClean="0">
                <a:solidFill>
                  <a:schemeClr val="bg1"/>
                </a:solidFill>
              </a:rPr>
              <a:t> </a:t>
            </a:r>
            <a:endParaRPr lang="he-IL" sz="800" dirty="0">
              <a:solidFill>
                <a:schemeClr val="bg1"/>
              </a:solidFill>
            </a:endParaRPr>
          </a:p>
          <a:p>
            <a:r>
              <a:rPr lang="en-US" sz="2000" baseline="30000" dirty="0">
                <a:solidFill>
                  <a:srgbClr val="FFFF00"/>
                </a:solidFill>
              </a:rPr>
              <a:t>ESV </a:t>
            </a:r>
            <a:r>
              <a:rPr lang="en-US" sz="2000" dirty="0" smtClean="0">
                <a:solidFill>
                  <a:srgbClr val="FFFF00"/>
                </a:solidFill>
              </a:rPr>
              <a:t>Rejoice </a:t>
            </a:r>
            <a:r>
              <a:rPr lang="en-US" sz="2000" dirty="0">
                <a:solidFill>
                  <a:srgbClr val="FFFF00"/>
                </a:solidFill>
              </a:rPr>
              <a:t>greatly, O daughter of Zion! Shout aloud, O daughter of Jerusalem! Behold, your king is coming to you; righteous and having salvation is he, humble and mounted on a donkey, on a colt, the foal of a donkey</a:t>
            </a:r>
            <a:r>
              <a:rPr lang="en-US" sz="2000" dirty="0" smtClean="0">
                <a:solidFill>
                  <a:srgbClr val="FFFF00"/>
                </a:solidFill>
              </a:rPr>
              <a:t>. / </a:t>
            </a:r>
            <a:r>
              <a:rPr lang="es-ES" baseline="30000" dirty="0" smtClean="0">
                <a:solidFill>
                  <a:schemeClr val="bg1"/>
                </a:solidFill>
              </a:rPr>
              <a:t>R95 </a:t>
            </a:r>
            <a:r>
              <a:rPr lang="es-ES" dirty="0" smtClean="0">
                <a:solidFill>
                  <a:schemeClr val="bg1"/>
                </a:solidFill>
              </a:rPr>
              <a:t>¡</a:t>
            </a:r>
            <a:r>
              <a:rPr lang="es-ES" dirty="0">
                <a:solidFill>
                  <a:schemeClr val="bg1"/>
                </a:solidFill>
              </a:rPr>
              <a:t>Alégrate mucho, hija de Sión! ¡Da voces de júbilo, hija de Jerusalén! Mira que tu rey vendrá a ti, justo y salvador, pero humilde, cabalgando sobre un asno, sobre un pollino hijo de asna</a:t>
            </a:r>
            <a:r>
              <a:rPr lang="es-ES" dirty="0" smtClean="0">
                <a:solidFill>
                  <a:schemeClr val="bg1"/>
                </a:solidFill>
              </a:rPr>
              <a:t>.  / </a:t>
            </a:r>
            <a:r>
              <a:rPr lang="fr-FR" baseline="30000" dirty="0" smtClean="0">
                <a:solidFill>
                  <a:schemeClr val="bg1"/>
                </a:solidFill>
              </a:rPr>
              <a:t>BFC </a:t>
            </a:r>
            <a:r>
              <a:rPr lang="fr-FR" dirty="0" smtClean="0">
                <a:solidFill>
                  <a:schemeClr val="bg1"/>
                </a:solidFill>
              </a:rPr>
              <a:t>Éclate </a:t>
            </a:r>
            <a:r>
              <a:rPr lang="fr-FR" dirty="0">
                <a:solidFill>
                  <a:schemeClr val="bg1"/>
                </a:solidFill>
              </a:rPr>
              <a:t>de joie, Jérusalem! Crie de bonheur, ville de Sion! Regarde, ton roi vient à toi, juste et victorieux, humble et monté sur un âne, sur un ânon, le petit d'une ânesse</a:t>
            </a:r>
            <a:r>
              <a:rPr lang="fr-FR" dirty="0" smtClean="0">
                <a:solidFill>
                  <a:schemeClr val="bg1"/>
                </a:solidFill>
              </a:rPr>
              <a:t>.  / </a:t>
            </a:r>
            <a:r>
              <a:rPr lang="de-DE" baseline="30000" dirty="0" smtClean="0">
                <a:solidFill>
                  <a:schemeClr val="bg1"/>
                </a:solidFill>
              </a:rPr>
              <a:t>ELB </a:t>
            </a:r>
            <a:r>
              <a:rPr lang="de-DE" dirty="0" smtClean="0">
                <a:solidFill>
                  <a:schemeClr val="bg1"/>
                </a:solidFill>
              </a:rPr>
              <a:t>Juble </a:t>
            </a:r>
            <a:r>
              <a:rPr lang="de-DE" dirty="0">
                <a:solidFill>
                  <a:schemeClr val="bg1"/>
                </a:solidFill>
              </a:rPr>
              <a:t>laut, Tochter Zion, jauchze, Tochter Jerusalem! Siehe, dein König kommt zu dir: Gerecht und siegreich ist er, demütig und auf einem Esel reitend, und zwar auf einem Fohlen, einem Jungen der Eselin</a:t>
            </a:r>
            <a:r>
              <a:rPr lang="de-DE" dirty="0" smtClean="0">
                <a:solidFill>
                  <a:schemeClr val="bg1"/>
                </a:solidFill>
              </a:rPr>
              <a:t>.  /  </a:t>
            </a:r>
            <a:r>
              <a:rPr lang="en-US" baseline="30000" dirty="0" smtClean="0">
                <a:solidFill>
                  <a:schemeClr val="bg1"/>
                </a:solidFill>
              </a:rPr>
              <a:t>KRV </a:t>
            </a:r>
            <a:r>
              <a:rPr lang="ko-KR" altLang="en-US" dirty="0" smtClean="0">
                <a:solidFill>
                  <a:schemeClr val="bg1"/>
                </a:solidFill>
              </a:rPr>
              <a:t>시온의 </a:t>
            </a:r>
            <a:r>
              <a:rPr lang="ko-KR" altLang="en-US" dirty="0">
                <a:solidFill>
                  <a:schemeClr val="bg1"/>
                </a:solidFill>
              </a:rPr>
              <a:t>딸아 크게 기뻐할찌어다 예루살렘의 딸아 즐거이 부를찌어다 보라 네 왕이 네게 임하나니 그는 공의로우며 구원을 베풀며 겸손하여서 나귀를 타나니 나귀의 작은 것 곧 </a:t>
            </a:r>
            <a:r>
              <a:rPr lang="ko-KR" altLang="en-US" dirty="0" smtClean="0">
                <a:solidFill>
                  <a:schemeClr val="bg1"/>
                </a:solidFill>
              </a:rPr>
              <a:t>나귀새끼니라</a:t>
            </a:r>
            <a:r>
              <a:rPr lang="en-US" altLang="ko-KR" dirty="0" smtClean="0">
                <a:solidFill>
                  <a:schemeClr val="bg1"/>
                </a:solidFill>
              </a:rPr>
              <a:t>.  </a:t>
            </a:r>
          </a:p>
          <a:p>
            <a:r>
              <a:rPr lang="en-US" baseline="30000" dirty="0" smtClean="0">
                <a:solidFill>
                  <a:schemeClr val="bg1"/>
                </a:solidFill>
              </a:rPr>
              <a:t>CUV </a:t>
            </a:r>
            <a:r>
              <a:rPr lang="zh-TW" altLang="en-US" dirty="0" smtClean="0">
                <a:solidFill>
                  <a:schemeClr val="bg1"/>
                </a:solidFill>
              </a:rPr>
              <a:t>錫</a:t>
            </a:r>
            <a:r>
              <a:rPr lang="zh-TW" altLang="en-US" dirty="0">
                <a:solidFill>
                  <a:schemeClr val="bg1"/>
                </a:solidFill>
              </a:rPr>
              <a:t>安的民哪、應當大大喜樂．耶路撒冷的民哪、應當歡呼．看哪、你的王來到你這裡．他是公義的、並且施行拯救、謙謙和和的騎著驢、就是騎著驢的駒子</a:t>
            </a:r>
            <a:r>
              <a:rPr lang="zh-TW" altLang="en-US" dirty="0" smtClean="0">
                <a:solidFill>
                  <a:schemeClr val="bg1"/>
                </a:solidFill>
              </a:rPr>
              <a:t>。</a:t>
            </a:r>
            <a:endParaRPr lang="he-IL" altLang="zh-TW" dirty="0">
              <a:solidFill>
                <a:schemeClr val="bg1"/>
              </a:solidFill>
            </a:endParaRPr>
          </a:p>
        </p:txBody>
      </p:sp>
      <p:sp>
        <p:nvSpPr>
          <p:cNvPr id="3" name="Rectangle 2"/>
          <p:cNvSpPr/>
          <p:nvPr/>
        </p:nvSpPr>
        <p:spPr>
          <a:xfrm>
            <a:off x="2258970" y="0"/>
            <a:ext cx="6283713" cy="646331"/>
          </a:xfrm>
          <a:prstGeom prst="rect">
            <a:avLst/>
          </a:prstGeom>
          <a:solidFill>
            <a:srgbClr val="7030A0"/>
          </a:solidFill>
        </p:spPr>
        <p:txBody>
          <a:bodyPr wrap="square">
            <a:spAutoFit/>
          </a:bodyPr>
          <a:lstStyle/>
          <a:p>
            <a:r>
              <a:rPr lang="he-IL" sz="3600" dirty="0" smtClean="0">
                <a:solidFill>
                  <a:srgbClr val="FFFF00"/>
                </a:solidFill>
              </a:rPr>
              <a:t>גִּילִי מְאֹד בַּת־צִיּוֹן </a:t>
            </a:r>
            <a:r>
              <a:rPr lang="en-US" sz="3600" dirty="0" smtClean="0">
                <a:solidFill>
                  <a:srgbClr val="FFFF00"/>
                </a:solidFill>
              </a:rPr>
              <a:t>       </a:t>
            </a:r>
            <a:r>
              <a:rPr lang="en-US" altLang="zh-CN" sz="2600" b="1" dirty="0" smtClean="0">
                <a:solidFill>
                  <a:srgbClr val="FFFF00"/>
                </a:solidFill>
                <a:sym typeface="宋体" panose="02010600030101010101" pitchFamily="2" charset="-122"/>
              </a:rPr>
              <a:t>Zechariah 9</a:t>
            </a:r>
            <a:r>
              <a:rPr lang="en-US" sz="2600" b="1" dirty="0" smtClean="0">
                <a:solidFill>
                  <a:srgbClr val="FFFF00"/>
                </a:solidFill>
                <a:sym typeface="宋体" panose="02010600030101010101" pitchFamily="2" charset="-122"/>
              </a:rPr>
              <a:t>:9</a:t>
            </a:r>
            <a:endParaRPr lang="en-US" sz="2600" b="1" dirty="0">
              <a:solidFill>
                <a:srgbClr val="FFFF00"/>
              </a:solidFill>
            </a:endParaRPr>
          </a:p>
        </p:txBody>
      </p:sp>
    </p:spTree>
    <p:extLst>
      <p:ext uri="{BB962C8B-B14F-4D97-AF65-F5344CB8AC3E}">
        <p14:creationId xmlns:p14="http://schemas.microsoft.com/office/powerpoint/2010/main" val="96131969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rcRect l="13150"/>
          <a:stretch>
            <a:fillRect/>
          </a:stretch>
        </p:blipFill>
        <p:spPr>
          <a:xfrm>
            <a:off x="1361985" y="836712"/>
            <a:ext cx="9758981" cy="612140"/>
          </a:xfrm>
          <a:prstGeom prst="rect">
            <a:avLst/>
          </a:prstGeom>
        </p:spPr>
      </p:pic>
      <p:pic>
        <p:nvPicPr>
          <p:cNvPr id="3" name="图片 2"/>
          <p:cNvPicPr>
            <a:picLocks noChangeAspect="1"/>
          </p:cNvPicPr>
          <p:nvPr/>
        </p:nvPicPr>
        <p:blipFill>
          <a:blip r:embed="rId3"/>
          <a:stretch>
            <a:fillRect/>
          </a:stretch>
        </p:blipFill>
        <p:spPr>
          <a:xfrm>
            <a:off x="814876" y="1700808"/>
            <a:ext cx="10324393" cy="611505"/>
          </a:xfrm>
          <a:prstGeom prst="rect">
            <a:avLst/>
          </a:prstGeom>
        </p:spPr>
      </p:pic>
      <p:pic>
        <p:nvPicPr>
          <p:cNvPr id="4" name="图片 3"/>
          <p:cNvPicPr>
            <a:picLocks noChangeAspect="1"/>
          </p:cNvPicPr>
          <p:nvPr/>
        </p:nvPicPr>
        <p:blipFill>
          <a:blip r:embed="rId4"/>
          <a:stretch>
            <a:fillRect/>
          </a:stretch>
        </p:blipFill>
        <p:spPr>
          <a:xfrm>
            <a:off x="1298532" y="2492896"/>
            <a:ext cx="9611396" cy="609600"/>
          </a:xfrm>
          <a:prstGeom prst="rect">
            <a:avLst/>
          </a:prstGeom>
        </p:spPr>
      </p:pic>
      <p:pic>
        <p:nvPicPr>
          <p:cNvPr id="5" name="图片 4"/>
          <p:cNvPicPr>
            <a:picLocks noChangeAspect="1"/>
          </p:cNvPicPr>
          <p:nvPr/>
        </p:nvPicPr>
        <p:blipFill>
          <a:blip r:embed="rId5"/>
          <a:srcRect l="11850"/>
          <a:stretch>
            <a:fillRect/>
          </a:stretch>
        </p:blipFill>
        <p:spPr>
          <a:xfrm>
            <a:off x="1462440" y="3212976"/>
            <a:ext cx="9558070" cy="619125"/>
          </a:xfrm>
          <a:prstGeom prst="rect">
            <a:avLst/>
          </a:prstGeom>
        </p:spPr>
      </p:pic>
      <p:pic>
        <p:nvPicPr>
          <p:cNvPr id="17" name="图片 16"/>
          <p:cNvPicPr>
            <a:picLocks noChangeAspect="1"/>
          </p:cNvPicPr>
          <p:nvPr/>
        </p:nvPicPr>
        <p:blipFill>
          <a:blip r:embed="rId6"/>
          <a:stretch>
            <a:fillRect/>
          </a:stretch>
        </p:blipFill>
        <p:spPr>
          <a:xfrm>
            <a:off x="454542" y="908852"/>
            <a:ext cx="962677" cy="540000"/>
          </a:xfrm>
          <a:prstGeom prst="rect">
            <a:avLst/>
          </a:prstGeom>
        </p:spPr>
      </p:pic>
      <p:pic>
        <p:nvPicPr>
          <p:cNvPr id="18" name="图片 17"/>
          <p:cNvPicPr>
            <a:picLocks noChangeAspect="1"/>
          </p:cNvPicPr>
          <p:nvPr/>
        </p:nvPicPr>
        <p:blipFill>
          <a:blip r:embed="rId6"/>
          <a:stretch>
            <a:fillRect/>
          </a:stretch>
        </p:blipFill>
        <p:spPr>
          <a:xfrm>
            <a:off x="10952024" y="908852"/>
            <a:ext cx="962677" cy="540000"/>
          </a:xfrm>
          <a:prstGeom prst="rect">
            <a:avLst/>
          </a:prstGeom>
        </p:spPr>
      </p:pic>
      <p:pic>
        <p:nvPicPr>
          <p:cNvPr id="6" name="图片 5"/>
          <p:cNvPicPr>
            <a:picLocks noChangeAspect="1"/>
          </p:cNvPicPr>
          <p:nvPr/>
        </p:nvPicPr>
        <p:blipFill>
          <a:blip r:embed="rId6"/>
          <a:stretch>
            <a:fillRect/>
          </a:stretch>
        </p:blipFill>
        <p:spPr>
          <a:xfrm>
            <a:off x="454542" y="3248476"/>
            <a:ext cx="962677" cy="540000"/>
          </a:xfrm>
          <a:prstGeom prst="rect">
            <a:avLst/>
          </a:prstGeom>
        </p:spPr>
      </p:pic>
      <p:pic>
        <p:nvPicPr>
          <p:cNvPr id="8" name="图片 7"/>
          <p:cNvPicPr>
            <a:picLocks noChangeAspect="1"/>
          </p:cNvPicPr>
          <p:nvPr/>
        </p:nvPicPr>
        <p:blipFill>
          <a:blip r:embed="rId6"/>
          <a:stretch>
            <a:fillRect/>
          </a:stretch>
        </p:blipFill>
        <p:spPr>
          <a:xfrm>
            <a:off x="11139269" y="3241442"/>
            <a:ext cx="962677" cy="540000"/>
          </a:xfrm>
          <a:prstGeom prst="rect">
            <a:avLst/>
          </a:prstGeom>
        </p:spPr>
      </p:pic>
      <p:sp>
        <p:nvSpPr>
          <p:cNvPr id="9" name="Rectangle 8"/>
          <p:cNvSpPr/>
          <p:nvPr/>
        </p:nvSpPr>
        <p:spPr>
          <a:xfrm>
            <a:off x="3164039" y="71765"/>
            <a:ext cx="5908990" cy="584775"/>
          </a:xfrm>
          <a:prstGeom prst="rect">
            <a:avLst/>
          </a:prstGeom>
          <a:solidFill>
            <a:srgbClr val="002060"/>
          </a:solidFill>
        </p:spPr>
        <p:txBody>
          <a:bodyPr wrap="none">
            <a:spAutoFit/>
          </a:bodyPr>
          <a:lstStyle/>
          <a:p>
            <a:r>
              <a:rPr lang="he-IL" sz="3200" dirty="0" smtClean="0">
                <a:solidFill>
                  <a:srgbClr val="FFFF00"/>
                </a:solidFill>
              </a:rPr>
              <a:t>גִּילִי מְאֹד בַּת־צִיּוֹן</a:t>
            </a:r>
            <a:r>
              <a:rPr lang="he-IL" sz="2800" dirty="0" smtClean="0">
                <a:solidFill>
                  <a:srgbClr val="FFFF00"/>
                </a:solidFill>
              </a:rPr>
              <a:t> </a:t>
            </a:r>
            <a:r>
              <a:rPr lang="en-US" sz="2800" dirty="0" smtClean="0">
                <a:solidFill>
                  <a:srgbClr val="FFFF00"/>
                </a:solidFill>
              </a:rPr>
              <a:t>       </a:t>
            </a:r>
            <a:r>
              <a:rPr lang="en-US" altLang="zh-CN" sz="2800" b="1" dirty="0">
                <a:solidFill>
                  <a:srgbClr val="FFFF00"/>
                </a:solidFill>
                <a:sym typeface="宋体" panose="02010600030101010101" pitchFamily="2" charset="-122"/>
              </a:rPr>
              <a:t>Zechariah 9</a:t>
            </a:r>
            <a:r>
              <a:rPr lang="en-US" sz="2800" b="1" dirty="0">
                <a:solidFill>
                  <a:srgbClr val="FFFF00"/>
                </a:solidFill>
                <a:sym typeface="宋体" panose="02010600030101010101" pitchFamily="2" charset="-122"/>
              </a:rPr>
              <a:t>:9</a:t>
            </a:r>
            <a:endParaRPr lang="en-US" sz="2800" b="1" dirty="0">
              <a:solidFill>
                <a:srgbClr val="FFFF00"/>
              </a:solidFill>
            </a:endParaRPr>
          </a:p>
        </p:txBody>
      </p:sp>
      <p:sp>
        <p:nvSpPr>
          <p:cNvPr id="10" name="Rectangle 9"/>
          <p:cNvSpPr/>
          <p:nvPr/>
        </p:nvSpPr>
        <p:spPr>
          <a:xfrm>
            <a:off x="935880" y="4077072"/>
            <a:ext cx="10343108" cy="2123658"/>
          </a:xfrm>
          <a:prstGeom prst="rect">
            <a:avLst/>
          </a:prstGeom>
          <a:solidFill>
            <a:srgbClr val="002060"/>
          </a:solidFill>
        </p:spPr>
        <p:txBody>
          <a:bodyPr wrap="square">
            <a:spAutoFit/>
          </a:bodyPr>
          <a:lstStyle/>
          <a:p>
            <a:pPr algn="ctr"/>
            <a:r>
              <a:rPr lang="es-ES" sz="3300" dirty="0" smtClean="0">
                <a:solidFill>
                  <a:schemeClr val="bg1"/>
                </a:solidFill>
              </a:rPr>
              <a:t>//  Gi-li me-</a:t>
            </a:r>
            <a:r>
              <a:rPr lang="es-ES" sz="3300" dirty="0" err="1" smtClean="0">
                <a:solidFill>
                  <a:schemeClr val="bg1"/>
                </a:solidFill>
              </a:rPr>
              <a:t>od</a:t>
            </a:r>
            <a:r>
              <a:rPr lang="es-ES" sz="3300" dirty="0" smtClean="0">
                <a:solidFill>
                  <a:schemeClr val="bg1"/>
                </a:solidFill>
              </a:rPr>
              <a:t> </a:t>
            </a:r>
            <a:r>
              <a:rPr lang="es-ES" sz="3300" dirty="0" err="1" smtClean="0">
                <a:solidFill>
                  <a:schemeClr val="bg1"/>
                </a:solidFill>
              </a:rPr>
              <a:t>bat</a:t>
            </a:r>
            <a:r>
              <a:rPr lang="es-ES" sz="3300" dirty="0" smtClean="0">
                <a:solidFill>
                  <a:schemeClr val="bg1"/>
                </a:solidFill>
              </a:rPr>
              <a:t> </a:t>
            </a:r>
            <a:r>
              <a:rPr lang="es-ES" sz="3300" dirty="0" err="1" smtClean="0">
                <a:solidFill>
                  <a:schemeClr val="bg1"/>
                </a:solidFill>
              </a:rPr>
              <a:t>Tsiyon</a:t>
            </a:r>
            <a:r>
              <a:rPr lang="es-ES" sz="3300" dirty="0" smtClean="0">
                <a:solidFill>
                  <a:schemeClr val="bg1"/>
                </a:solidFill>
              </a:rPr>
              <a:t> ha-</a:t>
            </a:r>
            <a:r>
              <a:rPr lang="es-ES" sz="3300" dirty="0" err="1" smtClean="0">
                <a:solidFill>
                  <a:schemeClr val="bg1"/>
                </a:solidFill>
              </a:rPr>
              <a:t>ri</a:t>
            </a:r>
            <a:r>
              <a:rPr lang="es-ES" sz="3300" dirty="0" smtClean="0">
                <a:solidFill>
                  <a:schemeClr val="bg1"/>
                </a:solidFill>
              </a:rPr>
              <a:t>-i </a:t>
            </a:r>
            <a:r>
              <a:rPr lang="es-ES" sz="3300" dirty="0" err="1" smtClean="0">
                <a:solidFill>
                  <a:schemeClr val="bg1"/>
                </a:solidFill>
              </a:rPr>
              <a:t>bat</a:t>
            </a:r>
            <a:r>
              <a:rPr lang="es-ES" sz="3300" dirty="0" smtClean="0">
                <a:solidFill>
                  <a:schemeClr val="bg1"/>
                </a:solidFill>
              </a:rPr>
              <a:t> </a:t>
            </a:r>
            <a:r>
              <a:rPr lang="es-ES" sz="3300" dirty="0" err="1" smtClean="0">
                <a:solidFill>
                  <a:schemeClr val="bg1"/>
                </a:solidFill>
              </a:rPr>
              <a:t>Yerushalayim</a:t>
            </a:r>
            <a:r>
              <a:rPr lang="es-ES" sz="3300" dirty="0" smtClean="0">
                <a:solidFill>
                  <a:schemeClr val="bg1"/>
                </a:solidFill>
              </a:rPr>
              <a:t>  //</a:t>
            </a:r>
          </a:p>
          <a:p>
            <a:pPr algn="ctr"/>
            <a:r>
              <a:rPr lang="es-ES" sz="3300" dirty="0" smtClean="0">
                <a:solidFill>
                  <a:schemeClr val="bg1"/>
                </a:solidFill>
              </a:rPr>
              <a:t>Hi-</a:t>
            </a:r>
            <a:r>
              <a:rPr lang="es-ES" sz="3300" dirty="0" err="1" smtClean="0">
                <a:solidFill>
                  <a:schemeClr val="bg1"/>
                </a:solidFill>
              </a:rPr>
              <a:t>neh</a:t>
            </a:r>
            <a:r>
              <a:rPr lang="es-ES" sz="3300" dirty="0" smtClean="0">
                <a:solidFill>
                  <a:schemeClr val="bg1"/>
                </a:solidFill>
              </a:rPr>
              <a:t> Mal-</a:t>
            </a:r>
            <a:r>
              <a:rPr lang="es-ES" sz="3300" dirty="0" err="1" smtClean="0">
                <a:solidFill>
                  <a:schemeClr val="bg1"/>
                </a:solidFill>
              </a:rPr>
              <a:t>kekh</a:t>
            </a:r>
            <a:r>
              <a:rPr lang="es-ES" sz="3300" dirty="0" smtClean="0">
                <a:solidFill>
                  <a:schemeClr val="bg1"/>
                </a:solidFill>
              </a:rPr>
              <a:t> ya-</a:t>
            </a:r>
            <a:r>
              <a:rPr lang="es-ES" sz="3300" dirty="0" err="1" smtClean="0">
                <a:solidFill>
                  <a:schemeClr val="bg1"/>
                </a:solidFill>
              </a:rPr>
              <a:t>vo</a:t>
            </a:r>
            <a:r>
              <a:rPr lang="es-ES" sz="3300" dirty="0" smtClean="0">
                <a:solidFill>
                  <a:schemeClr val="bg1"/>
                </a:solidFill>
              </a:rPr>
              <a:t> </a:t>
            </a:r>
            <a:r>
              <a:rPr lang="es-ES" sz="3300" dirty="0" err="1" smtClean="0">
                <a:solidFill>
                  <a:schemeClr val="bg1"/>
                </a:solidFill>
              </a:rPr>
              <a:t>lakh</a:t>
            </a:r>
            <a:r>
              <a:rPr lang="es-ES" sz="3300" dirty="0" smtClean="0">
                <a:solidFill>
                  <a:schemeClr val="bg1"/>
                </a:solidFill>
              </a:rPr>
              <a:t> </a:t>
            </a:r>
            <a:r>
              <a:rPr lang="es-ES" sz="3300" dirty="0" err="1" smtClean="0">
                <a:solidFill>
                  <a:schemeClr val="bg1"/>
                </a:solidFill>
              </a:rPr>
              <a:t>tsa-dik</a:t>
            </a:r>
            <a:r>
              <a:rPr lang="es-ES" sz="3300" dirty="0" smtClean="0">
                <a:solidFill>
                  <a:schemeClr val="bg1"/>
                </a:solidFill>
              </a:rPr>
              <a:t> ve-</a:t>
            </a:r>
            <a:r>
              <a:rPr lang="es-ES" sz="3300" dirty="0" err="1" smtClean="0">
                <a:solidFill>
                  <a:schemeClr val="bg1"/>
                </a:solidFill>
              </a:rPr>
              <a:t>nosha</a:t>
            </a:r>
            <a:r>
              <a:rPr lang="es-ES" sz="3300" dirty="0" smtClean="0">
                <a:solidFill>
                  <a:schemeClr val="bg1"/>
                </a:solidFill>
              </a:rPr>
              <a:t> </a:t>
            </a:r>
            <a:r>
              <a:rPr lang="es-ES" sz="3300" dirty="0" err="1" smtClean="0">
                <a:solidFill>
                  <a:schemeClr val="bg1"/>
                </a:solidFill>
              </a:rPr>
              <a:t>hu</a:t>
            </a:r>
            <a:endParaRPr lang="es-ES" sz="3300" dirty="0" smtClean="0">
              <a:solidFill>
                <a:schemeClr val="bg1"/>
              </a:solidFill>
            </a:endParaRPr>
          </a:p>
          <a:p>
            <a:pPr algn="ctr"/>
            <a:r>
              <a:rPr lang="es-ES" sz="3300" dirty="0" smtClean="0">
                <a:solidFill>
                  <a:schemeClr val="bg1"/>
                </a:solidFill>
              </a:rPr>
              <a:t>A-ni ve-ro-</a:t>
            </a:r>
            <a:r>
              <a:rPr lang="es-ES" sz="3300" dirty="0" err="1" smtClean="0">
                <a:solidFill>
                  <a:schemeClr val="bg1"/>
                </a:solidFill>
              </a:rPr>
              <a:t>khev</a:t>
            </a:r>
            <a:r>
              <a:rPr lang="es-ES" sz="3300" dirty="0" smtClean="0">
                <a:solidFill>
                  <a:schemeClr val="bg1"/>
                </a:solidFill>
              </a:rPr>
              <a:t> al </a:t>
            </a:r>
            <a:r>
              <a:rPr lang="es-ES" sz="3300" dirty="0" err="1" smtClean="0">
                <a:solidFill>
                  <a:schemeClr val="bg1"/>
                </a:solidFill>
              </a:rPr>
              <a:t>kha</a:t>
            </a:r>
            <a:r>
              <a:rPr lang="es-ES" sz="3300" dirty="0" smtClean="0">
                <a:solidFill>
                  <a:schemeClr val="bg1"/>
                </a:solidFill>
              </a:rPr>
              <a:t>-mor ve-al a-</a:t>
            </a:r>
            <a:r>
              <a:rPr lang="es-ES" sz="3300" dirty="0" err="1" smtClean="0">
                <a:solidFill>
                  <a:schemeClr val="bg1"/>
                </a:solidFill>
              </a:rPr>
              <a:t>yir</a:t>
            </a:r>
            <a:r>
              <a:rPr lang="es-ES" sz="3300" dirty="0" smtClean="0">
                <a:solidFill>
                  <a:schemeClr val="bg1"/>
                </a:solidFill>
              </a:rPr>
              <a:t> ben a-</a:t>
            </a:r>
            <a:r>
              <a:rPr lang="es-ES" sz="3300" dirty="0" err="1" smtClean="0">
                <a:solidFill>
                  <a:schemeClr val="bg1"/>
                </a:solidFill>
              </a:rPr>
              <a:t>to</a:t>
            </a:r>
            <a:r>
              <a:rPr lang="es-ES" sz="3300" dirty="0" smtClean="0">
                <a:solidFill>
                  <a:schemeClr val="bg1"/>
                </a:solidFill>
              </a:rPr>
              <a:t>-</a:t>
            </a:r>
            <a:r>
              <a:rPr lang="es-ES" sz="3300" dirty="0" err="1" smtClean="0">
                <a:solidFill>
                  <a:schemeClr val="bg1"/>
                </a:solidFill>
              </a:rPr>
              <a:t>not</a:t>
            </a:r>
            <a:endParaRPr lang="es-ES" sz="3300" dirty="0" smtClean="0">
              <a:solidFill>
                <a:schemeClr val="bg1"/>
              </a:solidFill>
            </a:endParaRPr>
          </a:p>
          <a:p>
            <a:pPr algn="ctr"/>
            <a:r>
              <a:rPr lang="es-ES" sz="3300" dirty="0">
                <a:solidFill>
                  <a:schemeClr val="bg1"/>
                </a:solidFill>
              </a:rPr>
              <a:t>//  Gi-li me-</a:t>
            </a:r>
            <a:r>
              <a:rPr lang="es-ES" sz="3300" dirty="0" err="1">
                <a:solidFill>
                  <a:schemeClr val="bg1"/>
                </a:solidFill>
              </a:rPr>
              <a:t>od</a:t>
            </a:r>
            <a:r>
              <a:rPr lang="es-ES" sz="3300" dirty="0">
                <a:solidFill>
                  <a:schemeClr val="bg1"/>
                </a:solidFill>
              </a:rPr>
              <a:t> </a:t>
            </a:r>
            <a:r>
              <a:rPr lang="es-ES" sz="3300" dirty="0" err="1">
                <a:solidFill>
                  <a:schemeClr val="bg1"/>
                </a:solidFill>
              </a:rPr>
              <a:t>bat</a:t>
            </a:r>
            <a:r>
              <a:rPr lang="es-ES" sz="3300" dirty="0">
                <a:solidFill>
                  <a:schemeClr val="bg1"/>
                </a:solidFill>
              </a:rPr>
              <a:t> </a:t>
            </a:r>
            <a:r>
              <a:rPr lang="es-ES" sz="3300" dirty="0" err="1">
                <a:solidFill>
                  <a:schemeClr val="bg1"/>
                </a:solidFill>
              </a:rPr>
              <a:t>Tsiyon</a:t>
            </a:r>
            <a:r>
              <a:rPr lang="es-ES" sz="3300" dirty="0">
                <a:solidFill>
                  <a:schemeClr val="bg1"/>
                </a:solidFill>
              </a:rPr>
              <a:t> ha-</a:t>
            </a:r>
            <a:r>
              <a:rPr lang="es-ES" sz="3300" dirty="0" err="1">
                <a:solidFill>
                  <a:schemeClr val="bg1"/>
                </a:solidFill>
              </a:rPr>
              <a:t>ri</a:t>
            </a:r>
            <a:r>
              <a:rPr lang="es-ES" sz="3300" dirty="0">
                <a:solidFill>
                  <a:schemeClr val="bg1"/>
                </a:solidFill>
              </a:rPr>
              <a:t>-i </a:t>
            </a:r>
            <a:r>
              <a:rPr lang="es-ES" sz="3300" dirty="0" err="1">
                <a:solidFill>
                  <a:schemeClr val="bg1"/>
                </a:solidFill>
              </a:rPr>
              <a:t>bat</a:t>
            </a:r>
            <a:r>
              <a:rPr lang="es-ES" sz="3300" dirty="0">
                <a:solidFill>
                  <a:schemeClr val="bg1"/>
                </a:solidFill>
              </a:rPr>
              <a:t> </a:t>
            </a:r>
            <a:r>
              <a:rPr lang="es-ES" sz="3300" dirty="0" err="1">
                <a:solidFill>
                  <a:schemeClr val="bg1"/>
                </a:solidFill>
              </a:rPr>
              <a:t>Yerushalayim</a:t>
            </a:r>
            <a:r>
              <a:rPr lang="es-ES" sz="3300" dirty="0">
                <a:solidFill>
                  <a:schemeClr val="bg1"/>
                </a:solidFill>
              </a:rPr>
              <a:t>  </a:t>
            </a:r>
            <a:r>
              <a:rPr lang="es-ES" sz="3300" dirty="0" smtClean="0">
                <a:solidFill>
                  <a:schemeClr val="bg1"/>
                </a:solidFill>
              </a:rPr>
              <a:t>//</a:t>
            </a:r>
            <a:endParaRPr lang="es-ES" sz="3300" dirty="0">
              <a:solidFill>
                <a:schemeClr val="bg1"/>
              </a:solidFill>
            </a:endParaRPr>
          </a:p>
        </p:txBody>
      </p:sp>
    </p:spTree>
    <p:extLst>
      <p:ext uri="{BB962C8B-B14F-4D97-AF65-F5344CB8AC3E}">
        <p14:creationId xmlns:p14="http://schemas.microsoft.com/office/powerpoint/2010/main" val="201099880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732" y="475818"/>
            <a:ext cx="11881320" cy="6340197"/>
          </a:xfrm>
          <a:prstGeom prst="rect">
            <a:avLst/>
          </a:prstGeom>
          <a:solidFill>
            <a:srgbClr val="002060"/>
          </a:solidFill>
        </p:spPr>
        <p:txBody>
          <a:bodyPr wrap="square">
            <a:spAutoFit/>
          </a:bodyPr>
          <a:lstStyle/>
          <a:p>
            <a:pPr rtl="1"/>
            <a:r>
              <a:rPr lang="en-US" sz="3400" dirty="0" smtClean="0">
                <a:solidFill>
                  <a:schemeClr val="bg1"/>
                </a:solidFill>
              </a:rPr>
              <a:t>‎</a:t>
            </a:r>
            <a:r>
              <a:rPr lang="he-IL" sz="3400" dirty="0" smtClean="0">
                <a:solidFill>
                  <a:schemeClr val="bg1"/>
                </a:solidFill>
              </a:rPr>
              <a:t> </a:t>
            </a:r>
            <a:r>
              <a:rPr lang="en-US" sz="3400" dirty="0">
                <a:solidFill>
                  <a:srgbClr val="FFFF00"/>
                </a:solidFill>
              </a:rPr>
              <a:t>‎</a:t>
            </a:r>
            <a:r>
              <a:rPr lang="he-IL" sz="3400" dirty="0">
                <a:solidFill>
                  <a:srgbClr val="FFFF00"/>
                </a:solidFill>
              </a:rPr>
              <a:t>רוּחַ אֲדֹנָי </a:t>
            </a:r>
            <a:r>
              <a:rPr lang="he-IL" sz="3400" dirty="0" smtClean="0">
                <a:solidFill>
                  <a:srgbClr val="FFFF00"/>
                </a:solidFill>
              </a:rPr>
              <a:t>יְהוִה</a:t>
            </a:r>
            <a:r>
              <a:rPr lang="en-US" sz="3400" dirty="0" smtClean="0">
                <a:solidFill>
                  <a:srgbClr val="FFFF00"/>
                </a:solidFill>
              </a:rPr>
              <a:t> </a:t>
            </a:r>
            <a:r>
              <a:rPr lang="he-IL" sz="3400" dirty="0" smtClean="0">
                <a:solidFill>
                  <a:srgbClr val="FFFF00"/>
                </a:solidFill>
              </a:rPr>
              <a:t> עָלָי</a:t>
            </a:r>
            <a:r>
              <a:rPr lang="en-US" sz="3400" dirty="0" smtClean="0">
                <a:solidFill>
                  <a:srgbClr val="FFFF00"/>
                </a:solidFill>
              </a:rPr>
              <a:t>  </a:t>
            </a:r>
            <a:r>
              <a:rPr lang="he-IL" sz="3400" dirty="0" smtClean="0">
                <a:solidFill>
                  <a:srgbClr val="FFFF00"/>
                </a:solidFill>
              </a:rPr>
              <a:t> יַעַן</a:t>
            </a:r>
            <a:r>
              <a:rPr lang="en-US" sz="3400" dirty="0" smtClean="0">
                <a:solidFill>
                  <a:srgbClr val="FFFF00"/>
                </a:solidFill>
              </a:rPr>
              <a:t>  </a:t>
            </a:r>
            <a:r>
              <a:rPr lang="he-IL" sz="3400" dirty="0" smtClean="0">
                <a:solidFill>
                  <a:srgbClr val="FFFF00"/>
                </a:solidFill>
              </a:rPr>
              <a:t> מָשַׁח</a:t>
            </a:r>
            <a:r>
              <a:rPr lang="en-US" sz="3400" dirty="0" smtClean="0">
                <a:solidFill>
                  <a:srgbClr val="FFFF00"/>
                </a:solidFill>
              </a:rPr>
              <a:t> </a:t>
            </a:r>
            <a:r>
              <a:rPr lang="he-IL" sz="3400" dirty="0" smtClean="0">
                <a:solidFill>
                  <a:srgbClr val="FFFF00"/>
                </a:solidFill>
              </a:rPr>
              <a:t> </a:t>
            </a:r>
            <a:r>
              <a:rPr lang="he-IL" sz="3400" dirty="0">
                <a:solidFill>
                  <a:srgbClr val="FFFF00"/>
                </a:solidFill>
              </a:rPr>
              <a:t>יְהוָה אֹתִי </a:t>
            </a:r>
            <a:r>
              <a:rPr lang="en-US" sz="3400" dirty="0" smtClean="0">
                <a:solidFill>
                  <a:srgbClr val="FFFF00"/>
                </a:solidFill>
              </a:rPr>
              <a:t>   </a:t>
            </a:r>
            <a:r>
              <a:rPr lang="he-IL" sz="3400" dirty="0" smtClean="0">
                <a:solidFill>
                  <a:srgbClr val="FFFF00"/>
                </a:solidFill>
              </a:rPr>
              <a:t>לְבַשֵּׂר</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to bring good news  me   YHWH    anointed  because  on me   YHWH  of Lord   Spirit</a:t>
            </a:r>
          </a:p>
          <a:p>
            <a:pPr rtl="1"/>
            <a:r>
              <a:rPr lang="he-IL" sz="3400" dirty="0" smtClean="0">
                <a:solidFill>
                  <a:srgbClr val="FFFF00"/>
                </a:solidFill>
              </a:rPr>
              <a:t>עֲנָוִים</a:t>
            </a:r>
            <a:r>
              <a:rPr lang="en-US" sz="3400" dirty="0" smtClean="0">
                <a:solidFill>
                  <a:srgbClr val="FFFF00"/>
                </a:solidFill>
              </a:rPr>
              <a:t>  </a:t>
            </a:r>
            <a:r>
              <a:rPr lang="he-IL" sz="3400" dirty="0" smtClean="0">
                <a:solidFill>
                  <a:srgbClr val="FFFF00"/>
                </a:solidFill>
              </a:rPr>
              <a:t>שְׁלָחַנִי</a:t>
            </a:r>
            <a:r>
              <a:rPr lang="en-US" sz="3400" dirty="0" smtClean="0">
                <a:solidFill>
                  <a:srgbClr val="FFFF00"/>
                </a:solidFill>
              </a:rPr>
              <a:t> </a:t>
            </a:r>
            <a:r>
              <a:rPr lang="he-IL" sz="3400" dirty="0" smtClean="0">
                <a:solidFill>
                  <a:srgbClr val="FFFF00"/>
                </a:solidFill>
              </a:rPr>
              <a:t> לַחֲבֹשׁ</a:t>
            </a:r>
            <a:r>
              <a:rPr lang="en-US" sz="3400" dirty="0" smtClean="0">
                <a:solidFill>
                  <a:srgbClr val="FFFF00"/>
                </a:solidFill>
              </a:rPr>
              <a:t> </a:t>
            </a:r>
            <a:r>
              <a:rPr lang="he-IL" sz="3400" dirty="0" smtClean="0">
                <a:solidFill>
                  <a:srgbClr val="FFFF00"/>
                </a:solidFill>
              </a:rPr>
              <a:t> לְנִשְׁבְּרֵי־לֵב</a:t>
            </a:r>
            <a:r>
              <a:rPr lang="en-US" sz="3400" dirty="0" smtClean="0">
                <a:solidFill>
                  <a:srgbClr val="FFFF00"/>
                </a:solidFill>
              </a:rPr>
              <a:t> </a:t>
            </a:r>
            <a:r>
              <a:rPr lang="he-IL" sz="3400" dirty="0" smtClean="0">
                <a:solidFill>
                  <a:srgbClr val="FFFF00"/>
                </a:solidFill>
              </a:rPr>
              <a:t> </a:t>
            </a:r>
            <a:r>
              <a:rPr lang="he-IL" sz="3400" dirty="0">
                <a:solidFill>
                  <a:srgbClr val="FFFF00"/>
                </a:solidFill>
              </a:rPr>
              <a:t>לִקְרֹא </a:t>
            </a:r>
            <a:r>
              <a:rPr lang="he-IL" sz="3400" dirty="0" smtClean="0">
                <a:solidFill>
                  <a:srgbClr val="FFFF00"/>
                </a:solidFill>
              </a:rPr>
              <a:t>לִשְׁבוּיִם</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    the captives  to proclaim  the brokenhearted    to bind up   He </a:t>
            </a:r>
            <a:r>
              <a:rPr lang="en-US" dirty="0">
                <a:solidFill>
                  <a:schemeClr val="bg1"/>
                </a:solidFill>
              </a:rPr>
              <a:t>sent me</a:t>
            </a:r>
            <a:r>
              <a:rPr lang="en-US" dirty="0" smtClean="0">
                <a:solidFill>
                  <a:schemeClr val="bg1"/>
                </a:solidFill>
              </a:rPr>
              <a:t>   the </a:t>
            </a:r>
            <a:r>
              <a:rPr lang="en-US" dirty="0">
                <a:solidFill>
                  <a:schemeClr val="bg1"/>
                </a:solidFill>
              </a:rPr>
              <a:t>poor</a:t>
            </a:r>
            <a:r>
              <a:rPr lang="he-IL" dirty="0" smtClean="0">
                <a:solidFill>
                  <a:srgbClr val="FFFF00"/>
                </a:solidFill>
              </a:rPr>
              <a:t> </a:t>
            </a:r>
            <a:endParaRPr lang="he-IL" dirty="0">
              <a:solidFill>
                <a:srgbClr val="FFFF00"/>
              </a:solidFill>
            </a:endParaRPr>
          </a:p>
          <a:p>
            <a:pPr rtl="1"/>
            <a:r>
              <a:rPr lang="he-IL" sz="3400" dirty="0">
                <a:solidFill>
                  <a:srgbClr val="FFFF00"/>
                </a:solidFill>
              </a:rPr>
              <a:t>דְּרוֹר וְלַאֲסוּרִים פְּקַח־קוֹחַ</a:t>
            </a:r>
            <a:r>
              <a:rPr lang="he-IL" sz="3400" dirty="0" smtClean="0">
                <a:solidFill>
                  <a:srgbClr val="FFFF00"/>
                </a:solidFill>
              </a:rPr>
              <a:t>׃</a:t>
            </a:r>
            <a:r>
              <a:rPr lang="en-US" sz="3400" dirty="0" smtClean="0">
                <a:solidFill>
                  <a:srgbClr val="FFFF00"/>
                </a:solidFill>
              </a:rPr>
              <a:t> </a:t>
            </a:r>
            <a:r>
              <a:rPr lang="he-IL" sz="3400" dirty="0" smtClean="0">
                <a:solidFill>
                  <a:srgbClr val="FFFF00"/>
                </a:solidFill>
              </a:rPr>
              <a:t> </a:t>
            </a:r>
            <a:r>
              <a:rPr lang="en-US" sz="3400" dirty="0">
                <a:solidFill>
                  <a:srgbClr val="FFFF00"/>
                </a:solidFill>
              </a:rPr>
              <a:t>‎</a:t>
            </a:r>
            <a:r>
              <a:rPr lang="he-IL" sz="3400" dirty="0">
                <a:solidFill>
                  <a:srgbClr val="FFFF00"/>
                </a:solidFill>
              </a:rPr>
              <a:t>לִקְרֹא שְׁנַת־רָצוֹן לַיהוָה וְיוֹם נָקָם </a:t>
            </a:r>
            <a:r>
              <a:rPr lang="he-IL" sz="3400" dirty="0" smtClean="0">
                <a:solidFill>
                  <a:srgbClr val="FFFF00"/>
                </a:solidFill>
              </a:rPr>
              <a:t>לֵאלֹהֵינוּ</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    our God   vengeance day   of YHWH   favor     year   to proclaim  opening of prison to the prisoners  liberty</a:t>
            </a:r>
            <a:endParaRPr lang="en-US" baseline="30000" dirty="0" smtClean="0">
              <a:solidFill>
                <a:schemeClr val="bg1"/>
              </a:solidFill>
            </a:endParaRPr>
          </a:p>
          <a:p>
            <a:pPr rtl="1"/>
            <a:r>
              <a:rPr lang="en-US" sz="3300" dirty="0" smtClean="0">
                <a:solidFill>
                  <a:srgbClr val="FFFF00"/>
                </a:solidFill>
              </a:rPr>
              <a:t> </a:t>
            </a:r>
            <a:r>
              <a:rPr lang="he-IL" sz="3400" dirty="0" smtClean="0">
                <a:solidFill>
                  <a:srgbClr val="FFFF00"/>
                </a:solidFill>
              </a:rPr>
              <a:t>לְנַחֵם כָּל־אֲבֵלִים׃</a:t>
            </a:r>
            <a:r>
              <a:rPr lang="en-US" sz="3400" dirty="0" smtClean="0">
                <a:solidFill>
                  <a:srgbClr val="FFFF00"/>
                </a:solidFill>
              </a:rPr>
              <a:t>  ‎</a:t>
            </a:r>
            <a:r>
              <a:rPr lang="he-IL" sz="3400" dirty="0" smtClean="0">
                <a:solidFill>
                  <a:srgbClr val="FFFF00"/>
                </a:solidFill>
              </a:rPr>
              <a:t>לָשׂוּם לַאֲבֵלֵי צִיּוֹן לָתֵת לָהֶם</a:t>
            </a:r>
            <a:r>
              <a:rPr lang="en-US" sz="3400" dirty="0" smtClean="0">
                <a:solidFill>
                  <a:srgbClr val="FFFF00"/>
                </a:solidFill>
              </a:rPr>
              <a:t> </a:t>
            </a:r>
            <a:r>
              <a:rPr lang="he-IL" sz="3400" dirty="0" smtClean="0">
                <a:solidFill>
                  <a:srgbClr val="FFFF00"/>
                </a:solidFill>
              </a:rPr>
              <a:t> פְּאֵר</a:t>
            </a:r>
            <a:r>
              <a:rPr lang="en-US" sz="3400" dirty="0" smtClean="0">
                <a:solidFill>
                  <a:srgbClr val="FFFF00"/>
                </a:solidFill>
              </a:rPr>
              <a:t> </a:t>
            </a:r>
            <a:r>
              <a:rPr lang="he-IL" sz="3400" dirty="0" smtClean="0">
                <a:solidFill>
                  <a:srgbClr val="FFFF00"/>
                </a:solidFill>
              </a:rPr>
              <a:t> תַּחַת אֵפֶר</a:t>
            </a:r>
            <a:r>
              <a:rPr lang="en-US" sz="3600" dirty="0" smtClean="0">
                <a:solidFill>
                  <a:srgbClr val="FFFF00"/>
                </a:solidFill>
              </a:rPr>
              <a:t>  </a:t>
            </a:r>
            <a:endParaRPr lang="he-IL" dirty="0" smtClean="0">
              <a:solidFill>
                <a:srgbClr val="FFFF00"/>
              </a:solidFill>
            </a:endParaRPr>
          </a:p>
          <a:p>
            <a:r>
              <a:rPr lang="en-US" dirty="0" smtClean="0">
                <a:solidFill>
                  <a:schemeClr val="bg1"/>
                </a:solidFill>
              </a:rPr>
              <a:t>      ash  instead of  headdress to them  to give   Zion  to mourners  to put        mourners    all   to comfort </a:t>
            </a:r>
          </a:p>
          <a:p>
            <a:r>
              <a:rPr lang="en-US" sz="3400" dirty="0" smtClean="0">
                <a:solidFill>
                  <a:schemeClr val="bg1"/>
                </a:solidFill>
              </a:rPr>
              <a:t>…… </a:t>
            </a:r>
            <a:r>
              <a:rPr lang="en-US" sz="3400" dirty="0" smtClean="0">
                <a:solidFill>
                  <a:srgbClr val="FFFF00"/>
                </a:solidFill>
              </a:rPr>
              <a:t> </a:t>
            </a:r>
            <a:r>
              <a:rPr lang="he-IL" sz="3400" dirty="0" smtClean="0">
                <a:solidFill>
                  <a:srgbClr val="FFFF00"/>
                </a:solidFill>
              </a:rPr>
              <a:t>מַעֲטֵה </a:t>
            </a:r>
            <a:r>
              <a:rPr lang="he-IL" sz="3400" dirty="0">
                <a:solidFill>
                  <a:srgbClr val="FFFF00"/>
                </a:solidFill>
              </a:rPr>
              <a:t>תְהִלָּה תַּחַת רוּחַ </a:t>
            </a:r>
            <a:r>
              <a:rPr lang="he-IL" sz="3400" dirty="0" smtClean="0">
                <a:solidFill>
                  <a:srgbClr val="FFFF00"/>
                </a:solidFill>
              </a:rPr>
              <a:t>כֵּהָה</a:t>
            </a:r>
            <a:r>
              <a:rPr lang="en-US" sz="3400" dirty="0" smtClean="0">
                <a:solidFill>
                  <a:srgbClr val="FFFF00"/>
                </a:solidFill>
              </a:rPr>
              <a:t> </a:t>
            </a:r>
            <a:r>
              <a:rPr lang="he-IL" sz="3400" dirty="0">
                <a:solidFill>
                  <a:srgbClr val="FFFF00"/>
                </a:solidFill>
              </a:rPr>
              <a:t> שֶׁמֶן </a:t>
            </a:r>
            <a:r>
              <a:rPr lang="he-IL" sz="3400" dirty="0" smtClean="0">
                <a:solidFill>
                  <a:srgbClr val="FFFF00"/>
                </a:solidFill>
              </a:rPr>
              <a:t>שָׂשׂוֹן תַּחַת אֵבֶל</a:t>
            </a:r>
            <a:r>
              <a:rPr lang="en-US" sz="3400" dirty="0" smtClean="0">
                <a:solidFill>
                  <a:srgbClr val="FFFF00"/>
                </a:solidFill>
              </a:rPr>
              <a:t> </a:t>
            </a:r>
            <a:endParaRPr lang="en-US" sz="3400" dirty="0" smtClean="0">
              <a:solidFill>
                <a:schemeClr val="bg1"/>
              </a:solidFill>
            </a:endParaRPr>
          </a:p>
          <a:p>
            <a:r>
              <a:rPr lang="en-US" dirty="0" smtClean="0">
                <a:solidFill>
                  <a:schemeClr val="bg1"/>
                </a:solidFill>
              </a:rPr>
              <a:t>                   faint     spirit  </a:t>
            </a:r>
            <a:r>
              <a:rPr lang="en-US" dirty="0">
                <a:solidFill>
                  <a:schemeClr val="bg1"/>
                </a:solidFill>
              </a:rPr>
              <a:t>instead </a:t>
            </a:r>
            <a:r>
              <a:rPr lang="en-US" dirty="0" smtClean="0">
                <a:solidFill>
                  <a:schemeClr val="bg1"/>
                </a:solidFill>
              </a:rPr>
              <a:t>of</a:t>
            </a:r>
            <a:r>
              <a:rPr lang="en-US" dirty="0">
                <a:solidFill>
                  <a:schemeClr val="bg1"/>
                </a:solidFill>
              </a:rPr>
              <a:t> </a:t>
            </a:r>
            <a:r>
              <a:rPr lang="en-US" dirty="0" smtClean="0">
                <a:solidFill>
                  <a:schemeClr val="bg1"/>
                </a:solidFill>
              </a:rPr>
              <a:t>   praise     garment  mourning  instead </a:t>
            </a:r>
            <a:r>
              <a:rPr lang="en-US" dirty="0">
                <a:solidFill>
                  <a:schemeClr val="bg1"/>
                </a:solidFill>
              </a:rPr>
              <a:t>of</a:t>
            </a:r>
            <a:r>
              <a:rPr lang="en-US" dirty="0" smtClean="0">
                <a:solidFill>
                  <a:schemeClr val="bg1"/>
                </a:solidFill>
              </a:rPr>
              <a:t>    joy     oil</a:t>
            </a:r>
          </a:p>
          <a:p>
            <a:r>
              <a:rPr lang="en-US" sz="1600" baseline="30000" dirty="0" smtClean="0">
                <a:solidFill>
                  <a:srgbClr val="FFFF00"/>
                </a:solidFill>
              </a:rPr>
              <a:t>	ESV </a:t>
            </a:r>
            <a:r>
              <a:rPr lang="en-US" sz="1600" b="1" dirty="0" smtClean="0">
                <a:solidFill>
                  <a:srgbClr val="FFFF00"/>
                </a:solidFill>
              </a:rPr>
              <a:t>1</a:t>
            </a:r>
            <a:r>
              <a:rPr lang="en-US" sz="1600" dirty="0" smtClean="0">
                <a:solidFill>
                  <a:srgbClr val="FFFF00"/>
                </a:solidFill>
              </a:rPr>
              <a:t> </a:t>
            </a:r>
            <a:r>
              <a:rPr lang="en-US" sz="1600" dirty="0">
                <a:solidFill>
                  <a:srgbClr val="FFFF00"/>
                </a:solidFill>
              </a:rPr>
              <a:t>The Spirit of the Lord GOD is upon me, because the LORD has anointed me to bring good news to the poor; he has sent me to bind up the brokenhearted, to proclaim liberty to the captives, and the opening of the prison to those who are bound</a:t>
            </a:r>
            <a:r>
              <a:rPr lang="en-US" sz="1600" dirty="0" smtClean="0">
                <a:solidFill>
                  <a:srgbClr val="FFFF00"/>
                </a:solidFill>
              </a:rPr>
              <a:t>; </a:t>
            </a:r>
            <a:r>
              <a:rPr lang="en-US" sz="1600" baseline="30000" dirty="0" smtClean="0">
                <a:solidFill>
                  <a:srgbClr val="FFFF00"/>
                </a:solidFill>
              </a:rPr>
              <a:t>2</a:t>
            </a:r>
            <a:r>
              <a:rPr lang="en-US" sz="1600" dirty="0" smtClean="0">
                <a:solidFill>
                  <a:srgbClr val="FFFF00"/>
                </a:solidFill>
              </a:rPr>
              <a:t> </a:t>
            </a:r>
            <a:r>
              <a:rPr lang="en-US" sz="1600" dirty="0">
                <a:solidFill>
                  <a:srgbClr val="FFFF00"/>
                </a:solidFill>
              </a:rPr>
              <a:t>to proclaim the year of the LORD's favor, and the day of vengeance of our God; to comfort all who mourn</a:t>
            </a:r>
            <a:r>
              <a:rPr lang="en-US" sz="1600" dirty="0" smtClean="0">
                <a:solidFill>
                  <a:srgbClr val="FFFF00"/>
                </a:solidFill>
              </a:rPr>
              <a:t>; </a:t>
            </a:r>
            <a:r>
              <a:rPr lang="en-US" sz="1600" baseline="30000" dirty="0" smtClean="0">
                <a:solidFill>
                  <a:srgbClr val="FFFF00"/>
                </a:solidFill>
              </a:rPr>
              <a:t>3</a:t>
            </a:r>
            <a:r>
              <a:rPr lang="en-US" sz="1600" dirty="0" smtClean="0">
                <a:solidFill>
                  <a:srgbClr val="FFFF00"/>
                </a:solidFill>
              </a:rPr>
              <a:t> </a:t>
            </a:r>
            <a:r>
              <a:rPr lang="en-US" sz="1600" dirty="0">
                <a:solidFill>
                  <a:srgbClr val="FFFF00"/>
                </a:solidFill>
              </a:rPr>
              <a:t>to grant to those who mourn in Zion-- to give them a beautiful headdress instead of ashes, the oil of gladness instead of mourning, the garment of praise instead of a faint spirit; </a:t>
            </a:r>
            <a:r>
              <a:rPr lang="en-US" sz="1600" dirty="0" smtClean="0">
                <a:solidFill>
                  <a:schemeClr val="bg1"/>
                </a:solidFill>
              </a:rPr>
              <a:t>…… / </a:t>
            </a:r>
            <a:r>
              <a:rPr lang="es-ES" sz="1600" baseline="30000" dirty="0" smtClean="0">
                <a:solidFill>
                  <a:schemeClr val="bg1"/>
                </a:solidFill>
              </a:rPr>
              <a:t>R95 </a:t>
            </a:r>
            <a:r>
              <a:rPr lang="es-ES" sz="1600" dirty="0">
                <a:solidFill>
                  <a:schemeClr val="bg1"/>
                </a:solidFill>
              </a:rPr>
              <a:t>"El espíritu de Jehová, el Señor, está sobre mí, porque me ha ungido Jehová. Me ha enviado a predicar buenas noticias a los pobres, a vendar a los quebrantados de corazón, a publicar libertad a los cautivos y a los prisioneros apertura de la cárcel</a:t>
            </a:r>
            <a:r>
              <a:rPr lang="es-ES" sz="1600" dirty="0" smtClean="0">
                <a:solidFill>
                  <a:schemeClr val="bg1"/>
                </a:solidFill>
              </a:rPr>
              <a:t>; </a:t>
            </a:r>
            <a:r>
              <a:rPr lang="es-ES" sz="1600" baseline="30000" dirty="0" smtClean="0">
                <a:solidFill>
                  <a:schemeClr val="bg1"/>
                </a:solidFill>
              </a:rPr>
              <a:t>2</a:t>
            </a:r>
            <a:r>
              <a:rPr lang="es-ES" sz="1600" dirty="0" smtClean="0">
                <a:solidFill>
                  <a:schemeClr val="bg1"/>
                </a:solidFill>
              </a:rPr>
              <a:t> </a:t>
            </a:r>
            <a:r>
              <a:rPr lang="es-ES" sz="1600" dirty="0">
                <a:solidFill>
                  <a:schemeClr val="bg1"/>
                </a:solidFill>
              </a:rPr>
              <a:t>a proclamar el año de la buena voluntad de Jehová y el día de la venganza del Dios nuestro; a consolar a todos los que están de luto</a:t>
            </a:r>
            <a:r>
              <a:rPr lang="es-ES" sz="1600" dirty="0" smtClean="0">
                <a:solidFill>
                  <a:schemeClr val="bg1"/>
                </a:solidFill>
              </a:rPr>
              <a:t>; </a:t>
            </a:r>
            <a:r>
              <a:rPr lang="es-ES" sz="1600" baseline="30000" dirty="0" smtClean="0">
                <a:solidFill>
                  <a:schemeClr val="bg1"/>
                </a:solidFill>
              </a:rPr>
              <a:t>3</a:t>
            </a:r>
            <a:r>
              <a:rPr lang="es-ES" sz="1600" dirty="0" smtClean="0">
                <a:solidFill>
                  <a:schemeClr val="bg1"/>
                </a:solidFill>
              </a:rPr>
              <a:t> </a:t>
            </a:r>
            <a:r>
              <a:rPr lang="es-ES" sz="1600" dirty="0">
                <a:solidFill>
                  <a:schemeClr val="bg1"/>
                </a:solidFill>
              </a:rPr>
              <a:t>a ordenar que a los afligidos de Sión se les dé esplendor en lugar de ceniza, aceite de gozo en lugar de luto, manto de alegría en lugar del espíritu angustiado. </a:t>
            </a:r>
            <a:r>
              <a:rPr lang="es-ES" sz="1600" dirty="0" smtClean="0">
                <a:solidFill>
                  <a:schemeClr val="bg1"/>
                </a:solidFill>
              </a:rPr>
              <a:t>…...</a:t>
            </a:r>
          </a:p>
        </p:txBody>
      </p:sp>
      <p:sp>
        <p:nvSpPr>
          <p:cNvPr id="3" name="Rectangle 2"/>
          <p:cNvSpPr/>
          <p:nvPr/>
        </p:nvSpPr>
        <p:spPr>
          <a:xfrm>
            <a:off x="2854052" y="-1"/>
            <a:ext cx="4575277" cy="523220"/>
          </a:xfrm>
          <a:prstGeom prst="rect">
            <a:avLst/>
          </a:prstGeom>
          <a:solidFill>
            <a:srgbClr val="7030A0"/>
          </a:solidFill>
        </p:spPr>
        <p:txBody>
          <a:bodyPr wrap="square">
            <a:spAutoFit/>
          </a:bodyPr>
          <a:lstStyle/>
          <a:p>
            <a:r>
              <a:rPr lang="en-US" sz="2400" dirty="0">
                <a:solidFill>
                  <a:schemeClr val="bg1"/>
                </a:solidFill>
              </a:rPr>
              <a:t>‎</a:t>
            </a:r>
            <a:r>
              <a:rPr lang="he-IL" sz="2400" dirty="0">
                <a:solidFill>
                  <a:schemeClr val="bg1"/>
                </a:solidFill>
              </a:rPr>
              <a:t> </a:t>
            </a:r>
            <a:r>
              <a:rPr lang="en-US" sz="2400" dirty="0">
                <a:solidFill>
                  <a:srgbClr val="FFFF00"/>
                </a:solidFill>
              </a:rPr>
              <a:t>‎</a:t>
            </a:r>
            <a:r>
              <a:rPr lang="he-IL" sz="2800" b="1" dirty="0">
                <a:solidFill>
                  <a:srgbClr val="FFFF00"/>
                </a:solidFill>
              </a:rPr>
              <a:t>רוּחַ אֲדֹנָי עָלָי</a:t>
            </a:r>
            <a:r>
              <a:rPr lang="en-US" sz="2800" b="1" dirty="0" smtClean="0">
                <a:solidFill>
                  <a:srgbClr val="FFFF00"/>
                </a:solidFill>
              </a:rPr>
              <a:t>  </a:t>
            </a:r>
            <a:r>
              <a:rPr lang="en-US" altLang="zh-CN" sz="2400" b="1" dirty="0" smtClean="0">
                <a:solidFill>
                  <a:srgbClr val="FFFF00"/>
                </a:solidFill>
                <a:sym typeface="宋体" panose="02010600030101010101" pitchFamily="2" charset="-122"/>
              </a:rPr>
              <a:t>Isaiah 61</a:t>
            </a:r>
            <a:r>
              <a:rPr lang="en-US" sz="2400" b="1" dirty="0" smtClean="0">
                <a:solidFill>
                  <a:srgbClr val="FFFF00"/>
                </a:solidFill>
                <a:sym typeface="宋体" panose="02010600030101010101" pitchFamily="2" charset="-122"/>
              </a:rPr>
              <a:t>:1-3</a:t>
            </a:r>
            <a:endParaRPr lang="en-US" sz="2400" b="1" dirty="0">
              <a:solidFill>
                <a:srgbClr val="FFFF00"/>
              </a:solidFill>
            </a:endParaRPr>
          </a:p>
        </p:txBody>
      </p:sp>
    </p:spTree>
    <p:extLst>
      <p:ext uri="{BB962C8B-B14F-4D97-AF65-F5344CB8AC3E}">
        <p14:creationId xmlns:p14="http://schemas.microsoft.com/office/powerpoint/2010/main" val="304223436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103" y="116632"/>
            <a:ext cx="11881320" cy="6586418"/>
          </a:xfrm>
          <a:prstGeom prst="rect">
            <a:avLst/>
          </a:prstGeom>
          <a:solidFill>
            <a:srgbClr val="002060"/>
          </a:solidFill>
        </p:spPr>
        <p:txBody>
          <a:bodyPr wrap="square">
            <a:spAutoFit/>
          </a:bodyPr>
          <a:lstStyle/>
          <a:p>
            <a:pPr rtl="1"/>
            <a:r>
              <a:rPr lang="en-US" sz="3400" dirty="0" smtClean="0">
                <a:solidFill>
                  <a:schemeClr val="bg1"/>
                </a:solidFill>
              </a:rPr>
              <a:t>‎</a:t>
            </a:r>
            <a:r>
              <a:rPr lang="he-IL" sz="3400" dirty="0" smtClean="0">
                <a:solidFill>
                  <a:schemeClr val="bg1"/>
                </a:solidFill>
              </a:rPr>
              <a:t> </a:t>
            </a:r>
            <a:r>
              <a:rPr lang="en-US" sz="3400" dirty="0">
                <a:solidFill>
                  <a:srgbClr val="FFFF00"/>
                </a:solidFill>
              </a:rPr>
              <a:t>‎</a:t>
            </a:r>
            <a:r>
              <a:rPr lang="he-IL" sz="3400" dirty="0">
                <a:solidFill>
                  <a:srgbClr val="FFFF00"/>
                </a:solidFill>
              </a:rPr>
              <a:t>רוּחַ אֲדֹנָי </a:t>
            </a:r>
            <a:r>
              <a:rPr lang="he-IL" sz="3400" dirty="0" smtClean="0">
                <a:solidFill>
                  <a:srgbClr val="FFFF00"/>
                </a:solidFill>
              </a:rPr>
              <a:t>יְהוִה</a:t>
            </a:r>
            <a:r>
              <a:rPr lang="en-US" sz="3400" dirty="0" smtClean="0">
                <a:solidFill>
                  <a:srgbClr val="FFFF00"/>
                </a:solidFill>
              </a:rPr>
              <a:t> </a:t>
            </a:r>
            <a:r>
              <a:rPr lang="he-IL" sz="3400" dirty="0" smtClean="0">
                <a:solidFill>
                  <a:srgbClr val="FFFF00"/>
                </a:solidFill>
              </a:rPr>
              <a:t> עָלָי</a:t>
            </a:r>
            <a:r>
              <a:rPr lang="en-US" sz="3400" dirty="0" smtClean="0">
                <a:solidFill>
                  <a:srgbClr val="FFFF00"/>
                </a:solidFill>
              </a:rPr>
              <a:t>  </a:t>
            </a:r>
            <a:r>
              <a:rPr lang="he-IL" sz="3400" dirty="0" smtClean="0">
                <a:solidFill>
                  <a:srgbClr val="FFFF00"/>
                </a:solidFill>
              </a:rPr>
              <a:t> יַעַן</a:t>
            </a:r>
            <a:r>
              <a:rPr lang="en-US" sz="3400" dirty="0" smtClean="0">
                <a:solidFill>
                  <a:srgbClr val="FFFF00"/>
                </a:solidFill>
              </a:rPr>
              <a:t>  </a:t>
            </a:r>
            <a:r>
              <a:rPr lang="he-IL" sz="3400" dirty="0" smtClean="0">
                <a:solidFill>
                  <a:srgbClr val="FFFF00"/>
                </a:solidFill>
              </a:rPr>
              <a:t> מָשַׁח</a:t>
            </a:r>
            <a:r>
              <a:rPr lang="en-US" sz="3400" dirty="0" smtClean="0">
                <a:solidFill>
                  <a:srgbClr val="FFFF00"/>
                </a:solidFill>
              </a:rPr>
              <a:t> </a:t>
            </a:r>
            <a:r>
              <a:rPr lang="he-IL" sz="3400" dirty="0" smtClean="0">
                <a:solidFill>
                  <a:srgbClr val="FFFF00"/>
                </a:solidFill>
              </a:rPr>
              <a:t> </a:t>
            </a:r>
            <a:r>
              <a:rPr lang="he-IL" sz="3400" dirty="0">
                <a:solidFill>
                  <a:srgbClr val="FFFF00"/>
                </a:solidFill>
              </a:rPr>
              <a:t>יְהוָה אֹתִי </a:t>
            </a:r>
            <a:r>
              <a:rPr lang="en-US" sz="3400" dirty="0" smtClean="0">
                <a:solidFill>
                  <a:srgbClr val="FFFF00"/>
                </a:solidFill>
              </a:rPr>
              <a:t>   </a:t>
            </a:r>
            <a:r>
              <a:rPr lang="he-IL" sz="3400" dirty="0" smtClean="0">
                <a:solidFill>
                  <a:srgbClr val="FFFF00"/>
                </a:solidFill>
              </a:rPr>
              <a:t>לְבַשֵּׂר</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to bring good news  me   YHWH    anointed  because  on me   YHWH  of Lord   Spirit</a:t>
            </a:r>
          </a:p>
          <a:p>
            <a:pPr rtl="1"/>
            <a:r>
              <a:rPr lang="he-IL" sz="3400" dirty="0" smtClean="0">
                <a:solidFill>
                  <a:srgbClr val="FFFF00"/>
                </a:solidFill>
              </a:rPr>
              <a:t>עֲנָוִים</a:t>
            </a:r>
            <a:r>
              <a:rPr lang="en-US" sz="3400" dirty="0" smtClean="0">
                <a:solidFill>
                  <a:srgbClr val="FFFF00"/>
                </a:solidFill>
              </a:rPr>
              <a:t>  </a:t>
            </a:r>
            <a:r>
              <a:rPr lang="he-IL" sz="3400" dirty="0" smtClean="0">
                <a:solidFill>
                  <a:srgbClr val="FFFF00"/>
                </a:solidFill>
              </a:rPr>
              <a:t>שְׁלָחַנִי</a:t>
            </a:r>
            <a:r>
              <a:rPr lang="en-US" sz="3400" dirty="0" smtClean="0">
                <a:solidFill>
                  <a:srgbClr val="FFFF00"/>
                </a:solidFill>
              </a:rPr>
              <a:t> </a:t>
            </a:r>
            <a:r>
              <a:rPr lang="he-IL" sz="3400" dirty="0" smtClean="0">
                <a:solidFill>
                  <a:srgbClr val="FFFF00"/>
                </a:solidFill>
              </a:rPr>
              <a:t> לַחֲבֹשׁ</a:t>
            </a:r>
            <a:r>
              <a:rPr lang="en-US" sz="3400" dirty="0" smtClean="0">
                <a:solidFill>
                  <a:srgbClr val="FFFF00"/>
                </a:solidFill>
              </a:rPr>
              <a:t> </a:t>
            </a:r>
            <a:r>
              <a:rPr lang="he-IL" sz="3400" dirty="0" smtClean="0">
                <a:solidFill>
                  <a:srgbClr val="FFFF00"/>
                </a:solidFill>
              </a:rPr>
              <a:t> לְנִשְׁבְּרֵי־לֵב</a:t>
            </a:r>
            <a:r>
              <a:rPr lang="en-US" sz="3400" dirty="0" smtClean="0">
                <a:solidFill>
                  <a:srgbClr val="FFFF00"/>
                </a:solidFill>
              </a:rPr>
              <a:t> </a:t>
            </a:r>
            <a:r>
              <a:rPr lang="he-IL" sz="3400" dirty="0" smtClean="0">
                <a:solidFill>
                  <a:srgbClr val="FFFF00"/>
                </a:solidFill>
              </a:rPr>
              <a:t> </a:t>
            </a:r>
            <a:r>
              <a:rPr lang="he-IL" sz="3400" dirty="0">
                <a:solidFill>
                  <a:srgbClr val="FFFF00"/>
                </a:solidFill>
              </a:rPr>
              <a:t>לִקְרֹא </a:t>
            </a:r>
            <a:r>
              <a:rPr lang="he-IL" sz="3400" dirty="0" smtClean="0">
                <a:solidFill>
                  <a:srgbClr val="FFFF00"/>
                </a:solidFill>
              </a:rPr>
              <a:t>לִשְׁבוּיִם</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    the captives  to proclaim  the brokenhearted    to bind up   He </a:t>
            </a:r>
            <a:r>
              <a:rPr lang="en-US" dirty="0">
                <a:solidFill>
                  <a:schemeClr val="bg1"/>
                </a:solidFill>
              </a:rPr>
              <a:t>sent me</a:t>
            </a:r>
            <a:r>
              <a:rPr lang="en-US" dirty="0" smtClean="0">
                <a:solidFill>
                  <a:schemeClr val="bg1"/>
                </a:solidFill>
              </a:rPr>
              <a:t>   the </a:t>
            </a:r>
            <a:r>
              <a:rPr lang="en-US" dirty="0">
                <a:solidFill>
                  <a:schemeClr val="bg1"/>
                </a:solidFill>
              </a:rPr>
              <a:t>poor</a:t>
            </a:r>
            <a:r>
              <a:rPr lang="he-IL" dirty="0" smtClean="0">
                <a:solidFill>
                  <a:srgbClr val="FFFF00"/>
                </a:solidFill>
              </a:rPr>
              <a:t> </a:t>
            </a:r>
            <a:endParaRPr lang="he-IL" dirty="0">
              <a:solidFill>
                <a:srgbClr val="FFFF00"/>
              </a:solidFill>
            </a:endParaRPr>
          </a:p>
          <a:p>
            <a:pPr rtl="1"/>
            <a:r>
              <a:rPr lang="he-IL" sz="3400" dirty="0">
                <a:solidFill>
                  <a:srgbClr val="FFFF00"/>
                </a:solidFill>
              </a:rPr>
              <a:t>דְּרוֹר וְלַאֲסוּרִים פְּקַח־קוֹחַ</a:t>
            </a:r>
            <a:r>
              <a:rPr lang="he-IL" sz="3400" dirty="0" smtClean="0">
                <a:solidFill>
                  <a:srgbClr val="FFFF00"/>
                </a:solidFill>
              </a:rPr>
              <a:t>׃</a:t>
            </a:r>
            <a:r>
              <a:rPr lang="en-US" sz="3400" dirty="0" smtClean="0">
                <a:solidFill>
                  <a:srgbClr val="FFFF00"/>
                </a:solidFill>
              </a:rPr>
              <a:t> </a:t>
            </a:r>
            <a:r>
              <a:rPr lang="he-IL" sz="3400" dirty="0" smtClean="0">
                <a:solidFill>
                  <a:srgbClr val="FFFF00"/>
                </a:solidFill>
              </a:rPr>
              <a:t> </a:t>
            </a:r>
            <a:r>
              <a:rPr lang="en-US" sz="3400" dirty="0">
                <a:solidFill>
                  <a:srgbClr val="FFFF00"/>
                </a:solidFill>
              </a:rPr>
              <a:t>‎</a:t>
            </a:r>
            <a:r>
              <a:rPr lang="he-IL" sz="3400" dirty="0">
                <a:solidFill>
                  <a:srgbClr val="FFFF00"/>
                </a:solidFill>
              </a:rPr>
              <a:t>לִקְרֹא שְׁנַת־רָצוֹן לַיהוָה וְיוֹם נָקָם </a:t>
            </a:r>
            <a:r>
              <a:rPr lang="he-IL" sz="3400" dirty="0" smtClean="0">
                <a:solidFill>
                  <a:srgbClr val="FFFF00"/>
                </a:solidFill>
              </a:rPr>
              <a:t>לֵאלֹהֵינוּ</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    our God   vengeance day   of YHWH   favor     year   to proclaim  opening of prison to the prisoners  liberty</a:t>
            </a:r>
            <a:endParaRPr lang="en-US" baseline="30000" dirty="0" smtClean="0">
              <a:solidFill>
                <a:schemeClr val="bg1"/>
              </a:solidFill>
            </a:endParaRPr>
          </a:p>
          <a:p>
            <a:pPr rtl="1"/>
            <a:r>
              <a:rPr lang="en-US" sz="3300" dirty="0" smtClean="0">
                <a:solidFill>
                  <a:srgbClr val="FFFF00"/>
                </a:solidFill>
              </a:rPr>
              <a:t> </a:t>
            </a:r>
            <a:r>
              <a:rPr lang="he-IL" sz="3400" dirty="0" smtClean="0">
                <a:solidFill>
                  <a:srgbClr val="FFFF00"/>
                </a:solidFill>
              </a:rPr>
              <a:t>לְנַחֵם כָּל־אֲבֵלִים׃</a:t>
            </a:r>
            <a:r>
              <a:rPr lang="en-US" sz="3400" dirty="0" smtClean="0">
                <a:solidFill>
                  <a:srgbClr val="FFFF00"/>
                </a:solidFill>
              </a:rPr>
              <a:t>  ‎</a:t>
            </a:r>
            <a:r>
              <a:rPr lang="he-IL" sz="3400" dirty="0" smtClean="0">
                <a:solidFill>
                  <a:srgbClr val="FFFF00"/>
                </a:solidFill>
              </a:rPr>
              <a:t>לָשׂוּם לַאֲבֵלֵי צִיּוֹן לָתֵת לָהֶם</a:t>
            </a:r>
            <a:r>
              <a:rPr lang="en-US" sz="3400" dirty="0" smtClean="0">
                <a:solidFill>
                  <a:srgbClr val="FFFF00"/>
                </a:solidFill>
              </a:rPr>
              <a:t> </a:t>
            </a:r>
            <a:r>
              <a:rPr lang="he-IL" sz="3400" dirty="0" smtClean="0">
                <a:solidFill>
                  <a:srgbClr val="FFFF00"/>
                </a:solidFill>
              </a:rPr>
              <a:t> פְּאֵר</a:t>
            </a:r>
            <a:r>
              <a:rPr lang="en-US" sz="3400" dirty="0" smtClean="0">
                <a:solidFill>
                  <a:srgbClr val="FFFF00"/>
                </a:solidFill>
              </a:rPr>
              <a:t> </a:t>
            </a:r>
            <a:r>
              <a:rPr lang="he-IL" sz="3400" dirty="0" smtClean="0">
                <a:solidFill>
                  <a:srgbClr val="FFFF00"/>
                </a:solidFill>
              </a:rPr>
              <a:t> תַּחַת אֵפֶר</a:t>
            </a:r>
            <a:r>
              <a:rPr lang="en-US" sz="3600" dirty="0" smtClean="0">
                <a:solidFill>
                  <a:srgbClr val="FFFF00"/>
                </a:solidFill>
              </a:rPr>
              <a:t>  </a:t>
            </a:r>
            <a:endParaRPr lang="he-IL" dirty="0" smtClean="0">
              <a:solidFill>
                <a:srgbClr val="FFFF00"/>
              </a:solidFill>
            </a:endParaRPr>
          </a:p>
          <a:p>
            <a:r>
              <a:rPr lang="en-US" dirty="0" smtClean="0">
                <a:solidFill>
                  <a:schemeClr val="bg1"/>
                </a:solidFill>
              </a:rPr>
              <a:t>      ash  instead of  headdress to them  to give   Zion  to mourners  to put        mourners    all   to comfort </a:t>
            </a:r>
          </a:p>
          <a:p>
            <a:r>
              <a:rPr lang="en-US" sz="3400" dirty="0" smtClean="0">
                <a:solidFill>
                  <a:schemeClr val="bg1"/>
                </a:solidFill>
              </a:rPr>
              <a:t>…… </a:t>
            </a:r>
            <a:r>
              <a:rPr lang="en-US" sz="3400" dirty="0" smtClean="0">
                <a:solidFill>
                  <a:srgbClr val="FFFF00"/>
                </a:solidFill>
              </a:rPr>
              <a:t> </a:t>
            </a:r>
            <a:r>
              <a:rPr lang="he-IL" sz="3400" dirty="0" smtClean="0">
                <a:solidFill>
                  <a:srgbClr val="FFFF00"/>
                </a:solidFill>
              </a:rPr>
              <a:t>מַעֲטֵה </a:t>
            </a:r>
            <a:r>
              <a:rPr lang="he-IL" sz="3400" dirty="0">
                <a:solidFill>
                  <a:srgbClr val="FFFF00"/>
                </a:solidFill>
              </a:rPr>
              <a:t>תְהִלָּה תַּחַת רוּחַ </a:t>
            </a:r>
            <a:r>
              <a:rPr lang="he-IL" sz="3400" dirty="0" smtClean="0">
                <a:solidFill>
                  <a:srgbClr val="FFFF00"/>
                </a:solidFill>
              </a:rPr>
              <a:t>כֵּהָה</a:t>
            </a:r>
            <a:r>
              <a:rPr lang="en-US" sz="3400" dirty="0" smtClean="0">
                <a:solidFill>
                  <a:srgbClr val="FFFF00"/>
                </a:solidFill>
              </a:rPr>
              <a:t> </a:t>
            </a:r>
            <a:r>
              <a:rPr lang="he-IL" sz="3400" dirty="0">
                <a:solidFill>
                  <a:srgbClr val="FFFF00"/>
                </a:solidFill>
              </a:rPr>
              <a:t> שֶׁמֶן </a:t>
            </a:r>
            <a:r>
              <a:rPr lang="he-IL" sz="3400" dirty="0" smtClean="0">
                <a:solidFill>
                  <a:srgbClr val="FFFF00"/>
                </a:solidFill>
              </a:rPr>
              <a:t>שָׂשׂוֹן תַּחַת אֵבֶל</a:t>
            </a:r>
            <a:r>
              <a:rPr lang="en-US" sz="3400" dirty="0" smtClean="0">
                <a:solidFill>
                  <a:srgbClr val="FFFF00"/>
                </a:solidFill>
              </a:rPr>
              <a:t> </a:t>
            </a:r>
            <a:endParaRPr lang="en-US" sz="3400" dirty="0" smtClean="0">
              <a:solidFill>
                <a:schemeClr val="bg1"/>
              </a:solidFill>
            </a:endParaRPr>
          </a:p>
          <a:p>
            <a:r>
              <a:rPr lang="en-US" dirty="0" smtClean="0">
                <a:solidFill>
                  <a:schemeClr val="bg1"/>
                </a:solidFill>
              </a:rPr>
              <a:t>                   faint     spirit  </a:t>
            </a:r>
            <a:r>
              <a:rPr lang="en-US" dirty="0">
                <a:solidFill>
                  <a:schemeClr val="bg1"/>
                </a:solidFill>
              </a:rPr>
              <a:t>instead </a:t>
            </a:r>
            <a:r>
              <a:rPr lang="en-US" dirty="0" smtClean="0">
                <a:solidFill>
                  <a:schemeClr val="bg1"/>
                </a:solidFill>
              </a:rPr>
              <a:t>of</a:t>
            </a:r>
            <a:r>
              <a:rPr lang="en-US" dirty="0">
                <a:solidFill>
                  <a:schemeClr val="bg1"/>
                </a:solidFill>
              </a:rPr>
              <a:t> </a:t>
            </a:r>
            <a:r>
              <a:rPr lang="en-US" dirty="0" smtClean="0">
                <a:solidFill>
                  <a:schemeClr val="bg1"/>
                </a:solidFill>
              </a:rPr>
              <a:t>   praise     garment  mourning  instead </a:t>
            </a:r>
            <a:r>
              <a:rPr lang="en-US" dirty="0">
                <a:solidFill>
                  <a:schemeClr val="bg1"/>
                </a:solidFill>
              </a:rPr>
              <a:t>of</a:t>
            </a:r>
            <a:r>
              <a:rPr lang="en-US" dirty="0" smtClean="0">
                <a:solidFill>
                  <a:schemeClr val="bg1"/>
                </a:solidFill>
              </a:rPr>
              <a:t>    joy     oil</a:t>
            </a:r>
          </a:p>
          <a:p>
            <a:r>
              <a:rPr lang="fr-FR" sz="1600" baseline="30000" dirty="0" smtClean="0">
                <a:solidFill>
                  <a:schemeClr val="bg1"/>
                </a:solidFill>
              </a:rPr>
              <a:t>BFC </a:t>
            </a:r>
            <a:r>
              <a:rPr lang="fr-FR" sz="1600" b="1" dirty="0" smtClean="0">
                <a:solidFill>
                  <a:schemeClr val="bg1"/>
                </a:solidFill>
              </a:rPr>
              <a:t>1</a:t>
            </a:r>
            <a:r>
              <a:rPr lang="fr-FR" sz="1600" dirty="0" smtClean="0">
                <a:solidFill>
                  <a:schemeClr val="bg1"/>
                </a:solidFill>
              </a:rPr>
              <a:t> </a:t>
            </a:r>
            <a:r>
              <a:rPr lang="fr-FR" sz="1600" dirty="0">
                <a:solidFill>
                  <a:schemeClr val="bg1"/>
                </a:solidFill>
              </a:rPr>
              <a:t>Le Seigneur Dieu me remplit de son Esprit, car il m'a consacré et m'a donné pour mission d'apporter aux pauvres une bonne nouvelle, et de prendre soin des désespérés; de proclamer aux déportés qu'ils seront libres désormais et de dire aux prisonniers que leurs chaînes vont tomber</a:t>
            </a:r>
            <a:r>
              <a:rPr lang="fr-FR" sz="1600" dirty="0" smtClean="0">
                <a:solidFill>
                  <a:schemeClr val="bg1"/>
                </a:solidFill>
              </a:rPr>
              <a:t>; </a:t>
            </a:r>
            <a:r>
              <a:rPr lang="fr-FR" sz="1600" baseline="30000" dirty="0">
                <a:solidFill>
                  <a:schemeClr val="bg1"/>
                </a:solidFill>
              </a:rPr>
              <a:t>2</a:t>
            </a:r>
            <a:r>
              <a:rPr lang="fr-FR" sz="1600" dirty="0">
                <a:solidFill>
                  <a:schemeClr val="bg1"/>
                </a:solidFill>
              </a:rPr>
              <a:t> d'annoncer l'année où le Seigneur montrera sa faveur à son peuple, le jour où notre Dieu prendra sa revanche sur ses ennemis; d'apporter un réconfort à ceux qui sont en deuil</a:t>
            </a:r>
            <a:r>
              <a:rPr lang="fr-FR" sz="1600" dirty="0" smtClean="0">
                <a:solidFill>
                  <a:schemeClr val="bg1"/>
                </a:solidFill>
              </a:rPr>
              <a:t>. </a:t>
            </a:r>
            <a:r>
              <a:rPr lang="fr-FR" sz="1600" baseline="30000" dirty="0">
                <a:solidFill>
                  <a:schemeClr val="bg1"/>
                </a:solidFill>
              </a:rPr>
              <a:t>3</a:t>
            </a:r>
            <a:r>
              <a:rPr lang="fr-FR" sz="1600" dirty="0">
                <a:solidFill>
                  <a:schemeClr val="bg1"/>
                </a:solidFill>
              </a:rPr>
              <a:t> Ils portent le deuil de Sion, mais j'ai mission de remplacer les marques de leur tristesse par autant de marques de joie: la cendre sur leur tête par un splendide turban, leur mine douloureuse par une huile parfumée, leur air pitoyable par un habit de fête. </a:t>
            </a:r>
            <a:r>
              <a:rPr lang="fr-FR" sz="1600" dirty="0" smtClean="0">
                <a:solidFill>
                  <a:schemeClr val="bg1"/>
                </a:solidFill>
              </a:rPr>
              <a:t>…..  / </a:t>
            </a:r>
            <a:r>
              <a:rPr lang="de-DE" sz="1600" baseline="30000" dirty="0" smtClean="0">
                <a:solidFill>
                  <a:schemeClr val="bg1"/>
                </a:solidFill>
              </a:rPr>
              <a:t>ELB </a:t>
            </a:r>
            <a:r>
              <a:rPr lang="de-DE" sz="1600" b="1" dirty="0" smtClean="0">
                <a:solidFill>
                  <a:schemeClr val="bg1"/>
                </a:solidFill>
              </a:rPr>
              <a:t>1</a:t>
            </a:r>
            <a:r>
              <a:rPr lang="de-DE" sz="1600" dirty="0" smtClean="0">
                <a:solidFill>
                  <a:schemeClr val="bg1"/>
                </a:solidFill>
              </a:rPr>
              <a:t> </a:t>
            </a:r>
            <a:r>
              <a:rPr lang="de-DE" sz="1600" dirty="0">
                <a:solidFill>
                  <a:schemeClr val="bg1"/>
                </a:solidFill>
              </a:rPr>
              <a:t>Der Geist des Herrn, HERRN, ist auf mir; denn der HERR hat mich gesalbt. Er hat mich gesandt, den Elenden frohe Botschaft zu bringen, zu verbinden, die gebrochenen Herzens sind, Freilassung auszurufen den Gefangenen und Öffnung des Kerkers den Gebundenen</a:t>
            </a:r>
            <a:r>
              <a:rPr lang="de-DE" sz="1600" dirty="0" smtClean="0">
                <a:solidFill>
                  <a:schemeClr val="bg1"/>
                </a:solidFill>
              </a:rPr>
              <a:t>, </a:t>
            </a:r>
            <a:r>
              <a:rPr lang="de-DE" sz="1600" baseline="30000" dirty="0">
                <a:solidFill>
                  <a:schemeClr val="bg1"/>
                </a:solidFill>
              </a:rPr>
              <a:t>2</a:t>
            </a:r>
            <a:r>
              <a:rPr lang="de-DE" sz="1600" dirty="0">
                <a:solidFill>
                  <a:schemeClr val="bg1"/>
                </a:solidFill>
              </a:rPr>
              <a:t> auszurufen das Gnadenjahr des HERRN und den Tag der Rache für unsern Gott, zu trösten alle Trauernden</a:t>
            </a:r>
            <a:r>
              <a:rPr lang="de-DE" sz="1600" dirty="0" smtClean="0">
                <a:solidFill>
                  <a:schemeClr val="bg1"/>
                </a:solidFill>
              </a:rPr>
              <a:t>, </a:t>
            </a:r>
            <a:r>
              <a:rPr lang="de-DE" sz="1600" baseline="30000" dirty="0">
                <a:solidFill>
                  <a:schemeClr val="bg1"/>
                </a:solidFill>
              </a:rPr>
              <a:t>3</a:t>
            </a:r>
            <a:r>
              <a:rPr lang="de-DE" sz="1600" dirty="0">
                <a:solidFill>
                  <a:schemeClr val="bg1"/>
                </a:solidFill>
              </a:rPr>
              <a:t> den Trauernden Zions </a:t>
            </a:r>
            <a:r>
              <a:rPr lang="de-DE" sz="1600" i="1" dirty="0">
                <a:solidFill>
                  <a:schemeClr val="bg1"/>
                </a:solidFill>
              </a:rPr>
              <a:t>Frieden</a:t>
            </a:r>
            <a:r>
              <a:rPr lang="de-DE" sz="1600" dirty="0">
                <a:solidFill>
                  <a:schemeClr val="bg1"/>
                </a:solidFill>
              </a:rPr>
              <a:t>, ihnen Kopfschmuck statt Asche zu geben, Freudenöl statt Trauer, ein Ruhmesgewand statt eines verzagten Geistes, </a:t>
            </a:r>
            <a:r>
              <a:rPr lang="en-US" sz="1600" dirty="0" smtClean="0">
                <a:solidFill>
                  <a:schemeClr val="bg1"/>
                </a:solidFill>
              </a:rPr>
              <a:t>…..  </a:t>
            </a:r>
            <a:endParaRPr lang="en-US" sz="1600" dirty="0">
              <a:solidFill>
                <a:schemeClr val="bg1"/>
              </a:solidFill>
            </a:endParaRPr>
          </a:p>
        </p:txBody>
      </p:sp>
    </p:spTree>
    <p:extLst>
      <p:ext uri="{BB962C8B-B14F-4D97-AF65-F5344CB8AC3E}">
        <p14:creationId xmlns:p14="http://schemas.microsoft.com/office/powerpoint/2010/main" val="135807804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732" y="116632"/>
            <a:ext cx="11881320" cy="6586418"/>
          </a:xfrm>
          <a:prstGeom prst="rect">
            <a:avLst/>
          </a:prstGeom>
          <a:solidFill>
            <a:srgbClr val="002060"/>
          </a:solidFill>
        </p:spPr>
        <p:txBody>
          <a:bodyPr wrap="square">
            <a:spAutoFit/>
          </a:bodyPr>
          <a:lstStyle/>
          <a:p>
            <a:pPr rtl="1"/>
            <a:r>
              <a:rPr lang="en-US" sz="3400" dirty="0" smtClean="0">
                <a:solidFill>
                  <a:schemeClr val="bg1"/>
                </a:solidFill>
              </a:rPr>
              <a:t>‎</a:t>
            </a:r>
            <a:r>
              <a:rPr lang="he-IL" sz="3400" dirty="0" smtClean="0">
                <a:solidFill>
                  <a:schemeClr val="bg1"/>
                </a:solidFill>
              </a:rPr>
              <a:t> </a:t>
            </a:r>
            <a:r>
              <a:rPr lang="en-US" sz="3400" dirty="0">
                <a:solidFill>
                  <a:srgbClr val="FFFF00"/>
                </a:solidFill>
              </a:rPr>
              <a:t>‎</a:t>
            </a:r>
            <a:r>
              <a:rPr lang="he-IL" sz="3400" dirty="0">
                <a:solidFill>
                  <a:srgbClr val="FFFF00"/>
                </a:solidFill>
              </a:rPr>
              <a:t>רוּחַ אֲדֹנָי </a:t>
            </a:r>
            <a:r>
              <a:rPr lang="he-IL" sz="3400" dirty="0" smtClean="0">
                <a:solidFill>
                  <a:srgbClr val="FFFF00"/>
                </a:solidFill>
              </a:rPr>
              <a:t>יְהוִה</a:t>
            </a:r>
            <a:r>
              <a:rPr lang="en-US" sz="3400" dirty="0" smtClean="0">
                <a:solidFill>
                  <a:srgbClr val="FFFF00"/>
                </a:solidFill>
              </a:rPr>
              <a:t> </a:t>
            </a:r>
            <a:r>
              <a:rPr lang="he-IL" sz="3400" dirty="0" smtClean="0">
                <a:solidFill>
                  <a:srgbClr val="FFFF00"/>
                </a:solidFill>
              </a:rPr>
              <a:t> עָלָי</a:t>
            </a:r>
            <a:r>
              <a:rPr lang="en-US" sz="3400" dirty="0" smtClean="0">
                <a:solidFill>
                  <a:srgbClr val="FFFF00"/>
                </a:solidFill>
              </a:rPr>
              <a:t>  </a:t>
            </a:r>
            <a:r>
              <a:rPr lang="he-IL" sz="3400" dirty="0" smtClean="0">
                <a:solidFill>
                  <a:srgbClr val="FFFF00"/>
                </a:solidFill>
              </a:rPr>
              <a:t> יַעַן</a:t>
            </a:r>
            <a:r>
              <a:rPr lang="en-US" sz="3400" dirty="0" smtClean="0">
                <a:solidFill>
                  <a:srgbClr val="FFFF00"/>
                </a:solidFill>
              </a:rPr>
              <a:t>  </a:t>
            </a:r>
            <a:r>
              <a:rPr lang="he-IL" sz="3400" dirty="0" smtClean="0">
                <a:solidFill>
                  <a:srgbClr val="FFFF00"/>
                </a:solidFill>
              </a:rPr>
              <a:t> מָשַׁח</a:t>
            </a:r>
            <a:r>
              <a:rPr lang="en-US" sz="3400" dirty="0" smtClean="0">
                <a:solidFill>
                  <a:srgbClr val="FFFF00"/>
                </a:solidFill>
              </a:rPr>
              <a:t> </a:t>
            </a:r>
            <a:r>
              <a:rPr lang="he-IL" sz="3400" dirty="0" smtClean="0">
                <a:solidFill>
                  <a:srgbClr val="FFFF00"/>
                </a:solidFill>
              </a:rPr>
              <a:t> </a:t>
            </a:r>
            <a:r>
              <a:rPr lang="he-IL" sz="3400" dirty="0">
                <a:solidFill>
                  <a:srgbClr val="FFFF00"/>
                </a:solidFill>
              </a:rPr>
              <a:t>יְהוָה אֹתִי </a:t>
            </a:r>
            <a:r>
              <a:rPr lang="en-US" sz="3400" dirty="0" smtClean="0">
                <a:solidFill>
                  <a:srgbClr val="FFFF00"/>
                </a:solidFill>
              </a:rPr>
              <a:t>   </a:t>
            </a:r>
            <a:r>
              <a:rPr lang="he-IL" sz="3400" dirty="0" smtClean="0">
                <a:solidFill>
                  <a:srgbClr val="FFFF00"/>
                </a:solidFill>
              </a:rPr>
              <a:t>לְבַשֵּׂר</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to bring good news  me   YHWH    anointed  because  on me   YHWH  of Lord   Spirit</a:t>
            </a:r>
          </a:p>
          <a:p>
            <a:pPr rtl="1"/>
            <a:r>
              <a:rPr lang="he-IL" sz="3400" dirty="0" smtClean="0">
                <a:solidFill>
                  <a:srgbClr val="FFFF00"/>
                </a:solidFill>
              </a:rPr>
              <a:t>עֲנָוִים</a:t>
            </a:r>
            <a:r>
              <a:rPr lang="en-US" sz="3400" dirty="0" smtClean="0">
                <a:solidFill>
                  <a:srgbClr val="FFFF00"/>
                </a:solidFill>
              </a:rPr>
              <a:t>  </a:t>
            </a:r>
            <a:r>
              <a:rPr lang="he-IL" sz="3400" dirty="0" smtClean="0">
                <a:solidFill>
                  <a:srgbClr val="FFFF00"/>
                </a:solidFill>
              </a:rPr>
              <a:t>שְׁלָחַנִי</a:t>
            </a:r>
            <a:r>
              <a:rPr lang="en-US" sz="3400" dirty="0" smtClean="0">
                <a:solidFill>
                  <a:srgbClr val="FFFF00"/>
                </a:solidFill>
              </a:rPr>
              <a:t> </a:t>
            </a:r>
            <a:r>
              <a:rPr lang="he-IL" sz="3400" dirty="0" smtClean="0">
                <a:solidFill>
                  <a:srgbClr val="FFFF00"/>
                </a:solidFill>
              </a:rPr>
              <a:t> לַחֲבֹשׁ</a:t>
            </a:r>
            <a:r>
              <a:rPr lang="en-US" sz="3400" dirty="0" smtClean="0">
                <a:solidFill>
                  <a:srgbClr val="FFFF00"/>
                </a:solidFill>
              </a:rPr>
              <a:t> </a:t>
            </a:r>
            <a:r>
              <a:rPr lang="he-IL" sz="3400" dirty="0" smtClean="0">
                <a:solidFill>
                  <a:srgbClr val="FFFF00"/>
                </a:solidFill>
              </a:rPr>
              <a:t> לְנִשְׁבְּרֵי־לֵב</a:t>
            </a:r>
            <a:r>
              <a:rPr lang="en-US" sz="3400" dirty="0" smtClean="0">
                <a:solidFill>
                  <a:srgbClr val="FFFF00"/>
                </a:solidFill>
              </a:rPr>
              <a:t> </a:t>
            </a:r>
            <a:r>
              <a:rPr lang="he-IL" sz="3400" dirty="0" smtClean="0">
                <a:solidFill>
                  <a:srgbClr val="FFFF00"/>
                </a:solidFill>
              </a:rPr>
              <a:t> </a:t>
            </a:r>
            <a:r>
              <a:rPr lang="he-IL" sz="3400" dirty="0">
                <a:solidFill>
                  <a:srgbClr val="FFFF00"/>
                </a:solidFill>
              </a:rPr>
              <a:t>לִקְרֹא </a:t>
            </a:r>
            <a:r>
              <a:rPr lang="he-IL" sz="3400" dirty="0" smtClean="0">
                <a:solidFill>
                  <a:srgbClr val="FFFF00"/>
                </a:solidFill>
              </a:rPr>
              <a:t>לִשְׁבוּיִם</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    the captives  to proclaim  the brokenhearted    to bind up   He </a:t>
            </a:r>
            <a:r>
              <a:rPr lang="en-US" dirty="0">
                <a:solidFill>
                  <a:schemeClr val="bg1"/>
                </a:solidFill>
              </a:rPr>
              <a:t>sent me</a:t>
            </a:r>
            <a:r>
              <a:rPr lang="en-US" dirty="0" smtClean="0">
                <a:solidFill>
                  <a:schemeClr val="bg1"/>
                </a:solidFill>
              </a:rPr>
              <a:t>   the </a:t>
            </a:r>
            <a:r>
              <a:rPr lang="en-US" dirty="0">
                <a:solidFill>
                  <a:schemeClr val="bg1"/>
                </a:solidFill>
              </a:rPr>
              <a:t>poor</a:t>
            </a:r>
            <a:r>
              <a:rPr lang="he-IL" dirty="0" smtClean="0">
                <a:solidFill>
                  <a:srgbClr val="FFFF00"/>
                </a:solidFill>
              </a:rPr>
              <a:t> </a:t>
            </a:r>
            <a:endParaRPr lang="he-IL" dirty="0">
              <a:solidFill>
                <a:srgbClr val="FFFF00"/>
              </a:solidFill>
            </a:endParaRPr>
          </a:p>
          <a:p>
            <a:pPr rtl="1"/>
            <a:r>
              <a:rPr lang="he-IL" sz="3400" dirty="0">
                <a:solidFill>
                  <a:srgbClr val="FFFF00"/>
                </a:solidFill>
              </a:rPr>
              <a:t>דְּרוֹר וְלַאֲסוּרִים פְּקַח־קוֹחַ</a:t>
            </a:r>
            <a:r>
              <a:rPr lang="he-IL" sz="3400" dirty="0" smtClean="0">
                <a:solidFill>
                  <a:srgbClr val="FFFF00"/>
                </a:solidFill>
              </a:rPr>
              <a:t>׃</a:t>
            </a:r>
            <a:r>
              <a:rPr lang="en-US" sz="3400" dirty="0" smtClean="0">
                <a:solidFill>
                  <a:srgbClr val="FFFF00"/>
                </a:solidFill>
              </a:rPr>
              <a:t> </a:t>
            </a:r>
            <a:r>
              <a:rPr lang="he-IL" sz="3400" dirty="0" smtClean="0">
                <a:solidFill>
                  <a:srgbClr val="FFFF00"/>
                </a:solidFill>
              </a:rPr>
              <a:t> </a:t>
            </a:r>
            <a:r>
              <a:rPr lang="en-US" sz="3400" dirty="0">
                <a:solidFill>
                  <a:srgbClr val="FFFF00"/>
                </a:solidFill>
              </a:rPr>
              <a:t>‎</a:t>
            </a:r>
            <a:r>
              <a:rPr lang="he-IL" sz="3400" dirty="0">
                <a:solidFill>
                  <a:srgbClr val="FFFF00"/>
                </a:solidFill>
              </a:rPr>
              <a:t>לִקְרֹא שְׁנַת־רָצוֹן לַיהוָה וְיוֹם נָקָם </a:t>
            </a:r>
            <a:r>
              <a:rPr lang="he-IL" sz="3400" dirty="0" smtClean="0">
                <a:solidFill>
                  <a:srgbClr val="FFFF00"/>
                </a:solidFill>
              </a:rPr>
              <a:t>לֵאלֹהֵינוּ</a:t>
            </a:r>
            <a:r>
              <a:rPr lang="en-US" sz="3400" dirty="0" smtClean="0">
                <a:solidFill>
                  <a:srgbClr val="FFFF00"/>
                </a:solidFill>
              </a:rPr>
              <a:t> </a:t>
            </a:r>
            <a:endParaRPr lang="en-US" dirty="0" smtClean="0">
              <a:solidFill>
                <a:srgbClr val="FFFF00"/>
              </a:solidFill>
            </a:endParaRPr>
          </a:p>
          <a:p>
            <a:r>
              <a:rPr lang="en-US" dirty="0" smtClean="0">
                <a:solidFill>
                  <a:schemeClr val="bg1"/>
                </a:solidFill>
              </a:rPr>
              <a:t>    our God   vengeance day   of YHWH   favor     year   to proclaim  opening of prison to the prisoners  liberty</a:t>
            </a:r>
            <a:endParaRPr lang="en-US" baseline="30000" dirty="0" smtClean="0">
              <a:solidFill>
                <a:schemeClr val="bg1"/>
              </a:solidFill>
            </a:endParaRPr>
          </a:p>
          <a:p>
            <a:pPr rtl="1"/>
            <a:r>
              <a:rPr lang="en-US" sz="3300" dirty="0" smtClean="0">
                <a:solidFill>
                  <a:srgbClr val="FFFF00"/>
                </a:solidFill>
              </a:rPr>
              <a:t> </a:t>
            </a:r>
            <a:r>
              <a:rPr lang="he-IL" sz="3400" dirty="0" smtClean="0">
                <a:solidFill>
                  <a:srgbClr val="FFFF00"/>
                </a:solidFill>
              </a:rPr>
              <a:t>לְנַחֵם כָּל־אֲבֵלִים׃</a:t>
            </a:r>
            <a:r>
              <a:rPr lang="en-US" sz="3400" dirty="0" smtClean="0">
                <a:solidFill>
                  <a:srgbClr val="FFFF00"/>
                </a:solidFill>
              </a:rPr>
              <a:t>  ‎</a:t>
            </a:r>
            <a:r>
              <a:rPr lang="he-IL" sz="3400" dirty="0" smtClean="0">
                <a:solidFill>
                  <a:srgbClr val="FFFF00"/>
                </a:solidFill>
              </a:rPr>
              <a:t>לָשׂוּם לַאֲבֵלֵי צִיּוֹן לָתֵת לָהֶם</a:t>
            </a:r>
            <a:r>
              <a:rPr lang="en-US" sz="3400" dirty="0" smtClean="0">
                <a:solidFill>
                  <a:srgbClr val="FFFF00"/>
                </a:solidFill>
              </a:rPr>
              <a:t> </a:t>
            </a:r>
            <a:r>
              <a:rPr lang="he-IL" sz="3400" dirty="0" smtClean="0">
                <a:solidFill>
                  <a:srgbClr val="FFFF00"/>
                </a:solidFill>
              </a:rPr>
              <a:t> פְּאֵר</a:t>
            </a:r>
            <a:r>
              <a:rPr lang="en-US" sz="3400" dirty="0" smtClean="0">
                <a:solidFill>
                  <a:srgbClr val="FFFF00"/>
                </a:solidFill>
              </a:rPr>
              <a:t> </a:t>
            </a:r>
            <a:r>
              <a:rPr lang="he-IL" sz="3400" dirty="0" smtClean="0">
                <a:solidFill>
                  <a:srgbClr val="FFFF00"/>
                </a:solidFill>
              </a:rPr>
              <a:t> תַּחַת אֵפֶר</a:t>
            </a:r>
            <a:r>
              <a:rPr lang="en-US" sz="3600" dirty="0" smtClean="0">
                <a:solidFill>
                  <a:srgbClr val="FFFF00"/>
                </a:solidFill>
              </a:rPr>
              <a:t>  </a:t>
            </a:r>
            <a:endParaRPr lang="he-IL" dirty="0" smtClean="0">
              <a:solidFill>
                <a:srgbClr val="FFFF00"/>
              </a:solidFill>
            </a:endParaRPr>
          </a:p>
          <a:p>
            <a:r>
              <a:rPr lang="en-US" dirty="0" smtClean="0">
                <a:solidFill>
                  <a:schemeClr val="bg1"/>
                </a:solidFill>
              </a:rPr>
              <a:t>      ash  instead of  headdress to them  to give   Zion  to mourners  to put        mourners    all   to comfort </a:t>
            </a:r>
          </a:p>
          <a:p>
            <a:r>
              <a:rPr lang="en-US" sz="3400" dirty="0" smtClean="0">
                <a:solidFill>
                  <a:schemeClr val="bg1"/>
                </a:solidFill>
              </a:rPr>
              <a:t>…… </a:t>
            </a:r>
            <a:r>
              <a:rPr lang="en-US" sz="3400" dirty="0" smtClean="0">
                <a:solidFill>
                  <a:srgbClr val="FFFF00"/>
                </a:solidFill>
              </a:rPr>
              <a:t> </a:t>
            </a:r>
            <a:r>
              <a:rPr lang="he-IL" sz="3400" dirty="0" smtClean="0">
                <a:solidFill>
                  <a:srgbClr val="FFFF00"/>
                </a:solidFill>
              </a:rPr>
              <a:t>מַעֲטֵה </a:t>
            </a:r>
            <a:r>
              <a:rPr lang="he-IL" sz="3400" dirty="0">
                <a:solidFill>
                  <a:srgbClr val="FFFF00"/>
                </a:solidFill>
              </a:rPr>
              <a:t>תְהִלָּה תַּחַת רוּחַ </a:t>
            </a:r>
            <a:r>
              <a:rPr lang="he-IL" sz="3400" dirty="0" smtClean="0">
                <a:solidFill>
                  <a:srgbClr val="FFFF00"/>
                </a:solidFill>
              </a:rPr>
              <a:t>כֵּהָה</a:t>
            </a:r>
            <a:r>
              <a:rPr lang="en-US" sz="3400" dirty="0" smtClean="0">
                <a:solidFill>
                  <a:srgbClr val="FFFF00"/>
                </a:solidFill>
              </a:rPr>
              <a:t> </a:t>
            </a:r>
            <a:r>
              <a:rPr lang="he-IL" sz="3400" dirty="0">
                <a:solidFill>
                  <a:srgbClr val="FFFF00"/>
                </a:solidFill>
              </a:rPr>
              <a:t> שֶׁמֶן </a:t>
            </a:r>
            <a:r>
              <a:rPr lang="he-IL" sz="3400" dirty="0" smtClean="0">
                <a:solidFill>
                  <a:srgbClr val="FFFF00"/>
                </a:solidFill>
              </a:rPr>
              <a:t>שָׂשׂוֹן תַּחַת אֵבֶל</a:t>
            </a:r>
            <a:r>
              <a:rPr lang="en-US" sz="3400" dirty="0" smtClean="0">
                <a:solidFill>
                  <a:srgbClr val="FFFF00"/>
                </a:solidFill>
              </a:rPr>
              <a:t> </a:t>
            </a:r>
            <a:endParaRPr lang="en-US" sz="3400" dirty="0" smtClean="0">
              <a:solidFill>
                <a:schemeClr val="bg1"/>
              </a:solidFill>
            </a:endParaRPr>
          </a:p>
          <a:p>
            <a:r>
              <a:rPr lang="en-US" dirty="0" smtClean="0">
                <a:solidFill>
                  <a:schemeClr val="bg1"/>
                </a:solidFill>
              </a:rPr>
              <a:t>                   faint     spirit  </a:t>
            </a:r>
            <a:r>
              <a:rPr lang="en-US" dirty="0">
                <a:solidFill>
                  <a:schemeClr val="bg1"/>
                </a:solidFill>
              </a:rPr>
              <a:t>instead </a:t>
            </a:r>
            <a:r>
              <a:rPr lang="en-US" dirty="0" smtClean="0">
                <a:solidFill>
                  <a:schemeClr val="bg1"/>
                </a:solidFill>
              </a:rPr>
              <a:t>of</a:t>
            </a:r>
            <a:r>
              <a:rPr lang="en-US" dirty="0">
                <a:solidFill>
                  <a:schemeClr val="bg1"/>
                </a:solidFill>
              </a:rPr>
              <a:t> </a:t>
            </a:r>
            <a:r>
              <a:rPr lang="en-US" dirty="0" smtClean="0">
                <a:solidFill>
                  <a:schemeClr val="bg1"/>
                </a:solidFill>
              </a:rPr>
              <a:t>   praise     garment  mourning  instead </a:t>
            </a:r>
            <a:r>
              <a:rPr lang="en-US" dirty="0">
                <a:solidFill>
                  <a:schemeClr val="bg1"/>
                </a:solidFill>
              </a:rPr>
              <a:t>of</a:t>
            </a:r>
            <a:r>
              <a:rPr lang="en-US" dirty="0" smtClean="0">
                <a:solidFill>
                  <a:schemeClr val="bg1"/>
                </a:solidFill>
              </a:rPr>
              <a:t>    joy     oil</a:t>
            </a:r>
          </a:p>
          <a:p>
            <a:r>
              <a:rPr lang="en-US" sz="1600" baseline="30000" dirty="0" smtClean="0">
                <a:solidFill>
                  <a:srgbClr val="FFFF00"/>
                </a:solidFill>
              </a:rPr>
              <a:t>ESV </a:t>
            </a:r>
            <a:r>
              <a:rPr lang="en-US" sz="1600" b="1" dirty="0" smtClean="0">
                <a:solidFill>
                  <a:srgbClr val="FFFF00"/>
                </a:solidFill>
              </a:rPr>
              <a:t>Isaiah 61:1-3</a:t>
            </a:r>
            <a:r>
              <a:rPr lang="en-US" sz="1600" dirty="0" smtClean="0">
                <a:solidFill>
                  <a:srgbClr val="FFFF00"/>
                </a:solidFill>
              </a:rPr>
              <a:t> </a:t>
            </a:r>
            <a:r>
              <a:rPr lang="en-US" sz="1600" dirty="0">
                <a:solidFill>
                  <a:srgbClr val="FFFF00"/>
                </a:solidFill>
              </a:rPr>
              <a:t>The Spirit of the Lord GOD is upon me, because the LORD has anointed me to bring good news to the poor; he has sent me to bind up the brokenhearted, to proclaim liberty to the captives, and the opening of the prison to those who are bound; </a:t>
            </a:r>
            <a:r>
              <a:rPr lang="en-US" sz="1600" baseline="30000" dirty="0">
                <a:solidFill>
                  <a:srgbClr val="FFFF00"/>
                </a:solidFill>
              </a:rPr>
              <a:t>2</a:t>
            </a:r>
            <a:r>
              <a:rPr lang="en-US" sz="1600" dirty="0">
                <a:solidFill>
                  <a:srgbClr val="FFFF00"/>
                </a:solidFill>
              </a:rPr>
              <a:t> to proclaim the year of the LORD's favor, and the day of vengeance of our God; to comfort all who mourn; </a:t>
            </a:r>
            <a:r>
              <a:rPr lang="en-US" sz="1600" baseline="30000" dirty="0">
                <a:solidFill>
                  <a:srgbClr val="FFFF00"/>
                </a:solidFill>
              </a:rPr>
              <a:t>3</a:t>
            </a:r>
            <a:r>
              <a:rPr lang="en-US" sz="1600" dirty="0">
                <a:solidFill>
                  <a:srgbClr val="FFFF00"/>
                </a:solidFill>
              </a:rPr>
              <a:t> to grant to those who mourn in Zion-- to give them a beautiful headdress instead of ashes, the oil of gladness instead of mourning, the garment of praise instead of a faint spirit; </a:t>
            </a:r>
            <a:r>
              <a:rPr lang="en-US" sz="1600" dirty="0">
                <a:solidFill>
                  <a:schemeClr val="bg1"/>
                </a:solidFill>
              </a:rPr>
              <a:t>…… / </a:t>
            </a:r>
            <a:r>
              <a:rPr lang="en-US" sz="1600" baseline="30000" dirty="0" smtClean="0">
                <a:solidFill>
                  <a:schemeClr val="bg1"/>
                </a:solidFill>
              </a:rPr>
              <a:t>KRV </a:t>
            </a:r>
            <a:r>
              <a:rPr lang="en-US" sz="1600" b="1" dirty="0" smtClean="0">
                <a:solidFill>
                  <a:schemeClr val="bg1"/>
                </a:solidFill>
              </a:rPr>
              <a:t>1</a:t>
            </a:r>
            <a:r>
              <a:rPr lang="en-US" sz="1600" dirty="0" smtClean="0">
                <a:solidFill>
                  <a:schemeClr val="bg1"/>
                </a:solidFill>
              </a:rPr>
              <a:t> </a:t>
            </a:r>
            <a:r>
              <a:rPr lang="ko-KR" altLang="en-US" sz="1600" dirty="0">
                <a:solidFill>
                  <a:schemeClr val="bg1"/>
                </a:solidFill>
              </a:rPr>
              <a:t>주 여호와의 신이 내게 임하셨으니 이는 여호와께서 내게 기름을 부으사 가난한 자에게 아름다운 소식을 전하게 하려 하심이라 나를 보내사 마음이 상한 자를 고치며 포로된 자에게 자유를</a:t>
            </a:r>
            <a:r>
              <a:rPr lang="en-US" altLang="ko-KR" sz="1600" dirty="0">
                <a:solidFill>
                  <a:schemeClr val="bg1"/>
                </a:solidFill>
              </a:rPr>
              <a:t>, </a:t>
            </a:r>
            <a:r>
              <a:rPr lang="ko-KR" altLang="en-US" sz="1600" dirty="0">
                <a:solidFill>
                  <a:schemeClr val="bg1"/>
                </a:solidFill>
              </a:rPr>
              <a:t>갇힌 자에게 놓임을 </a:t>
            </a:r>
            <a:r>
              <a:rPr lang="ko-KR" altLang="en-US" sz="1600" dirty="0" smtClean="0">
                <a:solidFill>
                  <a:schemeClr val="bg1"/>
                </a:solidFill>
              </a:rPr>
              <a:t>전파하며</a:t>
            </a:r>
            <a:r>
              <a:rPr lang="en-US" altLang="ko-KR" sz="1600" dirty="0" smtClean="0">
                <a:solidFill>
                  <a:schemeClr val="bg1"/>
                </a:solidFill>
              </a:rPr>
              <a:t>, </a:t>
            </a:r>
            <a:r>
              <a:rPr lang="en-US" sz="1600" baseline="30000" dirty="0" smtClean="0">
                <a:solidFill>
                  <a:schemeClr val="bg1"/>
                </a:solidFill>
              </a:rPr>
              <a:t>2</a:t>
            </a:r>
            <a:r>
              <a:rPr lang="en-US" sz="1600" dirty="0" smtClean="0">
                <a:solidFill>
                  <a:schemeClr val="bg1"/>
                </a:solidFill>
              </a:rPr>
              <a:t> </a:t>
            </a:r>
            <a:r>
              <a:rPr lang="ko-KR" altLang="en-US" sz="1600" dirty="0">
                <a:solidFill>
                  <a:schemeClr val="bg1"/>
                </a:solidFill>
              </a:rPr>
              <a:t>여호와의 은혜의 해와 우리 하나님의 신원의 날을 전파하여 모든 슬픈 자를 </a:t>
            </a:r>
            <a:r>
              <a:rPr lang="ko-KR" altLang="en-US" sz="1600" dirty="0" smtClean="0">
                <a:solidFill>
                  <a:schemeClr val="bg1"/>
                </a:solidFill>
              </a:rPr>
              <a:t>위로하되</a:t>
            </a:r>
            <a:r>
              <a:rPr lang="en-US" altLang="ko-KR" sz="1600" dirty="0" smtClean="0">
                <a:solidFill>
                  <a:schemeClr val="bg1"/>
                </a:solidFill>
              </a:rPr>
              <a:t>, </a:t>
            </a:r>
            <a:r>
              <a:rPr lang="en-US" sz="1600" baseline="30000" dirty="0" smtClean="0">
                <a:solidFill>
                  <a:schemeClr val="bg1"/>
                </a:solidFill>
              </a:rPr>
              <a:t>3</a:t>
            </a:r>
            <a:r>
              <a:rPr lang="en-US" sz="1600" dirty="0" smtClean="0">
                <a:solidFill>
                  <a:schemeClr val="bg1"/>
                </a:solidFill>
              </a:rPr>
              <a:t> </a:t>
            </a:r>
            <a:r>
              <a:rPr lang="ko-KR" altLang="en-US" sz="1600" dirty="0">
                <a:solidFill>
                  <a:schemeClr val="bg1"/>
                </a:solidFill>
              </a:rPr>
              <a:t>무릇 시온에서 슬퍼하는 자에게 화관을 주어 그 재를 대신하며 희락의 기름으로 그 슬픔을 대신하며 찬송의 옷으로 그 근심을 대신하시고 </a:t>
            </a:r>
            <a:r>
              <a:rPr lang="en-US" altLang="ko-KR" sz="1600" dirty="0" smtClean="0">
                <a:solidFill>
                  <a:schemeClr val="bg1"/>
                </a:solidFill>
              </a:rPr>
              <a:t>…...  / </a:t>
            </a:r>
            <a:r>
              <a:rPr lang="en-US" sz="1600" baseline="30000" dirty="0" smtClean="0">
                <a:solidFill>
                  <a:schemeClr val="bg1"/>
                </a:solidFill>
              </a:rPr>
              <a:t>CU</a:t>
            </a:r>
            <a:r>
              <a:rPr lang="en-US" altLang="zh-CN" sz="1600" baseline="30000" dirty="0" smtClean="0">
                <a:solidFill>
                  <a:schemeClr val="bg1"/>
                </a:solidFill>
              </a:rPr>
              <a:t>V </a:t>
            </a:r>
            <a:r>
              <a:rPr lang="en-US" sz="1600" b="1" dirty="0" smtClean="0">
                <a:solidFill>
                  <a:schemeClr val="bg1"/>
                </a:solidFill>
              </a:rPr>
              <a:t>1</a:t>
            </a:r>
            <a:r>
              <a:rPr lang="en-US" sz="1600" dirty="0" smtClean="0">
                <a:solidFill>
                  <a:schemeClr val="bg1"/>
                </a:solidFill>
              </a:rPr>
              <a:t> </a:t>
            </a:r>
            <a:r>
              <a:rPr lang="zh-TW" altLang="en-US" sz="1600" dirty="0">
                <a:solidFill>
                  <a:schemeClr val="bg1"/>
                </a:solidFill>
              </a:rPr>
              <a:t>主耶和華的靈在我身</a:t>
            </a:r>
            <a:r>
              <a:rPr lang="zh-TW" altLang="en-US" sz="1600" dirty="0" smtClean="0">
                <a:solidFill>
                  <a:schemeClr val="bg1"/>
                </a:solidFill>
              </a:rPr>
              <a:t>上</a:t>
            </a:r>
            <a:r>
              <a:rPr lang="en-US" altLang="zh-TW" sz="1600" dirty="0" smtClean="0">
                <a:solidFill>
                  <a:schemeClr val="bg1"/>
                </a:solidFill>
              </a:rPr>
              <a:t>.</a:t>
            </a:r>
            <a:r>
              <a:rPr lang="zh-TW" altLang="en-US" sz="1600" dirty="0" smtClean="0">
                <a:solidFill>
                  <a:schemeClr val="bg1"/>
                </a:solidFill>
              </a:rPr>
              <a:t>因</a:t>
            </a:r>
            <a:r>
              <a:rPr lang="zh-TW" altLang="en-US" sz="1600" dirty="0">
                <a:solidFill>
                  <a:schemeClr val="bg1"/>
                </a:solidFill>
              </a:rPr>
              <a:t>為耶和華用膏膏</a:t>
            </a:r>
            <a:r>
              <a:rPr lang="zh-TW" altLang="en-US" sz="1600" dirty="0" smtClean="0">
                <a:solidFill>
                  <a:schemeClr val="bg1"/>
                </a:solidFill>
              </a:rPr>
              <a:t>我</a:t>
            </a:r>
            <a:r>
              <a:rPr lang="en-US" altLang="zh-TW" sz="1600" dirty="0" smtClean="0">
                <a:solidFill>
                  <a:schemeClr val="bg1"/>
                </a:solidFill>
              </a:rPr>
              <a:t>,</a:t>
            </a:r>
            <a:r>
              <a:rPr lang="zh-TW" altLang="en-US" sz="1600" dirty="0" smtClean="0">
                <a:solidFill>
                  <a:schemeClr val="bg1"/>
                </a:solidFill>
              </a:rPr>
              <a:t>叫</a:t>
            </a:r>
            <a:r>
              <a:rPr lang="zh-TW" altLang="en-US" sz="1600" dirty="0">
                <a:solidFill>
                  <a:schemeClr val="bg1"/>
                </a:solidFill>
              </a:rPr>
              <a:t>我傳好信息給謙卑的</a:t>
            </a:r>
            <a:r>
              <a:rPr lang="zh-TW" altLang="en-US" sz="1600" dirty="0" smtClean="0">
                <a:solidFill>
                  <a:schemeClr val="bg1"/>
                </a:solidFill>
              </a:rPr>
              <a:t>人</a:t>
            </a:r>
            <a:r>
              <a:rPr lang="en-US" altLang="zh-TW" sz="1600" dirty="0" smtClean="0">
                <a:solidFill>
                  <a:schemeClr val="bg1"/>
                </a:solidFill>
              </a:rPr>
              <a:t>,</a:t>
            </a:r>
            <a:r>
              <a:rPr lang="zh-TW" altLang="en-US" sz="1600" dirty="0" smtClean="0">
                <a:solidFill>
                  <a:schemeClr val="bg1"/>
                </a:solidFill>
              </a:rPr>
              <a:t>差</a:t>
            </a:r>
            <a:r>
              <a:rPr lang="zh-TW" altLang="en-US" sz="1600" dirty="0">
                <a:solidFill>
                  <a:schemeClr val="bg1"/>
                </a:solidFill>
              </a:rPr>
              <a:t>遣我醫好傷心的</a:t>
            </a:r>
            <a:r>
              <a:rPr lang="zh-TW" altLang="en-US" sz="1600" dirty="0" smtClean="0">
                <a:solidFill>
                  <a:schemeClr val="bg1"/>
                </a:solidFill>
              </a:rPr>
              <a:t>人</a:t>
            </a:r>
            <a:r>
              <a:rPr lang="en-US" altLang="zh-TW" sz="1600" dirty="0" smtClean="0">
                <a:solidFill>
                  <a:schemeClr val="bg1"/>
                </a:solidFill>
              </a:rPr>
              <a:t>,</a:t>
            </a:r>
            <a:r>
              <a:rPr lang="zh-TW" altLang="en-US" sz="1600" dirty="0" smtClean="0">
                <a:solidFill>
                  <a:schemeClr val="bg1"/>
                </a:solidFill>
              </a:rPr>
              <a:t>報</a:t>
            </a:r>
            <a:r>
              <a:rPr lang="zh-TW" altLang="en-US" sz="1600" dirty="0">
                <a:solidFill>
                  <a:schemeClr val="bg1"/>
                </a:solidFill>
              </a:rPr>
              <a:t>告被擄的得釋</a:t>
            </a:r>
            <a:r>
              <a:rPr lang="zh-TW" altLang="en-US" sz="1600" dirty="0" smtClean="0">
                <a:solidFill>
                  <a:schemeClr val="bg1"/>
                </a:solidFill>
              </a:rPr>
              <a:t>放</a:t>
            </a:r>
            <a:r>
              <a:rPr lang="en-US" altLang="zh-TW" sz="1600" dirty="0" smtClean="0">
                <a:solidFill>
                  <a:schemeClr val="bg1"/>
                </a:solidFill>
              </a:rPr>
              <a:t>,</a:t>
            </a:r>
            <a:r>
              <a:rPr lang="zh-TW" altLang="en-US" sz="1600" dirty="0" smtClean="0">
                <a:solidFill>
                  <a:schemeClr val="bg1"/>
                </a:solidFill>
              </a:rPr>
              <a:t>被</a:t>
            </a:r>
            <a:r>
              <a:rPr lang="zh-TW" altLang="en-US" sz="1600" dirty="0">
                <a:solidFill>
                  <a:schemeClr val="bg1"/>
                </a:solidFill>
              </a:rPr>
              <a:t>囚的出監</a:t>
            </a:r>
            <a:r>
              <a:rPr lang="zh-TW" altLang="en-US" sz="1600" dirty="0" smtClean="0">
                <a:solidFill>
                  <a:schemeClr val="bg1"/>
                </a:solidFill>
              </a:rPr>
              <a:t>牢</a:t>
            </a:r>
            <a:r>
              <a:rPr lang="en-US" altLang="zh-TW" sz="1600" dirty="0" smtClean="0">
                <a:solidFill>
                  <a:schemeClr val="bg1"/>
                </a:solidFill>
              </a:rPr>
              <a:t>.</a:t>
            </a:r>
            <a:r>
              <a:rPr lang="en-US" sz="1600" dirty="0" smtClean="0">
                <a:solidFill>
                  <a:schemeClr val="bg1"/>
                </a:solidFill>
              </a:rPr>
              <a:t> </a:t>
            </a:r>
            <a:r>
              <a:rPr lang="en-US" sz="1600" baseline="30000" dirty="0">
                <a:solidFill>
                  <a:schemeClr val="bg1"/>
                </a:solidFill>
              </a:rPr>
              <a:t>2</a:t>
            </a:r>
            <a:r>
              <a:rPr lang="en-US" sz="1600" dirty="0">
                <a:solidFill>
                  <a:schemeClr val="bg1"/>
                </a:solidFill>
              </a:rPr>
              <a:t> </a:t>
            </a:r>
            <a:r>
              <a:rPr lang="zh-TW" altLang="en-US" sz="1600" dirty="0">
                <a:solidFill>
                  <a:schemeClr val="bg1"/>
                </a:solidFill>
              </a:rPr>
              <a:t>報告耶和華的恩</a:t>
            </a:r>
            <a:r>
              <a:rPr lang="zh-TW" altLang="en-US" sz="1600" dirty="0" smtClean="0">
                <a:solidFill>
                  <a:schemeClr val="bg1"/>
                </a:solidFill>
              </a:rPr>
              <a:t>年</a:t>
            </a:r>
            <a:r>
              <a:rPr lang="en-US" altLang="zh-TW" sz="1600" dirty="0" smtClean="0">
                <a:solidFill>
                  <a:schemeClr val="bg1"/>
                </a:solidFill>
              </a:rPr>
              <a:t>,</a:t>
            </a:r>
            <a:r>
              <a:rPr lang="zh-TW" altLang="en-US" sz="1600" dirty="0" smtClean="0">
                <a:solidFill>
                  <a:schemeClr val="bg1"/>
                </a:solidFill>
              </a:rPr>
              <a:t>和</a:t>
            </a:r>
            <a:r>
              <a:rPr lang="zh-TW" altLang="en-US" sz="1600" dirty="0">
                <a:solidFill>
                  <a:schemeClr val="bg1"/>
                </a:solidFill>
              </a:rPr>
              <a:t>我</a:t>
            </a:r>
            <a:r>
              <a:rPr lang="zh-TW" altLang="en-US" sz="1600" dirty="0" smtClean="0">
                <a:solidFill>
                  <a:schemeClr val="bg1"/>
                </a:solidFill>
              </a:rPr>
              <a:t>們神</a:t>
            </a:r>
            <a:r>
              <a:rPr lang="zh-TW" altLang="en-US" sz="1600" dirty="0">
                <a:solidFill>
                  <a:schemeClr val="bg1"/>
                </a:solidFill>
              </a:rPr>
              <a:t>報仇的日</a:t>
            </a:r>
            <a:r>
              <a:rPr lang="zh-TW" altLang="en-US" sz="1600" dirty="0" smtClean="0">
                <a:solidFill>
                  <a:schemeClr val="bg1"/>
                </a:solidFill>
              </a:rPr>
              <a:t>子</a:t>
            </a:r>
            <a:r>
              <a:rPr lang="en-US" altLang="zh-TW" sz="1600" dirty="0" smtClean="0">
                <a:solidFill>
                  <a:schemeClr val="bg1"/>
                </a:solidFill>
              </a:rPr>
              <a:t>,</a:t>
            </a:r>
            <a:r>
              <a:rPr lang="zh-TW" altLang="en-US" sz="1600" dirty="0" smtClean="0">
                <a:solidFill>
                  <a:schemeClr val="bg1"/>
                </a:solidFill>
              </a:rPr>
              <a:t>安</a:t>
            </a:r>
            <a:r>
              <a:rPr lang="zh-TW" altLang="en-US" sz="1600" dirty="0">
                <a:solidFill>
                  <a:schemeClr val="bg1"/>
                </a:solidFill>
              </a:rPr>
              <a:t>慰一切悲哀的</a:t>
            </a:r>
            <a:r>
              <a:rPr lang="zh-TW" altLang="en-US" sz="1600" dirty="0" smtClean="0">
                <a:solidFill>
                  <a:schemeClr val="bg1"/>
                </a:solidFill>
              </a:rPr>
              <a:t>人</a:t>
            </a:r>
            <a:r>
              <a:rPr lang="en-US" altLang="zh-TW" sz="1600" dirty="0" smtClean="0">
                <a:solidFill>
                  <a:schemeClr val="bg1"/>
                </a:solidFill>
              </a:rPr>
              <a:t>.</a:t>
            </a:r>
            <a:r>
              <a:rPr lang="en-US" sz="1600" dirty="0" smtClean="0">
                <a:solidFill>
                  <a:schemeClr val="bg1"/>
                </a:solidFill>
              </a:rPr>
              <a:t> </a:t>
            </a:r>
            <a:r>
              <a:rPr lang="en-US" sz="1600" baseline="30000" dirty="0">
                <a:solidFill>
                  <a:schemeClr val="bg1"/>
                </a:solidFill>
              </a:rPr>
              <a:t>3</a:t>
            </a:r>
            <a:r>
              <a:rPr lang="en-US" sz="1600" dirty="0">
                <a:solidFill>
                  <a:schemeClr val="bg1"/>
                </a:solidFill>
              </a:rPr>
              <a:t> </a:t>
            </a:r>
            <a:r>
              <a:rPr lang="zh-TW" altLang="en-US" sz="1600" dirty="0">
                <a:solidFill>
                  <a:schemeClr val="bg1"/>
                </a:solidFill>
              </a:rPr>
              <a:t>賜華冠與錫安悲哀的</a:t>
            </a:r>
            <a:r>
              <a:rPr lang="zh-TW" altLang="en-US" sz="1600" dirty="0" smtClean="0">
                <a:solidFill>
                  <a:schemeClr val="bg1"/>
                </a:solidFill>
              </a:rPr>
              <a:t>人</a:t>
            </a:r>
            <a:r>
              <a:rPr lang="en-US" altLang="zh-TW" sz="1600" dirty="0" smtClean="0">
                <a:solidFill>
                  <a:schemeClr val="bg1"/>
                </a:solidFill>
              </a:rPr>
              <a:t>,</a:t>
            </a:r>
            <a:r>
              <a:rPr lang="zh-TW" altLang="en-US" sz="1600" dirty="0" smtClean="0">
                <a:solidFill>
                  <a:schemeClr val="bg1"/>
                </a:solidFill>
              </a:rPr>
              <a:t>代</a:t>
            </a:r>
            <a:r>
              <a:rPr lang="zh-TW" altLang="en-US" sz="1600" dirty="0">
                <a:solidFill>
                  <a:schemeClr val="bg1"/>
                </a:solidFill>
              </a:rPr>
              <a:t>替灰</a:t>
            </a:r>
            <a:r>
              <a:rPr lang="zh-TW" altLang="en-US" sz="1600" dirty="0" smtClean="0">
                <a:solidFill>
                  <a:schemeClr val="bg1"/>
                </a:solidFill>
              </a:rPr>
              <a:t>塵</a:t>
            </a:r>
            <a:r>
              <a:rPr lang="en-US" altLang="zh-TW" sz="1600" dirty="0" smtClean="0">
                <a:solidFill>
                  <a:schemeClr val="bg1"/>
                </a:solidFill>
              </a:rPr>
              <a:t>,</a:t>
            </a:r>
            <a:r>
              <a:rPr lang="zh-TW" altLang="en-US" sz="1600" dirty="0" smtClean="0">
                <a:solidFill>
                  <a:schemeClr val="bg1"/>
                </a:solidFill>
              </a:rPr>
              <a:t>喜</a:t>
            </a:r>
            <a:r>
              <a:rPr lang="zh-TW" altLang="en-US" sz="1600" dirty="0">
                <a:solidFill>
                  <a:schemeClr val="bg1"/>
                </a:solidFill>
              </a:rPr>
              <a:t>樂</a:t>
            </a:r>
            <a:r>
              <a:rPr lang="zh-TW" altLang="en-US" sz="1600" dirty="0" smtClean="0">
                <a:solidFill>
                  <a:schemeClr val="bg1"/>
                </a:solidFill>
              </a:rPr>
              <a:t>油</a:t>
            </a:r>
            <a:r>
              <a:rPr lang="en-US" altLang="zh-TW" sz="1600" dirty="0" smtClean="0">
                <a:solidFill>
                  <a:schemeClr val="bg1"/>
                </a:solidFill>
              </a:rPr>
              <a:t>,</a:t>
            </a:r>
            <a:r>
              <a:rPr lang="zh-TW" altLang="en-US" sz="1600" dirty="0" smtClean="0">
                <a:solidFill>
                  <a:schemeClr val="bg1"/>
                </a:solidFill>
              </a:rPr>
              <a:t>代</a:t>
            </a:r>
            <a:r>
              <a:rPr lang="zh-TW" altLang="en-US" sz="1600" dirty="0">
                <a:solidFill>
                  <a:schemeClr val="bg1"/>
                </a:solidFill>
              </a:rPr>
              <a:t>替悲</a:t>
            </a:r>
            <a:r>
              <a:rPr lang="zh-TW" altLang="en-US" sz="1600" dirty="0" smtClean="0">
                <a:solidFill>
                  <a:schemeClr val="bg1"/>
                </a:solidFill>
              </a:rPr>
              <a:t>哀</a:t>
            </a:r>
            <a:r>
              <a:rPr lang="en-US" altLang="zh-TW" sz="1600" dirty="0" smtClean="0">
                <a:solidFill>
                  <a:schemeClr val="bg1"/>
                </a:solidFill>
              </a:rPr>
              <a:t>,</a:t>
            </a:r>
            <a:r>
              <a:rPr lang="zh-TW" altLang="en-US" sz="1600" dirty="0" smtClean="0">
                <a:solidFill>
                  <a:schemeClr val="bg1"/>
                </a:solidFill>
              </a:rPr>
              <a:t>讚</a:t>
            </a:r>
            <a:r>
              <a:rPr lang="zh-TW" altLang="en-US" sz="1600" dirty="0">
                <a:solidFill>
                  <a:schemeClr val="bg1"/>
                </a:solidFill>
              </a:rPr>
              <a:t>美</a:t>
            </a:r>
            <a:r>
              <a:rPr lang="zh-TW" altLang="en-US" sz="1600" dirty="0" smtClean="0">
                <a:solidFill>
                  <a:schemeClr val="bg1"/>
                </a:solidFill>
              </a:rPr>
              <a:t>衣</a:t>
            </a:r>
            <a:r>
              <a:rPr lang="en-US" altLang="zh-TW" sz="1600" dirty="0" smtClean="0">
                <a:solidFill>
                  <a:schemeClr val="bg1"/>
                </a:solidFill>
              </a:rPr>
              <a:t>,</a:t>
            </a:r>
            <a:r>
              <a:rPr lang="zh-TW" altLang="en-US" sz="1600" dirty="0" smtClean="0">
                <a:solidFill>
                  <a:schemeClr val="bg1"/>
                </a:solidFill>
              </a:rPr>
              <a:t>代</a:t>
            </a:r>
            <a:r>
              <a:rPr lang="zh-TW" altLang="en-US" sz="1600" dirty="0">
                <a:solidFill>
                  <a:schemeClr val="bg1"/>
                </a:solidFill>
              </a:rPr>
              <a:t>替憂傷之</a:t>
            </a:r>
            <a:r>
              <a:rPr lang="zh-TW" altLang="en-US" sz="1600" dirty="0" smtClean="0">
                <a:solidFill>
                  <a:schemeClr val="bg1"/>
                </a:solidFill>
              </a:rPr>
              <a:t>靈</a:t>
            </a:r>
            <a:r>
              <a:rPr lang="en-US" altLang="zh-TW" sz="1600" dirty="0" smtClean="0">
                <a:solidFill>
                  <a:schemeClr val="bg1"/>
                </a:solidFill>
              </a:rPr>
              <a:t>.….</a:t>
            </a:r>
          </a:p>
        </p:txBody>
      </p:sp>
    </p:spTree>
    <p:extLst>
      <p:ext uri="{BB962C8B-B14F-4D97-AF65-F5344CB8AC3E}">
        <p14:creationId xmlns:p14="http://schemas.microsoft.com/office/powerpoint/2010/main" val="141780856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文本框 1"/>
          <p:cNvSpPr txBox="1"/>
          <p:nvPr/>
        </p:nvSpPr>
        <p:spPr>
          <a:xfrm>
            <a:off x="3868412" y="0"/>
            <a:ext cx="2520280" cy="523220"/>
          </a:xfrm>
          <a:prstGeom prst="rect">
            <a:avLst/>
          </a:prstGeom>
          <a:solidFill>
            <a:srgbClr val="002060"/>
          </a:solidFill>
          <a:ln w="9525">
            <a:noFill/>
          </a:ln>
        </p:spPr>
        <p:txBody>
          <a:bodyPr wrap="square" anchor="t">
            <a:spAutoFit/>
          </a:bodyPr>
          <a:lstStyle/>
          <a:p>
            <a:pPr algn="ctr"/>
            <a:r>
              <a:rPr lang="en-US" altLang="zh-CN" sz="2800" b="1" dirty="0" smtClean="0">
                <a:solidFill>
                  <a:srgbClr val="FFFF00"/>
                </a:solidFill>
                <a:sym typeface="宋体" panose="02010600030101010101" pitchFamily="2" charset="-122"/>
              </a:rPr>
              <a:t>Isaiah 61</a:t>
            </a:r>
            <a:r>
              <a:rPr lang="en-US" altLang="zh-CN" sz="2800" b="1" dirty="0">
                <a:solidFill>
                  <a:srgbClr val="FFFF00"/>
                </a:solidFill>
                <a:sym typeface="宋体" panose="02010600030101010101" pitchFamily="2" charset="-122"/>
              </a:rPr>
              <a:t>:</a:t>
            </a:r>
            <a:r>
              <a:rPr lang="en-US" altLang="zh-CN" sz="2800" b="1" dirty="0" smtClean="0">
                <a:solidFill>
                  <a:srgbClr val="FFFF00"/>
                </a:solidFill>
                <a:sym typeface="宋体" panose="02010600030101010101" pitchFamily="2" charset="-122"/>
              </a:rPr>
              <a:t>1-3</a:t>
            </a:r>
            <a:endParaRPr lang="en-US" sz="2800" b="1" dirty="0">
              <a:solidFill>
                <a:srgbClr val="FFFF00"/>
              </a:solidFill>
            </a:endParaRPr>
          </a:p>
        </p:txBody>
      </p:sp>
      <p:pic>
        <p:nvPicPr>
          <p:cNvPr id="7" name="图片 6"/>
          <p:cNvPicPr>
            <a:picLocks noChangeAspect="1"/>
          </p:cNvPicPr>
          <p:nvPr/>
        </p:nvPicPr>
        <p:blipFill>
          <a:blip r:embed="rId2"/>
          <a:stretch>
            <a:fillRect/>
          </a:stretch>
        </p:blipFill>
        <p:spPr>
          <a:xfrm>
            <a:off x="6151824" y="573095"/>
            <a:ext cx="5865872" cy="457200"/>
          </a:xfrm>
          <a:prstGeom prst="rect">
            <a:avLst/>
          </a:prstGeom>
        </p:spPr>
      </p:pic>
      <p:pic>
        <p:nvPicPr>
          <p:cNvPr id="8" name="图片 7"/>
          <p:cNvPicPr>
            <a:picLocks noChangeAspect="1"/>
          </p:cNvPicPr>
          <p:nvPr/>
        </p:nvPicPr>
        <p:blipFill>
          <a:blip r:embed="rId3"/>
          <a:stretch>
            <a:fillRect/>
          </a:stretch>
        </p:blipFill>
        <p:spPr>
          <a:xfrm>
            <a:off x="122884" y="591742"/>
            <a:ext cx="6059128" cy="457200"/>
          </a:xfrm>
          <a:prstGeom prst="rect">
            <a:avLst/>
          </a:prstGeom>
        </p:spPr>
      </p:pic>
      <p:pic>
        <p:nvPicPr>
          <p:cNvPr id="9" name="图片 8"/>
          <p:cNvPicPr>
            <a:picLocks noChangeAspect="1"/>
          </p:cNvPicPr>
          <p:nvPr/>
        </p:nvPicPr>
        <p:blipFill>
          <a:blip r:embed="rId4"/>
          <a:stretch>
            <a:fillRect/>
          </a:stretch>
        </p:blipFill>
        <p:spPr>
          <a:xfrm>
            <a:off x="153330" y="1124744"/>
            <a:ext cx="10145799" cy="457200"/>
          </a:xfrm>
          <a:prstGeom prst="rect">
            <a:avLst/>
          </a:prstGeom>
        </p:spPr>
      </p:pic>
      <p:pic>
        <p:nvPicPr>
          <p:cNvPr id="10" name="图片 9"/>
          <p:cNvPicPr>
            <a:picLocks noChangeAspect="1"/>
          </p:cNvPicPr>
          <p:nvPr/>
        </p:nvPicPr>
        <p:blipFill>
          <a:blip r:embed="rId5"/>
          <a:stretch>
            <a:fillRect/>
          </a:stretch>
        </p:blipFill>
        <p:spPr>
          <a:xfrm>
            <a:off x="6561656" y="1764639"/>
            <a:ext cx="5152762" cy="457200"/>
          </a:xfrm>
          <a:prstGeom prst="rect">
            <a:avLst/>
          </a:prstGeom>
        </p:spPr>
      </p:pic>
      <p:pic>
        <p:nvPicPr>
          <p:cNvPr id="11" name="图片 10"/>
          <p:cNvPicPr>
            <a:picLocks noChangeAspect="1"/>
          </p:cNvPicPr>
          <p:nvPr/>
        </p:nvPicPr>
        <p:blipFill>
          <a:blip r:embed="rId6"/>
          <a:stretch>
            <a:fillRect/>
          </a:stretch>
        </p:blipFill>
        <p:spPr>
          <a:xfrm>
            <a:off x="405780" y="1764639"/>
            <a:ext cx="5982912" cy="457200"/>
          </a:xfrm>
          <a:prstGeom prst="rect">
            <a:avLst/>
          </a:prstGeom>
        </p:spPr>
      </p:pic>
      <p:pic>
        <p:nvPicPr>
          <p:cNvPr id="12" name="图片 11"/>
          <p:cNvPicPr>
            <a:picLocks noChangeAspect="1"/>
          </p:cNvPicPr>
          <p:nvPr/>
        </p:nvPicPr>
        <p:blipFill>
          <a:blip r:embed="rId7"/>
          <a:stretch>
            <a:fillRect/>
          </a:stretch>
        </p:blipFill>
        <p:spPr>
          <a:xfrm>
            <a:off x="1233239" y="2276479"/>
            <a:ext cx="8896987" cy="457200"/>
          </a:xfrm>
          <a:prstGeom prst="rect">
            <a:avLst/>
          </a:prstGeom>
        </p:spPr>
      </p:pic>
      <p:grpSp>
        <p:nvGrpSpPr>
          <p:cNvPr id="16" name="组合 15"/>
          <p:cNvGrpSpPr/>
          <p:nvPr/>
        </p:nvGrpSpPr>
        <p:grpSpPr>
          <a:xfrm>
            <a:off x="3214092" y="2852936"/>
            <a:ext cx="8722628" cy="503720"/>
            <a:chOff x="2957" y="8092"/>
            <a:chExt cx="10305" cy="713"/>
          </a:xfrm>
        </p:grpSpPr>
        <p:pic>
          <p:nvPicPr>
            <p:cNvPr id="13" name="图片 12"/>
            <p:cNvPicPr>
              <a:picLocks noChangeAspect="1"/>
            </p:cNvPicPr>
            <p:nvPr/>
          </p:nvPicPr>
          <p:blipFill>
            <a:blip r:embed="rId8"/>
            <a:stretch>
              <a:fillRect/>
            </a:stretch>
          </p:blipFill>
          <p:spPr>
            <a:xfrm>
              <a:off x="2957" y="8092"/>
              <a:ext cx="8319" cy="647"/>
            </a:xfrm>
            <a:prstGeom prst="rect">
              <a:avLst/>
            </a:prstGeom>
          </p:spPr>
        </p:pic>
        <p:pic>
          <p:nvPicPr>
            <p:cNvPr id="15" name="图片 14"/>
            <p:cNvPicPr>
              <a:picLocks noChangeAspect="1"/>
            </p:cNvPicPr>
            <p:nvPr/>
          </p:nvPicPr>
          <p:blipFill>
            <a:blip r:embed="rId9"/>
            <a:stretch>
              <a:fillRect/>
            </a:stretch>
          </p:blipFill>
          <p:spPr>
            <a:xfrm>
              <a:off x="11156" y="8158"/>
              <a:ext cx="2106" cy="647"/>
            </a:xfrm>
            <a:prstGeom prst="rect">
              <a:avLst/>
            </a:prstGeom>
          </p:spPr>
        </p:pic>
      </p:grpSp>
      <p:pic>
        <p:nvPicPr>
          <p:cNvPr id="18" name="图片 17"/>
          <p:cNvPicPr>
            <a:picLocks noChangeAspect="1"/>
          </p:cNvPicPr>
          <p:nvPr/>
        </p:nvPicPr>
        <p:blipFill>
          <a:blip r:embed="rId8"/>
          <a:srcRect l="5080" r="58020"/>
          <a:stretch>
            <a:fillRect/>
          </a:stretch>
        </p:blipFill>
        <p:spPr>
          <a:xfrm>
            <a:off x="337073" y="2852828"/>
            <a:ext cx="2597608" cy="457200"/>
          </a:xfrm>
          <a:prstGeom prst="rect">
            <a:avLst/>
          </a:prstGeom>
        </p:spPr>
      </p:pic>
      <p:sp>
        <p:nvSpPr>
          <p:cNvPr id="2" name="Rectangle 1"/>
          <p:cNvSpPr/>
          <p:nvPr/>
        </p:nvSpPr>
        <p:spPr>
          <a:xfrm>
            <a:off x="122884" y="3429000"/>
            <a:ext cx="11813836" cy="3046988"/>
          </a:xfrm>
          <a:prstGeom prst="rect">
            <a:avLst/>
          </a:prstGeom>
          <a:solidFill>
            <a:srgbClr val="002060"/>
          </a:solidFill>
        </p:spPr>
        <p:txBody>
          <a:bodyPr wrap="square">
            <a:spAutoFit/>
          </a:bodyPr>
          <a:lstStyle/>
          <a:p>
            <a:pPr algn="ctr"/>
            <a:r>
              <a:rPr lang="en-US" sz="2800" dirty="0" err="1" smtClean="0">
                <a:solidFill>
                  <a:schemeClr val="bg1"/>
                </a:solidFill>
              </a:rPr>
              <a:t>Ru-akh</a:t>
            </a:r>
            <a:r>
              <a:rPr lang="en-US" sz="2800" dirty="0" smtClean="0">
                <a:solidFill>
                  <a:schemeClr val="bg1"/>
                </a:solidFill>
              </a:rPr>
              <a:t> </a:t>
            </a:r>
            <a:r>
              <a:rPr lang="en-US" sz="2800" dirty="0" err="1" smtClean="0">
                <a:solidFill>
                  <a:schemeClr val="bg1"/>
                </a:solidFill>
              </a:rPr>
              <a:t>Adonay</a:t>
            </a:r>
            <a:r>
              <a:rPr lang="en-US" sz="2800" dirty="0" smtClean="0">
                <a:solidFill>
                  <a:schemeClr val="bg1"/>
                </a:solidFill>
              </a:rPr>
              <a:t> a-lay </a:t>
            </a:r>
            <a:r>
              <a:rPr lang="en-US" sz="2800" dirty="0" err="1" smtClean="0">
                <a:solidFill>
                  <a:schemeClr val="bg1"/>
                </a:solidFill>
              </a:rPr>
              <a:t>ya</a:t>
            </a:r>
            <a:r>
              <a:rPr lang="en-US" sz="2800" dirty="0" smtClean="0">
                <a:solidFill>
                  <a:schemeClr val="bg1"/>
                </a:solidFill>
              </a:rPr>
              <a:t>-an ma-</a:t>
            </a:r>
            <a:r>
              <a:rPr lang="en-US" sz="2800" dirty="0" err="1" smtClean="0">
                <a:solidFill>
                  <a:schemeClr val="bg1"/>
                </a:solidFill>
              </a:rPr>
              <a:t>shakh</a:t>
            </a:r>
            <a:r>
              <a:rPr lang="en-US" sz="2800" dirty="0" smtClean="0">
                <a:solidFill>
                  <a:schemeClr val="bg1"/>
                </a:solidFill>
              </a:rPr>
              <a:t> </a:t>
            </a:r>
            <a:r>
              <a:rPr lang="en-US" sz="2800" dirty="0" err="1" smtClean="0">
                <a:solidFill>
                  <a:schemeClr val="bg1"/>
                </a:solidFill>
              </a:rPr>
              <a:t>Adonay</a:t>
            </a:r>
            <a:r>
              <a:rPr lang="en-US" sz="2800" dirty="0" smtClean="0">
                <a:solidFill>
                  <a:schemeClr val="bg1"/>
                </a:solidFill>
              </a:rPr>
              <a:t> </a:t>
            </a:r>
            <a:r>
              <a:rPr lang="en-US" sz="2800" dirty="0" err="1" smtClean="0">
                <a:solidFill>
                  <a:schemeClr val="bg1"/>
                </a:solidFill>
              </a:rPr>
              <a:t>oti</a:t>
            </a:r>
            <a:r>
              <a:rPr lang="en-US" sz="2800" dirty="0" smtClean="0">
                <a:solidFill>
                  <a:schemeClr val="bg1"/>
                </a:solidFill>
              </a:rPr>
              <a:t> </a:t>
            </a:r>
          </a:p>
          <a:p>
            <a:pPr algn="ctr"/>
            <a:r>
              <a:rPr lang="en-US" sz="2800" dirty="0" smtClean="0">
                <a:solidFill>
                  <a:schemeClr val="bg1"/>
                </a:solidFill>
              </a:rPr>
              <a:t>le-</a:t>
            </a:r>
            <a:r>
              <a:rPr lang="en-US" sz="2800" dirty="0" err="1" smtClean="0">
                <a:solidFill>
                  <a:schemeClr val="bg1"/>
                </a:solidFill>
              </a:rPr>
              <a:t>va</a:t>
            </a:r>
            <a:r>
              <a:rPr lang="en-US" sz="2800" dirty="0" smtClean="0">
                <a:solidFill>
                  <a:schemeClr val="bg1"/>
                </a:solidFill>
              </a:rPr>
              <a:t>-</a:t>
            </a:r>
            <a:r>
              <a:rPr lang="en-US" sz="2800" dirty="0" err="1" smtClean="0">
                <a:solidFill>
                  <a:schemeClr val="bg1"/>
                </a:solidFill>
              </a:rPr>
              <a:t>ser</a:t>
            </a:r>
            <a:r>
              <a:rPr lang="en-US" sz="2800" dirty="0" smtClean="0">
                <a:solidFill>
                  <a:schemeClr val="bg1"/>
                </a:solidFill>
              </a:rPr>
              <a:t> a-</a:t>
            </a:r>
            <a:r>
              <a:rPr lang="en-US" sz="2800" dirty="0" err="1" smtClean="0">
                <a:solidFill>
                  <a:schemeClr val="bg1"/>
                </a:solidFill>
              </a:rPr>
              <a:t>na</a:t>
            </a:r>
            <a:r>
              <a:rPr lang="en-US" sz="2800" dirty="0" smtClean="0">
                <a:solidFill>
                  <a:schemeClr val="bg1"/>
                </a:solidFill>
              </a:rPr>
              <a:t>-vim </a:t>
            </a:r>
            <a:r>
              <a:rPr lang="en-US" sz="2800" dirty="0" err="1" smtClean="0">
                <a:solidFill>
                  <a:schemeClr val="bg1"/>
                </a:solidFill>
              </a:rPr>
              <a:t>shla-kha-ni</a:t>
            </a:r>
            <a:r>
              <a:rPr lang="en-US" sz="2800" dirty="0" smtClean="0">
                <a:solidFill>
                  <a:schemeClr val="bg1"/>
                </a:solidFill>
              </a:rPr>
              <a:t> la-</a:t>
            </a:r>
            <a:r>
              <a:rPr lang="en-US" sz="2800" dirty="0" err="1" smtClean="0">
                <a:solidFill>
                  <a:schemeClr val="bg1"/>
                </a:solidFill>
              </a:rPr>
              <a:t>kha</a:t>
            </a:r>
            <a:r>
              <a:rPr lang="en-US" sz="2800" dirty="0" smtClean="0">
                <a:solidFill>
                  <a:schemeClr val="bg1"/>
                </a:solidFill>
              </a:rPr>
              <a:t>-</a:t>
            </a:r>
            <a:r>
              <a:rPr lang="en-US" sz="2800" dirty="0" err="1" smtClean="0">
                <a:solidFill>
                  <a:schemeClr val="bg1"/>
                </a:solidFill>
              </a:rPr>
              <a:t>vosh</a:t>
            </a:r>
            <a:endParaRPr lang="en-US" sz="2800" dirty="0" smtClean="0">
              <a:solidFill>
                <a:schemeClr val="bg1"/>
              </a:solidFill>
            </a:endParaRPr>
          </a:p>
          <a:p>
            <a:pPr algn="ctr"/>
            <a:r>
              <a:rPr lang="en-US" sz="2800" dirty="0" smtClean="0">
                <a:solidFill>
                  <a:schemeClr val="bg1"/>
                </a:solidFill>
              </a:rPr>
              <a:t>Le-</a:t>
            </a:r>
            <a:r>
              <a:rPr lang="en-US" sz="2800" dirty="0" err="1" smtClean="0">
                <a:solidFill>
                  <a:schemeClr val="bg1"/>
                </a:solidFill>
              </a:rPr>
              <a:t>nish</a:t>
            </a:r>
            <a:r>
              <a:rPr lang="en-US" sz="2800" dirty="0" smtClean="0">
                <a:solidFill>
                  <a:schemeClr val="bg1"/>
                </a:solidFill>
              </a:rPr>
              <a:t>-be-re </a:t>
            </a:r>
            <a:r>
              <a:rPr lang="en-US" sz="2800" dirty="0" err="1" smtClean="0">
                <a:solidFill>
                  <a:schemeClr val="bg1"/>
                </a:solidFill>
              </a:rPr>
              <a:t>lev</a:t>
            </a:r>
            <a:r>
              <a:rPr lang="en-US" sz="2800" dirty="0" smtClean="0">
                <a:solidFill>
                  <a:schemeClr val="bg1"/>
                </a:solidFill>
              </a:rPr>
              <a:t> </a:t>
            </a:r>
            <a:r>
              <a:rPr lang="en-US" sz="2800" dirty="0" err="1" smtClean="0">
                <a:solidFill>
                  <a:schemeClr val="bg1"/>
                </a:solidFill>
              </a:rPr>
              <a:t>lik-ro</a:t>
            </a:r>
            <a:r>
              <a:rPr lang="en-US" sz="2800" dirty="0" smtClean="0">
                <a:solidFill>
                  <a:schemeClr val="bg1"/>
                </a:solidFill>
              </a:rPr>
              <a:t> </a:t>
            </a:r>
            <a:r>
              <a:rPr lang="en-US" sz="2800" dirty="0" err="1" smtClean="0">
                <a:solidFill>
                  <a:schemeClr val="bg1"/>
                </a:solidFill>
              </a:rPr>
              <a:t>lish</a:t>
            </a:r>
            <a:r>
              <a:rPr lang="en-US" sz="2800" dirty="0" smtClean="0">
                <a:solidFill>
                  <a:schemeClr val="bg1"/>
                </a:solidFill>
              </a:rPr>
              <a:t>-vu-</a:t>
            </a:r>
            <a:r>
              <a:rPr lang="en-US" sz="2800" dirty="0" err="1" smtClean="0">
                <a:solidFill>
                  <a:schemeClr val="bg1"/>
                </a:solidFill>
              </a:rPr>
              <a:t>yim</a:t>
            </a:r>
            <a:r>
              <a:rPr lang="en-US" sz="2800" dirty="0" smtClean="0">
                <a:solidFill>
                  <a:schemeClr val="bg1"/>
                </a:solidFill>
              </a:rPr>
              <a:t> </a:t>
            </a:r>
            <a:r>
              <a:rPr lang="en-US" sz="2800" dirty="0" err="1" smtClean="0">
                <a:solidFill>
                  <a:schemeClr val="bg1"/>
                </a:solidFill>
              </a:rPr>
              <a:t>dror</a:t>
            </a:r>
            <a:r>
              <a:rPr lang="en-US" sz="2800" dirty="0" smtClean="0">
                <a:solidFill>
                  <a:schemeClr val="bg1"/>
                </a:solidFill>
              </a:rPr>
              <a:t>  </a:t>
            </a:r>
            <a:r>
              <a:rPr lang="en-US" sz="2800" dirty="0" err="1" smtClean="0">
                <a:solidFill>
                  <a:schemeClr val="bg1"/>
                </a:solidFill>
              </a:rPr>
              <a:t>ve</a:t>
            </a:r>
            <a:r>
              <a:rPr lang="en-US" sz="2800" dirty="0" smtClean="0">
                <a:solidFill>
                  <a:schemeClr val="bg1"/>
                </a:solidFill>
              </a:rPr>
              <a:t>-la-a-</a:t>
            </a:r>
            <a:r>
              <a:rPr lang="en-US" sz="2800" dirty="0" err="1" smtClean="0">
                <a:solidFill>
                  <a:schemeClr val="bg1"/>
                </a:solidFill>
              </a:rPr>
              <a:t>su</a:t>
            </a:r>
            <a:r>
              <a:rPr lang="en-US" sz="2800" dirty="0" smtClean="0">
                <a:solidFill>
                  <a:schemeClr val="bg1"/>
                </a:solidFill>
              </a:rPr>
              <a:t>-rim </a:t>
            </a:r>
            <a:r>
              <a:rPr lang="en-US" sz="2800" dirty="0" err="1" smtClean="0">
                <a:solidFill>
                  <a:schemeClr val="bg1"/>
                </a:solidFill>
              </a:rPr>
              <a:t>pkakh</a:t>
            </a:r>
            <a:r>
              <a:rPr lang="en-US" sz="2800" dirty="0" smtClean="0">
                <a:solidFill>
                  <a:schemeClr val="bg1"/>
                </a:solidFill>
              </a:rPr>
              <a:t> </a:t>
            </a:r>
            <a:r>
              <a:rPr lang="en-US" sz="2800" dirty="0" err="1" smtClean="0">
                <a:solidFill>
                  <a:schemeClr val="bg1"/>
                </a:solidFill>
              </a:rPr>
              <a:t>ko-akh</a:t>
            </a:r>
            <a:endParaRPr lang="en-US" sz="2800" dirty="0" smtClean="0">
              <a:solidFill>
                <a:schemeClr val="bg1"/>
              </a:solidFill>
            </a:endParaRPr>
          </a:p>
          <a:p>
            <a:pPr algn="ctr"/>
            <a:r>
              <a:rPr lang="en-US" sz="2400" dirty="0" err="1" smtClean="0">
                <a:solidFill>
                  <a:schemeClr val="bg1"/>
                </a:solidFill>
              </a:rPr>
              <a:t>Lik-ro</a:t>
            </a:r>
            <a:r>
              <a:rPr lang="en-US" sz="2400" dirty="0" smtClean="0">
                <a:solidFill>
                  <a:schemeClr val="bg1"/>
                </a:solidFill>
              </a:rPr>
              <a:t> </a:t>
            </a:r>
            <a:r>
              <a:rPr lang="en-US" sz="2400" dirty="0" err="1" smtClean="0">
                <a:solidFill>
                  <a:schemeClr val="bg1"/>
                </a:solidFill>
              </a:rPr>
              <a:t>shnat</a:t>
            </a:r>
            <a:r>
              <a:rPr lang="en-US" sz="2400" dirty="0" smtClean="0">
                <a:solidFill>
                  <a:schemeClr val="bg1"/>
                </a:solidFill>
              </a:rPr>
              <a:t> </a:t>
            </a:r>
            <a:r>
              <a:rPr lang="en-US" sz="2400" dirty="0" err="1" smtClean="0">
                <a:solidFill>
                  <a:schemeClr val="bg1"/>
                </a:solidFill>
              </a:rPr>
              <a:t>ra-tson</a:t>
            </a:r>
            <a:r>
              <a:rPr lang="en-US" sz="2400" dirty="0" smtClean="0">
                <a:solidFill>
                  <a:schemeClr val="bg1"/>
                </a:solidFill>
              </a:rPr>
              <a:t> la-</a:t>
            </a:r>
            <a:r>
              <a:rPr lang="en-US" sz="2400" dirty="0" err="1" smtClean="0">
                <a:solidFill>
                  <a:schemeClr val="bg1"/>
                </a:solidFill>
              </a:rPr>
              <a:t>Adonay</a:t>
            </a:r>
            <a:r>
              <a:rPr lang="en-US" sz="2400" dirty="0" smtClean="0">
                <a:solidFill>
                  <a:schemeClr val="bg1"/>
                </a:solidFill>
              </a:rPr>
              <a:t> </a:t>
            </a:r>
            <a:r>
              <a:rPr lang="en-US" sz="2400" dirty="0" err="1" smtClean="0">
                <a:solidFill>
                  <a:schemeClr val="bg1"/>
                </a:solidFill>
              </a:rPr>
              <a:t>ve-yom</a:t>
            </a:r>
            <a:r>
              <a:rPr lang="en-US" sz="2400" dirty="0" smtClean="0">
                <a:solidFill>
                  <a:schemeClr val="bg1"/>
                </a:solidFill>
              </a:rPr>
              <a:t> </a:t>
            </a:r>
            <a:r>
              <a:rPr lang="en-US" sz="2400" dirty="0" err="1" smtClean="0">
                <a:solidFill>
                  <a:schemeClr val="bg1"/>
                </a:solidFill>
              </a:rPr>
              <a:t>na-kam</a:t>
            </a:r>
            <a:r>
              <a:rPr lang="en-US" sz="2400" dirty="0" smtClean="0">
                <a:solidFill>
                  <a:schemeClr val="bg1"/>
                </a:solidFill>
              </a:rPr>
              <a:t> le-</a:t>
            </a:r>
            <a:r>
              <a:rPr lang="en-US" sz="2400" dirty="0" err="1" smtClean="0">
                <a:solidFill>
                  <a:schemeClr val="bg1"/>
                </a:solidFill>
              </a:rPr>
              <a:t>Eloheynu</a:t>
            </a:r>
            <a:r>
              <a:rPr lang="en-US" sz="2400" dirty="0" smtClean="0">
                <a:solidFill>
                  <a:schemeClr val="bg1"/>
                </a:solidFill>
              </a:rPr>
              <a:t> le-</a:t>
            </a:r>
            <a:r>
              <a:rPr lang="en-US" sz="2400" dirty="0" err="1" smtClean="0">
                <a:solidFill>
                  <a:schemeClr val="bg1"/>
                </a:solidFill>
              </a:rPr>
              <a:t>na</a:t>
            </a:r>
            <a:r>
              <a:rPr lang="en-US" sz="2400" dirty="0" smtClean="0">
                <a:solidFill>
                  <a:schemeClr val="bg1"/>
                </a:solidFill>
              </a:rPr>
              <a:t>-</a:t>
            </a:r>
            <a:r>
              <a:rPr lang="en-US" sz="2400" dirty="0" err="1" smtClean="0">
                <a:solidFill>
                  <a:schemeClr val="bg1"/>
                </a:solidFill>
              </a:rPr>
              <a:t>khem</a:t>
            </a:r>
            <a:r>
              <a:rPr lang="en-US" sz="2400" dirty="0" smtClean="0">
                <a:solidFill>
                  <a:schemeClr val="bg1"/>
                </a:solidFill>
              </a:rPr>
              <a:t> </a:t>
            </a:r>
            <a:r>
              <a:rPr lang="en-US" sz="2400" dirty="0" err="1" smtClean="0">
                <a:solidFill>
                  <a:schemeClr val="bg1"/>
                </a:solidFill>
              </a:rPr>
              <a:t>kol</a:t>
            </a:r>
            <a:r>
              <a:rPr lang="en-US" sz="2400" dirty="0" smtClean="0">
                <a:solidFill>
                  <a:schemeClr val="bg1"/>
                </a:solidFill>
              </a:rPr>
              <a:t> a-</a:t>
            </a:r>
            <a:r>
              <a:rPr lang="en-US" sz="2400" dirty="0" err="1" smtClean="0">
                <a:solidFill>
                  <a:schemeClr val="bg1"/>
                </a:solidFill>
              </a:rPr>
              <a:t>ve</a:t>
            </a:r>
            <a:r>
              <a:rPr lang="en-US" sz="2400" dirty="0" smtClean="0">
                <a:solidFill>
                  <a:schemeClr val="bg1"/>
                </a:solidFill>
              </a:rPr>
              <a:t>-</a:t>
            </a:r>
            <a:r>
              <a:rPr lang="en-US" sz="2400" dirty="0" err="1" smtClean="0">
                <a:solidFill>
                  <a:schemeClr val="bg1"/>
                </a:solidFill>
              </a:rPr>
              <a:t>lim</a:t>
            </a:r>
            <a:endParaRPr lang="en-US" sz="2400" dirty="0" smtClean="0">
              <a:solidFill>
                <a:schemeClr val="bg1"/>
              </a:solidFill>
            </a:endParaRPr>
          </a:p>
          <a:p>
            <a:pPr algn="ctr"/>
            <a:r>
              <a:rPr lang="en-US" sz="2800" dirty="0" smtClean="0">
                <a:solidFill>
                  <a:schemeClr val="bg1"/>
                </a:solidFill>
              </a:rPr>
              <a:t>//  La-sum la-a-</a:t>
            </a:r>
            <a:r>
              <a:rPr lang="en-US" sz="2800" dirty="0" err="1" smtClean="0">
                <a:solidFill>
                  <a:schemeClr val="bg1"/>
                </a:solidFill>
              </a:rPr>
              <a:t>ve</a:t>
            </a:r>
            <a:r>
              <a:rPr lang="en-US" sz="2800" dirty="0" smtClean="0">
                <a:solidFill>
                  <a:schemeClr val="bg1"/>
                </a:solidFill>
              </a:rPr>
              <a:t>-le </a:t>
            </a:r>
            <a:r>
              <a:rPr lang="en-US" sz="2800" dirty="0" err="1" smtClean="0">
                <a:solidFill>
                  <a:schemeClr val="bg1"/>
                </a:solidFill>
              </a:rPr>
              <a:t>Tsiyon</a:t>
            </a:r>
            <a:r>
              <a:rPr lang="en-US" sz="2800" dirty="0" smtClean="0">
                <a:solidFill>
                  <a:schemeClr val="bg1"/>
                </a:solidFill>
              </a:rPr>
              <a:t> la-</a:t>
            </a:r>
            <a:r>
              <a:rPr lang="en-US" sz="2800" dirty="0" err="1" smtClean="0">
                <a:solidFill>
                  <a:schemeClr val="bg1"/>
                </a:solidFill>
              </a:rPr>
              <a:t>tet</a:t>
            </a:r>
            <a:r>
              <a:rPr lang="en-US" sz="2800" dirty="0" smtClean="0">
                <a:solidFill>
                  <a:schemeClr val="bg1"/>
                </a:solidFill>
              </a:rPr>
              <a:t> la-hem peer ta-</a:t>
            </a:r>
            <a:r>
              <a:rPr lang="en-US" sz="2800" dirty="0" err="1" smtClean="0">
                <a:solidFill>
                  <a:schemeClr val="bg1"/>
                </a:solidFill>
              </a:rPr>
              <a:t>khat</a:t>
            </a:r>
            <a:r>
              <a:rPr lang="en-US" sz="2800" dirty="0" smtClean="0">
                <a:solidFill>
                  <a:schemeClr val="bg1"/>
                </a:solidFill>
              </a:rPr>
              <a:t> e-</a:t>
            </a:r>
            <a:r>
              <a:rPr lang="en-US" sz="2800" dirty="0" err="1" smtClean="0">
                <a:solidFill>
                  <a:schemeClr val="bg1"/>
                </a:solidFill>
              </a:rPr>
              <a:t>fer</a:t>
            </a:r>
            <a:endParaRPr lang="en-US" sz="2800" dirty="0" smtClean="0">
              <a:solidFill>
                <a:schemeClr val="bg1"/>
              </a:solidFill>
            </a:endParaRPr>
          </a:p>
          <a:p>
            <a:pPr algn="ctr"/>
            <a:r>
              <a:rPr lang="en-US" sz="2800" dirty="0" smtClean="0">
                <a:solidFill>
                  <a:schemeClr val="bg1"/>
                </a:solidFill>
              </a:rPr>
              <a:t>She-men </a:t>
            </a:r>
            <a:r>
              <a:rPr lang="en-US" sz="2800" dirty="0" err="1" smtClean="0">
                <a:solidFill>
                  <a:schemeClr val="bg1"/>
                </a:solidFill>
              </a:rPr>
              <a:t>sa</a:t>
            </a:r>
            <a:r>
              <a:rPr lang="en-US" sz="2800" dirty="0" smtClean="0">
                <a:solidFill>
                  <a:schemeClr val="bg1"/>
                </a:solidFill>
              </a:rPr>
              <a:t>-son ta-</a:t>
            </a:r>
            <a:r>
              <a:rPr lang="en-US" sz="2800" dirty="0" err="1" smtClean="0">
                <a:solidFill>
                  <a:schemeClr val="bg1"/>
                </a:solidFill>
              </a:rPr>
              <a:t>khat</a:t>
            </a:r>
            <a:r>
              <a:rPr lang="en-US" sz="2800" dirty="0" smtClean="0">
                <a:solidFill>
                  <a:schemeClr val="bg1"/>
                </a:solidFill>
              </a:rPr>
              <a:t> e-</a:t>
            </a:r>
            <a:r>
              <a:rPr lang="en-US" sz="2800" dirty="0" err="1" smtClean="0">
                <a:solidFill>
                  <a:schemeClr val="bg1"/>
                </a:solidFill>
              </a:rPr>
              <a:t>vel</a:t>
            </a:r>
            <a:r>
              <a:rPr lang="en-US" sz="2800" dirty="0" smtClean="0">
                <a:solidFill>
                  <a:schemeClr val="bg1"/>
                </a:solidFill>
              </a:rPr>
              <a:t> ma-a-</a:t>
            </a:r>
            <a:r>
              <a:rPr lang="en-US" sz="2800" dirty="0" err="1" smtClean="0">
                <a:solidFill>
                  <a:schemeClr val="bg1"/>
                </a:solidFill>
              </a:rPr>
              <a:t>te</a:t>
            </a:r>
            <a:r>
              <a:rPr lang="en-US" sz="2800" dirty="0" smtClean="0">
                <a:solidFill>
                  <a:schemeClr val="bg1"/>
                </a:solidFill>
              </a:rPr>
              <a:t> </a:t>
            </a:r>
            <a:r>
              <a:rPr lang="en-US" sz="2800" dirty="0" err="1" smtClean="0">
                <a:solidFill>
                  <a:schemeClr val="bg1"/>
                </a:solidFill>
              </a:rPr>
              <a:t>te</a:t>
            </a:r>
            <a:r>
              <a:rPr lang="en-US" sz="2800" dirty="0" smtClean="0">
                <a:solidFill>
                  <a:schemeClr val="bg1"/>
                </a:solidFill>
              </a:rPr>
              <a:t>-hi-la ta-</a:t>
            </a:r>
            <a:r>
              <a:rPr lang="en-US" sz="2800" dirty="0" err="1" smtClean="0">
                <a:solidFill>
                  <a:schemeClr val="bg1"/>
                </a:solidFill>
              </a:rPr>
              <a:t>khat</a:t>
            </a:r>
            <a:r>
              <a:rPr lang="en-US" sz="2800" dirty="0" smtClean="0">
                <a:solidFill>
                  <a:schemeClr val="bg1"/>
                </a:solidFill>
              </a:rPr>
              <a:t> </a:t>
            </a:r>
            <a:r>
              <a:rPr lang="en-US" sz="2800" dirty="0" err="1" smtClean="0">
                <a:solidFill>
                  <a:schemeClr val="bg1"/>
                </a:solidFill>
              </a:rPr>
              <a:t>ru-akh</a:t>
            </a:r>
            <a:r>
              <a:rPr lang="en-US" sz="2800" dirty="0" smtClean="0">
                <a:solidFill>
                  <a:schemeClr val="bg1"/>
                </a:solidFill>
              </a:rPr>
              <a:t> </a:t>
            </a:r>
            <a:r>
              <a:rPr lang="en-US" sz="2800" dirty="0" err="1" smtClean="0">
                <a:solidFill>
                  <a:schemeClr val="bg1"/>
                </a:solidFill>
              </a:rPr>
              <a:t>ke</a:t>
            </a:r>
            <a:r>
              <a:rPr lang="en-US" sz="2800" dirty="0" smtClean="0">
                <a:solidFill>
                  <a:schemeClr val="bg1"/>
                </a:solidFill>
              </a:rPr>
              <a:t>-ha  //</a:t>
            </a:r>
          </a:p>
          <a:p>
            <a:pPr algn="ctr"/>
            <a:r>
              <a:rPr lang="en-US" sz="2800" dirty="0" smtClean="0">
                <a:solidFill>
                  <a:schemeClr val="bg1"/>
                </a:solidFill>
              </a:rPr>
              <a:t>Ta-</a:t>
            </a:r>
            <a:r>
              <a:rPr lang="en-US" sz="2800" dirty="0" err="1" smtClean="0">
                <a:solidFill>
                  <a:schemeClr val="bg1"/>
                </a:solidFill>
              </a:rPr>
              <a:t>khat</a:t>
            </a:r>
            <a:r>
              <a:rPr lang="en-US" sz="2800" dirty="0" smtClean="0">
                <a:solidFill>
                  <a:schemeClr val="bg1"/>
                </a:solidFill>
              </a:rPr>
              <a:t> </a:t>
            </a:r>
            <a:r>
              <a:rPr lang="en-US" sz="2800" dirty="0" err="1">
                <a:solidFill>
                  <a:schemeClr val="bg1"/>
                </a:solidFill>
              </a:rPr>
              <a:t>ru-akh</a:t>
            </a:r>
            <a:r>
              <a:rPr lang="en-US" sz="2800" dirty="0">
                <a:solidFill>
                  <a:schemeClr val="bg1"/>
                </a:solidFill>
              </a:rPr>
              <a:t> </a:t>
            </a:r>
            <a:r>
              <a:rPr lang="en-US" sz="2800" dirty="0" err="1">
                <a:solidFill>
                  <a:schemeClr val="bg1"/>
                </a:solidFill>
              </a:rPr>
              <a:t>ke</a:t>
            </a:r>
            <a:r>
              <a:rPr lang="en-US" sz="2800" dirty="0">
                <a:solidFill>
                  <a:schemeClr val="bg1"/>
                </a:solidFill>
              </a:rPr>
              <a:t>-ha</a:t>
            </a:r>
            <a:endParaRPr lang="en-US" sz="2800" dirty="0"/>
          </a:p>
        </p:txBody>
      </p:sp>
    </p:spTree>
    <p:extLst>
      <p:ext uri="{BB962C8B-B14F-4D97-AF65-F5344CB8AC3E}">
        <p14:creationId xmlns:p14="http://schemas.microsoft.com/office/powerpoint/2010/main" val="186603547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DOC_GUID" val="{78d58d64-a3ed-403f-9071-bd86c321099f}"/>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heme/theme1.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3025</TotalTime>
  <Words>1459</Words>
  <Application>Microsoft Office PowerPoint</Application>
  <PresentationFormat>Custom</PresentationFormat>
  <Paragraphs>80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Microsoft</cp:lastModifiedBy>
  <cp:revision>466</cp:revision>
  <dcterms:created xsi:type="dcterms:W3CDTF">2019-04-01T15:31:00Z</dcterms:created>
  <dcterms:modified xsi:type="dcterms:W3CDTF">2021-03-06T04:16:26Z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