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9"/>
  </p:notesMasterIdLst>
  <p:sldIdLst>
    <p:sldId id="410" r:id="rId2"/>
    <p:sldId id="411" r:id="rId3"/>
    <p:sldId id="412" r:id="rId4"/>
    <p:sldId id="413" r:id="rId5"/>
    <p:sldId id="414" r:id="rId6"/>
    <p:sldId id="415" r:id="rId7"/>
    <p:sldId id="416" r:id="rId8"/>
  </p:sldIdLst>
  <p:sldSz cx="12188825" cy="6858000"/>
  <p:notesSz cx="6858000" cy="9144000"/>
  <p:custDataLst>
    <p:tags r:id="rId1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08">
          <p15:clr>
            <a:srgbClr val="A4A3A4"/>
          </p15:clr>
        </p15:guide>
        <p15:guide id="2" pos="2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94660"/>
  </p:normalViewPr>
  <p:slideViewPr>
    <p:cSldViewPr showGuides="1">
      <p:cViewPr varScale="1">
        <p:scale>
          <a:sx n="84" d="100"/>
          <a:sy n="84" d="100"/>
        </p:scale>
        <p:origin x="-486" y="-78"/>
      </p:cViewPr>
      <p:guideLst>
        <p:guide orient="horz" pos="2208"/>
        <p:guide pos="3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374BE-8425-4A34-97DD-12BD042D5B11}" type="datetimeFigureOut">
              <a:rPr lang="en-US" smtClean="0"/>
              <a:t>3/5/2021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2576A-C8DA-4289-9320-1712AC58D894}" type="slidenum">
              <a:rPr lang="en-US" smtClean="0"/>
              <a:t>‹#›</a:t>
            </a:fld>
            <a:endParaRPr lang="en-US"/>
          </a:p>
        </p:txBody>
      </p:sp>
    </p:spTree>
    <p:extLst>
      <p:ext uri="{BB962C8B-B14F-4D97-AF65-F5344CB8AC3E}">
        <p14:creationId xmlns:p14="http://schemas.microsoft.com/office/powerpoint/2010/main" val="320505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603" y="1122363"/>
            <a:ext cx="9141619"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3603" y="3602038"/>
            <a:ext cx="9141619"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6898" y="274639"/>
            <a:ext cx="2742486"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441" y="274639"/>
            <a:ext cx="8068472"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634" y="1709739"/>
            <a:ext cx="10512862"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634" y="4589464"/>
            <a:ext cx="1051286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441" y="1600201"/>
            <a:ext cx="53752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4112" y="1600201"/>
            <a:ext cx="53752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569" y="365126"/>
            <a:ext cx="10512862"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466" y="1778438"/>
            <a:ext cx="487230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466" y="2665379"/>
            <a:ext cx="487230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5309" y="1778438"/>
            <a:ext cx="489630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5309" y="2665379"/>
            <a:ext cx="489630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569" y="457200"/>
            <a:ext cx="3931213"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1838" y="987426"/>
            <a:ext cx="617059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569" y="2057400"/>
            <a:ext cx="393121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569" y="457200"/>
            <a:ext cx="4164265"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1838" y="457201"/>
            <a:ext cx="6170593"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569" y="2057400"/>
            <a:ext cx="4164265"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441" y="274638"/>
            <a:ext cx="10969943" cy="1143000"/>
          </a:xfrm>
          <a:prstGeom prst="rect">
            <a:avLst/>
          </a:prstGeom>
          <a:noFill/>
          <a:ln w="9525">
            <a:noFill/>
          </a:ln>
        </p:spPr>
        <p:txBody>
          <a:bodyPr anchor="ctr"/>
          <a:lstStyle/>
          <a:p>
            <a:pPr lvl="0"/>
            <a:r>
              <a:rPr lang="zh-CN" altLang="en-US"/>
              <a:t>单击此处编辑母版标题样式</a:t>
            </a:r>
          </a:p>
        </p:txBody>
      </p:sp>
      <p:sp>
        <p:nvSpPr>
          <p:cNvPr id="2051" name="文本占位符 1026"/>
          <p:cNvSpPr>
            <a:spLocks noGrp="1"/>
          </p:cNvSpPr>
          <p:nvPr>
            <p:ph type="body"/>
          </p:nvPr>
        </p:nvSpPr>
        <p:spPr>
          <a:xfrm>
            <a:off x="609441" y="1600201"/>
            <a:ext cx="10969943"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8" name="日期占位符 1027"/>
          <p:cNvSpPr>
            <a:spLocks noGrp="1"/>
          </p:cNvSpPr>
          <p:nvPr>
            <p:ph type="dt" sz="half" idx="2"/>
          </p:nvPr>
        </p:nvSpPr>
        <p:spPr>
          <a:xfrm>
            <a:off x="609441" y="6245225"/>
            <a:ext cx="2844059"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4515" y="6245225"/>
            <a:ext cx="3859795"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5325" y="6245225"/>
            <a:ext cx="2844059"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audio" Target="../media/media2.mp3"/><Relationship Id="rId16" Type="http://schemas.openxmlformats.org/officeDocument/2006/relationships/image" Target="../media/image18.png"/><Relationship Id="rId1" Type="http://schemas.microsoft.com/office/2007/relationships/media" Target="../media/media2.mp3"/><Relationship Id="rId6" Type="http://schemas.openxmlformats.org/officeDocument/2006/relationships/image" Target="../media/image19.png"/><Relationship Id="rId11" Type="http://schemas.openxmlformats.org/officeDocument/2006/relationships/image" Target="../media/image16.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1212" y="174974"/>
            <a:ext cx="8408876" cy="4093428"/>
          </a:xfrm>
          <a:prstGeom prst="rect">
            <a:avLst/>
          </a:prstGeom>
          <a:solidFill>
            <a:srgbClr val="7030A0"/>
          </a:solidFill>
        </p:spPr>
        <p:txBody>
          <a:bodyPr wrap="square" rtlCol="0" anchor="t">
            <a:spAutoFit/>
          </a:bodyPr>
          <a:lstStyle/>
          <a:p>
            <a:r>
              <a:rPr lang="en-US" sz="2200" dirty="0" err="1" smtClean="0">
                <a:solidFill>
                  <a:schemeClr val="bg1"/>
                </a:solidFill>
              </a:rPr>
              <a:t>Aprende</a:t>
            </a:r>
            <a:r>
              <a:rPr lang="en-US" sz="2200" dirty="0" smtClean="0">
                <a:solidFill>
                  <a:schemeClr val="bg1"/>
                </a:solidFill>
              </a:rPr>
              <a:t> </a:t>
            </a:r>
            <a:r>
              <a:rPr lang="en-US" sz="2200" dirty="0" err="1">
                <a:solidFill>
                  <a:schemeClr val="bg1"/>
                </a:solidFill>
              </a:rPr>
              <a:t>H</a:t>
            </a:r>
            <a:r>
              <a:rPr lang="en-US" sz="2200" dirty="0" err="1" smtClean="0">
                <a:solidFill>
                  <a:schemeClr val="bg1"/>
                </a:solidFill>
              </a:rPr>
              <a:t>ebreo</a:t>
            </a:r>
            <a:r>
              <a:rPr lang="en-US" sz="2200" dirty="0" smtClean="0">
                <a:solidFill>
                  <a:schemeClr val="bg1"/>
                </a:solidFill>
              </a:rPr>
              <a:t> </a:t>
            </a:r>
            <a:r>
              <a:rPr lang="en-US" sz="2200" dirty="0" err="1" smtClean="0">
                <a:solidFill>
                  <a:schemeClr val="bg1"/>
                </a:solidFill>
              </a:rPr>
              <a:t>mientras</a:t>
            </a:r>
            <a:r>
              <a:rPr lang="en-US" sz="2200" dirty="0" smtClean="0">
                <a:solidFill>
                  <a:schemeClr val="bg1"/>
                </a:solidFill>
              </a:rPr>
              <a:t> </a:t>
            </a:r>
            <a:r>
              <a:rPr lang="en-US" sz="2200" dirty="0" err="1" smtClean="0">
                <a:solidFill>
                  <a:schemeClr val="bg1"/>
                </a:solidFill>
              </a:rPr>
              <a:t>Cantas</a:t>
            </a:r>
            <a:endParaRPr lang="en-US" sz="2200" b="1" dirty="0" smtClean="0">
              <a:solidFill>
                <a:schemeClr val="bg1"/>
              </a:solidFill>
            </a:endParaRPr>
          </a:p>
          <a:p>
            <a:r>
              <a:rPr lang="en-US" sz="2200" dirty="0" err="1">
                <a:solidFill>
                  <a:schemeClr val="bg1"/>
                </a:solidFill>
              </a:rPr>
              <a:t>Apprenez</a:t>
            </a:r>
            <a:r>
              <a:rPr lang="en-US" sz="2200" dirty="0">
                <a:solidFill>
                  <a:schemeClr val="bg1"/>
                </a:solidFill>
              </a:rPr>
              <a:t> </a:t>
            </a:r>
            <a:r>
              <a:rPr lang="en-US" sz="2200" dirty="0" err="1" smtClean="0">
                <a:solidFill>
                  <a:schemeClr val="bg1"/>
                </a:solidFill>
              </a:rPr>
              <a:t>l'Hébreu</a:t>
            </a:r>
            <a:r>
              <a:rPr lang="en-US" sz="2200" dirty="0" smtClean="0">
                <a:solidFill>
                  <a:schemeClr val="bg1"/>
                </a:solidFill>
              </a:rPr>
              <a:t> </a:t>
            </a:r>
            <a:r>
              <a:rPr lang="en-US" sz="2200" dirty="0">
                <a:solidFill>
                  <a:schemeClr val="bg1"/>
                </a:solidFill>
              </a:rPr>
              <a:t>en </a:t>
            </a:r>
            <a:r>
              <a:rPr lang="en-US" sz="2200" dirty="0" err="1" smtClean="0">
                <a:solidFill>
                  <a:schemeClr val="bg1"/>
                </a:solidFill>
              </a:rPr>
              <a:t>Chantant</a:t>
            </a:r>
            <a:endParaRPr lang="en-US" sz="2200" dirty="0" smtClean="0">
              <a:solidFill>
                <a:schemeClr val="bg1"/>
              </a:solidFill>
            </a:endParaRPr>
          </a:p>
          <a:p>
            <a:r>
              <a:rPr lang="en-US" sz="2200" dirty="0" err="1" smtClean="0">
                <a:solidFill>
                  <a:schemeClr val="bg1"/>
                </a:solidFill>
              </a:rPr>
              <a:t>Lerne</a:t>
            </a:r>
            <a:r>
              <a:rPr lang="en-US" sz="2200" dirty="0" smtClean="0">
                <a:solidFill>
                  <a:schemeClr val="bg1"/>
                </a:solidFill>
              </a:rPr>
              <a:t> </a:t>
            </a:r>
            <a:r>
              <a:rPr lang="en-US" sz="2200" dirty="0" err="1">
                <a:solidFill>
                  <a:schemeClr val="bg1"/>
                </a:solidFill>
              </a:rPr>
              <a:t>Hebräisch</a:t>
            </a:r>
            <a:r>
              <a:rPr lang="en-US" sz="2200" dirty="0">
                <a:solidFill>
                  <a:schemeClr val="bg1"/>
                </a:solidFill>
              </a:rPr>
              <a:t> </a:t>
            </a:r>
            <a:r>
              <a:rPr lang="en-US" sz="2200" dirty="0" err="1">
                <a:solidFill>
                  <a:schemeClr val="bg1"/>
                </a:solidFill>
              </a:rPr>
              <a:t>beim</a:t>
            </a:r>
            <a:r>
              <a:rPr lang="en-US" sz="2200" dirty="0">
                <a:solidFill>
                  <a:schemeClr val="bg1"/>
                </a:solidFill>
              </a:rPr>
              <a:t> </a:t>
            </a:r>
            <a:r>
              <a:rPr lang="en-US" sz="2200" dirty="0" err="1" smtClean="0">
                <a:solidFill>
                  <a:schemeClr val="bg1"/>
                </a:solidFill>
              </a:rPr>
              <a:t>Singen</a:t>
            </a:r>
            <a:endParaRPr lang="en-US" sz="2200" dirty="0">
              <a:solidFill>
                <a:schemeClr val="bg1"/>
              </a:solidFill>
            </a:endParaRPr>
          </a:p>
          <a:p>
            <a:r>
              <a:rPr lang="ko-KR" altLang="en-US" sz="2200" b="1" dirty="0" smtClean="0">
                <a:solidFill>
                  <a:schemeClr val="bg1"/>
                </a:solidFill>
              </a:rPr>
              <a:t>노래하며 배우는 히브리어</a:t>
            </a:r>
            <a:endParaRPr lang="en-US" sz="2200" b="1" dirty="0" smtClean="0">
              <a:solidFill>
                <a:schemeClr val="bg1"/>
              </a:solidFill>
            </a:endParaRPr>
          </a:p>
          <a:p>
            <a:r>
              <a:rPr lang="zh-CN" altLang="en-US" sz="2200" b="1" dirty="0" smtClean="0">
                <a:solidFill>
                  <a:schemeClr val="bg1"/>
                </a:solidFill>
              </a:rPr>
              <a:t>唱歌來學習希伯來語</a:t>
            </a:r>
            <a:endParaRPr lang="en-US" altLang="zh-CN" sz="2200" b="1" dirty="0" smtClean="0">
              <a:solidFill>
                <a:schemeClr val="bg1"/>
              </a:solidFill>
            </a:endParaRPr>
          </a:p>
          <a:p>
            <a:endParaRPr lang="en-US" altLang="zh-CN" sz="1000" b="1" dirty="0" smtClean="0">
              <a:solidFill>
                <a:schemeClr val="bg1"/>
              </a:solidFill>
            </a:endParaRPr>
          </a:p>
          <a:p>
            <a:pPr algn="ctr"/>
            <a:r>
              <a:rPr lang="en-US" sz="6600" b="1" dirty="0" smtClean="0">
                <a:solidFill>
                  <a:srgbClr val="FFFF00"/>
                </a:solidFill>
              </a:rPr>
              <a:t>Learn Hebrew</a:t>
            </a:r>
          </a:p>
          <a:p>
            <a:pPr algn="ctr"/>
            <a:r>
              <a:rPr lang="en-US" sz="6600" b="1" dirty="0" smtClean="0">
                <a:solidFill>
                  <a:srgbClr val="FFFF00"/>
                </a:solidFill>
              </a:rPr>
              <a:t>While Singing (XI)</a:t>
            </a:r>
            <a:endParaRPr lang="en-US" sz="800" b="1" dirty="0" smtClean="0">
              <a:solidFill>
                <a:srgbClr val="FFFF00"/>
              </a:solidFill>
            </a:endParaRPr>
          </a:p>
          <a:p>
            <a:pPr algn="ctr"/>
            <a:endParaRPr lang="en-US" sz="800" b="1" dirty="0" smtClean="0">
              <a:solidFill>
                <a:srgbClr val="FFFF00"/>
              </a:solidFill>
            </a:endParaRPr>
          </a:p>
        </p:txBody>
      </p:sp>
      <p:sp>
        <p:nvSpPr>
          <p:cNvPr id="3" name="Rectangle 2"/>
          <p:cNvSpPr/>
          <p:nvPr/>
        </p:nvSpPr>
        <p:spPr>
          <a:xfrm>
            <a:off x="3934172" y="4391513"/>
            <a:ext cx="7825950" cy="2246769"/>
          </a:xfrm>
          <a:prstGeom prst="rect">
            <a:avLst/>
          </a:prstGeom>
          <a:solidFill>
            <a:srgbClr val="002060"/>
          </a:solidFill>
        </p:spPr>
        <p:txBody>
          <a:bodyPr wrap="square">
            <a:spAutoFit/>
          </a:bodyPr>
          <a:lstStyle/>
          <a:p>
            <a:r>
              <a:rPr lang="en-US" sz="3000" b="1" dirty="0" smtClean="0">
                <a:solidFill>
                  <a:srgbClr val="FFFF00"/>
                </a:solidFill>
              </a:rPr>
              <a:t>Voice: Ezra Kim, Ph.D.</a:t>
            </a:r>
          </a:p>
          <a:p>
            <a:r>
              <a:rPr lang="fr-FR" sz="2000" b="1" dirty="0" smtClean="0">
                <a:solidFill>
                  <a:schemeClr val="bg1"/>
                </a:solidFill>
              </a:rPr>
              <a:t>				</a:t>
            </a:r>
            <a:r>
              <a:rPr lang="es-ES" sz="2000" b="1" dirty="0" smtClean="0">
                <a:solidFill>
                  <a:schemeClr val="bg1"/>
                </a:solidFill>
              </a:rPr>
              <a:t>				</a:t>
            </a:r>
            <a:r>
              <a:rPr lang="es-ES" b="1" dirty="0" smtClean="0">
                <a:solidFill>
                  <a:schemeClr val="bg1"/>
                </a:solidFill>
              </a:rPr>
              <a:t>				Cantado </a:t>
            </a:r>
            <a:r>
              <a:rPr lang="es-ES" b="1" dirty="0">
                <a:solidFill>
                  <a:schemeClr val="bg1"/>
                </a:solidFill>
              </a:rPr>
              <a:t>por </a:t>
            </a:r>
            <a:r>
              <a:rPr lang="es-ES" b="1" dirty="0" smtClean="0">
                <a:solidFill>
                  <a:schemeClr val="bg1"/>
                </a:solidFill>
              </a:rPr>
              <a:t>E</a:t>
            </a:r>
            <a:r>
              <a:rPr lang="en-US" b="1" dirty="0" err="1" smtClean="0">
                <a:solidFill>
                  <a:schemeClr val="bg1"/>
                </a:solidFill>
              </a:rPr>
              <a:t>sdras</a:t>
            </a:r>
            <a:r>
              <a:rPr lang="es-ES" b="1" dirty="0" smtClean="0">
                <a:solidFill>
                  <a:schemeClr val="bg1"/>
                </a:solidFill>
              </a:rPr>
              <a:t> </a:t>
            </a:r>
            <a:r>
              <a:rPr lang="en-US" b="1" dirty="0">
                <a:solidFill>
                  <a:schemeClr val="bg1"/>
                </a:solidFill>
              </a:rPr>
              <a:t>Kim, Ph.D</a:t>
            </a:r>
            <a:r>
              <a:rPr lang="en-US" b="1" dirty="0" smtClean="0">
                <a:solidFill>
                  <a:schemeClr val="bg1"/>
                </a:solidFill>
              </a:rPr>
              <a:t>.</a:t>
            </a:r>
            <a:r>
              <a:rPr lang="fr-FR" b="1" dirty="0">
                <a:solidFill>
                  <a:schemeClr val="bg1"/>
                </a:solidFill>
              </a:rPr>
              <a:t> </a:t>
            </a:r>
            <a:endParaRPr lang="fr-FR" b="1" dirty="0" smtClean="0">
              <a:solidFill>
                <a:schemeClr val="bg1"/>
              </a:solidFill>
            </a:endParaRPr>
          </a:p>
          <a:p>
            <a:r>
              <a:rPr lang="fr-FR" b="1" dirty="0">
                <a:solidFill>
                  <a:schemeClr val="bg1"/>
                </a:solidFill>
              </a:rPr>
              <a:t>	</a:t>
            </a:r>
            <a:r>
              <a:rPr lang="fr-FR" b="1" dirty="0" smtClean="0">
                <a:solidFill>
                  <a:schemeClr val="bg1"/>
                </a:solidFill>
              </a:rPr>
              <a:t>			Chanté </a:t>
            </a:r>
            <a:r>
              <a:rPr lang="fr-FR" b="1" dirty="0">
                <a:solidFill>
                  <a:schemeClr val="bg1"/>
                </a:solidFill>
              </a:rPr>
              <a:t>par Ezra </a:t>
            </a:r>
            <a:r>
              <a:rPr lang="en-US" b="1" dirty="0">
                <a:solidFill>
                  <a:schemeClr val="bg1"/>
                </a:solidFill>
              </a:rPr>
              <a:t>Kim, Ph.D</a:t>
            </a:r>
            <a:r>
              <a:rPr lang="en-US" b="1" dirty="0" smtClean="0">
                <a:solidFill>
                  <a:schemeClr val="bg1"/>
                </a:solidFill>
              </a:rPr>
              <a:t>.</a:t>
            </a:r>
          </a:p>
          <a:p>
            <a:r>
              <a:rPr lang="de-DE" b="1" dirty="0" smtClean="0">
                <a:solidFill>
                  <a:schemeClr val="bg1"/>
                </a:solidFill>
              </a:rPr>
              <a:t>				Gesungen </a:t>
            </a:r>
            <a:r>
              <a:rPr lang="de-DE" b="1" dirty="0">
                <a:solidFill>
                  <a:schemeClr val="bg1"/>
                </a:solidFill>
              </a:rPr>
              <a:t>von Ezra </a:t>
            </a:r>
            <a:r>
              <a:rPr lang="de-DE" b="1" dirty="0" smtClean="0">
                <a:solidFill>
                  <a:schemeClr val="bg1"/>
                </a:solidFill>
              </a:rPr>
              <a:t>Kim, Ph.D.</a:t>
            </a:r>
            <a:endParaRPr lang="fr-FR" b="1" dirty="0">
              <a:solidFill>
                <a:schemeClr val="bg1"/>
              </a:solidFill>
            </a:endParaRPr>
          </a:p>
          <a:p>
            <a:r>
              <a:rPr lang="en-US" altLang="ko-KR" b="1" dirty="0" smtClean="0">
                <a:solidFill>
                  <a:schemeClr val="bg1"/>
                </a:solidFill>
              </a:rPr>
              <a:t>				</a:t>
            </a:r>
            <a:r>
              <a:rPr lang="ko-KR" altLang="en-US" b="1" dirty="0" smtClean="0">
                <a:solidFill>
                  <a:schemeClr val="bg1"/>
                </a:solidFill>
              </a:rPr>
              <a:t>노래</a:t>
            </a:r>
            <a:r>
              <a:rPr lang="en-US" altLang="ko-KR" b="1" dirty="0" smtClean="0">
                <a:solidFill>
                  <a:schemeClr val="bg1"/>
                </a:solidFill>
              </a:rPr>
              <a:t>: </a:t>
            </a:r>
            <a:r>
              <a:rPr lang="ko-KR" altLang="en-US" b="1" dirty="0" smtClean="0">
                <a:solidFill>
                  <a:schemeClr val="bg1"/>
                </a:solidFill>
              </a:rPr>
              <a:t>김경래 박사</a:t>
            </a:r>
            <a:endParaRPr lang="en-US" altLang="ko-KR" b="1" dirty="0" smtClean="0">
              <a:solidFill>
                <a:schemeClr val="bg1"/>
              </a:solidFill>
            </a:endParaRPr>
          </a:p>
          <a:p>
            <a:r>
              <a:rPr lang="en-US" altLang="zh-CN" b="1" dirty="0" smtClean="0">
                <a:solidFill>
                  <a:schemeClr val="bg1"/>
                </a:solidFill>
              </a:rPr>
              <a:t>				</a:t>
            </a:r>
            <a:r>
              <a:rPr lang="zh-CN" altLang="en-US" b="1" dirty="0" smtClean="0">
                <a:solidFill>
                  <a:schemeClr val="bg1"/>
                </a:solidFill>
              </a:rPr>
              <a:t>由金京來博士演唱</a:t>
            </a:r>
            <a:endParaRPr lang="en-US" b="1" dirty="0">
              <a:solidFill>
                <a:schemeClr val="bg1"/>
              </a:solidFill>
            </a:endParaRPr>
          </a:p>
        </p:txBody>
      </p:sp>
      <p:sp>
        <p:nvSpPr>
          <p:cNvPr id="5" name="Rectangle 4"/>
          <p:cNvSpPr/>
          <p:nvPr/>
        </p:nvSpPr>
        <p:spPr>
          <a:xfrm>
            <a:off x="261764" y="4268402"/>
            <a:ext cx="3363158" cy="2369880"/>
          </a:xfrm>
          <a:prstGeom prst="rect">
            <a:avLst/>
          </a:prstGeom>
        </p:spPr>
        <p:txBody>
          <a:bodyPr wrap="square">
            <a:spAutoFit/>
          </a:bodyPr>
          <a:lstStyle/>
          <a:p>
            <a:pPr algn="ctr"/>
            <a:r>
              <a:rPr lang="he-IL" sz="2000" b="1" dirty="0">
                <a:solidFill>
                  <a:srgbClr val="C00000"/>
                </a:solidFill>
              </a:rPr>
              <a:t>מְקוֹר מַיִם חַיִּים </a:t>
            </a:r>
            <a:endParaRPr lang="en-US" sz="20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a:t>
            </a:r>
            <a:r>
              <a:rPr lang="en-US" sz="1600" b="1" i="1" dirty="0" err="1">
                <a:solidFill>
                  <a:srgbClr val="C00000"/>
                </a:solidFill>
              </a:rPr>
              <a:t>Fuente</a:t>
            </a:r>
            <a:r>
              <a:rPr lang="en-US" sz="1600" b="1" i="1" dirty="0">
                <a:solidFill>
                  <a:srgbClr val="C00000"/>
                </a:solidFill>
              </a:rPr>
              <a:t> de Agua Viva </a:t>
            </a:r>
          </a:p>
          <a:p>
            <a:pPr algn="ctr"/>
            <a:r>
              <a:rPr lang="en-US" sz="1600" b="1" i="1" dirty="0"/>
              <a:t>La 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err="1"/>
              <a:t>Fonte</a:t>
            </a:r>
            <a:r>
              <a:rPr lang="en-US" sz="1600" b="1" i="1" dirty="0"/>
              <a:t>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6922" y="371919"/>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228387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66" y="836712"/>
            <a:ext cx="11881320" cy="5847755"/>
          </a:xfrm>
          <a:prstGeom prst="rect">
            <a:avLst/>
          </a:prstGeom>
          <a:solidFill>
            <a:srgbClr val="002060"/>
          </a:solidFill>
        </p:spPr>
        <p:txBody>
          <a:bodyPr wrap="square">
            <a:spAutoFit/>
          </a:bodyPr>
          <a:lstStyle/>
          <a:p>
            <a:pPr rtl="1"/>
            <a:r>
              <a:rPr lang="en-US" sz="3600" dirty="0">
                <a:solidFill>
                  <a:schemeClr val="bg1"/>
                </a:solidFill>
              </a:rPr>
              <a:t>‎</a:t>
            </a:r>
            <a:r>
              <a:rPr lang="he-IL" sz="3600" dirty="0">
                <a:solidFill>
                  <a:schemeClr val="bg1"/>
                </a:solidFill>
              </a:rPr>
              <a:t>לְמָחֳרָת רָאָה יוֹחָנָן אֶת יֵשׁוּעַ בָּא לִקְרָאתוֹ</a:t>
            </a:r>
            <a:r>
              <a:rPr lang="he-IL" sz="3600" dirty="0" smtClean="0">
                <a:solidFill>
                  <a:schemeClr val="bg1"/>
                </a:solidFill>
              </a:rPr>
              <a:t>.</a:t>
            </a:r>
            <a:r>
              <a:rPr lang="en-US" sz="3600" dirty="0" smtClean="0">
                <a:solidFill>
                  <a:schemeClr val="bg1"/>
                </a:solidFill>
              </a:rPr>
              <a:t> </a:t>
            </a:r>
            <a:r>
              <a:rPr lang="es-ES_tradnl" sz="3600" dirty="0" smtClean="0">
                <a:solidFill>
                  <a:srgbClr val="FFFF00"/>
                </a:solidFill>
              </a:rPr>
              <a:t>    </a:t>
            </a:r>
            <a:endParaRPr lang="en-US" sz="3600" dirty="0" smtClean="0">
              <a:solidFill>
                <a:srgbClr val="FFFF00"/>
              </a:solidFill>
            </a:endParaRPr>
          </a:p>
          <a:p>
            <a:r>
              <a:rPr lang="en-US" sz="2000" dirty="0">
                <a:solidFill>
                  <a:schemeClr val="bg1"/>
                </a:solidFill>
              </a:rPr>
              <a:t> </a:t>
            </a:r>
            <a:r>
              <a:rPr lang="en-US" sz="2000" dirty="0" smtClean="0">
                <a:solidFill>
                  <a:schemeClr val="bg1"/>
                </a:solidFill>
              </a:rPr>
              <a:t>         toward him  coming </a:t>
            </a:r>
            <a:r>
              <a:rPr lang="en-US" sz="2000" dirty="0" err="1" smtClean="0">
                <a:solidFill>
                  <a:schemeClr val="bg1"/>
                </a:solidFill>
              </a:rPr>
              <a:t>Yeshua</a:t>
            </a:r>
            <a:r>
              <a:rPr lang="en-US" sz="2000" dirty="0" smtClean="0">
                <a:solidFill>
                  <a:schemeClr val="bg1"/>
                </a:solidFill>
              </a:rPr>
              <a:t>           John      saw     the next day</a:t>
            </a:r>
          </a:p>
          <a:p>
            <a:pPr rtl="1"/>
            <a:r>
              <a:rPr lang="he-IL" sz="3600" dirty="0" smtClean="0">
                <a:solidFill>
                  <a:schemeClr val="bg1"/>
                </a:solidFill>
              </a:rPr>
              <a:t>אָמַר </a:t>
            </a:r>
            <a:r>
              <a:rPr lang="he-IL" sz="3600" dirty="0">
                <a:solidFill>
                  <a:schemeClr val="bg1"/>
                </a:solidFill>
              </a:rPr>
              <a:t>יוֹחָנָן: "הִנֵּה </a:t>
            </a:r>
            <a:r>
              <a:rPr lang="he-IL" sz="3600" dirty="0">
                <a:solidFill>
                  <a:srgbClr val="FFFF00"/>
                </a:solidFill>
              </a:rPr>
              <a:t>שֵׂה הָאֱלֹהִים הַנּוֹשֵׂא חַטַּאת הָעוֹלָם</a:t>
            </a:r>
            <a:r>
              <a:rPr lang="he-IL" sz="3600" dirty="0">
                <a:solidFill>
                  <a:schemeClr val="bg1"/>
                </a:solidFill>
              </a:rPr>
              <a:t>.</a:t>
            </a:r>
            <a:r>
              <a:rPr lang="es-ES_tradnl" sz="3600" dirty="0" smtClean="0">
                <a:solidFill>
                  <a:srgbClr val="FFFF00"/>
                </a:solidFill>
              </a:rPr>
              <a:t> </a:t>
            </a:r>
          </a:p>
          <a:p>
            <a:pPr rtl="1"/>
            <a:r>
              <a:rPr lang="en-US" sz="2000" dirty="0" smtClean="0">
                <a:solidFill>
                  <a:schemeClr val="bg1"/>
                </a:solidFill>
              </a:rPr>
              <a:t> of the world     sin    who takes away    of God    Lamb  behold      John      said</a:t>
            </a:r>
            <a:endParaRPr lang="en-US" sz="2000" baseline="30000" dirty="0">
              <a:solidFill>
                <a:schemeClr val="bg1"/>
              </a:solidFill>
            </a:endParaRPr>
          </a:p>
          <a:p>
            <a:pPr rtl="1"/>
            <a:r>
              <a:rPr lang="he-IL" dirty="0" smtClean="0">
                <a:solidFill>
                  <a:schemeClr val="bg1"/>
                </a:solidFill>
              </a:rPr>
              <a:t> </a:t>
            </a:r>
            <a:endParaRPr lang="he-IL" dirty="0">
              <a:solidFill>
                <a:schemeClr val="bg1"/>
              </a:solidFill>
            </a:endParaRPr>
          </a:p>
          <a:p>
            <a:r>
              <a:rPr lang="en-US" sz="2600" baseline="30000" dirty="0">
                <a:solidFill>
                  <a:srgbClr val="FFFF00"/>
                </a:solidFill>
              </a:rPr>
              <a:t>ESV </a:t>
            </a:r>
            <a:r>
              <a:rPr lang="en-US" sz="2600" b="1" dirty="0">
                <a:solidFill>
                  <a:schemeClr val="bg1"/>
                </a:solidFill>
              </a:rPr>
              <a:t>John 1:29</a:t>
            </a:r>
            <a:r>
              <a:rPr lang="en-US" sz="2600" dirty="0">
                <a:solidFill>
                  <a:schemeClr val="bg1"/>
                </a:solidFill>
              </a:rPr>
              <a:t> </a:t>
            </a:r>
            <a:r>
              <a:rPr lang="en-US" sz="2600" dirty="0">
                <a:solidFill>
                  <a:srgbClr val="FFFF00"/>
                </a:solidFill>
              </a:rPr>
              <a:t>The next day he saw Jesus coming toward him, and said, "Behold, the Lamb of God, who takes away the sin of the world!</a:t>
            </a:r>
            <a:endParaRPr lang="he-IL" sz="2600" dirty="0">
              <a:solidFill>
                <a:srgbClr val="FFFF00"/>
              </a:solidFill>
            </a:endParaRPr>
          </a:p>
          <a:p>
            <a:r>
              <a:rPr lang="es-ES" sz="2400" baseline="30000" dirty="0" smtClean="0">
                <a:solidFill>
                  <a:schemeClr val="bg1"/>
                </a:solidFill>
              </a:rPr>
              <a:t>R95 </a:t>
            </a:r>
            <a:r>
              <a:rPr lang="es-ES" sz="2400" dirty="0" smtClean="0">
                <a:solidFill>
                  <a:schemeClr val="bg1"/>
                </a:solidFill>
              </a:rPr>
              <a:t>Al </a:t>
            </a:r>
            <a:r>
              <a:rPr lang="es-ES" sz="2400" dirty="0">
                <a:solidFill>
                  <a:schemeClr val="bg1"/>
                </a:solidFill>
              </a:rPr>
              <a:t>siguiente día vio Juan a Jesús que venía a él, y dijo: "¡Este es el Cordero de Dios, que quita el pecado del mundo</a:t>
            </a:r>
            <a:r>
              <a:rPr lang="es-ES" sz="2400" dirty="0" smtClean="0">
                <a:solidFill>
                  <a:schemeClr val="bg1"/>
                </a:solidFill>
              </a:rPr>
              <a:t>!  / </a:t>
            </a:r>
            <a:r>
              <a:rPr lang="fr-FR" sz="2400" baseline="30000" dirty="0" smtClean="0">
                <a:solidFill>
                  <a:schemeClr val="bg1"/>
                </a:solidFill>
              </a:rPr>
              <a:t>BFC </a:t>
            </a:r>
            <a:r>
              <a:rPr lang="fr-FR" sz="2400" dirty="0" smtClean="0">
                <a:solidFill>
                  <a:schemeClr val="bg1"/>
                </a:solidFill>
              </a:rPr>
              <a:t>Le </a:t>
            </a:r>
            <a:r>
              <a:rPr lang="fr-FR" sz="2400" dirty="0">
                <a:solidFill>
                  <a:schemeClr val="bg1"/>
                </a:solidFill>
              </a:rPr>
              <a:t>lendemain, Jean vit Jésus venir à lui, et il dit: «Voici l'Agneau de Dieu qui enlève le péché du monde</a:t>
            </a:r>
            <a:r>
              <a:rPr lang="fr-FR" sz="2400" dirty="0" smtClean="0">
                <a:solidFill>
                  <a:schemeClr val="bg1"/>
                </a:solidFill>
              </a:rPr>
              <a:t>.  / </a:t>
            </a:r>
            <a:r>
              <a:rPr lang="de-DE" sz="2400" baseline="30000" dirty="0" smtClean="0">
                <a:solidFill>
                  <a:schemeClr val="bg1"/>
                </a:solidFill>
              </a:rPr>
              <a:t>ELB </a:t>
            </a:r>
            <a:r>
              <a:rPr lang="de-DE" sz="2400" dirty="0" smtClean="0">
                <a:solidFill>
                  <a:schemeClr val="bg1"/>
                </a:solidFill>
              </a:rPr>
              <a:t>Am </a:t>
            </a:r>
            <a:r>
              <a:rPr lang="de-DE" sz="2400" dirty="0">
                <a:solidFill>
                  <a:schemeClr val="bg1"/>
                </a:solidFill>
              </a:rPr>
              <a:t>folgenden Tag sieht er Jesus zu sich kommen und spricht: Siehe, das Lamm Gottes, das die Sünde der Welt wegnimmt</a:t>
            </a:r>
            <a:r>
              <a:rPr lang="de-DE" sz="2400" dirty="0" smtClean="0">
                <a:solidFill>
                  <a:schemeClr val="bg1"/>
                </a:solidFill>
              </a:rPr>
              <a:t>!  / </a:t>
            </a:r>
            <a:r>
              <a:rPr lang="en-US" sz="2400" baseline="30000" dirty="0" smtClean="0">
                <a:solidFill>
                  <a:schemeClr val="bg1"/>
                </a:solidFill>
              </a:rPr>
              <a:t>KRV </a:t>
            </a:r>
            <a:r>
              <a:rPr lang="ko-KR" altLang="en-US" sz="2400" dirty="0" smtClean="0">
                <a:solidFill>
                  <a:schemeClr val="bg1"/>
                </a:solidFill>
              </a:rPr>
              <a:t>이튿날 </a:t>
            </a:r>
            <a:r>
              <a:rPr lang="ko-KR" altLang="en-US" sz="2400" dirty="0">
                <a:solidFill>
                  <a:schemeClr val="bg1"/>
                </a:solidFill>
              </a:rPr>
              <a:t>요한이 예수께서 자기에게 나아오심을 보고 가로되 보라 세상 죄를 지고 가는 하나님의 어린 </a:t>
            </a:r>
            <a:r>
              <a:rPr lang="ko-KR" altLang="en-US" sz="2400" dirty="0" smtClean="0">
                <a:solidFill>
                  <a:schemeClr val="bg1"/>
                </a:solidFill>
              </a:rPr>
              <a:t>양이로다</a:t>
            </a:r>
            <a:r>
              <a:rPr lang="en-US" altLang="ko-KR" sz="2400" dirty="0" smtClean="0">
                <a:solidFill>
                  <a:schemeClr val="bg1"/>
                </a:solidFill>
              </a:rPr>
              <a:t>/  </a:t>
            </a:r>
            <a:r>
              <a:rPr lang="en-US" sz="2400" baseline="30000" dirty="0" smtClean="0">
                <a:solidFill>
                  <a:schemeClr val="bg1"/>
                </a:solidFill>
              </a:rPr>
              <a:t>CUV </a:t>
            </a:r>
            <a:r>
              <a:rPr lang="zh-TW" altLang="en-US" sz="2400" dirty="0" smtClean="0">
                <a:solidFill>
                  <a:schemeClr val="bg1"/>
                </a:solidFill>
              </a:rPr>
              <a:t>次日</a:t>
            </a:r>
            <a:r>
              <a:rPr lang="en-US" altLang="zh-TW" sz="2400" dirty="0" smtClean="0">
                <a:solidFill>
                  <a:schemeClr val="bg1"/>
                </a:solidFill>
              </a:rPr>
              <a:t>,</a:t>
            </a:r>
            <a:r>
              <a:rPr lang="zh-TW" altLang="en-US" sz="2400" dirty="0" smtClean="0">
                <a:solidFill>
                  <a:schemeClr val="bg1"/>
                </a:solidFill>
              </a:rPr>
              <a:t>約</a:t>
            </a:r>
            <a:r>
              <a:rPr lang="zh-TW" altLang="en-US" sz="2400" dirty="0">
                <a:solidFill>
                  <a:schemeClr val="bg1"/>
                </a:solidFill>
              </a:rPr>
              <a:t>翰看見耶穌來到他那</a:t>
            </a:r>
            <a:r>
              <a:rPr lang="zh-TW" altLang="en-US" sz="2400" dirty="0" smtClean="0">
                <a:solidFill>
                  <a:schemeClr val="bg1"/>
                </a:solidFill>
              </a:rPr>
              <a:t>裡</a:t>
            </a:r>
            <a:r>
              <a:rPr lang="en-US" altLang="zh-TW" sz="2400" dirty="0" smtClean="0">
                <a:solidFill>
                  <a:schemeClr val="bg1"/>
                </a:solidFill>
              </a:rPr>
              <a:t>,</a:t>
            </a:r>
            <a:r>
              <a:rPr lang="zh-TW" altLang="en-US" sz="2400" dirty="0" smtClean="0">
                <a:solidFill>
                  <a:schemeClr val="bg1"/>
                </a:solidFill>
              </a:rPr>
              <a:t>就說</a:t>
            </a:r>
            <a:r>
              <a:rPr lang="en-US" altLang="zh-TW" sz="2400" dirty="0" smtClean="0">
                <a:solidFill>
                  <a:schemeClr val="bg1"/>
                </a:solidFill>
              </a:rPr>
              <a:t>,</a:t>
            </a:r>
            <a:r>
              <a:rPr lang="zh-TW" altLang="en-US" sz="2400" dirty="0" smtClean="0">
                <a:solidFill>
                  <a:schemeClr val="bg1"/>
                </a:solidFill>
              </a:rPr>
              <a:t>看哪</a:t>
            </a:r>
            <a:r>
              <a:rPr lang="en-US" altLang="zh-TW" sz="2400" dirty="0" smtClean="0">
                <a:solidFill>
                  <a:schemeClr val="bg1"/>
                </a:solidFill>
              </a:rPr>
              <a:t>,</a:t>
            </a:r>
            <a:r>
              <a:rPr lang="zh-TW" altLang="en-US" sz="2400" dirty="0" smtClean="0">
                <a:solidFill>
                  <a:schemeClr val="bg1"/>
                </a:solidFill>
              </a:rPr>
              <a:t>神</a:t>
            </a:r>
            <a:r>
              <a:rPr lang="zh-TW" altLang="en-US" sz="2400" dirty="0">
                <a:solidFill>
                  <a:schemeClr val="bg1"/>
                </a:solidFill>
              </a:rPr>
              <a:t>的羔</a:t>
            </a:r>
            <a:r>
              <a:rPr lang="zh-TW" altLang="en-US" sz="2400" dirty="0" smtClean="0">
                <a:solidFill>
                  <a:schemeClr val="bg1"/>
                </a:solidFill>
              </a:rPr>
              <a:t>羊</a:t>
            </a:r>
            <a:r>
              <a:rPr lang="en-US" altLang="zh-TW" sz="2400" dirty="0" smtClean="0">
                <a:solidFill>
                  <a:schemeClr val="bg1"/>
                </a:solidFill>
              </a:rPr>
              <a:t>,</a:t>
            </a:r>
            <a:r>
              <a:rPr lang="zh-TW" altLang="en-US" sz="2400" dirty="0" smtClean="0">
                <a:solidFill>
                  <a:schemeClr val="bg1"/>
                </a:solidFill>
              </a:rPr>
              <a:t>除去</a:t>
            </a:r>
            <a:r>
              <a:rPr lang="en-US" altLang="zh-TW" sz="2400" dirty="0" smtClean="0">
                <a:solidFill>
                  <a:schemeClr val="bg1"/>
                </a:solidFill>
              </a:rPr>
              <a:t>[</a:t>
            </a:r>
            <a:r>
              <a:rPr lang="zh-TW" altLang="en-US" sz="2400" dirty="0" smtClean="0">
                <a:solidFill>
                  <a:schemeClr val="bg1"/>
                </a:solidFill>
              </a:rPr>
              <a:t>或</a:t>
            </a:r>
            <a:r>
              <a:rPr lang="zh-TW" altLang="en-US" sz="2400" dirty="0">
                <a:solidFill>
                  <a:schemeClr val="bg1"/>
                </a:solidFill>
              </a:rPr>
              <a:t>作背</a:t>
            </a:r>
            <a:r>
              <a:rPr lang="zh-TW" altLang="en-US" sz="2400" dirty="0" smtClean="0">
                <a:solidFill>
                  <a:schemeClr val="bg1"/>
                </a:solidFill>
              </a:rPr>
              <a:t>負</a:t>
            </a:r>
            <a:r>
              <a:rPr lang="en-US" altLang="zh-TW" sz="2400" dirty="0" smtClean="0">
                <a:solidFill>
                  <a:schemeClr val="bg1"/>
                </a:solidFill>
              </a:rPr>
              <a:t>]</a:t>
            </a:r>
            <a:r>
              <a:rPr lang="zh-TW" altLang="en-US" sz="2400" dirty="0" smtClean="0">
                <a:solidFill>
                  <a:schemeClr val="bg1"/>
                </a:solidFill>
              </a:rPr>
              <a:t>世</a:t>
            </a:r>
            <a:r>
              <a:rPr lang="zh-TW" altLang="en-US" sz="2400" dirty="0">
                <a:solidFill>
                  <a:schemeClr val="bg1"/>
                </a:solidFill>
              </a:rPr>
              <a:t>人罪孽</a:t>
            </a:r>
            <a:r>
              <a:rPr lang="zh-TW" altLang="en-US" sz="2400" dirty="0" smtClean="0">
                <a:solidFill>
                  <a:schemeClr val="bg1"/>
                </a:solidFill>
              </a:rPr>
              <a:t>的</a:t>
            </a:r>
            <a:r>
              <a:rPr lang="en-US" altLang="zh-TW" sz="2400" dirty="0" smtClean="0">
                <a:solidFill>
                  <a:schemeClr val="bg1"/>
                </a:solidFill>
              </a:rPr>
              <a:t>.</a:t>
            </a:r>
          </a:p>
          <a:p>
            <a:endParaRPr lang="he-IL" altLang="zh-TW" sz="2400" dirty="0">
              <a:solidFill>
                <a:schemeClr val="bg1"/>
              </a:solidFill>
            </a:endParaRPr>
          </a:p>
        </p:txBody>
      </p:sp>
      <p:sp>
        <p:nvSpPr>
          <p:cNvPr id="3" name="Rectangle 2"/>
          <p:cNvSpPr/>
          <p:nvPr/>
        </p:nvSpPr>
        <p:spPr>
          <a:xfrm>
            <a:off x="2349996" y="25442"/>
            <a:ext cx="5635641" cy="646331"/>
          </a:xfrm>
          <a:prstGeom prst="rect">
            <a:avLst/>
          </a:prstGeom>
          <a:solidFill>
            <a:srgbClr val="7030A0"/>
          </a:solidFill>
        </p:spPr>
        <p:txBody>
          <a:bodyPr wrap="square">
            <a:spAutoFit/>
          </a:bodyPr>
          <a:lstStyle/>
          <a:p>
            <a:r>
              <a:rPr lang="he-IL" sz="3600" dirty="0">
                <a:solidFill>
                  <a:srgbClr val="FFFF00"/>
                </a:solidFill>
              </a:rPr>
              <a:t>שֵׂה הָאֱלֹהִים </a:t>
            </a:r>
            <a:r>
              <a:rPr lang="en-US" altLang="zh-CN" sz="2600" b="1" dirty="0" smtClean="0">
                <a:solidFill>
                  <a:srgbClr val="FFFF00"/>
                </a:solidFill>
                <a:sym typeface="宋体" panose="02010600030101010101" pitchFamily="2" charset="-122"/>
              </a:rPr>
              <a:t>    </a:t>
            </a:r>
            <a:r>
              <a:rPr lang="en-US" altLang="zh-CN" sz="3200" b="1" dirty="0" smtClean="0">
                <a:solidFill>
                  <a:srgbClr val="FFFF00"/>
                </a:solidFill>
                <a:sym typeface="宋体" panose="02010600030101010101" pitchFamily="2" charset="-122"/>
              </a:rPr>
              <a:t>(cf. John 1</a:t>
            </a:r>
            <a:r>
              <a:rPr lang="en-US" sz="3200" b="1" dirty="0" smtClean="0">
                <a:solidFill>
                  <a:srgbClr val="FFFF00"/>
                </a:solidFill>
                <a:sym typeface="宋体" panose="02010600030101010101" pitchFamily="2" charset="-122"/>
              </a:rPr>
              <a:t>:29)</a:t>
            </a:r>
            <a:endParaRPr lang="en-US" sz="3200" b="1" dirty="0">
              <a:solidFill>
                <a:srgbClr val="FFFF00"/>
              </a:solidFill>
            </a:endParaRPr>
          </a:p>
        </p:txBody>
      </p:sp>
    </p:spTree>
    <p:extLst>
      <p:ext uri="{BB962C8B-B14F-4D97-AF65-F5344CB8AC3E}">
        <p14:creationId xmlns:p14="http://schemas.microsoft.com/office/powerpoint/2010/main" val="19182427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
          <p:cNvSpPr txBox="1"/>
          <p:nvPr/>
        </p:nvSpPr>
        <p:spPr>
          <a:xfrm>
            <a:off x="2110086" y="188640"/>
            <a:ext cx="6936654" cy="646331"/>
          </a:xfrm>
          <a:prstGeom prst="rect">
            <a:avLst/>
          </a:prstGeom>
          <a:solidFill>
            <a:srgbClr val="002060"/>
          </a:solidFill>
          <a:ln w="9525">
            <a:noFill/>
          </a:ln>
        </p:spPr>
        <p:txBody>
          <a:bodyPr wrap="square">
            <a:spAutoFit/>
          </a:bodyPr>
          <a:lstStyle/>
          <a:p>
            <a:pPr algn="ctr"/>
            <a:r>
              <a:rPr lang="he-IL" sz="3600" dirty="0">
                <a:solidFill>
                  <a:srgbClr val="FFFF00"/>
                </a:solidFill>
              </a:rPr>
              <a:t>שֵׂה הָאֱלֹהִים </a:t>
            </a:r>
            <a:r>
              <a:rPr lang="en-US" altLang="zh-CN" sz="3600" b="1" dirty="0" smtClean="0">
                <a:solidFill>
                  <a:srgbClr val="FFFF00"/>
                </a:solidFill>
              </a:rPr>
              <a:t>  </a:t>
            </a:r>
            <a:r>
              <a:rPr lang="en-US" altLang="zh-CN" sz="2800" b="1" dirty="0" smtClean="0">
                <a:solidFill>
                  <a:srgbClr val="FFFF00"/>
                </a:solidFill>
                <a:latin typeface="Arial" panose="020B0604020202020204" pitchFamily="34" charset="0"/>
              </a:rPr>
              <a:t>The Lamb of God   </a:t>
            </a:r>
            <a:r>
              <a:rPr lang="en-US" altLang="zh-CN" sz="2800" b="1" dirty="0" smtClean="0">
                <a:solidFill>
                  <a:schemeClr val="bg1"/>
                </a:solidFill>
                <a:latin typeface="Arial" panose="020B0604020202020204" pitchFamily="34" charset="0"/>
              </a:rPr>
              <a:t>(Lyric)</a:t>
            </a:r>
            <a:endParaRPr lang="en-US" altLang="zh-CN" sz="2800" b="1" dirty="0">
              <a:solidFill>
                <a:schemeClr val="bg1"/>
              </a:solidFill>
              <a:latin typeface="Arial" panose="020B0604020202020204" pitchFamily="34" charset="0"/>
            </a:endParaRPr>
          </a:p>
        </p:txBody>
      </p:sp>
      <p:sp>
        <p:nvSpPr>
          <p:cNvPr id="10249" name="文本框 22"/>
          <p:cNvSpPr txBox="1"/>
          <p:nvPr/>
        </p:nvSpPr>
        <p:spPr>
          <a:xfrm>
            <a:off x="373746" y="1611680"/>
            <a:ext cx="9508513" cy="400110"/>
          </a:xfrm>
          <a:prstGeom prst="rect">
            <a:avLst/>
          </a:prstGeom>
          <a:solidFill>
            <a:srgbClr val="002060"/>
          </a:solidFill>
          <a:ln w="9525">
            <a:noFill/>
          </a:ln>
        </p:spPr>
        <p:txBody>
          <a:bodyPr wrap="square">
            <a:spAutoFit/>
          </a:bodyPr>
          <a:lstStyle/>
          <a:p>
            <a:pPr eaLnBrk="1" hangingPunct="1"/>
            <a:r>
              <a:rPr lang="en-US" altLang="zh-CN" sz="2000" b="1" dirty="0">
                <a:solidFill>
                  <a:schemeClr val="bg1"/>
                </a:solidFill>
                <a:sym typeface="宋体" panose="02010600030101010101" pitchFamily="2" charset="-122"/>
              </a:rPr>
              <a:t>o</a:t>
            </a:r>
            <a:r>
              <a:rPr lang="en-US" altLang="zh-CN" sz="2000" b="1" dirty="0" smtClean="0">
                <a:solidFill>
                  <a:schemeClr val="bg1"/>
                </a:solidFill>
                <a:latin typeface="Arial" panose="020B0604020202020204" pitchFamily="34" charset="0"/>
                <a:sym typeface="宋体" panose="02010600030101010101" pitchFamily="2" charset="-122"/>
              </a:rPr>
              <a:t>f the world             sin             who takes away         of God                 Lamb</a:t>
            </a:r>
            <a:endParaRPr lang="zh-CN" altLang="en-US" sz="2000" b="1" dirty="0">
              <a:solidFill>
                <a:schemeClr val="bg1"/>
              </a:solidFill>
              <a:latin typeface="Arial" panose="020B0604020202020204" pitchFamily="34" charset="0"/>
              <a:sym typeface="宋体" panose="02010600030101010101" pitchFamily="2" charset="-122"/>
            </a:endParaRPr>
          </a:p>
        </p:txBody>
      </p:sp>
      <p:sp>
        <p:nvSpPr>
          <p:cNvPr id="10252" name="文本框 22"/>
          <p:cNvSpPr txBox="1"/>
          <p:nvPr/>
        </p:nvSpPr>
        <p:spPr>
          <a:xfrm>
            <a:off x="983995" y="5508810"/>
            <a:ext cx="10098103" cy="400110"/>
          </a:xfrm>
          <a:prstGeom prst="rect">
            <a:avLst/>
          </a:prstGeom>
          <a:solidFill>
            <a:srgbClr val="002060"/>
          </a:solidFill>
          <a:ln w="9525">
            <a:noFill/>
          </a:ln>
        </p:spPr>
        <p:txBody>
          <a:bodyPr wrap="square">
            <a:spAutoFit/>
          </a:bodyPr>
          <a:lstStyle/>
          <a:p>
            <a:r>
              <a:rPr lang="en-US" altLang="zh-CN" sz="2000" b="1" dirty="0" smtClean="0">
                <a:solidFill>
                  <a:schemeClr val="bg1"/>
                </a:solidFill>
                <a:sym typeface="宋体" panose="02010600030101010101" pitchFamily="2" charset="-122"/>
              </a:rPr>
              <a:t>   of </a:t>
            </a:r>
            <a:r>
              <a:rPr lang="en-US" altLang="zh-CN" sz="2000" b="1" dirty="0">
                <a:solidFill>
                  <a:schemeClr val="bg1"/>
                </a:solidFill>
                <a:sym typeface="宋体" panose="02010600030101010101" pitchFamily="2" charset="-122"/>
              </a:rPr>
              <a:t>the world                   sin             who takes away      </a:t>
            </a:r>
            <a:r>
              <a:rPr lang="en-US" altLang="zh-CN" sz="2000" b="1" dirty="0" smtClean="0">
                <a:solidFill>
                  <a:schemeClr val="bg1"/>
                </a:solidFill>
                <a:sym typeface="宋体" panose="02010600030101010101" pitchFamily="2" charset="-122"/>
              </a:rPr>
              <a:t>      </a:t>
            </a:r>
            <a:r>
              <a:rPr lang="en-US" altLang="zh-CN" sz="2000" b="1" dirty="0">
                <a:solidFill>
                  <a:schemeClr val="bg1"/>
                </a:solidFill>
                <a:sym typeface="宋体" panose="02010600030101010101" pitchFamily="2" charset="-122"/>
              </a:rPr>
              <a:t>of God             </a:t>
            </a:r>
            <a:r>
              <a:rPr lang="en-US" altLang="zh-CN" sz="2000" b="1" dirty="0" smtClean="0">
                <a:solidFill>
                  <a:schemeClr val="bg1"/>
                </a:solidFill>
                <a:sym typeface="宋体" panose="02010600030101010101" pitchFamily="2" charset="-122"/>
              </a:rPr>
              <a:t>    </a:t>
            </a:r>
            <a:r>
              <a:rPr lang="en-US" altLang="zh-CN" sz="2000" b="1" dirty="0">
                <a:solidFill>
                  <a:schemeClr val="bg1"/>
                </a:solidFill>
                <a:sym typeface="宋体" panose="02010600030101010101" pitchFamily="2" charset="-122"/>
              </a:rPr>
              <a:t>Lamb</a:t>
            </a:r>
            <a:endParaRPr lang="zh-CN" altLang="en-US" sz="2000" b="1" dirty="0">
              <a:solidFill>
                <a:schemeClr val="bg1"/>
              </a:solidFill>
              <a:sym typeface="宋体" panose="02010600030101010101" pitchFamily="2" charset="-122"/>
            </a:endParaRPr>
          </a:p>
        </p:txBody>
      </p:sp>
      <p:pic>
        <p:nvPicPr>
          <p:cNvPr id="10256" name="图片 2"/>
          <p:cNvPicPr>
            <a:picLocks noChangeAspect="1"/>
          </p:cNvPicPr>
          <p:nvPr/>
        </p:nvPicPr>
        <p:blipFill>
          <a:blip r:embed="rId2"/>
          <a:srcRect l="89847"/>
          <a:stretch>
            <a:fillRect/>
          </a:stretch>
        </p:blipFill>
        <p:spPr>
          <a:xfrm>
            <a:off x="8654200" y="945839"/>
            <a:ext cx="785079" cy="612775"/>
          </a:xfrm>
          <a:prstGeom prst="rect">
            <a:avLst/>
          </a:prstGeom>
          <a:noFill/>
          <a:ln w="9525">
            <a:noFill/>
          </a:ln>
        </p:spPr>
      </p:pic>
      <p:pic>
        <p:nvPicPr>
          <p:cNvPr id="10257" name="图片 3"/>
          <p:cNvPicPr>
            <a:picLocks noChangeAspect="1"/>
          </p:cNvPicPr>
          <p:nvPr/>
        </p:nvPicPr>
        <p:blipFill>
          <a:blip r:embed="rId2"/>
          <a:srcRect l="62143" r="12038"/>
          <a:stretch>
            <a:fillRect/>
          </a:stretch>
        </p:blipFill>
        <p:spPr>
          <a:xfrm>
            <a:off x="6120864" y="925518"/>
            <a:ext cx="1997613" cy="611187"/>
          </a:xfrm>
          <a:prstGeom prst="rect">
            <a:avLst/>
          </a:prstGeom>
          <a:noFill/>
          <a:ln w="9525">
            <a:noFill/>
          </a:ln>
        </p:spPr>
      </p:pic>
      <p:pic>
        <p:nvPicPr>
          <p:cNvPr id="10258" name="图片 4"/>
          <p:cNvPicPr>
            <a:picLocks noChangeAspect="1"/>
          </p:cNvPicPr>
          <p:nvPr/>
        </p:nvPicPr>
        <p:blipFill>
          <a:blip r:embed="rId2"/>
          <a:srcRect l="43684" r="37939"/>
          <a:stretch>
            <a:fillRect/>
          </a:stretch>
        </p:blipFill>
        <p:spPr>
          <a:xfrm>
            <a:off x="4265032" y="909005"/>
            <a:ext cx="1422030" cy="612775"/>
          </a:xfrm>
          <a:prstGeom prst="rect">
            <a:avLst/>
          </a:prstGeom>
          <a:noFill/>
          <a:ln w="9525">
            <a:noFill/>
          </a:ln>
        </p:spPr>
      </p:pic>
      <p:pic>
        <p:nvPicPr>
          <p:cNvPr id="10259" name="图片 5"/>
          <p:cNvPicPr>
            <a:picLocks noChangeAspect="1"/>
          </p:cNvPicPr>
          <p:nvPr/>
        </p:nvPicPr>
        <p:blipFill>
          <a:blip r:embed="rId2"/>
          <a:srcRect l="23413" r="57722"/>
          <a:stretch>
            <a:fillRect/>
          </a:stretch>
        </p:blipFill>
        <p:spPr>
          <a:xfrm>
            <a:off x="2362643" y="909006"/>
            <a:ext cx="1458004" cy="612775"/>
          </a:xfrm>
          <a:prstGeom prst="rect">
            <a:avLst/>
          </a:prstGeom>
          <a:noFill/>
          <a:ln w="9525">
            <a:noFill/>
          </a:ln>
        </p:spPr>
      </p:pic>
      <p:pic>
        <p:nvPicPr>
          <p:cNvPr id="10260" name="图片 6"/>
          <p:cNvPicPr>
            <a:picLocks noChangeAspect="1"/>
          </p:cNvPicPr>
          <p:nvPr/>
        </p:nvPicPr>
        <p:blipFill>
          <a:blip r:embed="rId2"/>
          <a:srcRect r="77507"/>
          <a:stretch>
            <a:fillRect/>
          </a:stretch>
        </p:blipFill>
        <p:spPr>
          <a:xfrm>
            <a:off x="264514" y="894082"/>
            <a:ext cx="1739447" cy="612775"/>
          </a:xfrm>
          <a:prstGeom prst="rect">
            <a:avLst/>
          </a:prstGeom>
          <a:noFill/>
          <a:ln w="9525">
            <a:noFill/>
          </a:ln>
        </p:spPr>
      </p:pic>
      <p:pic>
        <p:nvPicPr>
          <p:cNvPr id="10261" name="图片 7"/>
          <p:cNvPicPr>
            <a:picLocks noChangeAspect="1"/>
          </p:cNvPicPr>
          <p:nvPr/>
        </p:nvPicPr>
        <p:blipFill>
          <a:blip r:embed="rId3"/>
          <a:srcRect r="89735"/>
          <a:stretch>
            <a:fillRect/>
          </a:stretch>
        </p:blipFill>
        <p:spPr>
          <a:xfrm>
            <a:off x="780848" y="2133600"/>
            <a:ext cx="1110960" cy="611188"/>
          </a:xfrm>
          <a:prstGeom prst="rect">
            <a:avLst/>
          </a:prstGeom>
          <a:noFill/>
          <a:ln w="9525">
            <a:noFill/>
          </a:ln>
        </p:spPr>
      </p:pic>
      <p:pic>
        <p:nvPicPr>
          <p:cNvPr id="10262" name="图片 8"/>
          <p:cNvPicPr>
            <a:picLocks noChangeAspect="1"/>
          </p:cNvPicPr>
          <p:nvPr/>
        </p:nvPicPr>
        <p:blipFill>
          <a:blip r:embed="rId3"/>
          <a:srcRect l="11926" r="73288"/>
          <a:stretch>
            <a:fillRect/>
          </a:stretch>
        </p:blipFill>
        <p:spPr>
          <a:xfrm>
            <a:off x="2473740" y="2133600"/>
            <a:ext cx="1599783" cy="611188"/>
          </a:xfrm>
          <a:prstGeom prst="rect">
            <a:avLst/>
          </a:prstGeom>
          <a:noFill/>
          <a:ln w="9525">
            <a:noFill/>
          </a:ln>
        </p:spPr>
      </p:pic>
      <p:pic>
        <p:nvPicPr>
          <p:cNvPr id="10263" name="图片 9"/>
          <p:cNvPicPr>
            <a:picLocks noChangeAspect="1"/>
          </p:cNvPicPr>
          <p:nvPr/>
        </p:nvPicPr>
        <p:blipFill>
          <a:blip r:embed="rId3"/>
          <a:srcRect l="30003" r="62575"/>
          <a:stretch>
            <a:fillRect/>
          </a:stretch>
        </p:blipFill>
        <p:spPr>
          <a:xfrm>
            <a:off x="4219534" y="2133600"/>
            <a:ext cx="804124" cy="611188"/>
          </a:xfrm>
          <a:prstGeom prst="rect">
            <a:avLst/>
          </a:prstGeom>
          <a:noFill/>
          <a:ln w="9525">
            <a:noFill/>
          </a:ln>
        </p:spPr>
      </p:pic>
      <p:pic>
        <p:nvPicPr>
          <p:cNvPr id="10264" name="图片 10"/>
          <p:cNvPicPr>
            <a:picLocks noChangeAspect="1"/>
          </p:cNvPicPr>
          <p:nvPr/>
        </p:nvPicPr>
        <p:blipFill>
          <a:blip r:embed="rId3"/>
          <a:srcRect l="40550" r="46725"/>
          <a:stretch>
            <a:fillRect/>
          </a:stretch>
        </p:blipFill>
        <p:spPr>
          <a:xfrm>
            <a:off x="5294522" y="2133600"/>
            <a:ext cx="1375475" cy="611188"/>
          </a:xfrm>
          <a:prstGeom prst="rect">
            <a:avLst/>
          </a:prstGeom>
          <a:noFill/>
          <a:ln w="9525">
            <a:noFill/>
          </a:ln>
        </p:spPr>
      </p:pic>
      <p:pic>
        <p:nvPicPr>
          <p:cNvPr id="10265" name="图片 11"/>
          <p:cNvPicPr>
            <a:picLocks noChangeAspect="1"/>
          </p:cNvPicPr>
          <p:nvPr/>
        </p:nvPicPr>
        <p:blipFill>
          <a:blip r:embed="rId3"/>
          <a:srcRect l="57339" r="31648"/>
          <a:stretch>
            <a:fillRect/>
          </a:stretch>
        </p:blipFill>
        <p:spPr>
          <a:xfrm>
            <a:off x="6907001" y="2133600"/>
            <a:ext cx="1193489" cy="611188"/>
          </a:xfrm>
          <a:prstGeom prst="rect">
            <a:avLst/>
          </a:prstGeom>
          <a:noFill/>
          <a:ln w="9525">
            <a:noFill/>
          </a:ln>
        </p:spPr>
      </p:pic>
      <p:pic>
        <p:nvPicPr>
          <p:cNvPr id="10266" name="图片 12"/>
          <p:cNvPicPr>
            <a:picLocks noChangeAspect="1"/>
          </p:cNvPicPr>
          <p:nvPr/>
        </p:nvPicPr>
        <p:blipFill>
          <a:blip r:embed="rId3"/>
          <a:srcRect l="69930" r="18277"/>
          <a:stretch>
            <a:fillRect/>
          </a:stretch>
        </p:blipFill>
        <p:spPr>
          <a:xfrm>
            <a:off x="8286709" y="2133600"/>
            <a:ext cx="1276018" cy="611188"/>
          </a:xfrm>
          <a:prstGeom prst="rect">
            <a:avLst/>
          </a:prstGeom>
          <a:noFill/>
          <a:ln w="9525">
            <a:noFill/>
          </a:ln>
        </p:spPr>
      </p:pic>
      <p:pic>
        <p:nvPicPr>
          <p:cNvPr id="10267" name="图片 13"/>
          <p:cNvPicPr>
            <a:picLocks noChangeAspect="1"/>
          </p:cNvPicPr>
          <p:nvPr/>
        </p:nvPicPr>
        <p:blipFill>
          <a:blip r:embed="rId3"/>
          <a:srcRect l="82788"/>
          <a:stretch>
            <a:fillRect/>
          </a:stretch>
        </p:blipFill>
        <p:spPr>
          <a:xfrm>
            <a:off x="9882259" y="2133600"/>
            <a:ext cx="1862182" cy="611188"/>
          </a:xfrm>
          <a:prstGeom prst="rect">
            <a:avLst/>
          </a:prstGeom>
          <a:noFill/>
          <a:ln w="9525">
            <a:noFill/>
          </a:ln>
        </p:spPr>
      </p:pic>
      <p:pic>
        <p:nvPicPr>
          <p:cNvPr id="10268" name="图片 14"/>
          <p:cNvPicPr>
            <a:picLocks noChangeAspect="1"/>
          </p:cNvPicPr>
          <p:nvPr/>
        </p:nvPicPr>
        <p:blipFill>
          <a:blip r:embed="rId4"/>
          <a:srcRect r="82851"/>
          <a:stretch>
            <a:fillRect/>
          </a:stretch>
        </p:blipFill>
        <p:spPr>
          <a:xfrm>
            <a:off x="1015735" y="3489325"/>
            <a:ext cx="1652687" cy="611188"/>
          </a:xfrm>
          <a:prstGeom prst="rect">
            <a:avLst/>
          </a:prstGeom>
          <a:noFill/>
          <a:ln w="9525">
            <a:noFill/>
          </a:ln>
        </p:spPr>
      </p:pic>
      <p:pic>
        <p:nvPicPr>
          <p:cNvPr id="10269" name="图片 15"/>
          <p:cNvPicPr>
            <a:picLocks noChangeAspect="1"/>
          </p:cNvPicPr>
          <p:nvPr/>
        </p:nvPicPr>
        <p:blipFill>
          <a:blip r:embed="rId4"/>
          <a:srcRect l="23782" r="50047"/>
          <a:stretch>
            <a:fillRect/>
          </a:stretch>
        </p:blipFill>
        <p:spPr>
          <a:xfrm>
            <a:off x="3091645" y="3502025"/>
            <a:ext cx="2522410" cy="612775"/>
          </a:xfrm>
          <a:prstGeom prst="rect">
            <a:avLst/>
          </a:prstGeom>
          <a:noFill/>
          <a:ln w="9525">
            <a:noFill/>
          </a:ln>
        </p:spPr>
      </p:pic>
      <p:pic>
        <p:nvPicPr>
          <p:cNvPr id="10270" name="图片 16"/>
          <p:cNvPicPr>
            <a:picLocks noChangeAspect="1"/>
          </p:cNvPicPr>
          <p:nvPr/>
        </p:nvPicPr>
        <p:blipFill>
          <a:blip r:embed="rId4"/>
          <a:srcRect l="54469" r="36490"/>
          <a:stretch>
            <a:fillRect/>
          </a:stretch>
        </p:blipFill>
        <p:spPr>
          <a:xfrm>
            <a:off x="6354695" y="3502025"/>
            <a:ext cx="871840" cy="612775"/>
          </a:xfrm>
          <a:prstGeom prst="rect">
            <a:avLst/>
          </a:prstGeom>
          <a:noFill/>
          <a:ln w="9525">
            <a:noFill/>
          </a:ln>
        </p:spPr>
      </p:pic>
      <p:pic>
        <p:nvPicPr>
          <p:cNvPr id="10271" name="图片 17"/>
          <p:cNvPicPr>
            <a:picLocks noChangeAspect="1"/>
          </p:cNvPicPr>
          <p:nvPr/>
        </p:nvPicPr>
        <p:blipFill>
          <a:blip r:embed="rId4"/>
          <a:srcRect l="68025" r="18501"/>
          <a:stretch>
            <a:fillRect/>
          </a:stretch>
        </p:blipFill>
        <p:spPr>
          <a:xfrm>
            <a:off x="8062400" y="3502025"/>
            <a:ext cx="1299295" cy="612775"/>
          </a:xfrm>
          <a:prstGeom prst="rect">
            <a:avLst/>
          </a:prstGeom>
          <a:noFill/>
          <a:ln w="9525">
            <a:noFill/>
          </a:ln>
        </p:spPr>
      </p:pic>
      <p:pic>
        <p:nvPicPr>
          <p:cNvPr id="10272" name="图片 25"/>
          <p:cNvPicPr>
            <a:picLocks noChangeAspect="1"/>
          </p:cNvPicPr>
          <p:nvPr/>
        </p:nvPicPr>
        <p:blipFill>
          <a:blip r:embed="rId4"/>
          <a:srcRect l="85342"/>
          <a:stretch>
            <a:fillRect/>
          </a:stretch>
        </p:blipFill>
        <p:spPr>
          <a:xfrm>
            <a:off x="9727783" y="3502025"/>
            <a:ext cx="1413565" cy="612775"/>
          </a:xfrm>
          <a:prstGeom prst="rect">
            <a:avLst/>
          </a:prstGeom>
          <a:noFill/>
          <a:ln w="9525">
            <a:noFill/>
          </a:ln>
        </p:spPr>
      </p:pic>
      <p:pic>
        <p:nvPicPr>
          <p:cNvPr id="10273" name="图片 27"/>
          <p:cNvPicPr>
            <a:picLocks noChangeAspect="1"/>
          </p:cNvPicPr>
          <p:nvPr/>
        </p:nvPicPr>
        <p:blipFill>
          <a:blip r:embed="rId5"/>
          <a:srcRect r="79298"/>
          <a:stretch>
            <a:fillRect/>
          </a:stretch>
        </p:blipFill>
        <p:spPr>
          <a:xfrm>
            <a:off x="1134238" y="4845051"/>
            <a:ext cx="1802930" cy="612775"/>
          </a:xfrm>
          <a:prstGeom prst="rect">
            <a:avLst/>
          </a:prstGeom>
          <a:noFill/>
          <a:ln w="9525">
            <a:noFill/>
          </a:ln>
        </p:spPr>
      </p:pic>
      <p:pic>
        <p:nvPicPr>
          <p:cNvPr id="10274" name="图片 28"/>
          <p:cNvPicPr>
            <a:picLocks noChangeAspect="1"/>
          </p:cNvPicPr>
          <p:nvPr/>
        </p:nvPicPr>
        <p:blipFill>
          <a:blip r:embed="rId5"/>
          <a:srcRect l="26866" r="55641"/>
          <a:stretch>
            <a:fillRect/>
          </a:stretch>
        </p:blipFill>
        <p:spPr>
          <a:xfrm>
            <a:off x="3504288" y="4845051"/>
            <a:ext cx="1521488" cy="612775"/>
          </a:xfrm>
          <a:prstGeom prst="rect">
            <a:avLst/>
          </a:prstGeom>
          <a:noFill/>
          <a:ln w="9525">
            <a:noFill/>
          </a:ln>
        </p:spPr>
      </p:pic>
      <p:pic>
        <p:nvPicPr>
          <p:cNvPr id="10275" name="图片 29"/>
          <p:cNvPicPr>
            <a:picLocks noChangeAspect="1"/>
          </p:cNvPicPr>
          <p:nvPr/>
        </p:nvPicPr>
        <p:blipFill>
          <a:blip r:embed="rId5"/>
          <a:srcRect l="45395" r="38138"/>
          <a:stretch>
            <a:fillRect/>
          </a:stretch>
        </p:blipFill>
        <p:spPr>
          <a:xfrm>
            <a:off x="5404559" y="4859339"/>
            <a:ext cx="1432611" cy="612775"/>
          </a:xfrm>
          <a:prstGeom prst="rect">
            <a:avLst/>
          </a:prstGeom>
          <a:noFill/>
          <a:ln w="9525">
            <a:noFill/>
          </a:ln>
        </p:spPr>
      </p:pic>
      <p:pic>
        <p:nvPicPr>
          <p:cNvPr id="10276" name="图片 30"/>
          <p:cNvPicPr>
            <a:picLocks noChangeAspect="1"/>
          </p:cNvPicPr>
          <p:nvPr/>
        </p:nvPicPr>
        <p:blipFill>
          <a:blip r:embed="rId5"/>
          <a:srcRect l="63141" r="12088"/>
          <a:stretch>
            <a:fillRect/>
          </a:stretch>
        </p:blipFill>
        <p:spPr>
          <a:xfrm>
            <a:off x="7237116" y="4845051"/>
            <a:ext cx="2156322" cy="612775"/>
          </a:xfrm>
          <a:prstGeom prst="rect">
            <a:avLst/>
          </a:prstGeom>
          <a:noFill/>
          <a:ln w="9525">
            <a:noFill/>
          </a:ln>
        </p:spPr>
      </p:pic>
      <p:pic>
        <p:nvPicPr>
          <p:cNvPr id="10277" name="图片 31"/>
          <p:cNvPicPr>
            <a:picLocks noChangeAspect="1"/>
          </p:cNvPicPr>
          <p:nvPr/>
        </p:nvPicPr>
        <p:blipFill>
          <a:blip r:embed="rId5"/>
          <a:srcRect l="89169"/>
          <a:stretch>
            <a:fillRect/>
          </a:stretch>
        </p:blipFill>
        <p:spPr>
          <a:xfrm>
            <a:off x="10009227" y="4859339"/>
            <a:ext cx="943787" cy="612775"/>
          </a:xfrm>
          <a:prstGeom prst="rect">
            <a:avLst/>
          </a:prstGeom>
          <a:noFill/>
          <a:ln w="9525">
            <a:noFill/>
          </a:ln>
        </p:spPr>
      </p:pic>
      <p:sp>
        <p:nvSpPr>
          <p:cNvPr id="10278" name="文本框 18"/>
          <p:cNvSpPr txBox="1"/>
          <p:nvPr/>
        </p:nvSpPr>
        <p:spPr>
          <a:xfrm>
            <a:off x="983996" y="4293096"/>
            <a:ext cx="10222984" cy="400110"/>
          </a:xfrm>
          <a:prstGeom prst="rect">
            <a:avLst/>
          </a:prstGeom>
          <a:solidFill>
            <a:srgbClr val="002060"/>
          </a:solidFill>
          <a:ln w="9525">
            <a:noFill/>
          </a:ln>
        </p:spPr>
        <p:txBody>
          <a:bodyPr wrap="square">
            <a:spAutoFit/>
          </a:bodyPr>
          <a:lstStyle/>
          <a:p>
            <a:pPr eaLnBrk="1" hangingPunct="1"/>
            <a:r>
              <a:rPr lang="en-US" altLang="zh-CN" sz="2000" b="1" dirty="0" smtClean="0">
                <a:solidFill>
                  <a:schemeClr val="bg1"/>
                </a:solidFill>
              </a:rPr>
              <a:t>  b</a:t>
            </a:r>
            <a:r>
              <a:rPr lang="en-US" altLang="zh-CN" sz="2000" b="1" dirty="0" smtClean="0">
                <a:solidFill>
                  <a:schemeClr val="bg1"/>
                </a:solidFill>
                <a:latin typeface="Arial" panose="020B0604020202020204" pitchFamily="34" charset="0"/>
              </a:rPr>
              <a:t>efore you                worship                             we                   </a:t>
            </a:r>
            <a:r>
              <a:rPr lang="en-US" altLang="zh-CN" sz="2000" b="1" dirty="0" err="1" smtClean="0">
                <a:solidFill>
                  <a:schemeClr val="bg1"/>
                </a:solidFill>
                <a:latin typeface="Arial" panose="020B0604020202020204" pitchFamily="34" charset="0"/>
              </a:rPr>
              <a:t>Yeshua</a:t>
            </a:r>
            <a:r>
              <a:rPr lang="en-US" altLang="zh-CN" sz="2000" b="1" dirty="0" smtClean="0">
                <a:solidFill>
                  <a:schemeClr val="bg1"/>
                </a:solidFill>
                <a:latin typeface="Arial" panose="020B0604020202020204" pitchFamily="34" charset="0"/>
              </a:rPr>
              <a:t>            </a:t>
            </a:r>
            <a:r>
              <a:rPr lang="en-US" altLang="zh-CN" sz="2000" b="1" dirty="0" err="1" smtClean="0">
                <a:solidFill>
                  <a:schemeClr val="bg1"/>
                </a:solidFill>
                <a:latin typeface="Arial" panose="020B0604020202020204" pitchFamily="34" charset="0"/>
              </a:rPr>
              <a:t>Yeshua</a:t>
            </a:r>
            <a:endParaRPr lang="zh-CN" altLang="en-US" sz="2000" b="1" dirty="0">
              <a:solidFill>
                <a:schemeClr val="bg1"/>
              </a:solidFill>
              <a:latin typeface="Arial" panose="020B0604020202020204" pitchFamily="34" charset="0"/>
            </a:endParaRPr>
          </a:p>
        </p:txBody>
      </p:sp>
      <p:sp>
        <p:nvSpPr>
          <p:cNvPr id="10285" name="文本框 26"/>
          <p:cNvSpPr txBox="1"/>
          <p:nvPr/>
        </p:nvSpPr>
        <p:spPr>
          <a:xfrm>
            <a:off x="487537" y="2948851"/>
            <a:ext cx="11266653" cy="400110"/>
          </a:xfrm>
          <a:prstGeom prst="rect">
            <a:avLst/>
          </a:prstGeom>
          <a:solidFill>
            <a:srgbClr val="002060"/>
          </a:solidFill>
          <a:ln w="9525">
            <a:noFill/>
          </a:ln>
        </p:spPr>
        <p:txBody>
          <a:bodyPr wrap="square">
            <a:spAutoFit/>
          </a:bodyPr>
          <a:lstStyle/>
          <a:p>
            <a:pPr eaLnBrk="1" hangingPunct="1"/>
            <a:r>
              <a:rPr lang="en-US" altLang="zh-CN" b="1" dirty="0">
                <a:solidFill>
                  <a:schemeClr val="bg1"/>
                </a:solidFill>
              </a:rPr>
              <a:t>h</a:t>
            </a:r>
            <a:r>
              <a:rPr lang="en-US" altLang="zh-CN" b="1" dirty="0" smtClean="0">
                <a:solidFill>
                  <a:schemeClr val="bg1"/>
                </a:solidFill>
                <a:latin typeface="Arial" panose="020B0604020202020204" pitchFamily="34" charset="0"/>
              </a:rPr>
              <a:t>ave mercy on us      </a:t>
            </a:r>
            <a:r>
              <a:rPr lang="en-US" altLang="zh-CN" sz="2000" b="1" dirty="0" smtClean="0">
                <a:solidFill>
                  <a:schemeClr val="bg1"/>
                </a:solidFill>
                <a:latin typeface="Arial" panose="020B0604020202020204" pitchFamily="34" charset="0"/>
              </a:rPr>
              <a:t>of God         Son     and Redeemer     Lord           to us             be graceful</a:t>
            </a:r>
            <a:endParaRPr lang="zh-CN" altLang="en-US" sz="20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4259692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2133972" y="-33336"/>
            <a:ext cx="6912768" cy="707886"/>
          </a:xfrm>
          <a:prstGeom prst="rect">
            <a:avLst/>
          </a:prstGeom>
          <a:solidFill>
            <a:srgbClr val="002060"/>
          </a:solidFill>
          <a:ln w="9525">
            <a:noFill/>
          </a:ln>
        </p:spPr>
        <p:txBody>
          <a:bodyPr wrap="square">
            <a:spAutoFit/>
          </a:bodyPr>
          <a:lstStyle/>
          <a:p>
            <a:pPr algn="ctr"/>
            <a:r>
              <a:rPr lang="en-US" sz="4000" dirty="0">
                <a:solidFill>
                  <a:srgbClr val="FFFF00"/>
                </a:solidFill>
                <a:latin typeface="Bwhebb" panose="02000400000000000000" pitchFamily="2" charset="0"/>
              </a:rPr>
              <a:t>~</a:t>
            </a:r>
            <a:r>
              <a:rPr lang="en-US" sz="4000" dirty="0" err="1">
                <a:solidFill>
                  <a:srgbClr val="FFFF00"/>
                </a:solidFill>
                <a:latin typeface="Bwhebb" panose="02000400000000000000" pitchFamily="2" charset="0"/>
              </a:rPr>
              <a:t>yhil</a:t>
            </a:r>
            <a:r>
              <a:rPr lang="en-US" sz="4000" dirty="0">
                <a:solidFill>
                  <a:srgbClr val="FFFF00"/>
                </a:solidFill>
                <a:latin typeface="Bwhebb" panose="02000400000000000000" pitchFamily="2" charset="0"/>
              </a:rPr>
              <a:t>{a/h' </a:t>
            </a:r>
            <a:r>
              <a:rPr lang="en-US" sz="4000" dirty="0" err="1">
                <a:solidFill>
                  <a:srgbClr val="FFFF00"/>
                </a:solidFill>
                <a:latin typeface="Bwhebb" panose="02000400000000000000" pitchFamily="2" charset="0"/>
              </a:rPr>
              <a:t>hfe</a:t>
            </a:r>
            <a:r>
              <a:rPr lang="en-US" sz="4000" dirty="0">
                <a:solidFill>
                  <a:srgbClr val="FFFF00"/>
                </a:solidFill>
                <a:latin typeface="Bwhebb" panose="02000400000000000000" pitchFamily="2" charset="0"/>
              </a:rPr>
              <a:t> </a:t>
            </a:r>
            <a:r>
              <a:rPr lang="en-US" sz="4000" dirty="0" smtClean="0">
                <a:solidFill>
                  <a:srgbClr val="FFFF00"/>
                </a:solidFill>
                <a:latin typeface="Bwhebb" panose="02000400000000000000" pitchFamily="2" charset="0"/>
              </a:rPr>
              <a:t>    </a:t>
            </a:r>
            <a:r>
              <a:rPr lang="en-US" altLang="zh-CN" sz="3200" b="1" dirty="0" smtClean="0">
                <a:solidFill>
                  <a:srgbClr val="FFFF00"/>
                </a:solidFill>
                <a:latin typeface="Arial" panose="020B0604020202020204" pitchFamily="34" charset="0"/>
                <a:sym typeface="宋体" panose="02010600030101010101" pitchFamily="2" charset="-122"/>
              </a:rPr>
              <a:t>the Lamb of God</a:t>
            </a:r>
            <a:endParaRPr lang="en-US" altLang="zh-CN" sz="3200" b="1" dirty="0">
              <a:solidFill>
                <a:srgbClr val="FFFF00"/>
              </a:solidFill>
              <a:latin typeface="Arial" panose="020B0604020202020204" pitchFamily="34" charset="0"/>
              <a:sym typeface="宋体" panose="02010600030101010101" pitchFamily="2" charset="-122"/>
            </a:endParaRPr>
          </a:p>
        </p:txBody>
      </p:sp>
      <p:pic>
        <p:nvPicPr>
          <p:cNvPr id="11267" name="图片 39"/>
          <p:cNvPicPr>
            <a:picLocks noChangeAspect="1"/>
          </p:cNvPicPr>
          <p:nvPr/>
        </p:nvPicPr>
        <p:blipFill>
          <a:blip r:embed="rId2"/>
          <a:stretch>
            <a:fillRect/>
          </a:stretch>
        </p:blipFill>
        <p:spPr>
          <a:xfrm>
            <a:off x="1548996" y="702279"/>
            <a:ext cx="8642216" cy="684212"/>
          </a:xfrm>
          <a:prstGeom prst="rect">
            <a:avLst/>
          </a:prstGeom>
          <a:noFill/>
          <a:ln w="9525">
            <a:noFill/>
          </a:ln>
        </p:spPr>
      </p:pic>
      <p:pic>
        <p:nvPicPr>
          <p:cNvPr id="11269" name="图片 45"/>
          <p:cNvPicPr>
            <a:picLocks noChangeAspect="1"/>
          </p:cNvPicPr>
          <p:nvPr/>
        </p:nvPicPr>
        <p:blipFill>
          <a:blip r:embed="rId3"/>
          <a:stretch>
            <a:fillRect/>
          </a:stretch>
        </p:blipFill>
        <p:spPr>
          <a:xfrm>
            <a:off x="1328922" y="1540679"/>
            <a:ext cx="9550028" cy="682625"/>
          </a:xfrm>
          <a:prstGeom prst="rect">
            <a:avLst/>
          </a:prstGeom>
          <a:noFill/>
          <a:ln w="9525">
            <a:noFill/>
          </a:ln>
        </p:spPr>
      </p:pic>
      <p:pic>
        <p:nvPicPr>
          <p:cNvPr id="11270" name="图片 42"/>
          <p:cNvPicPr>
            <a:picLocks noChangeAspect="1"/>
          </p:cNvPicPr>
          <p:nvPr/>
        </p:nvPicPr>
        <p:blipFill>
          <a:blip r:embed="rId4"/>
          <a:stretch>
            <a:fillRect/>
          </a:stretch>
        </p:blipFill>
        <p:spPr>
          <a:xfrm>
            <a:off x="1769918" y="3232406"/>
            <a:ext cx="8200371" cy="683895"/>
          </a:xfrm>
          <a:prstGeom prst="rect">
            <a:avLst/>
          </a:prstGeom>
          <a:noFill/>
          <a:ln w="9525">
            <a:noFill/>
          </a:ln>
        </p:spPr>
      </p:pic>
      <p:pic>
        <p:nvPicPr>
          <p:cNvPr id="11272" name="图片 7"/>
          <p:cNvPicPr>
            <a:picLocks noChangeAspect="1"/>
          </p:cNvPicPr>
          <p:nvPr/>
        </p:nvPicPr>
        <p:blipFill>
          <a:blip r:embed="rId5"/>
          <a:srcRect l="20358" r="25165"/>
          <a:stretch>
            <a:fillRect/>
          </a:stretch>
        </p:blipFill>
        <p:spPr>
          <a:xfrm>
            <a:off x="715010" y="2456686"/>
            <a:ext cx="488822" cy="504825"/>
          </a:xfrm>
          <a:prstGeom prst="rect">
            <a:avLst/>
          </a:prstGeom>
          <a:noFill/>
          <a:ln w="9525">
            <a:noFill/>
          </a:ln>
        </p:spPr>
      </p:pic>
      <p:pic>
        <p:nvPicPr>
          <p:cNvPr id="11273" name="图片 1"/>
          <p:cNvPicPr>
            <a:picLocks noChangeAspect="1"/>
          </p:cNvPicPr>
          <p:nvPr/>
        </p:nvPicPr>
        <p:blipFill>
          <a:blip r:embed="rId5"/>
          <a:srcRect l="19228" r="25165"/>
          <a:stretch>
            <a:fillRect/>
          </a:stretch>
        </p:blipFill>
        <p:spPr>
          <a:xfrm>
            <a:off x="10802450" y="2535008"/>
            <a:ext cx="499403" cy="504825"/>
          </a:xfrm>
          <a:prstGeom prst="rect">
            <a:avLst/>
          </a:prstGeom>
          <a:noFill/>
          <a:ln w="9525">
            <a:noFill/>
          </a:ln>
        </p:spPr>
      </p:pic>
      <p:pic>
        <p:nvPicPr>
          <p:cNvPr id="11274" name="图片 2"/>
          <p:cNvPicPr>
            <a:picLocks noChangeAspect="1"/>
          </p:cNvPicPr>
          <p:nvPr/>
        </p:nvPicPr>
        <p:blipFill>
          <a:blip r:embed="rId5"/>
          <a:srcRect l="20358" r="25165"/>
          <a:stretch>
            <a:fillRect/>
          </a:stretch>
        </p:blipFill>
        <p:spPr>
          <a:xfrm>
            <a:off x="470599" y="1630372"/>
            <a:ext cx="488822" cy="503237"/>
          </a:xfrm>
          <a:prstGeom prst="rect">
            <a:avLst/>
          </a:prstGeom>
          <a:noFill/>
          <a:ln w="9525">
            <a:noFill/>
          </a:ln>
        </p:spPr>
      </p:pic>
      <p:pic>
        <p:nvPicPr>
          <p:cNvPr id="11275" name="图片 3"/>
          <p:cNvPicPr>
            <a:picLocks noChangeAspect="1"/>
          </p:cNvPicPr>
          <p:nvPr/>
        </p:nvPicPr>
        <p:blipFill>
          <a:blip r:embed="rId5"/>
          <a:srcRect l="19228" r="25165"/>
          <a:stretch>
            <a:fillRect/>
          </a:stretch>
        </p:blipFill>
        <p:spPr>
          <a:xfrm>
            <a:off x="11139775" y="1630371"/>
            <a:ext cx="499403" cy="503237"/>
          </a:xfrm>
          <a:prstGeom prst="rect">
            <a:avLst/>
          </a:prstGeom>
          <a:noFill/>
          <a:ln w="9525">
            <a:noFill/>
          </a:ln>
        </p:spPr>
      </p:pic>
      <p:pic>
        <p:nvPicPr>
          <p:cNvPr id="3" name="图片 2"/>
          <p:cNvPicPr>
            <a:picLocks noChangeAspect="1"/>
          </p:cNvPicPr>
          <p:nvPr/>
        </p:nvPicPr>
        <p:blipFill>
          <a:blip r:embed="rId6"/>
          <a:stretch>
            <a:fillRect/>
          </a:stretch>
        </p:blipFill>
        <p:spPr>
          <a:xfrm>
            <a:off x="1525975" y="2355833"/>
            <a:ext cx="9003655" cy="684000"/>
          </a:xfrm>
          <a:prstGeom prst="rect">
            <a:avLst/>
          </a:prstGeom>
        </p:spPr>
      </p:pic>
      <p:sp>
        <p:nvSpPr>
          <p:cNvPr id="2" name="Rectangle 1"/>
          <p:cNvSpPr/>
          <p:nvPr/>
        </p:nvSpPr>
        <p:spPr>
          <a:xfrm>
            <a:off x="174929" y="4149080"/>
            <a:ext cx="11858013" cy="2123658"/>
          </a:xfrm>
          <a:prstGeom prst="rect">
            <a:avLst/>
          </a:prstGeom>
          <a:solidFill>
            <a:srgbClr val="002060"/>
          </a:solidFill>
        </p:spPr>
        <p:txBody>
          <a:bodyPr wrap="square">
            <a:spAutoFit/>
          </a:bodyPr>
          <a:lstStyle/>
          <a:p>
            <a:pPr algn="ctr"/>
            <a:r>
              <a:rPr lang="es-ES" sz="3300" dirty="0" smtClean="0">
                <a:solidFill>
                  <a:schemeClr val="bg1"/>
                </a:solidFill>
              </a:rPr>
              <a:t>Se ha-</a:t>
            </a:r>
            <a:r>
              <a:rPr lang="es-ES" sz="3300" dirty="0" err="1" smtClean="0">
                <a:solidFill>
                  <a:schemeClr val="bg1"/>
                </a:solidFill>
              </a:rPr>
              <a:t>Elohim</a:t>
            </a:r>
            <a:r>
              <a:rPr lang="es-ES" sz="3300" dirty="0" smtClean="0">
                <a:solidFill>
                  <a:schemeClr val="bg1"/>
                </a:solidFill>
              </a:rPr>
              <a:t> ha-no-se </a:t>
            </a:r>
            <a:r>
              <a:rPr lang="es-ES" sz="3300" dirty="0" err="1" smtClean="0">
                <a:solidFill>
                  <a:schemeClr val="bg1"/>
                </a:solidFill>
              </a:rPr>
              <a:t>kha-tat</a:t>
            </a:r>
            <a:r>
              <a:rPr lang="es-ES" sz="3300" dirty="0" smtClean="0">
                <a:solidFill>
                  <a:schemeClr val="bg1"/>
                </a:solidFill>
              </a:rPr>
              <a:t> ha-o-</a:t>
            </a:r>
            <a:r>
              <a:rPr lang="es-ES" sz="3300" dirty="0" err="1" smtClean="0">
                <a:solidFill>
                  <a:schemeClr val="bg1"/>
                </a:solidFill>
              </a:rPr>
              <a:t>lam</a:t>
            </a:r>
            <a:endParaRPr lang="es-ES" sz="3300" dirty="0" smtClean="0">
              <a:solidFill>
                <a:schemeClr val="bg1"/>
              </a:solidFill>
            </a:endParaRPr>
          </a:p>
          <a:p>
            <a:pPr algn="ctr"/>
            <a:r>
              <a:rPr lang="es-ES" sz="3300" dirty="0" smtClean="0">
                <a:solidFill>
                  <a:schemeClr val="bg1"/>
                </a:solidFill>
              </a:rPr>
              <a:t>// Ra-</a:t>
            </a:r>
            <a:r>
              <a:rPr lang="es-ES" sz="3300" dirty="0" err="1" smtClean="0">
                <a:solidFill>
                  <a:schemeClr val="bg1"/>
                </a:solidFill>
              </a:rPr>
              <a:t>khem</a:t>
            </a:r>
            <a:r>
              <a:rPr lang="es-ES" sz="3300" dirty="0" smtClean="0">
                <a:solidFill>
                  <a:schemeClr val="bg1"/>
                </a:solidFill>
              </a:rPr>
              <a:t> na a-ley-un </a:t>
            </a:r>
            <a:r>
              <a:rPr lang="es-ES" sz="3300" dirty="0" err="1" smtClean="0">
                <a:solidFill>
                  <a:schemeClr val="bg1"/>
                </a:solidFill>
              </a:rPr>
              <a:t>Adon</a:t>
            </a:r>
            <a:r>
              <a:rPr lang="es-ES" sz="3300" dirty="0" smtClean="0">
                <a:solidFill>
                  <a:schemeClr val="bg1"/>
                </a:solidFill>
              </a:rPr>
              <a:t> ve-</a:t>
            </a:r>
            <a:r>
              <a:rPr lang="es-ES" sz="3300" dirty="0" err="1" smtClean="0">
                <a:solidFill>
                  <a:schemeClr val="bg1"/>
                </a:solidFill>
              </a:rPr>
              <a:t>Goel</a:t>
            </a:r>
            <a:r>
              <a:rPr lang="es-ES" sz="3300" dirty="0" smtClean="0">
                <a:solidFill>
                  <a:schemeClr val="bg1"/>
                </a:solidFill>
              </a:rPr>
              <a:t> Ben </a:t>
            </a:r>
            <a:r>
              <a:rPr lang="es-ES" sz="3300" dirty="0" err="1" smtClean="0">
                <a:solidFill>
                  <a:schemeClr val="bg1"/>
                </a:solidFill>
              </a:rPr>
              <a:t>Elohim</a:t>
            </a:r>
            <a:r>
              <a:rPr lang="es-ES" sz="3300" dirty="0" smtClean="0">
                <a:solidFill>
                  <a:schemeClr val="bg1"/>
                </a:solidFill>
              </a:rPr>
              <a:t> </a:t>
            </a:r>
            <a:r>
              <a:rPr lang="es-ES" sz="3300" dirty="0" err="1" smtClean="0">
                <a:solidFill>
                  <a:schemeClr val="bg1"/>
                </a:solidFill>
              </a:rPr>
              <a:t>kha</a:t>
            </a:r>
            <a:r>
              <a:rPr lang="es-ES" sz="3300" dirty="0" smtClean="0">
                <a:solidFill>
                  <a:schemeClr val="bg1"/>
                </a:solidFill>
              </a:rPr>
              <a:t>-</a:t>
            </a:r>
            <a:r>
              <a:rPr lang="es-ES" sz="3300" dirty="0" err="1" smtClean="0">
                <a:solidFill>
                  <a:schemeClr val="bg1"/>
                </a:solidFill>
              </a:rPr>
              <a:t>ne</a:t>
            </a:r>
            <a:r>
              <a:rPr lang="es-ES" sz="3300" dirty="0" smtClean="0">
                <a:solidFill>
                  <a:schemeClr val="bg1"/>
                </a:solidFill>
              </a:rPr>
              <a:t>-un //</a:t>
            </a:r>
          </a:p>
          <a:p>
            <a:pPr algn="ctr"/>
            <a:r>
              <a:rPr lang="es-ES" sz="3300" dirty="0" smtClean="0">
                <a:solidFill>
                  <a:schemeClr val="bg1"/>
                </a:solidFill>
              </a:rPr>
              <a:t>//  </a:t>
            </a:r>
            <a:r>
              <a:rPr lang="es-ES" sz="3300" dirty="0" err="1" smtClean="0">
                <a:solidFill>
                  <a:schemeClr val="bg1"/>
                </a:solidFill>
              </a:rPr>
              <a:t>Yeshua</a:t>
            </a:r>
            <a:r>
              <a:rPr lang="es-ES" sz="3300" dirty="0" smtClean="0">
                <a:solidFill>
                  <a:schemeClr val="bg1"/>
                </a:solidFill>
              </a:rPr>
              <a:t> </a:t>
            </a:r>
            <a:r>
              <a:rPr lang="es-ES" sz="3300" dirty="0" err="1" smtClean="0">
                <a:solidFill>
                  <a:schemeClr val="bg1"/>
                </a:solidFill>
              </a:rPr>
              <a:t>Yeshua</a:t>
            </a:r>
            <a:r>
              <a:rPr lang="es-ES" sz="3300" dirty="0" smtClean="0">
                <a:solidFill>
                  <a:schemeClr val="bg1"/>
                </a:solidFill>
              </a:rPr>
              <a:t> a-un </a:t>
            </a:r>
            <a:r>
              <a:rPr lang="es-ES" sz="3300" dirty="0" err="1" smtClean="0">
                <a:solidFill>
                  <a:schemeClr val="bg1"/>
                </a:solidFill>
              </a:rPr>
              <a:t>mish-ta-kha-vim</a:t>
            </a:r>
            <a:r>
              <a:rPr lang="es-ES" sz="3300" dirty="0" smtClean="0">
                <a:solidFill>
                  <a:schemeClr val="bg1"/>
                </a:solidFill>
              </a:rPr>
              <a:t> le-fa-</a:t>
            </a:r>
            <a:r>
              <a:rPr lang="es-ES" sz="3300" dirty="0" err="1" smtClean="0">
                <a:solidFill>
                  <a:schemeClr val="bg1"/>
                </a:solidFill>
              </a:rPr>
              <a:t>ne</a:t>
            </a:r>
            <a:r>
              <a:rPr lang="es-ES" sz="3300" dirty="0" smtClean="0">
                <a:solidFill>
                  <a:schemeClr val="bg1"/>
                </a:solidFill>
              </a:rPr>
              <a:t>-</a:t>
            </a:r>
            <a:r>
              <a:rPr lang="es-ES" sz="3300" dirty="0" err="1" smtClean="0">
                <a:solidFill>
                  <a:schemeClr val="bg1"/>
                </a:solidFill>
              </a:rPr>
              <a:t>kha</a:t>
            </a:r>
            <a:r>
              <a:rPr lang="es-ES" sz="3300" dirty="0" smtClean="0">
                <a:solidFill>
                  <a:schemeClr val="bg1"/>
                </a:solidFill>
              </a:rPr>
              <a:t>  //</a:t>
            </a:r>
          </a:p>
          <a:p>
            <a:pPr algn="ctr"/>
            <a:r>
              <a:rPr lang="es-ES" sz="3300" dirty="0">
                <a:solidFill>
                  <a:schemeClr val="bg1"/>
                </a:solidFill>
              </a:rPr>
              <a:t>Se ha-</a:t>
            </a:r>
            <a:r>
              <a:rPr lang="es-ES" sz="3300" dirty="0" err="1">
                <a:solidFill>
                  <a:schemeClr val="bg1"/>
                </a:solidFill>
              </a:rPr>
              <a:t>Elohim</a:t>
            </a:r>
            <a:r>
              <a:rPr lang="es-ES" sz="3300" dirty="0">
                <a:solidFill>
                  <a:schemeClr val="bg1"/>
                </a:solidFill>
              </a:rPr>
              <a:t> ha-no-se </a:t>
            </a:r>
            <a:r>
              <a:rPr lang="es-ES" sz="3300" dirty="0" err="1">
                <a:solidFill>
                  <a:schemeClr val="bg1"/>
                </a:solidFill>
              </a:rPr>
              <a:t>kha-tat</a:t>
            </a:r>
            <a:r>
              <a:rPr lang="es-ES" sz="3300" dirty="0">
                <a:solidFill>
                  <a:schemeClr val="bg1"/>
                </a:solidFill>
              </a:rPr>
              <a:t> </a:t>
            </a:r>
            <a:r>
              <a:rPr lang="es-ES" sz="3300" dirty="0" smtClean="0">
                <a:solidFill>
                  <a:schemeClr val="bg1"/>
                </a:solidFill>
              </a:rPr>
              <a:t>ha-o-</a:t>
            </a:r>
            <a:r>
              <a:rPr lang="es-ES" sz="3300" dirty="0" err="1" smtClean="0">
                <a:solidFill>
                  <a:schemeClr val="bg1"/>
                </a:solidFill>
              </a:rPr>
              <a:t>lam</a:t>
            </a:r>
            <a:endParaRPr lang="es-ES" sz="3300" dirty="0">
              <a:solidFill>
                <a:schemeClr val="bg1"/>
              </a:solidFill>
            </a:endParaRPr>
          </a:p>
        </p:txBody>
      </p:sp>
    </p:spTree>
    <p:extLst>
      <p:ext uri="{BB962C8B-B14F-4D97-AF65-F5344CB8AC3E}">
        <p14:creationId xmlns:p14="http://schemas.microsoft.com/office/powerpoint/2010/main" val="19473636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p:nvPr/>
        </p:nvSpPr>
        <p:spPr>
          <a:xfrm>
            <a:off x="63484" y="103188"/>
            <a:ext cx="12061858" cy="6524863"/>
          </a:xfrm>
          <a:prstGeom prst="rect">
            <a:avLst/>
          </a:prstGeom>
          <a:solidFill>
            <a:srgbClr val="002060"/>
          </a:solidFill>
          <a:ln w="9525">
            <a:noFill/>
          </a:ln>
        </p:spPr>
        <p:txBody>
          <a:bodyPr>
            <a:spAutoFit/>
          </a:bodyPr>
          <a:lstStyle/>
          <a:p>
            <a:r>
              <a:rPr lang="en-US" sz="4000" dirty="0" smtClean="0">
                <a:solidFill>
                  <a:srgbClr val="FFFF00"/>
                </a:solidFill>
                <a:latin typeface="Bwhebb" pitchFamily="2" charset="0"/>
              </a:rPr>
              <a:t>          ^</a:t>
            </a:r>
            <a:r>
              <a:rPr lang="en-US" sz="4000" dirty="0" err="1">
                <a:solidFill>
                  <a:srgbClr val="FFFF00"/>
                </a:solidFill>
                <a:latin typeface="Bwhebb" pitchFamily="2" charset="0"/>
              </a:rPr>
              <a:t>r.Aam</a:t>
            </a:r>
            <a:r>
              <a:rPr lang="en-US" sz="4000" dirty="0">
                <a:solidFill>
                  <a:srgbClr val="FFFF00"/>
                </a:solidFill>
                <a:latin typeface="Bwhebb" pitchFamily="2" charset="0"/>
              </a:rPr>
              <a:t>. </a:t>
            </a:r>
            <a:r>
              <a:rPr lang="en-US" sz="4000" dirty="0" err="1" smtClean="0">
                <a:solidFill>
                  <a:srgbClr val="FFFF00"/>
                </a:solidFill>
                <a:latin typeface="Bwhebb" pitchFamily="2" charset="0"/>
              </a:rPr>
              <a:t>yBi</a:t>
            </a:r>
            <a:r>
              <a:rPr lang="en-US" sz="4000" dirty="0" smtClean="0">
                <a:solidFill>
                  <a:srgbClr val="FFFF00"/>
                </a:solidFill>
                <a:latin typeface="Bwhebb" pitchFamily="2" charset="0"/>
              </a:rPr>
              <a:t> </a:t>
            </a:r>
            <a:r>
              <a:rPr lang="en-US" sz="4000" dirty="0">
                <a:solidFill>
                  <a:srgbClr val="FFFF00"/>
                </a:solidFill>
                <a:latin typeface="Bwhebb" pitchFamily="2" charset="0"/>
              </a:rPr>
              <a:t>!</a:t>
            </a:r>
            <a:r>
              <a:rPr lang="en-US" sz="4000" dirty="0" err="1">
                <a:solidFill>
                  <a:srgbClr val="FFFF00"/>
                </a:solidFill>
                <a:latin typeface="Bwhebb" pitchFamily="2" charset="0"/>
              </a:rPr>
              <a:t>Te</a:t>
            </a:r>
            <a:r>
              <a:rPr lang="en-US" sz="4000" dirty="0">
                <a:solidFill>
                  <a:srgbClr val="FFFF00"/>
                </a:solidFill>
                <a:latin typeface="Bwhebb" pitchFamily="2" charset="0"/>
              </a:rPr>
              <a:t> </a:t>
            </a:r>
            <a:r>
              <a:rPr lang="en-US" sz="4000" b="1" dirty="0">
                <a:solidFill>
                  <a:srgbClr val="FFFF00"/>
                </a:solidFill>
              </a:rPr>
              <a:t> </a:t>
            </a:r>
            <a:r>
              <a:rPr lang="en-US" sz="4000" b="1" dirty="0" smtClean="0">
                <a:solidFill>
                  <a:srgbClr val="FFFF00"/>
                </a:solidFill>
              </a:rPr>
              <a:t>  </a:t>
            </a:r>
            <a:r>
              <a:rPr lang="en-US" sz="2800" b="1" dirty="0">
                <a:solidFill>
                  <a:srgbClr val="FFFF00"/>
                </a:solidFill>
              </a:rPr>
              <a:t>Give </a:t>
            </a:r>
            <a:r>
              <a:rPr lang="en-US" sz="2800" b="1" dirty="0" smtClean="0">
                <a:solidFill>
                  <a:srgbClr val="FFFF00"/>
                </a:solidFill>
              </a:rPr>
              <a:t>your Light in Me</a:t>
            </a:r>
            <a:endParaRPr lang="en-US" sz="2800" dirty="0">
              <a:solidFill>
                <a:srgbClr val="FFFF00"/>
              </a:solidFill>
            </a:endParaRPr>
          </a:p>
          <a:p>
            <a:r>
              <a:rPr lang="en-US" sz="2200" dirty="0" smtClean="0">
                <a:solidFill>
                  <a:srgbClr val="FFFF00"/>
                </a:solidFill>
              </a:rPr>
              <a:t>Give </a:t>
            </a:r>
            <a:r>
              <a:rPr lang="en-US" sz="2200" dirty="0">
                <a:solidFill>
                  <a:srgbClr val="FFFF00"/>
                </a:solidFill>
              </a:rPr>
              <a:t>Your light in me. Make Your face shine upon me. Give Your light in me</a:t>
            </a:r>
          </a:p>
          <a:p>
            <a:r>
              <a:rPr lang="en-US" sz="2200" dirty="0">
                <a:solidFill>
                  <a:srgbClr val="FFFF00"/>
                </a:solidFill>
              </a:rPr>
              <a:t>1. When my life is ebbing away, when my spirit is in anguish in me, </a:t>
            </a:r>
          </a:p>
          <a:p>
            <a:r>
              <a:rPr lang="en-US" sz="2200" dirty="0">
                <a:solidFill>
                  <a:srgbClr val="FFFF00"/>
                </a:solidFill>
              </a:rPr>
              <a:t>Give me Your loving kindness, Your light. Jesus, my God.</a:t>
            </a:r>
          </a:p>
          <a:p>
            <a:r>
              <a:rPr lang="en-US" sz="2200" dirty="0">
                <a:solidFill>
                  <a:srgbClr val="FFFF00"/>
                </a:solidFill>
              </a:rPr>
              <a:t>2. My heart longs for you to behold the beauty of Your face. </a:t>
            </a:r>
          </a:p>
          <a:p>
            <a:r>
              <a:rPr lang="en-US" sz="2200" dirty="0">
                <a:solidFill>
                  <a:srgbClr val="FFFF00"/>
                </a:solidFill>
              </a:rPr>
              <a:t>  Give me Your life. Jesus, my God. Give me Your life. Jesus, my King.</a:t>
            </a:r>
          </a:p>
          <a:p>
            <a:r>
              <a:rPr lang="en-US" sz="800" dirty="0">
                <a:solidFill>
                  <a:schemeClr val="bg1"/>
                </a:solidFill>
              </a:rPr>
              <a:t> </a:t>
            </a:r>
          </a:p>
          <a:p>
            <a:r>
              <a:rPr lang="en-US" sz="2000" dirty="0" smtClean="0">
                <a:solidFill>
                  <a:srgbClr val="FFFF00"/>
                </a:solidFill>
              </a:rPr>
              <a:t>(</a:t>
            </a:r>
            <a:r>
              <a:rPr lang="es-ES" sz="2000" dirty="0">
                <a:solidFill>
                  <a:srgbClr val="FFFF00"/>
                </a:solidFill>
              </a:rPr>
              <a:t>Español</a:t>
            </a:r>
            <a:r>
              <a:rPr lang="en-US" sz="2000" dirty="0">
                <a:solidFill>
                  <a:srgbClr val="FFFF00"/>
                </a:solidFill>
              </a:rPr>
              <a:t>) </a:t>
            </a:r>
            <a:r>
              <a:rPr lang="es-ES" sz="2000" dirty="0">
                <a:solidFill>
                  <a:schemeClr val="bg1"/>
                </a:solidFill>
              </a:rPr>
              <a:t>Da tu luz en mí. Haz que tu rostro brille sobre mí. Cuando mi alma se desvanece, cuando mi espíritu está angustiado en mí, dame tu gracia, tu luz. Jesús mi Dios. Mi corazón anhela que veas la belleza de Tu rostro. Dame tu vida Jesús, mi Dios, mi Rey</a:t>
            </a:r>
            <a:r>
              <a:rPr lang="es-ES" sz="2000" dirty="0" smtClean="0">
                <a:solidFill>
                  <a:schemeClr val="bg1"/>
                </a:solidFill>
              </a:rPr>
              <a:t>.    / </a:t>
            </a:r>
            <a:r>
              <a:rPr lang="en-US" sz="2000" dirty="0" smtClean="0">
                <a:solidFill>
                  <a:srgbClr val="FFFF00"/>
                </a:solidFill>
              </a:rPr>
              <a:t>(</a:t>
            </a:r>
            <a:r>
              <a:rPr lang="fr-FR" sz="2000" dirty="0">
                <a:solidFill>
                  <a:srgbClr val="FFFF00"/>
                </a:solidFill>
              </a:rPr>
              <a:t>Français</a:t>
            </a:r>
            <a:r>
              <a:rPr lang="en-US" sz="2000" dirty="0">
                <a:solidFill>
                  <a:srgbClr val="FFFF00"/>
                </a:solidFill>
              </a:rPr>
              <a:t>) </a:t>
            </a:r>
            <a:r>
              <a:rPr lang="fr-FR" sz="2000" dirty="0">
                <a:solidFill>
                  <a:schemeClr val="bg1"/>
                </a:solidFill>
              </a:rPr>
              <a:t>Donnez votre lumière en moi. Fais briller ton visage sur moi. Quand mon âme s'éloigne</a:t>
            </a:r>
            <a:r>
              <a:rPr lang="en-US" sz="2000" dirty="0">
                <a:solidFill>
                  <a:schemeClr val="bg1"/>
                </a:solidFill>
              </a:rPr>
              <a:t>,</a:t>
            </a:r>
            <a:r>
              <a:rPr lang="fr-FR" sz="2000" dirty="0">
                <a:solidFill>
                  <a:schemeClr val="bg1"/>
                </a:solidFill>
              </a:rPr>
              <a:t> quand mon esprit est en angoisse en moi, donne-moi ta grâce, ta lumière. Jésus, mon Dieu. Mon cœur désire ardemment que vous contempliez la beauté de votre visage. Donnez-moi votre vie. Jésus, mon Dieu, mon Roi</a:t>
            </a:r>
            <a:r>
              <a:rPr lang="fr-FR" sz="2000" dirty="0" smtClean="0">
                <a:solidFill>
                  <a:schemeClr val="bg1"/>
                </a:solidFill>
              </a:rPr>
              <a:t>.    / </a:t>
            </a:r>
            <a:r>
              <a:rPr lang="de-DE" sz="2000" dirty="0" smtClean="0">
                <a:solidFill>
                  <a:srgbClr val="FFFF00"/>
                </a:solidFill>
              </a:rPr>
              <a:t>(</a:t>
            </a:r>
            <a:r>
              <a:rPr lang="de-DE" sz="2000" dirty="0">
                <a:solidFill>
                  <a:srgbClr val="FFFF00"/>
                </a:solidFill>
              </a:rPr>
              <a:t>Deutsch) </a:t>
            </a:r>
            <a:r>
              <a:rPr lang="en-US" sz="2000" dirty="0" err="1" smtClean="0">
                <a:solidFill>
                  <a:schemeClr val="bg1"/>
                </a:solidFill>
              </a:rPr>
              <a:t>Gib</a:t>
            </a:r>
            <a:r>
              <a:rPr lang="en-US" sz="2000" dirty="0" smtClean="0">
                <a:solidFill>
                  <a:schemeClr val="bg1"/>
                </a:solidFill>
              </a:rPr>
              <a:t> </a:t>
            </a:r>
            <a:r>
              <a:rPr lang="en-US" sz="2000" dirty="0" err="1">
                <a:solidFill>
                  <a:schemeClr val="bg1"/>
                </a:solidFill>
              </a:rPr>
              <a:t>dein</a:t>
            </a:r>
            <a:r>
              <a:rPr lang="en-US" sz="2000" dirty="0">
                <a:solidFill>
                  <a:schemeClr val="bg1"/>
                </a:solidFill>
              </a:rPr>
              <a:t> </a:t>
            </a:r>
            <a:r>
              <a:rPr lang="en-US" sz="2000" dirty="0" err="1">
                <a:solidFill>
                  <a:schemeClr val="bg1"/>
                </a:solidFill>
              </a:rPr>
              <a:t>Licht</a:t>
            </a:r>
            <a:r>
              <a:rPr lang="en-US" sz="2000" dirty="0">
                <a:solidFill>
                  <a:schemeClr val="bg1"/>
                </a:solidFill>
              </a:rPr>
              <a:t> in </a:t>
            </a:r>
            <a:r>
              <a:rPr lang="en-US" sz="2000" dirty="0" err="1">
                <a:solidFill>
                  <a:schemeClr val="bg1"/>
                </a:solidFill>
              </a:rPr>
              <a:t>mich.</a:t>
            </a:r>
            <a:r>
              <a:rPr lang="en-US" sz="2000" dirty="0">
                <a:solidFill>
                  <a:schemeClr val="bg1"/>
                </a:solidFill>
              </a:rPr>
              <a:t> Lass </a:t>
            </a:r>
            <a:r>
              <a:rPr lang="en-US" sz="2000" dirty="0" err="1">
                <a:solidFill>
                  <a:schemeClr val="bg1"/>
                </a:solidFill>
              </a:rPr>
              <a:t>dein</a:t>
            </a:r>
            <a:r>
              <a:rPr lang="en-US" sz="2000" dirty="0">
                <a:solidFill>
                  <a:schemeClr val="bg1"/>
                </a:solidFill>
              </a:rPr>
              <a:t> </a:t>
            </a:r>
            <a:r>
              <a:rPr lang="en-US" sz="2000" dirty="0" err="1">
                <a:solidFill>
                  <a:schemeClr val="bg1"/>
                </a:solidFill>
              </a:rPr>
              <a:t>Gesicht</a:t>
            </a:r>
            <a:r>
              <a:rPr lang="en-US" sz="2000" dirty="0">
                <a:solidFill>
                  <a:schemeClr val="bg1"/>
                </a:solidFill>
              </a:rPr>
              <a:t> auf </a:t>
            </a:r>
            <a:r>
              <a:rPr lang="en-US" sz="2000" dirty="0" err="1">
                <a:solidFill>
                  <a:schemeClr val="bg1"/>
                </a:solidFill>
              </a:rPr>
              <a:t>mich</a:t>
            </a:r>
            <a:r>
              <a:rPr lang="en-US" sz="2000" dirty="0">
                <a:solidFill>
                  <a:schemeClr val="bg1"/>
                </a:solidFill>
              </a:rPr>
              <a:t> </a:t>
            </a:r>
            <a:r>
              <a:rPr lang="en-US" sz="2000" dirty="0" err="1">
                <a:solidFill>
                  <a:schemeClr val="bg1"/>
                </a:solidFill>
              </a:rPr>
              <a:t>scheinen</a:t>
            </a:r>
            <a:r>
              <a:rPr lang="en-US" sz="2000" dirty="0">
                <a:solidFill>
                  <a:schemeClr val="bg1"/>
                </a:solidFill>
              </a:rPr>
              <a:t>. </a:t>
            </a:r>
            <a:r>
              <a:rPr lang="en-US" sz="2000" dirty="0" err="1">
                <a:solidFill>
                  <a:schemeClr val="bg1"/>
                </a:solidFill>
              </a:rPr>
              <a:t>Wenn</a:t>
            </a:r>
            <a:r>
              <a:rPr lang="en-US" sz="2000" dirty="0">
                <a:solidFill>
                  <a:schemeClr val="bg1"/>
                </a:solidFill>
              </a:rPr>
              <a:t> </a:t>
            </a:r>
            <a:r>
              <a:rPr lang="en-US" sz="2000" dirty="0" err="1">
                <a:solidFill>
                  <a:schemeClr val="bg1"/>
                </a:solidFill>
              </a:rPr>
              <a:t>mein</a:t>
            </a:r>
            <a:r>
              <a:rPr lang="en-US" sz="2000" dirty="0">
                <a:solidFill>
                  <a:schemeClr val="bg1"/>
                </a:solidFill>
              </a:rPr>
              <a:t> </a:t>
            </a:r>
            <a:r>
              <a:rPr lang="en-US" sz="2000" dirty="0" err="1">
                <a:solidFill>
                  <a:schemeClr val="bg1"/>
                </a:solidFill>
              </a:rPr>
              <a:t>Seele</a:t>
            </a:r>
            <a:r>
              <a:rPr lang="en-US" sz="2000" dirty="0">
                <a:solidFill>
                  <a:schemeClr val="bg1"/>
                </a:solidFill>
              </a:rPr>
              <a:t> </a:t>
            </a:r>
            <a:r>
              <a:rPr lang="en-US" sz="2000" dirty="0" err="1">
                <a:solidFill>
                  <a:schemeClr val="bg1"/>
                </a:solidFill>
              </a:rPr>
              <a:t>verschwindet</a:t>
            </a:r>
            <a:r>
              <a:rPr lang="en-US" sz="2000" dirty="0">
                <a:solidFill>
                  <a:schemeClr val="bg1"/>
                </a:solidFill>
              </a:rPr>
              <a:t>, </a:t>
            </a:r>
            <a:r>
              <a:rPr lang="en-US" sz="2000" dirty="0" err="1">
                <a:solidFill>
                  <a:schemeClr val="bg1"/>
                </a:solidFill>
              </a:rPr>
              <a:t>wenn</a:t>
            </a:r>
            <a:r>
              <a:rPr lang="en-US" sz="2000" dirty="0">
                <a:solidFill>
                  <a:schemeClr val="bg1"/>
                </a:solidFill>
              </a:rPr>
              <a:t> </a:t>
            </a:r>
            <a:r>
              <a:rPr lang="en-US" sz="2000" dirty="0" err="1">
                <a:solidFill>
                  <a:schemeClr val="bg1"/>
                </a:solidFill>
              </a:rPr>
              <a:t>mein</a:t>
            </a:r>
            <a:r>
              <a:rPr lang="en-US" sz="2000" dirty="0">
                <a:solidFill>
                  <a:schemeClr val="bg1"/>
                </a:solidFill>
              </a:rPr>
              <a:t> Geist in </a:t>
            </a:r>
            <a:r>
              <a:rPr lang="en-US" sz="2000" dirty="0" err="1">
                <a:solidFill>
                  <a:schemeClr val="bg1"/>
                </a:solidFill>
              </a:rPr>
              <a:t>mir</a:t>
            </a:r>
            <a:r>
              <a:rPr lang="en-US" sz="2000" dirty="0">
                <a:solidFill>
                  <a:schemeClr val="bg1"/>
                </a:solidFill>
              </a:rPr>
              <a:t> Angst hat, </a:t>
            </a:r>
            <a:r>
              <a:rPr lang="en-US" sz="2000" dirty="0" err="1">
                <a:solidFill>
                  <a:schemeClr val="bg1"/>
                </a:solidFill>
              </a:rPr>
              <a:t>gib</a:t>
            </a:r>
            <a:r>
              <a:rPr lang="en-US" sz="2000" dirty="0">
                <a:solidFill>
                  <a:schemeClr val="bg1"/>
                </a:solidFill>
              </a:rPr>
              <a:t> </a:t>
            </a:r>
            <a:r>
              <a:rPr lang="en-US" sz="2000" dirty="0" err="1">
                <a:solidFill>
                  <a:schemeClr val="bg1"/>
                </a:solidFill>
              </a:rPr>
              <a:t>mir</a:t>
            </a:r>
            <a:r>
              <a:rPr lang="en-US" sz="2000" dirty="0">
                <a:solidFill>
                  <a:schemeClr val="bg1"/>
                </a:solidFill>
              </a:rPr>
              <a:t> </a:t>
            </a:r>
            <a:r>
              <a:rPr lang="en-US" sz="2000" dirty="0" err="1">
                <a:solidFill>
                  <a:schemeClr val="bg1"/>
                </a:solidFill>
              </a:rPr>
              <a:t>deine</a:t>
            </a:r>
            <a:r>
              <a:rPr lang="en-US" sz="2000" dirty="0">
                <a:solidFill>
                  <a:schemeClr val="bg1"/>
                </a:solidFill>
              </a:rPr>
              <a:t> </a:t>
            </a:r>
            <a:r>
              <a:rPr lang="en-US" sz="2000" dirty="0" err="1">
                <a:solidFill>
                  <a:schemeClr val="bg1"/>
                </a:solidFill>
              </a:rPr>
              <a:t>Gnade</a:t>
            </a:r>
            <a:r>
              <a:rPr lang="en-US" sz="2000" dirty="0">
                <a:solidFill>
                  <a:schemeClr val="bg1"/>
                </a:solidFill>
              </a:rPr>
              <a:t>, </a:t>
            </a:r>
            <a:r>
              <a:rPr lang="en-US" sz="2000" dirty="0" err="1">
                <a:solidFill>
                  <a:schemeClr val="bg1"/>
                </a:solidFill>
              </a:rPr>
              <a:t>dein</a:t>
            </a:r>
            <a:r>
              <a:rPr lang="en-US" sz="2000" dirty="0">
                <a:solidFill>
                  <a:schemeClr val="bg1"/>
                </a:solidFill>
              </a:rPr>
              <a:t> </a:t>
            </a:r>
            <a:r>
              <a:rPr lang="en-US" sz="2000" dirty="0" err="1">
                <a:solidFill>
                  <a:schemeClr val="bg1"/>
                </a:solidFill>
              </a:rPr>
              <a:t>Licht</a:t>
            </a:r>
            <a:r>
              <a:rPr lang="en-US" sz="2000" dirty="0">
                <a:solidFill>
                  <a:schemeClr val="bg1"/>
                </a:solidFill>
              </a:rPr>
              <a:t>. Jesus, </a:t>
            </a:r>
            <a:r>
              <a:rPr lang="en-US" sz="2000" dirty="0" err="1">
                <a:solidFill>
                  <a:schemeClr val="bg1"/>
                </a:solidFill>
              </a:rPr>
              <a:t>mein</a:t>
            </a:r>
            <a:r>
              <a:rPr lang="en-US" sz="2000" dirty="0">
                <a:solidFill>
                  <a:schemeClr val="bg1"/>
                </a:solidFill>
              </a:rPr>
              <a:t> </a:t>
            </a:r>
            <a:r>
              <a:rPr lang="en-US" sz="2000" dirty="0" err="1">
                <a:solidFill>
                  <a:schemeClr val="bg1"/>
                </a:solidFill>
              </a:rPr>
              <a:t>Gott</a:t>
            </a:r>
            <a:r>
              <a:rPr lang="en-US" sz="2000" dirty="0">
                <a:solidFill>
                  <a:schemeClr val="bg1"/>
                </a:solidFill>
              </a:rPr>
              <a:t>. Mein </a:t>
            </a:r>
            <a:r>
              <a:rPr lang="en-US" sz="2000" dirty="0" err="1">
                <a:solidFill>
                  <a:schemeClr val="bg1"/>
                </a:solidFill>
              </a:rPr>
              <a:t>Herz</a:t>
            </a:r>
            <a:r>
              <a:rPr lang="en-US" sz="2000" dirty="0">
                <a:solidFill>
                  <a:schemeClr val="bg1"/>
                </a:solidFill>
              </a:rPr>
              <a:t> </a:t>
            </a:r>
            <a:r>
              <a:rPr lang="en-US" sz="2000" dirty="0" err="1">
                <a:solidFill>
                  <a:schemeClr val="bg1"/>
                </a:solidFill>
              </a:rPr>
              <a:t>sehnt</a:t>
            </a:r>
            <a:r>
              <a:rPr lang="en-US" sz="2000" dirty="0">
                <a:solidFill>
                  <a:schemeClr val="bg1"/>
                </a:solidFill>
              </a:rPr>
              <a:t> </a:t>
            </a:r>
            <a:r>
              <a:rPr lang="en-US" sz="2000" dirty="0" err="1">
                <a:solidFill>
                  <a:schemeClr val="bg1"/>
                </a:solidFill>
              </a:rPr>
              <a:t>sich</a:t>
            </a:r>
            <a:r>
              <a:rPr lang="en-US" sz="2000" dirty="0">
                <a:solidFill>
                  <a:schemeClr val="bg1"/>
                </a:solidFill>
              </a:rPr>
              <a:t> </a:t>
            </a:r>
            <a:r>
              <a:rPr lang="en-US" sz="2000" dirty="0" err="1">
                <a:solidFill>
                  <a:schemeClr val="bg1"/>
                </a:solidFill>
              </a:rPr>
              <a:t>danach</a:t>
            </a:r>
            <a:r>
              <a:rPr lang="en-US" sz="2000" dirty="0">
                <a:solidFill>
                  <a:schemeClr val="bg1"/>
                </a:solidFill>
              </a:rPr>
              <a:t>, </a:t>
            </a:r>
            <a:r>
              <a:rPr lang="en-US" sz="2000" dirty="0" err="1">
                <a:solidFill>
                  <a:schemeClr val="bg1"/>
                </a:solidFill>
              </a:rPr>
              <a:t>dass</a:t>
            </a:r>
            <a:r>
              <a:rPr lang="en-US" sz="2000" dirty="0">
                <a:solidFill>
                  <a:schemeClr val="bg1"/>
                </a:solidFill>
              </a:rPr>
              <a:t> du die </a:t>
            </a:r>
            <a:r>
              <a:rPr lang="en-US" sz="2000" dirty="0" err="1">
                <a:solidFill>
                  <a:schemeClr val="bg1"/>
                </a:solidFill>
              </a:rPr>
              <a:t>Schönheit</a:t>
            </a:r>
            <a:r>
              <a:rPr lang="en-US" sz="2000" dirty="0">
                <a:solidFill>
                  <a:schemeClr val="bg1"/>
                </a:solidFill>
              </a:rPr>
              <a:t> </a:t>
            </a:r>
            <a:r>
              <a:rPr lang="en-US" sz="2000" dirty="0" err="1">
                <a:solidFill>
                  <a:schemeClr val="bg1"/>
                </a:solidFill>
              </a:rPr>
              <a:t>deines</a:t>
            </a:r>
            <a:r>
              <a:rPr lang="en-US" sz="2000" dirty="0">
                <a:solidFill>
                  <a:schemeClr val="bg1"/>
                </a:solidFill>
              </a:rPr>
              <a:t> </a:t>
            </a:r>
            <a:r>
              <a:rPr lang="en-US" sz="2000" dirty="0" err="1">
                <a:solidFill>
                  <a:schemeClr val="bg1"/>
                </a:solidFill>
              </a:rPr>
              <a:t>Gesichts</a:t>
            </a:r>
            <a:r>
              <a:rPr lang="en-US" sz="2000" dirty="0">
                <a:solidFill>
                  <a:schemeClr val="bg1"/>
                </a:solidFill>
              </a:rPr>
              <a:t> </a:t>
            </a:r>
            <a:r>
              <a:rPr lang="en-US" sz="2000" dirty="0" err="1">
                <a:solidFill>
                  <a:schemeClr val="bg1"/>
                </a:solidFill>
              </a:rPr>
              <a:t>siehst</a:t>
            </a:r>
            <a:r>
              <a:rPr lang="en-US" sz="2000" dirty="0">
                <a:solidFill>
                  <a:schemeClr val="bg1"/>
                </a:solidFill>
              </a:rPr>
              <a:t>. </a:t>
            </a:r>
            <a:r>
              <a:rPr lang="en-US" sz="2000" dirty="0" err="1">
                <a:solidFill>
                  <a:schemeClr val="bg1"/>
                </a:solidFill>
              </a:rPr>
              <a:t>Gib</a:t>
            </a:r>
            <a:r>
              <a:rPr lang="en-US" sz="2000" dirty="0">
                <a:solidFill>
                  <a:schemeClr val="bg1"/>
                </a:solidFill>
              </a:rPr>
              <a:t> </a:t>
            </a:r>
            <a:r>
              <a:rPr lang="en-US" sz="2000" dirty="0" err="1">
                <a:solidFill>
                  <a:schemeClr val="bg1"/>
                </a:solidFill>
              </a:rPr>
              <a:t>mir</a:t>
            </a:r>
            <a:r>
              <a:rPr lang="en-US" sz="2000" dirty="0">
                <a:solidFill>
                  <a:schemeClr val="bg1"/>
                </a:solidFill>
              </a:rPr>
              <a:t> </a:t>
            </a:r>
            <a:r>
              <a:rPr lang="en-US" sz="2000" dirty="0" err="1">
                <a:solidFill>
                  <a:schemeClr val="bg1"/>
                </a:solidFill>
              </a:rPr>
              <a:t>dein</a:t>
            </a:r>
            <a:r>
              <a:rPr lang="en-US" sz="2000" dirty="0">
                <a:solidFill>
                  <a:schemeClr val="bg1"/>
                </a:solidFill>
              </a:rPr>
              <a:t> </a:t>
            </a:r>
            <a:r>
              <a:rPr lang="en-US" sz="2000" dirty="0" err="1">
                <a:solidFill>
                  <a:schemeClr val="bg1"/>
                </a:solidFill>
              </a:rPr>
              <a:t>Leben</a:t>
            </a:r>
            <a:r>
              <a:rPr lang="en-US" sz="2000" dirty="0">
                <a:solidFill>
                  <a:schemeClr val="bg1"/>
                </a:solidFill>
              </a:rPr>
              <a:t>. Jesus, </a:t>
            </a:r>
            <a:r>
              <a:rPr lang="en-US" sz="2000" dirty="0" err="1">
                <a:solidFill>
                  <a:schemeClr val="bg1"/>
                </a:solidFill>
              </a:rPr>
              <a:t>mein</a:t>
            </a:r>
            <a:r>
              <a:rPr lang="en-US" sz="2000" dirty="0">
                <a:solidFill>
                  <a:schemeClr val="bg1"/>
                </a:solidFill>
              </a:rPr>
              <a:t> </a:t>
            </a:r>
            <a:r>
              <a:rPr lang="en-US" sz="2000" dirty="0" err="1">
                <a:solidFill>
                  <a:schemeClr val="bg1"/>
                </a:solidFill>
              </a:rPr>
              <a:t>Gott</a:t>
            </a:r>
            <a:r>
              <a:rPr lang="en-US" sz="2000" dirty="0">
                <a:solidFill>
                  <a:schemeClr val="bg1"/>
                </a:solidFill>
              </a:rPr>
              <a:t>, </a:t>
            </a:r>
            <a:r>
              <a:rPr lang="en-US" sz="2000" dirty="0" err="1">
                <a:solidFill>
                  <a:schemeClr val="bg1"/>
                </a:solidFill>
              </a:rPr>
              <a:t>mein</a:t>
            </a:r>
            <a:r>
              <a:rPr lang="en-US" sz="2000" dirty="0">
                <a:solidFill>
                  <a:schemeClr val="bg1"/>
                </a:solidFill>
              </a:rPr>
              <a:t> </a:t>
            </a:r>
            <a:r>
              <a:rPr lang="en-US" sz="2000" dirty="0" err="1">
                <a:solidFill>
                  <a:schemeClr val="bg1"/>
                </a:solidFill>
              </a:rPr>
              <a:t>König</a:t>
            </a:r>
            <a:r>
              <a:rPr lang="en-US" sz="2000" dirty="0">
                <a:solidFill>
                  <a:schemeClr val="bg1"/>
                </a:solidFill>
              </a:rPr>
              <a:t>. </a:t>
            </a:r>
            <a:endParaRPr lang="en-US" sz="2000" dirty="0" smtClean="0">
              <a:solidFill>
                <a:schemeClr val="bg1"/>
              </a:solidFill>
            </a:endParaRPr>
          </a:p>
          <a:p>
            <a:r>
              <a:rPr lang="ko-KR" altLang="en-US" sz="2000" dirty="0" smtClean="0">
                <a:solidFill>
                  <a:schemeClr val="bg1"/>
                </a:solidFill>
              </a:rPr>
              <a:t>보라</a:t>
            </a:r>
            <a:r>
              <a:rPr lang="en-US" sz="2000" dirty="0">
                <a:solidFill>
                  <a:schemeClr val="bg1"/>
                </a:solidFill>
              </a:rPr>
              <a:t>, </a:t>
            </a:r>
            <a:r>
              <a:rPr lang="ko-KR" altLang="en-US" sz="2000" dirty="0">
                <a:solidFill>
                  <a:schemeClr val="bg1"/>
                </a:solidFill>
              </a:rPr>
              <a:t>은혜와 평화가 하나님으로부터 너희에게 임한다</a:t>
            </a:r>
            <a:r>
              <a:rPr lang="en-US" sz="2000" dirty="0">
                <a:solidFill>
                  <a:schemeClr val="bg1"/>
                </a:solidFill>
              </a:rPr>
              <a:t>. </a:t>
            </a:r>
            <a:r>
              <a:rPr lang="ko-KR" altLang="en-US" sz="2000" dirty="0">
                <a:solidFill>
                  <a:schemeClr val="bg1"/>
                </a:solidFill>
              </a:rPr>
              <a:t>너희 길에 너희가 평안히 도착하도록 주께서 너희를 지키신다</a:t>
            </a:r>
            <a:r>
              <a:rPr lang="en-US" sz="2000" dirty="0">
                <a:solidFill>
                  <a:schemeClr val="bg1"/>
                </a:solidFill>
              </a:rPr>
              <a:t>. </a:t>
            </a:r>
            <a:r>
              <a:rPr lang="ko-KR" altLang="en-US" sz="2000" dirty="0">
                <a:solidFill>
                  <a:schemeClr val="bg1"/>
                </a:solidFill>
              </a:rPr>
              <a:t>그리고 너희를 당신의 집으로 영접하시고</a:t>
            </a:r>
            <a:r>
              <a:rPr lang="en-US" sz="2000" dirty="0">
                <a:solidFill>
                  <a:schemeClr val="bg1"/>
                </a:solidFill>
              </a:rPr>
              <a:t>, </a:t>
            </a:r>
            <a:r>
              <a:rPr lang="ko-KR" altLang="en-US" sz="2000" dirty="0">
                <a:solidFill>
                  <a:schemeClr val="bg1"/>
                </a:solidFill>
              </a:rPr>
              <a:t>당신의 능력으로 너희를 강건케 하실 것이다</a:t>
            </a:r>
            <a:r>
              <a:rPr lang="en-US" sz="2000" dirty="0">
                <a:solidFill>
                  <a:schemeClr val="bg1"/>
                </a:solidFill>
              </a:rPr>
              <a:t>.</a:t>
            </a:r>
          </a:p>
          <a:p>
            <a:r>
              <a:rPr lang="zh-TW" altLang="en-US" sz="2000" dirty="0">
                <a:solidFill>
                  <a:schemeClr val="bg1"/>
                </a:solidFill>
              </a:rPr>
              <a:t>給我你的光。讓你的臉照在我身上。當我的性命消退，當我靈在痛苦中，賜給我你的恩典，你的光。耶穌，我的神。我的心渴望看到你臉的美麗。給我你的生命。耶穌，我的神，我的王</a:t>
            </a:r>
            <a:r>
              <a:rPr lang="zh-TW" alt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4662969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1"/>
          <p:cNvSpPr txBox="1"/>
          <p:nvPr/>
        </p:nvSpPr>
        <p:spPr>
          <a:xfrm>
            <a:off x="3379347" y="-9445"/>
            <a:ext cx="4046633" cy="594202"/>
          </a:xfrm>
          <a:prstGeom prst="rect">
            <a:avLst/>
          </a:prstGeom>
          <a:solidFill>
            <a:srgbClr val="002060"/>
          </a:solidFill>
          <a:ln w="9525">
            <a:noFill/>
          </a:ln>
        </p:spPr>
        <p:txBody>
          <a:bodyPr wrap="square">
            <a:spAutoFit/>
          </a:bodyPr>
          <a:lstStyle/>
          <a:p>
            <a:pPr algn="ctr" eaLnBrk="1" hangingPunct="1">
              <a:lnSpc>
                <a:spcPct val="130000"/>
              </a:lnSpc>
            </a:pPr>
            <a:r>
              <a:rPr lang="zh-CN" altLang="zh-CN" sz="2800" b="1" dirty="0">
                <a:solidFill>
                  <a:srgbClr val="FFFF00"/>
                </a:solidFill>
                <a:latin typeface="Arial" panose="020B0604020202020204" pitchFamily="34" charset="0"/>
              </a:rPr>
              <a:t>Give me your Light</a:t>
            </a:r>
            <a:endParaRPr lang="zh-CN" altLang="en-US" sz="2800" b="1" dirty="0">
              <a:solidFill>
                <a:srgbClr val="FFFF00"/>
              </a:solidFill>
              <a:latin typeface="Arial" panose="020B0604020202020204" pitchFamily="34" charset="0"/>
            </a:endParaRPr>
          </a:p>
        </p:txBody>
      </p:sp>
      <p:pic>
        <p:nvPicPr>
          <p:cNvPr id="37892" name="图片 1"/>
          <p:cNvPicPr>
            <a:picLocks noChangeAspect="1"/>
          </p:cNvPicPr>
          <p:nvPr/>
        </p:nvPicPr>
        <p:blipFill>
          <a:blip r:embed="rId4"/>
          <a:srcRect l="7394" r="67099"/>
          <a:stretch>
            <a:fillRect/>
          </a:stretch>
        </p:blipFill>
        <p:spPr>
          <a:xfrm>
            <a:off x="6050018" y="757465"/>
            <a:ext cx="1337297" cy="457200"/>
          </a:xfrm>
          <a:prstGeom prst="rect">
            <a:avLst/>
          </a:prstGeom>
          <a:noFill/>
          <a:ln w="9525">
            <a:noFill/>
          </a:ln>
        </p:spPr>
      </p:pic>
      <p:pic>
        <p:nvPicPr>
          <p:cNvPr id="37893" name="图片 2"/>
          <p:cNvPicPr>
            <a:picLocks noChangeAspect="1"/>
          </p:cNvPicPr>
          <p:nvPr/>
        </p:nvPicPr>
        <p:blipFill>
          <a:blip r:embed="rId4"/>
          <a:srcRect l="33760" r="55226"/>
          <a:stretch>
            <a:fillRect/>
          </a:stretch>
        </p:blipFill>
        <p:spPr>
          <a:xfrm>
            <a:off x="7803094" y="759475"/>
            <a:ext cx="577864" cy="457200"/>
          </a:xfrm>
          <a:prstGeom prst="rect">
            <a:avLst/>
          </a:prstGeom>
          <a:noFill/>
          <a:ln w="9525">
            <a:noFill/>
          </a:ln>
        </p:spPr>
      </p:pic>
      <p:pic>
        <p:nvPicPr>
          <p:cNvPr id="37894" name="图片 3"/>
          <p:cNvPicPr>
            <a:picLocks noChangeAspect="1"/>
          </p:cNvPicPr>
          <p:nvPr/>
        </p:nvPicPr>
        <p:blipFill>
          <a:blip r:embed="rId4"/>
          <a:srcRect l="46284" r="43890"/>
          <a:stretch>
            <a:fillRect/>
          </a:stretch>
        </p:blipFill>
        <p:spPr>
          <a:xfrm>
            <a:off x="8997745" y="757465"/>
            <a:ext cx="516288" cy="457200"/>
          </a:xfrm>
          <a:prstGeom prst="rect">
            <a:avLst/>
          </a:prstGeom>
          <a:noFill/>
          <a:ln w="9525">
            <a:noFill/>
          </a:ln>
        </p:spPr>
      </p:pic>
      <p:pic>
        <p:nvPicPr>
          <p:cNvPr id="37895" name="图片 4"/>
          <p:cNvPicPr>
            <a:picLocks noChangeAspect="1"/>
          </p:cNvPicPr>
          <p:nvPr/>
        </p:nvPicPr>
        <p:blipFill>
          <a:blip r:embed="rId5"/>
          <a:srcRect l="45253"/>
          <a:stretch>
            <a:fillRect/>
          </a:stretch>
        </p:blipFill>
        <p:spPr>
          <a:xfrm>
            <a:off x="4498303" y="745247"/>
            <a:ext cx="1111520" cy="457200"/>
          </a:xfrm>
          <a:prstGeom prst="rect">
            <a:avLst/>
          </a:prstGeom>
          <a:noFill/>
          <a:ln w="9525">
            <a:noFill/>
          </a:ln>
        </p:spPr>
      </p:pic>
      <p:pic>
        <p:nvPicPr>
          <p:cNvPr id="37896" name="图片 5"/>
          <p:cNvPicPr>
            <a:picLocks noChangeAspect="1"/>
          </p:cNvPicPr>
          <p:nvPr/>
        </p:nvPicPr>
        <p:blipFill>
          <a:blip r:embed="rId5"/>
          <a:srcRect r="54778"/>
          <a:stretch>
            <a:fillRect/>
          </a:stretch>
        </p:blipFill>
        <p:spPr>
          <a:xfrm>
            <a:off x="3410137" y="726514"/>
            <a:ext cx="917320" cy="457200"/>
          </a:xfrm>
          <a:prstGeom prst="rect">
            <a:avLst/>
          </a:prstGeom>
          <a:noFill/>
          <a:ln w="9525">
            <a:noFill/>
          </a:ln>
        </p:spPr>
      </p:pic>
      <p:pic>
        <p:nvPicPr>
          <p:cNvPr id="37897" name="图片 6"/>
          <p:cNvPicPr>
            <a:picLocks noChangeAspect="1"/>
          </p:cNvPicPr>
          <p:nvPr/>
        </p:nvPicPr>
        <p:blipFill>
          <a:blip r:embed="rId6"/>
          <a:srcRect l="84320"/>
          <a:stretch>
            <a:fillRect/>
          </a:stretch>
        </p:blipFill>
        <p:spPr>
          <a:xfrm>
            <a:off x="2351168" y="741910"/>
            <a:ext cx="672596" cy="457200"/>
          </a:xfrm>
          <a:prstGeom prst="rect">
            <a:avLst/>
          </a:prstGeom>
          <a:noFill/>
          <a:ln w="9525">
            <a:noFill/>
          </a:ln>
        </p:spPr>
      </p:pic>
      <p:pic>
        <p:nvPicPr>
          <p:cNvPr id="37898" name="图片 8"/>
          <p:cNvPicPr>
            <a:picLocks noChangeAspect="1"/>
          </p:cNvPicPr>
          <p:nvPr/>
        </p:nvPicPr>
        <p:blipFill>
          <a:blip r:embed="rId6"/>
          <a:srcRect l="60898" r="17456"/>
          <a:stretch>
            <a:fillRect/>
          </a:stretch>
        </p:blipFill>
        <p:spPr>
          <a:xfrm>
            <a:off x="1026033" y="741910"/>
            <a:ext cx="926793" cy="457200"/>
          </a:xfrm>
          <a:prstGeom prst="rect">
            <a:avLst/>
          </a:prstGeom>
          <a:noFill/>
          <a:ln w="9525">
            <a:noFill/>
          </a:ln>
        </p:spPr>
      </p:pic>
      <p:sp>
        <p:nvSpPr>
          <p:cNvPr id="37907" name="文本框 18"/>
          <p:cNvSpPr txBox="1"/>
          <p:nvPr/>
        </p:nvSpPr>
        <p:spPr>
          <a:xfrm>
            <a:off x="261764" y="5269603"/>
            <a:ext cx="11270737" cy="400110"/>
          </a:xfrm>
          <a:prstGeom prst="rect">
            <a:avLst/>
          </a:prstGeom>
          <a:solidFill>
            <a:srgbClr val="002060"/>
          </a:solidFill>
          <a:ln w="9525">
            <a:noFill/>
          </a:ln>
        </p:spPr>
        <p:txBody>
          <a:bodyPr wrap="square">
            <a:spAutoFit/>
          </a:bodyPr>
          <a:lstStyle/>
          <a:p>
            <a:r>
              <a:rPr lang="en-US" altLang="zh-CN" sz="2000" b="1" dirty="0" smtClean="0">
                <a:solidFill>
                  <a:schemeClr val="bg1"/>
                </a:solidFill>
                <a:sym typeface="宋体" panose="02010600030101010101" pitchFamily="2" charset="-122"/>
              </a:rPr>
              <a:t> my </a:t>
            </a:r>
            <a:r>
              <a:rPr lang="en-US" altLang="zh-CN" sz="2000" b="1" dirty="0">
                <a:solidFill>
                  <a:schemeClr val="bg1"/>
                </a:solidFill>
                <a:sym typeface="宋体" panose="02010600030101010101" pitchFamily="2" charset="-122"/>
              </a:rPr>
              <a:t>King   </a:t>
            </a:r>
            <a:r>
              <a:rPr lang="en-US" altLang="zh-CN" sz="2000" b="1" dirty="0" err="1">
                <a:solidFill>
                  <a:schemeClr val="bg1"/>
                </a:solidFill>
                <a:sym typeface="宋体" panose="02010600030101010101" pitchFamily="2" charset="-122"/>
              </a:rPr>
              <a:t>Yeshua</a:t>
            </a:r>
            <a:r>
              <a:rPr lang="en-US" altLang="zh-CN" sz="2000" b="1" dirty="0">
                <a:solidFill>
                  <a:schemeClr val="bg1"/>
                </a:solidFill>
                <a:sym typeface="宋体" panose="02010600030101010101" pitchFamily="2" charset="-122"/>
              </a:rPr>
              <a:t>   </a:t>
            </a:r>
            <a:r>
              <a:rPr lang="en-US" altLang="zh-CN" sz="2000" b="1" dirty="0" smtClean="0">
                <a:solidFill>
                  <a:schemeClr val="bg1"/>
                </a:solidFill>
                <a:sym typeface="宋体" panose="02010600030101010101" pitchFamily="2" charset="-122"/>
              </a:rPr>
              <a:t>your Life       </a:t>
            </a:r>
            <a:r>
              <a:rPr lang="en-US" altLang="zh-CN" sz="2000" b="1" dirty="0">
                <a:solidFill>
                  <a:schemeClr val="bg1"/>
                </a:solidFill>
                <a:sym typeface="宋体" panose="02010600030101010101" pitchFamily="2" charset="-122"/>
              </a:rPr>
              <a:t>your </a:t>
            </a:r>
            <a:r>
              <a:rPr lang="en-US" altLang="zh-CN" sz="2000" b="1" dirty="0" smtClean="0">
                <a:solidFill>
                  <a:schemeClr val="bg1"/>
                </a:solidFill>
                <a:sym typeface="宋体" panose="02010600030101010101" pitchFamily="2" charset="-122"/>
              </a:rPr>
              <a:t>Life      in </a:t>
            </a:r>
            <a:r>
              <a:rPr lang="en-US" altLang="zh-CN" sz="2000" b="1" dirty="0">
                <a:solidFill>
                  <a:schemeClr val="bg1"/>
                </a:solidFill>
                <a:sym typeface="宋体" panose="02010600030101010101" pitchFamily="2" charset="-122"/>
              </a:rPr>
              <a:t>me  give   to me </a:t>
            </a:r>
            <a:r>
              <a:rPr lang="en-US" altLang="zh-CN" sz="2000" b="1" dirty="0" smtClean="0">
                <a:solidFill>
                  <a:schemeClr val="bg1"/>
                </a:solidFill>
                <a:sym typeface="宋体" panose="02010600030101010101" pitchFamily="2" charset="-122"/>
              </a:rPr>
              <a:t>    </a:t>
            </a:r>
            <a:r>
              <a:rPr lang="en-US" altLang="zh-CN" sz="2000" b="1" dirty="0" err="1" smtClean="0">
                <a:solidFill>
                  <a:schemeClr val="bg1"/>
                </a:solidFill>
                <a:sym typeface="宋体" panose="02010600030101010101" pitchFamily="2" charset="-122"/>
              </a:rPr>
              <a:t>Yeshua</a:t>
            </a:r>
            <a:r>
              <a:rPr lang="en-US" altLang="zh-CN" sz="2000" b="1" dirty="0" smtClean="0">
                <a:solidFill>
                  <a:schemeClr val="bg1"/>
                </a:solidFill>
                <a:sym typeface="宋体" panose="02010600030101010101" pitchFamily="2" charset="-122"/>
              </a:rPr>
              <a:t>    your Life  </a:t>
            </a:r>
            <a:endParaRPr lang="zh-CN" altLang="en-US" sz="2000" b="1" dirty="0">
              <a:solidFill>
                <a:schemeClr val="bg1"/>
              </a:solidFill>
              <a:sym typeface="宋体" panose="02010600030101010101" pitchFamily="2" charset="-122"/>
            </a:endParaRPr>
          </a:p>
        </p:txBody>
      </p:sp>
      <p:sp>
        <p:nvSpPr>
          <p:cNvPr id="37910" name="文本框 23"/>
          <p:cNvSpPr txBox="1"/>
          <p:nvPr/>
        </p:nvSpPr>
        <p:spPr>
          <a:xfrm>
            <a:off x="247522" y="4171978"/>
            <a:ext cx="11607530" cy="400110"/>
          </a:xfrm>
          <a:prstGeom prst="rect">
            <a:avLst/>
          </a:prstGeom>
          <a:solidFill>
            <a:srgbClr val="002060"/>
          </a:solidFill>
          <a:ln w="9525">
            <a:noFill/>
          </a:ln>
        </p:spPr>
        <p:txBody>
          <a:bodyPr wrap="square">
            <a:spAutoFit/>
          </a:bodyPr>
          <a:lstStyle/>
          <a:p>
            <a:r>
              <a:rPr lang="en-US" altLang="zh-CN" sz="2000" b="1" dirty="0" smtClean="0">
                <a:solidFill>
                  <a:schemeClr val="bg1"/>
                </a:solidFill>
                <a:sym typeface="宋体" panose="02010600030101010101" pitchFamily="2" charset="-122"/>
              </a:rPr>
              <a:t>  Your Life           in </a:t>
            </a:r>
            <a:r>
              <a:rPr lang="en-US" altLang="zh-CN" sz="2000" b="1" dirty="0">
                <a:solidFill>
                  <a:schemeClr val="bg1"/>
                </a:solidFill>
                <a:sym typeface="宋体" panose="02010600030101010101" pitchFamily="2" charset="-122"/>
              </a:rPr>
              <a:t>me  </a:t>
            </a:r>
            <a:r>
              <a:rPr lang="en-US" altLang="zh-CN" sz="2000" b="1" dirty="0" smtClean="0">
                <a:solidFill>
                  <a:schemeClr val="bg1"/>
                </a:solidFill>
                <a:sym typeface="宋体" panose="02010600030101010101" pitchFamily="2" charset="-122"/>
              </a:rPr>
              <a:t>  give    your face   beauty     to behold     unto you   longs for   my heart</a:t>
            </a:r>
            <a:endParaRPr lang="zh-CN" altLang="en-US" sz="2000" b="1" dirty="0">
              <a:solidFill>
                <a:schemeClr val="bg1"/>
              </a:solidFill>
              <a:sym typeface="宋体" panose="02010600030101010101" pitchFamily="2" charset="-122"/>
            </a:endParaRPr>
          </a:p>
        </p:txBody>
      </p:sp>
      <p:sp>
        <p:nvSpPr>
          <p:cNvPr id="37915" name="文本框 22"/>
          <p:cNvSpPr txBox="1"/>
          <p:nvPr/>
        </p:nvSpPr>
        <p:spPr>
          <a:xfrm>
            <a:off x="261764" y="3190504"/>
            <a:ext cx="11368407" cy="400110"/>
          </a:xfrm>
          <a:prstGeom prst="rect">
            <a:avLst/>
          </a:prstGeom>
          <a:solidFill>
            <a:srgbClr val="002060"/>
          </a:solidFill>
          <a:ln w="9525">
            <a:noFill/>
          </a:ln>
        </p:spPr>
        <p:txBody>
          <a:bodyPr wrap="square">
            <a:spAutoFit/>
          </a:bodyPr>
          <a:lstStyle/>
          <a:p>
            <a:r>
              <a:rPr lang="en-US" altLang="zh-CN" sz="2000" b="1" dirty="0">
                <a:solidFill>
                  <a:schemeClr val="bg1"/>
                </a:solidFill>
                <a:sym typeface="宋体" panose="02010600030101010101" pitchFamily="2" charset="-122"/>
              </a:rPr>
              <a:t> </a:t>
            </a:r>
            <a:r>
              <a:rPr lang="en-US" altLang="zh-CN" sz="2000" b="1" dirty="0" smtClean="0">
                <a:solidFill>
                  <a:schemeClr val="bg1"/>
                </a:solidFill>
                <a:sym typeface="宋体" panose="02010600030101010101" pitchFamily="2" charset="-122"/>
              </a:rPr>
              <a:t> m</a:t>
            </a:r>
            <a:r>
              <a:rPr lang="en-US" altLang="zh-CN" sz="2000" b="1" dirty="0" smtClean="0">
                <a:solidFill>
                  <a:schemeClr val="bg1"/>
                </a:solidFill>
                <a:latin typeface="Arial" panose="020B0604020202020204" pitchFamily="34" charset="0"/>
                <a:sym typeface="宋体" panose="02010600030101010101" pitchFamily="2" charset="-122"/>
              </a:rPr>
              <a:t>y King   </a:t>
            </a:r>
            <a:r>
              <a:rPr lang="en-US" altLang="zh-CN" sz="2000" b="1" dirty="0" err="1" smtClean="0">
                <a:solidFill>
                  <a:schemeClr val="bg1"/>
                </a:solidFill>
                <a:latin typeface="Arial" panose="020B0604020202020204" pitchFamily="34" charset="0"/>
                <a:sym typeface="宋体" panose="02010600030101010101" pitchFamily="2" charset="-122"/>
              </a:rPr>
              <a:t>Yeshua</a:t>
            </a:r>
            <a:r>
              <a:rPr lang="en-US" altLang="zh-CN" sz="2000" b="1" dirty="0">
                <a:solidFill>
                  <a:schemeClr val="bg1"/>
                </a:solidFill>
                <a:sym typeface="宋体" panose="02010600030101010101" pitchFamily="2" charset="-122"/>
              </a:rPr>
              <a:t> </a:t>
            </a:r>
            <a:r>
              <a:rPr lang="en-US" altLang="zh-CN" sz="2000" b="1" dirty="0" smtClean="0">
                <a:solidFill>
                  <a:schemeClr val="bg1"/>
                </a:solidFill>
                <a:sym typeface="宋体" panose="02010600030101010101" pitchFamily="2" charset="-122"/>
              </a:rPr>
              <a:t>    your Light         </a:t>
            </a:r>
            <a:r>
              <a:rPr lang="en-US" altLang="zh-CN" b="1" dirty="0" smtClean="0">
                <a:solidFill>
                  <a:schemeClr val="bg1"/>
                </a:solidFill>
                <a:latin typeface="Arial" panose="020B0604020202020204" pitchFamily="34" charset="0"/>
                <a:sym typeface="宋体" panose="02010600030101010101" pitchFamily="2" charset="-122"/>
              </a:rPr>
              <a:t>your </a:t>
            </a:r>
            <a:r>
              <a:rPr lang="en-US" altLang="zh-CN" b="1" dirty="0" smtClean="0">
                <a:solidFill>
                  <a:schemeClr val="bg1"/>
                </a:solidFill>
                <a:sym typeface="宋体" panose="02010600030101010101" pitchFamily="2" charset="-122"/>
              </a:rPr>
              <a:t>grace</a:t>
            </a:r>
            <a:r>
              <a:rPr lang="en-US" altLang="zh-CN" b="1" dirty="0" smtClean="0">
                <a:solidFill>
                  <a:schemeClr val="bg1"/>
                </a:solidFill>
                <a:latin typeface="Arial" panose="020B0604020202020204" pitchFamily="34" charset="0"/>
                <a:sym typeface="宋体" panose="02010600030101010101" pitchFamily="2" charset="-122"/>
              </a:rPr>
              <a:t>           </a:t>
            </a:r>
            <a:r>
              <a:rPr lang="en-US" altLang="zh-CN" sz="2000" b="1" dirty="0" smtClean="0">
                <a:solidFill>
                  <a:schemeClr val="bg1"/>
                </a:solidFill>
                <a:latin typeface="Arial" panose="020B0604020202020204" pitchFamily="34" charset="0"/>
                <a:sym typeface="宋体" panose="02010600030101010101" pitchFamily="2" charset="-122"/>
              </a:rPr>
              <a:t>to me  give   to me  </a:t>
            </a:r>
            <a:r>
              <a:rPr lang="en-US" altLang="zh-CN" sz="2000" b="1" dirty="0" err="1" smtClean="0">
                <a:solidFill>
                  <a:schemeClr val="bg1"/>
                </a:solidFill>
                <a:latin typeface="Arial" panose="020B0604020202020204" pitchFamily="34" charset="0"/>
                <a:sym typeface="宋体" panose="02010600030101010101" pitchFamily="2" charset="-122"/>
              </a:rPr>
              <a:t>Yeshua</a:t>
            </a:r>
            <a:r>
              <a:rPr lang="en-US" altLang="zh-CN" sz="2000" b="1" dirty="0" smtClean="0">
                <a:solidFill>
                  <a:schemeClr val="bg1"/>
                </a:solidFill>
                <a:latin typeface="Arial" panose="020B0604020202020204" pitchFamily="34" charset="0"/>
                <a:sym typeface="宋体" panose="02010600030101010101" pitchFamily="2" charset="-122"/>
              </a:rPr>
              <a:t>   your Light  </a:t>
            </a:r>
            <a:endParaRPr lang="zh-CN" altLang="zh-CN" sz="2000" b="1" dirty="0">
              <a:solidFill>
                <a:schemeClr val="bg1"/>
              </a:solidFill>
              <a:latin typeface="Arial" panose="020B0604020202020204" pitchFamily="34" charset="0"/>
              <a:sym typeface="宋体" panose="02010600030101010101" pitchFamily="2" charset="-122"/>
            </a:endParaRPr>
          </a:p>
        </p:txBody>
      </p:sp>
      <p:sp>
        <p:nvSpPr>
          <p:cNvPr id="37920" name="文本框 22"/>
          <p:cNvSpPr txBox="1"/>
          <p:nvPr/>
        </p:nvSpPr>
        <p:spPr>
          <a:xfrm>
            <a:off x="962832" y="1252312"/>
            <a:ext cx="8824203" cy="400110"/>
          </a:xfrm>
          <a:prstGeom prst="rect">
            <a:avLst/>
          </a:prstGeom>
          <a:solidFill>
            <a:srgbClr val="002060"/>
          </a:solidFill>
          <a:ln w="9525">
            <a:noFill/>
          </a:ln>
        </p:spPr>
        <p:txBody>
          <a:bodyPr wrap="square">
            <a:spAutoFit/>
          </a:bodyPr>
          <a:lstStyle/>
          <a:p>
            <a:pPr eaLnBrk="1" hangingPunct="1"/>
            <a:r>
              <a:rPr lang="en-US" altLang="zh-CN" sz="2000" b="1" dirty="0" smtClean="0">
                <a:solidFill>
                  <a:schemeClr val="bg1"/>
                </a:solidFill>
                <a:latin typeface="Arial" panose="020B0604020202020204" pitchFamily="34" charset="0"/>
                <a:sym typeface="宋体" panose="02010600030101010101" pitchFamily="2" charset="-122"/>
              </a:rPr>
              <a:t>  Your Face              unto me      shine          your Light      in me        Give</a:t>
            </a:r>
            <a:endParaRPr lang="zh-CN" altLang="zh-CN" sz="2000" b="1" dirty="0">
              <a:solidFill>
                <a:schemeClr val="bg1"/>
              </a:solidFill>
              <a:latin typeface="Arial" panose="020B0604020202020204" pitchFamily="34" charset="0"/>
              <a:sym typeface="宋体" panose="02010600030101010101" pitchFamily="2" charset="-122"/>
            </a:endParaRPr>
          </a:p>
        </p:txBody>
      </p:sp>
      <p:pic>
        <p:nvPicPr>
          <p:cNvPr id="37926" name="图片 100"/>
          <p:cNvPicPr>
            <a:picLocks noChangeAspect="1"/>
          </p:cNvPicPr>
          <p:nvPr/>
        </p:nvPicPr>
        <p:blipFill>
          <a:blip r:embed="rId7"/>
          <a:srcRect l="87259"/>
          <a:stretch>
            <a:fillRect/>
          </a:stretch>
        </p:blipFill>
        <p:spPr>
          <a:xfrm>
            <a:off x="10700441" y="3731709"/>
            <a:ext cx="832060" cy="457200"/>
          </a:xfrm>
          <a:prstGeom prst="rect">
            <a:avLst/>
          </a:prstGeom>
          <a:noFill/>
          <a:ln w="9525">
            <a:noFill/>
          </a:ln>
        </p:spPr>
      </p:pic>
      <p:pic>
        <p:nvPicPr>
          <p:cNvPr id="37927" name="图片 101"/>
          <p:cNvPicPr>
            <a:picLocks noChangeAspect="1"/>
          </p:cNvPicPr>
          <p:nvPr/>
        </p:nvPicPr>
        <p:blipFill>
          <a:blip r:embed="rId7"/>
          <a:srcRect l="72089" r="14241"/>
          <a:stretch>
            <a:fillRect/>
          </a:stretch>
        </p:blipFill>
        <p:spPr>
          <a:xfrm>
            <a:off x="9446455" y="3701881"/>
            <a:ext cx="892058" cy="457200"/>
          </a:xfrm>
          <a:prstGeom prst="rect">
            <a:avLst/>
          </a:prstGeom>
          <a:noFill/>
          <a:ln w="9525">
            <a:noFill/>
          </a:ln>
        </p:spPr>
      </p:pic>
      <p:pic>
        <p:nvPicPr>
          <p:cNvPr id="37928" name="图片 102"/>
          <p:cNvPicPr>
            <a:picLocks noChangeAspect="1"/>
          </p:cNvPicPr>
          <p:nvPr/>
        </p:nvPicPr>
        <p:blipFill>
          <a:blip r:embed="rId7"/>
          <a:srcRect l="53026" r="29877"/>
          <a:stretch>
            <a:fillRect/>
          </a:stretch>
        </p:blipFill>
        <p:spPr>
          <a:xfrm>
            <a:off x="8016059" y="3714778"/>
            <a:ext cx="1114678" cy="457200"/>
          </a:xfrm>
          <a:prstGeom prst="rect">
            <a:avLst/>
          </a:prstGeom>
          <a:noFill/>
          <a:ln w="9525">
            <a:noFill/>
          </a:ln>
        </p:spPr>
      </p:pic>
      <p:pic>
        <p:nvPicPr>
          <p:cNvPr id="37929" name="图片 103"/>
          <p:cNvPicPr>
            <a:picLocks noChangeAspect="1"/>
          </p:cNvPicPr>
          <p:nvPr/>
        </p:nvPicPr>
        <p:blipFill>
          <a:blip r:embed="rId7"/>
          <a:srcRect l="33266" r="48843"/>
          <a:stretch>
            <a:fillRect/>
          </a:stretch>
        </p:blipFill>
        <p:spPr>
          <a:xfrm>
            <a:off x="6517344" y="3701881"/>
            <a:ext cx="1166780" cy="457200"/>
          </a:xfrm>
          <a:prstGeom prst="rect">
            <a:avLst/>
          </a:prstGeom>
          <a:noFill/>
          <a:ln w="9525">
            <a:noFill/>
          </a:ln>
        </p:spPr>
      </p:pic>
      <p:pic>
        <p:nvPicPr>
          <p:cNvPr id="37930" name="图片 104"/>
          <p:cNvPicPr>
            <a:picLocks noChangeAspect="1"/>
          </p:cNvPicPr>
          <p:nvPr/>
        </p:nvPicPr>
        <p:blipFill>
          <a:blip r:embed="rId7"/>
          <a:srcRect l="15907" r="68303"/>
          <a:stretch>
            <a:fillRect/>
          </a:stretch>
        </p:blipFill>
        <p:spPr>
          <a:xfrm>
            <a:off x="5328434" y="3697754"/>
            <a:ext cx="1029418" cy="457200"/>
          </a:xfrm>
          <a:prstGeom prst="rect">
            <a:avLst/>
          </a:prstGeom>
          <a:noFill/>
          <a:ln w="9525">
            <a:noFill/>
          </a:ln>
        </p:spPr>
      </p:pic>
      <p:pic>
        <p:nvPicPr>
          <p:cNvPr id="37931" name="图片 105"/>
          <p:cNvPicPr>
            <a:picLocks noChangeAspect="1"/>
          </p:cNvPicPr>
          <p:nvPr/>
        </p:nvPicPr>
        <p:blipFill>
          <a:blip r:embed="rId7"/>
          <a:srcRect r="85468"/>
          <a:stretch>
            <a:fillRect/>
          </a:stretch>
        </p:blipFill>
        <p:spPr>
          <a:xfrm>
            <a:off x="4130707" y="3685484"/>
            <a:ext cx="947318" cy="457200"/>
          </a:xfrm>
          <a:prstGeom prst="rect">
            <a:avLst/>
          </a:prstGeom>
          <a:noFill/>
          <a:ln w="9525">
            <a:noFill/>
          </a:ln>
        </p:spPr>
      </p:pic>
      <p:pic>
        <p:nvPicPr>
          <p:cNvPr id="37932" name="图片 107"/>
          <p:cNvPicPr>
            <a:picLocks noChangeAspect="1"/>
          </p:cNvPicPr>
          <p:nvPr/>
        </p:nvPicPr>
        <p:blipFill>
          <a:blip r:embed="rId8"/>
          <a:srcRect l="5232" r="65816"/>
          <a:stretch>
            <a:fillRect/>
          </a:stretch>
        </p:blipFill>
        <p:spPr>
          <a:xfrm>
            <a:off x="508298" y="3685484"/>
            <a:ext cx="934687" cy="457200"/>
          </a:xfrm>
          <a:prstGeom prst="rect">
            <a:avLst/>
          </a:prstGeom>
          <a:noFill/>
          <a:ln w="9525">
            <a:noFill/>
          </a:ln>
        </p:spPr>
      </p:pic>
      <p:pic>
        <p:nvPicPr>
          <p:cNvPr id="37933" name="图片 108"/>
          <p:cNvPicPr>
            <a:picLocks noChangeAspect="1"/>
          </p:cNvPicPr>
          <p:nvPr/>
        </p:nvPicPr>
        <p:blipFill>
          <a:blip r:embed="rId9"/>
          <a:srcRect l="52962" r="19670"/>
          <a:stretch>
            <a:fillRect/>
          </a:stretch>
        </p:blipFill>
        <p:spPr>
          <a:xfrm>
            <a:off x="9356460" y="4768411"/>
            <a:ext cx="982053" cy="457200"/>
          </a:xfrm>
          <a:prstGeom prst="rect">
            <a:avLst/>
          </a:prstGeom>
          <a:noFill/>
          <a:ln w="9525">
            <a:noFill/>
          </a:ln>
        </p:spPr>
      </p:pic>
      <p:pic>
        <p:nvPicPr>
          <p:cNvPr id="37934" name="图片 109"/>
          <p:cNvPicPr>
            <a:picLocks noChangeAspect="1"/>
          </p:cNvPicPr>
          <p:nvPr/>
        </p:nvPicPr>
        <p:blipFill>
          <a:blip r:embed="rId10"/>
          <a:srcRect l="40918" r="40347"/>
          <a:stretch>
            <a:fillRect/>
          </a:stretch>
        </p:blipFill>
        <p:spPr>
          <a:xfrm>
            <a:off x="1700697" y="3697754"/>
            <a:ext cx="532077" cy="457200"/>
          </a:xfrm>
          <a:prstGeom prst="rect">
            <a:avLst/>
          </a:prstGeom>
          <a:noFill/>
          <a:ln w="9525">
            <a:noFill/>
          </a:ln>
        </p:spPr>
      </p:pic>
      <p:pic>
        <p:nvPicPr>
          <p:cNvPr id="37935" name="图片 110"/>
          <p:cNvPicPr>
            <a:picLocks noChangeAspect="1"/>
          </p:cNvPicPr>
          <p:nvPr/>
        </p:nvPicPr>
        <p:blipFill>
          <a:blip r:embed="rId11"/>
          <a:srcRect l="81111"/>
          <a:stretch>
            <a:fillRect/>
          </a:stretch>
        </p:blipFill>
        <p:spPr>
          <a:xfrm>
            <a:off x="10581433" y="4768411"/>
            <a:ext cx="633124" cy="457200"/>
          </a:xfrm>
          <a:prstGeom prst="rect">
            <a:avLst/>
          </a:prstGeom>
          <a:noFill/>
          <a:ln w="9525">
            <a:noFill/>
          </a:ln>
        </p:spPr>
      </p:pic>
      <p:pic>
        <p:nvPicPr>
          <p:cNvPr id="37936" name="图片 112"/>
          <p:cNvPicPr>
            <a:picLocks noChangeAspect="1"/>
          </p:cNvPicPr>
          <p:nvPr/>
        </p:nvPicPr>
        <p:blipFill>
          <a:blip r:embed="rId10"/>
          <a:srcRect l="81903"/>
          <a:stretch>
            <a:fillRect/>
          </a:stretch>
        </p:blipFill>
        <p:spPr>
          <a:xfrm>
            <a:off x="3277347" y="3701881"/>
            <a:ext cx="513131" cy="457200"/>
          </a:xfrm>
          <a:prstGeom prst="rect">
            <a:avLst/>
          </a:prstGeom>
          <a:noFill/>
          <a:ln w="9525">
            <a:noFill/>
          </a:ln>
        </p:spPr>
      </p:pic>
      <p:pic>
        <p:nvPicPr>
          <p:cNvPr id="37937" name="图片 115"/>
          <p:cNvPicPr>
            <a:picLocks noChangeAspect="1"/>
          </p:cNvPicPr>
          <p:nvPr/>
        </p:nvPicPr>
        <p:blipFill>
          <a:blip r:embed="rId11"/>
          <a:srcRect l="23747" r="52150"/>
          <a:stretch>
            <a:fillRect/>
          </a:stretch>
        </p:blipFill>
        <p:spPr>
          <a:xfrm>
            <a:off x="8274003" y="4768411"/>
            <a:ext cx="808378" cy="457200"/>
          </a:xfrm>
          <a:prstGeom prst="rect">
            <a:avLst/>
          </a:prstGeom>
          <a:noFill/>
          <a:ln w="9525">
            <a:noFill/>
          </a:ln>
        </p:spPr>
      </p:pic>
      <p:pic>
        <p:nvPicPr>
          <p:cNvPr id="37938" name="图片 116"/>
          <p:cNvPicPr>
            <a:picLocks noChangeAspect="1"/>
          </p:cNvPicPr>
          <p:nvPr/>
        </p:nvPicPr>
        <p:blipFill>
          <a:blip r:embed="rId11"/>
          <a:srcRect r="78676"/>
          <a:stretch>
            <a:fillRect/>
          </a:stretch>
        </p:blipFill>
        <p:spPr>
          <a:xfrm>
            <a:off x="7300834" y="4783554"/>
            <a:ext cx="715225" cy="457200"/>
          </a:xfrm>
          <a:prstGeom prst="rect">
            <a:avLst/>
          </a:prstGeom>
          <a:noFill/>
          <a:ln w="9525">
            <a:noFill/>
          </a:ln>
        </p:spPr>
      </p:pic>
      <p:pic>
        <p:nvPicPr>
          <p:cNvPr id="37939" name="图片 118"/>
          <p:cNvPicPr>
            <a:picLocks noChangeAspect="1"/>
          </p:cNvPicPr>
          <p:nvPr/>
        </p:nvPicPr>
        <p:blipFill>
          <a:blip r:embed="rId12"/>
          <a:srcRect r="84846"/>
          <a:stretch>
            <a:fillRect/>
          </a:stretch>
        </p:blipFill>
        <p:spPr>
          <a:xfrm>
            <a:off x="418868" y="4767473"/>
            <a:ext cx="1087928" cy="457200"/>
          </a:xfrm>
          <a:prstGeom prst="rect">
            <a:avLst/>
          </a:prstGeom>
          <a:noFill/>
          <a:ln w="9525">
            <a:noFill/>
          </a:ln>
        </p:spPr>
      </p:pic>
      <p:pic>
        <p:nvPicPr>
          <p:cNvPr id="37947" name="图片 126"/>
          <p:cNvPicPr>
            <a:picLocks noChangeAspect="1"/>
          </p:cNvPicPr>
          <p:nvPr/>
        </p:nvPicPr>
        <p:blipFill>
          <a:blip r:embed="rId8"/>
          <a:srcRect l="5232" r="65816"/>
          <a:stretch>
            <a:fillRect/>
          </a:stretch>
        </p:blipFill>
        <p:spPr>
          <a:xfrm>
            <a:off x="4204166" y="4770694"/>
            <a:ext cx="934687" cy="457200"/>
          </a:xfrm>
          <a:prstGeom prst="rect">
            <a:avLst/>
          </a:prstGeom>
          <a:noFill/>
          <a:ln w="9525">
            <a:noFill/>
          </a:ln>
        </p:spPr>
      </p:pic>
      <p:pic>
        <p:nvPicPr>
          <p:cNvPr id="37948" name="图片 127"/>
          <p:cNvPicPr>
            <a:picLocks noChangeAspect="1"/>
          </p:cNvPicPr>
          <p:nvPr/>
        </p:nvPicPr>
        <p:blipFill>
          <a:blip r:embed="rId9"/>
          <a:srcRect l="52962" r="19670"/>
          <a:stretch>
            <a:fillRect/>
          </a:stretch>
        </p:blipFill>
        <p:spPr>
          <a:xfrm>
            <a:off x="2505283" y="4783554"/>
            <a:ext cx="982053" cy="457200"/>
          </a:xfrm>
          <a:prstGeom prst="rect">
            <a:avLst/>
          </a:prstGeom>
          <a:noFill/>
          <a:ln w="9525">
            <a:noFill/>
          </a:ln>
        </p:spPr>
      </p:pic>
      <p:pic>
        <p:nvPicPr>
          <p:cNvPr id="37949" name="图片 128"/>
          <p:cNvPicPr>
            <a:picLocks noChangeAspect="1"/>
          </p:cNvPicPr>
          <p:nvPr/>
        </p:nvPicPr>
        <p:blipFill>
          <a:blip r:embed="rId10"/>
          <a:srcRect l="40918" r="40347"/>
          <a:stretch>
            <a:fillRect/>
          </a:stretch>
        </p:blipFill>
        <p:spPr>
          <a:xfrm>
            <a:off x="5222019" y="4750829"/>
            <a:ext cx="532077" cy="457200"/>
          </a:xfrm>
          <a:prstGeom prst="rect">
            <a:avLst/>
          </a:prstGeom>
          <a:noFill/>
          <a:ln w="9525">
            <a:noFill/>
          </a:ln>
        </p:spPr>
      </p:pic>
      <p:pic>
        <p:nvPicPr>
          <p:cNvPr id="37950" name="图片 129"/>
          <p:cNvPicPr>
            <a:picLocks noChangeAspect="1"/>
          </p:cNvPicPr>
          <p:nvPr/>
        </p:nvPicPr>
        <p:blipFill>
          <a:blip r:embed="rId11"/>
          <a:srcRect l="81111"/>
          <a:stretch>
            <a:fillRect/>
          </a:stretch>
        </p:blipFill>
        <p:spPr>
          <a:xfrm>
            <a:off x="3473916" y="4783554"/>
            <a:ext cx="633124" cy="457200"/>
          </a:xfrm>
          <a:prstGeom prst="rect">
            <a:avLst/>
          </a:prstGeom>
          <a:noFill/>
          <a:ln w="9525">
            <a:noFill/>
          </a:ln>
        </p:spPr>
      </p:pic>
      <p:pic>
        <p:nvPicPr>
          <p:cNvPr id="37951" name="图片 131"/>
          <p:cNvPicPr>
            <a:picLocks noChangeAspect="1"/>
          </p:cNvPicPr>
          <p:nvPr/>
        </p:nvPicPr>
        <p:blipFill>
          <a:blip r:embed="rId10"/>
          <a:srcRect l="81903"/>
          <a:stretch>
            <a:fillRect/>
          </a:stretch>
        </p:blipFill>
        <p:spPr>
          <a:xfrm>
            <a:off x="6542949" y="4746006"/>
            <a:ext cx="513131" cy="457200"/>
          </a:xfrm>
          <a:prstGeom prst="rect">
            <a:avLst/>
          </a:prstGeom>
          <a:noFill/>
          <a:ln w="9525">
            <a:noFill/>
          </a:ln>
        </p:spPr>
      </p:pic>
      <p:pic>
        <p:nvPicPr>
          <p:cNvPr id="37952" name="图片 132"/>
          <p:cNvPicPr>
            <a:picLocks noChangeAspect="1"/>
          </p:cNvPicPr>
          <p:nvPr/>
        </p:nvPicPr>
        <p:blipFill>
          <a:blip r:embed="rId11"/>
          <a:srcRect l="23747" r="52150"/>
          <a:stretch>
            <a:fillRect/>
          </a:stretch>
        </p:blipFill>
        <p:spPr>
          <a:xfrm>
            <a:off x="1599784" y="4793875"/>
            <a:ext cx="808378" cy="457200"/>
          </a:xfrm>
          <a:prstGeom prst="rect">
            <a:avLst/>
          </a:prstGeom>
          <a:noFill/>
          <a:ln w="9525">
            <a:noFill/>
          </a:ln>
        </p:spPr>
      </p:pic>
      <p:pic>
        <p:nvPicPr>
          <p:cNvPr id="37954" name="图片 162"/>
          <p:cNvPicPr>
            <a:picLocks noChangeAspect="1"/>
          </p:cNvPicPr>
          <p:nvPr/>
        </p:nvPicPr>
        <p:blipFill>
          <a:blip r:embed="rId13"/>
          <a:stretch>
            <a:fillRect/>
          </a:stretch>
        </p:blipFill>
        <p:spPr>
          <a:xfrm>
            <a:off x="2415902" y="3697754"/>
            <a:ext cx="607862" cy="457200"/>
          </a:xfrm>
          <a:prstGeom prst="rect">
            <a:avLst/>
          </a:prstGeom>
          <a:noFill/>
          <a:ln w="9525">
            <a:noFill/>
          </a:ln>
        </p:spPr>
      </p:pic>
      <p:pic>
        <p:nvPicPr>
          <p:cNvPr id="37955" name="图片 163"/>
          <p:cNvPicPr>
            <a:picLocks noChangeAspect="1"/>
          </p:cNvPicPr>
          <p:nvPr/>
        </p:nvPicPr>
        <p:blipFill>
          <a:blip r:embed="rId13"/>
          <a:stretch>
            <a:fillRect/>
          </a:stretch>
        </p:blipFill>
        <p:spPr>
          <a:xfrm>
            <a:off x="5774418" y="4746006"/>
            <a:ext cx="611024" cy="457200"/>
          </a:xfrm>
          <a:prstGeom prst="rect">
            <a:avLst/>
          </a:prstGeom>
          <a:noFill/>
          <a:ln w="9525">
            <a:noFill/>
          </a:ln>
        </p:spPr>
      </p:pic>
      <p:pic>
        <p:nvPicPr>
          <p:cNvPr id="2" name="N-HebSong16 1-2">
            <a:hlinkClick r:id="" action="ppaction://media"/>
            <a:extLst>
              <a:ext uri="{FF2B5EF4-FFF2-40B4-BE49-F238E27FC236}">
                <a16:creationId xmlns="" xmlns:a16="http://schemas.microsoft.com/office/drawing/2014/main" id="{0CE5CDD7-290A-4EEB-9BB1-C5C572D3C41D}"/>
              </a:ext>
            </a:extLst>
          </p:cNvPr>
          <p:cNvPicPr>
            <a:picLocks noChangeAspect="1"/>
          </p:cNvPicPr>
          <p:nvPr>
            <a:audioFile r:link="rId1"/>
            <p:extLst>
              <p:ext uri="{DAA4B4D4-6D71-4841-9C94-3DE7FCFB9230}">
                <p14:media xmlns:p14="http://schemas.microsoft.com/office/powerpoint/2010/main" r:embed="rId2">
                  <p14:trim st="2000"/>
                </p14:media>
              </p:ext>
            </p:extLst>
          </p:nvPr>
        </p:nvPicPr>
        <p:blipFill>
          <a:blip r:embed="rId14"/>
          <a:stretch>
            <a:fillRect/>
          </a:stretch>
        </p:blipFill>
        <p:spPr>
          <a:xfrm>
            <a:off x="13293337" y="4740508"/>
            <a:ext cx="812588" cy="609600"/>
          </a:xfrm>
          <a:prstGeom prst="rect">
            <a:avLst/>
          </a:prstGeom>
        </p:spPr>
      </p:pic>
      <p:pic>
        <p:nvPicPr>
          <p:cNvPr id="69" name="图片 17"/>
          <p:cNvPicPr>
            <a:picLocks noChangeAspect="1"/>
          </p:cNvPicPr>
          <p:nvPr/>
        </p:nvPicPr>
        <p:blipFill>
          <a:blip r:embed="rId15"/>
          <a:srcRect l="78561"/>
          <a:stretch>
            <a:fillRect/>
          </a:stretch>
        </p:blipFill>
        <p:spPr>
          <a:xfrm>
            <a:off x="9120458" y="1640306"/>
            <a:ext cx="1668446" cy="457200"/>
          </a:xfrm>
          <a:prstGeom prst="rect">
            <a:avLst/>
          </a:prstGeom>
          <a:noFill/>
          <a:ln w="9525">
            <a:noFill/>
          </a:ln>
        </p:spPr>
      </p:pic>
      <p:pic>
        <p:nvPicPr>
          <p:cNvPr id="70" name="图片 16"/>
          <p:cNvPicPr>
            <a:picLocks noChangeAspect="1"/>
          </p:cNvPicPr>
          <p:nvPr/>
        </p:nvPicPr>
        <p:blipFill>
          <a:blip r:embed="rId15"/>
          <a:srcRect l="64465" r="25436"/>
          <a:stretch>
            <a:fillRect/>
          </a:stretch>
        </p:blipFill>
        <p:spPr>
          <a:xfrm>
            <a:off x="8180032" y="1665767"/>
            <a:ext cx="786733" cy="457200"/>
          </a:xfrm>
          <a:prstGeom prst="rect">
            <a:avLst/>
          </a:prstGeom>
          <a:noFill/>
          <a:ln w="9525">
            <a:noFill/>
          </a:ln>
        </p:spPr>
      </p:pic>
      <p:pic>
        <p:nvPicPr>
          <p:cNvPr id="71" name="图片 15"/>
          <p:cNvPicPr>
            <a:picLocks noChangeAspect="1"/>
          </p:cNvPicPr>
          <p:nvPr/>
        </p:nvPicPr>
        <p:blipFill>
          <a:blip r:embed="rId15"/>
          <a:srcRect l="47580" r="39217"/>
          <a:stretch>
            <a:fillRect/>
          </a:stretch>
        </p:blipFill>
        <p:spPr>
          <a:xfrm>
            <a:off x="7064680" y="1665767"/>
            <a:ext cx="1027346" cy="457200"/>
          </a:xfrm>
          <a:prstGeom prst="rect">
            <a:avLst/>
          </a:prstGeom>
          <a:noFill/>
          <a:ln w="9525">
            <a:noFill/>
          </a:ln>
        </p:spPr>
      </p:pic>
      <p:pic>
        <p:nvPicPr>
          <p:cNvPr id="72" name="图片 14"/>
          <p:cNvPicPr>
            <a:picLocks noChangeAspect="1"/>
          </p:cNvPicPr>
          <p:nvPr/>
        </p:nvPicPr>
        <p:blipFill>
          <a:blip r:embed="rId15"/>
          <a:srcRect l="28012" r="54196"/>
          <a:stretch>
            <a:fillRect/>
          </a:stretch>
        </p:blipFill>
        <p:spPr>
          <a:xfrm>
            <a:off x="5574328" y="1673461"/>
            <a:ext cx="1385096" cy="457200"/>
          </a:xfrm>
          <a:prstGeom prst="rect">
            <a:avLst/>
          </a:prstGeom>
          <a:noFill/>
          <a:ln w="9525">
            <a:noFill/>
          </a:ln>
        </p:spPr>
      </p:pic>
      <p:pic>
        <p:nvPicPr>
          <p:cNvPr id="73" name="图片 12"/>
          <p:cNvPicPr>
            <a:picLocks noChangeAspect="1"/>
          </p:cNvPicPr>
          <p:nvPr/>
        </p:nvPicPr>
        <p:blipFill>
          <a:blip r:embed="rId15"/>
          <a:srcRect l="15337" r="74245"/>
          <a:stretch>
            <a:fillRect/>
          </a:stretch>
        </p:blipFill>
        <p:spPr>
          <a:xfrm>
            <a:off x="4580330" y="1673461"/>
            <a:ext cx="810478" cy="457200"/>
          </a:xfrm>
          <a:prstGeom prst="rect">
            <a:avLst/>
          </a:prstGeom>
          <a:noFill/>
          <a:ln w="9525">
            <a:noFill/>
          </a:ln>
        </p:spPr>
      </p:pic>
      <p:pic>
        <p:nvPicPr>
          <p:cNvPr id="74" name="图片 13"/>
          <p:cNvPicPr>
            <a:picLocks noChangeAspect="1"/>
          </p:cNvPicPr>
          <p:nvPr/>
        </p:nvPicPr>
        <p:blipFill>
          <a:blip r:embed="rId15"/>
          <a:srcRect r="88184"/>
          <a:stretch>
            <a:fillRect/>
          </a:stretch>
        </p:blipFill>
        <p:spPr>
          <a:xfrm>
            <a:off x="3533913" y="1673461"/>
            <a:ext cx="919703" cy="457200"/>
          </a:xfrm>
          <a:prstGeom prst="rect">
            <a:avLst/>
          </a:prstGeom>
          <a:noFill/>
          <a:ln w="9525">
            <a:noFill/>
          </a:ln>
        </p:spPr>
      </p:pic>
      <p:pic>
        <p:nvPicPr>
          <p:cNvPr id="75" name="图片 3"/>
          <p:cNvPicPr>
            <a:picLocks noChangeAspect="1"/>
          </p:cNvPicPr>
          <p:nvPr/>
        </p:nvPicPr>
        <p:blipFill>
          <a:blip r:embed="rId4"/>
          <a:srcRect l="46284" r="43890"/>
          <a:stretch>
            <a:fillRect/>
          </a:stretch>
        </p:blipFill>
        <p:spPr>
          <a:xfrm>
            <a:off x="2971048" y="1686288"/>
            <a:ext cx="516288" cy="457200"/>
          </a:xfrm>
          <a:prstGeom prst="rect">
            <a:avLst/>
          </a:prstGeom>
          <a:noFill/>
          <a:ln w="9525">
            <a:noFill/>
          </a:ln>
        </p:spPr>
      </p:pic>
      <p:pic>
        <p:nvPicPr>
          <p:cNvPr id="77" name="图片 6"/>
          <p:cNvPicPr>
            <a:picLocks noChangeAspect="1"/>
          </p:cNvPicPr>
          <p:nvPr/>
        </p:nvPicPr>
        <p:blipFill>
          <a:blip r:embed="rId6"/>
          <a:srcRect l="84320"/>
          <a:stretch>
            <a:fillRect/>
          </a:stretch>
        </p:blipFill>
        <p:spPr>
          <a:xfrm>
            <a:off x="1599784" y="1682308"/>
            <a:ext cx="672596" cy="457200"/>
          </a:xfrm>
          <a:prstGeom prst="rect">
            <a:avLst/>
          </a:prstGeom>
          <a:noFill/>
          <a:ln w="9525">
            <a:noFill/>
          </a:ln>
        </p:spPr>
      </p:pic>
      <p:pic>
        <p:nvPicPr>
          <p:cNvPr id="78" name="图片 45"/>
          <p:cNvPicPr>
            <a:picLocks noChangeAspect="1"/>
          </p:cNvPicPr>
          <p:nvPr/>
        </p:nvPicPr>
        <p:blipFill>
          <a:blip r:embed="rId10"/>
          <a:srcRect l="63252" r="18896"/>
          <a:stretch>
            <a:fillRect/>
          </a:stretch>
        </p:blipFill>
        <p:spPr>
          <a:xfrm>
            <a:off x="2351168" y="1686288"/>
            <a:ext cx="506816" cy="457200"/>
          </a:xfrm>
          <a:prstGeom prst="rect">
            <a:avLst/>
          </a:prstGeom>
          <a:noFill/>
          <a:ln w="9525">
            <a:noFill/>
          </a:ln>
        </p:spPr>
      </p:pic>
      <p:pic>
        <p:nvPicPr>
          <p:cNvPr id="79" name="图片 47"/>
          <p:cNvPicPr>
            <a:picLocks noChangeAspect="1"/>
          </p:cNvPicPr>
          <p:nvPr/>
        </p:nvPicPr>
        <p:blipFill>
          <a:blip r:embed="rId10"/>
          <a:srcRect r="61819"/>
          <a:stretch>
            <a:fillRect/>
          </a:stretch>
        </p:blipFill>
        <p:spPr>
          <a:xfrm>
            <a:off x="406329" y="1680056"/>
            <a:ext cx="1083100" cy="457200"/>
          </a:xfrm>
          <a:prstGeom prst="rect">
            <a:avLst/>
          </a:prstGeom>
          <a:noFill/>
          <a:ln w="9525">
            <a:noFill/>
          </a:ln>
        </p:spPr>
      </p:pic>
      <p:sp>
        <p:nvSpPr>
          <p:cNvPr id="3" name="Rectangle 2"/>
          <p:cNvSpPr/>
          <p:nvPr/>
        </p:nvSpPr>
        <p:spPr>
          <a:xfrm>
            <a:off x="418868" y="2171887"/>
            <a:ext cx="10649474" cy="400110"/>
          </a:xfrm>
          <a:prstGeom prst="rect">
            <a:avLst/>
          </a:prstGeom>
          <a:solidFill>
            <a:srgbClr val="002060"/>
          </a:solidFill>
        </p:spPr>
        <p:txBody>
          <a:bodyPr wrap="square">
            <a:spAutoFit/>
          </a:bodyPr>
          <a:lstStyle/>
          <a:p>
            <a:r>
              <a:rPr lang="en-US" altLang="zh-CN" b="1" dirty="0" smtClean="0">
                <a:solidFill>
                  <a:schemeClr val="bg1"/>
                </a:solidFill>
                <a:sym typeface="宋体" panose="02010600030101010101" pitchFamily="2" charset="-122"/>
              </a:rPr>
              <a:t> Your grace       </a:t>
            </a:r>
            <a:r>
              <a:rPr lang="en-US" altLang="zh-CN" sz="2000" b="1" dirty="0" smtClean="0">
                <a:solidFill>
                  <a:schemeClr val="bg1"/>
                </a:solidFill>
                <a:sym typeface="宋体" panose="02010600030101010101" pitchFamily="2" charset="-122"/>
              </a:rPr>
              <a:t>to me  give my spirit  on me  in anguish     my life   on me   ebbing away</a:t>
            </a:r>
            <a:endParaRPr lang="zh-CN" altLang="zh-CN" sz="2000" b="1" dirty="0">
              <a:solidFill>
                <a:schemeClr val="bg1"/>
              </a:solidFill>
              <a:sym typeface="宋体" panose="02010600030101010101" pitchFamily="2" charset="-122"/>
            </a:endParaRPr>
          </a:p>
        </p:txBody>
      </p:sp>
      <p:pic>
        <p:nvPicPr>
          <p:cNvPr id="81" name="图片 48"/>
          <p:cNvPicPr>
            <a:picLocks noChangeAspect="1"/>
          </p:cNvPicPr>
          <p:nvPr/>
        </p:nvPicPr>
        <p:blipFill>
          <a:blip r:embed="rId11"/>
          <a:srcRect l="51341" r="20445"/>
          <a:stretch>
            <a:fillRect/>
          </a:stretch>
        </p:blipFill>
        <p:spPr>
          <a:xfrm>
            <a:off x="9892484" y="2724733"/>
            <a:ext cx="947318" cy="457200"/>
          </a:xfrm>
          <a:prstGeom prst="rect">
            <a:avLst/>
          </a:prstGeom>
          <a:noFill/>
          <a:ln w="9525">
            <a:noFill/>
          </a:ln>
        </p:spPr>
      </p:pic>
      <p:pic>
        <p:nvPicPr>
          <p:cNvPr id="82" name="图片 6"/>
          <p:cNvPicPr>
            <a:picLocks noChangeAspect="1"/>
          </p:cNvPicPr>
          <p:nvPr/>
        </p:nvPicPr>
        <p:blipFill>
          <a:blip r:embed="rId6"/>
          <a:srcRect l="84320"/>
          <a:stretch>
            <a:fillRect/>
          </a:stretch>
        </p:blipFill>
        <p:spPr>
          <a:xfrm>
            <a:off x="10897995" y="2736874"/>
            <a:ext cx="672596" cy="457200"/>
          </a:xfrm>
          <a:prstGeom prst="rect">
            <a:avLst/>
          </a:prstGeom>
          <a:noFill/>
          <a:ln w="9525">
            <a:noFill/>
          </a:ln>
        </p:spPr>
      </p:pic>
      <p:pic>
        <p:nvPicPr>
          <p:cNvPr id="83" name="图片 115"/>
          <p:cNvPicPr>
            <a:picLocks noChangeAspect="1"/>
          </p:cNvPicPr>
          <p:nvPr/>
        </p:nvPicPr>
        <p:blipFill>
          <a:blip r:embed="rId11"/>
          <a:srcRect l="23747" r="52150"/>
          <a:stretch>
            <a:fillRect/>
          </a:stretch>
        </p:blipFill>
        <p:spPr>
          <a:xfrm>
            <a:off x="8966765" y="2733304"/>
            <a:ext cx="808378" cy="457200"/>
          </a:xfrm>
          <a:prstGeom prst="rect">
            <a:avLst/>
          </a:prstGeom>
          <a:noFill/>
          <a:ln w="9525">
            <a:noFill/>
          </a:ln>
        </p:spPr>
      </p:pic>
      <p:pic>
        <p:nvPicPr>
          <p:cNvPr id="84" name="图片 116"/>
          <p:cNvPicPr>
            <a:picLocks noChangeAspect="1"/>
          </p:cNvPicPr>
          <p:nvPr/>
        </p:nvPicPr>
        <p:blipFill>
          <a:blip r:embed="rId11"/>
          <a:srcRect r="78676"/>
          <a:stretch>
            <a:fillRect/>
          </a:stretch>
        </p:blipFill>
        <p:spPr>
          <a:xfrm>
            <a:off x="8138180" y="2733304"/>
            <a:ext cx="715225" cy="457200"/>
          </a:xfrm>
          <a:prstGeom prst="rect">
            <a:avLst/>
          </a:prstGeom>
          <a:noFill/>
          <a:ln w="9525">
            <a:noFill/>
          </a:ln>
        </p:spPr>
      </p:pic>
      <p:pic>
        <p:nvPicPr>
          <p:cNvPr id="85" name="图片 118"/>
          <p:cNvPicPr>
            <a:picLocks noChangeAspect="1"/>
          </p:cNvPicPr>
          <p:nvPr/>
        </p:nvPicPr>
        <p:blipFill>
          <a:blip r:embed="rId12"/>
          <a:srcRect r="84846"/>
          <a:stretch>
            <a:fillRect/>
          </a:stretch>
        </p:blipFill>
        <p:spPr>
          <a:xfrm>
            <a:off x="418868" y="2713732"/>
            <a:ext cx="1087928" cy="457200"/>
          </a:xfrm>
          <a:prstGeom prst="rect">
            <a:avLst/>
          </a:prstGeom>
          <a:noFill/>
          <a:ln w="9525">
            <a:noFill/>
          </a:ln>
        </p:spPr>
      </p:pic>
      <p:pic>
        <p:nvPicPr>
          <p:cNvPr id="86" name="图片 3"/>
          <p:cNvPicPr>
            <a:picLocks noChangeAspect="1"/>
          </p:cNvPicPr>
          <p:nvPr/>
        </p:nvPicPr>
        <p:blipFill>
          <a:blip r:embed="rId4"/>
          <a:srcRect l="46284" r="43890"/>
          <a:stretch>
            <a:fillRect/>
          </a:stretch>
        </p:blipFill>
        <p:spPr>
          <a:xfrm>
            <a:off x="7425980" y="2724733"/>
            <a:ext cx="516288" cy="457200"/>
          </a:xfrm>
          <a:prstGeom prst="rect">
            <a:avLst/>
          </a:prstGeom>
          <a:noFill/>
          <a:ln w="9525">
            <a:noFill/>
          </a:ln>
        </p:spPr>
      </p:pic>
      <p:pic>
        <p:nvPicPr>
          <p:cNvPr id="87" name="图片 45"/>
          <p:cNvPicPr>
            <a:picLocks noChangeAspect="1"/>
          </p:cNvPicPr>
          <p:nvPr/>
        </p:nvPicPr>
        <p:blipFill>
          <a:blip r:embed="rId10"/>
          <a:srcRect l="63252" r="18896"/>
          <a:stretch>
            <a:fillRect/>
          </a:stretch>
        </p:blipFill>
        <p:spPr>
          <a:xfrm>
            <a:off x="6844485" y="2733304"/>
            <a:ext cx="506816" cy="457200"/>
          </a:xfrm>
          <a:prstGeom prst="rect">
            <a:avLst/>
          </a:prstGeom>
          <a:noFill/>
          <a:ln w="9525">
            <a:noFill/>
          </a:ln>
        </p:spPr>
      </p:pic>
      <p:pic>
        <p:nvPicPr>
          <p:cNvPr id="88" name="图片 6"/>
          <p:cNvPicPr>
            <a:picLocks noChangeAspect="1"/>
          </p:cNvPicPr>
          <p:nvPr/>
        </p:nvPicPr>
        <p:blipFill>
          <a:blip r:embed="rId6"/>
          <a:srcRect l="84320"/>
          <a:stretch>
            <a:fillRect/>
          </a:stretch>
        </p:blipFill>
        <p:spPr>
          <a:xfrm>
            <a:off x="6079930" y="2724733"/>
            <a:ext cx="672596" cy="457200"/>
          </a:xfrm>
          <a:prstGeom prst="rect">
            <a:avLst/>
          </a:prstGeom>
          <a:noFill/>
          <a:ln w="9525">
            <a:noFill/>
          </a:ln>
        </p:spPr>
      </p:pic>
      <p:pic>
        <p:nvPicPr>
          <p:cNvPr id="89" name="图片 47"/>
          <p:cNvPicPr>
            <a:picLocks noChangeAspect="1"/>
          </p:cNvPicPr>
          <p:nvPr/>
        </p:nvPicPr>
        <p:blipFill>
          <a:blip r:embed="rId10"/>
          <a:srcRect r="61819"/>
          <a:stretch>
            <a:fillRect/>
          </a:stretch>
        </p:blipFill>
        <p:spPr>
          <a:xfrm>
            <a:off x="4782597" y="2724733"/>
            <a:ext cx="1083100" cy="457200"/>
          </a:xfrm>
          <a:prstGeom prst="rect">
            <a:avLst/>
          </a:prstGeom>
          <a:noFill/>
          <a:ln w="9525">
            <a:noFill/>
          </a:ln>
        </p:spPr>
      </p:pic>
      <p:pic>
        <p:nvPicPr>
          <p:cNvPr id="90" name="图片 115"/>
          <p:cNvPicPr>
            <a:picLocks noChangeAspect="1"/>
          </p:cNvPicPr>
          <p:nvPr/>
        </p:nvPicPr>
        <p:blipFill>
          <a:blip r:embed="rId11"/>
          <a:srcRect l="23747" r="52150"/>
          <a:stretch>
            <a:fillRect/>
          </a:stretch>
        </p:blipFill>
        <p:spPr>
          <a:xfrm>
            <a:off x="1661548" y="2713732"/>
            <a:ext cx="808378" cy="457200"/>
          </a:xfrm>
          <a:prstGeom prst="rect">
            <a:avLst/>
          </a:prstGeom>
          <a:noFill/>
          <a:ln w="9525">
            <a:noFill/>
          </a:ln>
        </p:spPr>
      </p:pic>
      <p:pic>
        <p:nvPicPr>
          <p:cNvPr id="91" name="图片 6"/>
          <p:cNvPicPr>
            <a:picLocks noChangeAspect="1"/>
          </p:cNvPicPr>
          <p:nvPr/>
        </p:nvPicPr>
        <p:blipFill>
          <a:blip r:embed="rId6"/>
          <a:srcRect l="84320"/>
          <a:stretch>
            <a:fillRect/>
          </a:stretch>
        </p:blipFill>
        <p:spPr>
          <a:xfrm>
            <a:off x="3998914" y="2724733"/>
            <a:ext cx="672596" cy="457200"/>
          </a:xfrm>
          <a:prstGeom prst="rect">
            <a:avLst/>
          </a:prstGeom>
          <a:noFill/>
          <a:ln w="9525">
            <a:noFill/>
          </a:ln>
        </p:spPr>
      </p:pic>
      <p:pic>
        <p:nvPicPr>
          <p:cNvPr id="92" name="图片 48"/>
          <p:cNvPicPr>
            <a:picLocks noChangeAspect="1"/>
          </p:cNvPicPr>
          <p:nvPr/>
        </p:nvPicPr>
        <p:blipFill>
          <a:blip r:embed="rId11"/>
          <a:srcRect l="51341" r="20445"/>
          <a:stretch>
            <a:fillRect/>
          </a:stretch>
        </p:blipFill>
        <p:spPr>
          <a:xfrm>
            <a:off x="2936478" y="2713732"/>
            <a:ext cx="947318" cy="457200"/>
          </a:xfrm>
          <a:prstGeom prst="rect">
            <a:avLst/>
          </a:prstGeom>
          <a:noFill/>
          <a:ln w="9525">
            <a:noFill/>
          </a:ln>
        </p:spPr>
      </p:pic>
      <p:sp>
        <p:nvSpPr>
          <p:cNvPr id="4" name="Rectangle 3"/>
          <p:cNvSpPr/>
          <p:nvPr/>
        </p:nvSpPr>
        <p:spPr>
          <a:xfrm>
            <a:off x="247522" y="5669713"/>
            <a:ext cx="11607530" cy="1172629"/>
          </a:xfrm>
          <a:prstGeom prst="rect">
            <a:avLst/>
          </a:prstGeom>
          <a:solidFill>
            <a:srgbClr val="7030A0"/>
          </a:solidFill>
        </p:spPr>
        <p:txBody>
          <a:bodyPr wrap="square">
            <a:spAutoFit/>
          </a:bodyPr>
          <a:lstStyle/>
          <a:p>
            <a:pPr>
              <a:lnSpc>
                <a:spcPct val="130000"/>
              </a:lnSpc>
            </a:pPr>
            <a:r>
              <a:rPr lang="zh-CN" altLang="zh-CN" b="1" dirty="0" smtClean="0">
                <a:solidFill>
                  <a:schemeClr val="bg1"/>
                </a:solidFill>
              </a:rPr>
              <a:t>Text</a:t>
            </a:r>
            <a:r>
              <a:rPr lang="zh-CN" altLang="zh-CN" b="1" dirty="0">
                <a:solidFill>
                  <a:schemeClr val="bg1"/>
                </a:solidFill>
              </a:rPr>
              <a:t>: </a:t>
            </a:r>
            <a:r>
              <a:rPr lang="zh-CN" altLang="zh-CN" dirty="0" smtClean="0">
                <a:solidFill>
                  <a:srgbClr val="FFFF00"/>
                </a:solidFill>
              </a:rPr>
              <a:t>Give </a:t>
            </a:r>
            <a:r>
              <a:rPr lang="zh-CN" altLang="zh-CN" dirty="0">
                <a:solidFill>
                  <a:srgbClr val="FFFF00"/>
                </a:solidFill>
              </a:rPr>
              <a:t>Your light in me. Make Your face shine upon me. </a:t>
            </a:r>
            <a:r>
              <a:rPr lang="en-US" altLang="zh-CN" dirty="0">
                <a:solidFill>
                  <a:srgbClr val="FFFF00"/>
                </a:solidFill>
              </a:rPr>
              <a:t> </a:t>
            </a:r>
            <a:r>
              <a:rPr lang="en-US" altLang="zh-CN" dirty="0" smtClean="0">
                <a:solidFill>
                  <a:srgbClr val="FFFF00"/>
                </a:solidFill>
              </a:rPr>
              <a:t> </a:t>
            </a:r>
            <a:r>
              <a:rPr lang="zh-CN" altLang="zh-CN" dirty="0" smtClean="0">
                <a:solidFill>
                  <a:srgbClr val="FFFF00"/>
                </a:solidFill>
              </a:rPr>
              <a:t>When </a:t>
            </a:r>
            <a:r>
              <a:rPr lang="zh-CN" altLang="zh-CN" dirty="0">
                <a:solidFill>
                  <a:srgbClr val="FFFF00"/>
                </a:solidFill>
              </a:rPr>
              <a:t>my life is ebbing away, when my spirit is in anguish in me</a:t>
            </a:r>
            <a:r>
              <a:rPr lang="zh-CN" altLang="zh-CN" dirty="0" smtClean="0">
                <a:solidFill>
                  <a:srgbClr val="FFFF00"/>
                </a:solidFill>
              </a:rPr>
              <a:t>,</a:t>
            </a:r>
            <a:r>
              <a:rPr lang="en-US" altLang="zh-CN" dirty="0" smtClean="0">
                <a:solidFill>
                  <a:srgbClr val="FFFF00"/>
                </a:solidFill>
              </a:rPr>
              <a:t> </a:t>
            </a:r>
            <a:r>
              <a:rPr lang="zh-CN" altLang="zh-CN" dirty="0" smtClean="0">
                <a:solidFill>
                  <a:srgbClr val="FFFF00"/>
                </a:solidFill>
              </a:rPr>
              <a:t>Give </a:t>
            </a:r>
            <a:r>
              <a:rPr lang="zh-CN" altLang="zh-CN" dirty="0">
                <a:solidFill>
                  <a:srgbClr val="FFFF00"/>
                </a:solidFill>
              </a:rPr>
              <a:t>me Your loving kindness, Your light. Jesus, my God</a:t>
            </a:r>
            <a:r>
              <a:rPr lang="zh-CN" altLang="zh-CN" dirty="0" smtClean="0">
                <a:solidFill>
                  <a:srgbClr val="FFFF00"/>
                </a:solidFill>
              </a:rPr>
              <a:t>.</a:t>
            </a:r>
            <a:r>
              <a:rPr lang="en-US" altLang="zh-CN" dirty="0" smtClean="0">
                <a:solidFill>
                  <a:srgbClr val="FFFF00"/>
                </a:solidFill>
              </a:rPr>
              <a:t>  </a:t>
            </a:r>
            <a:r>
              <a:rPr lang="zh-CN" altLang="zh-CN" dirty="0" smtClean="0">
                <a:solidFill>
                  <a:srgbClr val="FFFF00"/>
                </a:solidFill>
              </a:rPr>
              <a:t> </a:t>
            </a:r>
            <a:r>
              <a:rPr lang="zh-CN" altLang="zh-CN" dirty="0">
                <a:solidFill>
                  <a:srgbClr val="FFFF00"/>
                </a:solidFill>
              </a:rPr>
              <a:t>My heart longs for you to behold the beauty of Your face</a:t>
            </a:r>
            <a:r>
              <a:rPr lang="zh-CN" altLang="zh-CN" dirty="0" smtClean="0">
                <a:solidFill>
                  <a:srgbClr val="FFFF00"/>
                </a:solidFill>
              </a:rPr>
              <a:t>.</a:t>
            </a:r>
            <a:r>
              <a:rPr lang="en-US" altLang="zh-CN" dirty="0" smtClean="0">
                <a:solidFill>
                  <a:srgbClr val="FFFF00"/>
                </a:solidFill>
              </a:rPr>
              <a:t> </a:t>
            </a:r>
            <a:r>
              <a:rPr lang="zh-CN" altLang="zh-CN" dirty="0" smtClean="0">
                <a:solidFill>
                  <a:srgbClr val="FFFF00"/>
                </a:solidFill>
              </a:rPr>
              <a:t>Give </a:t>
            </a:r>
            <a:r>
              <a:rPr lang="zh-CN" altLang="zh-CN" dirty="0">
                <a:solidFill>
                  <a:srgbClr val="FFFF00"/>
                </a:solidFill>
              </a:rPr>
              <a:t>me Your life. Jesus, my God. Give me Your life. Jesus, my King.</a:t>
            </a:r>
          </a:p>
        </p:txBody>
      </p:sp>
    </p:spTree>
    <p:extLst>
      <p:ext uri="{BB962C8B-B14F-4D97-AF65-F5344CB8AC3E}">
        <p14:creationId xmlns:p14="http://schemas.microsoft.com/office/powerpoint/2010/main" val="16783981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txBox="1"/>
          <p:nvPr/>
        </p:nvSpPr>
        <p:spPr>
          <a:xfrm>
            <a:off x="0" y="14605"/>
            <a:ext cx="3574132" cy="652486"/>
          </a:xfrm>
          <a:prstGeom prst="rect">
            <a:avLst/>
          </a:prstGeom>
          <a:solidFill>
            <a:srgbClr val="002060"/>
          </a:solidFill>
          <a:ln w="9525">
            <a:noFill/>
          </a:ln>
        </p:spPr>
        <p:txBody>
          <a:bodyPr wrap="square">
            <a:spAutoFit/>
          </a:bodyPr>
          <a:lstStyle/>
          <a:p>
            <a:pPr algn="ctr" eaLnBrk="1" hangingPunct="1">
              <a:lnSpc>
                <a:spcPct val="130000"/>
              </a:lnSpc>
            </a:pPr>
            <a:r>
              <a:rPr lang="zh-CN" altLang="zh-CN" sz="2800" b="1" dirty="0">
                <a:solidFill>
                  <a:srgbClr val="FFFF00"/>
                </a:solidFill>
                <a:latin typeface="Arial" panose="020B0604020202020204" pitchFamily="34" charset="0"/>
                <a:sym typeface="宋体" panose="02010600030101010101" pitchFamily="2" charset="-122"/>
              </a:rPr>
              <a:t>Give me your Light</a:t>
            </a:r>
            <a:endParaRPr lang="zh-CN" altLang="en-US" sz="2800" b="1" dirty="0">
              <a:solidFill>
                <a:srgbClr val="FFFF00"/>
              </a:solidFill>
              <a:latin typeface="Arial" panose="020B0604020202020204" pitchFamily="34" charset="0"/>
            </a:endParaRPr>
          </a:p>
        </p:txBody>
      </p:sp>
      <p:pic>
        <p:nvPicPr>
          <p:cNvPr id="38916" name="图片 7"/>
          <p:cNvPicPr>
            <a:picLocks noChangeAspect="1"/>
          </p:cNvPicPr>
          <p:nvPr/>
        </p:nvPicPr>
        <p:blipFill>
          <a:blip r:embed="rId4"/>
          <a:stretch>
            <a:fillRect/>
          </a:stretch>
        </p:blipFill>
        <p:spPr>
          <a:xfrm>
            <a:off x="4078188" y="112248"/>
            <a:ext cx="5254938" cy="457200"/>
          </a:xfrm>
          <a:prstGeom prst="rect">
            <a:avLst/>
          </a:prstGeom>
          <a:noFill/>
          <a:ln w="9525">
            <a:noFill/>
          </a:ln>
        </p:spPr>
      </p:pic>
      <p:pic>
        <p:nvPicPr>
          <p:cNvPr id="38917" name="图片 8"/>
          <p:cNvPicPr>
            <a:picLocks noChangeAspect="1"/>
          </p:cNvPicPr>
          <p:nvPr/>
        </p:nvPicPr>
        <p:blipFill>
          <a:blip r:embed="rId5"/>
          <a:stretch>
            <a:fillRect/>
          </a:stretch>
        </p:blipFill>
        <p:spPr>
          <a:xfrm>
            <a:off x="2291689" y="686000"/>
            <a:ext cx="7041437" cy="457200"/>
          </a:xfrm>
          <a:prstGeom prst="rect">
            <a:avLst/>
          </a:prstGeom>
          <a:noFill/>
          <a:ln w="9525">
            <a:noFill/>
          </a:ln>
        </p:spPr>
      </p:pic>
      <p:pic>
        <p:nvPicPr>
          <p:cNvPr id="38918" name="图片 9"/>
          <p:cNvPicPr>
            <a:picLocks noChangeAspect="1"/>
          </p:cNvPicPr>
          <p:nvPr/>
        </p:nvPicPr>
        <p:blipFill>
          <a:blip r:embed="rId6"/>
          <a:stretch>
            <a:fillRect/>
          </a:stretch>
        </p:blipFill>
        <p:spPr>
          <a:xfrm>
            <a:off x="1421264" y="1232817"/>
            <a:ext cx="7773363" cy="457200"/>
          </a:xfrm>
          <a:prstGeom prst="rect">
            <a:avLst/>
          </a:prstGeom>
          <a:noFill/>
          <a:ln w="9525">
            <a:noFill/>
          </a:ln>
        </p:spPr>
      </p:pic>
      <p:grpSp>
        <p:nvGrpSpPr>
          <p:cNvPr id="38919" name="组合 12"/>
          <p:cNvGrpSpPr/>
          <p:nvPr/>
        </p:nvGrpSpPr>
        <p:grpSpPr>
          <a:xfrm>
            <a:off x="1947673" y="1794037"/>
            <a:ext cx="7145361" cy="456960"/>
            <a:chOff x="1936" y="5754"/>
            <a:chExt cx="8440" cy="672"/>
          </a:xfrm>
        </p:grpSpPr>
        <p:pic>
          <p:nvPicPr>
            <p:cNvPr id="38923" name="图片 10"/>
            <p:cNvPicPr>
              <a:picLocks noChangeAspect="1"/>
            </p:cNvPicPr>
            <p:nvPr/>
          </p:nvPicPr>
          <p:blipFill>
            <a:blip r:embed="rId7"/>
            <a:stretch>
              <a:fillRect/>
            </a:stretch>
          </p:blipFill>
          <p:spPr>
            <a:xfrm>
              <a:off x="6825" y="5754"/>
              <a:ext cx="3551" cy="672"/>
            </a:xfrm>
            <a:prstGeom prst="rect">
              <a:avLst/>
            </a:prstGeom>
            <a:noFill/>
            <a:ln w="9525">
              <a:noFill/>
            </a:ln>
          </p:spPr>
        </p:pic>
        <p:pic>
          <p:nvPicPr>
            <p:cNvPr id="38924" name="图片 11"/>
            <p:cNvPicPr>
              <a:picLocks noChangeAspect="1"/>
            </p:cNvPicPr>
            <p:nvPr/>
          </p:nvPicPr>
          <p:blipFill>
            <a:blip r:embed="rId8"/>
            <a:stretch>
              <a:fillRect/>
            </a:stretch>
          </p:blipFill>
          <p:spPr>
            <a:xfrm>
              <a:off x="1936" y="5754"/>
              <a:ext cx="4201" cy="672"/>
            </a:xfrm>
            <a:prstGeom prst="rect">
              <a:avLst/>
            </a:prstGeom>
            <a:noFill/>
            <a:ln w="9525">
              <a:noFill/>
            </a:ln>
          </p:spPr>
        </p:pic>
      </p:grpSp>
      <p:pic>
        <p:nvPicPr>
          <p:cNvPr id="38920" name="图片 13"/>
          <p:cNvPicPr>
            <a:picLocks noChangeAspect="1"/>
          </p:cNvPicPr>
          <p:nvPr/>
        </p:nvPicPr>
        <p:blipFill>
          <a:blip r:embed="rId9"/>
          <a:stretch>
            <a:fillRect/>
          </a:stretch>
        </p:blipFill>
        <p:spPr>
          <a:xfrm>
            <a:off x="1912690" y="2348011"/>
            <a:ext cx="7307320" cy="457200"/>
          </a:xfrm>
          <a:prstGeom prst="rect">
            <a:avLst/>
          </a:prstGeom>
          <a:noFill/>
          <a:ln w="9525">
            <a:noFill/>
          </a:ln>
        </p:spPr>
      </p:pic>
      <p:pic>
        <p:nvPicPr>
          <p:cNvPr id="38921" name="图片 6"/>
          <p:cNvPicPr>
            <a:picLocks noChangeAspect="1"/>
          </p:cNvPicPr>
          <p:nvPr/>
        </p:nvPicPr>
        <p:blipFill>
          <a:blip r:embed="rId10"/>
          <a:stretch>
            <a:fillRect/>
          </a:stretch>
        </p:blipFill>
        <p:spPr>
          <a:xfrm>
            <a:off x="9481904" y="1279078"/>
            <a:ext cx="454310" cy="365760"/>
          </a:xfrm>
          <a:prstGeom prst="rect">
            <a:avLst/>
          </a:prstGeom>
          <a:noFill/>
          <a:ln w="9525">
            <a:noFill/>
          </a:ln>
        </p:spPr>
      </p:pic>
      <p:pic>
        <p:nvPicPr>
          <p:cNvPr id="39942" name="图片 1"/>
          <p:cNvPicPr>
            <a:picLocks noChangeAspect="1"/>
          </p:cNvPicPr>
          <p:nvPr/>
        </p:nvPicPr>
        <p:blipFill>
          <a:blip r:embed="rId11"/>
          <a:stretch>
            <a:fillRect/>
          </a:stretch>
        </p:blipFill>
        <p:spPr>
          <a:xfrm>
            <a:off x="1975426" y="4167325"/>
            <a:ext cx="7181847" cy="457200"/>
          </a:xfrm>
          <a:prstGeom prst="rect">
            <a:avLst/>
          </a:prstGeom>
          <a:noFill/>
          <a:ln w="9525">
            <a:noFill/>
          </a:ln>
        </p:spPr>
      </p:pic>
      <p:pic>
        <p:nvPicPr>
          <p:cNvPr id="39943" name="图片 2"/>
          <p:cNvPicPr>
            <a:picLocks noChangeAspect="1"/>
          </p:cNvPicPr>
          <p:nvPr/>
        </p:nvPicPr>
        <p:blipFill>
          <a:blip r:embed="rId12"/>
          <a:stretch>
            <a:fillRect/>
          </a:stretch>
        </p:blipFill>
        <p:spPr>
          <a:xfrm>
            <a:off x="2415673" y="2998064"/>
            <a:ext cx="6535063" cy="457200"/>
          </a:xfrm>
          <a:prstGeom prst="rect">
            <a:avLst/>
          </a:prstGeom>
          <a:noFill/>
          <a:ln w="9525">
            <a:noFill/>
          </a:ln>
        </p:spPr>
      </p:pic>
      <p:grpSp>
        <p:nvGrpSpPr>
          <p:cNvPr id="39944" name="组合 5"/>
          <p:cNvGrpSpPr/>
          <p:nvPr/>
        </p:nvGrpSpPr>
        <p:grpSpPr>
          <a:xfrm>
            <a:off x="1526509" y="3597334"/>
            <a:ext cx="7646624" cy="457200"/>
            <a:chOff x="2122" y="6785"/>
            <a:chExt cx="9033" cy="762"/>
          </a:xfrm>
        </p:grpSpPr>
        <p:pic>
          <p:nvPicPr>
            <p:cNvPr id="39947" name="图片 3"/>
            <p:cNvPicPr>
              <a:picLocks noChangeAspect="1"/>
            </p:cNvPicPr>
            <p:nvPr/>
          </p:nvPicPr>
          <p:blipFill>
            <a:blip r:embed="rId13"/>
            <a:stretch>
              <a:fillRect/>
            </a:stretch>
          </p:blipFill>
          <p:spPr>
            <a:xfrm>
              <a:off x="7113" y="6785"/>
              <a:ext cx="4042" cy="762"/>
            </a:xfrm>
            <a:prstGeom prst="rect">
              <a:avLst/>
            </a:prstGeom>
            <a:noFill/>
            <a:ln w="9525">
              <a:noFill/>
            </a:ln>
          </p:spPr>
        </p:pic>
        <p:pic>
          <p:nvPicPr>
            <p:cNvPr id="39948" name="图片 4"/>
            <p:cNvPicPr>
              <a:picLocks noChangeAspect="1"/>
            </p:cNvPicPr>
            <p:nvPr/>
          </p:nvPicPr>
          <p:blipFill>
            <a:blip r:embed="rId14"/>
            <a:stretch>
              <a:fillRect/>
            </a:stretch>
          </p:blipFill>
          <p:spPr>
            <a:xfrm>
              <a:off x="2122" y="6785"/>
              <a:ext cx="4499" cy="762"/>
            </a:xfrm>
            <a:prstGeom prst="rect">
              <a:avLst/>
            </a:prstGeom>
            <a:noFill/>
            <a:ln w="9525">
              <a:noFill/>
            </a:ln>
          </p:spPr>
        </p:pic>
      </p:grpSp>
      <p:pic>
        <p:nvPicPr>
          <p:cNvPr id="39945" name="图片 9"/>
          <p:cNvPicPr>
            <a:picLocks noChangeAspect="1"/>
          </p:cNvPicPr>
          <p:nvPr/>
        </p:nvPicPr>
        <p:blipFill>
          <a:blip r:embed="rId15"/>
          <a:stretch>
            <a:fillRect/>
          </a:stretch>
        </p:blipFill>
        <p:spPr>
          <a:xfrm>
            <a:off x="9506308" y="3043784"/>
            <a:ext cx="561661" cy="365760"/>
          </a:xfrm>
          <a:prstGeom prst="rect">
            <a:avLst/>
          </a:prstGeom>
          <a:noFill/>
          <a:ln w="9525">
            <a:noFill/>
          </a:ln>
        </p:spPr>
      </p:pic>
      <p:pic>
        <p:nvPicPr>
          <p:cNvPr id="3" name="N-HebSong16_2">
            <a:hlinkClick r:id="" action="ppaction://media"/>
            <a:extLst>
              <a:ext uri="{FF2B5EF4-FFF2-40B4-BE49-F238E27FC236}">
                <a16:creationId xmlns="" xmlns:a16="http://schemas.microsoft.com/office/drawing/2014/main" id="{6F06CF4B-6C08-462F-9E2D-E1E18A9D00E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3699732" y="4200525"/>
            <a:ext cx="812588" cy="609600"/>
          </a:xfrm>
          <a:prstGeom prst="rect">
            <a:avLst/>
          </a:prstGeom>
        </p:spPr>
      </p:pic>
      <p:sp>
        <p:nvSpPr>
          <p:cNvPr id="2" name="Rectangle 1"/>
          <p:cNvSpPr/>
          <p:nvPr/>
        </p:nvSpPr>
        <p:spPr>
          <a:xfrm>
            <a:off x="116295" y="4794278"/>
            <a:ext cx="12002424" cy="1938992"/>
          </a:xfrm>
          <a:prstGeom prst="rect">
            <a:avLst/>
          </a:prstGeom>
          <a:solidFill>
            <a:srgbClr val="002060"/>
          </a:solidFill>
        </p:spPr>
        <p:txBody>
          <a:bodyPr wrap="square">
            <a:spAutoFit/>
          </a:bodyPr>
          <a:lstStyle/>
          <a:p>
            <a:pPr algn="ctr"/>
            <a:r>
              <a:rPr lang="en-US" sz="2400" dirty="0" smtClean="0">
                <a:solidFill>
                  <a:schemeClr val="bg1"/>
                </a:solidFill>
              </a:rPr>
              <a:t>// Ten bi me-or-</a:t>
            </a:r>
            <a:r>
              <a:rPr lang="en-US" sz="2400" dirty="0" err="1" smtClean="0">
                <a:solidFill>
                  <a:schemeClr val="bg1"/>
                </a:solidFill>
              </a:rPr>
              <a:t>kha</a:t>
            </a:r>
            <a:r>
              <a:rPr lang="en-US" sz="2400" dirty="0" smtClean="0">
                <a:solidFill>
                  <a:schemeClr val="bg1"/>
                </a:solidFill>
              </a:rPr>
              <a:t> //   // Ha-</a:t>
            </a:r>
            <a:r>
              <a:rPr lang="en-US" sz="2400" dirty="0" err="1" smtClean="0">
                <a:solidFill>
                  <a:schemeClr val="bg1"/>
                </a:solidFill>
              </a:rPr>
              <a:t>er</a:t>
            </a:r>
            <a:r>
              <a:rPr lang="en-US" sz="2400" dirty="0" smtClean="0">
                <a:solidFill>
                  <a:schemeClr val="bg1"/>
                </a:solidFill>
              </a:rPr>
              <a:t> e-lay et pa-ne-</a:t>
            </a:r>
            <a:r>
              <a:rPr lang="en-US" sz="2400" dirty="0" err="1" smtClean="0">
                <a:solidFill>
                  <a:schemeClr val="bg1"/>
                </a:solidFill>
              </a:rPr>
              <a:t>kha</a:t>
            </a:r>
            <a:r>
              <a:rPr lang="en-US" sz="2400" dirty="0" smtClean="0">
                <a:solidFill>
                  <a:schemeClr val="bg1"/>
                </a:solidFill>
              </a:rPr>
              <a:t> ten bi me-or-</a:t>
            </a:r>
            <a:r>
              <a:rPr lang="en-US" sz="2400" dirty="0" err="1" smtClean="0">
                <a:solidFill>
                  <a:schemeClr val="bg1"/>
                </a:solidFill>
              </a:rPr>
              <a:t>kha</a:t>
            </a:r>
            <a:r>
              <a:rPr lang="en-US" sz="2400" dirty="0" smtClean="0">
                <a:solidFill>
                  <a:schemeClr val="bg1"/>
                </a:solidFill>
              </a:rPr>
              <a:t> // </a:t>
            </a:r>
          </a:p>
          <a:p>
            <a:pPr marL="457200" indent="-457200" algn="ctr">
              <a:buAutoNum type="arabicPeriod"/>
            </a:pPr>
            <a:r>
              <a:rPr lang="en-US" sz="2400" dirty="0" smtClean="0">
                <a:solidFill>
                  <a:schemeClr val="bg1"/>
                </a:solidFill>
              </a:rPr>
              <a:t>Be-hit-a-</a:t>
            </a:r>
            <a:r>
              <a:rPr lang="en-US" sz="2400" dirty="0" err="1" smtClean="0">
                <a:solidFill>
                  <a:schemeClr val="bg1"/>
                </a:solidFill>
              </a:rPr>
              <a:t>tef</a:t>
            </a:r>
            <a:r>
              <a:rPr lang="en-US" sz="2400" dirty="0" smtClean="0">
                <a:solidFill>
                  <a:schemeClr val="bg1"/>
                </a:solidFill>
              </a:rPr>
              <a:t> a-lay </a:t>
            </a:r>
            <a:r>
              <a:rPr lang="en-US" sz="2400" dirty="0" err="1" smtClean="0">
                <a:solidFill>
                  <a:schemeClr val="bg1"/>
                </a:solidFill>
              </a:rPr>
              <a:t>naf-shi</a:t>
            </a:r>
            <a:r>
              <a:rPr lang="en-US" sz="2400" dirty="0" smtClean="0">
                <a:solidFill>
                  <a:schemeClr val="bg1"/>
                </a:solidFill>
              </a:rPr>
              <a:t> be-hi-</a:t>
            </a:r>
            <a:r>
              <a:rPr lang="en-US" sz="2400" dirty="0" err="1" smtClean="0">
                <a:solidFill>
                  <a:schemeClr val="bg1"/>
                </a:solidFill>
              </a:rPr>
              <a:t>ba</a:t>
            </a:r>
            <a:r>
              <a:rPr lang="en-US" sz="2400" dirty="0" smtClean="0">
                <a:solidFill>
                  <a:schemeClr val="bg1"/>
                </a:solidFill>
              </a:rPr>
              <a:t>-</a:t>
            </a:r>
            <a:r>
              <a:rPr lang="en-US" sz="2400" dirty="0" err="1" smtClean="0">
                <a:solidFill>
                  <a:schemeClr val="bg1"/>
                </a:solidFill>
              </a:rPr>
              <a:t>hel</a:t>
            </a:r>
            <a:r>
              <a:rPr lang="en-US" sz="2400" dirty="0" smtClean="0">
                <a:solidFill>
                  <a:schemeClr val="bg1"/>
                </a:solidFill>
              </a:rPr>
              <a:t> a-lay </a:t>
            </a:r>
            <a:r>
              <a:rPr lang="en-US" sz="2400" dirty="0" err="1" smtClean="0">
                <a:solidFill>
                  <a:schemeClr val="bg1"/>
                </a:solidFill>
              </a:rPr>
              <a:t>ru-khi</a:t>
            </a:r>
            <a:r>
              <a:rPr lang="en-US" sz="2400" dirty="0" smtClean="0">
                <a:solidFill>
                  <a:schemeClr val="bg1"/>
                </a:solidFill>
              </a:rPr>
              <a:t>  Ten li et </a:t>
            </a:r>
            <a:r>
              <a:rPr lang="en-US" sz="2400" dirty="0" err="1" smtClean="0">
                <a:solidFill>
                  <a:schemeClr val="bg1"/>
                </a:solidFill>
              </a:rPr>
              <a:t>khas</a:t>
            </a:r>
            <a:r>
              <a:rPr lang="en-US" sz="2400" dirty="0" smtClean="0">
                <a:solidFill>
                  <a:schemeClr val="bg1"/>
                </a:solidFill>
              </a:rPr>
              <a:t>-de-</a:t>
            </a:r>
            <a:r>
              <a:rPr lang="en-US" sz="2400" dirty="0" err="1" smtClean="0">
                <a:solidFill>
                  <a:schemeClr val="bg1"/>
                </a:solidFill>
              </a:rPr>
              <a:t>kha</a:t>
            </a:r>
            <a:r>
              <a:rPr lang="en-US" sz="2400" dirty="0" smtClean="0">
                <a:solidFill>
                  <a:schemeClr val="bg1"/>
                </a:solidFill>
              </a:rPr>
              <a:t> et o-re-</a:t>
            </a:r>
            <a:r>
              <a:rPr lang="en-US" sz="2400" dirty="0" err="1" smtClean="0">
                <a:solidFill>
                  <a:schemeClr val="bg1"/>
                </a:solidFill>
              </a:rPr>
              <a:t>kha</a:t>
            </a:r>
            <a:endParaRPr lang="en-US" sz="2400" dirty="0" smtClean="0">
              <a:solidFill>
                <a:schemeClr val="bg1"/>
              </a:solidFill>
            </a:endParaRPr>
          </a:p>
          <a:p>
            <a:pPr algn="ctr"/>
            <a:r>
              <a:rPr lang="en-US" sz="2400" dirty="0" smtClean="0">
                <a:solidFill>
                  <a:schemeClr val="bg1"/>
                </a:solidFill>
              </a:rPr>
              <a:t>     </a:t>
            </a:r>
            <a:r>
              <a:rPr lang="en-US" sz="2400" dirty="0" err="1" smtClean="0">
                <a:solidFill>
                  <a:schemeClr val="bg1"/>
                </a:solidFill>
              </a:rPr>
              <a:t>Yeshua</a:t>
            </a:r>
            <a:r>
              <a:rPr lang="en-US" sz="2400" dirty="0" smtClean="0">
                <a:solidFill>
                  <a:schemeClr val="bg1"/>
                </a:solidFill>
              </a:rPr>
              <a:t> Eli   Ten </a:t>
            </a:r>
            <a:r>
              <a:rPr lang="en-US" sz="2400" dirty="0">
                <a:solidFill>
                  <a:schemeClr val="bg1"/>
                </a:solidFill>
              </a:rPr>
              <a:t>li et </a:t>
            </a:r>
            <a:r>
              <a:rPr lang="en-US" sz="2400" dirty="0" err="1">
                <a:solidFill>
                  <a:schemeClr val="bg1"/>
                </a:solidFill>
              </a:rPr>
              <a:t>khas</a:t>
            </a:r>
            <a:r>
              <a:rPr lang="en-US" sz="2400" dirty="0">
                <a:solidFill>
                  <a:schemeClr val="bg1"/>
                </a:solidFill>
              </a:rPr>
              <a:t>-de-</a:t>
            </a:r>
            <a:r>
              <a:rPr lang="en-US" sz="2400" dirty="0" err="1">
                <a:solidFill>
                  <a:schemeClr val="bg1"/>
                </a:solidFill>
              </a:rPr>
              <a:t>kha</a:t>
            </a:r>
            <a:r>
              <a:rPr lang="en-US" sz="2400" dirty="0">
                <a:solidFill>
                  <a:schemeClr val="bg1"/>
                </a:solidFill>
              </a:rPr>
              <a:t> et </a:t>
            </a:r>
            <a:r>
              <a:rPr lang="en-US" sz="2400" dirty="0" smtClean="0">
                <a:solidFill>
                  <a:schemeClr val="bg1"/>
                </a:solidFill>
              </a:rPr>
              <a:t>o-re-</a:t>
            </a:r>
            <a:r>
              <a:rPr lang="en-US" sz="2400" dirty="0" err="1" smtClean="0">
                <a:solidFill>
                  <a:schemeClr val="bg1"/>
                </a:solidFill>
              </a:rPr>
              <a:t>kha</a:t>
            </a:r>
            <a:r>
              <a:rPr lang="en-US" sz="2400" dirty="0" smtClean="0">
                <a:solidFill>
                  <a:schemeClr val="bg1"/>
                </a:solidFill>
              </a:rPr>
              <a:t> </a:t>
            </a:r>
            <a:r>
              <a:rPr lang="en-US" sz="2400" dirty="0" err="1" smtClean="0">
                <a:solidFill>
                  <a:schemeClr val="bg1"/>
                </a:solidFill>
              </a:rPr>
              <a:t>Yeshua</a:t>
            </a:r>
            <a:r>
              <a:rPr lang="en-US" sz="2400" dirty="0" smtClean="0">
                <a:solidFill>
                  <a:schemeClr val="bg1"/>
                </a:solidFill>
              </a:rPr>
              <a:t> Mal-</a:t>
            </a:r>
            <a:r>
              <a:rPr lang="en-US" sz="2400" dirty="0" err="1" smtClean="0">
                <a:solidFill>
                  <a:schemeClr val="bg1"/>
                </a:solidFill>
              </a:rPr>
              <a:t>ki</a:t>
            </a:r>
            <a:endParaRPr lang="en-US" sz="2400" dirty="0">
              <a:solidFill>
                <a:schemeClr val="bg1"/>
              </a:solidFill>
            </a:endParaRPr>
          </a:p>
          <a:p>
            <a:pPr marL="457200" indent="-457200" algn="ctr">
              <a:buAutoNum type="arabicPeriod" startAt="2"/>
            </a:pPr>
            <a:r>
              <a:rPr lang="en-US" sz="2400" dirty="0" smtClean="0">
                <a:solidFill>
                  <a:schemeClr val="bg1"/>
                </a:solidFill>
              </a:rPr>
              <a:t>Li-bi </a:t>
            </a:r>
            <a:r>
              <a:rPr lang="en-US" sz="2400" dirty="0" err="1" smtClean="0">
                <a:solidFill>
                  <a:schemeClr val="bg1"/>
                </a:solidFill>
              </a:rPr>
              <a:t>ka</a:t>
            </a:r>
            <a:r>
              <a:rPr lang="en-US" sz="2400" dirty="0" smtClean="0">
                <a:solidFill>
                  <a:schemeClr val="bg1"/>
                </a:solidFill>
              </a:rPr>
              <a:t>-me-ha e-ley-</a:t>
            </a:r>
            <a:r>
              <a:rPr lang="en-US" sz="2400" dirty="0" err="1" smtClean="0">
                <a:solidFill>
                  <a:schemeClr val="bg1"/>
                </a:solidFill>
              </a:rPr>
              <a:t>kha</a:t>
            </a:r>
            <a:r>
              <a:rPr lang="en-US" sz="2400" dirty="0" smtClean="0">
                <a:solidFill>
                  <a:schemeClr val="bg1"/>
                </a:solidFill>
              </a:rPr>
              <a:t> la-</a:t>
            </a:r>
            <a:r>
              <a:rPr lang="en-US" sz="2400" dirty="0" err="1" smtClean="0">
                <a:solidFill>
                  <a:schemeClr val="bg1"/>
                </a:solidFill>
              </a:rPr>
              <a:t>kha</a:t>
            </a:r>
            <a:r>
              <a:rPr lang="en-US" sz="2400" dirty="0" smtClean="0">
                <a:solidFill>
                  <a:schemeClr val="bg1"/>
                </a:solidFill>
              </a:rPr>
              <a:t>-</a:t>
            </a:r>
            <a:r>
              <a:rPr lang="en-US" sz="2400" dirty="0" err="1" smtClean="0">
                <a:solidFill>
                  <a:schemeClr val="bg1"/>
                </a:solidFill>
              </a:rPr>
              <a:t>zot</a:t>
            </a:r>
            <a:r>
              <a:rPr lang="en-US" sz="2400" dirty="0" smtClean="0">
                <a:solidFill>
                  <a:schemeClr val="bg1"/>
                </a:solidFill>
              </a:rPr>
              <a:t> be-no-am pa-ne-</a:t>
            </a:r>
            <a:r>
              <a:rPr lang="en-US" sz="2400" dirty="0" err="1" smtClean="0">
                <a:solidFill>
                  <a:schemeClr val="bg1"/>
                </a:solidFill>
              </a:rPr>
              <a:t>kha</a:t>
            </a:r>
            <a:r>
              <a:rPr lang="en-US" sz="2400" dirty="0" smtClean="0">
                <a:solidFill>
                  <a:schemeClr val="bg1"/>
                </a:solidFill>
              </a:rPr>
              <a:t>  Ten bi et </a:t>
            </a:r>
            <a:r>
              <a:rPr lang="en-US" sz="2400" dirty="0" err="1" smtClean="0">
                <a:solidFill>
                  <a:schemeClr val="bg1"/>
                </a:solidFill>
              </a:rPr>
              <a:t>kha</a:t>
            </a:r>
            <a:r>
              <a:rPr lang="en-US" sz="2400" dirty="0" smtClean="0">
                <a:solidFill>
                  <a:schemeClr val="bg1"/>
                </a:solidFill>
              </a:rPr>
              <a:t>-ye-</a:t>
            </a:r>
            <a:r>
              <a:rPr lang="en-US" sz="2400" dirty="0" err="1" smtClean="0">
                <a:solidFill>
                  <a:schemeClr val="bg1"/>
                </a:solidFill>
              </a:rPr>
              <a:t>kha</a:t>
            </a:r>
            <a:r>
              <a:rPr lang="en-US" sz="2400" dirty="0" smtClean="0">
                <a:solidFill>
                  <a:schemeClr val="bg1"/>
                </a:solidFill>
              </a:rPr>
              <a:t> </a:t>
            </a:r>
          </a:p>
          <a:p>
            <a:pPr algn="ctr"/>
            <a:r>
              <a:rPr lang="en-US" sz="2400" dirty="0" smtClean="0">
                <a:solidFill>
                  <a:schemeClr val="bg1"/>
                </a:solidFill>
              </a:rPr>
              <a:t>     et </a:t>
            </a:r>
            <a:r>
              <a:rPr lang="en-US" sz="2400" dirty="0" err="1" smtClean="0">
                <a:solidFill>
                  <a:schemeClr val="bg1"/>
                </a:solidFill>
              </a:rPr>
              <a:t>kha</a:t>
            </a:r>
            <a:r>
              <a:rPr lang="en-US" sz="2400" dirty="0" smtClean="0">
                <a:solidFill>
                  <a:schemeClr val="bg1"/>
                </a:solidFill>
              </a:rPr>
              <a:t>-ye-</a:t>
            </a:r>
            <a:r>
              <a:rPr lang="en-US" sz="2400" dirty="0" err="1" smtClean="0">
                <a:solidFill>
                  <a:schemeClr val="bg1"/>
                </a:solidFill>
              </a:rPr>
              <a:t>kha</a:t>
            </a:r>
            <a:r>
              <a:rPr lang="en-US" sz="2400" dirty="0" smtClean="0">
                <a:solidFill>
                  <a:schemeClr val="bg1"/>
                </a:solidFill>
              </a:rPr>
              <a:t> </a:t>
            </a:r>
            <a:r>
              <a:rPr lang="en-US" sz="2400" dirty="0" err="1" smtClean="0">
                <a:solidFill>
                  <a:schemeClr val="bg1"/>
                </a:solidFill>
              </a:rPr>
              <a:t>Yeshua</a:t>
            </a:r>
            <a:r>
              <a:rPr lang="en-US" sz="2400" dirty="0" smtClean="0">
                <a:solidFill>
                  <a:schemeClr val="bg1"/>
                </a:solidFill>
              </a:rPr>
              <a:t> Eli  Ten bi et </a:t>
            </a:r>
            <a:r>
              <a:rPr lang="en-US" sz="2400" dirty="0" err="1">
                <a:solidFill>
                  <a:schemeClr val="bg1"/>
                </a:solidFill>
              </a:rPr>
              <a:t>kha</a:t>
            </a:r>
            <a:r>
              <a:rPr lang="en-US" sz="2400" dirty="0">
                <a:solidFill>
                  <a:schemeClr val="bg1"/>
                </a:solidFill>
              </a:rPr>
              <a:t>-ye-</a:t>
            </a:r>
            <a:r>
              <a:rPr lang="en-US" sz="2400" dirty="0" err="1">
                <a:solidFill>
                  <a:schemeClr val="bg1"/>
                </a:solidFill>
              </a:rPr>
              <a:t>kha</a:t>
            </a:r>
            <a:r>
              <a:rPr lang="en-US" sz="2400" dirty="0">
                <a:solidFill>
                  <a:schemeClr val="bg1"/>
                </a:solidFill>
              </a:rPr>
              <a:t> </a:t>
            </a:r>
            <a:r>
              <a:rPr lang="en-US" sz="2400" dirty="0" smtClean="0">
                <a:solidFill>
                  <a:schemeClr val="bg1"/>
                </a:solidFill>
              </a:rPr>
              <a:t>et </a:t>
            </a:r>
            <a:r>
              <a:rPr lang="en-US" sz="2400" dirty="0" err="1">
                <a:solidFill>
                  <a:schemeClr val="bg1"/>
                </a:solidFill>
              </a:rPr>
              <a:t>kha</a:t>
            </a:r>
            <a:r>
              <a:rPr lang="en-US" sz="2400" dirty="0">
                <a:solidFill>
                  <a:schemeClr val="bg1"/>
                </a:solidFill>
              </a:rPr>
              <a:t>-ye-</a:t>
            </a:r>
            <a:r>
              <a:rPr lang="en-US" sz="2400" dirty="0" err="1">
                <a:solidFill>
                  <a:schemeClr val="bg1"/>
                </a:solidFill>
              </a:rPr>
              <a:t>kha</a:t>
            </a:r>
            <a:r>
              <a:rPr lang="en-US" sz="2400" dirty="0">
                <a:solidFill>
                  <a:schemeClr val="bg1"/>
                </a:solidFill>
              </a:rPr>
              <a:t> </a:t>
            </a:r>
            <a:r>
              <a:rPr lang="en-US" sz="2400" dirty="0" err="1">
                <a:solidFill>
                  <a:schemeClr val="bg1"/>
                </a:solidFill>
              </a:rPr>
              <a:t>Yeshua</a:t>
            </a:r>
            <a:r>
              <a:rPr lang="en-US" sz="2400" dirty="0">
                <a:solidFill>
                  <a:schemeClr val="bg1"/>
                </a:solidFill>
              </a:rPr>
              <a:t> </a:t>
            </a:r>
            <a:r>
              <a:rPr lang="en-US" sz="2400" dirty="0" smtClean="0">
                <a:solidFill>
                  <a:schemeClr val="bg1"/>
                </a:solidFill>
              </a:rPr>
              <a:t>Mal-</a:t>
            </a:r>
            <a:r>
              <a:rPr lang="en-US" sz="2400" dirty="0" err="1" smtClean="0">
                <a:solidFill>
                  <a:schemeClr val="bg1"/>
                </a:solidFill>
              </a:rPr>
              <a:t>ki</a:t>
            </a:r>
            <a:endParaRPr lang="en-US" sz="2400" dirty="0"/>
          </a:p>
        </p:txBody>
      </p:sp>
    </p:spTree>
    <p:extLst>
      <p:ext uri="{BB962C8B-B14F-4D97-AF65-F5344CB8AC3E}">
        <p14:creationId xmlns:p14="http://schemas.microsoft.com/office/powerpoint/2010/main" val="22236063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445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8d58d64-a3ed-403f-9071-bd86c321099f}"/>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719</Words>
  <Application>Microsoft Office PowerPoint</Application>
  <PresentationFormat>Custom</PresentationFormat>
  <Paragraphs>64</Paragraphs>
  <Slides>7</Slides>
  <Notes>0</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cp:lastModifiedBy>
  <cp:revision>467</cp:revision>
  <dcterms:created xsi:type="dcterms:W3CDTF">2019-04-01T15:31:00Z</dcterms:created>
  <dcterms:modified xsi:type="dcterms:W3CDTF">2021-03-06T04:17:29Z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