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9"/>
  </p:notesMasterIdLst>
  <p:sldIdLst>
    <p:sldId id="410" r:id="rId2"/>
    <p:sldId id="411" r:id="rId3"/>
    <p:sldId id="412" r:id="rId4"/>
    <p:sldId id="413" r:id="rId5"/>
    <p:sldId id="414" r:id="rId6"/>
    <p:sldId id="415" r:id="rId7"/>
    <p:sldId id="416" r:id="rId8"/>
  </p:sldIdLst>
  <p:sldSz cx="12188825" cy="6858000"/>
  <p:notesSz cx="6858000" cy="9144000"/>
  <p:custDataLst>
    <p:tags r:id="rId10"/>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208">
          <p15:clr>
            <a:srgbClr val="A4A3A4"/>
          </p15:clr>
        </p15:guide>
        <p15:guide id="2" pos="29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36" autoAdjust="0"/>
    <p:restoredTop sz="94660"/>
  </p:normalViewPr>
  <p:slideViewPr>
    <p:cSldViewPr showGuides="1">
      <p:cViewPr varScale="1">
        <p:scale>
          <a:sx n="84" d="100"/>
          <a:sy n="84" d="100"/>
        </p:scale>
        <p:origin x="-486" y="-78"/>
      </p:cViewPr>
      <p:guideLst>
        <p:guide orient="horz" pos="2208"/>
        <p:guide pos="388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374BE-8425-4A34-97DD-12BD042D5B11}" type="datetimeFigureOut">
              <a:rPr lang="en-US" smtClean="0"/>
              <a:t>3/5/2021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E2576A-C8DA-4289-9320-1712AC58D894}" type="slidenum">
              <a:rPr lang="en-US" smtClean="0"/>
              <a:t>‹#›</a:t>
            </a:fld>
            <a:endParaRPr lang="en-US"/>
          </a:p>
        </p:txBody>
      </p:sp>
    </p:spTree>
    <p:extLst>
      <p:ext uri="{BB962C8B-B14F-4D97-AF65-F5344CB8AC3E}">
        <p14:creationId xmlns:p14="http://schemas.microsoft.com/office/powerpoint/2010/main" val="3205051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603" y="1122363"/>
            <a:ext cx="9141619" cy="2387600"/>
          </a:xfrm>
        </p:spPr>
        <p:txBody>
          <a:bodyPr anchor="b"/>
          <a:lstStyle>
            <a:lvl1pPr algn="ctr">
              <a:defRPr sz="45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3603" y="3602038"/>
            <a:ext cx="9141619"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6898" y="274639"/>
            <a:ext cx="2742486" cy="585152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609441" y="274639"/>
            <a:ext cx="8068472" cy="585152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634" y="1709739"/>
            <a:ext cx="10512862" cy="2852737"/>
          </a:xfrm>
        </p:spPr>
        <p:txBody>
          <a:bodyPr anchor="b"/>
          <a:lstStyle>
            <a:lvl1pPr>
              <a:defRPr sz="45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634" y="4589464"/>
            <a:ext cx="10512862"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609441" y="1600201"/>
            <a:ext cx="5375272"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204112" y="1600201"/>
            <a:ext cx="5375272"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569" y="365126"/>
            <a:ext cx="10512862"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1186466" y="1778438"/>
            <a:ext cx="487230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1186466" y="2665379"/>
            <a:ext cx="4872306"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255309" y="1778438"/>
            <a:ext cx="489630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255309" y="2665379"/>
            <a:ext cx="4896301"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569" y="457200"/>
            <a:ext cx="3931213" cy="1600200"/>
          </a:xfrm>
        </p:spPr>
        <p:txBody>
          <a:bodyPr anchor="b"/>
          <a:lstStyle>
            <a:lvl1pPr>
              <a:defRPr sz="2400"/>
            </a:lvl1pPr>
          </a:lstStyle>
          <a:p>
            <a:pPr fontAlgn="base"/>
            <a:r>
              <a:rPr lang="zh-CN" altLang="en-US" strike="noStrike" noProof="1"/>
              <a:t>单击此处编辑母版标题样式</a:t>
            </a:r>
          </a:p>
        </p:txBody>
      </p:sp>
      <p:sp>
        <p:nvSpPr>
          <p:cNvPr id="3" name="内容占位符 2"/>
          <p:cNvSpPr>
            <a:spLocks noGrp="1"/>
          </p:cNvSpPr>
          <p:nvPr>
            <p:ph idx="1"/>
          </p:nvPr>
        </p:nvSpPr>
        <p:spPr>
          <a:xfrm>
            <a:off x="5181838" y="987426"/>
            <a:ext cx="6170593"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839569" y="2057400"/>
            <a:ext cx="393121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569" y="457200"/>
            <a:ext cx="4164265" cy="1600200"/>
          </a:xfrm>
        </p:spPr>
        <p:txBody>
          <a:bodyPr anchor="b"/>
          <a:lstStyle>
            <a:lvl1pPr>
              <a:defRPr sz="24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5181838" y="457201"/>
            <a:ext cx="6170593"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569" y="2057400"/>
            <a:ext cx="4164265"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 1025"/>
          <p:cNvSpPr>
            <a:spLocks noGrp="1"/>
          </p:cNvSpPr>
          <p:nvPr>
            <p:ph type="title"/>
          </p:nvPr>
        </p:nvSpPr>
        <p:spPr>
          <a:xfrm>
            <a:off x="609441" y="274638"/>
            <a:ext cx="10969943" cy="1143000"/>
          </a:xfrm>
          <a:prstGeom prst="rect">
            <a:avLst/>
          </a:prstGeom>
          <a:noFill/>
          <a:ln w="9525">
            <a:noFill/>
          </a:ln>
        </p:spPr>
        <p:txBody>
          <a:bodyPr anchor="ctr"/>
          <a:lstStyle/>
          <a:p>
            <a:pPr lvl="0"/>
            <a:r>
              <a:rPr lang="zh-CN" altLang="en-US"/>
              <a:t>单击此处编辑母版标题样式</a:t>
            </a:r>
          </a:p>
        </p:txBody>
      </p:sp>
      <p:sp>
        <p:nvSpPr>
          <p:cNvPr id="2051" name="文本占位符 1026"/>
          <p:cNvSpPr>
            <a:spLocks noGrp="1"/>
          </p:cNvSpPr>
          <p:nvPr>
            <p:ph type="body"/>
          </p:nvPr>
        </p:nvSpPr>
        <p:spPr>
          <a:xfrm>
            <a:off x="609441" y="1600201"/>
            <a:ext cx="10969943"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1028" name="日期占位符 1027"/>
          <p:cNvSpPr>
            <a:spLocks noGrp="1"/>
          </p:cNvSpPr>
          <p:nvPr>
            <p:ph type="dt" sz="half" idx="2"/>
          </p:nvPr>
        </p:nvSpPr>
        <p:spPr>
          <a:xfrm>
            <a:off x="609441" y="6245225"/>
            <a:ext cx="2844059"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4515" y="6245225"/>
            <a:ext cx="3859795"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5325" y="6245225"/>
            <a:ext cx="2844059"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15.png"/><Relationship Id="rId12" Type="http://schemas.openxmlformats.org/officeDocument/2006/relationships/image" Target="../media/image8.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1212" y="174974"/>
            <a:ext cx="8408876" cy="4093428"/>
          </a:xfrm>
          <a:prstGeom prst="rect">
            <a:avLst/>
          </a:prstGeom>
          <a:solidFill>
            <a:srgbClr val="7030A0"/>
          </a:solidFill>
        </p:spPr>
        <p:txBody>
          <a:bodyPr wrap="square" rtlCol="0" anchor="t">
            <a:spAutoFit/>
          </a:bodyPr>
          <a:lstStyle/>
          <a:p>
            <a:r>
              <a:rPr lang="en-US" sz="2200" dirty="0" err="1" smtClean="0">
                <a:solidFill>
                  <a:schemeClr val="bg1"/>
                </a:solidFill>
              </a:rPr>
              <a:t>Aprende</a:t>
            </a:r>
            <a:r>
              <a:rPr lang="en-US" sz="2200" dirty="0" smtClean="0">
                <a:solidFill>
                  <a:schemeClr val="bg1"/>
                </a:solidFill>
              </a:rPr>
              <a:t> </a:t>
            </a:r>
            <a:r>
              <a:rPr lang="en-US" sz="2200" dirty="0" err="1">
                <a:solidFill>
                  <a:schemeClr val="bg1"/>
                </a:solidFill>
              </a:rPr>
              <a:t>H</a:t>
            </a:r>
            <a:r>
              <a:rPr lang="en-US" sz="2200" dirty="0" err="1" smtClean="0">
                <a:solidFill>
                  <a:schemeClr val="bg1"/>
                </a:solidFill>
              </a:rPr>
              <a:t>ebreo</a:t>
            </a:r>
            <a:r>
              <a:rPr lang="en-US" sz="2200" dirty="0" smtClean="0">
                <a:solidFill>
                  <a:schemeClr val="bg1"/>
                </a:solidFill>
              </a:rPr>
              <a:t> </a:t>
            </a:r>
            <a:r>
              <a:rPr lang="en-US" sz="2200" dirty="0" err="1" smtClean="0">
                <a:solidFill>
                  <a:schemeClr val="bg1"/>
                </a:solidFill>
              </a:rPr>
              <a:t>mientras</a:t>
            </a:r>
            <a:r>
              <a:rPr lang="en-US" sz="2200" dirty="0" smtClean="0">
                <a:solidFill>
                  <a:schemeClr val="bg1"/>
                </a:solidFill>
              </a:rPr>
              <a:t> </a:t>
            </a:r>
            <a:r>
              <a:rPr lang="en-US" sz="2200" dirty="0" err="1" smtClean="0">
                <a:solidFill>
                  <a:schemeClr val="bg1"/>
                </a:solidFill>
              </a:rPr>
              <a:t>Cantas</a:t>
            </a:r>
            <a:endParaRPr lang="en-US" sz="2200" b="1" dirty="0" smtClean="0">
              <a:solidFill>
                <a:schemeClr val="bg1"/>
              </a:solidFill>
            </a:endParaRPr>
          </a:p>
          <a:p>
            <a:r>
              <a:rPr lang="en-US" sz="2200" dirty="0" err="1">
                <a:solidFill>
                  <a:schemeClr val="bg1"/>
                </a:solidFill>
              </a:rPr>
              <a:t>Apprenez</a:t>
            </a:r>
            <a:r>
              <a:rPr lang="en-US" sz="2200" dirty="0">
                <a:solidFill>
                  <a:schemeClr val="bg1"/>
                </a:solidFill>
              </a:rPr>
              <a:t> </a:t>
            </a:r>
            <a:r>
              <a:rPr lang="en-US" sz="2200" dirty="0" err="1" smtClean="0">
                <a:solidFill>
                  <a:schemeClr val="bg1"/>
                </a:solidFill>
              </a:rPr>
              <a:t>l'Hébreu</a:t>
            </a:r>
            <a:r>
              <a:rPr lang="en-US" sz="2200" dirty="0" smtClean="0">
                <a:solidFill>
                  <a:schemeClr val="bg1"/>
                </a:solidFill>
              </a:rPr>
              <a:t> </a:t>
            </a:r>
            <a:r>
              <a:rPr lang="en-US" sz="2200" dirty="0">
                <a:solidFill>
                  <a:schemeClr val="bg1"/>
                </a:solidFill>
              </a:rPr>
              <a:t>en </a:t>
            </a:r>
            <a:r>
              <a:rPr lang="en-US" sz="2200" dirty="0" err="1" smtClean="0">
                <a:solidFill>
                  <a:schemeClr val="bg1"/>
                </a:solidFill>
              </a:rPr>
              <a:t>Chantant</a:t>
            </a:r>
            <a:endParaRPr lang="en-US" sz="2200" dirty="0" smtClean="0">
              <a:solidFill>
                <a:schemeClr val="bg1"/>
              </a:solidFill>
            </a:endParaRPr>
          </a:p>
          <a:p>
            <a:r>
              <a:rPr lang="en-US" sz="2200" dirty="0" err="1" smtClean="0">
                <a:solidFill>
                  <a:schemeClr val="bg1"/>
                </a:solidFill>
              </a:rPr>
              <a:t>Lerne</a:t>
            </a:r>
            <a:r>
              <a:rPr lang="en-US" sz="2200" dirty="0" smtClean="0">
                <a:solidFill>
                  <a:schemeClr val="bg1"/>
                </a:solidFill>
              </a:rPr>
              <a:t> </a:t>
            </a:r>
            <a:r>
              <a:rPr lang="en-US" sz="2200" dirty="0" err="1">
                <a:solidFill>
                  <a:schemeClr val="bg1"/>
                </a:solidFill>
              </a:rPr>
              <a:t>Hebräisch</a:t>
            </a:r>
            <a:r>
              <a:rPr lang="en-US" sz="2200" dirty="0">
                <a:solidFill>
                  <a:schemeClr val="bg1"/>
                </a:solidFill>
              </a:rPr>
              <a:t> </a:t>
            </a:r>
            <a:r>
              <a:rPr lang="en-US" sz="2200" dirty="0" err="1">
                <a:solidFill>
                  <a:schemeClr val="bg1"/>
                </a:solidFill>
              </a:rPr>
              <a:t>beim</a:t>
            </a:r>
            <a:r>
              <a:rPr lang="en-US" sz="2200" dirty="0">
                <a:solidFill>
                  <a:schemeClr val="bg1"/>
                </a:solidFill>
              </a:rPr>
              <a:t> </a:t>
            </a:r>
            <a:r>
              <a:rPr lang="en-US" sz="2200" dirty="0" err="1" smtClean="0">
                <a:solidFill>
                  <a:schemeClr val="bg1"/>
                </a:solidFill>
              </a:rPr>
              <a:t>Singen</a:t>
            </a:r>
            <a:endParaRPr lang="en-US" sz="2200" dirty="0">
              <a:solidFill>
                <a:schemeClr val="bg1"/>
              </a:solidFill>
            </a:endParaRPr>
          </a:p>
          <a:p>
            <a:r>
              <a:rPr lang="ko-KR" altLang="en-US" sz="2200" b="1" dirty="0" smtClean="0">
                <a:solidFill>
                  <a:schemeClr val="bg1"/>
                </a:solidFill>
              </a:rPr>
              <a:t>노래하며 배우는 히브리어</a:t>
            </a:r>
            <a:endParaRPr lang="en-US" sz="2200" b="1" dirty="0" smtClean="0">
              <a:solidFill>
                <a:schemeClr val="bg1"/>
              </a:solidFill>
            </a:endParaRPr>
          </a:p>
          <a:p>
            <a:r>
              <a:rPr lang="zh-CN" altLang="en-US" sz="2200" b="1" dirty="0" smtClean="0">
                <a:solidFill>
                  <a:schemeClr val="bg1"/>
                </a:solidFill>
              </a:rPr>
              <a:t>唱歌來學習希伯來語</a:t>
            </a:r>
            <a:endParaRPr lang="en-US" altLang="zh-CN" sz="2200" b="1" dirty="0" smtClean="0">
              <a:solidFill>
                <a:schemeClr val="bg1"/>
              </a:solidFill>
            </a:endParaRPr>
          </a:p>
          <a:p>
            <a:endParaRPr lang="en-US" altLang="zh-CN" sz="1000" b="1" dirty="0" smtClean="0">
              <a:solidFill>
                <a:schemeClr val="bg1"/>
              </a:solidFill>
            </a:endParaRPr>
          </a:p>
          <a:p>
            <a:pPr algn="ctr"/>
            <a:r>
              <a:rPr lang="en-US" sz="6600" b="1" dirty="0" smtClean="0">
                <a:solidFill>
                  <a:srgbClr val="FFFF00"/>
                </a:solidFill>
              </a:rPr>
              <a:t>Learn Hebrew</a:t>
            </a:r>
          </a:p>
          <a:p>
            <a:pPr algn="ctr"/>
            <a:r>
              <a:rPr lang="en-US" sz="6600" b="1" dirty="0" smtClean="0">
                <a:solidFill>
                  <a:srgbClr val="FFFF00"/>
                </a:solidFill>
              </a:rPr>
              <a:t>While Singing (XII)</a:t>
            </a:r>
            <a:endParaRPr lang="en-US" sz="800" b="1" dirty="0" smtClean="0">
              <a:solidFill>
                <a:srgbClr val="FFFF00"/>
              </a:solidFill>
            </a:endParaRPr>
          </a:p>
          <a:p>
            <a:pPr algn="ctr"/>
            <a:endParaRPr lang="en-US" sz="800" b="1" dirty="0" smtClean="0">
              <a:solidFill>
                <a:srgbClr val="FFFF00"/>
              </a:solidFill>
            </a:endParaRPr>
          </a:p>
        </p:txBody>
      </p:sp>
      <p:sp>
        <p:nvSpPr>
          <p:cNvPr id="3" name="Rectangle 2"/>
          <p:cNvSpPr/>
          <p:nvPr/>
        </p:nvSpPr>
        <p:spPr>
          <a:xfrm>
            <a:off x="3934172" y="4391513"/>
            <a:ext cx="7825950" cy="2246769"/>
          </a:xfrm>
          <a:prstGeom prst="rect">
            <a:avLst/>
          </a:prstGeom>
          <a:solidFill>
            <a:srgbClr val="002060"/>
          </a:solidFill>
        </p:spPr>
        <p:txBody>
          <a:bodyPr wrap="square">
            <a:spAutoFit/>
          </a:bodyPr>
          <a:lstStyle/>
          <a:p>
            <a:r>
              <a:rPr lang="en-US" sz="3000" b="1" dirty="0" smtClean="0">
                <a:solidFill>
                  <a:srgbClr val="FFFF00"/>
                </a:solidFill>
              </a:rPr>
              <a:t>Voice: Ezra Kim, Ph.D.</a:t>
            </a:r>
          </a:p>
          <a:p>
            <a:r>
              <a:rPr lang="fr-FR" sz="2000" b="1" dirty="0" smtClean="0">
                <a:solidFill>
                  <a:schemeClr val="bg1"/>
                </a:solidFill>
              </a:rPr>
              <a:t>				</a:t>
            </a:r>
            <a:r>
              <a:rPr lang="es-ES" sz="2000" b="1" dirty="0" smtClean="0">
                <a:solidFill>
                  <a:schemeClr val="bg1"/>
                </a:solidFill>
              </a:rPr>
              <a:t>				</a:t>
            </a:r>
            <a:r>
              <a:rPr lang="es-ES" b="1" dirty="0" smtClean="0">
                <a:solidFill>
                  <a:schemeClr val="bg1"/>
                </a:solidFill>
              </a:rPr>
              <a:t>				Cantado </a:t>
            </a:r>
            <a:r>
              <a:rPr lang="es-ES" b="1" dirty="0">
                <a:solidFill>
                  <a:schemeClr val="bg1"/>
                </a:solidFill>
              </a:rPr>
              <a:t>por </a:t>
            </a:r>
            <a:r>
              <a:rPr lang="es-ES" b="1" dirty="0" smtClean="0">
                <a:solidFill>
                  <a:schemeClr val="bg1"/>
                </a:solidFill>
              </a:rPr>
              <a:t>E</a:t>
            </a:r>
            <a:r>
              <a:rPr lang="en-US" b="1" dirty="0" err="1" smtClean="0">
                <a:solidFill>
                  <a:schemeClr val="bg1"/>
                </a:solidFill>
              </a:rPr>
              <a:t>sdras</a:t>
            </a:r>
            <a:r>
              <a:rPr lang="es-ES" b="1" dirty="0" smtClean="0">
                <a:solidFill>
                  <a:schemeClr val="bg1"/>
                </a:solidFill>
              </a:rPr>
              <a:t> </a:t>
            </a:r>
            <a:r>
              <a:rPr lang="en-US" b="1" dirty="0">
                <a:solidFill>
                  <a:schemeClr val="bg1"/>
                </a:solidFill>
              </a:rPr>
              <a:t>Kim, Ph.D</a:t>
            </a:r>
            <a:r>
              <a:rPr lang="en-US" b="1" dirty="0" smtClean="0">
                <a:solidFill>
                  <a:schemeClr val="bg1"/>
                </a:solidFill>
              </a:rPr>
              <a:t>.</a:t>
            </a:r>
            <a:r>
              <a:rPr lang="fr-FR" b="1" dirty="0">
                <a:solidFill>
                  <a:schemeClr val="bg1"/>
                </a:solidFill>
              </a:rPr>
              <a:t> </a:t>
            </a:r>
            <a:endParaRPr lang="fr-FR" b="1" dirty="0" smtClean="0">
              <a:solidFill>
                <a:schemeClr val="bg1"/>
              </a:solidFill>
            </a:endParaRPr>
          </a:p>
          <a:p>
            <a:r>
              <a:rPr lang="fr-FR" b="1" dirty="0">
                <a:solidFill>
                  <a:schemeClr val="bg1"/>
                </a:solidFill>
              </a:rPr>
              <a:t>	</a:t>
            </a:r>
            <a:r>
              <a:rPr lang="fr-FR" b="1" dirty="0" smtClean="0">
                <a:solidFill>
                  <a:schemeClr val="bg1"/>
                </a:solidFill>
              </a:rPr>
              <a:t>			Chanté </a:t>
            </a:r>
            <a:r>
              <a:rPr lang="fr-FR" b="1" dirty="0">
                <a:solidFill>
                  <a:schemeClr val="bg1"/>
                </a:solidFill>
              </a:rPr>
              <a:t>par Ezra </a:t>
            </a:r>
            <a:r>
              <a:rPr lang="en-US" b="1" dirty="0">
                <a:solidFill>
                  <a:schemeClr val="bg1"/>
                </a:solidFill>
              </a:rPr>
              <a:t>Kim, Ph.D</a:t>
            </a:r>
            <a:r>
              <a:rPr lang="en-US" b="1" dirty="0" smtClean="0">
                <a:solidFill>
                  <a:schemeClr val="bg1"/>
                </a:solidFill>
              </a:rPr>
              <a:t>.</a:t>
            </a:r>
          </a:p>
          <a:p>
            <a:r>
              <a:rPr lang="de-DE" b="1" dirty="0" smtClean="0">
                <a:solidFill>
                  <a:schemeClr val="bg1"/>
                </a:solidFill>
              </a:rPr>
              <a:t>				Gesungen </a:t>
            </a:r>
            <a:r>
              <a:rPr lang="de-DE" b="1" dirty="0">
                <a:solidFill>
                  <a:schemeClr val="bg1"/>
                </a:solidFill>
              </a:rPr>
              <a:t>von Ezra </a:t>
            </a:r>
            <a:r>
              <a:rPr lang="de-DE" b="1" dirty="0" smtClean="0">
                <a:solidFill>
                  <a:schemeClr val="bg1"/>
                </a:solidFill>
              </a:rPr>
              <a:t>Kim, Ph.D.</a:t>
            </a:r>
            <a:endParaRPr lang="fr-FR" b="1" dirty="0">
              <a:solidFill>
                <a:schemeClr val="bg1"/>
              </a:solidFill>
            </a:endParaRPr>
          </a:p>
          <a:p>
            <a:r>
              <a:rPr lang="en-US" altLang="ko-KR" b="1" dirty="0" smtClean="0">
                <a:solidFill>
                  <a:schemeClr val="bg1"/>
                </a:solidFill>
              </a:rPr>
              <a:t>				</a:t>
            </a:r>
            <a:r>
              <a:rPr lang="ko-KR" altLang="en-US" b="1" dirty="0" smtClean="0">
                <a:solidFill>
                  <a:schemeClr val="bg1"/>
                </a:solidFill>
              </a:rPr>
              <a:t>노래</a:t>
            </a:r>
            <a:r>
              <a:rPr lang="en-US" altLang="ko-KR" b="1" dirty="0" smtClean="0">
                <a:solidFill>
                  <a:schemeClr val="bg1"/>
                </a:solidFill>
              </a:rPr>
              <a:t>: </a:t>
            </a:r>
            <a:r>
              <a:rPr lang="ko-KR" altLang="en-US" b="1" dirty="0" smtClean="0">
                <a:solidFill>
                  <a:schemeClr val="bg1"/>
                </a:solidFill>
              </a:rPr>
              <a:t>김경래 박사</a:t>
            </a:r>
            <a:endParaRPr lang="en-US" altLang="ko-KR" b="1" dirty="0" smtClean="0">
              <a:solidFill>
                <a:schemeClr val="bg1"/>
              </a:solidFill>
            </a:endParaRPr>
          </a:p>
          <a:p>
            <a:r>
              <a:rPr lang="en-US" altLang="zh-CN" b="1" dirty="0" smtClean="0">
                <a:solidFill>
                  <a:schemeClr val="bg1"/>
                </a:solidFill>
              </a:rPr>
              <a:t>				</a:t>
            </a:r>
            <a:r>
              <a:rPr lang="zh-CN" altLang="en-US" b="1" dirty="0" smtClean="0">
                <a:solidFill>
                  <a:schemeClr val="bg1"/>
                </a:solidFill>
              </a:rPr>
              <a:t>由金京來博士演唱</a:t>
            </a:r>
            <a:endParaRPr lang="en-US" b="1" dirty="0">
              <a:solidFill>
                <a:schemeClr val="bg1"/>
              </a:solidFill>
            </a:endParaRPr>
          </a:p>
        </p:txBody>
      </p:sp>
      <p:sp>
        <p:nvSpPr>
          <p:cNvPr id="5" name="Rectangle 4"/>
          <p:cNvSpPr/>
          <p:nvPr/>
        </p:nvSpPr>
        <p:spPr>
          <a:xfrm>
            <a:off x="261764" y="4268402"/>
            <a:ext cx="3363158" cy="2369880"/>
          </a:xfrm>
          <a:prstGeom prst="rect">
            <a:avLst/>
          </a:prstGeom>
        </p:spPr>
        <p:txBody>
          <a:bodyPr wrap="square">
            <a:spAutoFit/>
          </a:bodyPr>
          <a:lstStyle/>
          <a:p>
            <a:pPr algn="ctr"/>
            <a:r>
              <a:rPr lang="he-IL" sz="2000" b="1" dirty="0">
                <a:solidFill>
                  <a:srgbClr val="C00000"/>
                </a:solidFill>
              </a:rPr>
              <a:t>מְקוֹר מַיִם חַיִּים </a:t>
            </a:r>
            <a:endParaRPr lang="en-US" sz="2000" b="1" dirty="0">
              <a:solidFill>
                <a:srgbClr val="C00000"/>
              </a:solidFill>
            </a:endParaRPr>
          </a:p>
          <a:p>
            <a:pPr algn="ctr"/>
            <a:r>
              <a:rPr lang="el-GR" sz="1600" b="1" dirty="0"/>
              <a:t>ἡ πηγή ὕδατος ζωῆς </a:t>
            </a:r>
            <a:endParaRPr lang="en-US" sz="1600" dirty="0"/>
          </a:p>
          <a:p>
            <a:pPr algn="ctr"/>
            <a:r>
              <a:rPr lang="en-US" sz="1600" b="1" i="1" dirty="0">
                <a:solidFill>
                  <a:srgbClr val="7030A0"/>
                </a:solidFill>
              </a:rPr>
              <a:t>The Spring of Living Water </a:t>
            </a:r>
            <a:endParaRPr lang="en-US" sz="1600"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sz="1600" b="1" i="1" dirty="0">
                <a:solidFill>
                  <a:srgbClr val="C00000"/>
                </a:solidFill>
              </a:rPr>
              <a:t>La </a:t>
            </a:r>
            <a:r>
              <a:rPr lang="en-US" sz="1600" b="1" i="1" dirty="0" err="1">
                <a:solidFill>
                  <a:srgbClr val="C00000"/>
                </a:solidFill>
              </a:rPr>
              <a:t>Fuente</a:t>
            </a:r>
            <a:r>
              <a:rPr lang="en-US" sz="1600" b="1" i="1" dirty="0">
                <a:solidFill>
                  <a:srgbClr val="C00000"/>
                </a:solidFill>
              </a:rPr>
              <a:t> de Agua Viva </a:t>
            </a:r>
          </a:p>
          <a:p>
            <a:pPr algn="ctr"/>
            <a:r>
              <a:rPr lang="en-US" sz="1600" b="1" i="1" dirty="0"/>
              <a:t>La Source </a:t>
            </a:r>
            <a:r>
              <a:rPr lang="en-US" sz="1600" b="1" i="1" dirty="0" err="1"/>
              <a:t>d'Eau</a:t>
            </a:r>
            <a:r>
              <a:rPr lang="en-US" sz="1600" b="1" i="1" dirty="0"/>
              <a:t> Vive</a:t>
            </a:r>
            <a:endParaRPr lang="en-US" sz="1600" dirty="0"/>
          </a:p>
          <a:p>
            <a:pPr algn="ctr"/>
            <a:r>
              <a:rPr lang="en-US" sz="1600" b="1" i="1" dirty="0">
                <a:solidFill>
                  <a:schemeClr val="accent6">
                    <a:lumMod val="75000"/>
                  </a:schemeClr>
                </a:solidFill>
              </a:rPr>
              <a:t>Die </a:t>
            </a:r>
            <a:r>
              <a:rPr lang="en-US" sz="1600" b="1" i="1" dirty="0" err="1">
                <a:solidFill>
                  <a:schemeClr val="accent6">
                    <a:lumMod val="75000"/>
                  </a:schemeClr>
                </a:solidFill>
              </a:rPr>
              <a:t>Quelle</a:t>
            </a:r>
            <a:r>
              <a:rPr lang="en-US" sz="1600" b="1" i="1" dirty="0">
                <a:solidFill>
                  <a:schemeClr val="accent6">
                    <a:lumMod val="75000"/>
                  </a:schemeClr>
                </a:solidFill>
              </a:rPr>
              <a:t> </a:t>
            </a:r>
            <a:r>
              <a:rPr lang="en-US" sz="1600" b="1" i="1" dirty="0" err="1">
                <a:solidFill>
                  <a:schemeClr val="accent6">
                    <a:lumMod val="75000"/>
                  </a:schemeClr>
                </a:solidFill>
              </a:rPr>
              <a:t>Lebendigen</a:t>
            </a:r>
            <a:r>
              <a:rPr lang="en-US" sz="1600" b="1" i="1" dirty="0">
                <a:solidFill>
                  <a:schemeClr val="accent6">
                    <a:lumMod val="75000"/>
                  </a:schemeClr>
                </a:solidFill>
              </a:rPr>
              <a:t> </a:t>
            </a:r>
            <a:r>
              <a:rPr lang="en-US" sz="1600" b="1" i="1" dirty="0" err="1">
                <a:solidFill>
                  <a:schemeClr val="accent6">
                    <a:lumMod val="75000"/>
                  </a:schemeClr>
                </a:solidFill>
              </a:rPr>
              <a:t>Wassers</a:t>
            </a:r>
            <a:r>
              <a:rPr lang="en-US" sz="1600" b="1" i="1" dirty="0">
                <a:solidFill>
                  <a:schemeClr val="accent6">
                    <a:lumMod val="75000"/>
                  </a:schemeClr>
                </a:solidFill>
              </a:rPr>
              <a:t> </a:t>
            </a:r>
            <a:endParaRPr lang="en-US" sz="1600" dirty="0">
              <a:solidFill>
                <a:schemeClr val="accent6">
                  <a:lumMod val="75000"/>
                </a:schemeClr>
              </a:solidFill>
            </a:endParaRPr>
          </a:p>
          <a:p>
            <a:pPr algn="ctr"/>
            <a:r>
              <a:rPr lang="en-US" sz="1600" b="1" i="1" dirty="0" err="1"/>
              <a:t>Fonte</a:t>
            </a:r>
            <a:r>
              <a:rPr lang="en-US" sz="1600" b="1" i="1" dirty="0"/>
              <a:t> de </a:t>
            </a:r>
            <a:r>
              <a:rPr lang="en-US" sz="1600" b="1" i="1" dirty="0" err="1"/>
              <a:t>Água</a:t>
            </a:r>
            <a:r>
              <a:rPr lang="en-US" sz="1600" b="1" i="1" dirty="0"/>
              <a:t> Viva</a:t>
            </a:r>
            <a:endParaRPr lang="en-US" sz="1600" dirty="0"/>
          </a:p>
          <a:p>
            <a:pPr algn="ctr"/>
            <a:r>
              <a:rPr lang="en-US" sz="1600" b="1" dirty="0">
                <a:solidFill>
                  <a:srgbClr val="C00000"/>
                </a:solidFill>
              </a:rPr>
              <a:t>‎ </a:t>
            </a:r>
            <a:r>
              <a:rPr lang="ar-SA" sz="1600" b="1" dirty="0">
                <a:solidFill>
                  <a:srgbClr val="C00000"/>
                </a:solidFill>
              </a:rPr>
              <a:t>يَنْبُوعَ الْمِيَاهِ الْحَيَّةِ،</a:t>
            </a:r>
            <a:endParaRPr lang="en-US" sz="1600" b="1" dirty="0">
              <a:solidFill>
                <a:srgbClr val="C00000"/>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6922" y="371919"/>
            <a:ext cx="27432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75460050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文本框 1"/>
          <p:cNvSpPr txBox="1"/>
          <p:nvPr/>
        </p:nvSpPr>
        <p:spPr>
          <a:xfrm>
            <a:off x="63484" y="103188"/>
            <a:ext cx="12061858" cy="6740307"/>
          </a:xfrm>
          <a:prstGeom prst="rect">
            <a:avLst/>
          </a:prstGeom>
          <a:solidFill>
            <a:srgbClr val="002060"/>
          </a:solidFill>
          <a:ln w="9525">
            <a:noFill/>
          </a:ln>
        </p:spPr>
        <p:txBody>
          <a:bodyPr>
            <a:spAutoFit/>
          </a:bodyPr>
          <a:lstStyle/>
          <a:p>
            <a:r>
              <a:rPr lang="en-US" sz="4000" dirty="0" smtClean="0">
                <a:solidFill>
                  <a:srgbClr val="FFFF00"/>
                </a:solidFill>
                <a:latin typeface="Bwhebb" pitchFamily="2" charset="0"/>
              </a:rPr>
              <a:t>        </a:t>
            </a:r>
            <a:r>
              <a:rPr lang="en-US" sz="4000" dirty="0" err="1">
                <a:solidFill>
                  <a:srgbClr val="FFFF00"/>
                </a:solidFill>
                <a:latin typeface="Bwhebb" pitchFamily="2" charset="0"/>
              </a:rPr>
              <a:t>aAby</a:t>
            </a:r>
            <a:r>
              <a:rPr lang="en-US" sz="4000" dirty="0">
                <a:solidFill>
                  <a:srgbClr val="FFFF00"/>
                </a:solidFill>
                <a:latin typeface="Bwhebb" pitchFamily="2" charset="0"/>
              </a:rPr>
              <a:t>" [:</a:t>
            </a:r>
            <a:r>
              <a:rPr lang="en-US" sz="4000" dirty="0" err="1">
                <a:solidFill>
                  <a:srgbClr val="FFFF00"/>
                </a:solidFill>
                <a:latin typeface="Bwhebb" pitchFamily="2" charset="0"/>
              </a:rPr>
              <a:t>WvyE</a:t>
            </a:r>
            <a:r>
              <a:rPr lang="en-US" sz="4000" dirty="0">
                <a:solidFill>
                  <a:srgbClr val="FFFF00"/>
                </a:solidFill>
                <a:latin typeface="Bwhebb" pitchFamily="2" charset="0"/>
              </a:rPr>
              <a:t> </a:t>
            </a:r>
            <a:r>
              <a:rPr lang="en-US" sz="4000" dirty="0" err="1" smtClean="0">
                <a:solidFill>
                  <a:srgbClr val="FFFF00"/>
                </a:solidFill>
                <a:latin typeface="Bwhebb" pitchFamily="2" charset="0"/>
              </a:rPr>
              <a:t>Wnyleae</a:t>
            </a:r>
            <a:r>
              <a:rPr lang="en-US" sz="4000" dirty="0" smtClean="0">
                <a:solidFill>
                  <a:srgbClr val="FFFF00"/>
                </a:solidFill>
                <a:latin typeface="Bwhebb" pitchFamily="2" charset="0"/>
              </a:rPr>
              <a:t>    </a:t>
            </a:r>
            <a:r>
              <a:rPr lang="en-US" sz="2800" b="1" dirty="0" err="1" smtClean="0">
                <a:solidFill>
                  <a:srgbClr val="FFFF00"/>
                </a:solidFill>
              </a:rPr>
              <a:t>Yeshua</a:t>
            </a:r>
            <a:r>
              <a:rPr lang="en-US" sz="2800" b="1" dirty="0" smtClean="0">
                <a:solidFill>
                  <a:srgbClr val="FFFF00"/>
                </a:solidFill>
              </a:rPr>
              <a:t> is Coming Soon</a:t>
            </a:r>
            <a:endParaRPr lang="en-US" sz="2800" dirty="0">
              <a:solidFill>
                <a:srgbClr val="FFFF00"/>
              </a:solidFill>
            </a:endParaRPr>
          </a:p>
          <a:p>
            <a:r>
              <a:rPr lang="en-US" sz="3600" dirty="0" smtClean="0">
                <a:solidFill>
                  <a:schemeClr val="bg1"/>
                </a:solidFill>
                <a:latin typeface="Bwhebb" pitchFamily="2" charset="0"/>
              </a:rPr>
              <a:t>            </a:t>
            </a:r>
            <a:r>
              <a:rPr lang="en-US" sz="3600" dirty="0" err="1" smtClean="0">
                <a:solidFill>
                  <a:schemeClr val="bg1"/>
                </a:solidFill>
                <a:latin typeface="Bwhebb" pitchFamily="2" charset="0"/>
              </a:rPr>
              <a:t>Wn</a:t>
            </a:r>
            <a:r>
              <a:rPr lang="en-US" sz="3600" dirty="0" smtClean="0">
                <a:solidFill>
                  <a:schemeClr val="bg1"/>
                </a:solidFill>
                <a:latin typeface="Bwhebb" pitchFamily="2" charset="0"/>
              </a:rPr>
              <a:t>[</a:t>
            </a:r>
            <a:r>
              <a:rPr lang="en-US" sz="3600" dirty="0" err="1" smtClean="0">
                <a:solidFill>
                  <a:schemeClr val="bg1"/>
                </a:solidFill>
                <a:latin typeface="Bwhebb" pitchFamily="2" charset="0"/>
              </a:rPr>
              <a:t>eyviAm</a:t>
            </a:r>
            <a:r>
              <a:rPr lang="en-US" sz="3600" dirty="0" smtClean="0">
                <a:solidFill>
                  <a:schemeClr val="bg1"/>
                </a:solidFill>
                <a:latin typeface="Bwhebb" pitchFamily="2" charset="0"/>
              </a:rPr>
              <a:t> </a:t>
            </a:r>
            <a:r>
              <a:rPr lang="en-US" sz="3600" dirty="0" err="1" smtClean="0">
                <a:solidFill>
                  <a:schemeClr val="bg1"/>
                </a:solidFill>
                <a:latin typeface="Bwhebb" pitchFamily="2" charset="0"/>
              </a:rPr>
              <a:t>Wnlea</a:t>
            </a:r>
            <a:r>
              <a:rPr lang="en-US" sz="3600" dirty="0" smtClean="0">
                <a:solidFill>
                  <a:schemeClr val="bg1"/>
                </a:solidFill>
                <a:latin typeface="Bwhebb" pitchFamily="2" charset="0"/>
              </a:rPr>
              <a:t>]GO </a:t>
            </a:r>
            <a:r>
              <a:rPr lang="en-US" sz="3600" dirty="0" err="1" smtClean="0">
                <a:solidFill>
                  <a:schemeClr val="bg1"/>
                </a:solidFill>
                <a:latin typeface="Bwhebb" pitchFamily="2" charset="0"/>
              </a:rPr>
              <a:t>WnynEdoa</a:t>
            </a:r>
            <a:r>
              <a:rPr lang="en-US" sz="3600" dirty="0" smtClean="0">
                <a:solidFill>
                  <a:schemeClr val="bg1"/>
                </a:solidFill>
                <a:latin typeface="Bwhebb" pitchFamily="2" charset="0"/>
              </a:rPr>
              <a:t>] </a:t>
            </a:r>
            <a:r>
              <a:rPr lang="en-US" sz="3600" dirty="0" err="1" smtClean="0">
                <a:solidFill>
                  <a:schemeClr val="bg1"/>
                </a:solidFill>
                <a:latin typeface="Bwhebb" pitchFamily="2" charset="0"/>
              </a:rPr>
              <a:t>hr'hem.bi</a:t>
            </a:r>
            <a:r>
              <a:rPr lang="en-US" sz="3600" dirty="0" smtClean="0">
                <a:solidFill>
                  <a:schemeClr val="bg1"/>
                </a:solidFill>
                <a:latin typeface="Bwhebb" pitchFamily="2" charset="0"/>
              </a:rPr>
              <a:t> </a:t>
            </a:r>
            <a:r>
              <a:rPr lang="en-US" sz="3600" dirty="0" err="1" smtClean="0">
                <a:solidFill>
                  <a:schemeClr val="bg1"/>
                </a:solidFill>
                <a:latin typeface="Bwhebb" pitchFamily="2" charset="0"/>
              </a:rPr>
              <a:t>aAby</a:t>
            </a:r>
            <a:r>
              <a:rPr lang="en-US" sz="3600" dirty="0" smtClean="0">
                <a:solidFill>
                  <a:schemeClr val="bg1"/>
                </a:solidFill>
                <a:latin typeface="Bwhebb" pitchFamily="2" charset="0"/>
              </a:rPr>
              <a:t>" [:</a:t>
            </a:r>
            <a:r>
              <a:rPr lang="en-US" sz="3600" dirty="0" err="1" smtClean="0">
                <a:solidFill>
                  <a:schemeClr val="bg1"/>
                </a:solidFill>
                <a:latin typeface="Bwhebb" pitchFamily="2" charset="0"/>
              </a:rPr>
              <a:t>WvyE</a:t>
            </a:r>
            <a:r>
              <a:rPr lang="en-US" sz="3600" dirty="0" smtClean="0">
                <a:solidFill>
                  <a:schemeClr val="bg1"/>
                </a:solidFill>
                <a:latin typeface="Bwhebb" pitchFamily="2" charset="0"/>
              </a:rPr>
              <a:t> </a:t>
            </a:r>
            <a:r>
              <a:rPr lang="en-US" sz="3600" dirty="0" err="1" smtClean="0">
                <a:solidFill>
                  <a:schemeClr val="bg1"/>
                </a:solidFill>
                <a:latin typeface="Bwhebb" pitchFamily="2" charset="0"/>
              </a:rPr>
              <a:t>Wnyleae</a:t>
            </a:r>
            <a:endParaRPr lang="en-US" sz="3600" dirty="0" smtClean="0">
              <a:solidFill>
                <a:schemeClr val="bg1"/>
              </a:solidFill>
              <a:latin typeface="Bwhebb" pitchFamily="2" charset="0"/>
            </a:endParaRPr>
          </a:p>
          <a:p>
            <a:r>
              <a:rPr lang="en-US" sz="3600" dirty="0" smtClean="0">
                <a:solidFill>
                  <a:schemeClr val="bg1"/>
                </a:solidFill>
                <a:latin typeface="Bwhebb" pitchFamily="2" charset="0"/>
              </a:rPr>
              <a:t>       </a:t>
            </a:r>
            <a:r>
              <a:rPr lang="en-US" sz="3600" dirty="0" err="1" smtClean="0">
                <a:solidFill>
                  <a:schemeClr val="bg1"/>
                </a:solidFill>
                <a:latin typeface="Bwhebb" pitchFamily="2" charset="0"/>
              </a:rPr>
              <a:t>hx'm.fi</a:t>
            </a:r>
            <a:r>
              <a:rPr lang="en-US" sz="3600" dirty="0" smtClean="0">
                <a:solidFill>
                  <a:schemeClr val="bg1"/>
                </a:solidFill>
                <a:latin typeface="Bwhebb" pitchFamily="2" charset="0"/>
              </a:rPr>
              <a:t> </a:t>
            </a:r>
            <a:r>
              <a:rPr lang="en-US" sz="3600" dirty="0" err="1" smtClean="0">
                <a:solidFill>
                  <a:schemeClr val="bg1"/>
                </a:solidFill>
                <a:latin typeface="Bwhebb" pitchFamily="2" charset="0"/>
              </a:rPr>
              <a:t>WnBeli</a:t>
            </a:r>
            <a:r>
              <a:rPr lang="en-US" sz="3600" dirty="0" smtClean="0">
                <a:solidFill>
                  <a:schemeClr val="bg1"/>
                </a:solidFill>
                <a:latin typeface="Bwhebb" pitchFamily="2" charset="0"/>
              </a:rPr>
              <a:t> </a:t>
            </a:r>
            <a:r>
              <a:rPr lang="fr-FR" sz="3600" dirty="0" smtClean="0">
                <a:solidFill>
                  <a:schemeClr val="bg1"/>
                </a:solidFill>
                <a:latin typeface="Bwhebb" pitchFamily="2" charset="0"/>
              </a:rPr>
              <a:t>ta, </a:t>
            </a:r>
            <a:r>
              <a:rPr lang="en-US" sz="3600" dirty="0" err="1" smtClean="0">
                <a:solidFill>
                  <a:schemeClr val="bg1"/>
                </a:solidFill>
                <a:latin typeface="Bwhebb" pitchFamily="2" charset="0"/>
              </a:rPr>
              <a:t>aLem;y</a:t>
            </a:r>
            <a:r>
              <a:rPr lang="en-US" sz="3600" dirty="0" smtClean="0">
                <a:solidFill>
                  <a:schemeClr val="bg1"/>
                </a:solidFill>
                <a:latin typeface="Bwhebb" pitchFamily="2" charset="0"/>
              </a:rPr>
              <a:t>&gt; </a:t>
            </a:r>
            <a:r>
              <a:rPr lang="en-US" sz="3600" dirty="0" err="1" smtClean="0">
                <a:solidFill>
                  <a:schemeClr val="bg1"/>
                </a:solidFill>
                <a:latin typeface="Bwhebb" pitchFamily="2" charset="0"/>
              </a:rPr>
              <a:t>Wnker</a:t>
            </a:r>
            <a:r>
              <a:rPr lang="en-US" sz="3600" dirty="0" smtClean="0">
                <a:solidFill>
                  <a:schemeClr val="bg1"/>
                </a:solidFill>
                <a:latin typeface="Bwhebb" pitchFamily="2" charset="0"/>
              </a:rPr>
              <a:t>&gt;</a:t>
            </a:r>
            <a:r>
              <a:rPr lang="en-US" sz="3600" dirty="0" err="1" smtClean="0">
                <a:solidFill>
                  <a:schemeClr val="bg1"/>
                </a:solidFill>
                <a:latin typeface="Bwhebb" pitchFamily="2" charset="0"/>
              </a:rPr>
              <a:t>b'y</a:t>
            </a:r>
            <a:r>
              <a:rPr lang="en-US" sz="3600" dirty="0" smtClean="0">
                <a:solidFill>
                  <a:schemeClr val="bg1"/>
                </a:solidFill>
                <a:latin typeface="Bwhebb" pitchFamily="2" charset="0"/>
              </a:rPr>
              <a:t>&gt; </a:t>
            </a:r>
            <a:r>
              <a:rPr lang="en-US" sz="3600" dirty="0" err="1" smtClean="0">
                <a:solidFill>
                  <a:schemeClr val="bg1"/>
                </a:solidFill>
                <a:latin typeface="Bwhebb" pitchFamily="2" charset="0"/>
              </a:rPr>
              <a:t>wyP'K</a:t>
            </a:r>
            <a:r>
              <a:rPr lang="en-US" sz="3600" dirty="0" smtClean="0">
                <a:solidFill>
                  <a:schemeClr val="bg1"/>
                </a:solidFill>
                <a:latin typeface="Bwhebb" pitchFamily="2" charset="0"/>
              </a:rPr>
              <a:t>; </a:t>
            </a:r>
            <a:r>
              <a:rPr lang="en-US" sz="3600" dirty="0" err="1" smtClean="0">
                <a:solidFill>
                  <a:schemeClr val="bg1"/>
                </a:solidFill>
                <a:latin typeface="Bwhebb" pitchFamily="2" charset="0"/>
              </a:rPr>
              <a:t>aF'yI</a:t>
            </a:r>
            <a:r>
              <a:rPr lang="en-US" sz="3600" dirty="0" smtClean="0">
                <a:solidFill>
                  <a:schemeClr val="bg1"/>
                </a:solidFill>
                <a:latin typeface="Bwhebb" pitchFamily="2" charset="0"/>
              </a:rPr>
              <a:t> </a:t>
            </a:r>
            <a:r>
              <a:rPr lang="en-US" sz="3600" dirty="0" err="1">
                <a:solidFill>
                  <a:schemeClr val="bg1"/>
                </a:solidFill>
                <a:latin typeface="Bwhebb" pitchFamily="2" charset="0"/>
              </a:rPr>
              <a:t>hr'hem.bi</a:t>
            </a:r>
            <a:r>
              <a:rPr lang="en-US" sz="3600" dirty="0">
                <a:solidFill>
                  <a:schemeClr val="bg1"/>
                </a:solidFill>
                <a:latin typeface="Bwhebb" pitchFamily="2" charset="0"/>
              </a:rPr>
              <a:t> </a:t>
            </a:r>
            <a:r>
              <a:rPr lang="en-US" sz="3600" dirty="0" err="1">
                <a:solidFill>
                  <a:schemeClr val="bg1"/>
                </a:solidFill>
                <a:latin typeface="Bwhebb" pitchFamily="2" charset="0"/>
              </a:rPr>
              <a:t>aAby</a:t>
            </a:r>
            <a:r>
              <a:rPr lang="en-US" sz="3600" dirty="0">
                <a:solidFill>
                  <a:schemeClr val="bg1"/>
                </a:solidFill>
                <a:latin typeface="Bwhebb" pitchFamily="2" charset="0"/>
              </a:rPr>
              <a:t>" [:</a:t>
            </a:r>
            <a:r>
              <a:rPr lang="en-US" sz="3600" dirty="0" err="1">
                <a:solidFill>
                  <a:schemeClr val="bg1"/>
                </a:solidFill>
                <a:latin typeface="Bwhebb" pitchFamily="2" charset="0"/>
              </a:rPr>
              <a:t>WvyE</a:t>
            </a:r>
            <a:r>
              <a:rPr lang="en-US" sz="3600" dirty="0">
                <a:solidFill>
                  <a:schemeClr val="bg1"/>
                </a:solidFill>
                <a:latin typeface="Bwhebb" pitchFamily="2" charset="0"/>
              </a:rPr>
              <a:t> </a:t>
            </a:r>
            <a:endParaRPr lang="en-US" sz="3600" dirty="0" smtClean="0">
              <a:solidFill>
                <a:schemeClr val="bg1"/>
              </a:solidFill>
              <a:latin typeface="Bwhebb" pitchFamily="2" charset="0"/>
            </a:endParaRPr>
          </a:p>
          <a:p>
            <a:r>
              <a:rPr lang="en-US" sz="3600" dirty="0" smtClean="0">
                <a:solidFill>
                  <a:schemeClr val="bg1"/>
                </a:solidFill>
                <a:latin typeface="Bwhebb" pitchFamily="2" charset="0"/>
              </a:rPr>
              <a:t>              </a:t>
            </a:r>
            <a:r>
              <a:rPr lang="en-US" sz="3600" dirty="0" err="1" smtClean="0">
                <a:solidFill>
                  <a:schemeClr val="bg1"/>
                </a:solidFill>
                <a:latin typeface="Bwhebb" pitchFamily="2" charset="0"/>
              </a:rPr>
              <a:t>ba'h</a:t>
            </a:r>
            <a:r>
              <a:rPr lang="en-US" sz="3600" dirty="0" smtClean="0">
                <a:solidFill>
                  <a:schemeClr val="bg1"/>
                </a:solidFill>
                <a:latin typeface="Bwhebb" pitchFamily="2" charset="0"/>
              </a:rPr>
              <a:t>' l</a:t>
            </a:r>
            <a:r>
              <a:rPr lang="fr-FR" sz="3600" dirty="0" smtClean="0">
                <a:solidFill>
                  <a:schemeClr val="bg1"/>
                </a:solidFill>
                <a:latin typeface="Bwhebb" pitchFamily="2" charset="0"/>
              </a:rPr>
              <a:t>a, </a:t>
            </a:r>
            <a:r>
              <a:rPr lang="en-US" sz="3600" dirty="0" smtClean="0">
                <a:solidFill>
                  <a:schemeClr val="bg1"/>
                </a:solidFill>
                <a:latin typeface="Bwhebb" pitchFamily="2" charset="0"/>
              </a:rPr>
              <a:t>AM[i </a:t>
            </a:r>
            <a:r>
              <a:rPr lang="en-US" sz="3600" dirty="0" err="1" smtClean="0">
                <a:solidFill>
                  <a:schemeClr val="bg1"/>
                </a:solidFill>
                <a:latin typeface="Bwhebb" pitchFamily="2" charset="0"/>
              </a:rPr>
              <a:t>Wnaebiy</a:t>
            </a:r>
            <a:r>
              <a:rPr lang="en-US" sz="3600" dirty="0" smtClean="0">
                <a:solidFill>
                  <a:schemeClr val="bg1"/>
                </a:solidFill>
                <a:latin typeface="Bwhebb" pitchFamily="2" charset="0"/>
              </a:rPr>
              <a:t>&gt; </a:t>
            </a:r>
            <a:r>
              <a:rPr lang="en-US" sz="3600" dirty="0" err="1" smtClean="0">
                <a:solidFill>
                  <a:schemeClr val="bg1"/>
                </a:solidFill>
                <a:latin typeface="Bwhebb" pitchFamily="2" charset="0"/>
              </a:rPr>
              <a:t>WNc,B.q;y</a:t>
            </a:r>
            <a:r>
              <a:rPr lang="en-US" sz="3600" dirty="0" smtClean="0">
                <a:solidFill>
                  <a:schemeClr val="bg1"/>
                </a:solidFill>
                <a:latin typeface="Bwhebb" pitchFamily="2" charset="0"/>
              </a:rPr>
              <a:t>&gt; </a:t>
            </a:r>
            <a:r>
              <a:rPr lang="en-US" sz="3600" dirty="0" err="1" smtClean="0">
                <a:solidFill>
                  <a:schemeClr val="bg1"/>
                </a:solidFill>
                <a:latin typeface="Bwhebb" pitchFamily="2" charset="0"/>
              </a:rPr>
              <a:t>wyk'a'l.m</a:t>
            </a:r>
            <a:r>
              <a:rPr lang="en-US" sz="3600" dirty="0" smtClean="0">
                <a:solidFill>
                  <a:schemeClr val="bg1"/>
                </a:solidFill>
                <a:latin typeface="Bwhebb" pitchFamily="2" charset="0"/>
              </a:rPr>
              <a:t>; </a:t>
            </a:r>
            <a:r>
              <a:rPr lang="en-US" sz="3600" dirty="0" err="1" smtClean="0">
                <a:solidFill>
                  <a:schemeClr val="bg1"/>
                </a:solidFill>
                <a:latin typeface="Bwhebb" pitchFamily="2" charset="0"/>
              </a:rPr>
              <a:t>xl;v.yI</a:t>
            </a:r>
            <a:endParaRPr lang="en-US" sz="3600" dirty="0" smtClean="0">
              <a:solidFill>
                <a:schemeClr val="bg1"/>
              </a:solidFill>
              <a:latin typeface="Bwhebb" pitchFamily="2" charset="0"/>
            </a:endParaRPr>
          </a:p>
          <a:p>
            <a:endParaRPr lang="en-US" sz="800" b="1" dirty="0" smtClean="0">
              <a:solidFill>
                <a:schemeClr val="bg1"/>
              </a:solidFill>
            </a:endParaRPr>
          </a:p>
          <a:p>
            <a:r>
              <a:rPr lang="en-US" sz="2000" b="1" dirty="0" smtClean="0">
                <a:solidFill>
                  <a:schemeClr val="bg1"/>
                </a:solidFill>
              </a:rPr>
              <a:t>Text</a:t>
            </a:r>
            <a:r>
              <a:rPr lang="en-US" sz="2000" b="1" dirty="0">
                <a:solidFill>
                  <a:schemeClr val="bg1"/>
                </a:solidFill>
              </a:rPr>
              <a:t>:</a:t>
            </a:r>
            <a:r>
              <a:rPr lang="en-US" sz="2000" dirty="0">
                <a:solidFill>
                  <a:schemeClr val="bg1"/>
                </a:solidFill>
              </a:rPr>
              <a:t> </a:t>
            </a:r>
            <a:r>
              <a:rPr lang="en-US" sz="2000" dirty="0">
                <a:solidFill>
                  <a:srgbClr val="FFFF00"/>
                </a:solidFill>
              </a:rPr>
              <a:t>Unto us, Jesus is coming soon. Our Lord, our Redeemer, our Savior, </a:t>
            </a:r>
            <a:endParaRPr lang="en-US" sz="2000" dirty="0" smtClean="0">
              <a:solidFill>
                <a:srgbClr val="FFFF00"/>
              </a:solidFill>
            </a:endParaRPr>
          </a:p>
          <a:p>
            <a:r>
              <a:rPr lang="en-US" sz="2000" dirty="0">
                <a:solidFill>
                  <a:srgbClr val="FFFF00"/>
                </a:solidFill>
              </a:rPr>
              <a:t> </a:t>
            </a:r>
            <a:r>
              <a:rPr lang="en-US" sz="2000" dirty="0" smtClean="0">
                <a:solidFill>
                  <a:srgbClr val="FFFF00"/>
                </a:solidFill>
              </a:rPr>
              <a:t>  Jesus </a:t>
            </a:r>
            <a:r>
              <a:rPr lang="en-US" sz="2000" dirty="0">
                <a:solidFill>
                  <a:srgbClr val="FFFF00"/>
                </a:solidFill>
              </a:rPr>
              <a:t>is coming soon. He will lift His hands, bless us, and fill our heart with joy. </a:t>
            </a:r>
            <a:endParaRPr lang="en-US" sz="2000" dirty="0" smtClean="0">
              <a:solidFill>
                <a:srgbClr val="FFFF00"/>
              </a:solidFill>
            </a:endParaRPr>
          </a:p>
          <a:p>
            <a:r>
              <a:rPr lang="en-US" sz="2000" dirty="0">
                <a:solidFill>
                  <a:srgbClr val="FFFF00"/>
                </a:solidFill>
              </a:rPr>
              <a:t> </a:t>
            </a:r>
            <a:r>
              <a:rPr lang="en-US" sz="2000" dirty="0" smtClean="0">
                <a:solidFill>
                  <a:srgbClr val="FFFF00"/>
                </a:solidFill>
              </a:rPr>
              <a:t>  He </a:t>
            </a:r>
            <a:r>
              <a:rPr lang="en-US" sz="2000" dirty="0">
                <a:solidFill>
                  <a:srgbClr val="FFFF00"/>
                </a:solidFill>
              </a:rPr>
              <a:t>will send His angels, gather us, and bring us with Himself unto </a:t>
            </a:r>
            <a:r>
              <a:rPr lang="en-US" sz="2000" dirty="0" smtClean="0">
                <a:solidFill>
                  <a:srgbClr val="FFFF00"/>
                </a:solidFill>
              </a:rPr>
              <a:t>Father</a:t>
            </a:r>
            <a:r>
              <a:rPr lang="en-US" sz="2000" dirty="0">
                <a:solidFill>
                  <a:srgbClr val="FFFF00"/>
                </a:solidFill>
              </a:rPr>
              <a:t>.</a:t>
            </a:r>
          </a:p>
          <a:p>
            <a:r>
              <a:rPr lang="en-US" dirty="0">
                <a:solidFill>
                  <a:srgbClr val="FFFF00"/>
                </a:solidFill>
              </a:rPr>
              <a:t>(</a:t>
            </a:r>
            <a:r>
              <a:rPr lang="es-ES" dirty="0">
                <a:solidFill>
                  <a:srgbClr val="FFFF00"/>
                </a:solidFill>
              </a:rPr>
              <a:t>Español</a:t>
            </a:r>
            <a:r>
              <a:rPr lang="en-US" dirty="0">
                <a:solidFill>
                  <a:srgbClr val="FFFF00"/>
                </a:solidFill>
              </a:rPr>
              <a:t>) </a:t>
            </a:r>
            <a:r>
              <a:rPr lang="es-ES" dirty="0">
                <a:solidFill>
                  <a:schemeClr val="bg1"/>
                </a:solidFill>
              </a:rPr>
              <a:t>Para nosotros, Jesús viene pronto. Nuestro Señor, nuestro Redentor, nuestro Salvador, Jesús vendrá pronto. Levantará sus manos, nos bendecirá y llenará nuestro corazón de alegría. Él enviará a sus ángeles, nos reunirá y nos traerá consigo al Padre.</a:t>
            </a:r>
            <a:r>
              <a:rPr lang="en-US" dirty="0">
                <a:solidFill>
                  <a:schemeClr val="bg1"/>
                </a:solidFill>
              </a:rPr>
              <a:t>  </a:t>
            </a:r>
            <a:r>
              <a:rPr lang="en-US" dirty="0" smtClean="0">
                <a:solidFill>
                  <a:schemeClr val="bg1"/>
                </a:solidFill>
              </a:rPr>
              <a:t>   / </a:t>
            </a:r>
            <a:r>
              <a:rPr lang="en-US" dirty="0" smtClean="0">
                <a:solidFill>
                  <a:srgbClr val="FFFF00"/>
                </a:solidFill>
              </a:rPr>
              <a:t>(</a:t>
            </a:r>
            <a:r>
              <a:rPr lang="fr-FR" dirty="0">
                <a:solidFill>
                  <a:srgbClr val="FFFF00"/>
                </a:solidFill>
              </a:rPr>
              <a:t>Français</a:t>
            </a:r>
            <a:r>
              <a:rPr lang="en-US" dirty="0">
                <a:solidFill>
                  <a:srgbClr val="FFFF00"/>
                </a:solidFill>
              </a:rPr>
              <a:t>) </a:t>
            </a:r>
            <a:r>
              <a:rPr lang="fr-FR" dirty="0">
                <a:solidFill>
                  <a:schemeClr val="bg1"/>
                </a:solidFill>
              </a:rPr>
              <a:t>Pour nous, Jésus vient bientôt. Notre Seigneur, notre Rédempteur, notre Sauveur, Jésus arrive bientôt. Il lèvera les mains, nous bénira et remplira notre cœur de joie. Il enverra ses anges, nous rassemblera et nous amènera avec lui au Père</a:t>
            </a:r>
            <a:r>
              <a:rPr lang="fr-FR" dirty="0" smtClean="0">
                <a:solidFill>
                  <a:schemeClr val="bg1"/>
                </a:solidFill>
              </a:rPr>
              <a:t>.   / </a:t>
            </a:r>
            <a:r>
              <a:rPr lang="de-DE" dirty="0" smtClean="0">
                <a:solidFill>
                  <a:srgbClr val="FFFF00"/>
                </a:solidFill>
              </a:rPr>
              <a:t>(</a:t>
            </a:r>
            <a:r>
              <a:rPr lang="de-DE" dirty="0">
                <a:solidFill>
                  <a:srgbClr val="FFFF00"/>
                </a:solidFill>
              </a:rPr>
              <a:t>Deutsch) </a:t>
            </a:r>
            <a:r>
              <a:rPr lang="de-DE" dirty="0">
                <a:solidFill>
                  <a:schemeClr val="bg1"/>
                </a:solidFill>
              </a:rPr>
              <a:t>Zu uns kommt Jesus bald. Unser Herr, unser Erlöser, unser Retter, Jesus kommt bald. Er wird seine Hände heben, uns segnen und unser Herz mit Freude füllen. Er wird seine Engel senden, uns sammeln und uns mit sich zum Vater bringen.</a:t>
            </a:r>
            <a:r>
              <a:rPr lang="en-US" dirty="0">
                <a:solidFill>
                  <a:schemeClr val="bg1"/>
                </a:solidFill>
              </a:rPr>
              <a:t> </a:t>
            </a:r>
            <a:endParaRPr lang="en-US" dirty="0" smtClean="0">
              <a:solidFill>
                <a:schemeClr val="bg1"/>
              </a:solidFill>
            </a:endParaRPr>
          </a:p>
          <a:p>
            <a:r>
              <a:rPr lang="ko-KR" altLang="en-US" b="1" dirty="0" smtClean="0">
                <a:solidFill>
                  <a:schemeClr val="bg1"/>
                </a:solidFill>
              </a:rPr>
              <a:t>우리에게로</a:t>
            </a:r>
            <a:r>
              <a:rPr lang="en-US" b="1" dirty="0">
                <a:solidFill>
                  <a:schemeClr val="bg1"/>
                </a:solidFill>
              </a:rPr>
              <a:t>, </a:t>
            </a:r>
            <a:r>
              <a:rPr lang="ko-KR" altLang="en-US" b="1" dirty="0">
                <a:solidFill>
                  <a:schemeClr val="bg1"/>
                </a:solidFill>
              </a:rPr>
              <a:t>예수께서 곧 오신다</a:t>
            </a:r>
            <a:r>
              <a:rPr lang="en-US" b="1" dirty="0">
                <a:solidFill>
                  <a:schemeClr val="bg1"/>
                </a:solidFill>
              </a:rPr>
              <a:t>. </a:t>
            </a:r>
            <a:r>
              <a:rPr lang="ko-KR" altLang="en-US" b="1" dirty="0">
                <a:solidFill>
                  <a:schemeClr val="bg1"/>
                </a:solidFill>
              </a:rPr>
              <a:t>우리 주님</a:t>
            </a:r>
            <a:r>
              <a:rPr lang="en-US" b="1" dirty="0">
                <a:solidFill>
                  <a:schemeClr val="bg1"/>
                </a:solidFill>
              </a:rPr>
              <a:t>, </a:t>
            </a:r>
            <a:r>
              <a:rPr lang="ko-KR" altLang="en-US" b="1" dirty="0">
                <a:solidFill>
                  <a:schemeClr val="bg1"/>
                </a:solidFill>
              </a:rPr>
              <a:t>우리 구속주</a:t>
            </a:r>
            <a:r>
              <a:rPr lang="en-US" b="1" dirty="0">
                <a:solidFill>
                  <a:schemeClr val="bg1"/>
                </a:solidFill>
              </a:rPr>
              <a:t>, </a:t>
            </a:r>
            <a:r>
              <a:rPr lang="ko-KR" altLang="en-US" b="1" dirty="0">
                <a:solidFill>
                  <a:schemeClr val="bg1"/>
                </a:solidFill>
              </a:rPr>
              <a:t>우리의 구주 예수께서 곧 오신다</a:t>
            </a:r>
            <a:r>
              <a:rPr lang="en-US" b="1" dirty="0">
                <a:solidFill>
                  <a:schemeClr val="bg1"/>
                </a:solidFill>
              </a:rPr>
              <a:t>. </a:t>
            </a:r>
            <a:r>
              <a:rPr lang="ko-KR" altLang="en-US" b="1" dirty="0">
                <a:solidFill>
                  <a:schemeClr val="bg1"/>
                </a:solidFill>
              </a:rPr>
              <a:t>그가 손을 드시고 우리를 축복하시며</a:t>
            </a:r>
            <a:r>
              <a:rPr lang="en-US" b="1" dirty="0">
                <a:solidFill>
                  <a:schemeClr val="bg1"/>
                </a:solidFill>
              </a:rPr>
              <a:t>, </a:t>
            </a:r>
            <a:r>
              <a:rPr lang="ko-KR" altLang="en-US" b="1" dirty="0">
                <a:solidFill>
                  <a:schemeClr val="bg1"/>
                </a:solidFill>
              </a:rPr>
              <a:t>우리의 마음을 기쁨으로 채우신다</a:t>
            </a:r>
            <a:r>
              <a:rPr lang="en-US" b="1" dirty="0">
                <a:solidFill>
                  <a:schemeClr val="bg1"/>
                </a:solidFill>
              </a:rPr>
              <a:t>. </a:t>
            </a:r>
            <a:r>
              <a:rPr lang="ko-KR" altLang="en-US" b="1" dirty="0">
                <a:solidFill>
                  <a:schemeClr val="bg1"/>
                </a:solidFill>
              </a:rPr>
              <a:t>그가 천사를 보내시어 우리를 불러모으시고</a:t>
            </a:r>
            <a:r>
              <a:rPr lang="en-US" b="1" dirty="0">
                <a:solidFill>
                  <a:schemeClr val="bg1"/>
                </a:solidFill>
              </a:rPr>
              <a:t>, </a:t>
            </a:r>
            <a:r>
              <a:rPr lang="ko-KR" altLang="en-US" b="1" dirty="0">
                <a:solidFill>
                  <a:schemeClr val="bg1"/>
                </a:solidFill>
              </a:rPr>
              <a:t>우리를 </a:t>
            </a:r>
            <a:r>
              <a:rPr lang="ko-KR" altLang="en-US" b="1" dirty="0" smtClean="0">
                <a:solidFill>
                  <a:schemeClr val="bg1"/>
                </a:solidFill>
              </a:rPr>
              <a:t> 아버지께로 </a:t>
            </a:r>
            <a:r>
              <a:rPr lang="ko-KR" altLang="en-US" b="1" dirty="0">
                <a:solidFill>
                  <a:schemeClr val="bg1"/>
                </a:solidFill>
              </a:rPr>
              <a:t>데려가신다</a:t>
            </a:r>
            <a:r>
              <a:rPr lang="en-US" b="1" dirty="0" smtClean="0">
                <a:solidFill>
                  <a:schemeClr val="bg1"/>
                </a:solidFill>
              </a:rPr>
              <a:t>.    / </a:t>
            </a:r>
            <a:r>
              <a:rPr lang="zh-TW" altLang="en-US" dirty="0" smtClean="0">
                <a:solidFill>
                  <a:schemeClr val="bg1"/>
                </a:solidFill>
              </a:rPr>
              <a:t>耶</a:t>
            </a:r>
            <a:r>
              <a:rPr lang="zh-TW" altLang="en-US" dirty="0">
                <a:solidFill>
                  <a:schemeClr val="bg1"/>
                </a:solidFill>
              </a:rPr>
              <a:t>穌快來了。我們的主，我們的救贖主，我們的救主耶穌即將來臨。祂將舉手，祝福我們，並使我們的心充滿喜悅。他將差遣他的天使，聚集我們，並將我們與他自己一起帶到天父那裡</a:t>
            </a:r>
            <a:r>
              <a:rPr lang="zh-TW" altLang="en-US" dirty="0" smtClean="0">
                <a:solidFill>
                  <a:schemeClr val="bg1"/>
                </a:solidFill>
              </a:rPr>
              <a:t>。</a:t>
            </a:r>
            <a:endParaRPr lang="en-US" altLang="zh-TW"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5618610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框 1"/>
          <p:cNvSpPr txBox="1"/>
          <p:nvPr/>
        </p:nvSpPr>
        <p:spPr>
          <a:xfrm>
            <a:off x="162942" y="116632"/>
            <a:ext cx="11908134" cy="1625060"/>
          </a:xfrm>
          <a:prstGeom prst="rect">
            <a:avLst/>
          </a:prstGeom>
          <a:solidFill>
            <a:srgbClr val="002060"/>
          </a:solidFill>
          <a:ln w="9525">
            <a:noFill/>
          </a:ln>
        </p:spPr>
        <p:txBody>
          <a:bodyPr wrap="square">
            <a:spAutoFit/>
          </a:bodyPr>
          <a:lstStyle/>
          <a:p>
            <a:pPr algn="ctr" eaLnBrk="1" hangingPunct="1">
              <a:lnSpc>
                <a:spcPct val="120000"/>
              </a:lnSpc>
            </a:pPr>
            <a:r>
              <a:rPr lang="en-US" altLang="zh-CN" sz="2800" b="1" dirty="0" err="1" smtClean="0">
                <a:solidFill>
                  <a:srgbClr val="FFFF00"/>
                </a:solidFill>
              </a:rPr>
              <a:t>Yeshua</a:t>
            </a:r>
            <a:r>
              <a:rPr lang="zh-CN" altLang="zh-CN" sz="2800" b="1" dirty="0" smtClean="0">
                <a:solidFill>
                  <a:srgbClr val="FFFF00"/>
                </a:solidFill>
              </a:rPr>
              <a:t> </a:t>
            </a:r>
            <a:r>
              <a:rPr lang="zh-CN" altLang="zh-CN" sz="2800" b="1" dirty="0">
                <a:solidFill>
                  <a:srgbClr val="FFFF00"/>
                </a:solidFill>
              </a:rPr>
              <a:t>is Coming Soon</a:t>
            </a:r>
          </a:p>
          <a:p>
            <a:r>
              <a:rPr lang="en-US" sz="2200" b="1" dirty="0">
                <a:solidFill>
                  <a:schemeClr val="bg1"/>
                </a:solidFill>
              </a:rPr>
              <a:t>Text:</a:t>
            </a:r>
            <a:r>
              <a:rPr lang="en-US" sz="2200" dirty="0">
                <a:solidFill>
                  <a:schemeClr val="bg1"/>
                </a:solidFill>
              </a:rPr>
              <a:t> </a:t>
            </a:r>
            <a:r>
              <a:rPr lang="en-US" sz="2200" dirty="0">
                <a:solidFill>
                  <a:srgbClr val="FFFF00"/>
                </a:solidFill>
              </a:rPr>
              <a:t>Unto us, </a:t>
            </a:r>
            <a:r>
              <a:rPr lang="en-US" sz="2200" dirty="0" err="1" smtClean="0">
                <a:solidFill>
                  <a:srgbClr val="FFFF00"/>
                </a:solidFill>
              </a:rPr>
              <a:t>Yeshua</a:t>
            </a:r>
            <a:r>
              <a:rPr lang="en-US" sz="2200" dirty="0" smtClean="0">
                <a:solidFill>
                  <a:srgbClr val="FFFF00"/>
                </a:solidFill>
              </a:rPr>
              <a:t> </a:t>
            </a:r>
            <a:r>
              <a:rPr lang="en-US" sz="2200" dirty="0">
                <a:solidFill>
                  <a:srgbClr val="FFFF00"/>
                </a:solidFill>
              </a:rPr>
              <a:t>is coming soon. Our Lord, our Redeemer, </a:t>
            </a:r>
            <a:r>
              <a:rPr lang="en-US" sz="2200" dirty="0" smtClean="0">
                <a:solidFill>
                  <a:srgbClr val="FFFF00"/>
                </a:solidFill>
              </a:rPr>
              <a:t>our Savior</a:t>
            </a:r>
            <a:r>
              <a:rPr lang="en-US" sz="2200" dirty="0">
                <a:solidFill>
                  <a:srgbClr val="FFFF00"/>
                </a:solidFill>
              </a:rPr>
              <a:t>, </a:t>
            </a:r>
            <a:endParaRPr lang="en-US" sz="2200" dirty="0" smtClean="0">
              <a:solidFill>
                <a:srgbClr val="FFFF00"/>
              </a:solidFill>
            </a:endParaRPr>
          </a:p>
          <a:p>
            <a:r>
              <a:rPr lang="en-US" sz="2200" dirty="0" err="1" smtClean="0">
                <a:solidFill>
                  <a:srgbClr val="FFFF00"/>
                </a:solidFill>
              </a:rPr>
              <a:t>Yeshua</a:t>
            </a:r>
            <a:r>
              <a:rPr lang="en-US" sz="2200" dirty="0" smtClean="0">
                <a:solidFill>
                  <a:srgbClr val="FFFF00"/>
                </a:solidFill>
              </a:rPr>
              <a:t> </a:t>
            </a:r>
            <a:r>
              <a:rPr lang="en-US" sz="2200" dirty="0">
                <a:solidFill>
                  <a:srgbClr val="FFFF00"/>
                </a:solidFill>
              </a:rPr>
              <a:t>is coming soon. He will lift His hands, bless us, and fill </a:t>
            </a:r>
            <a:r>
              <a:rPr lang="en-US" sz="2200" dirty="0" smtClean="0">
                <a:solidFill>
                  <a:srgbClr val="FFFF00"/>
                </a:solidFill>
              </a:rPr>
              <a:t>our </a:t>
            </a:r>
            <a:r>
              <a:rPr lang="en-US" sz="2200" dirty="0">
                <a:solidFill>
                  <a:srgbClr val="FFFF00"/>
                </a:solidFill>
              </a:rPr>
              <a:t>heart </a:t>
            </a:r>
            <a:r>
              <a:rPr lang="en-US" sz="2200" dirty="0" smtClean="0">
                <a:solidFill>
                  <a:srgbClr val="FFFF00"/>
                </a:solidFill>
              </a:rPr>
              <a:t>with </a:t>
            </a:r>
          </a:p>
          <a:p>
            <a:r>
              <a:rPr lang="en-US" sz="2200" dirty="0" smtClean="0">
                <a:solidFill>
                  <a:srgbClr val="FFFF00"/>
                </a:solidFill>
              </a:rPr>
              <a:t>joy</a:t>
            </a:r>
            <a:r>
              <a:rPr lang="en-US" sz="2200" dirty="0">
                <a:solidFill>
                  <a:srgbClr val="FFFF00"/>
                </a:solidFill>
              </a:rPr>
              <a:t>. </a:t>
            </a:r>
            <a:r>
              <a:rPr lang="en-US" sz="2200" dirty="0" smtClean="0">
                <a:solidFill>
                  <a:srgbClr val="FFFF00"/>
                </a:solidFill>
              </a:rPr>
              <a:t>He </a:t>
            </a:r>
            <a:r>
              <a:rPr lang="en-US" sz="2200" dirty="0">
                <a:solidFill>
                  <a:srgbClr val="FFFF00"/>
                </a:solidFill>
              </a:rPr>
              <a:t>will send His angels, gather us, and bring us with Himself unto </a:t>
            </a:r>
            <a:r>
              <a:rPr lang="en-US" sz="2200" dirty="0" smtClean="0">
                <a:solidFill>
                  <a:srgbClr val="FFFF00"/>
                </a:solidFill>
              </a:rPr>
              <a:t>Father</a:t>
            </a:r>
            <a:r>
              <a:rPr lang="en-US" sz="2200" dirty="0">
                <a:solidFill>
                  <a:srgbClr val="FFFF00"/>
                </a:solidFill>
              </a:rPr>
              <a:t>.</a:t>
            </a:r>
          </a:p>
        </p:txBody>
      </p:sp>
      <p:sp>
        <p:nvSpPr>
          <p:cNvPr id="30725" name="文本框 22"/>
          <p:cNvSpPr txBox="1"/>
          <p:nvPr/>
        </p:nvSpPr>
        <p:spPr>
          <a:xfrm>
            <a:off x="669749" y="2564904"/>
            <a:ext cx="10578463" cy="398462"/>
          </a:xfrm>
          <a:prstGeom prst="rect">
            <a:avLst/>
          </a:prstGeom>
          <a:solidFill>
            <a:srgbClr val="002060"/>
          </a:solidFill>
          <a:ln w="9525">
            <a:noFill/>
          </a:ln>
        </p:spPr>
        <p:txBody>
          <a:bodyPr wrap="square">
            <a:spAutoFit/>
          </a:bodyPr>
          <a:lstStyle/>
          <a:p>
            <a:pPr eaLnBrk="1" hangingPunct="1"/>
            <a:r>
              <a:rPr lang="en-US" altLang="zh-CN" sz="2000" b="1" dirty="0" smtClean="0">
                <a:solidFill>
                  <a:schemeClr val="bg1"/>
                </a:solidFill>
                <a:sym typeface="宋体" panose="02010600030101010101" pitchFamily="2" charset="-122"/>
              </a:rPr>
              <a:t>       s</a:t>
            </a:r>
            <a:r>
              <a:rPr lang="en-US" altLang="zh-CN" sz="2000" b="1" dirty="0" smtClean="0">
                <a:solidFill>
                  <a:schemeClr val="bg1"/>
                </a:solidFill>
                <a:latin typeface="Arial" panose="020B0604020202020204" pitchFamily="34" charset="0"/>
                <a:sym typeface="宋体" panose="02010600030101010101" pitchFamily="2" charset="-122"/>
              </a:rPr>
              <a:t>oon             he will come         </a:t>
            </a:r>
            <a:r>
              <a:rPr lang="en-US" altLang="zh-CN" sz="2000" b="1" dirty="0" err="1" smtClean="0">
                <a:solidFill>
                  <a:schemeClr val="bg1"/>
                </a:solidFill>
                <a:latin typeface="Arial" panose="020B0604020202020204" pitchFamily="34" charset="0"/>
                <a:sym typeface="宋体" panose="02010600030101010101" pitchFamily="2" charset="-122"/>
              </a:rPr>
              <a:t>Yeshua</a:t>
            </a:r>
            <a:r>
              <a:rPr lang="en-US" altLang="zh-CN" sz="2000" b="1" dirty="0" smtClean="0">
                <a:solidFill>
                  <a:schemeClr val="bg1"/>
                </a:solidFill>
                <a:latin typeface="Arial" panose="020B0604020202020204" pitchFamily="34" charset="0"/>
                <a:sym typeface="宋体" panose="02010600030101010101" pitchFamily="2" charset="-122"/>
              </a:rPr>
              <a:t>            unto us             unto us          unto us</a:t>
            </a:r>
            <a:endParaRPr lang="zh-CN" altLang="zh-CN" sz="2000" b="1" dirty="0">
              <a:solidFill>
                <a:schemeClr val="bg1"/>
              </a:solidFill>
              <a:latin typeface="Arial" panose="020B0604020202020204" pitchFamily="34" charset="0"/>
              <a:sym typeface="宋体" panose="02010600030101010101" pitchFamily="2" charset="-122"/>
            </a:endParaRPr>
          </a:p>
        </p:txBody>
      </p:sp>
      <p:sp>
        <p:nvSpPr>
          <p:cNvPr id="30729" name="文本框 22"/>
          <p:cNvSpPr txBox="1"/>
          <p:nvPr/>
        </p:nvSpPr>
        <p:spPr>
          <a:xfrm>
            <a:off x="869724" y="3827845"/>
            <a:ext cx="10262099" cy="398462"/>
          </a:xfrm>
          <a:prstGeom prst="rect">
            <a:avLst/>
          </a:prstGeom>
          <a:solidFill>
            <a:srgbClr val="002060"/>
          </a:solidFill>
          <a:ln w="9525">
            <a:noFill/>
          </a:ln>
        </p:spPr>
        <p:txBody>
          <a:bodyPr wrap="square">
            <a:spAutoFit/>
          </a:bodyPr>
          <a:lstStyle/>
          <a:p>
            <a:r>
              <a:rPr lang="en-US" altLang="zh-CN" sz="2000" b="1" dirty="0" smtClean="0">
                <a:solidFill>
                  <a:schemeClr val="bg1"/>
                </a:solidFill>
                <a:sym typeface="宋体" panose="02010600030101010101" pitchFamily="2" charset="-122"/>
              </a:rPr>
              <a:t>soon         </a:t>
            </a:r>
            <a:r>
              <a:rPr lang="en-US" altLang="zh-CN" sz="2000" b="1" dirty="0">
                <a:solidFill>
                  <a:schemeClr val="bg1"/>
                </a:solidFill>
                <a:sym typeface="宋体" panose="02010600030101010101" pitchFamily="2" charset="-122"/>
              </a:rPr>
              <a:t>he will come    </a:t>
            </a:r>
            <a:r>
              <a:rPr lang="en-US" altLang="zh-CN" sz="2000" b="1" dirty="0" smtClean="0">
                <a:solidFill>
                  <a:schemeClr val="bg1"/>
                </a:solidFill>
                <a:sym typeface="宋体" panose="02010600030101010101" pitchFamily="2" charset="-122"/>
              </a:rPr>
              <a:t>  </a:t>
            </a:r>
            <a:r>
              <a:rPr lang="en-US" altLang="zh-CN" sz="2000" b="1" dirty="0" err="1" smtClean="0">
                <a:solidFill>
                  <a:schemeClr val="bg1"/>
                </a:solidFill>
                <a:sym typeface="宋体" panose="02010600030101010101" pitchFamily="2" charset="-122"/>
              </a:rPr>
              <a:t>Yeshua</a:t>
            </a:r>
            <a:r>
              <a:rPr lang="en-US" altLang="zh-CN" sz="2000" b="1" dirty="0" smtClean="0">
                <a:solidFill>
                  <a:schemeClr val="bg1"/>
                </a:solidFill>
                <a:sym typeface="宋体" panose="02010600030101010101" pitchFamily="2" charset="-122"/>
              </a:rPr>
              <a:t>          our Savior         our Redeemer        our Lord</a:t>
            </a:r>
            <a:endParaRPr lang="zh-CN" altLang="zh-CN" sz="2000" b="1" dirty="0">
              <a:solidFill>
                <a:schemeClr val="bg1"/>
              </a:solidFill>
              <a:latin typeface="Arial" panose="020B0604020202020204" pitchFamily="34" charset="0"/>
              <a:sym typeface="宋体" panose="02010600030101010101" pitchFamily="2" charset="-122"/>
            </a:endParaRPr>
          </a:p>
        </p:txBody>
      </p:sp>
      <p:sp>
        <p:nvSpPr>
          <p:cNvPr id="30739" name="文本框 22"/>
          <p:cNvSpPr txBox="1"/>
          <p:nvPr/>
        </p:nvSpPr>
        <p:spPr>
          <a:xfrm>
            <a:off x="489894" y="6022754"/>
            <a:ext cx="11005118" cy="400110"/>
          </a:xfrm>
          <a:prstGeom prst="rect">
            <a:avLst/>
          </a:prstGeom>
          <a:solidFill>
            <a:srgbClr val="002060"/>
          </a:solidFill>
          <a:ln w="9525">
            <a:noFill/>
          </a:ln>
        </p:spPr>
        <p:txBody>
          <a:bodyPr wrap="square">
            <a:spAutoFit/>
          </a:bodyPr>
          <a:lstStyle/>
          <a:p>
            <a:pPr eaLnBrk="1" hangingPunct="1"/>
            <a:r>
              <a:rPr lang="en-US" altLang="zh-CN" sz="2000" b="1" dirty="0" smtClean="0">
                <a:solidFill>
                  <a:schemeClr val="bg1"/>
                </a:solidFill>
                <a:latin typeface="Arial" panose="020B0604020202020204" pitchFamily="34" charset="0"/>
                <a:sym typeface="宋体" panose="02010600030101010101" pitchFamily="2" charset="-122"/>
              </a:rPr>
              <a:t>Father     unto   with himself  </a:t>
            </a:r>
            <a:r>
              <a:rPr lang="en-US" altLang="zh-CN" sz="1900" b="1" dirty="0" smtClean="0">
                <a:solidFill>
                  <a:schemeClr val="bg1"/>
                </a:solidFill>
                <a:latin typeface="Arial" panose="020B0604020202020204" pitchFamily="34" charset="0"/>
                <a:sym typeface="宋体" panose="02010600030101010101" pitchFamily="2" charset="-122"/>
              </a:rPr>
              <a:t>he will bring us   he will gather us     </a:t>
            </a:r>
            <a:r>
              <a:rPr lang="en-US" altLang="zh-CN" sz="2000" b="1" dirty="0" smtClean="0">
                <a:solidFill>
                  <a:schemeClr val="bg1"/>
                </a:solidFill>
                <a:latin typeface="Arial" panose="020B0604020202020204" pitchFamily="34" charset="0"/>
                <a:sym typeface="宋体" panose="02010600030101010101" pitchFamily="2" charset="-122"/>
              </a:rPr>
              <a:t>his angels     he will send</a:t>
            </a:r>
            <a:endParaRPr lang="zh-CN" altLang="zh-CN" sz="2000" b="1" dirty="0">
              <a:solidFill>
                <a:schemeClr val="bg1"/>
              </a:solidFill>
              <a:latin typeface="Arial" panose="020B0604020202020204" pitchFamily="34" charset="0"/>
              <a:sym typeface="宋体" panose="02010600030101010101" pitchFamily="2" charset="-122"/>
            </a:endParaRPr>
          </a:p>
        </p:txBody>
      </p:sp>
      <p:pic>
        <p:nvPicPr>
          <p:cNvPr id="30741" name="图片 2"/>
          <p:cNvPicPr>
            <a:picLocks noChangeAspect="1"/>
          </p:cNvPicPr>
          <p:nvPr/>
        </p:nvPicPr>
        <p:blipFill>
          <a:blip r:embed="rId4"/>
          <a:srcRect l="12029" r="71269"/>
          <a:stretch>
            <a:fillRect/>
          </a:stretch>
        </p:blipFill>
        <p:spPr>
          <a:xfrm>
            <a:off x="869724" y="1916832"/>
            <a:ext cx="1576505" cy="539750"/>
          </a:xfrm>
          <a:prstGeom prst="rect">
            <a:avLst/>
          </a:prstGeom>
          <a:noFill/>
          <a:ln w="9525">
            <a:noFill/>
          </a:ln>
        </p:spPr>
      </p:pic>
      <p:pic>
        <p:nvPicPr>
          <p:cNvPr id="30742" name="图片 3"/>
          <p:cNvPicPr>
            <a:picLocks noChangeAspect="1"/>
          </p:cNvPicPr>
          <p:nvPr/>
        </p:nvPicPr>
        <p:blipFill>
          <a:blip r:embed="rId4"/>
          <a:srcRect l="30005" r="58047"/>
          <a:stretch>
            <a:fillRect/>
          </a:stretch>
        </p:blipFill>
        <p:spPr>
          <a:xfrm>
            <a:off x="2947749" y="1916832"/>
            <a:ext cx="1127890" cy="539750"/>
          </a:xfrm>
          <a:prstGeom prst="rect">
            <a:avLst/>
          </a:prstGeom>
          <a:noFill/>
          <a:ln w="9525">
            <a:noFill/>
          </a:ln>
        </p:spPr>
      </p:pic>
      <p:pic>
        <p:nvPicPr>
          <p:cNvPr id="30743" name="图片 4"/>
          <p:cNvPicPr>
            <a:picLocks noChangeAspect="1"/>
          </p:cNvPicPr>
          <p:nvPr/>
        </p:nvPicPr>
        <p:blipFill>
          <a:blip r:embed="rId4"/>
          <a:srcRect l="43558" r="43965"/>
          <a:stretch>
            <a:fillRect/>
          </a:stretch>
        </p:blipFill>
        <p:spPr>
          <a:xfrm>
            <a:off x="4755570" y="1916832"/>
            <a:ext cx="1176560" cy="539750"/>
          </a:xfrm>
          <a:prstGeom prst="rect">
            <a:avLst/>
          </a:prstGeom>
          <a:noFill/>
          <a:ln w="9525">
            <a:noFill/>
          </a:ln>
        </p:spPr>
      </p:pic>
      <p:pic>
        <p:nvPicPr>
          <p:cNvPr id="30744" name="图片 17"/>
          <p:cNvPicPr>
            <a:picLocks noChangeAspect="1"/>
          </p:cNvPicPr>
          <p:nvPr/>
        </p:nvPicPr>
        <p:blipFill>
          <a:blip r:embed="rId4"/>
          <a:srcRect l="56781" r="29558"/>
          <a:stretch>
            <a:fillRect/>
          </a:stretch>
        </p:blipFill>
        <p:spPr>
          <a:xfrm>
            <a:off x="6451068" y="1916832"/>
            <a:ext cx="1290830" cy="539750"/>
          </a:xfrm>
          <a:prstGeom prst="rect">
            <a:avLst/>
          </a:prstGeom>
          <a:noFill/>
          <a:ln w="9525">
            <a:noFill/>
          </a:ln>
        </p:spPr>
      </p:pic>
      <p:pic>
        <p:nvPicPr>
          <p:cNvPr id="30745" name="图片 19"/>
          <p:cNvPicPr>
            <a:picLocks noChangeAspect="1"/>
          </p:cNvPicPr>
          <p:nvPr/>
        </p:nvPicPr>
        <p:blipFill>
          <a:blip r:embed="rId4"/>
          <a:srcRect l="71707" r="15323"/>
          <a:stretch>
            <a:fillRect/>
          </a:stretch>
        </p:blipFill>
        <p:spPr>
          <a:xfrm>
            <a:off x="8214246" y="1916832"/>
            <a:ext cx="1223115" cy="539750"/>
          </a:xfrm>
          <a:prstGeom prst="rect">
            <a:avLst/>
          </a:prstGeom>
          <a:noFill/>
          <a:ln w="9525">
            <a:noFill/>
          </a:ln>
        </p:spPr>
      </p:pic>
      <p:pic>
        <p:nvPicPr>
          <p:cNvPr id="30746" name="图片 20"/>
          <p:cNvPicPr>
            <a:picLocks noChangeAspect="1"/>
          </p:cNvPicPr>
          <p:nvPr/>
        </p:nvPicPr>
        <p:blipFill>
          <a:blip r:embed="rId4"/>
          <a:srcRect l="86795"/>
          <a:stretch>
            <a:fillRect/>
          </a:stretch>
        </p:blipFill>
        <p:spPr>
          <a:xfrm>
            <a:off x="9885432" y="1916832"/>
            <a:ext cx="1246391" cy="539750"/>
          </a:xfrm>
          <a:prstGeom prst="rect">
            <a:avLst/>
          </a:prstGeom>
          <a:noFill/>
          <a:ln w="9525">
            <a:noFill/>
          </a:ln>
        </p:spPr>
      </p:pic>
      <p:pic>
        <p:nvPicPr>
          <p:cNvPr id="30747" name="图片 21"/>
          <p:cNvPicPr>
            <a:picLocks noChangeAspect="1"/>
          </p:cNvPicPr>
          <p:nvPr/>
        </p:nvPicPr>
        <p:blipFill>
          <a:blip r:embed="rId5"/>
          <a:srcRect l="86969"/>
          <a:stretch>
            <a:fillRect/>
          </a:stretch>
        </p:blipFill>
        <p:spPr>
          <a:xfrm>
            <a:off x="9659007" y="3243263"/>
            <a:ext cx="1472816" cy="539750"/>
          </a:xfrm>
          <a:prstGeom prst="rect">
            <a:avLst/>
          </a:prstGeom>
          <a:noFill/>
          <a:ln w="9525">
            <a:noFill/>
          </a:ln>
        </p:spPr>
      </p:pic>
      <p:pic>
        <p:nvPicPr>
          <p:cNvPr id="30748" name="图片 22"/>
          <p:cNvPicPr>
            <a:picLocks noChangeAspect="1"/>
          </p:cNvPicPr>
          <p:nvPr/>
        </p:nvPicPr>
        <p:blipFill>
          <a:blip r:embed="rId5"/>
          <a:srcRect l="72823" r="16489"/>
          <a:stretch>
            <a:fillRect/>
          </a:stretch>
        </p:blipFill>
        <p:spPr>
          <a:xfrm>
            <a:off x="7832801" y="3234461"/>
            <a:ext cx="1208303" cy="539750"/>
          </a:xfrm>
          <a:prstGeom prst="rect">
            <a:avLst/>
          </a:prstGeom>
          <a:noFill/>
          <a:ln w="9525">
            <a:noFill/>
          </a:ln>
        </p:spPr>
      </p:pic>
      <p:pic>
        <p:nvPicPr>
          <p:cNvPr id="30749" name="图片 23"/>
          <p:cNvPicPr>
            <a:picLocks noChangeAspect="1"/>
          </p:cNvPicPr>
          <p:nvPr/>
        </p:nvPicPr>
        <p:blipFill>
          <a:blip r:embed="rId5"/>
          <a:srcRect l="53304" r="31908"/>
          <a:stretch>
            <a:fillRect/>
          </a:stretch>
        </p:blipFill>
        <p:spPr>
          <a:xfrm>
            <a:off x="5501900" y="3222887"/>
            <a:ext cx="1673848" cy="539750"/>
          </a:xfrm>
          <a:prstGeom prst="rect">
            <a:avLst/>
          </a:prstGeom>
          <a:noFill/>
          <a:ln w="9525">
            <a:noFill/>
          </a:ln>
        </p:spPr>
      </p:pic>
      <p:pic>
        <p:nvPicPr>
          <p:cNvPr id="30750" name="图片 24"/>
          <p:cNvPicPr>
            <a:picLocks noChangeAspect="1"/>
          </p:cNvPicPr>
          <p:nvPr/>
        </p:nvPicPr>
        <p:blipFill>
          <a:blip r:embed="rId5"/>
          <a:srcRect l="42975" r="47893"/>
          <a:stretch>
            <a:fillRect/>
          </a:stretch>
        </p:blipFill>
        <p:spPr>
          <a:xfrm>
            <a:off x="4120463" y="3202431"/>
            <a:ext cx="1032664" cy="539750"/>
          </a:xfrm>
          <a:prstGeom prst="rect">
            <a:avLst/>
          </a:prstGeom>
          <a:noFill/>
          <a:ln w="9525">
            <a:noFill/>
          </a:ln>
        </p:spPr>
      </p:pic>
      <p:pic>
        <p:nvPicPr>
          <p:cNvPr id="30751" name="图片 25"/>
          <p:cNvPicPr>
            <a:picLocks noChangeAspect="1"/>
          </p:cNvPicPr>
          <p:nvPr/>
        </p:nvPicPr>
        <p:blipFill>
          <a:blip r:embed="rId5"/>
          <a:srcRect l="31801" r="58925"/>
          <a:stretch>
            <a:fillRect/>
          </a:stretch>
        </p:blipFill>
        <p:spPr>
          <a:xfrm>
            <a:off x="2511830" y="3185732"/>
            <a:ext cx="1049593" cy="539750"/>
          </a:xfrm>
          <a:prstGeom prst="rect">
            <a:avLst/>
          </a:prstGeom>
          <a:noFill/>
          <a:ln w="9525">
            <a:noFill/>
          </a:ln>
        </p:spPr>
      </p:pic>
      <p:pic>
        <p:nvPicPr>
          <p:cNvPr id="30752" name="图片 26"/>
          <p:cNvPicPr>
            <a:picLocks noChangeAspect="1"/>
          </p:cNvPicPr>
          <p:nvPr/>
        </p:nvPicPr>
        <p:blipFill>
          <a:blip r:embed="rId5"/>
          <a:srcRect l="16098" r="69254"/>
          <a:stretch>
            <a:fillRect/>
          </a:stretch>
        </p:blipFill>
        <p:spPr>
          <a:xfrm>
            <a:off x="488823" y="3173413"/>
            <a:ext cx="1654802" cy="539750"/>
          </a:xfrm>
          <a:prstGeom prst="rect">
            <a:avLst/>
          </a:prstGeom>
          <a:noFill/>
          <a:ln w="9525">
            <a:noFill/>
          </a:ln>
        </p:spPr>
      </p:pic>
      <p:pic>
        <p:nvPicPr>
          <p:cNvPr id="30753" name="图片 27"/>
          <p:cNvPicPr>
            <a:picLocks noChangeAspect="1"/>
          </p:cNvPicPr>
          <p:nvPr/>
        </p:nvPicPr>
        <p:blipFill>
          <a:blip r:embed="rId6"/>
          <a:srcRect l="76210" r="12022"/>
          <a:stretch>
            <a:fillRect/>
          </a:stretch>
        </p:blipFill>
        <p:spPr>
          <a:xfrm>
            <a:off x="8298891" y="4342715"/>
            <a:ext cx="1138470" cy="539750"/>
          </a:xfrm>
          <a:prstGeom prst="rect">
            <a:avLst/>
          </a:prstGeom>
          <a:noFill/>
          <a:ln w="9525">
            <a:noFill/>
          </a:ln>
        </p:spPr>
      </p:pic>
      <p:pic>
        <p:nvPicPr>
          <p:cNvPr id="30754" name="图片 28"/>
          <p:cNvPicPr>
            <a:picLocks noChangeAspect="1"/>
          </p:cNvPicPr>
          <p:nvPr/>
        </p:nvPicPr>
        <p:blipFill>
          <a:blip r:embed="rId6"/>
          <a:srcRect l="57428" r="27161"/>
          <a:stretch>
            <a:fillRect/>
          </a:stretch>
        </p:blipFill>
        <p:spPr>
          <a:xfrm>
            <a:off x="6403066" y="4341831"/>
            <a:ext cx="1489745" cy="539750"/>
          </a:xfrm>
          <a:prstGeom prst="rect">
            <a:avLst/>
          </a:prstGeom>
          <a:noFill/>
          <a:ln w="9525">
            <a:noFill/>
          </a:ln>
        </p:spPr>
      </p:pic>
      <p:pic>
        <p:nvPicPr>
          <p:cNvPr id="30755" name="图片 29"/>
          <p:cNvPicPr>
            <a:picLocks noChangeAspect="1"/>
          </p:cNvPicPr>
          <p:nvPr/>
        </p:nvPicPr>
        <p:blipFill>
          <a:blip r:embed="rId6"/>
          <a:srcRect l="39725" r="47841"/>
          <a:stretch>
            <a:fillRect/>
          </a:stretch>
        </p:blipFill>
        <p:spPr>
          <a:xfrm>
            <a:off x="4729123" y="4341831"/>
            <a:ext cx="1201954" cy="539750"/>
          </a:xfrm>
          <a:prstGeom prst="rect">
            <a:avLst/>
          </a:prstGeom>
          <a:noFill/>
          <a:ln w="9525">
            <a:noFill/>
          </a:ln>
        </p:spPr>
      </p:pic>
      <p:pic>
        <p:nvPicPr>
          <p:cNvPr id="30756" name="图片 30"/>
          <p:cNvPicPr>
            <a:picLocks noChangeAspect="1"/>
          </p:cNvPicPr>
          <p:nvPr/>
        </p:nvPicPr>
        <p:blipFill>
          <a:blip r:embed="rId6"/>
          <a:srcRect l="30128" r="61913"/>
          <a:stretch>
            <a:fillRect/>
          </a:stretch>
        </p:blipFill>
        <p:spPr>
          <a:xfrm>
            <a:off x="3603107" y="4341390"/>
            <a:ext cx="770266" cy="539750"/>
          </a:xfrm>
          <a:prstGeom prst="rect">
            <a:avLst/>
          </a:prstGeom>
          <a:noFill/>
          <a:ln w="9525">
            <a:noFill/>
          </a:ln>
        </p:spPr>
      </p:pic>
      <p:pic>
        <p:nvPicPr>
          <p:cNvPr id="30757" name="图片 31"/>
          <p:cNvPicPr>
            <a:picLocks noChangeAspect="1"/>
          </p:cNvPicPr>
          <p:nvPr/>
        </p:nvPicPr>
        <p:blipFill>
          <a:blip r:embed="rId6"/>
          <a:srcRect l="17712" r="71675"/>
          <a:stretch>
            <a:fillRect/>
          </a:stretch>
        </p:blipFill>
        <p:spPr>
          <a:xfrm>
            <a:off x="2406025" y="4329373"/>
            <a:ext cx="1026315" cy="539750"/>
          </a:xfrm>
          <a:prstGeom prst="rect">
            <a:avLst/>
          </a:prstGeom>
          <a:noFill/>
          <a:ln w="9525">
            <a:noFill/>
          </a:ln>
        </p:spPr>
      </p:pic>
      <p:pic>
        <p:nvPicPr>
          <p:cNvPr id="30758" name="图片 34"/>
          <p:cNvPicPr>
            <a:picLocks noChangeAspect="1"/>
          </p:cNvPicPr>
          <p:nvPr/>
        </p:nvPicPr>
        <p:blipFill>
          <a:blip r:embed="rId6"/>
          <a:srcRect r="83759"/>
          <a:stretch>
            <a:fillRect/>
          </a:stretch>
        </p:blipFill>
        <p:spPr>
          <a:xfrm>
            <a:off x="306785" y="4312574"/>
            <a:ext cx="1570158" cy="539750"/>
          </a:xfrm>
          <a:prstGeom prst="rect">
            <a:avLst/>
          </a:prstGeom>
          <a:noFill/>
          <a:ln w="9525">
            <a:noFill/>
          </a:ln>
        </p:spPr>
      </p:pic>
      <p:pic>
        <p:nvPicPr>
          <p:cNvPr id="30759" name="图片 35"/>
          <p:cNvPicPr>
            <a:picLocks noChangeAspect="1"/>
          </p:cNvPicPr>
          <p:nvPr/>
        </p:nvPicPr>
        <p:blipFill>
          <a:blip r:embed="rId7"/>
          <a:srcRect l="13257" r="79108"/>
          <a:stretch>
            <a:fillRect/>
          </a:stretch>
        </p:blipFill>
        <p:spPr>
          <a:xfrm>
            <a:off x="1629984" y="5450737"/>
            <a:ext cx="749105" cy="539750"/>
          </a:xfrm>
          <a:prstGeom prst="rect">
            <a:avLst/>
          </a:prstGeom>
          <a:noFill/>
          <a:ln w="9525">
            <a:noFill/>
          </a:ln>
        </p:spPr>
      </p:pic>
      <p:pic>
        <p:nvPicPr>
          <p:cNvPr id="30760" name="图片 36"/>
          <p:cNvPicPr>
            <a:picLocks noChangeAspect="1"/>
          </p:cNvPicPr>
          <p:nvPr/>
        </p:nvPicPr>
        <p:blipFill>
          <a:blip r:embed="rId7"/>
          <a:srcRect l="22908" r="69301"/>
          <a:stretch>
            <a:fillRect/>
          </a:stretch>
        </p:blipFill>
        <p:spPr>
          <a:xfrm>
            <a:off x="2749892" y="5456082"/>
            <a:ext cx="761802" cy="539750"/>
          </a:xfrm>
          <a:prstGeom prst="rect">
            <a:avLst/>
          </a:prstGeom>
          <a:noFill/>
          <a:ln w="9525">
            <a:noFill/>
          </a:ln>
        </p:spPr>
      </p:pic>
      <p:pic>
        <p:nvPicPr>
          <p:cNvPr id="30761" name="图片 37"/>
          <p:cNvPicPr>
            <a:picLocks noChangeAspect="1"/>
          </p:cNvPicPr>
          <p:nvPr/>
        </p:nvPicPr>
        <p:blipFill>
          <a:blip r:embed="rId7"/>
          <a:srcRect l="36786" r="51807"/>
          <a:stretch>
            <a:fillRect/>
          </a:stretch>
        </p:blipFill>
        <p:spPr>
          <a:xfrm>
            <a:off x="4373373" y="5467791"/>
            <a:ext cx="1117309" cy="539750"/>
          </a:xfrm>
          <a:prstGeom prst="rect">
            <a:avLst/>
          </a:prstGeom>
          <a:noFill/>
          <a:ln w="9525">
            <a:noFill/>
          </a:ln>
        </p:spPr>
      </p:pic>
      <p:pic>
        <p:nvPicPr>
          <p:cNvPr id="30762" name="图片 38"/>
          <p:cNvPicPr>
            <a:picLocks noChangeAspect="1"/>
          </p:cNvPicPr>
          <p:nvPr/>
        </p:nvPicPr>
        <p:blipFill>
          <a:blip r:embed="rId7"/>
          <a:srcRect l="53624" r="31546"/>
          <a:stretch>
            <a:fillRect/>
          </a:stretch>
        </p:blipFill>
        <p:spPr>
          <a:xfrm>
            <a:off x="6117009" y="5478522"/>
            <a:ext cx="1451655" cy="539750"/>
          </a:xfrm>
          <a:prstGeom prst="rect">
            <a:avLst/>
          </a:prstGeom>
          <a:noFill/>
          <a:ln w="9525">
            <a:noFill/>
          </a:ln>
        </p:spPr>
      </p:pic>
      <p:pic>
        <p:nvPicPr>
          <p:cNvPr id="30763" name="图片 40"/>
          <p:cNvPicPr>
            <a:picLocks noChangeAspect="1"/>
          </p:cNvPicPr>
          <p:nvPr/>
        </p:nvPicPr>
        <p:blipFill>
          <a:blip r:embed="rId7"/>
          <a:srcRect l="70296" r="13568"/>
          <a:stretch>
            <a:fillRect/>
          </a:stretch>
        </p:blipFill>
        <p:spPr>
          <a:xfrm>
            <a:off x="8036492" y="5491785"/>
            <a:ext cx="1578622" cy="539750"/>
          </a:xfrm>
          <a:prstGeom prst="rect">
            <a:avLst/>
          </a:prstGeom>
          <a:noFill/>
          <a:ln w="9525">
            <a:noFill/>
          </a:ln>
        </p:spPr>
      </p:pic>
      <p:pic>
        <p:nvPicPr>
          <p:cNvPr id="30764" name="图片 41"/>
          <p:cNvPicPr>
            <a:picLocks noChangeAspect="1"/>
          </p:cNvPicPr>
          <p:nvPr/>
        </p:nvPicPr>
        <p:blipFill>
          <a:blip r:embed="rId7"/>
          <a:srcRect l="87946"/>
          <a:stretch>
            <a:fillRect/>
          </a:stretch>
        </p:blipFill>
        <p:spPr>
          <a:xfrm>
            <a:off x="9957612" y="5502516"/>
            <a:ext cx="1180792" cy="539750"/>
          </a:xfrm>
          <a:prstGeom prst="rect">
            <a:avLst/>
          </a:prstGeom>
          <a:noFill/>
          <a:ln w="9525">
            <a:noFill/>
          </a:ln>
        </p:spPr>
      </p:pic>
      <p:pic>
        <p:nvPicPr>
          <p:cNvPr id="30765" name="图片 42"/>
          <p:cNvPicPr>
            <a:picLocks noChangeAspect="1"/>
          </p:cNvPicPr>
          <p:nvPr/>
        </p:nvPicPr>
        <p:blipFill>
          <a:blip r:embed="rId7"/>
          <a:srcRect r="88257"/>
          <a:stretch>
            <a:fillRect/>
          </a:stretch>
        </p:blipFill>
        <p:spPr>
          <a:xfrm>
            <a:off x="306785" y="5435600"/>
            <a:ext cx="1151167" cy="539750"/>
          </a:xfrm>
          <a:prstGeom prst="rect">
            <a:avLst/>
          </a:prstGeom>
          <a:noFill/>
          <a:ln w="9525">
            <a:noFill/>
          </a:ln>
        </p:spPr>
      </p:pic>
      <p:pic>
        <p:nvPicPr>
          <p:cNvPr id="30766" name="图片 43"/>
          <p:cNvPicPr>
            <a:picLocks noChangeAspect="1"/>
          </p:cNvPicPr>
          <p:nvPr/>
        </p:nvPicPr>
        <p:blipFill>
          <a:blip r:embed="rId6"/>
          <a:srcRect l="88451"/>
          <a:stretch>
            <a:fillRect/>
          </a:stretch>
        </p:blipFill>
        <p:spPr>
          <a:xfrm>
            <a:off x="9949974" y="4334598"/>
            <a:ext cx="1117309" cy="539750"/>
          </a:xfrm>
          <a:prstGeom prst="rect">
            <a:avLst/>
          </a:prstGeom>
          <a:noFill/>
          <a:ln w="9525">
            <a:noFill/>
          </a:ln>
        </p:spPr>
      </p:pic>
      <p:sp>
        <p:nvSpPr>
          <p:cNvPr id="30773" name="文本框 18"/>
          <p:cNvSpPr txBox="1"/>
          <p:nvPr/>
        </p:nvSpPr>
        <p:spPr>
          <a:xfrm>
            <a:off x="585374" y="4918709"/>
            <a:ext cx="10691406" cy="400110"/>
          </a:xfrm>
          <a:prstGeom prst="rect">
            <a:avLst/>
          </a:prstGeom>
          <a:solidFill>
            <a:srgbClr val="002060"/>
          </a:solidFill>
          <a:ln w="9525">
            <a:noFill/>
          </a:ln>
        </p:spPr>
        <p:txBody>
          <a:bodyPr wrap="square">
            <a:spAutoFit/>
          </a:bodyPr>
          <a:lstStyle/>
          <a:p>
            <a:pPr eaLnBrk="1" hangingPunct="1"/>
            <a:r>
              <a:rPr lang="zh-CN" altLang="en-US" sz="2000" b="1" dirty="0" smtClean="0">
                <a:solidFill>
                  <a:schemeClr val="bg1"/>
                </a:solidFill>
                <a:latin typeface="Arial" panose="020B0604020202020204" pitchFamily="34" charset="0"/>
              </a:rPr>
              <a:t>    </a:t>
            </a:r>
            <a:r>
              <a:rPr lang="en-US" altLang="zh-CN" sz="2000" b="1" dirty="0" smtClean="0">
                <a:solidFill>
                  <a:schemeClr val="bg1"/>
                </a:solidFill>
                <a:latin typeface="Arial" panose="020B0604020202020204" pitchFamily="34" charset="0"/>
              </a:rPr>
              <a:t>joy                our heart                  he will fill       he will bless     his hands      he will lift</a:t>
            </a:r>
            <a:endParaRPr lang="zh-CN" altLang="en-US" sz="2000" b="1" dirty="0">
              <a:solidFill>
                <a:schemeClr val="bg1"/>
              </a:solidFill>
              <a:latin typeface="Arial" panose="020B0604020202020204" pitchFamily="34" charset="0"/>
            </a:endParaRPr>
          </a:p>
        </p:txBody>
      </p:sp>
      <p:pic>
        <p:nvPicPr>
          <p:cNvPr id="58" name="N-HebSong14_1">
            <a:hlinkClick r:id="" action="ppaction://media"/>
            <a:extLst>
              <a:ext uri="{FF2B5EF4-FFF2-40B4-BE49-F238E27FC236}">
                <a16:creationId xmlns="" xmlns:a16="http://schemas.microsoft.com/office/drawing/2014/main" id="{0DAFB354-E177-4968-9EB1-03BF3E25A98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3492352" y="3173413"/>
            <a:ext cx="812588" cy="609600"/>
          </a:xfrm>
          <a:prstGeom prst="rect">
            <a:avLst/>
          </a:prstGeom>
        </p:spPr>
      </p:pic>
    </p:spTree>
    <p:extLst>
      <p:ext uri="{BB962C8B-B14F-4D97-AF65-F5344CB8AC3E}">
        <p14:creationId xmlns:p14="http://schemas.microsoft.com/office/powerpoint/2010/main" val="18863539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1"/>
          <p:cNvSpPr txBox="1"/>
          <p:nvPr/>
        </p:nvSpPr>
        <p:spPr>
          <a:xfrm>
            <a:off x="2871570" y="119064"/>
            <a:ext cx="6221379" cy="628955"/>
          </a:xfrm>
          <a:prstGeom prst="rect">
            <a:avLst/>
          </a:prstGeom>
          <a:solidFill>
            <a:srgbClr val="002060"/>
          </a:solidFill>
          <a:ln w="9525">
            <a:noFill/>
          </a:ln>
        </p:spPr>
        <p:txBody>
          <a:bodyPr>
            <a:spAutoFit/>
          </a:bodyPr>
          <a:lstStyle/>
          <a:p>
            <a:pPr algn="ctr" eaLnBrk="1" hangingPunct="1">
              <a:lnSpc>
                <a:spcPct val="120000"/>
              </a:lnSpc>
            </a:pPr>
            <a:r>
              <a:rPr lang="en-US" altLang="zh-CN" sz="3200" b="1" dirty="0" err="1" smtClean="0">
                <a:solidFill>
                  <a:srgbClr val="FFFF00"/>
                </a:solidFill>
              </a:rPr>
              <a:t>Yeshua</a:t>
            </a:r>
            <a:r>
              <a:rPr lang="zh-CN" altLang="zh-CN" sz="3200" b="1" dirty="0" smtClean="0">
                <a:solidFill>
                  <a:srgbClr val="FFFF00"/>
                </a:solidFill>
                <a:latin typeface="Arial" panose="020B0604020202020204" pitchFamily="34" charset="0"/>
              </a:rPr>
              <a:t> </a:t>
            </a:r>
            <a:r>
              <a:rPr lang="zh-CN" altLang="zh-CN" sz="3200" b="1" dirty="0">
                <a:solidFill>
                  <a:srgbClr val="FFFF00"/>
                </a:solidFill>
                <a:latin typeface="Arial" panose="020B0604020202020204" pitchFamily="34" charset="0"/>
              </a:rPr>
              <a:t>is Coming Soon</a:t>
            </a:r>
            <a:endParaRPr lang="zh-CN" altLang="en-US" sz="3200" b="1" dirty="0">
              <a:solidFill>
                <a:srgbClr val="FFFF00"/>
              </a:solidFill>
              <a:latin typeface="Arial" panose="020B0604020202020204" pitchFamily="34" charset="0"/>
            </a:endParaRPr>
          </a:p>
        </p:txBody>
      </p:sp>
      <p:pic>
        <p:nvPicPr>
          <p:cNvPr id="31747" name="图片 1"/>
          <p:cNvPicPr>
            <a:picLocks noChangeAspect="1"/>
          </p:cNvPicPr>
          <p:nvPr/>
        </p:nvPicPr>
        <p:blipFill>
          <a:blip r:embed="rId4"/>
          <a:srcRect l="11116"/>
          <a:stretch>
            <a:fillRect/>
          </a:stretch>
        </p:blipFill>
        <p:spPr>
          <a:xfrm>
            <a:off x="1367011" y="944563"/>
            <a:ext cx="8949053" cy="576262"/>
          </a:xfrm>
          <a:prstGeom prst="rect">
            <a:avLst/>
          </a:prstGeom>
          <a:noFill/>
          <a:ln w="9525">
            <a:noFill/>
          </a:ln>
        </p:spPr>
      </p:pic>
      <p:pic>
        <p:nvPicPr>
          <p:cNvPr id="31748" name="图片 3"/>
          <p:cNvPicPr>
            <a:picLocks noChangeAspect="1"/>
          </p:cNvPicPr>
          <p:nvPr/>
        </p:nvPicPr>
        <p:blipFill>
          <a:blip r:embed="rId5"/>
          <a:stretch>
            <a:fillRect/>
          </a:stretch>
        </p:blipFill>
        <p:spPr>
          <a:xfrm>
            <a:off x="1117309" y="2519363"/>
            <a:ext cx="9668532" cy="539750"/>
          </a:xfrm>
          <a:prstGeom prst="rect">
            <a:avLst/>
          </a:prstGeom>
          <a:noFill/>
          <a:ln w="9525">
            <a:noFill/>
          </a:ln>
        </p:spPr>
      </p:pic>
      <p:pic>
        <p:nvPicPr>
          <p:cNvPr id="31749" name="图片 4"/>
          <p:cNvPicPr>
            <a:picLocks noChangeAspect="1"/>
          </p:cNvPicPr>
          <p:nvPr/>
        </p:nvPicPr>
        <p:blipFill>
          <a:blip r:embed="rId6"/>
          <a:stretch>
            <a:fillRect/>
          </a:stretch>
        </p:blipFill>
        <p:spPr>
          <a:xfrm>
            <a:off x="732176" y="3289300"/>
            <a:ext cx="10438798" cy="576263"/>
          </a:xfrm>
          <a:prstGeom prst="rect">
            <a:avLst/>
          </a:prstGeom>
          <a:noFill/>
          <a:ln w="9525">
            <a:noFill/>
          </a:ln>
        </p:spPr>
      </p:pic>
      <p:pic>
        <p:nvPicPr>
          <p:cNvPr id="31750" name="图片 6"/>
          <p:cNvPicPr>
            <a:picLocks noChangeAspect="1"/>
          </p:cNvPicPr>
          <p:nvPr/>
        </p:nvPicPr>
        <p:blipFill>
          <a:blip r:embed="rId7"/>
          <a:srcRect l="15828"/>
          <a:stretch>
            <a:fillRect/>
          </a:stretch>
        </p:blipFill>
        <p:spPr>
          <a:xfrm>
            <a:off x="1417798" y="1749425"/>
            <a:ext cx="9520404" cy="539750"/>
          </a:xfrm>
          <a:prstGeom prst="rect">
            <a:avLst/>
          </a:prstGeom>
          <a:noFill/>
          <a:ln w="9525">
            <a:noFill/>
          </a:ln>
        </p:spPr>
      </p:pic>
      <p:pic>
        <p:nvPicPr>
          <p:cNvPr id="31751" name="图片 9"/>
          <p:cNvPicPr>
            <a:picLocks noChangeAspect="1"/>
          </p:cNvPicPr>
          <p:nvPr/>
        </p:nvPicPr>
        <p:blipFill>
          <a:blip r:embed="rId8"/>
          <a:stretch>
            <a:fillRect/>
          </a:stretch>
        </p:blipFill>
        <p:spPr>
          <a:xfrm>
            <a:off x="1449540" y="5670551"/>
            <a:ext cx="9004071" cy="576263"/>
          </a:xfrm>
          <a:prstGeom prst="rect">
            <a:avLst/>
          </a:prstGeom>
          <a:noFill/>
          <a:ln w="9525">
            <a:noFill/>
          </a:ln>
        </p:spPr>
      </p:pic>
      <p:pic>
        <p:nvPicPr>
          <p:cNvPr id="31753" name="图片 2"/>
          <p:cNvPicPr>
            <a:picLocks noChangeAspect="1"/>
          </p:cNvPicPr>
          <p:nvPr/>
        </p:nvPicPr>
        <p:blipFill>
          <a:blip r:embed="rId9"/>
          <a:srcRect l="20358" r="25165"/>
          <a:stretch>
            <a:fillRect/>
          </a:stretch>
        </p:blipFill>
        <p:spPr>
          <a:xfrm>
            <a:off x="926858" y="1784350"/>
            <a:ext cx="490939" cy="504825"/>
          </a:xfrm>
          <a:prstGeom prst="rect">
            <a:avLst/>
          </a:prstGeom>
          <a:noFill/>
          <a:ln w="9525">
            <a:noFill/>
          </a:ln>
        </p:spPr>
      </p:pic>
      <p:pic>
        <p:nvPicPr>
          <p:cNvPr id="31754" name="图片 1"/>
          <p:cNvPicPr>
            <a:picLocks noChangeAspect="1"/>
          </p:cNvPicPr>
          <p:nvPr/>
        </p:nvPicPr>
        <p:blipFill>
          <a:blip r:embed="rId9"/>
          <a:srcRect l="20358" r="25165"/>
          <a:stretch>
            <a:fillRect/>
          </a:stretch>
        </p:blipFill>
        <p:spPr>
          <a:xfrm>
            <a:off x="10316063" y="1016001"/>
            <a:ext cx="488822" cy="504825"/>
          </a:xfrm>
          <a:prstGeom prst="rect">
            <a:avLst/>
          </a:prstGeom>
          <a:noFill/>
          <a:ln w="9525">
            <a:noFill/>
          </a:ln>
        </p:spPr>
      </p:pic>
      <p:pic>
        <p:nvPicPr>
          <p:cNvPr id="31755" name="图片 1"/>
          <p:cNvPicPr>
            <a:picLocks noChangeAspect="1"/>
          </p:cNvPicPr>
          <p:nvPr/>
        </p:nvPicPr>
        <p:blipFill>
          <a:blip r:embed="rId4"/>
          <a:srcRect l="11116"/>
          <a:stretch>
            <a:fillRect/>
          </a:stretch>
        </p:blipFill>
        <p:spPr>
          <a:xfrm>
            <a:off x="1451655" y="4068763"/>
            <a:ext cx="8946936" cy="576262"/>
          </a:xfrm>
          <a:prstGeom prst="rect">
            <a:avLst/>
          </a:prstGeom>
          <a:noFill/>
          <a:ln w="9525">
            <a:noFill/>
          </a:ln>
        </p:spPr>
      </p:pic>
      <p:pic>
        <p:nvPicPr>
          <p:cNvPr id="31756" name="图片 6"/>
          <p:cNvPicPr>
            <a:picLocks noChangeAspect="1"/>
          </p:cNvPicPr>
          <p:nvPr/>
        </p:nvPicPr>
        <p:blipFill>
          <a:blip r:embed="rId7"/>
          <a:srcRect l="15826"/>
          <a:stretch>
            <a:fillRect/>
          </a:stretch>
        </p:blipFill>
        <p:spPr>
          <a:xfrm>
            <a:off x="1500326" y="4873625"/>
            <a:ext cx="9520403" cy="539750"/>
          </a:xfrm>
          <a:prstGeom prst="rect">
            <a:avLst/>
          </a:prstGeom>
          <a:noFill/>
          <a:ln w="9525">
            <a:noFill/>
          </a:ln>
        </p:spPr>
      </p:pic>
      <p:pic>
        <p:nvPicPr>
          <p:cNvPr id="31757" name="图片 5"/>
          <p:cNvPicPr>
            <a:picLocks noChangeAspect="1"/>
          </p:cNvPicPr>
          <p:nvPr/>
        </p:nvPicPr>
        <p:blipFill>
          <a:blip r:embed="rId9"/>
          <a:srcRect l="20358" r="25165"/>
          <a:stretch>
            <a:fillRect/>
          </a:stretch>
        </p:blipFill>
        <p:spPr>
          <a:xfrm>
            <a:off x="1011504" y="4908551"/>
            <a:ext cx="488823" cy="504825"/>
          </a:xfrm>
          <a:prstGeom prst="rect">
            <a:avLst/>
          </a:prstGeom>
          <a:noFill/>
          <a:ln w="9525">
            <a:noFill/>
          </a:ln>
        </p:spPr>
      </p:pic>
      <p:pic>
        <p:nvPicPr>
          <p:cNvPr id="31758" name="图片 6"/>
          <p:cNvPicPr>
            <a:picLocks noChangeAspect="1"/>
          </p:cNvPicPr>
          <p:nvPr/>
        </p:nvPicPr>
        <p:blipFill>
          <a:blip r:embed="rId9"/>
          <a:srcRect l="20358" r="25165"/>
          <a:stretch>
            <a:fillRect/>
          </a:stretch>
        </p:blipFill>
        <p:spPr>
          <a:xfrm>
            <a:off x="10398592" y="4140201"/>
            <a:ext cx="488823" cy="504825"/>
          </a:xfrm>
          <a:prstGeom prst="rect">
            <a:avLst/>
          </a:prstGeom>
          <a:noFill/>
          <a:ln w="9525">
            <a:noFill/>
          </a:ln>
        </p:spPr>
      </p:pic>
      <p:pic>
        <p:nvPicPr>
          <p:cNvPr id="3" name="N-HebSong14_2">
            <a:hlinkClick r:id="" action="ppaction://media"/>
            <a:extLst>
              <a:ext uri="{FF2B5EF4-FFF2-40B4-BE49-F238E27FC236}">
                <a16:creationId xmlns="" xmlns:a16="http://schemas.microsoft.com/office/drawing/2014/main" id="{70DEC883-A7CD-4C1C-AA97-C9ECF93DD9B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3085149" y="4356894"/>
            <a:ext cx="812588" cy="609600"/>
          </a:xfrm>
          <a:prstGeom prst="rect">
            <a:avLst/>
          </a:prstGeom>
        </p:spPr>
      </p:pic>
    </p:spTree>
    <p:extLst>
      <p:ext uri="{BB962C8B-B14F-4D97-AF65-F5344CB8AC3E}">
        <p14:creationId xmlns:p14="http://schemas.microsoft.com/office/powerpoint/2010/main" val="22022473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746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93" y="538696"/>
            <a:ext cx="12041651" cy="6247864"/>
          </a:xfrm>
          <a:prstGeom prst="rect">
            <a:avLst/>
          </a:prstGeom>
          <a:solidFill>
            <a:srgbClr val="002060"/>
          </a:solidFill>
        </p:spPr>
        <p:txBody>
          <a:bodyPr wrap="square">
            <a:spAutoFit/>
          </a:bodyPr>
          <a:lstStyle/>
          <a:p>
            <a:r>
              <a:rPr lang="en-US" sz="3600" dirty="0" smtClean="0">
                <a:solidFill>
                  <a:srgbClr val="FFFF00"/>
                </a:solidFill>
                <a:latin typeface="Bwhebb" pitchFamily="2" charset="0"/>
              </a:rPr>
              <a:t>  </a:t>
            </a:r>
            <a:r>
              <a:rPr lang="he-IL" sz="4000" dirty="0">
                <a:solidFill>
                  <a:schemeClr val="bg1"/>
                </a:solidFill>
              </a:rPr>
              <a:t>‎</a:t>
            </a:r>
            <a:r>
              <a:rPr lang="he-IL" sz="3200" dirty="0">
                <a:solidFill>
                  <a:schemeClr val="bg1"/>
                </a:solidFill>
              </a:rPr>
              <a:t>וְשָׁפַכְתִּי עַל־בֵּית דָּוִיד וְעַל יוֹשֵׁב </a:t>
            </a:r>
            <a:r>
              <a:rPr lang="he-IL" sz="3200" dirty="0" smtClean="0">
                <a:solidFill>
                  <a:schemeClr val="bg1"/>
                </a:solidFill>
              </a:rPr>
              <a:t>יְרוּשָׁלִַם </a:t>
            </a:r>
            <a:r>
              <a:rPr lang="he-IL" sz="3200" dirty="0">
                <a:solidFill>
                  <a:schemeClr val="bg1"/>
                </a:solidFill>
              </a:rPr>
              <a:t>רוּחַ חֵן וְתַחֲנוּנִים</a:t>
            </a:r>
            <a:endParaRPr lang="en-US" sz="3200" dirty="0">
              <a:solidFill>
                <a:schemeClr val="bg1"/>
              </a:solidFill>
            </a:endParaRPr>
          </a:p>
          <a:p>
            <a:r>
              <a:rPr lang="en-US" dirty="0" smtClean="0">
                <a:solidFill>
                  <a:schemeClr val="bg1"/>
                </a:solidFill>
              </a:rPr>
              <a:t> pleas for mercy  grace  spirit  </a:t>
            </a:r>
            <a:r>
              <a:rPr lang="en-US" sz="1700" dirty="0" smtClean="0">
                <a:solidFill>
                  <a:schemeClr val="bg1"/>
                </a:solidFill>
              </a:rPr>
              <a:t>Jerusalem  inhabitants </a:t>
            </a:r>
            <a:r>
              <a:rPr lang="en-US" dirty="0" smtClean="0">
                <a:solidFill>
                  <a:schemeClr val="bg1"/>
                </a:solidFill>
              </a:rPr>
              <a:t>on  David  house   on    I will pour </a:t>
            </a:r>
          </a:p>
          <a:p>
            <a:pPr rtl="1"/>
            <a:r>
              <a:rPr lang="en-US" sz="2000" dirty="0" smtClean="0">
                <a:solidFill>
                  <a:schemeClr val="bg1"/>
                </a:solidFill>
              </a:rPr>
              <a:t>   </a:t>
            </a:r>
            <a:r>
              <a:rPr lang="he-IL" sz="4000" dirty="0" smtClean="0">
                <a:solidFill>
                  <a:schemeClr val="bg1"/>
                </a:solidFill>
              </a:rPr>
              <a:t>‎</a:t>
            </a:r>
            <a:r>
              <a:rPr lang="he-IL" sz="4000" dirty="0" smtClean="0">
                <a:solidFill>
                  <a:srgbClr val="FFFF00"/>
                </a:solidFill>
              </a:rPr>
              <a:t> </a:t>
            </a:r>
            <a:r>
              <a:rPr lang="he-IL" sz="3600" dirty="0" smtClean="0">
                <a:solidFill>
                  <a:srgbClr val="FFFF00"/>
                </a:solidFill>
              </a:rPr>
              <a:t>וְהִבִּיטוּ</a:t>
            </a:r>
            <a:r>
              <a:rPr lang="en-US" sz="3600" dirty="0" smtClean="0">
                <a:solidFill>
                  <a:srgbClr val="FFFF00"/>
                </a:solidFill>
              </a:rPr>
              <a:t>  </a:t>
            </a:r>
            <a:r>
              <a:rPr lang="he-IL" sz="3600" dirty="0" smtClean="0">
                <a:solidFill>
                  <a:srgbClr val="FFFF00"/>
                </a:solidFill>
              </a:rPr>
              <a:t> </a:t>
            </a:r>
            <a:r>
              <a:rPr lang="he-IL" sz="3600" dirty="0">
                <a:solidFill>
                  <a:srgbClr val="FFFF00"/>
                </a:solidFill>
              </a:rPr>
              <a:t>אֵלַי אֵת </a:t>
            </a:r>
            <a:r>
              <a:rPr lang="he-IL" sz="3600" dirty="0" smtClean="0">
                <a:solidFill>
                  <a:srgbClr val="FFFF00"/>
                </a:solidFill>
              </a:rPr>
              <a:t>אֲשֶׁר־דָּקָרוּ</a:t>
            </a:r>
            <a:r>
              <a:rPr lang="en-US" sz="3600" dirty="0" smtClean="0">
                <a:solidFill>
                  <a:srgbClr val="FFFF00"/>
                </a:solidFill>
              </a:rPr>
              <a:t>  </a:t>
            </a:r>
            <a:r>
              <a:rPr lang="he-IL" sz="3600" dirty="0" smtClean="0">
                <a:solidFill>
                  <a:srgbClr val="FFFF00"/>
                </a:solidFill>
              </a:rPr>
              <a:t> וְסָפְדוּ</a:t>
            </a:r>
            <a:r>
              <a:rPr lang="en-US" sz="3600" dirty="0" smtClean="0">
                <a:solidFill>
                  <a:srgbClr val="FFFF00"/>
                </a:solidFill>
              </a:rPr>
              <a:t>   </a:t>
            </a:r>
            <a:r>
              <a:rPr lang="he-IL" sz="3600" dirty="0" smtClean="0">
                <a:solidFill>
                  <a:srgbClr val="FFFF00"/>
                </a:solidFill>
              </a:rPr>
              <a:t> עָלָיו</a:t>
            </a:r>
            <a:r>
              <a:rPr lang="en-US" dirty="0" smtClean="0">
                <a:solidFill>
                  <a:srgbClr val="FFFF00"/>
                </a:solidFill>
              </a:rPr>
              <a:t>     </a:t>
            </a:r>
            <a:r>
              <a:rPr lang="en-US" sz="3600" dirty="0" smtClean="0">
                <a:solidFill>
                  <a:srgbClr val="FFFF00"/>
                </a:solidFill>
              </a:rPr>
              <a:t>      </a:t>
            </a:r>
            <a:endParaRPr lang="en-US" sz="3600" dirty="0">
              <a:solidFill>
                <a:srgbClr val="FFFF00"/>
              </a:solidFill>
            </a:endParaRPr>
          </a:p>
          <a:p>
            <a:r>
              <a:rPr lang="en-US" dirty="0" smtClean="0">
                <a:solidFill>
                  <a:schemeClr val="bg1"/>
                </a:solidFill>
              </a:rPr>
              <a:t>                for him  they </a:t>
            </a:r>
            <a:r>
              <a:rPr lang="en-US" dirty="0">
                <a:solidFill>
                  <a:schemeClr val="bg1"/>
                </a:solidFill>
              </a:rPr>
              <a:t>shall mourn </a:t>
            </a:r>
            <a:r>
              <a:rPr lang="en-US" dirty="0" smtClean="0">
                <a:solidFill>
                  <a:schemeClr val="bg1"/>
                </a:solidFill>
              </a:rPr>
              <a:t> they pierced    whom         on me   they shall look</a:t>
            </a:r>
            <a:endParaRPr lang="en-US" baseline="30000" dirty="0" smtClean="0">
              <a:solidFill>
                <a:schemeClr val="bg1"/>
              </a:solidFill>
            </a:endParaRPr>
          </a:p>
          <a:p>
            <a:pPr rtl="1"/>
            <a:r>
              <a:rPr lang="he-IL" sz="3600" dirty="0">
                <a:solidFill>
                  <a:srgbClr val="FFFF00"/>
                </a:solidFill>
              </a:rPr>
              <a:t> כְּמִסְפֵּד </a:t>
            </a:r>
            <a:r>
              <a:rPr lang="he-IL" sz="3600" dirty="0" smtClean="0">
                <a:solidFill>
                  <a:srgbClr val="FFFF00"/>
                </a:solidFill>
              </a:rPr>
              <a:t>עַל־הַיָּחִיד</a:t>
            </a:r>
            <a:r>
              <a:rPr lang="en-US" sz="3600" dirty="0" smtClean="0">
                <a:solidFill>
                  <a:srgbClr val="FFFF00"/>
                </a:solidFill>
              </a:rPr>
              <a:t>        </a:t>
            </a:r>
            <a:r>
              <a:rPr lang="he-IL" sz="3600" dirty="0" smtClean="0">
                <a:solidFill>
                  <a:srgbClr val="FFFF00"/>
                </a:solidFill>
              </a:rPr>
              <a:t> וְהָמֵר</a:t>
            </a:r>
            <a:r>
              <a:rPr lang="en-US" sz="3600" dirty="0" smtClean="0">
                <a:solidFill>
                  <a:srgbClr val="FFFF00"/>
                </a:solidFill>
              </a:rPr>
              <a:t>   </a:t>
            </a:r>
            <a:r>
              <a:rPr lang="he-IL" sz="3600" dirty="0" smtClean="0">
                <a:solidFill>
                  <a:srgbClr val="FFFF00"/>
                </a:solidFill>
              </a:rPr>
              <a:t> עָלָיו</a:t>
            </a:r>
            <a:r>
              <a:rPr lang="en-US" sz="3600" dirty="0" smtClean="0">
                <a:solidFill>
                  <a:srgbClr val="FFFF00"/>
                </a:solidFill>
              </a:rPr>
              <a:t> </a:t>
            </a:r>
            <a:r>
              <a:rPr lang="he-IL" sz="3600" dirty="0" smtClean="0">
                <a:solidFill>
                  <a:srgbClr val="FFFF00"/>
                </a:solidFill>
              </a:rPr>
              <a:t> </a:t>
            </a:r>
            <a:r>
              <a:rPr lang="he-IL" sz="3600" dirty="0">
                <a:solidFill>
                  <a:srgbClr val="FFFF00"/>
                </a:solidFill>
              </a:rPr>
              <a:t>כְּהָמֵר עַל־הַבְּכוֹר</a:t>
            </a:r>
            <a:r>
              <a:rPr lang="he-IL" sz="3600" dirty="0" smtClean="0">
                <a:solidFill>
                  <a:srgbClr val="FFFF00"/>
                </a:solidFill>
              </a:rPr>
              <a:t>׃</a:t>
            </a:r>
            <a:r>
              <a:rPr lang="en-US" sz="3600" dirty="0" smtClean="0">
                <a:solidFill>
                  <a:srgbClr val="FFFF00"/>
                </a:solidFill>
              </a:rPr>
              <a:t>    </a:t>
            </a:r>
            <a:r>
              <a:rPr lang="he-IL" sz="3600" dirty="0" smtClean="0">
                <a:solidFill>
                  <a:srgbClr val="FFFF00"/>
                </a:solidFill>
              </a:rPr>
              <a:t> </a:t>
            </a:r>
            <a:endParaRPr lang="en-US" sz="3600" dirty="0">
              <a:solidFill>
                <a:srgbClr val="FFFF00"/>
              </a:solidFill>
            </a:endParaRPr>
          </a:p>
          <a:p>
            <a:r>
              <a:rPr lang="en-US" dirty="0" smtClean="0">
                <a:solidFill>
                  <a:schemeClr val="bg1"/>
                </a:solidFill>
              </a:rPr>
              <a:t>        the firstborn   for   as weeping  for him  they shall weep bitterly  </a:t>
            </a:r>
            <a:r>
              <a:rPr lang="en-US" dirty="0">
                <a:solidFill>
                  <a:schemeClr val="bg1"/>
                </a:solidFill>
              </a:rPr>
              <a:t>the </a:t>
            </a:r>
            <a:r>
              <a:rPr lang="en-US" dirty="0" smtClean="0">
                <a:solidFill>
                  <a:schemeClr val="bg1"/>
                </a:solidFill>
              </a:rPr>
              <a:t>only child </a:t>
            </a:r>
            <a:r>
              <a:rPr lang="en-US" dirty="0">
                <a:solidFill>
                  <a:schemeClr val="bg1"/>
                </a:solidFill>
              </a:rPr>
              <a:t>for  </a:t>
            </a:r>
            <a:r>
              <a:rPr lang="en-US" dirty="0" smtClean="0">
                <a:solidFill>
                  <a:schemeClr val="bg1"/>
                </a:solidFill>
              </a:rPr>
              <a:t>  </a:t>
            </a:r>
            <a:r>
              <a:rPr lang="en-US" dirty="0">
                <a:solidFill>
                  <a:schemeClr val="bg1"/>
                </a:solidFill>
              </a:rPr>
              <a:t>as </a:t>
            </a:r>
            <a:r>
              <a:rPr lang="en-US" dirty="0" smtClean="0">
                <a:solidFill>
                  <a:schemeClr val="bg1"/>
                </a:solidFill>
              </a:rPr>
              <a:t>mourning</a:t>
            </a:r>
            <a:r>
              <a:rPr lang="en-US" dirty="0" smtClean="0">
                <a:solidFill>
                  <a:srgbClr val="FFFF00"/>
                </a:solidFill>
              </a:rPr>
              <a:t> </a:t>
            </a:r>
            <a:endParaRPr lang="en-US" dirty="0">
              <a:solidFill>
                <a:srgbClr val="FFFF00"/>
              </a:solidFill>
            </a:endParaRPr>
          </a:p>
          <a:p>
            <a:r>
              <a:rPr lang="en-US" baseline="30000" dirty="0">
                <a:solidFill>
                  <a:srgbClr val="FFFF00"/>
                </a:solidFill>
              </a:rPr>
              <a:t>ESV </a:t>
            </a:r>
            <a:r>
              <a:rPr lang="en-US" dirty="0" smtClean="0">
                <a:solidFill>
                  <a:srgbClr val="FFFF00"/>
                </a:solidFill>
              </a:rPr>
              <a:t>And </a:t>
            </a:r>
            <a:r>
              <a:rPr lang="en-US" dirty="0">
                <a:solidFill>
                  <a:srgbClr val="FFFF00"/>
                </a:solidFill>
              </a:rPr>
              <a:t>I will pour out on the house of David and the inhabitants of Jerusalem a spirit of grace and pleas for mercy, so that, when they look on me, on him whom they have pierced, they shall mourn for him, as one mourns for an only child, and weep bitterly over him, as one weeps over a firstborn</a:t>
            </a:r>
            <a:r>
              <a:rPr lang="en-US" dirty="0" smtClean="0">
                <a:solidFill>
                  <a:srgbClr val="FFFF00"/>
                </a:solidFill>
              </a:rPr>
              <a:t>.   / </a:t>
            </a:r>
            <a:r>
              <a:rPr lang="en-US" sz="1600" baseline="30000" dirty="0" smtClean="0">
                <a:solidFill>
                  <a:schemeClr val="bg1"/>
                </a:solidFill>
              </a:rPr>
              <a:t>R95 </a:t>
            </a:r>
            <a:r>
              <a:rPr lang="en-US" sz="1600" dirty="0" err="1">
                <a:solidFill>
                  <a:schemeClr val="bg1"/>
                </a:solidFill>
              </a:rPr>
              <a:t>Pero</a:t>
            </a:r>
            <a:r>
              <a:rPr lang="en-US" sz="1600" dirty="0">
                <a:solidFill>
                  <a:schemeClr val="bg1"/>
                </a:solidFill>
              </a:rPr>
              <a:t> </a:t>
            </a:r>
            <a:r>
              <a:rPr lang="en-US" sz="1600" dirty="0" err="1">
                <a:solidFill>
                  <a:schemeClr val="bg1"/>
                </a:solidFill>
              </a:rPr>
              <a:t>sobre</a:t>
            </a:r>
            <a:r>
              <a:rPr lang="en-US" sz="1600" dirty="0">
                <a:solidFill>
                  <a:schemeClr val="bg1"/>
                </a:solidFill>
              </a:rPr>
              <a:t> la casa de David y los </a:t>
            </a:r>
            <a:r>
              <a:rPr lang="en-US" sz="1600" dirty="0" err="1">
                <a:solidFill>
                  <a:schemeClr val="bg1"/>
                </a:solidFill>
              </a:rPr>
              <a:t>habitantes</a:t>
            </a:r>
            <a:r>
              <a:rPr lang="en-US" sz="1600" dirty="0">
                <a:solidFill>
                  <a:schemeClr val="bg1"/>
                </a:solidFill>
              </a:rPr>
              <a:t> de </a:t>
            </a:r>
            <a:r>
              <a:rPr lang="en-US" sz="1600" dirty="0" err="1">
                <a:solidFill>
                  <a:schemeClr val="bg1"/>
                </a:solidFill>
              </a:rPr>
              <a:t>Jerusalén</a:t>
            </a:r>
            <a:r>
              <a:rPr lang="en-US" sz="1600" dirty="0">
                <a:solidFill>
                  <a:schemeClr val="bg1"/>
                </a:solidFill>
              </a:rPr>
              <a:t> </a:t>
            </a:r>
            <a:r>
              <a:rPr lang="en-US" sz="1600" dirty="0" err="1">
                <a:solidFill>
                  <a:schemeClr val="bg1"/>
                </a:solidFill>
              </a:rPr>
              <a:t>derramaré</a:t>
            </a:r>
            <a:r>
              <a:rPr lang="en-US" sz="1600" dirty="0">
                <a:solidFill>
                  <a:schemeClr val="bg1"/>
                </a:solidFill>
              </a:rPr>
              <a:t> un </a:t>
            </a:r>
            <a:r>
              <a:rPr lang="en-US" sz="1600" dirty="0" err="1">
                <a:solidFill>
                  <a:schemeClr val="bg1"/>
                </a:solidFill>
              </a:rPr>
              <a:t>espíritu</a:t>
            </a:r>
            <a:r>
              <a:rPr lang="en-US" sz="1600" dirty="0">
                <a:solidFill>
                  <a:schemeClr val="bg1"/>
                </a:solidFill>
              </a:rPr>
              <a:t> de </a:t>
            </a:r>
            <a:r>
              <a:rPr lang="en-US" sz="1600" dirty="0" err="1">
                <a:solidFill>
                  <a:schemeClr val="bg1"/>
                </a:solidFill>
              </a:rPr>
              <a:t>gracia</a:t>
            </a:r>
            <a:r>
              <a:rPr lang="en-US" sz="1600" dirty="0">
                <a:solidFill>
                  <a:schemeClr val="bg1"/>
                </a:solidFill>
              </a:rPr>
              <a:t> y de </a:t>
            </a:r>
            <a:r>
              <a:rPr lang="en-US" sz="1600" dirty="0" err="1">
                <a:solidFill>
                  <a:schemeClr val="bg1"/>
                </a:solidFill>
              </a:rPr>
              <a:t>oración</a:t>
            </a:r>
            <a:r>
              <a:rPr lang="en-US" sz="1600" dirty="0">
                <a:solidFill>
                  <a:schemeClr val="bg1"/>
                </a:solidFill>
              </a:rPr>
              <a:t>. </a:t>
            </a:r>
            <a:r>
              <a:rPr lang="en-US" sz="1600" dirty="0" err="1">
                <a:solidFill>
                  <a:schemeClr val="bg1"/>
                </a:solidFill>
              </a:rPr>
              <a:t>Mirarán</a:t>
            </a:r>
            <a:r>
              <a:rPr lang="en-US" sz="1600" dirty="0">
                <a:solidFill>
                  <a:schemeClr val="bg1"/>
                </a:solidFill>
              </a:rPr>
              <a:t> </a:t>
            </a:r>
            <a:r>
              <a:rPr lang="en-US" sz="1600" dirty="0" err="1">
                <a:solidFill>
                  <a:schemeClr val="bg1"/>
                </a:solidFill>
              </a:rPr>
              <a:t>hacia</a:t>
            </a:r>
            <a:r>
              <a:rPr lang="en-US" sz="1600" dirty="0">
                <a:solidFill>
                  <a:schemeClr val="bg1"/>
                </a:solidFill>
              </a:rPr>
              <a:t> </a:t>
            </a:r>
            <a:r>
              <a:rPr lang="en-US" sz="1600" dirty="0" err="1">
                <a:solidFill>
                  <a:schemeClr val="bg1"/>
                </a:solidFill>
              </a:rPr>
              <a:t>mí</a:t>
            </a:r>
            <a:r>
              <a:rPr lang="en-US" sz="1600" dirty="0">
                <a:solidFill>
                  <a:schemeClr val="bg1"/>
                </a:solidFill>
              </a:rPr>
              <a:t>, a </a:t>
            </a:r>
            <a:r>
              <a:rPr lang="en-US" sz="1600" dirty="0" err="1">
                <a:solidFill>
                  <a:schemeClr val="bg1"/>
                </a:solidFill>
              </a:rPr>
              <a:t>quien</a:t>
            </a:r>
            <a:r>
              <a:rPr lang="en-US" sz="1600" dirty="0">
                <a:solidFill>
                  <a:schemeClr val="bg1"/>
                </a:solidFill>
              </a:rPr>
              <a:t> </a:t>
            </a:r>
            <a:r>
              <a:rPr lang="en-US" sz="1600" dirty="0" err="1">
                <a:solidFill>
                  <a:schemeClr val="bg1"/>
                </a:solidFill>
              </a:rPr>
              <a:t>traspasaron</a:t>
            </a:r>
            <a:r>
              <a:rPr lang="en-US" sz="1600" dirty="0">
                <a:solidFill>
                  <a:schemeClr val="bg1"/>
                </a:solidFill>
              </a:rPr>
              <a:t>, y </a:t>
            </a:r>
            <a:r>
              <a:rPr lang="en-US" sz="1600" dirty="0" err="1">
                <a:solidFill>
                  <a:schemeClr val="bg1"/>
                </a:solidFill>
              </a:rPr>
              <a:t>llorarán</a:t>
            </a:r>
            <a:r>
              <a:rPr lang="en-US" sz="1600" dirty="0">
                <a:solidFill>
                  <a:schemeClr val="bg1"/>
                </a:solidFill>
              </a:rPr>
              <a:t> </a:t>
            </a:r>
            <a:r>
              <a:rPr lang="en-US" sz="1600" dirty="0" err="1">
                <a:solidFill>
                  <a:schemeClr val="bg1"/>
                </a:solidFill>
              </a:rPr>
              <a:t>como</a:t>
            </a:r>
            <a:r>
              <a:rPr lang="en-US" sz="1600" dirty="0">
                <a:solidFill>
                  <a:schemeClr val="bg1"/>
                </a:solidFill>
              </a:rPr>
              <a:t> se </a:t>
            </a:r>
            <a:r>
              <a:rPr lang="en-US" sz="1600" dirty="0" err="1">
                <a:solidFill>
                  <a:schemeClr val="bg1"/>
                </a:solidFill>
              </a:rPr>
              <a:t>llora</a:t>
            </a:r>
            <a:r>
              <a:rPr lang="en-US" sz="1600" dirty="0">
                <a:solidFill>
                  <a:schemeClr val="bg1"/>
                </a:solidFill>
              </a:rPr>
              <a:t> </a:t>
            </a:r>
            <a:r>
              <a:rPr lang="en-US" sz="1600" dirty="0" err="1">
                <a:solidFill>
                  <a:schemeClr val="bg1"/>
                </a:solidFill>
              </a:rPr>
              <a:t>por</a:t>
            </a:r>
            <a:r>
              <a:rPr lang="en-US" sz="1600" dirty="0">
                <a:solidFill>
                  <a:schemeClr val="bg1"/>
                </a:solidFill>
              </a:rPr>
              <a:t> el </a:t>
            </a:r>
            <a:r>
              <a:rPr lang="en-US" sz="1600" dirty="0" err="1">
                <a:solidFill>
                  <a:schemeClr val="bg1"/>
                </a:solidFill>
              </a:rPr>
              <a:t>hijo</a:t>
            </a:r>
            <a:r>
              <a:rPr lang="en-US" sz="1600" dirty="0">
                <a:solidFill>
                  <a:schemeClr val="bg1"/>
                </a:solidFill>
              </a:rPr>
              <a:t> </a:t>
            </a:r>
            <a:r>
              <a:rPr lang="en-US" sz="1600" dirty="0" err="1">
                <a:solidFill>
                  <a:schemeClr val="bg1"/>
                </a:solidFill>
              </a:rPr>
              <a:t>unigénito</a:t>
            </a:r>
            <a:r>
              <a:rPr lang="en-US" sz="1600" dirty="0">
                <a:solidFill>
                  <a:schemeClr val="bg1"/>
                </a:solidFill>
              </a:rPr>
              <a:t>, y se </a:t>
            </a:r>
            <a:r>
              <a:rPr lang="en-US" sz="1600" dirty="0" err="1">
                <a:solidFill>
                  <a:schemeClr val="bg1"/>
                </a:solidFill>
              </a:rPr>
              <a:t>afligirán</a:t>
            </a:r>
            <a:r>
              <a:rPr lang="en-US" sz="1600" dirty="0">
                <a:solidFill>
                  <a:schemeClr val="bg1"/>
                </a:solidFill>
              </a:rPr>
              <a:t> </a:t>
            </a:r>
            <a:r>
              <a:rPr lang="en-US" sz="1600" dirty="0" err="1">
                <a:solidFill>
                  <a:schemeClr val="bg1"/>
                </a:solidFill>
              </a:rPr>
              <a:t>por</a:t>
            </a:r>
            <a:r>
              <a:rPr lang="en-US" sz="1600" dirty="0">
                <a:solidFill>
                  <a:schemeClr val="bg1"/>
                </a:solidFill>
              </a:rPr>
              <a:t> </a:t>
            </a:r>
            <a:r>
              <a:rPr lang="en-US" sz="1600" dirty="0" err="1">
                <a:solidFill>
                  <a:schemeClr val="bg1"/>
                </a:solidFill>
              </a:rPr>
              <a:t>él</a:t>
            </a:r>
            <a:r>
              <a:rPr lang="en-US" sz="1600" dirty="0">
                <a:solidFill>
                  <a:schemeClr val="bg1"/>
                </a:solidFill>
              </a:rPr>
              <a:t> </a:t>
            </a:r>
            <a:r>
              <a:rPr lang="en-US" sz="1600" dirty="0" err="1">
                <a:solidFill>
                  <a:schemeClr val="bg1"/>
                </a:solidFill>
              </a:rPr>
              <a:t>como</a:t>
            </a:r>
            <a:r>
              <a:rPr lang="en-US" sz="1600" dirty="0">
                <a:solidFill>
                  <a:schemeClr val="bg1"/>
                </a:solidFill>
              </a:rPr>
              <a:t> </a:t>
            </a:r>
            <a:r>
              <a:rPr lang="en-US" sz="1600" dirty="0" err="1">
                <a:solidFill>
                  <a:schemeClr val="bg1"/>
                </a:solidFill>
              </a:rPr>
              <a:t>quien</a:t>
            </a:r>
            <a:r>
              <a:rPr lang="en-US" sz="1600" dirty="0">
                <a:solidFill>
                  <a:schemeClr val="bg1"/>
                </a:solidFill>
              </a:rPr>
              <a:t> se </a:t>
            </a:r>
            <a:r>
              <a:rPr lang="en-US" sz="1600" dirty="0" err="1">
                <a:solidFill>
                  <a:schemeClr val="bg1"/>
                </a:solidFill>
              </a:rPr>
              <a:t>aflige</a:t>
            </a:r>
            <a:r>
              <a:rPr lang="en-US" sz="1600" dirty="0">
                <a:solidFill>
                  <a:schemeClr val="bg1"/>
                </a:solidFill>
              </a:rPr>
              <a:t> </a:t>
            </a:r>
            <a:r>
              <a:rPr lang="en-US" sz="1600" dirty="0" err="1">
                <a:solidFill>
                  <a:schemeClr val="bg1"/>
                </a:solidFill>
              </a:rPr>
              <a:t>por</a:t>
            </a:r>
            <a:r>
              <a:rPr lang="en-US" sz="1600" dirty="0">
                <a:solidFill>
                  <a:schemeClr val="bg1"/>
                </a:solidFill>
              </a:rPr>
              <a:t> el </a:t>
            </a:r>
            <a:r>
              <a:rPr lang="en-US" sz="1600" dirty="0" err="1">
                <a:solidFill>
                  <a:schemeClr val="bg1"/>
                </a:solidFill>
              </a:rPr>
              <a:t>primogénito</a:t>
            </a:r>
            <a:r>
              <a:rPr lang="en-US" sz="1600" dirty="0" smtClean="0">
                <a:solidFill>
                  <a:schemeClr val="bg1"/>
                </a:solidFill>
              </a:rPr>
              <a:t>.   / </a:t>
            </a:r>
            <a:r>
              <a:rPr lang="en-US" sz="1600" baseline="30000" dirty="0" smtClean="0">
                <a:solidFill>
                  <a:schemeClr val="bg1"/>
                </a:solidFill>
              </a:rPr>
              <a:t>BFC </a:t>
            </a:r>
            <a:r>
              <a:rPr lang="en-US" sz="1600" dirty="0" err="1">
                <a:solidFill>
                  <a:schemeClr val="bg1"/>
                </a:solidFill>
              </a:rPr>
              <a:t>J'animerai</a:t>
            </a:r>
            <a:r>
              <a:rPr lang="en-US" sz="1600" dirty="0">
                <a:solidFill>
                  <a:schemeClr val="bg1"/>
                </a:solidFill>
              </a:rPr>
              <a:t> les descendants de David et les habitants de </a:t>
            </a:r>
            <a:r>
              <a:rPr lang="en-US" sz="1600" dirty="0" err="1">
                <a:solidFill>
                  <a:schemeClr val="bg1"/>
                </a:solidFill>
              </a:rPr>
              <a:t>Jérusalem</a:t>
            </a:r>
            <a:r>
              <a:rPr lang="en-US" sz="1600" dirty="0">
                <a:solidFill>
                  <a:schemeClr val="bg1"/>
                </a:solidFill>
              </a:rPr>
              <a:t> d'un esprit de bonne </a:t>
            </a:r>
            <a:r>
              <a:rPr lang="en-US" sz="1600" dirty="0" err="1">
                <a:solidFill>
                  <a:schemeClr val="bg1"/>
                </a:solidFill>
              </a:rPr>
              <a:t>volonté</a:t>
            </a:r>
            <a:r>
              <a:rPr lang="en-US" sz="1600" dirty="0">
                <a:solidFill>
                  <a:schemeClr val="bg1"/>
                </a:solidFill>
              </a:rPr>
              <a:t> et de </a:t>
            </a:r>
            <a:r>
              <a:rPr lang="en-US" sz="1600" dirty="0" err="1">
                <a:solidFill>
                  <a:schemeClr val="bg1"/>
                </a:solidFill>
              </a:rPr>
              <a:t>prière</a:t>
            </a:r>
            <a:r>
              <a:rPr lang="en-US" sz="1600" dirty="0">
                <a:solidFill>
                  <a:schemeClr val="bg1"/>
                </a:solidFill>
              </a:rPr>
              <a:t>. </a:t>
            </a:r>
            <a:r>
              <a:rPr lang="en-US" sz="1600" dirty="0" err="1">
                <a:solidFill>
                  <a:schemeClr val="bg1"/>
                </a:solidFill>
              </a:rPr>
              <a:t>Ils</a:t>
            </a:r>
            <a:r>
              <a:rPr lang="en-US" sz="1600" dirty="0">
                <a:solidFill>
                  <a:schemeClr val="bg1"/>
                </a:solidFill>
              </a:rPr>
              <a:t> </a:t>
            </a:r>
            <a:r>
              <a:rPr lang="en-US" sz="1600" dirty="0" err="1">
                <a:solidFill>
                  <a:schemeClr val="bg1"/>
                </a:solidFill>
              </a:rPr>
              <a:t>regarderont</a:t>
            </a:r>
            <a:r>
              <a:rPr lang="en-US" sz="1600" dirty="0">
                <a:solidFill>
                  <a:schemeClr val="bg1"/>
                </a:solidFill>
              </a:rPr>
              <a:t> à </a:t>
            </a:r>
            <a:r>
              <a:rPr lang="en-US" sz="1600" dirty="0" err="1">
                <a:solidFill>
                  <a:schemeClr val="bg1"/>
                </a:solidFill>
              </a:rPr>
              <a:t>moi</a:t>
            </a:r>
            <a:r>
              <a:rPr lang="en-US" sz="1600" dirty="0">
                <a:solidFill>
                  <a:schemeClr val="bg1"/>
                </a:solidFill>
              </a:rPr>
              <a:t>, à cause de </a:t>
            </a:r>
            <a:r>
              <a:rPr lang="en-US" sz="1600" dirty="0" err="1">
                <a:solidFill>
                  <a:schemeClr val="bg1"/>
                </a:solidFill>
              </a:rPr>
              <a:t>celui</a:t>
            </a:r>
            <a:r>
              <a:rPr lang="en-US" sz="1600" dirty="0">
                <a:solidFill>
                  <a:schemeClr val="bg1"/>
                </a:solidFill>
              </a:rPr>
              <a:t> </a:t>
            </a:r>
            <a:r>
              <a:rPr lang="en-US" sz="1600" dirty="0" err="1">
                <a:solidFill>
                  <a:schemeClr val="bg1"/>
                </a:solidFill>
              </a:rPr>
              <a:t>qu'ils</a:t>
            </a:r>
            <a:r>
              <a:rPr lang="en-US" sz="1600" dirty="0">
                <a:solidFill>
                  <a:schemeClr val="bg1"/>
                </a:solidFill>
              </a:rPr>
              <a:t> </a:t>
            </a:r>
            <a:r>
              <a:rPr lang="en-US" sz="1600" dirty="0" err="1">
                <a:solidFill>
                  <a:schemeClr val="bg1"/>
                </a:solidFill>
              </a:rPr>
              <a:t>ont</a:t>
            </a:r>
            <a:r>
              <a:rPr lang="en-US" sz="1600" dirty="0">
                <a:solidFill>
                  <a:schemeClr val="bg1"/>
                </a:solidFill>
              </a:rPr>
              <a:t> </a:t>
            </a:r>
            <a:r>
              <a:rPr lang="en-US" sz="1600" dirty="0" err="1">
                <a:solidFill>
                  <a:schemeClr val="bg1"/>
                </a:solidFill>
              </a:rPr>
              <a:t>transpercé</a:t>
            </a:r>
            <a:r>
              <a:rPr lang="en-US" sz="1600" dirty="0">
                <a:solidFill>
                  <a:schemeClr val="bg1"/>
                </a:solidFill>
              </a:rPr>
              <a:t>. </a:t>
            </a:r>
            <a:r>
              <a:rPr lang="en-US" sz="1600" dirty="0" err="1">
                <a:solidFill>
                  <a:schemeClr val="bg1"/>
                </a:solidFill>
              </a:rPr>
              <a:t>Ils</a:t>
            </a:r>
            <a:r>
              <a:rPr lang="en-US" sz="1600" dirty="0">
                <a:solidFill>
                  <a:schemeClr val="bg1"/>
                </a:solidFill>
              </a:rPr>
              <a:t> </a:t>
            </a:r>
            <a:r>
              <a:rPr lang="en-US" sz="1600" dirty="0" err="1">
                <a:solidFill>
                  <a:schemeClr val="bg1"/>
                </a:solidFill>
              </a:rPr>
              <a:t>pleureront</a:t>
            </a:r>
            <a:r>
              <a:rPr lang="en-US" sz="1600" dirty="0">
                <a:solidFill>
                  <a:schemeClr val="bg1"/>
                </a:solidFill>
              </a:rPr>
              <a:t> </a:t>
            </a:r>
            <a:r>
              <a:rPr lang="en-US" sz="1600" dirty="0" err="1">
                <a:solidFill>
                  <a:schemeClr val="bg1"/>
                </a:solidFill>
              </a:rPr>
              <a:t>sur</a:t>
            </a:r>
            <a:r>
              <a:rPr lang="en-US" sz="1600" dirty="0">
                <a:solidFill>
                  <a:schemeClr val="bg1"/>
                </a:solidFill>
              </a:rPr>
              <a:t> </a:t>
            </a:r>
            <a:r>
              <a:rPr lang="en-US" sz="1600" dirty="0" err="1">
                <a:solidFill>
                  <a:schemeClr val="bg1"/>
                </a:solidFill>
              </a:rPr>
              <a:t>lui</a:t>
            </a:r>
            <a:r>
              <a:rPr lang="en-US" sz="1600" dirty="0">
                <a:solidFill>
                  <a:schemeClr val="bg1"/>
                </a:solidFill>
              </a:rPr>
              <a:t> </a:t>
            </a:r>
            <a:r>
              <a:rPr lang="en-US" sz="1600" dirty="0" err="1">
                <a:solidFill>
                  <a:schemeClr val="bg1"/>
                </a:solidFill>
              </a:rPr>
              <a:t>comme</a:t>
            </a:r>
            <a:r>
              <a:rPr lang="en-US" sz="1600" dirty="0">
                <a:solidFill>
                  <a:schemeClr val="bg1"/>
                </a:solidFill>
              </a:rPr>
              <a:t> on </a:t>
            </a:r>
            <a:r>
              <a:rPr lang="en-US" sz="1600" dirty="0" err="1">
                <a:solidFill>
                  <a:schemeClr val="bg1"/>
                </a:solidFill>
              </a:rPr>
              <a:t>pleure</a:t>
            </a:r>
            <a:r>
              <a:rPr lang="en-US" sz="1600" dirty="0">
                <a:solidFill>
                  <a:schemeClr val="bg1"/>
                </a:solidFill>
              </a:rPr>
              <a:t> à la mort d'un </a:t>
            </a:r>
            <a:r>
              <a:rPr lang="en-US" sz="1600" dirty="0" err="1">
                <a:solidFill>
                  <a:schemeClr val="bg1"/>
                </a:solidFill>
              </a:rPr>
              <a:t>fils</a:t>
            </a:r>
            <a:r>
              <a:rPr lang="en-US" sz="1600" dirty="0">
                <a:solidFill>
                  <a:schemeClr val="bg1"/>
                </a:solidFill>
              </a:rPr>
              <a:t> unique, </a:t>
            </a:r>
            <a:r>
              <a:rPr lang="en-US" sz="1600" dirty="0" err="1">
                <a:solidFill>
                  <a:schemeClr val="bg1"/>
                </a:solidFill>
              </a:rPr>
              <a:t>ils</a:t>
            </a:r>
            <a:r>
              <a:rPr lang="en-US" sz="1600" dirty="0">
                <a:solidFill>
                  <a:schemeClr val="bg1"/>
                </a:solidFill>
              </a:rPr>
              <a:t> se </a:t>
            </a:r>
            <a:r>
              <a:rPr lang="en-US" sz="1600" dirty="0" err="1">
                <a:solidFill>
                  <a:schemeClr val="bg1"/>
                </a:solidFill>
              </a:rPr>
              <a:t>lamenteront</a:t>
            </a:r>
            <a:r>
              <a:rPr lang="en-US" sz="1600" dirty="0">
                <a:solidFill>
                  <a:schemeClr val="bg1"/>
                </a:solidFill>
              </a:rPr>
              <a:t> </a:t>
            </a:r>
            <a:r>
              <a:rPr lang="en-US" sz="1600" dirty="0" err="1">
                <a:solidFill>
                  <a:schemeClr val="bg1"/>
                </a:solidFill>
              </a:rPr>
              <a:t>amèrement</a:t>
            </a:r>
            <a:r>
              <a:rPr lang="en-US" sz="1600" dirty="0">
                <a:solidFill>
                  <a:schemeClr val="bg1"/>
                </a:solidFill>
              </a:rPr>
              <a:t> </a:t>
            </a:r>
            <a:r>
              <a:rPr lang="en-US" sz="1600" dirty="0" err="1">
                <a:solidFill>
                  <a:schemeClr val="bg1"/>
                </a:solidFill>
              </a:rPr>
              <a:t>comme</a:t>
            </a:r>
            <a:r>
              <a:rPr lang="en-US" sz="1600" dirty="0">
                <a:solidFill>
                  <a:schemeClr val="bg1"/>
                </a:solidFill>
              </a:rPr>
              <a:t> </a:t>
            </a:r>
            <a:r>
              <a:rPr lang="en-US" sz="1600" dirty="0" err="1">
                <a:solidFill>
                  <a:schemeClr val="bg1"/>
                </a:solidFill>
              </a:rPr>
              <a:t>lorsqu'on</a:t>
            </a:r>
            <a:r>
              <a:rPr lang="en-US" sz="1600" dirty="0">
                <a:solidFill>
                  <a:schemeClr val="bg1"/>
                </a:solidFill>
              </a:rPr>
              <a:t> </a:t>
            </a:r>
            <a:r>
              <a:rPr lang="en-US" sz="1600" dirty="0" err="1">
                <a:solidFill>
                  <a:schemeClr val="bg1"/>
                </a:solidFill>
              </a:rPr>
              <a:t>perd</a:t>
            </a:r>
            <a:r>
              <a:rPr lang="en-US" sz="1600" dirty="0">
                <a:solidFill>
                  <a:schemeClr val="bg1"/>
                </a:solidFill>
              </a:rPr>
              <a:t> un </a:t>
            </a:r>
            <a:r>
              <a:rPr lang="en-US" sz="1600" dirty="0" err="1">
                <a:solidFill>
                  <a:schemeClr val="bg1"/>
                </a:solidFill>
              </a:rPr>
              <a:t>fils</a:t>
            </a:r>
            <a:r>
              <a:rPr lang="en-US" sz="1600" dirty="0">
                <a:solidFill>
                  <a:schemeClr val="bg1"/>
                </a:solidFill>
              </a:rPr>
              <a:t> premier-né</a:t>
            </a:r>
            <a:r>
              <a:rPr lang="en-US" sz="1600" dirty="0" smtClean="0">
                <a:solidFill>
                  <a:schemeClr val="bg1"/>
                </a:solidFill>
              </a:rPr>
              <a:t>.   / </a:t>
            </a:r>
            <a:r>
              <a:rPr lang="en-US" sz="1600" baseline="30000" dirty="0">
                <a:solidFill>
                  <a:schemeClr val="bg1"/>
                </a:solidFill>
              </a:rPr>
              <a:t>ELB </a:t>
            </a:r>
            <a:r>
              <a:rPr lang="en-US" sz="1600" dirty="0" err="1">
                <a:solidFill>
                  <a:schemeClr val="bg1"/>
                </a:solidFill>
              </a:rPr>
              <a:t>Aber</a:t>
            </a:r>
            <a:r>
              <a:rPr lang="en-US" sz="1600" dirty="0">
                <a:solidFill>
                  <a:schemeClr val="bg1"/>
                </a:solidFill>
              </a:rPr>
              <a:t> </a:t>
            </a:r>
            <a:r>
              <a:rPr lang="en-US" sz="1600" dirty="0" err="1">
                <a:solidFill>
                  <a:schemeClr val="bg1"/>
                </a:solidFill>
              </a:rPr>
              <a:t>über</a:t>
            </a:r>
            <a:r>
              <a:rPr lang="en-US" sz="1600" dirty="0">
                <a:solidFill>
                  <a:schemeClr val="bg1"/>
                </a:solidFill>
              </a:rPr>
              <a:t> das </a:t>
            </a:r>
            <a:r>
              <a:rPr lang="en-US" sz="1600" dirty="0" err="1">
                <a:solidFill>
                  <a:schemeClr val="bg1"/>
                </a:solidFill>
              </a:rPr>
              <a:t>Haus</a:t>
            </a:r>
            <a:r>
              <a:rPr lang="en-US" sz="1600" dirty="0">
                <a:solidFill>
                  <a:schemeClr val="bg1"/>
                </a:solidFill>
              </a:rPr>
              <a:t> David und </a:t>
            </a:r>
            <a:r>
              <a:rPr lang="en-US" sz="1600" dirty="0" err="1">
                <a:solidFill>
                  <a:schemeClr val="bg1"/>
                </a:solidFill>
              </a:rPr>
              <a:t>über</a:t>
            </a:r>
            <a:r>
              <a:rPr lang="en-US" sz="1600" dirty="0">
                <a:solidFill>
                  <a:schemeClr val="bg1"/>
                </a:solidFill>
              </a:rPr>
              <a:t> die </a:t>
            </a:r>
            <a:r>
              <a:rPr lang="en-US" sz="1600" dirty="0" err="1">
                <a:solidFill>
                  <a:schemeClr val="bg1"/>
                </a:solidFill>
              </a:rPr>
              <a:t>Bewohnerschaft</a:t>
            </a:r>
            <a:r>
              <a:rPr lang="en-US" sz="1600" dirty="0">
                <a:solidFill>
                  <a:schemeClr val="bg1"/>
                </a:solidFill>
              </a:rPr>
              <a:t> von Jerusalem </a:t>
            </a:r>
            <a:r>
              <a:rPr lang="en-US" sz="1600" dirty="0" err="1">
                <a:solidFill>
                  <a:schemeClr val="bg1"/>
                </a:solidFill>
              </a:rPr>
              <a:t>gieße</a:t>
            </a:r>
            <a:r>
              <a:rPr lang="en-US" sz="1600" dirty="0">
                <a:solidFill>
                  <a:schemeClr val="bg1"/>
                </a:solidFill>
              </a:rPr>
              <a:t> </a:t>
            </a:r>
            <a:r>
              <a:rPr lang="en-US" sz="1600" dirty="0" err="1">
                <a:solidFill>
                  <a:schemeClr val="bg1"/>
                </a:solidFill>
              </a:rPr>
              <a:t>ich</a:t>
            </a:r>
            <a:r>
              <a:rPr lang="en-US" sz="1600" dirty="0">
                <a:solidFill>
                  <a:schemeClr val="bg1"/>
                </a:solidFill>
              </a:rPr>
              <a:t> den Geist der </a:t>
            </a:r>
            <a:r>
              <a:rPr lang="en-US" sz="1600" dirty="0" err="1">
                <a:solidFill>
                  <a:schemeClr val="bg1"/>
                </a:solidFill>
              </a:rPr>
              <a:t>Gnade</a:t>
            </a:r>
            <a:r>
              <a:rPr lang="en-US" sz="1600" dirty="0">
                <a:solidFill>
                  <a:schemeClr val="bg1"/>
                </a:solidFill>
              </a:rPr>
              <a:t> und des </a:t>
            </a:r>
            <a:r>
              <a:rPr lang="en-US" sz="1600" dirty="0" err="1">
                <a:solidFill>
                  <a:schemeClr val="bg1"/>
                </a:solidFill>
              </a:rPr>
              <a:t>Flehens</a:t>
            </a:r>
            <a:r>
              <a:rPr lang="en-US" sz="1600" dirty="0">
                <a:solidFill>
                  <a:schemeClr val="bg1"/>
                </a:solidFill>
              </a:rPr>
              <a:t> </a:t>
            </a:r>
            <a:r>
              <a:rPr lang="en-US" sz="1600" dirty="0" err="1">
                <a:solidFill>
                  <a:schemeClr val="bg1"/>
                </a:solidFill>
              </a:rPr>
              <a:t>aus</a:t>
            </a:r>
            <a:r>
              <a:rPr lang="en-US" sz="1600" dirty="0">
                <a:solidFill>
                  <a:schemeClr val="bg1"/>
                </a:solidFill>
              </a:rPr>
              <a:t>, und </a:t>
            </a:r>
            <a:r>
              <a:rPr lang="en-US" sz="1600" dirty="0" err="1">
                <a:solidFill>
                  <a:schemeClr val="bg1"/>
                </a:solidFill>
              </a:rPr>
              <a:t>sie</a:t>
            </a:r>
            <a:r>
              <a:rPr lang="en-US" sz="1600" dirty="0">
                <a:solidFill>
                  <a:schemeClr val="bg1"/>
                </a:solidFill>
              </a:rPr>
              <a:t> </a:t>
            </a:r>
            <a:r>
              <a:rPr lang="en-US" sz="1600" dirty="0" err="1">
                <a:solidFill>
                  <a:schemeClr val="bg1"/>
                </a:solidFill>
              </a:rPr>
              <a:t>werden</a:t>
            </a:r>
            <a:r>
              <a:rPr lang="en-US" sz="1600" dirty="0">
                <a:solidFill>
                  <a:schemeClr val="bg1"/>
                </a:solidFill>
              </a:rPr>
              <a:t> auf </a:t>
            </a:r>
            <a:r>
              <a:rPr lang="en-US" sz="1600" dirty="0" err="1">
                <a:solidFill>
                  <a:schemeClr val="bg1"/>
                </a:solidFill>
              </a:rPr>
              <a:t>mich</a:t>
            </a:r>
            <a:r>
              <a:rPr lang="en-US" sz="1600" dirty="0">
                <a:solidFill>
                  <a:schemeClr val="bg1"/>
                </a:solidFill>
              </a:rPr>
              <a:t> </a:t>
            </a:r>
            <a:r>
              <a:rPr lang="en-US" sz="1600" dirty="0" err="1">
                <a:solidFill>
                  <a:schemeClr val="bg1"/>
                </a:solidFill>
              </a:rPr>
              <a:t>blicken</a:t>
            </a:r>
            <a:r>
              <a:rPr lang="en-US" sz="1600" dirty="0">
                <a:solidFill>
                  <a:schemeClr val="bg1"/>
                </a:solidFill>
              </a:rPr>
              <a:t>, den </a:t>
            </a:r>
            <a:r>
              <a:rPr lang="en-US" sz="1600" dirty="0" err="1">
                <a:solidFill>
                  <a:schemeClr val="bg1"/>
                </a:solidFill>
              </a:rPr>
              <a:t>sie</a:t>
            </a:r>
            <a:r>
              <a:rPr lang="en-US" sz="1600" dirty="0">
                <a:solidFill>
                  <a:schemeClr val="bg1"/>
                </a:solidFill>
              </a:rPr>
              <a:t> </a:t>
            </a:r>
            <a:r>
              <a:rPr lang="en-US" sz="1600" dirty="0" err="1">
                <a:solidFill>
                  <a:schemeClr val="bg1"/>
                </a:solidFill>
              </a:rPr>
              <a:t>durchbohrt</a:t>
            </a:r>
            <a:r>
              <a:rPr lang="en-US" sz="1600" dirty="0">
                <a:solidFill>
                  <a:schemeClr val="bg1"/>
                </a:solidFill>
              </a:rPr>
              <a:t> </a:t>
            </a:r>
            <a:r>
              <a:rPr lang="en-US" sz="1600" dirty="0" err="1">
                <a:solidFill>
                  <a:schemeClr val="bg1"/>
                </a:solidFill>
              </a:rPr>
              <a:t>haben</a:t>
            </a:r>
            <a:r>
              <a:rPr lang="en-US" sz="1600" dirty="0">
                <a:solidFill>
                  <a:schemeClr val="bg1"/>
                </a:solidFill>
              </a:rPr>
              <a:t>, und </a:t>
            </a:r>
            <a:r>
              <a:rPr lang="en-US" sz="1600" dirty="0" err="1">
                <a:solidFill>
                  <a:schemeClr val="bg1"/>
                </a:solidFill>
              </a:rPr>
              <a:t>werden</a:t>
            </a:r>
            <a:r>
              <a:rPr lang="en-US" sz="1600" dirty="0">
                <a:solidFill>
                  <a:schemeClr val="bg1"/>
                </a:solidFill>
              </a:rPr>
              <a:t> </a:t>
            </a:r>
            <a:r>
              <a:rPr lang="en-US" sz="1600" dirty="0" err="1">
                <a:solidFill>
                  <a:schemeClr val="bg1"/>
                </a:solidFill>
              </a:rPr>
              <a:t>über</a:t>
            </a:r>
            <a:r>
              <a:rPr lang="en-US" sz="1600" dirty="0">
                <a:solidFill>
                  <a:schemeClr val="bg1"/>
                </a:solidFill>
              </a:rPr>
              <a:t> </a:t>
            </a:r>
            <a:r>
              <a:rPr lang="en-US" sz="1600" dirty="0" err="1">
                <a:solidFill>
                  <a:schemeClr val="bg1"/>
                </a:solidFill>
              </a:rPr>
              <a:t>ihn</a:t>
            </a:r>
            <a:r>
              <a:rPr lang="en-US" sz="1600" dirty="0">
                <a:solidFill>
                  <a:schemeClr val="bg1"/>
                </a:solidFill>
              </a:rPr>
              <a:t> </a:t>
            </a:r>
            <a:r>
              <a:rPr lang="en-US" sz="1600" dirty="0" err="1">
                <a:solidFill>
                  <a:schemeClr val="bg1"/>
                </a:solidFill>
              </a:rPr>
              <a:t>wehklagen</a:t>
            </a:r>
            <a:r>
              <a:rPr lang="en-US" sz="1600" dirty="0">
                <a:solidFill>
                  <a:schemeClr val="bg1"/>
                </a:solidFill>
              </a:rPr>
              <a:t>, </a:t>
            </a:r>
            <a:r>
              <a:rPr lang="en-US" sz="1600" dirty="0" err="1">
                <a:solidFill>
                  <a:schemeClr val="bg1"/>
                </a:solidFill>
              </a:rPr>
              <a:t>wie</a:t>
            </a:r>
            <a:r>
              <a:rPr lang="en-US" sz="1600" dirty="0">
                <a:solidFill>
                  <a:schemeClr val="bg1"/>
                </a:solidFill>
              </a:rPr>
              <a:t> man </a:t>
            </a:r>
            <a:r>
              <a:rPr lang="en-US" sz="1600" dirty="0" err="1">
                <a:solidFill>
                  <a:schemeClr val="bg1"/>
                </a:solidFill>
              </a:rPr>
              <a:t>über</a:t>
            </a:r>
            <a:r>
              <a:rPr lang="en-US" sz="1600" dirty="0">
                <a:solidFill>
                  <a:schemeClr val="bg1"/>
                </a:solidFill>
              </a:rPr>
              <a:t> den </a:t>
            </a:r>
            <a:r>
              <a:rPr lang="en-US" sz="1600" dirty="0" err="1">
                <a:solidFill>
                  <a:schemeClr val="bg1"/>
                </a:solidFill>
              </a:rPr>
              <a:t>einzigen</a:t>
            </a:r>
            <a:r>
              <a:rPr lang="en-US" sz="1600" dirty="0">
                <a:solidFill>
                  <a:schemeClr val="bg1"/>
                </a:solidFill>
              </a:rPr>
              <a:t> </a:t>
            </a:r>
            <a:r>
              <a:rPr lang="en-US" sz="1600" dirty="0" err="1">
                <a:solidFill>
                  <a:schemeClr val="bg1"/>
                </a:solidFill>
              </a:rPr>
              <a:t>Sohn</a:t>
            </a:r>
            <a:r>
              <a:rPr lang="en-US" sz="1600" dirty="0">
                <a:solidFill>
                  <a:schemeClr val="bg1"/>
                </a:solidFill>
              </a:rPr>
              <a:t> </a:t>
            </a:r>
            <a:r>
              <a:rPr lang="en-US" sz="1600" dirty="0" err="1">
                <a:solidFill>
                  <a:schemeClr val="bg1"/>
                </a:solidFill>
              </a:rPr>
              <a:t>wehklagt</a:t>
            </a:r>
            <a:r>
              <a:rPr lang="en-US" sz="1600" dirty="0">
                <a:solidFill>
                  <a:schemeClr val="bg1"/>
                </a:solidFill>
              </a:rPr>
              <a:t>, und </a:t>
            </a:r>
            <a:r>
              <a:rPr lang="en-US" sz="1600" dirty="0" err="1">
                <a:solidFill>
                  <a:schemeClr val="bg1"/>
                </a:solidFill>
              </a:rPr>
              <a:t>werden</a:t>
            </a:r>
            <a:r>
              <a:rPr lang="en-US" sz="1600" dirty="0">
                <a:solidFill>
                  <a:schemeClr val="bg1"/>
                </a:solidFill>
              </a:rPr>
              <a:t> bitter </a:t>
            </a:r>
            <a:r>
              <a:rPr lang="en-US" sz="1600" dirty="0" err="1">
                <a:solidFill>
                  <a:schemeClr val="bg1"/>
                </a:solidFill>
              </a:rPr>
              <a:t>über</a:t>
            </a:r>
            <a:r>
              <a:rPr lang="en-US" sz="1600" dirty="0">
                <a:solidFill>
                  <a:schemeClr val="bg1"/>
                </a:solidFill>
              </a:rPr>
              <a:t> </a:t>
            </a:r>
            <a:r>
              <a:rPr lang="en-US" sz="1600" dirty="0" err="1">
                <a:solidFill>
                  <a:schemeClr val="bg1"/>
                </a:solidFill>
              </a:rPr>
              <a:t>ihn</a:t>
            </a:r>
            <a:r>
              <a:rPr lang="en-US" sz="1600" dirty="0">
                <a:solidFill>
                  <a:schemeClr val="bg1"/>
                </a:solidFill>
              </a:rPr>
              <a:t> </a:t>
            </a:r>
            <a:r>
              <a:rPr lang="en-US" sz="1600" dirty="0" err="1">
                <a:solidFill>
                  <a:schemeClr val="bg1"/>
                </a:solidFill>
              </a:rPr>
              <a:t>weinen</a:t>
            </a:r>
            <a:r>
              <a:rPr lang="en-US" sz="1600" dirty="0">
                <a:solidFill>
                  <a:schemeClr val="bg1"/>
                </a:solidFill>
              </a:rPr>
              <a:t>, </a:t>
            </a:r>
            <a:r>
              <a:rPr lang="en-US" sz="1600" dirty="0" err="1">
                <a:solidFill>
                  <a:schemeClr val="bg1"/>
                </a:solidFill>
              </a:rPr>
              <a:t>wie</a:t>
            </a:r>
            <a:r>
              <a:rPr lang="en-US" sz="1600" dirty="0">
                <a:solidFill>
                  <a:schemeClr val="bg1"/>
                </a:solidFill>
              </a:rPr>
              <a:t> man bitter </a:t>
            </a:r>
            <a:r>
              <a:rPr lang="en-US" sz="1600" dirty="0" err="1">
                <a:solidFill>
                  <a:schemeClr val="bg1"/>
                </a:solidFill>
              </a:rPr>
              <a:t>über</a:t>
            </a:r>
            <a:r>
              <a:rPr lang="en-US" sz="1600" dirty="0">
                <a:solidFill>
                  <a:schemeClr val="bg1"/>
                </a:solidFill>
              </a:rPr>
              <a:t> den </a:t>
            </a:r>
            <a:r>
              <a:rPr lang="en-US" sz="1600" dirty="0" err="1">
                <a:solidFill>
                  <a:schemeClr val="bg1"/>
                </a:solidFill>
              </a:rPr>
              <a:t>Erstgeborenen</a:t>
            </a:r>
            <a:r>
              <a:rPr lang="en-US" sz="1600" dirty="0">
                <a:solidFill>
                  <a:schemeClr val="bg1"/>
                </a:solidFill>
              </a:rPr>
              <a:t> </a:t>
            </a:r>
            <a:r>
              <a:rPr lang="en-US" sz="1600" dirty="0" err="1">
                <a:solidFill>
                  <a:schemeClr val="bg1"/>
                </a:solidFill>
              </a:rPr>
              <a:t>weint</a:t>
            </a:r>
            <a:r>
              <a:rPr lang="en-US" sz="1600" dirty="0" smtClean="0">
                <a:solidFill>
                  <a:schemeClr val="bg1"/>
                </a:solidFill>
              </a:rPr>
              <a:t>.   / </a:t>
            </a:r>
            <a:r>
              <a:rPr lang="en-US" sz="1600" baseline="30000" dirty="0" smtClean="0">
                <a:solidFill>
                  <a:schemeClr val="bg1"/>
                </a:solidFill>
              </a:rPr>
              <a:t>KRV</a:t>
            </a:r>
            <a:r>
              <a:rPr lang="ko-KR" altLang="en-US" sz="1600" dirty="0">
                <a:solidFill>
                  <a:schemeClr val="bg1"/>
                </a:solidFill>
              </a:rPr>
              <a:t>내가 다윗의 집과 예루살렘 거민에게 은총과 간구하는 심령을 부어 주리니 그들이 그 찌른바 그를 바라보고 그를 위하여 애통하기를 독자를 위하여 애통하듯 하며 그를 위하여 통곡하기를 장자를 위하여 통곡하듯 </a:t>
            </a:r>
            <a:r>
              <a:rPr lang="ko-KR" altLang="en-US" sz="1600" dirty="0" smtClean="0">
                <a:solidFill>
                  <a:schemeClr val="bg1"/>
                </a:solidFill>
              </a:rPr>
              <a:t>하리로다</a:t>
            </a:r>
            <a:r>
              <a:rPr lang="en-US" altLang="ko-KR" sz="1600" dirty="0" smtClean="0">
                <a:solidFill>
                  <a:schemeClr val="bg1"/>
                </a:solidFill>
              </a:rPr>
              <a:t>.   / </a:t>
            </a:r>
            <a:r>
              <a:rPr lang="en-US" sz="1600" baseline="30000" dirty="0" smtClean="0">
                <a:solidFill>
                  <a:schemeClr val="bg1"/>
                </a:solidFill>
              </a:rPr>
              <a:t>CUV </a:t>
            </a:r>
            <a:r>
              <a:rPr lang="zh-TW" altLang="en-US" sz="1600" dirty="0">
                <a:solidFill>
                  <a:schemeClr val="bg1"/>
                </a:solidFill>
              </a:rPr>
              <a:t>我必將那施恩叫人懇求的靈、澆灌大衛家、和耶路撒冷的居民．他們必仰望我、</a:t>
            </a:r>
            <a:r>
              <a:rPr lang="en-US" altLang="zh-TW" sz="1600" dirty="0">
                <a:solidFill>
                  <a:schemeClr val="bg1"/>
                </a:solidFill>
              </a:rPr>
              <a:t>〔</a:t>
            </a:r>
            <a:r>
              <a:rPr lang="zh-TW" altLang="en-US" sz="1600" dirty="0">
                <a:solidFill>
                  <a:schemeClr val="bg1"/>
                </a:solidFill>
              </a:rPr>
              <a:t>或作他本節同</a:t>
            </a:r>
            <a:r>
              <a:rPr lang="en-US" altLang="zh-TW" sz="1600" dirty="0">
                <a:solidFill>
                  <a:schemeClr val="bg1"/>
                </a:solidFill>
              </a:rPr>
              <a:t>〕</a:t>
            </a:r>
            <a:r>
              <a:rPr lang="zh-TW" altLang="en-US" sz="1600" dirty="0">
                <a:solidFill>
                  <a:schemeClr val="bg1"/>
                </a:solidFill>
              </a:rPr>
              <a:t>就是他們所扎的．必為我悲哀、如喪獨生子、又為我愁苦、如喪長子</a:t>
            </a:r>
            <a:r>
              <a:rPr lang="zh-TW" altLang="en-US" sz="1600" dirty="0" smtClean="0">
                <a:solidFill>
                  <a:schemeClr val="bg1"/>
                </a:solidFill>
              </a:rPr>
              <a:t>。</a:t>
            </a:r>
            <a:endParaRPr lang="en-US" altLang="zh-TW" sz="1600" dirty="0" smtClean="0">
              <a:solidFill>
                <a:schemeClr val="bg1"/>
              </a:solidFill>
            </a:endParaRPr>
          </a:p>
          <a:p>
            <a:endParaRPr lang="en-US" altLang="zh-TW" sz="1600" dirty="0" smtClean="0">
              <a:solidFill>
                <a:schemeClr val="bg1"/>
              </a:solidFill>
            </a:endParaRPr>
          </a:p>
        </p:txBody>
      </p:sp>
      <p:sp>
        <p:nvSpPr>
          <p:cNvPr id="3" name="Rectangle 2"/>
          <p:cNvSpPr/>
          <p:nvPr/>
        </p:nvSpPr>
        <p:spPr>
          <a:xfrm>
            <a:off x="2133972" y="22706"/>
            <a:ext cx="7202400" cy="523220"/>
          </a:xfrm>
          <a:prstGeom prst="rect">
            <a:avLst/>
          </a:prstGeom>
          <a:solidFill>
            <a:srgbClr val="7030A0"/>
          </a:solidFill>
        </p:spPr>
        <p:txBody>
          <a:bodyPr wrap="square">
            <a:spAutoFit/>
          </a:bodyPr>
          <a:lstStyle/>
          <a:p>
            <a:r>
              <a:rPr lang="en-US" altLang="zh-CN" sz="2800" b="1" dirty="0">
                <a:solidFill>
                  <a:srgbClr val="FFFF00"/>
                </a:solidFill>
              </a:rPr>
              <a:t> </a:t>
            </a:r>
            <a:r>
              <a:rPr lang="en-US" sz="2800" dirty="0" err="1">
                <a:solidFill>
                  <a:srgbClr val="FFFF00"/>
                </a:solidFill>
                <a:latin typeface="Bwhebb" pitchFamily="2" charset="0"/>
              </a:rPr>
              <a:t>aB</a:t>
            </a:r>
            <a:r>
              <a:rPr lang="en-US" sz="2800" dirty="0">
                <a:solidFill>
                  <a:srgbClr val="FFFF00"/>
                </a:solidFill>
                <a:latin typeface="Bwhebb" pitchFamily="2" charset="0"/>
              </a:rPr>
              <a:t>' </a:t>
            </a:r>
            <a:r>
              <a:rPr lang="en-US" sz="2800" dirty="0" err="1">
                <a:solidFill>
                  <a:srgbClr val="FFFF00"/>
                </a:solidFill>
                <a:latin typeface="Bwhebb" pitchFamily="2" charset="0"/>
              </a:rPr>
              <a:t>aWh</a:t>
            </a:r>
            <a:r>
              <a:rPr lang="en-US" sz="2800" dirty="0">
                <a:solidFill>
                  <a:srgbClr val="FFFF00"/>
                </a:solidFill>
                <a:latin typeface="Bwhebb" pitchFamily="2" charset="0"/>
              </a:rPr>
              <a:t> </a:t>
            </a:r>
            <a:r>
              <a:rPr lang="en-US" sz="2800" dirty="0" err="1">
                <a:solidFill>
                  <a:srgbClr val="FFFF00"/>
                </a:solidFill>
                <a:latin typeface="Bwhebb" pitchFamily="2" charset="0"/>
              </a:rPr>
              <a:t>hNEhi</a:t>
            </a:r>
            <a:r>
              <a:rPr lang="en-US" altLang="zh-CN" sz="2800" b="1" dirty="0">
                <a:solidFill>
                  <a:srgbClr val="FFFF00"/>
                </a:solidFill>
                <a:latin typeface="Bwhebb" pitchFamily="2" charset="0"/>
              </a:rPr>
              <a:t>    </a:t>
            </a:r>
            <a:r>
              <a:rPr lang="zh-CN" altLang="zh-CN" sz="2400" b="1" dirty="0">
                <a:solidFill>
                  <a:srgbClr val="FFFF00"/>
                </a:solidFill>
              </a:rPr>
              <a:t>Maran Atha </a:t>
            </a:r>
            <a:r>
              <a:rPr lang="en-US" sz="2400" b="1" dirty="0" smtClean="0">
                <a:solidFill>
                  <a:srgbClr val="FFFF00"/>
                </a:solidFill>
              </a:rPr>
              <a:t>(Cf. Zechariah 12:10)</a:t>
            </a:r>
            <a:endParaRPr lang="en-US" sz="2400" dirty="0"/>
          </a:p>
        </p:txBody>
      </p:sp>
    </p:spTree>
    <p:extLst>
      <p:ext uri="{BB962C8B-B14F-4D97-AF65-F5344CB8AC3E}">
        <p14:creationId xmlns:p14="http://schemas.microsoft.com/office/powerpoint/2010/main" val="10113539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文本框 1"/>
          <p:cNvSpPr txBox="1"/>
          <p:nvPr/>
        </p:nvSpPr>
        <p:spPr>
          <a:xfrm>
            <a:off x="520564" y="38844"/>
            <a:ext cx="8925775" cy="612475"/>
          </a:xfrm>
          <a:prstGeom prst="rect">
            <a:avLst/>
          </a:prstGeom>
          <a:solidFill>
            <a:srgbClr val="002060"/>
          </a:solidFill>
          <a:ln w="9525">
            <a:noFill/>
          </a:ln>
        </p:spPr>
        <p:txBody>
          <a:bodyPr wrap="square">
            <a:spAutoFit/>
          </a:bodyPr>
          <a:lstStyle/>
          <a:p>
            <a:pPr algn="ctr">
              <a:lnSpc>
                <a:spcPct val="130000"/>
              </a:lnSpc>
            </a:pPr>
            <a:r>
              <a:rPr lang="zh-CN" altLang="zh-CN" sz="2600" b="1" dirty="0">
                <a:solidFill>
                  <a:srgbClr val="FFFF00"/>
                </a:solidFill>
              </a:rPr>
              <a:t>Maran Atha (Our Lord Is Coming</a:t>
            </a:r>
            <a:r>
              <a:rPr lang="zh-CN" altLang="zh-CN" sz="2600" b="1" dirty="0" smtClean="0">
                <a:solidFill>
                  <a:srgbClr val="FFFF00"/>
                </a:solidFill>
              </a:rPr>
              <a:t>)</a:t>
            </a:r>
            <a:r>
              <a:rPr lang="en-US" altLang="zh-CN" sz="2600" b="1" dirty="0" smtClean="0">
                <a:solidFill>
                  <a:srgbClr val="FFFF00"/>
                </a:solidFill>
              </a:rPr>
              <a:t> / </a:t>
            </a:r>
            <a:r>
              <a:rPr lang="en-US" sz="2600" b="1" dirty="0">
                <a:solidFill>
                  <a:srgbClr val="FFFF00"/>
                </a:solidFill>
              </a:rPr>
              <a:t>Cf. Zechariah 12:10</a:t>
            </a:r>
            <a:endParaRPr lang="zh-CN" altLang="en-US" sz="2600" b="1" dirty="0">
              <a:solidFill>
                <a:srgbClr val="FFFF00"/>
              </a:solidFill>
            </a:endParaRPr>
          </a:p>
        </p:txBody>
      </p:sp>
      <p:sp>
        <p:nvSpPr>
          <p:cNvPr id="33803" name="文本框 18"/>
          <p:cNvSpPr txBox="1"/>
          <p:nvPr/>
        </p:nvSpPr>
        <p:spPr>
          <a:xfrm>
            <a:off x="321648" y="2567782"/>
            <a:ext cx="11245371" cy="400110"/>
          </a:xfrm>
          <a:prstGeom prst="rect">
            <a:avLst/>
          </a:prstGeom>
          <a:solidFill>
            <a:srgbClr val="002060"/>
          </a:solidFill>
          <a:ln w="9525">
            <a:noFill/>
          </a:ln>
        </p:spPr>
        <p:txBody>
          <a:bodyPr wrap="square">
            <a:spAutoFit/>
          </a:bodyPr>
          <a:lstStyle/>
          <a:p>
            <a:r>
              <a:rPr lang="en-US" altLang="zh-CN" sz="2000" b="1" dirty="0" smtClean="0">
                <a:solidFill>
                  <a:schemeClr val="bg1"/>
                </a:solidFill>
                <a:latin typeface="Arial" panose="020B0604020202020204" pitchFamily="34" charset="0"/>
              </a:rPr>
              <a:t> the earth       from the end   his chosen ones        to </a:t>
            </a:r>
            <a:r>
              <a:rPr lang="en-US" altLang="zh-CN" sz="2000" b="1" dirty="0" smtClean="0">
                <a:solidFill>
                  <a:schemeClr val="bg1"/>
                </a:solidFill>
              </a:rPr>
              <a:t>gather     </a:t>
            </a:r>
            <a:r>
              <a:rPr lang="en-US" altLang="zh-CN" sz="2000" b="1" dirty="0">
                <a:solidFill>
                  <a:schemeClr val="bg1"/>
                </a:solidFill>
              </a:rPr>
              <a:t>in clouds   is </a:t>
            </a:r>
            <a:r>
              <a:rPr lang="en-US" altLang="zh-CN" sz="2000" b="1" dirty="0" smtClean="0">
                <a:solidFill>
                  <a:schemeClr val="bg1"/>
                </a:solidFill>
              </a:rPr>
              <a:t>coming  </a:t>
            </a:r>
            <a:r>
              <a:rPr lang="en-US" altLang="zh-CN" sz="2000" b="1" dirty="0" err="1" smtClean="0">
                <a:solidFill>
                  <a:schemeClr val="bg1"/>
                </a:solidFill>
              </a:rPr>
              <a:t>Yeshua</a:t>
            </a:r>
            <a:r>
              <a:rPr lang="en-US" altLang="zh-CN" sz="2000" b="1" dirty="0" smtClean="0">
                <a:solidFill>
                  <a:schemeClr val="bg1"/>
                </a:solidFill>
              </a:rPr>
              <a:t> </a:t>
            </a:r>
            <a:endParaRPr lang="zh-CN" altLang="zh-CN" sz="2000" b="1" dirty="0">
              <a:solidFill>
                <a:schemeClr val="bg1"/>
              </a:solidFill>
              <a:latin typeface="Arial" panose="020B0604020202020204" pitchFamily="34" charset="0"/>
            </a:endParaRPr>
          </a:p>
        </p:txBody>
      </p:sp>
      <p:sp>
        <p:nvSpPr>
          <p:cNvPr id="33806" name="文本框 22"/>
          <p:cNvSpPr txBox="1"/>
          <p:nvPr/>
        </p:nvSpPr>
        <p:spPr>
          <a:xfrm>
            <a:off x="184701" y="4941168"/>
            <a:ext cx="11145107" cy="400110"/>
          </a:xfrm>
          <a:prstGeom prst="rect">
            <a:avLst/>
          </a:prstGeom>
          <a:solidFill>
            <a:srgbClr val="002060"/>
          </a:solidFill>
          <a:ln w="9525">
            <a:noFill/>
          </a:ln>
        </p:spPr>
        <p:txBody>
          <a:bodyPr wrap="square">
            <a:spAutoFit/>
          </a:bodyPr>
          <a:lstStyle/>
          <a:p>
            <a:r>
              <a:rPr lang="en-US" sz="2000" dirty="0">
                <a:solidFill>
                  <a:schemeClr val="bg1"/>
                </a:solidFill>
              </a:rPr>
              <a:t>they have pierced </a:t>
            </a:r>
            <a:r>
              <a:rPr lang="en-US" sz="2000" dirty="0" smtClean="0">
                <a:solidFill>
                  <a:schemeClr val="bg1"/>
                </a:solidFill>
              </a:rPr>
              <a:t> whom             </a:t>
            </a:r>
            <a:r>
              <a:rPr lang="en-US" sz="2000" dirty="0" err="1" smtClean="0">
                <a:solidFill>
                  <a:schemeClr val="bg1"/>
                </a:solidFill>
              </a:rPr>
              <a:t>whom</a:t>
            </a:r>
            <a:r>
              <a:rPr lang="en-US" sz="2000" dirty="0" smtClean="0">
                <a:solidFill>
                  <a:schemeClr val="bg1"/>
                </a:solidFill>
              </a:rPr>
              <a:t>                      on him         they will look          they </a:t>
            </a:r>
            <a:r>
              <a:rPr lang="en-US" sz="2000" dirty="0">
                <a:solidFill>
                  <a:schemeClr val="bg1"/>
                </a:solidFill>
              </a:rPr>
              <a:t>will look</a:t>
            </a:r>
            <a:endParaRPr lang="zh-CN" altLang="en-US" sz="2000" b="1" dirty="0">
              <a:solidFill>
                <a:schemeClr val="bg1"/>
              </a:solidFill>
              <a:sym typeface="宋体" panose="02010600030101010101" pitchFamily="2" charset="-122"/>
            </a:endParaRPr>
          </a:p>
        </p:txBody>
      </p:sp>
      <p:sp>
        <p:nvSpPr>
          <p:cNvPr id="33814" name="文本框 18"/>
          <p:cNvSpPr txBox="1"/>
          <p:nvPr/>
        </p:nvSpPr>
        <p:spPr>
          <a:xfrm>
            <a:off x="370321" y="3799682"/>
            <a:ext cx="11012710" cy="398462"/>
          </a:xfrm>
          <a:prstGeom prst="rect">
            <a:avLst/>
          </a:prstGeom>
          <a:solidFill>
            <a:srgbClr val="002060"/>
          </a:solidFill>
          <a:ln w="9525">
            <a:noFill/>
          </a:ln>
        </p:spPr>
        <p:txBody>
          <a:bodyPr wrap="square">
            <a:spAutoFit/>
          </a:bodyPr>
          <a:lstStyle/>
          <a:p>
            <a:r>
              <a:rPr lang="en-US" altLang="zh-CN" sz="2000" b="1" dirty="0" smtClean="0">
                <a:solidFill>
                  <a:schemeClr val="bg1"/>
                </a:solidFill>
                <a:latin typeface="Arial" panose="020B0604020202020204" pitchFamily="34" charset="0"/>
                <a:sym typeface="宋体" panose="02010600030101010101" pitchFamily="2" charset="-122"/>
              </a:rPr>
              <a:t>   Amen         it shall be        so            Amen        is </a:t>
            </a:r>
            <a:r>
              <a:rPr lang="en-US" altLang="zh-CN" sz="2000" b="1" dirty="0" smtClean="0">
                <a:solidFill>
                  <a:schemeClr val="bg1"/>
                </a:solidFill>
              </a:rPr>
              <a:t>coming     our Lord   </a:t>
            </a:r>
            <a:r>
              <a:rPr lang="en-US" altLang="zh-CN" sz="2000" b="1" dirty="0" smtClean="0">
                <a:solidFill>
                  <a:schemeClr val="bg1"/>
                </a:solidFill>
                <a:sym typeface="宋体" panose="02010600030101010101" pitchFamily="2" charset="-122"/>
              </a:rPr>
              <a:t>is </a:t>
            </a:r>
            <a:r>
              <a:rPr lang="en-US" altLang="zh-CN" sz="2000" b="1" dirty="0">
                <a:solidFill>
                  <a:schemeClr val="bg1"/>
                </a:solidFill>
              </a:rPr>
              <a:t>coming</a:t>
            </a:r>
            <a:r>
              <a:rPr lang="en-US" altLang="zh-CN" sz="2000" b="1" dirty="0" smtClean="0">
                <a:solidFill>
                  <a:schemeClr val="bg1"/>
                </a:solidFill>
              </a:rPr>
              <a:t>   </a:t>
            </a:r>
            <a:r>
              <a:rPr lang="en-US" altLang="zh-CN" sz="2000" b="1" dirty="0" err="1" smtClean="0">
                <a:solidFill>
                  <a:schemeClr val="bg1"/>
                </a:solidFill>
              </a:rPr>
              <a:t>Yeshua</a:t>
            </a:r>
            <a:r>
              <a:rPr lang="en-US" altLang="zh-CN" sz="2000" b="1" dirty="0" smtClean="0">
                <a:solidFill>
                  <a:schemeClr val="bg1"/>
                </a:solidFill>
              </a:rPr>
              <a:t> </a:t>
            </a:r>
            <a:endParaRPr lang="zh-CN" altLang="en-US" sz="2000" b="1" dirty="0">
              <a:solidFill>
                <a:schemeClr val="bg1"/>
              </a:solidFill>
              <a:latin typeface="Arial" panose="020B0604020202020204" pitchFamily="34" charset="0"/>
              <a:sym typeface="宋体" panose="02010600030101010101" pitchFamily="2" charset="-122"/>
            </a:endParaRPr>
          </a:p>
        </p:txBody>
      </p:sp>
      <p:pic>
        <p:nvPicPr>
          <p:cNvPr id="33820" name="图片 4"/>
          <p:cNvPicPr>
            <a:picLocks noChangeAspect="1"/>
          </p:cNvPicPr>
          <p:nvPr/>
        </p:nvPicPr>
        <p:blipFill>
          <a:blip r:embed="rId4"/>
          <a:srcRect r="82936"/>
          <a:stretch>
            <a:fillRect/>
          </a:stretch>
        </p:blipFill>
        <p:spPr>
          <a:xfrm>
            <a:off x="370321" y="789650"/>
            <a:ext cx="1582854" cy="539750"/>
          </a:xfrm>
          <a:prstGeom prst="rect">
            <a:avLst/>
          </a:prstGeom>
          <a:noFill/>
          <a:ln w="9525">
            <a:noFill/>
          </a:ln>
        </p:spPr>
      </p:pic>
      <p:pic>
        <p:nvPicPr>
          <p:cNvPr id="33821" name="图片 6"/>
          <p:cNvPicPr>
            <a:picLocks noChangeAspect="1"/>
          </p:cNvPicPr>
          <p:nvPr/>
        </p:nvPicPr>
        <p:blipFill>
          <a:blip r:embed="rId4"/>
          <a:srcRect l="19711" r="71442"/>
          <a:stretch>
            <a:fillRect/>
          </a:stretch>
        </p:blipFill>
        <p:spPr>
          <a:xfrm>
            <a:off x="2336191" y="808378"/>
            <a:ext cx="821053" cy="539750"/>
          </a:xfrm>
          <a:prstGeom prst="rect">
            <a:avLst/>
          </a:prstGeom>
          <a:noFill/>
          <a:ln w="9525">
            <a:noFill/>
          </a:ln>
        </p:spPr>
      </p:pic>
      <p:pic>
        <p:nvPicPr>
          <p:cNvPr id="33822" name="图片 7"/>
          <p:cNvPicPr>
            <a:picLocks noChangeAspect="1"/>
          </p:cNvPicPr>
          <p:nvPr/>
        </p:nvPicPr>
        <p:blipFill>
          <a:blip r:embed="rId4"/>
          <a:srcRect l="31087" r="52605"/>
          <a:stretch>
            <a:fillRect/>
          </a:stretch>
        </p:blipFill>
        <p:spPr>
          <a:xfrm>
            <a:off x="3318070" y="789650"/>
            <a:ext cx="1513022" cy="539750"/>
          </a:xfrm>
          <a:prstGeom prst="rect">
            <a:avLst/>
          </a:prstGeom>
          <a:noFill/>
          <a:ln w="9525">
            <a:noFill/>
          </a:ln>
        </p:spPr>
      </p:pic>
      <p:pic>
        <p:nvPicPr>
          <p:cNvPr id="33823" name="图片 8"/>
          <p:cNvPicPr>
            <a:picLocks noChangeAspect="1"/>
          </p:cNvPicPr>
          <p:nvPr/>
        </p:nvPicPr>
        <p:blipFill>
          <a:blip r:embed="rId4"/>
          <a:srcRect l="48674" r="34486"/>
          <a:stretch>
            <a:fillRect/>
          </a:stretch>
        </p:blipFill>
        <p:spPr>
          <a:xfrm>
            <a:off x="4975351" y="816093"/>
            <a:ext cx="1563809" cy="539750"/>
          </a:xfrm>
          <a:prstGeom prst="rect">
            <a:avLst/>
          </a:prstGeom>
          <a:noFill/>
          <a:ln w="9525">
            <a:noFill/>
          </a:ln>
        </p:spPr>
      </p:pic>
      <p:pic>
        <p:nvPicPr>
          <p:cNvPr id="33824" name="图片 10"/>
          <p:cNvPicPr>
            <a:picLocks noChangeAspect="1"/>
          </p:cNvPicPr>
          <p:nvPr/>
        </p:nvPicPr>
        <p:blipFill>
          <a:blip r:embed="rId4"/>
          <a:srcRect l="66261" r="25009"/>
          <a:stretch>
            <a:fillRect/>
          </a:stretch>
        </p:blipFill>
        <p:spPr>
          <a:xfrm>
            <a:off x="6539160" y="816093"/>
            <a:ext cx="810472" cy="539750"/>
          </a:xfrm>
          <a:prstGeom prst="rect">
            <a:avLst/>
          </a:prstGeom>
          <a:noFill/>
          <a:ln w="9525">
            <a:noFill/>
          </a:ln>
        </p:spPr>
      </p:pic>
      <p:pic>
        <p:nvPicPr>
          <p:cNvPr id="33825" name="图片 11"/>
          <p:cNvPicPr>
            <a:picLocks noChangeAspect="1"/>
          </p:cNvPicPr>
          <p:nvPr/>
        </p:nvPicPr>
        <p:blipFill>
          <a:blip r:embed="rId4"/>
          <a:srcRect l="76433" r="13618"/>
          <a:stretch>
            <a:fillRect/>
          </a:stretch>
        </p:blipFill>
        <p:spPr>
          <a:xfrm>
            <a:off x="7448183" y="816093"/>
            <a:ext cx="922626" cy="539750"/>
          </a:xfrm>
          <a:prstGeom prst="rect">
            <a:avLst/>
          </a:prstGeom>
          <a:noFill/>
          <a:ln w="9525">
            <a:noFill/>
          </a:ln>
        </p:spPr>
      </p:pic>
      <p:pic>
        <p:nvPicPr>
          <p:cNvPr id="33826" name="图片 12"/>
          <p:cNvPicPr>
            <a:picLocks noChangeAspect="1"/>
          </p:cNvPicPr>
          <p:nvPr/>
        </p:nvPicPr>
        <p:blipFill>
          <a:blip r:embed="rId4"/>
          <a:srcRect l="88155"/>
          <a:stretch>
            <a:fillRect/>
          </a:stretch>
        </p:blipFill>
        <p:spPr>
          <a:xfrm>
            <a:off x="8534294" y="816093"/>
            <a:ext cx="1100380" cy="539750"/>
          </a:xfrm>
          <a:prstGeom prst="rect">
            <a:avLst/>
          </a:prstGeom>
          <a:noFill/>
          <a:ln w="9525">
            <a:noFill/>
          </a:ln>
        </p:spPr>
      </p:pic>
      <p:pic>
        <p:nvPicPr>
          <p:cNvPr id="33828" name="图片 15"/>
          <p:cNvPicPr>
            <a:picLocks noChangeAspect="1"/>
          </p:cNvPicPr>
          <p:nvPr/>
        </p:nvPicPr>
        <p:blipFill>
          <a:blip r:embed="rId5"/>
          <a:srcRect l="76820" r="16649"/>
          <a:stretch>
            <a:fillRect/>
          </a:stretch>
        </p:blipFill>
        <p:spPr>
          <a:xfrm>
            <a:off x="9281283" y="1897770"/>
            <a:ext cx="704666" cy="504825"/>
          </a:xfrm>
          <a:prstGeom prst="rect">
            <a:avLst/>
          </a:prstGeom>
          <a:noFill/>
          <a:ln w="9525">
            <a:noFill/>
          </a:ln>
        </p:spPr>
      </p:pic>
      <p:pic>
        <p:nvPicPr>
          <p:cNvPr id="33829" name="图片 16"/>
          <p:cNvPicPr>
            <a:picLocks noChangeAspect="1"/>
          </p:cNvPicPr>
          <p:nvPr/>
        </p:nvPicPr>
        <p:blipFill>
          <a:blip r:embed="rId5"/>
          <a:srcRect l="61671" r="24367"/>
          <a:stretch>
            <a:fillRect/>
          </a:stretch>
        </p:blipFill>
        <p:spPr>
          <a:xfrm>
            <a:off x="7593525" y="1915794"/>
            <a:ext cx="1502442" cy="504825"/>
          </a:xfrm>
          <a:prstGeom prst="rect">
            <a:avLst/>
          </a:prstGeom>
          <a:noFill/>
          <a:ln w="9525">
            <a:noFill/>
          </a:ln>
        </p:spPr>
      </p:pic>
      <p:pic>
        <p:nvPicPr>
          <p:cNvPr id="33830" name="图片 17"/>
          <p:cNvPicPr>
            <a:picLocks noChangeAspect="1"/>
          </p:cNvPicPr>
          <p:nvPr/>
        </p:nvPicPr>
        <p:blipFill>
          <a:blip r:embed="rId5"/>
          <a:srcRect l="49490" r="39224"/>
          <a:stretch>
            <a:fillRect/>
          </a:stretch>
        </p:blipFill>
        <p:spPr>
          <a:xfrm>
            <a:off x="6215030" y="1909345"/>
            <a:ext cx="1216767" cy="504825"/>
          </a:xfrm>
          <a:prstGeom prst="rect">
            <a:avLst/>
          </a:prstGeom>
          <a:noFill/>
          <a:ln w="9525">
            <a:noFill/>
          </a:ln>
        </p:spPr>
      </p:pic>
      <p:pic>
        <p:nvPicPr>
          <p:cNvPr id="33831" name="图片 25"/>
          <p:cNvPicPr>
            <a:picLocks noChangeAspect="1"/>
          </p:cNvPicPr>
          <p:nvPr/>
        </p:nvPicPr>
        <p:blipFill>
          <a:blip r:embed="rId5"/>
          <a:srcRect l="27960" r="51987"/>
          <a:stretch>
            <a:fillRect/>
          </a:stretch>
        </p:blipFill>
        <p:spPr>
          <a:xfrm>
            <a:off x="3673576" y="1915794"/>
            <a:ext cx="2158438" cy="504825"/>
          </a:xfrm>
          <a:prstGeom prst="rect">
            <a:avLst/>
          </a:prstGeom>
          <a:noFill/>
          <a:ln w="9525">
            <a:noFill/>
          </a:ln>
        </p:spPr>
      </p:pic>
      <p:pic>
        <p:nvPicPr>
          <p:cNvPr id="33832" name="图片 27"/>
          <p:cNvPicPr>
            <a:picLocks noChangeAspect="1"/>
          </p:cNvPicPr>
          <p:nvPr/>
        </p:nvPicPr>
        <p:blipFill>
          <a:blip r:embed="rId5"/>
          <a:srcRect l="13705" r="73973"/>
          <a:stretch>
            <a:fillRect/>
          </a:stretch>
        </p:blipFill>
        <p:spPr>
          <a:xfrm>
            <a:off x="2044169" y="1864370"/>
            <a:ext cx="1326805" cy="504825"/>
          </a:xfrm>
          <a:prstGeom prst="rect">
            <a:avLst/>
          </a:prstGeom>
          <a:noFill/>
          <a:ln w="9525">
            <a:noFill/>
          </a:ln>
        </p:spPr>
      </p:pic>
      <p:pic>
        <p:nvPicPr>
          <p:cNvPr id="33833" name="图片 28"/>
          <p:cNvPicPr>
            <a:picLocks noChangeAspect="1"/>
          </p:cNvPicPr>
          <p:nvPr/>
        </p:nvPicPr>
        <p:blipFill>
          <a:blip r:embed="rId5"/>
          <a:srcRect r="88525"/>
          <a:stretch>
            <a:fillRect/>
          </a:stretch>
        </p:blipFill>
        <p:spPr>
          <a:xfrm>
            <a:off x="321649" y="1864370"/>
            <a:ext cx="1235811" cy="504825"/>
          </a:xfrm>
          <a:prstGeom prst="rect">
            <a:avLst/>
          </a:prstGeom>
          <a:noFill/>
          <a:ln w="9525">
            <a:noFill/>
          </a:ln>
        </p:spPr>
      </p:pic>
      <p:pic>
        <p:nvPicPr>
          <p:cNvPr id="33834" name="图片 29"/>
          <p:cNvPicPr>
            <a:picLocks noChangeAspect="1"/>
          </p:cNvPicPr>
          <p:nvPr/>
        </p:nvPicPr>
        <p:blipFill>
          <a:blip r:embed="rId6"/>
          <a:srcRect r="87923"/>
          <a:stretch>
            <a:fillRect/>
          </a:stretch>
        </p:blipFill>
        <p:spPr>
          <a:xfrm>
            <a:off x="466186" y="3225922"/>
            <a:ext cx="1066522" cy="450850"/>
          </a:xfrm>
          <a:prstGeom prst="rect">
            <a:avLst/>
          </a:prstGeom>
          <a:noFill/>
          <a:ln w="9525">
            <a:noFill/>
          </a:ln>
        </p:spPr>
      </p:pic>
      <p:pic>
        <p:nvPicPr>
          <p:cNvPr id="33835" name="图片 31"/>
          <p:cNvPicPr>
            <a:picLocks noChangeAspect="1"/>
          </p:cNvPicPr>
          <p:nvPr/>
        </p:nvPicPr>
        <p:blipFill>
          <a:blip r:embed="rId6"/>
          <a:srcRect l="13744" r="73482"/>
          <a:stretch>
            <a:fillRect/>
          </a:stretch>
        </p:blipFill>
        <p:spPr>
          <a:xfrm>
            <a:off x="1978569" y="3225922"/>
            <a:ext cx="1127889" cy="450850"/>
          </a:xfrm>
          <a:prstGeom prst="rect">
            <a:avLst/>
          </a:prstGeom>
          <a:noFill/>
          <a:ln w="9525">
            <a:noFill/>
          </a:ln>
        </p:spPr>
      </p:pic>
      <p:pic>
        <p:nvPicPr>
          <p:cNvPr id="33836" name="图片 32"/>
          <p:cNvPicPr>
            <a:picLocks noChangeAspect="1"/>
          </p:cNvPicPr>
          <p:nvPr/>
        </p:nvPicPr>
        <p:blipFill>
          <a:blip r:embed="rId6"/>
          <a:srcRect l="28186" r="64952"/>
          <a:stretch>
            <a:fillRect/>
          </a:stretch>
        </p:blipFill>
        <p:spPr>
          <a:xfrm>
            <a:off x="3559306" y="3252788"/>
            <a:ext cx="605209" cy="450850"/>
          </a:xfrm>
          <a:prstGeom prst="rect">
            <a:avLst/>
          </a:prstGeom>
          <a:noFill/>
          <a:ln w="9525">
            <a:noFill/>
          </a:ln>
        </p:spPr>
      </p:pic>
      <p:pic>
        <p:nvPicPr>
          <p:cNvPr id="33837" name="图片 33"/>
          <p:cNvPicPr>
            <a:picLocks noChangeAspect="1"/>
          </p:cNvPicPr>
          <p:nvPr/>
        </p:nvPicPr>
        <p:blipFill>
          <a:blip r:embed="rId6"/>
          <a:srcRect l="37970" r="52840"/>
          <a:stretch>
            <a:fillRect/>
          </a:stretch>
        </p:blipFill>
        <p:spPr>
          <a:xfrm>
            <a:off x="4752795" y="3252788"/>
            <a:ext cx="810473" cy="450850"/>
          </a:xfrm>
          <a:prstGeom prst="rect">
            <a:avLst/>
          </a:prstGeom>
          <a:noFill/>
          <a:ln w="9525">
            <a:noFill/>
          </a:ln>
        </p:spPr>
      </p:pic>
      <p:pic>
        <p:nvPicPr>
          <p:cNvPr id="33838" name="图片 34"/>
          <p:cNvPicPr>
            <a:picLocks noChangeAspect="1"/>
          </p:cNvPicPr>
          <p:nvPr/>
        </p:nvPicPr>
        <p:blipFill>
          <a:blip r:embed="rId6"/>
          <a:srcRect l="49767" r="37784"/>
          <a:stretch>
            <a:fillRect/>
          </a:stretch>
        </p:blipFill>
        <p:spPr>
          <a:xfrm>
            <a:off x="6018233" y="3252788"/>
            <a:ext cx="1098263" cy="450850"/>
          </a:xfrm>
          <a:prstGeom prst="rect">
            <a:avLst/>
          </a:prstGeom>
          <a:noFill/>
          <a:ln w="9525">
            <a:noFill/>
          </a:ln>
        </p:spPr>
      </p:pic>
      <p:pic>
        <p:nvPicPr>
          <p:cNvPr id="33839" name="图片 37"/>
          <p:cNvPicPr>
            <a:picLocks noChangeAspect="1"/>
          </p:cNvPicPr>
          <p:nvPr/>
        </p:nvPicPr>
        <p:blipFill>
          <a:blip r:embed="rId6"/>
          <a:srcRect l="63739" r="25987"/>
          <a:stretch>
            <a:fillRect/>
          </a:stretch>
        </p:blipFill>
        <p:spPr>
          <a:xfrm>
            <a:off x="7610199" y="3252788"/>
            <a:ext cx="907814" cy="450850"/>
          </a:xfrm>
          <a:prstGeom prst="rect">
            <a:avLst/>
          </a:prstGeom>
          <a:noFill/>
          <a:ln w="9525">
            <a:noFill/>
          </a:ln>
        </p:spPr>
      </p:pic>
      <p:pic>
        <p:nvPicPr>
          <p:cNvPr id="33840" name="图片 41"/>
          <p:cNvPicPr>
            <a:picLocks noChangeAspect="1"/>
          </p:cNvPicPr>
          <p:nvPr/>
        </p:nvPicPr>
        <p:blipFill>
          <a:blip r:embed="rId6"/>
          <a:srcRect l="76169" r="14325"/>
          <a:stretch>
            <a:fillRect/>
          </a:stretch>
        </p:blipFill>
        <p:spPr>
          <a:xfrm>
            <a:off x="8884511" y="3252788"/>
            <a:ext cx="840099" cy="450850"/>
          </a:xfrm>
          <a:prstGeom prst="rect">
            <a:avLst/>
          </a:prstGeom>
          <a:noFill/>
          <a:ln w="9525">
            <a:noFill/>
          </a:ln>
        </p:spPr>
      </p:pic>
      <p:pic>
        <p:nvPicPr>
          <p:cNvPr id="33841" name="图片 43"/>
          <p:cNvPicPr>
            <a:picLocks noChangeAspect="1"/>
          </p:cNvPicPr>
          <p:nvPr/>
        </p:nvPicPr>
        <p:blipFill>
          <a:blip r:embed="rId6"/>
          <a:srcRect l="86873"/>
          <a:stretch>
            <a:fillRect/>
          </a:stretch>
        </p:blipFill>
        <p:spPr>
          <a:xfrm>
            <a:off x="10103225" y="3252788"/>
            <a:ext cx="1159631" cy="450850"/>
          </a:xfrm>
          <a:prstGeom prst="rect">
            <a:avLst/>
          </a:prstGeom>
          <a:noFill/>
          <a:ln w="9525">
            <a:noFill/>
          </a:ln>
        </p:spPr>
      </p:pic>
      <p:pic>
        <p:nvPicPr>
          <p:cNvPr id="33842" name="图片 46"/>
          <p:cNvPicPr>
            <a:picLocks noChangeAspect="1"/>
          </p:cNvPicPr>
          <p:nvPr/>
        </p:nvPicPr>
        <p:blipFill>
          <a:blip r:embed="rId7"/>
          <a:srcRect l="65901" r="20222"/>
          <a:stretch>
            <a:fillRect/>
          </a:stretch>
        </p:blipFill>
        <p:spPr>
          <a:xfrm>
            <a:off x="9647821" y="4305824"/>
            <a:ext cx="1466469" cy="503237"/>
          </a:xfrm>
          <a:prstGeom prst="rect">
            <a:avLst/>
          </a:prstGeom>
          <a:noFill/>
          <a:ln w="9525">
            <a:noFill/>
          </a:ln>
        </p:spPr>
      </p:pic>
      <p:pic>
        <p:nvPicPr>
          <p:cNvPr id="33843" name="图片 47"/>
          <p:cNvPicPr>
            <a:picLocks noChangeAspect="1"/>
          </p:cNvPicPr>
          <p:nvPr/>
        </p:nvPicPr>
        <p:blipFill>
          <a:blip r:embed="rId7"/>
          <a:srcRect l="51222" r="37224"/>
          <a:stretch>
            <a:fillRect/>
          </a:stretch>
        </p:blipFill>
        <p:spPr>
          <a:xfrm>
            <a:off x="7760309" y="4305824"/>
            <a:ext cx="1220999" cy="503237"/>
          </a:xfrm>
          <a:prstGeom prst="rect">
            <a:avLst/>
          </a:prstGeom>
          <a:noFill/>
          <a:ln w="9525">
            <a:noFill/>
          </a:ln>
        </p:spPr>
      </p:pic>
      <p:pic>
        <p:nvPicPr>
          <p:cNvPr id="33844" name="图片 61"/>
          <p:cNvPicPr>
            <a:picLocks noChangeAspect="1"/>
          </p:cNvPicPr>
          <p:nvPr/>
        </p:nvPicPr>
        <p:blipFill>
          <a:blip r:embed="rId7"/>
          <a:srcRect l="40462" r="50981"/>
          <a:stretch>
            <a:fillRect/>
          </a:stretch>
        </p:blipFill>
        <p:spPr>
          <a:xfrm>
            <a:off x="5969473" y="4305824"/>
            <a:ext cx="903582" cy="503237"/>
          </a:xfrm>
          <a:prstGeom prst="rect">
            <a:avLst/>
          </a:prstGeom>
          <a:noFill/>
          <a:ln w="9525">
            <a:noFill/>
          </a:ln>
        </p:spPr>
      </p:pic>
      <p:pic>
        <p:nvPicPr>
          <p:cNvPr id="33845" name="图片 63"/>
          <p:cNvPicPr>
            <a:picLocks noChangeAspect="1"/>
          </p:cNvPicPr>
          <p:nvPr/>
        </p:nvPicPr>
        <p:blipFill>
          <a:blip r:embed="rId7"/>
          <a:srcRect l="23059" r="60147"/>
          <a:stretch>
            <a:fillRect/>
          </a:stretch>
        </p:blipFill>
        <p:spPr>
          <a:xfrm>
            <a:off x="3502868" y="4303713"/>
            <a:ext cx="1775422" cy="503237"/>
          </a:xfrm>
          <a:prstGeom prst="rect">
            <a:avLst/>
          </a:prstGeom>
          <a:noFill/>
          <a:ln w="9525">
            <a:noFill/>
          </a:ln>
        </p:spPr>
      </p:pic>
      <p:pic>
        <p:nvPicPr>
          <p:cNvPr id="33846" name="图片 64"/>
          <p:cNvPicPr>
            <a:picLocks noChangeAspect="1"/>
          </p:cNvPicPr>
          <p:nvPr/>
        </p:nvPicPr>
        <p:blipFill>
          <a:blip r:embed="rId7"/>
          <a:srcRect r="79016"/>
          <a:stretch>
            <a:fillRect/>
          </a:stretch>
        </p:blipFill>
        <p:spPr>
          <a:xfrm>
            <a:off x="489882" y="4305824"/>
            <a:ext cx="2217689" cy="503237"/>
          </a:xfrm>
          <a:prstGeom prst="rect">
            <a:avLst/>
          </a:prstGeom>
          <a:noFill/>
          <a:ln w="9525">
            <a:noFill/>
          </a:ln>
        </p:spPr>
      </p:pic>
      <p:pic>
        <p:nvPicPr>
          <p:cNvPr id="33847" name="图片 65"/>
          <p:cNvPicPr>
            <a:picLocks noChangeAspect="1"/>
          </p:cNvPicPr>
          <p:nvPr/>
        </p:nvPicPr>
        <p:blipFill>
          <a:blip r:embed="rId8"/>
          <a:srcRect l="82957"/>
          <a:stretch>
            <a:fillRect/>
          </a:stretch>
        </p:blipFill>
        <p:spPr>
          <a:xfrm>
            <a:off x="9039438" y="5410744"/>
            <a:ext cx="1341617" cy="504825"/>
          </a:xfrm>
          <a:prstGeom prst="rect">
            <a:avLst/>
          </a:prstGeom>
          <a:noFill/>
          <a:ln w="9525">
            <a:noFill/>
          </a:ln>
        </p:spPr>
      </p:pic>
      <p:pic>
        <p:nvPicPr>
          <p:cNvPr id="33848" name="图片 66"/>
          <p:cNvPicPr>
            <a:picLocks noChangeAspect="1"/>
          </p:cNvPicPr>
          <p:nvPr/>
        </p:nvPicPr>
        <p:blipFill>
          <a:blip r:embed="rId8"/>
          <a:srcRect l="62054" r="23817"/>
          <a:stretch>
            <a:fillRect/>
          </a:stretch>
        </p:blipFill>
        <p:spPr>
          <a:xfrm>
            <a:off x="7054718" y="5410745"/>
            <a:ext cx="1110961" cy="504825"/>
          </a:xfrm>
          <a:prstGeom prst="rect">
            <a:avLst/>
          </a:prstGeom>
          <a:noFill/>
          <a:ln w="9525">
            <a:noFill/>
          </a:ln>
        </p:spPr>
      </p:pic>
      <p:pic>
        <p:nvPicPr>
          <p:cNvPr id="33849" name="图片 67"/>
          <p:cNvPicPr>
            <a:picLocks noChangeAspect="1"/>
          </p:cNvPicPr>
          <p:nvPr/>
        </p:nvPicPr>
        <p:blipFill>
          <a:blip r:embed="rId8"/>
          <a:srcRect l="44989" r="43150"/>
          <a:stretch>
            <a:fillRect/>
          </a:stretch>
        </p:blipFill>
        <p:spPr>
          <a:xfrm>
            <a:off x="5357907" y="5385810"/>
            <a:ext cx="933208" cy="504825"/>
          </a:xfrm>
          <a:prstGeom prst="rect">
            <a:avLst/>
          </a:prstGeom>
          <a:noFill/>
          <a:ln w="9525">
            <a:noFill/>
          </a:ln>
        </p:spPr>
      </p:pic>
      <p:pic>
        <p:nvPicPr>
          <p:cNvPr id="33850" name="图片 68"/>
          <p:cNvPicPr>
            <a:picLocks noChangeAspect="1"/>
          </p:cNvPicPr>
          <p:nvPr/>
        </p:nvPicPr>
        <p:blipFill>
          <a:blip r:embed="rId8"/>
          <a:srcRect l="28268" r="56560"/>
          <a:stretch>
            <a:fillRect/>
          </a:stretch>
        </p:blipFill>
        <p:spPr>
          <a:xfrm>
            <a:off x="3477835" y="5383842"/>
            <a:ext cx="1193489" cy="504825"/>
          </a:xfrm>
          <a:prstGeom prst="rect">
            <a:avLst/>
          </a:prstGeom>
          <a:noFill/>
          <a:ln w="9525">
            <a:noFill/>
          </a:ln>
        </p:spPr>
      </p:pic>
      <p:pic>
        <p:nvPicPr>
          <p:cNvPr id="33851" name="图片 69"/>
          <p:cNvPicPr>
            <a:picLocks noChangeAspect="1"/>
          </p:cNvPicPr>
          <p:nvPr/>
        </p:nvPicPr>
        <p:blipFill>
          <a:blip r:embed="rId8"/>
          <a:srcRect r="73990"/>
          <a:stretch>
            <a:fillRect/>
          </a:stretch>
        </p:blipFill>
        <p:spPr>
          <a:xfrm>
            <a:off x="738299" y="5382692"/>
            <a:ext cx="2048400" cy="504825"/>
          </a:xfrm>
          <a:prstGeom prst="rect">
            <a:avLst/>
          </a:prstGeom>
          <a:noFill/>
          <a:ln w="9525">
            <a:noFill/>
          </a:ln>
        </p:spPr>
      </p:pic>
      <p:sp>
        <p:nvSpPr>
          <p:cNvPr id="33853" name="文本框 18"/>
          <p:cNvSpPr txBox="1"/>
          <p:nvPr/>
        </p:nvSpPr>
        <p:spPr>
          <a:xfrm>
            <a:off x="513433" y="1414643"/>
            <a:ext cx="9121242" cy="400110"/>
          </a:xfrm>
          <a:prstGeom prst="rect">
            <a:avLst/>
          </a:prstGeom>
          <a:solidFill>
            <a:srgbClr val="002060"/>
          </a:solidFill>
          <a:ln w="9525">
            <a:noFill/>
          </a:ln>
        </p:spPr>
        <p:txBody>
          <a:bodyPr wrap="square">
            <a:spAutoFit/>
          </a:bodyPr>
          <a:lstStyle/>
          <a:p>
            <a:pPr eaLnBrk="1" hangingPunct="1"/>
            <a:r>
              <a:rPr lang="en-US" altLang="zh-CN" sz="2000" b="1" dirty="0" smtClean="0">
                <a:solidFill>
                  <a:schemeClr val="bg1"/>
                </a:solidFill>
                <a:latin typeface="Arial" panose="020B0604020202020204" pitchFamily="34" charset="0"/>
              </a:rPr>
              <a:t>eye    every        him         will see         in clouds   is coming   he       behold</a:t>
            </a:r>
            <a:endParaRPr lang="zh-CN" altLang="en-US" sz="2000" b="1" dirty="0">
              <a:solidFill>
                <a:schemeClr val="bg1"/>
              </a:solidFill>
              <a:latin typeface="Arial" panose="020B0604020202020204" pitchFamily="34" charset="0"/>
            </a:endParaRPr>
          </a:p>
        </p:txBody>
      </p:sp>
      <p:sp>
        <p:nvSpPr>
          <p:cNvPr id="33855" name="文本框 22"/>
          <p:cNvSpPr txBox="1"/>
          <p:nvPr/>
        </p:nvSpPr>
        <p:spPr>
          <a:xfrm>
            <a:off x="408114" y="5961552"/>
            <a:ext cx="11202672" cy="400110"/>
          </a:xfrm>
          <a:prstGeom prst="rect">
            <a:avLst/>
          </a:prstGeom>
          <a:solidFill>
            <a:srgbClr val="002060"/>
          </a:solidFill>
          <a:ln w="9525">
            <a:noFill/>
          </a:ln>
        </p:spPr>
        <p:txBody>
          <a:bodyPr wrap="square">
            <a:spAutoFit/>
          </a:bodyPr>
          <a:lstStyle/>
          <a:p>
            <a:r>
              <a:rPr lang="en-US" sz="2000" dirty="0" smtClean="0">
                <a:solidFill>
                  <a:schemeClr val="bg1"/>
                </a:solidFill>
              </a:rPr>
              <a:t>  the only child  over     </a:t>
            </a:r>
            <a:r>
              <a:rPr lang="en-US" sz="2000" dirty="0">
                <a:solidFill>
                  <a:schemeClr val="bg1"/>
                </a:solidFill>
              </a:rPr>
              <a:t>as </a:t>
            </a:r>
            <a:r>
              <a:rPr lang="en-US" sz="2000" dirty="0" smtClean="0">
                <a:solidFill>
                  <a:schemeClr val="bg1"/>
                </a:solidFill>
              </a:rPr>
              <a:t>weeping bitterly     for him          weep bitterly     they </a:t>
            </a:r>
            <a:r>
              <a:rPr lang="en-US" sz="2000" dirty="0">
                <a:solidFill>
                  <a:schemeClr val="bg1"/>
                </a:solidFill>
              </a:rPr>
              <a:t>shall weep bitterly </a:t>
            </a:r>
            <a:endParaRPr lang="zh-CN" altLang="en-US" sz="2000" b="1" dirty="0">
              <a:solidFill>
                <a:schemeClr val="bg1"/>
              </a:solidFill>
              <a:latin typeface="Arial" panose="020B0604020202020204" pitchFamily="34" charset="0"/>
              <a:sym typeface="宋体" panose="02010600030101010101" pitchFamily="2" charset="-122"/>
            </a:endParaRPr>
          </a:p>
        </p:txBody>
      </p:sp>
      <p:pic>
        <p:nvPicPr>
          <p:cNvPr id="2" name="N-HebSong15_1">
            <a:hlinkClick r:id="" action="ppaction://media"/>
            <a:extLst>
              <a:ext uri="{FF2B5EF4-FFF2-40B4-BE49-F238E27FC236}">
                <a16:creationId xmlns="" xmlns:a16="http://schemas.microsoft.com/office/drawing/2014/main" id="{45184632-E88D-432A-94CD-A70E9E8E0F8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849976" y="3694113"/>
            <a:ext cx="812588" cy="609600"/>
          </a:xfrm>
          <a:prstGeom prst="rect">
            <a:avLst/>
          </a:prstGeom>
        </p:spPr>
      </p:pic>
      <p:pic>
        <p:nvPicPr>
          <p:cNvPr id="41" name="图片 43"/>
          <p:cNvPicPr>
            <a:picLocks noChangeAspect="1"/>
          </p:cNvPicPr>
          <p:nvPr/>
        </p:nvPicPr>
        <p:blipFill>
          <a:blip r:embed="rId6"/>
          <a:srcRect l="86873"/>
          <a:stretch>
            <a:fillRect/>
          </a:stretch>
        </p:blipFill>
        <p:spPr>
          <a:xfrm>
            <a:off x="10223400" y="1969769"/>
            <a:ext cx="1159631" cy="450850"/>
          </a:xfrm>
          <a:prstGeom prst="rect">
            <a:avLst/>
          </a:prstGeom>
          <a:noFill/>
          <a:ln w="9525">
            <a:noFill/>
          </a:ln>
        </p:spPr>
      </p:pic>
    </p:spTree>
    <p:extLst>
      <p:ext uri="{BB962C8B-B14F-4D97-AF65-F5344CB8AC3E}">
        <p14:creationId xmlns:p14="http://schemas.microsoft.com/office/powerpoint/2010/main" val="119941684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0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文本框 1"/>
          <p:cNvSpPr txBox="1"/>
          <p:nvPr/>
        </p:nvSpPr>
        <p:spPr>
          <a:xfrm>
            <a:off x="117748" y="18093"/>
            <a:ext cx="9649072" cy="732508"/>
          </a:xfrm>
          <a:prstGeom prst="rect">
            <a:avLst/>
          </a:prstGeom>
          <a:solidFill>
            <a:srgbClr val="002060"/>
          </a:solidFill>
          <a:ln w="9525">
            <a:noFill/>
          </a:ln>
        </p:spPr>
        <p:txBody>
          <a:bodyPr wrap="square">
            <a:spAutoFit/>
          </a:bodyPr>
          <a:lstStyle/>
          <a:p>
            <a:pPr>
              <a:lnSpc>
                <a:spcPct val="130000"/>
              </a:lnSpc>
            </a:pPr>
            <a:r>
              <a:rPr lang="en-US" altLang="zh-CN" sz="2800" b="1" dirty="0" smtClean="0">
                <a:solidFill>
                  <a:srgbClr val="FFFF00"/>
                </a:solidFill>
                <a:latin typeface="Arial" panose="020B0604020202020204" pitchFamily="34" charset="0"/>
              </a:rPr>
              <a:t> </a:t>
            </a:r>
            <a:r>
              <a:rPr lang="en-US" sz="3200" dirty="0" err="1">
                <a:solidFill>
                  <a:srgbClr val="FFFF00"/>
                </a:solidFill>
                <a:latin typeface="Bwhebb" pitchFamily="2" charset="0"/>
              </a:rPr>
              <a:t>aB</a:t>
            </a:r>
            <a:r>
              <a:rPr lang="en-US" sz="3200" dirty="0">
                <a:solidFill>
                  <a:srgbClr val="FFFF00"/>
                </a:solidFill>
                <a:latin typeface="Bwhebb" pitchFamily="2" charset="0"/>
              </a:rPr>
              <a:t>' </a:t>
            </a:r>
            <a:r>
              <a:rPr lang="en-US" sz="3200" dirty="0" err="1">
                <a:solidFill>
                  <a:srgbClr val="FFFF00"/>
                </a:solidFill>
                <a:latin typeface="Bwhebb" pitchFamily="2" charset="0"/>
              </a:rPr>
              <a:t>aWh</a:t>
            </a:r>
            <a:r>
              <a:rPr lang="en-US" sz="3200" dirty="0">
                <a:solidFill>
                  <a:srgbClr val="FFFF00"/>
                </a:solidFill>
                <a:latin typeface="Bwhebb" pitchFamily="2" charset="0"/>
              </a:rPr>
              <a:t> </a:t>
            </a:r>
            <a:r>
              <a:rPr lang="en-US" sz="3200" dirty="0" err="1">
                <a:solidFill>
                  <a:srgbClr val="FFFF00"/>
                </a:solidFill>
                <a:latin typeface="Bwhebb" pitchFamily="2" charset="0"/>
              </a:rPr>
              <a:t>hNEhi</a:t>
            </a:r>
            <a:r>
              <a:rPr lang="en-US" altLang="zh-CN" sz="3200" b="1" dirty="0" smtClean="0">
                <a:solidFill>
                  <a:srgbClr val="FFFF00"/>
                </a:solidFill>
                <a:latin typeface="Bwhebb" pitchFamily="2" charset="0"/>
              </a:rPr>
              <a:t>  </a:t>
            </a:r>
            <a:r>
              <a:rPr lang="zh-CN" altLang="zh-CN" sz="2400" b="1" dirty="0" smtClean="0">
                <a:solidFill>
                  <a:srgbClr val="FFFF00"/>
                </a:solidFill>
              </a:rPr>
              <a:t>Maran Atha</a:t>
            </a:r>
            <a:r>
              <a:rPr lang="en-US" altLang="zh-CN" sz="2400" b="1" dirty="0" smtClean="0">
                <a:solidFill>
                  <a:srgbClr val="FFFF00"/>
                </a:solidFill>
              </a:rPr>
              <a:t> </a:t>
            </a:r>
            <a:r>
              <a:rPr lang="zh-CN" altLang="zh-CN" sz="2200" b="1" dirty="0" smtClean="0">
                <a:solidFill>
                  <a:srgbClr val="FFFF00"/>
                </a:solidFill>
              </a:rPr>
              <a:t>(</a:t>
            </a:r>
            <a:r>
              <a:rPr lang="zh-CN" altLang="zh-CN" sz="2200" b="1" dirty="0">
                <a:solidFill>
                  <a:srgbClr val="FFFF00"/>
                </a:solidFill>
              </a:rPr>
              <a:t>Our Lord Is </a:t>
            </a:r>
            <a:r>
              <a:rPr lang="zh-CN" altLang="zh-CN" sz="2200" b="1" dirty="0" smtClean="0">
                <a:solidFill>
                  <a:srgbClr val="FFFF00"/>
                </a:solidFill>
              </a:rPr>
              <a:t>Comin</a:t>
            </a:r>
            <a:r>
              <a:rPr lang="en-US" altLang="zh-CN" sz="2200" b="1" dirty="0" smtClean="0">
                <a:solidFill>
                  <a:srgbClr val="FFFF00"/>
                </a:solidFill>
              </a:rPr>
              <a:t>g / </a:t>
            </a:r>
            <a:r>
              <a:rPr lang="en-US" sz="2200" b="1" dirty="0" smtClean="0">
                <a:solidFill>
                  <a:srgbClr val="FFFF00"/>
                </a:solidFill>
              </a:rPr>
              <a:t>Cf</a:t>
            </a:r>
            <a:r>
              <a:rPr lang="en-US" sz="2200" b="1" dirty="0">
                <a:solidFill>
                  <a:srgbClr val="FFFF00"/>
                </a:solidFill>
              </a:rPr>
              <a:t>. Zechariah 12:10</a:t>
            </a:r>
            <a:r>
              <a:rPr lang="en-US" altLang="zh-CN" sz="2200" b="1" dirty="0" smtClean="0">
                <a:solidFill>
                  <a:srgbClr val="FFFF00"/>
                </a:solidFill>
              </a:rPr>
              <a:t>)</a:t>
            </a:r>
            <a:endParaRPr lang="zh-CN" altLang="en-US" sz="2200" b="1" dirty="0">
              <a:solidFill>
                <a:srgbClr val="FFFF00"/>
              </a:solidFill>
            </a:endParaRPr>
          </a:p>
        </p:txBody>
      </p:sp>
      <p:pic>
        <p:nvPicPr>
          <p:cNvPr id="34819" name="图片 1"/>
          <p:cNvPicPr>
            <a:picLocks noChangeAspect="1"/>
          </p:cNvPicPr>
          <p:nvPr/>
        </p:nvPicPr>
        <p:blipFill>
          <a:blip r:embed="rId4"/>
          <a:stretch>
            <a:fillRect/>
          </a:stretch>
        </p:blipFill>
        <p:spPr>
          <a:xfrm>
            <a:off x="1132364" y="764704"/>
            <a:ext cx="9277050" cy="539750"/>
          </a:xfrm>
          <a:prstGeom prst="rect">
            <a:avLst/>
          </a:prstGeom>
          <a:noFill/>
          <a:ln w="9525">
            <a:noFill/>
          </a:ln>
        </p:spPr>
      </p:pic>
      <p:pic>
        <p:nvPicPr>
          <p:cNvPr id="34820" name="图片 6"/>
          <p:cNvPicPr>
            <a:picLocks noChangeAspect="1"/>
          </p:cNvPicPr>
          <p:nvPr/>
        </p:nvPicPr>
        <p:blipFill>
          <a:blip r:embed="rId5"/>
          <a:stretch>
            <a:fillRect/>
          </a:stretch>
        </p:blipFill>
        <p:spPr>
          <a:xfrm>
            <a:off x="10995337" y="825029"/>
            <a:ext cx="520564" cy="419100"/>
          </a:xfrm>
          <a:prstGeom prst="rect">
            <a:avLst/>
          </a:prstGeom>
          <a:noFill/>
          <a:ln w="9525">
            <a:noFill/>
          </a:ln>
        </p:spPr>
      </p:pic>
      <p:pic>
        <p:nvPicPr>
          <p:cNvPr id="34821" name="图片 8"/>
          <p:cNvPicPr>
            <a:picLocks noChangeAspect="1"/>
          </p:cNvPicPr>
          <p:nvPr/>
        </p:nvPicPr>
        <p:blipFill>
          <a:blip r:embed="rId6"/>
          <a:srcRect r="5257"/>
          <a:stretch>
            <a:fillRect/>
          </a:stretch>
        </p:blipFill>
        <p:spPr>
          <a:xfrm>
            <a:off x="837983" y="2780928"/>
            <a:ext cx="10089638" cy="498475"/>
          </a:xfrm>
          <a:prstGeom prst="rect">
            <a:avLst/>
          </a:prstGeom>
          <a:noFill/>
          <a:ln w="9525">
            <a:noFill/>
          </a:ln>
        </p:spPr>
      </p:pic>
      <p:pic>
        <p:nvPicPr>
          <p:cNvPr id="34822" name="图片 9"/>
          <p:cNvPicPr>
            <a:picLocks noChangeAspect="1"/>
          </p:cNvPicPr>
          <p:nvPr/>
        </p:nvPicPr>
        <p:blipFill>
          <a:blip r:embed="rId7"/>
          <a:stretch>
            <a:fillRect/>
          </a:stretch>
        </p:blipFill>
        <p:spPr>
          <a:xfrm>
            <a:off x="11427383" y="2862404"/>
            <a:ext cx="579816" cy="377825"/>
          </a:xfrm>
          <a:prstGeom prst="rect">
            <a:avLst/>
          </a:prstGeom>
          <a:noFill/>
          <a:ln w="9525">
            <a:noFill/>
          </a:ln>
        </p:spPr>
      </p:pic>
      <p:pic>
        <p:nvPicPr>
          <p:cNvPr id="34823" name="图片 12"/>
          <p:cNvPicPr>
            <a:picLocks noChangeAspect="1"/>
          </p:cNvPicPr>
          <p:nvPr/>
        </p:nvPicPr>
        <p:blipFill>
          <a:blip r:embed="rId8"/>
          <a:stretch>
            <a:fillRect/>
          </a:stretch>
        </p:blipFill>
        <p:spPr>
          <a:xfrm>
            <a:off x="1190483" y="3501846"/>
            <a:ext cx="8722628" cy="444500"/>
          </a:xfrm>
          <a:prstGeom prst="rect">
            <a:avLst/>
          </a:prstGeom>
          <a:noFill/>
          <a:ln w="9525">
            <a:noFill/>
          </a:ln>
        </p:spPr>
      </p:pic>
      <p:pic>
        <p:nvPicPr>
          <p:cNvPr id="34824" name="图片 13"/>
          <p:cNvPicPr>
            <a:picLocks noChangeAspect="1"/>
          </p:cNvPicPr>
          <p:nvPr/>
        </p:nvPicPr>
        <p:blipFill>
          <a:blip r:embed="rId9"/>
          <a:stretch>
            <a:fillRect/>
          </a:stretch>
        </p:blipFill>
        <p:spPr>
          <a:xfrm>
            <a:off x="11055119" y="3543121"/>
            <a:ext cx="507868" cy="403225"/>
          </a:xfrm>
          <a:prstGeom prst="rect">
            <a:avLst/>
          </a:prstGeom>
          <a:noFill/>
          <a:ln w="9525">
            <a:noFill/>
          </a:ln>
        </p:spPr>
      </p:pic>
      <p:pic>
        <p:nvPicPr>
          <p:cNvPr id="34825" name="图片 15"/>
          <p:cNvPicPr>
            <a:picLocks noChangeAspect="1"/>
          </p:cNvPicPr>
          <p:nvPr/>
        </p:nvPicPr>
        <p:blipFill>
          <a:blip r:embed="rId10"/>
          <a:stretch>
            <a:fillRect/>
          </a:stretch>
        </p:blipFill>
        <p:spPr>
          <a:xfrm>
            <a:off x="549796" y="1484784"/>
            <a:ext cx="11312753" cy="539750"/>
          </a:xfrm>
          <a:prstGeom prst="rect">
            <a:avLst/>
          </a:prstGeom>
          <a:noFill/>
          <a:ln w="9525">
            <a:noFill/>
          </a:ln>
        </p:spPr>
      </p:pic>
      <p:pic>
        <p:nvPicPr>
          <p:cNvPr id="34826" name="图片 16"/>
          <p:cNvPicPr>
            <a:picLocks noChangeAspect="1"/>
          </p:cNvPicPr>
          <p:nvPr/>
        </p:nvPicPr>
        <p:blipFill>
          <a:blip r:embed="rId11"/>
          <a:stretch>
            <a:fillRect/>
          </a:stretch>
        </p:blipFill>
        <p:spPr>
          <a:xfrm>
            <a:off x="1132364" y="2073998"/>
            <a:ext cx="8430604" cy="539750"/>
          </a:xfrm>
          <a:prstGeom prst="rect">
            <a:avLst/>
          </a:prstGeom>
          <a:noFill/>
          <a:ln w="9525">
            <a:noFill/>
          </a:ln>
        </p:spPr>
      </p:pic>
      <p:pic>
        <p:nvPicPr>
          <p:cNvPr id="34828" name="图片 5"/>
          <p:cNvPicPr>
            <a:picLocks noChangeAspect="1"/>
          </p:cNvPicPr>
          <p:nvPr/>
        </p:nvPicPr>
        <p:blipFill>
          <a:blip r:embed="rId12"/>
          <a:srcRect l="20358" r="25165"/>
          <a:stretch>
            <a:fillRect/>
          </a:stretch>
        </p:blipFill>
        <p:spPr>
          <a:xfrm>
            <a:off x="304326" y="2796101"/>
            <a:ext cx="490939" cy="503237"/>
          </a:xfrm>
          <a:prstGeom prst="rect">
            <a:avLst/>
          </a:prstGeom>
          <a:noFill/>
          <a:ln w="9525">
            <a:noFill/>
          </a:ln>
        </p:spPr>
      </p:pic>
      <p:pic>
        <p:nvPicPr>
          <p:cNvPr id="34829" name="图片 6"/>
          <p:cNvPicPr>
            <a:picLocks noChangeAspect="1"/>
          </p:cNvPicPr>
          <p:nvPr/>
        </p:nvPicPr>
        <p:blipFill>
          <a:blip r:embed="rId12"/>
          <a:srcRect l="20358" r="25165"/>
          <a:stretch>
            <a:fillRect/>
          </a:stretch>
        </p:blipFill>
        <p:spPr>
          <a:xfrm>
            <a:off x="10960541" y="2799699"/>
            <a:ext cx="488823" cy="503237"/>
          </a:xfrm>
          <a:prstGeom prst="rect">
            <a:avLst/>
          </a:prstGeom>
          <a:noFill/>
          <a:ln w="9525">
            <a:noFill/>
          </a:ln>
        </p:spPr>
      </p:pic>
      <p:pic>
        <p:nvPicPr>
          <p:cNvPr id="34830" name="图片 1"/>
          <p:cNvPicPr>
            <a:picLocks noChangeAspect="1"/>
          </p:cNvPicPr>
          <p:nvPr/>
        </p:nvPicPr>
        <p:blipFill>
          <a:blip r:embed="rId12"/>
          <a:srcRect l="20358" r="25165"/>
          <a:stretch>
            <a:fillRect/>
          </a:stretch>
        </p:blipFill>
        <p:spPr>
          <a:xfrm>
            <a:off x="593572" y="3501846"/>
            <a:ext cx="488822" cy="503238"/>
          </a:xfrm>
          <a:prstGeom prst="rect">
            <a:avLst/>
          </a:prstGeom>
          <a:noFill/>
          <a:ln w="9525">
            <a:noFill/>
          </a:ln>
        </p:spPr>
      </p:pic>
      <p:pic>
        <p:nvPicPr>
          <p:cNvPr id="34831" name="图片 2"/>
          <p:cNvPicPr>
            <a:picLocks noChangeAspect="1"/>
          </p:cNvPicPr>
          <p:nvPr/>
        </p:nvPicPr>
        <p:blipFill>
          <a:blip r:embed="rId12"/>
          <a:srcRect l="20358" r="25165"/>
          <a:stretch>
            <a:fillRect/>
          </a:stretch>
        </p:blipFill>
        <p:spPr>
          <a:xfrm>
            <a:off x="10165002" y="3513242"/>
            <a:ext cx="488823" cy="503237"/>
          </a:xfrm>
          <a:prstGeom prst="rect">
            <a:avLst/>
          </a:prstGeom>
          <a:noFill/>
          <a:ln w="9525">
            <a:noFill/>
          </a:ln>
        </p:spPr>
      </p:pic>
      <p:pic>
        <p:nvPicPr>
          <p:cNvPr id="34832" name="图片 3"/>
          <p:cNvPicPr>
            <a:picLocks noChangeAspect="1"/>
          </p:cNvPicPr>
          <p:nvPr/>
        </p:nvPicPr>
        <p:blipFill>
          <a:blip r:embed="rId12"/>
          <a:srcRect l="20358" r="25165"/>
          <a:stretch>
            <a:fillRect/>
          </a:stretch>
        </p:blipFill>
        <p:spPr>
          <a:xfrm>
            <a:off x="423224" y="801216"/>
            <a:ext cx="490939" cy="503238"/>
          </a:xfrm>
          <a:prstGeom prst="rect">
            <a:avLst/>
          </a:prstGeom>
          <a:noFill/>
          <a:ln w="9525">
            <a:noFill/>
          </a:ln>
        </p:spPr>
      </p:pic>
      <p:pic>
        <p:nvPicPr>
          <p:cNvPr id="34833" name="图片 4"/>
          <p:cNvPicPr>
            <a:picLocks noChangeAspect="1"/>
          </p:cNvPicPr>
          <p:nvPr/>
        </p:nvPicPr>
        <p:blipFill>
          <a:blip r:embed="rId12"/>
          <a:srcRect l="20358" r="25165"/>
          <a:stretch>
            <a:fillRect/>
          </a:stretch>
        </p:blipFill>
        <p:spPr>
          <a:xfrm>
            <a:off x="10479982" y="816269"/>
            <a:ext cx="488822" cy="503237"/>
          </a:xfrm>
          <a:prstGeom prst="rect">
            <a:avLst/>
          </a:prstGeom>
          <a:noFill/>
          <a:ln w="9525">
            <a:noFill/>
          </a:ln>
        </p:spPr>
      </p:pic>
      <p:pic>
        <p:nvPicPr>
          <p:cNvPr id="2" name="N-HebSong15_2">
            <a:hlinkClick r:id="" action="ppaction://media"/>
            <a:extLst>
              <a:ext uri="{FF2B5EF4-FFF2-40B4-BE49-F238E27FC236}">
                <a16:creationId xmlns="" xmlns:a16="http://schemas.microsoft.com/office/drawing/2014/main" id="{4FF82D17-7E30-4B48-9D1B-6535835561FF}"/>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3587578" y="3946525"/>
            <a:ext cx="812588" cy="609600"/>
          </a:xfrm>
          <a:prstGeom prst="rect">
            <a:avLst/>
          </a:prstGeom>
        </p:spPr>
      </p:pic>
      <p:sp>
        <p:nvSpPr>
          <p:cNvPr id="3" name="Rectangle 2"/>
          <p:cNvSpPr/>
          <p:nvPr/>
        </p:nvSpPr>
        <p:spPr>
          <a:xfrm>
            <a:off x="117748" y="4230540"/>
            <a:ext cx="12025336" cy="2246769"/>
          </a:xfrm>
          <a:prstGeom prst="rect">
            <a:avLst/>
          </a:prstGeom>
          <a:solidFill>
            <a:srgbClr val="002060"/>
          </a:solidFill>
        </p:spPr>
        <p:txBody>
          <a:bodyPr wrap="square">
            <a:spAutoFit/>
          </a:bodyPr>
          <a:lstStyle/>
          <a:p>
            <a:pPr algn="ctr"/>
            <a:r>
              <a:rPr lang="en-US" altLang="zh-CN" sz="2800" b="1" dirty="0" smtClean="0">
                <a:solidFill>
                  <a:srgbClr val="FFFF00"/>
                </a:solidFill>
                <a:sym typeface="宋体" panose="02010600030101010101" pitchFamily="2" charset="-122"/>
              </a:rPr>
              <a:t>1. </a:t>
            </a:r>
            <a:r>
              <a:rPr lang="en-US" altLang="zh-CN" sz="2800" b="1" dirty="0" smtClean="0">
                <a:solidFill>
                  <a:schemeClr val="bg1"/>
                </a:solidFill>
                <a:sym typeface="宋体" panose="02010600030101010101" pitchFamily="2" charset="-122"/>
              </a:rPr>
              <a:t>//  Hi-ne Hu </a:t>
            </a:r>
            <a:r>
              <a:rPr lang="en-US" altLang="zh-CN" sz="2800" b="1" dirty="0" err="1" smtClean="0">
                <a:solidFill>
                  <a:schemeClr val="bg1"/>
                </a:solidFill>
                <a:sym typeface="宋体" panose="02010600030101010101" pitchFamily="2" charset="-122"/>
              </a:rPr>
              <a:t>ba</a:t>
            </a:r>
            <a:r>
              <a:rPr lang="en-US" altLang="zh-CN" sz="2800" b="1" dirty="0" smtClean="0">
                <a:solidFill>
                  <a:schemeClr val="bg1"/>
                </a:solidFill>
                <a:sym typeface="宋体" panose="02010600030101010101" pitchFamily="2" charset="-122"/>
              </a:rPr>
              <a:t> </a:t>
            </a:r>
            <a:r>
              <a:rPr lang="en-US" altLang="zh-CN" sz="2800" b="1" dirty="0" err="1" smtClean="0">
                <a:solidFill>
                  <a:schemeClr val="bg1"/>
                </a:solidFill>
                <a:sym typeface="宋体" panose="02010600030101010101" pitchFamily="2" charset="-122"/>
              </a:rPr>
              <a:t>ba</a:t>
            </a:r>
            <a:r>
              <a:rPr lang="en-US" altLang="zh-CN" sz="2800" b="1" dirty="0" smtClean="0">
                <a:solidFill>
                  <a:schemeClr val="bg1"/>
                </a:solidFill>
                <a:sym typeface="宋体" panose="02010600030101010101" pitchFamily="2" charset="-122"/>
              </a:rPr>
              <a:t>-a-</a:t>
            </a:r>
            <a:r>
              <a:rPr lang="en-US" altLang="zh-CN" sz="2800" b="1" dirty="0" err="1" smtClean="0">
                <a:solidFill>
                  <a:schemeClr val="bg1"/>
                </a:solidFill>
                <a:sym typeface="宋体" panose="02010600030101010101" pitchFamily="2" charset="-122"/>
              </a:rPr>
              <a:t>na</a:t>
            </a:r>
            <a:r>
              <a:rPr lang="en-US" altLang="zh-CN" sz="2800" b="1" dirty="0" smtClean="0">
                <a:solidFill>
                  <a:schemeClr val="bg1"/>
                </a:solidFill>
                <a:sym typeface="宋体" panose="02010600030101010101" pitchFamily="2" charset="-122"/>
              </a:rPr>
              <a:t>-</a:t>
            </a:r>
            <a:r>
              <a:rPr lang="en-US" altLang="zh-CN" sz="2800" b="1" dirty="0" err="1" smtClean="0">
                <a:solidFill>
                  <a:schemeClr val="bg1"/>
                </a:solidFill>
                <a:sym typeface="宋体" panose="02010600030101010101" pitchFamily="2" charset="-122"/>
              </a:rPr>
              <a:t>nim</a:t>
            </a:r>
            <a:r>
              <a:rPr lang="en-US" altLang="zh-CN" sz="2800" b="1" dirty="0" smtClean="0">
                <a:solidFill>
                  <a:schemeClr val="bg1"/>
                </a:solidFill>
                <a:sym typeface="宋体" panose="02010600030101010101" pitchFamily="2" charset="-122"/>
              </a:rPr>
              <a:t> </a:t>
            </a:r>
            <a:r>
              <a:rPr lang="en-US" altLang="zh-CN" sz="2800" b="1" dirty="0" err="1" smtClean="0">
                <a:solidFill>
                  <a:schemeClr val="bg1"/>
                </a:solidFill>
                <a:sym typeface="宋体" panose="02010600030101010101" pitchFamily="2" charset="-122"/>
              </a:rPr>
              <a:t>ve</a:t>
            </a:r>
            <a:r>
              <a:rPr lang="en-US" altLang="zh-CN" sz="2800" b="1" dirty="0" smtClean="0">
                <a:solidFill>
                  <a:schemeClr val="bg1"/>
                </a:solidFill>
                <a:sym typeface="宋体" panose="02010600030101010101" pitchFamily="2" charset="-122"/>
              </a:rPr>
              <a:t>-</a:t>
            </a:r>
            <a:r>
              <a:rPr lang="en-US" altLang="zh-CN" sz="2800" b="1" dirty="0" err="1" smtClean="0">
                <a:solidFill>
                  <a:schemeClr val="bg1"/>
                </a:solidFill>
                <a:sym typeface="宋体" panose="02010600030101010101" pitchFamily="2" charset="-122"/>
              </a:rPr>
              <a:t>ra</a:t>
            </a:r>
            <a:r>
              <a:rPr lang="en-US" altLang="zh-CN" sz="2800" b="1" dirty="0" smtClean="0">
                <a:solidFill>
                  <a:schemeClr val="bg1"/>
                </a:solidFill>
                <a:sym typeface="宋体" panose="02010600030101010101" pitchFamily="2" charset="-122"/>
              </a:rPr>
              <a:t>-a-ta o-to </a:t>
            </a:r>
            <a:r>
              <a:rPr lang="en-US" altLang="zh-CN" sz="2800" b="1" dirty="0" err="1" smtClean="0">
                <a:solidFill>
                  <a:schemeClr val="bg1"/>
                </a:solidFill>
                <a:sym typeface="宋体" panose="02010600030101010101" pitchFamily="2" charset="-122"/>
              </a:rPr>
              <a:t>kol</a:t>
            </a:r>
            <a:r>
              <a:rPr lang="en-US" altLang="zh-CN" sz="2800" b="1" dirty="0" smtClean="0">
                <a:solidFill>
                  <a:schemeClr val="bg1"/>
                </a:solidFill>
                <a:sym typeface="宋体" panose="02010600030101010101" pitchFamily="2" charset="-122"/>
              </a:rPr>
              <a:t> a-yin  //</a:t>
            </a:r>
          </a:p>
          <a:p>
            <a:r>
              <a:rPr lang="en-US" altLang="zh-CN" sz="2800" b="1" dirty="0" smtClean="0">
                <a:solidFill>
                  <a:srgbClr val="FFFF00"/>
                </a:solidFill>
                <a:sym typeface="宋体" panose="02010600030101010101" pitchFamily="2" charset="-122"/>
              </a:rPr>
              <a:t>(Refrain)  </a:t>
            </a:r>
            <a:r>
              <a:rPr lang="en-US" altLang="zh-CN" sz="2800" b="1" dirty="0" err="1" smtClean="0">
                <a:solidFill>
                  <a:schemeClr val="bg1"/>
                </a:solidFill>
                <a:sym typeface="宋体" panose="02010600030101010101" pitchFamily="2" charset="-122"/>
              </a:rPr>
              <a:t>Ve</a:t>
            </a:r>
            <a:r>
              <a:rPr lang="en-US" altLang="zh-CN" sz="2800" b="1" dirty="0" smtClean="0">
                <a:solidFill>
                  <a:schemeClr val="bg1"/>
                </a:solidFill>
                <a:sym typeface="宋体" panose="02010600030101010101" pitchFamily="2" charset="-122"/>
              </a:rPr>
              <a:t>-hi-bi-</a:t>
            </a:r>
            <a:r>
              <a:rPr lang="en-US" altLang="zh-CN" sz="2800" b="1" dirty="0" err="1" smtClean="0">
                <a:solidFill>
                  <a:schemeClr val="bg1"/>
                </a:solidFill>
                <a:sym typeface="宋体" panose="02010600030101010101" pitchFamily="2" charset="-122"/>
              </a:rPr>
              <a:t>tu</a:t>
            </a:r>
            <a:r>
              <a:rPr lang="en-US" altLang="zh-CN" sz="2800" b="1" dirty="0" smtClean="0">
                <a:solidFill>
                  <a:schemeClr val="bg1"/>
                </a:solidFill>
                <a:sym typeface="宋体" panose="02010600030101010101" pitchFamily="2" charset="-122"/>
              </a:rPr>
              <a:t> hi-bi-</a:t>
            </a:r>
            <a:r>
              <a:rPr lang="en-US" altLang="zh-CN" sz="2800" b="1" dirty="0" err="1" smtClean="0">
                <a:solidFill>
                  <a:schemeClr val="bg1"/>
                </a:solidFill>
                <a:sym typeface="宋体" panose="02010600030101010101" pitchFamily="2" charset="-122"/>
              </a:rPr>
              <a:t>tu</a:t>
            </a:r>
            <a:r>
              <a:rPr lang="en-US" altLang="zh-CN" sz="2800" b="1" dirty="0" smtClean="0">
                <a:solidFill>
                  <a:schemeClr val="bg1"/>
                </a:solidFill>
                <a:sym typeface="宋体" panose="02010600030101010101" pitchFamily="2" charset="-122"/>
              </a:rPr>
              <a:t> e-</a:t>
            </a:r>
            <a:r>
              <a:rPr lang="en-US" altLang="zh-CN" sz="2800" b="1" dirty="0" err="1" smtClean="0">
                <a:solidFill>
                  <a:schemeClr val="bg1"/>
                </a:solidFill>
                <a:sym typeface="宋体" panose="02010600030101010101" pitchFamily="2" charset="-122"/>
              </a:rPr>
              <a:t>lav</a:t>
            </a:r>
            <a:r>
              <a:rPr lang="en-US" altLang="zh-CN" sz="2800" b="1" dirty="0" smtClean="0">
                <a:solidFill>
                  <a:schemeClr val="bg1"/>
                </a:solidFill>
                <a:sym typeface="宋体" panose="02010600030101010101" pitchFamily="2" charset="-122"/>
              </a:rPr>
              <a:t> et a-</a:t>
            </a:r>
            <a:r>
              <a:rPr lang="en-US" altLang="zh-CN" sz="2800" b="1" dirty="0" err="1" smtClean="0">
                <a:solidFill>
                  <a:schemeClr val="bg1"/>
                </a:solidFill>
                <a:sym typeface="宋体" panose="02010600030101010101" pitchFamily="2" charset="-122"/>
              </a:rPr>
              <a:t>sher</a:t>
            </a:r>
            <a:r>
              <a:rPr lang="en-US" altLang="zh-CN" sz="2800" b="1" dirty="0" smtClean="0">
                <a:solidFill>
                  <a:schemeClr val="bg1"/>
                </a:solidFill>
                <a:sym typeface="宋体" panose="02010600030101010101" pitchFamily="2" charset="-122"/>
              </a:rPr>
              <a:t> a-</a:t>
            </a:r>
            <a:r>
              <a:rPr lang="en-US" altLang="zh-CN" sz="2800" b="1" dirty="0" err="1" smtClean="0">
                <a:solidFill>
                  <a:schemeClr val="bg1"/>
                </a:solidFill>
                <a:sym typeface="宋体" panose="02010600030101010101" pitchFamily="2" charset="-122"/>
              </a:rPr>
              <a:t>sher</a:t>
            </a:r>
            <a:r>
              <a:rPr lang="en-US" altLang="zh-CN" sz="2800" b="1" dirty="0" smtClean="0">
                <a:solidFill>
                  <a:schemeClr val="bg1"/>
                </a:solidFill>
                <a:sym typeface="宋体" panose="02010600030101010101" pitchFamily="2" charset="-122"/>
              </a:rPr>
              <a:t> da-</a:t>
            </a:r>
            <a:r>
              <a:rPr lang="en-US" altLang="zh-CN" sz="2800" b="1" dirty="0" err="1" smtClean="0">
                <a:solidFill>
                  <a:schemeClr val="bg1"/>
                </a:solidFill>
                <a:sym typeface="宋体" panose="02010600030101010101" pitchFamily="2" charset="-122"/>
              </a:rPr>
              <a:t>ka</a:t>
            </a:r>
            <a:r>
              <a:rPr lang="en-US" altLang="zh-CN" sz="2800" b="1" dirty="0" smtClean="0">
                <a:solidFill>
                  <a:schemeClr val="bg1"/>
                </a:solidFill>
                <a:sym typeface="宋体" panose="02010600030101010101" pitchFamily="2" charset="-122"/>
              </a:rPr>
              <a:t>-</a:t>
            </a:r>
            <a:r>
              <a:rPr lang="en-US" altLang="zh-CN" sz="2800" b="1" dirty="0" err="1" smtClean="0">
                <a:solidFill>
                  <a:schemeClr val="bg1"/>
                </a:solidFill>
                <a:sym typeface="宋体" panose="02010600030101010101" pitchFamily="2" charset="-122"/>
              </a:rPr>
              <a:t>ru</a:t>
            </a:r>
            <a:endParaRPr lang="en-US" altLang="zh-CN" sz="2800" b="1" dirty="0" smtClean="0">
              <a:solidFill>
                <a:schemeClr val="bg1"/>
              </a:solidFill>
              <a:sym typeface="宋体" panose="02010600030101010101" pitchFamily="2" charset="-122"/>
            </a:endParaRPr>
          </a:p>
          <a:p>
            <a:r>
              <a:rPr lang="en-US" altLang="zh-CN" sz="2800" b="1" dirty="0" smtClean="0">
                <a:solidFill>
                  <a:schemeClr val="bg1"/>
                </a:solidFill>
                <a:sym typeface="宋体" panose="02010600030101010101" pitchFamily="2" charset="-122"/>
              </a:rPr>
              <a:t>                 </a:t>
            </a:r>
            <a:r>
              <a:rPr lang="en-US" altLang="zh-CN" sz="2800" b="1" dirty="0" err="1" smtClean="0">
                <a:solidFill>
                  <a:schemeClr val="bg1"/>
                </a:solidFill>
                <a:sym typeface="宋体" panose="02010600030101010101" pitchFamily="2" charset="-122"/>
              </a:rPr>
              <a:t>Ve</a:t>
            </a:r>
            <a:r>
              <a:rPr lang="en-US" altLang="zh-CN" sz="2800" b="1" dirty="0" smtClean="0">
                <a:solidFill>
                  <a:schemeClr val="bg1"/>
                </a:solidFill>
                <a:sym typeface="宋体" panose="02010600030101010101" pitchFamily="2" charset="-122"/>
              </a:rPr>
              <a:t>-he-me-</a:t>
            </a:r>
            <a:r>
              <a:rPr lang="en-US" altLang="zh-CN" sz="2800" b="1" dirty="0" err="1" smtClean="0">
                <a:solidFill>
                  <a:schemeClr val="bg1"/>
                </a:solidFill>
                <a:sym typeface="宋体" panose="02010600030101010101" pitchFamily="2" charset="-122"/>
              </a:rPr>
              <a:t>ru</a:t>
            </a:r>
            <a:r>
              <a:rPr lang="en-US" altLang="zh-CN" sz="2800" b="1" dirty="0" smtClean="0">
                <a:solidFill>
                  <a:schemeClr val="bg1"/>
                </a:solidFill>
                <a:sym typeface="宋体" panose="02010600030101010101" pitchFamily="2" charset="-122"/>
              </a:rPr>
              <a:t> he-me-</a:t>
            </a:r>
            <a:r>
              <a:rPr lang="en-US" altLang="zh-CN" sz="2800" b="1" dirty="0" err="1" smtClean="0">
                <a:solidFill>
                  <a:schemeClr val="bg1"/>
                </a:solidFill>
                <a:sym typeface="宋体" panose="02010600030101010101" pitchFamily="2" charset="-122"/>
              </a:rPr>
              <a:t>ru</a:t>
            </a:r>
            <a:r>
              <a:rPr lang="en-US" altLang="zh-CN" sz="2800" b="1" dirty="0" smtClean="0">
                <a:solidFill>
                  <a:schemeClr val="bg1"/>
                </a:solidFill>
                <a:sym typeface="宋体" panose="02010600030101010101" pitchFamily="2" charset="-122"/>
              </a:rPr>
              <a:t> a-</a:t>
            </a:r>
            <a:r>
              <a:rPr lang="en-US" altLang="zh-CN" sz="2800" b="1" dirty="0" err="1" smtClean="0">
                <a:solidFill>
                  <a:schemeClr val="bg1"/>
                </a:solidFill>
                <a:sym typeface="宋体" panose="02010600030101010101" pitchFamily="2" charset="-122"/>
              </a:rPr>
              <a:t>lav</a:t>
            </a:r>
            <a:r>
              <a:rPr lang="en-US" altLang="zh-CN" sz="2800" b="1" dirty="0" smtClean="0">
                <a:solidFill>
                  <a:schemeClr val="bg1"/>
                </a:solidFill>
                <a:sym typeface="宋体" panose="02010600030101010101" pitchFamily="2" charset="-122"/>
              </a:rPr>
              <a:t> </a:t>
            </a:r>
            <a:r>
              <a:rPr lang="en-US" altLang="zh-CN" sz="2800" b="1" dirty="0" err="1" smtClean="0">
                <a:solidFill>
                  <a:schemeClr val="bg1"/>
                </a:solidFill>
                <a:sym typeface="宋体" panose="02010600030101010101" pitchFamily="2" charset="-122"/>
              </a:rPr>
              <a:t>ke</a:t>
            </a:r>
            <a:r>
              <a:rPr lang="en-US" altLang="zh-CN" sz="2800" b="1" dirty="0" smtClean="0">
                <a:solidFill>
                  <a:schemeClr val="bg1"/>
                </a:solidFill>
                <a:sym typeface="宋体" panose="02010600030101010101" pitchFamily="2" charset="-122"/>
              </a:rPr>
              <a:t>-ha-</a:t>
            </a:r>
            <a:r>
              <a:rPr lang="en-US" altLang="zh-CN" sz="2800" b="1" dirty="0" err="1" smtClean="0">
                <a:solidFill>
                  <a:schemeClr val="bg1"/>
                </a:solidFill>
                <a:sym typeface="宋体" panose="02010600030101010101" pitchFamily="2" charset="-122"/>
              </a:rPr>
              <a:t>mer</a:t>
            </a:r>
            <a:r>
              <a:rPr lang="en-US" altLang="zh-CN" sz="2800" b="1" dirty="0" smtClean="0">
                <a:solidFill>
                  <a:schemeClr val="bg1"/>
                </a:solidFill>
                <a:sym typeface="宋体" panose="02010600030101010101" pitchFamily="2" charset="-122"/>
              </a:rPr>
              <a:t> al ha-</a:t>
            </a:r>
            <a:r>
              <a:rPr lang="en-US" altLang="zh-CN" sz="2800" b="1" dirty="0" err="1" smtClean="0">
                <a:solidFill>
                  <a:schemeClr val="bg1"/>
                </a:solidFill>
                <a:sym typeface="宋体" panose="02010600030101010101" pitchFamily="2" charset="-122"/>
              </a:rPr>
              <a:t>Ya</a:t>
            </a:r>
            <a:r>
              <a:rPr lang="en-US" altLang="zh-CN" sz="2800" b="1" dirty="0" smtClean="0">
                <a:solidFill>
                  <a:schemeClr val="bg1"/>
                </a:solidFill>
                <a:sym typeface="宋体" panose="02010600030101010101" pitchFamily="2" charset="-122"/>
              </a:rPr>
              <a:t>-</a:t>
            </a:r>
            <a:r>
              <a:rPr lang="en-US" altLang="zh-CN" sz="2800" b="1" dirty="0" err="1" smtClean="0">
                <a:solidFill>
                  <a:schemeClr val="bg1"/>
                </a:solidFill>
                <a:sym typeface="宋体" panose="02010600030101010101" pitchFamily="2" charset="-122"/>
              </a:rPr>
              <a:t>khid</a:t>
            </a:r>
            <a:endParaRPr lang="en-US" altLang="zh-CN" sz="2800" b="1" dirty="0" smtClean="0">
              <a:solidFill>
                <a:schemeClr val="bg1"/>
              </a:solidFill>
              <a:sym typeface="宋体" panose="02010600030101010101" pitchFamily="2" charset="-122"/>
            </a:endParaRPr>
          </a:p>
          <a:p>
            <a:r>
              <a:rPr lang="en-US" altLang="zh-CN" sz="2800" b="1" dirty="0" smtClean="0">
                <a:solidFill>
                  <a:srgbClr val="FFFF00"/>
                </a:solidFill>
                <a:sym typeface="宋体" panose="02010600030101010101" pitchFamily="2" charset="-122"/>
              </a:rPr>
              <a:t>2. </a:t>
            </a:r>
            <a:r>
              <a:rPr lang="en-US" altLang="zh-CN" sz="2700" b="1" dirty="0">
                <a:solidFill>
                  <a:schemeClr val="bg1"/>
                </a:solidFill>
                <a:sym typeface="宋体" panose="02010600030101010101" pitchFamily="2" charset="-122"/>
              </a:rPr>
              <a:t>// </a:t>
            </a:r>
            <a:r>
              <a:rPr lang="en-US" altLang="zh-CN" sz="2700" b="1" dirty="0" err="1" smtClean="0">
                <a:solidFill>
                  <a:schemeClr val="bg1"/>
                </a:solidFill>
                <a:sym typeface="宋体" panose="02010600030101010101" pitchFamily="2" charset="-122"/>
              </a:rPr>
              <a:t>Yeshua</a:t>
            </a:r>
            <a:r>
              <a:rPr lang="en-US" altLang="zh-CN" sz="2700" b="1" dirty="0" smtClean="0">
                <a:solidFill>
                  <a:schemeClr val="bg1"/>
                </a:solidFill>
                <a:sym typeface="宋体" panose="02010600030101010101" pitchFamily="2" charset="-122"/>
              </a:rPr>
              <a:t> </a:t>
            </a:r>
            <a:r>
              <a:rPr lang="en-US" altLang="zh-CN" sz="2700" b="1" dirty="0" err="1" smtClean="0">
                <a:solidFill>
                  <a:schemeClr val="bg1"/>
                </a:solidFill>
                <a:sym typeface="宋体" panose="02010600030101010101" pitchFamily="2" charset="-122"/>
              </a:rPr>
              <a:t>ba</a:t>
            </a:r>
            <a:r>
              <a:rPr lang="en-US" altLang="zh-CN" sz="2700" b="1" dirty="0" smtClean="0">
                <a:solidFill>
                  <a:schemeClr val="bg1"/>
                </a:solidFill>
                <a:sym typeface="宋体" panose="02010600030101010101" pitchFamily="2" charset="-122"/>
              </a:rPr>
              <a:t> </a:t>
            </a:r>
            <a:r>
              <a:rPr lang="en-US" altLang="zh-CN" sz="2700" b="1" dirty="0" err="1">
                <a:solidFill>
                  <a:schemeClr val="bg1"/>
                </a:solidFill>
                <a:sym typeface="宋体" panose="02010600030101010101" pitchFamily="2" charset="-122"/>
              </a:rPr>
              <a:t>ba</a:t>
            </a:r>
            <a:r>
              <a:rPr lang="en-US" altLang="zh-CN" sz="2700" b="1" dirty="0">
                <a:solidFill>
                  <a:schemeClr val="bg1"/>
                </a:solidFill>
                <a:sym typeface="宋体" panose="02010600030101010101" pitchFamily="2" charset="-122"/>
              </a:rPr>
              <a:t>-a-</a:t>
            </a:r>
            <a:r>
              <a:rPr lang="en-US" altLang="zh-CN" sz="2700" b="1" dirty="0" err="1">
                <a:solidFill>
                  <a:schemeClr val="bg1"/>
                </a:solidFill>
                <a:sym typeface="宋体" panose="02010600030101010101" pitchFamily="2" charset="-122"/>
              </a:rPr>
              <a:t>na</a:t>
            </a:r>
            <a:r>
              <a:rPr lang="en-US" altLang="zh-CN" sz="2700" b="1" dirty="0">
                <a:solidFill>
                  <a:schemeClr val="bg1"/>
                </a:solidFill>
                <a:sym typeface="宋体" panose="02010600030101010101" pitchFamily="2" charset="-122"/>
              </a:rPr>
              <a:t>-</a:t>
            </a:r>
            <a:r>
              <a:rPr lang="en-US" altLang="zh-CN" sz="2700" b="1" dirty="0" err="1">
                <a:solidFill>
                  <a:schemeClr val="bg1"/>
                </a:solidFill>
                <a:sym typeface="宋体" panose="02010600030101010101" pitchFamily="2" charset="-122"/>
              </a:rPr>
              <a:t>nim</a:t>
            </a:r>
            <a:r>
              <a:rPr lang="en-US" altLang="zh-CN" sz="2700" b="1" dirty="0">
                <a:solidFill>
                  <a:schemeClr val="bg1"/>
                </a:solidFill>
                <a:sym typeface="宋体" panose="02010600030101010101" pitchFamily="2" charset="-122"/>
              </a:rPr>
              <a:t> </a:t>
            </a:r>
            <a:r>
              <a:rPr lang="en-US" altLang="zh-CN" sz="2700" b="1" dirty="0" smtClean="0">
                <a:solidFill>
                  <a:schemeClr val="bg1"/>
                </a:solidFill>
                <a:sym typeface="宋体" panose="02010600030101010101" pitchFamily="2" charset="-122"/>
              </a:rPr>
              <a:t> le-</a:t>
            </a:r>
            <a:r>
              <a:rPr lang="en-US" altLang="zh-CN" sz="2700" b="1" dirty="0" err="1" smtClean="0">
                <a:solidFill>
                  <a:schemeClr val="bg1"/>
                </a:solidFill>
                <a:sym typeface="宋体" panose="02010600030101010101" pitchFamily="2" charset="-122"/>
              </a:rPr>
              <a:t>ka</a:t>
            </a:r>
            <a:r>
              <a:rPr lang="en-US" altLang="zh-CN" sz="2700" b="1" dirty="0" smtClean="0">
                <a:solidFill>
                  <a:schemeClr val="bg1"/>
                </a:solidFill>
                <a:sym typeface="宋体" panose="02010600030101010101" pitchFamily="2" charset="-122"/>
              </a:rPr>
              <a:t>-bets et be-</a:t>
            </a:r>
            <a:r>
              <a:rPr lang="en-US" altLang="zh-CN" sz="2700" b="1" dirty="0" err="1" smtClean="0">
                <a:solidFill>
                  <a:schemeClr val="bg1"/>
                </a:solidFill>
                <a:sym typeface="宋体" panose="02010600030101010101" pitchFamily="2" charset="-122"/>
              </a:rPr>
              <a:t>khi</a:t>
            </a:r>
            <a:r>
              <a:rPr lang="en-US" altLang="zh-CN" sz="2700" b="1" dirty="0" smtClean="0">
                <a:solidFill>
                  <a:schemeClr val="bg1"/>
                </a:solidFill>
                <a:sym typeface="宋体" panose="02010600030101010101" pitchFamily="2" charset="-122"/>
              </a:rPr>
              <a:t>-</a:t>
            </a:r>
            <a:r>
              <a:rPr lang="en-US" altLang="zh-CN" sz="2700" b="1" dirty="0" err="1" smtClean="0">
                <a:solidFill>
                  <a:schemeClr val="bg1"/>
                </a:solidFill>
                <a:sym typeface="宋体" panose="02010600030101010101" pitchFamily="2" charset="-122"/>
              </a:rPr>
              <a:t>rav</a:t>
            </a:r>
            <a:r>
              <a:rPr lang="en-US" altLang="zh-CN" sz="2700" b="1" dirty="0" smtClean="0">
                <a:solidFill>
                  <a:schemeClr val="bg1"/>
                </a:solidFill>
                <a:sym typeface="宋体" panose="02010600030101010101" pitchFamily="2" charset="-122"/>
              </a:rPr>
              <a:t> </a:t>
            </a:r>
            <a:r>
              <a:rPr lang="en-US" altLang="zh-CN" sz="2700" b="1" dirty="0" err="1" smtClean="0">
                <a:solidFill>
                  <a:schemeClr val="bg1"/>
                </a:solidFill>
                <a:sym typeface="宋体" panose="02010600030101010101" pitchFamily="2" charset="-122"/>
              </a:rPr>
              <a:t>mik-tsot</a:t>
            </a:r>
            <a:r>
              <a:rPr lang="en-US" altLang="zh-CN" sz="2700" b="1" dirty="0" smtClean="0">
                <a:solidFill>
                  <a:schemeClr val="bg1"/>
                </a:solidFill>
                <a:sym typeface="宋体" panose="02010600030101010101" pitchFamily="2" charset="-122"/>
              </a:rPr>
              <a:t> ha-a-rets </a:t>
            </a:r>
            <a:r>
              <a:rPr lang="en-US" altLang="zh-CN" sz="2700" b="1" dirty="0">
                <a:solidFill>
                  <a:schemeClr val="bg1"/>
                </a:solidFill>
                <a:sym typeface="宋体" panose="02010600030101010101" pitchFamily="2" charset="-122"/>
              </a:rPr>
              <a:t>//</a:t>
            </a:r>
          </a:p>
          <a:p>
            <a:pPr algn="ctr"/>
            <a:r>
              <a:rPr lang="en-US" altLang="zh-CN" sz="2800" b="1" dirty="0" smtClean="0">
                <a:solidFill>
                  <a:srgbClr val="FFFF00"/>
                </a:solidFill>
                <a:sym typeface="宋体" panose="02010600030101010101" pitchFamily="2" charset="-122"/>
              </a:rPr>
              <a:t>3. </a:t>
            </a:r>
            <a:r>
              <a:rPr lang="en-US" altLang="zh-CN" sz="2800" b="1" dirty="0" smtClean="0">
                <a:solidFill>
                  <a:schemeClr val="bg1"/>
                </a:solidFill>
                <a:sym typeface="宋体" panose="02010600030101010101" pitchFamily="2" charset="-122"/>
              </a:rPr>
              <a:t>//  </a:t>
            </a:r>
            <a:r>
              <a:rPr lang="en-US" altLang="zh-CN" sz="2800" b="1" dirty="0" err="1" smtClean="0">
                <a:solidFill>
                  <a:schemeClr val="bg1"/>
                </a:solidFill>
                <a:sym typeface="宋体" panose="02010600030101010101" pitchFamily="2" charset="-122"/>
              </a:rPr>
              <a:t>Yeshua</a:t>
            </a:r>
            <a:r>
              <a:rPr lang="en-US" altLang="zh-CN" sz="2800" b="1" dirty="0" smtClean="0">
                <a:solidFill>
                  <a:schemeClr val="bg1"/>
                </a:solidFill>
                <a:sym typeface="宋体" panose="02010600030101010101" pitchFamily="2" charset="-122"/>
              </a:rPr>
              <a:t> </a:t>
            </a:r>
            <a:r>
              <a:rPr lang="en-US" altLang="zh-CN" sz="2800" b="1" dirty="0" err="1" smtClean="0">
                <a:solidFill>
                  <a:schemeClr val="bg1"/>
                </a:solidFill>
                <a:sym typeface="宋体" panose="02010600030101010101" pitchFamily="2" charset="-122"/>
              </a:rPr>
              <a:t>ba</a:t>
            </a:r>
            <a:r>
              <a:rPr lang="en-US" altLang="zh-CN" sz="2800" b="1" dirty="0" smtClean="0">
                <a:solidFill>
                  <a:schemeClr val="bg1"/>
                </a:solidFill>
                <a:sym typeface="宋体" panose="02010600030101010101" pitchFamily="2" charset="-122"/>
              </a:rPr>
              <a:t> </a:t>
            </a:r>
            <a:r>
              <a:rPr lang="en-US" altLang="zh-CN" sz="2800" b="1" dirty="0" err="1" smtClean="0">
                <a:solidFill>
                  <a:schemeClr val="bg1"/>
                </a:solidFill>
                <a:sym typeface="宋体" panose="02010600030101010101" pitchFamily="2" charset="-122"/>
              </a:rPr>
              <a:t>Maran</a:t>
            </a:r>
            <a:r>
              <a:rPr lang="en-US" altLang="zh-CN" sz="2800" b="1" dirty="0" smtClean="0">
                <a:solidFill>
                  <a:schemeClr val="bg1"/>
                </a:solidFill>
                <a:sym typeface="宋体" panose="02010600030101010101" pitchFamily="2" charset="-122"/>
              </a:rPr>
              <a:t> Ata Amen ken </a:t>
            </a:r>
            <a:r>
              <a:rPr lang="en-US" altLang="zh-CN" sz="2800" b="1" dirty="0" err="1" smtClean="0">
                <a:solidFill>
                  <a:schemeClr val="bg1"/>
                </a:solidFill>
                <a:sym typeface="宋体" panose="02010600030101010101" pitchFamily="2" charset="-122"/>
              </a:rPr>
              <a:t>yih</a:t>
            </a:r>
            <a:r>
              <a:rPr lang="en-US" altLang="zh-CN" sz="2800" b="1" dirty="0" smtClean="0">
                <a:solidFill>
                  <a:schemeClr val="bg1"/>
                </a:solidFill>
                <a:sym typeface="宋体" panose="02010600030101010101" pitchFamily="2" charset="-122"/>
              </a:rPr>
              <a:t>-ye Amen  // </a:t>
            </a:r>
            <a:endParaRPr lang="en-US" sz="2800" dirty="0"/>
          </a:p>
        </p:txBody>
      </p:sp>
    </p:spTree>
    <p:extLst>
      <p:ext uri="{BB962C8B-B14F-4D97-AF65-F5344CB8AC3E}">
        <p14:creationId xmlns:p14="http://schemas.microsoft.com/office/powerpoint/2010/main" val="58534987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332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78d58d64-a3ed-403f-9071-bd86c321099f}"/>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3025</TotalTime>
  <Words>1186</Words>
  <Application>Microsoft Office PowerPoint</Application>
  <PresentationFormat>Custom</PresentationFormat>
  <Paragraphs>62</Paragraphs>
  <Slides>7</Slides>
  <Notes>0</Notes>
  <HiddenSlides>0</HiddenSlides>
  <MMClips>4</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Microsoft</cp:lastModifiedBy>
  <cp:revision>467</cp:revision>
  <dcterms:created xsi:type="dcterms:W3CDTF">2019-04-01T15:31:00Z</dcterms:created>
  <dcterms:modified xsi:type="dcterms:W3CDTF">2021-03-06T04:18:02Z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