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7"/>
  </p:notesMasterIdLst>
  <p:sldIdLst>
    <p:sldId id="410" r:id="rId2"/>
    <p:sldId id="411" r:id="rId3"/>
    <p:sldId id="412" r:id="rId4"/>
    <p:sldId id="413" r:id="rId5"/>
    <p:sldId id="414" r:id="rId6"/>
  </p:sldIdLst>
  <p:sldSz cx="12188825" cy="6858000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3908762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000" b="1" dirty="0" smtClean="0">
                <a:solidFill>
                  <a:srgbClr val="FFFF00"/>
                </a:solidFill>
              </a:rPr>
              <a:t>Learn Hebrew While Singing (XIII): </a:t>
            </a:r>
            <a:r>
              <a:rPr lang="en-US" sz="6000" b="1" dirty="0" smtClean="0">
                <a:solidFill>
                  <a:srgbClr val="FFC000"/>
                </a:solidFill>
              </a:rPr>
              <a:t>Psalm 8</a:t>
            </a: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58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749" y="517885"/>
            <a:ext cx="11953328" cy="603242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200" dirty="0" smtClean="0">
                <a:solidFill>
                  <a:srgbClr val="FFFF00"/>
                </a:solidFill>
              </a:rPr>
              <a:t>‎  </a:t>
            </a:r>
            <a:r>
              <a:rPr lang="en-US" sz="2800" baseline="30000" dirty="0" smtClean="0">
                <a:solidFill>
                  <a:srgbClr val="FFFF00"/>
                </a:solidFill>
              </a:rPr>
              <a:t>2</a:t>
            </a:r>
            <a:r>
              <a:rPr lang="en-US" sz="3200" baseline="300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יְהוָה אֲדֹנֵינוּ מָה־אַדִּיר שִׁמְךָ </a:t>
            </a:r>
            <a:r>
              <a:rPr lang="he-IL" sz="3600" dirty="0" smtClean="0">
                <a:solidFill>
                  <a:srgbClr val="FFFF00"/>
                </a:solidFill>
              </a:rPr>
              <a:t>בְּכָל־הָאָרֶץ</a:t>
            </a:r>
            <a:r>
              <a:rPr lang="en-US" sz="3600" dirty="0" smtClean="0">
                <a:solidFill>
                  <a:srgbClr val="FFFF00"/>
                </a:solidFill>
              </a:rPr>
              <a:t>   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      </a:t>
            </a:r>
            <a:r>
              <a:rPr lang="en-US" sz="1900" dirty="0" smtClean="0">
                <a:solidFill>
                  <a:schemeClr val="bg1"/>
                </a:solidFill>
              </a:rPr>
              <a:t>the earth   in all  Your name majestic  how   our Lord   YHWH</a:t>
            </a: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אֲשֶׁר </a:t>
            </a:r>
            <a:r>
              <a:rPr lang="he-IL" sz="3600" dirty="0" smtClean="0">
                <a:solidFill>
                  <a:srgbClr val="FFFF00"/>
                </a:solidFill>
              </a:rPr>
              <a:t>תְּנָה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הוֹדְךָ </a:t>
            </a:r>
            <a:r>
              <a:rPr lang="he-IL" sz="3600" dirty="0" smtClean="0">
                <a:solidFill>
                  <a:srgbClr val="FFFF00"/>
                </a:solidFill>
              </a:rPr>
              <a:t>עַל־הַשָּׁמָיִם׃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2800" baseline="30000" dirty="0">
                <a:solidFill>
                  <a:srgbClr val="FFFF00"/>
                </a:solidFill>
              </a:rPr>
              <a:t>3</a:t>
            </a:r>
            <a:r>
              <a:rPr lang="en-US" sz="3600" baseline="30000" dirty="0">
                <a:solidFill>
                  <a:srgbClr val="FFFF00"/>
                </a:solidFill>
              </a:rPr>
              <a:t>  </a:t>
            </a:r>
            <a:r>
              <a:rPr lang="en-US" sz="3600" baseline="30000" dirty="0" smtClean="0">
                <a:solidFill>
                  <a:srgbClr val="FFFF00"/>
                </a:solidFill>
              </a:rPr>
              <a:t>    </a:t>
            </a:r>
            <a:r>
              <a:rPr lang="he-IL" sz="3600" dirty="0">
                <a:solidFill>
                  <a:srgbClr val="FFFF00"/>
                </a:solidFill>
              </a:rPr>
              <a:t>מִפִּי עוֹלְלִים </a:t>
            </a:r>
            <a:r>
              <a:rPr lang="he-IL" sz="3600" dirty="0" smtClean="0">
                <a:solidFill>
                  <a:srgbClr val="FFFF00"/>
                </a:solidFill>
              </a:rPr>
              <a:t>וְיֹנְקִים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and infants  of babies  out of mouth     the heavens  above  your glory  you set     that </a:t>
            </a:r>
            <a:endParaRPr lang="en-US" baseline="30000" dirty="0">
              <a:solidFill>
                <a:schemeClr val="bg1"/>
              </a:solidFill>
            </a:endParaRP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יִסַּדְתָּ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עֹז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לְמַעַן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צוֹרְרֶיךָ </a:t>
            </a:r>
            <a:r>
              <a:rPr lang="he-IL" sz="3600" dirty="0">
                <a:solidFill>
                  <a:srgbClr val="FFFF00"/>
                </a:solidFill>
              </a:rPr>
              <a:t>לְהַשְׁבִּית אוֹיֵב וּמִתְנַקֵּם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endParaRPr lang="he-IL" sz="36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    and avengers   enemy      to stop            your foes   because of   strength  you established </a:t>
            </a:r>
          </a:p>
          <a:p>
            <a:endParaRPr lang="fr-FR" sz="900" dirty="0" smtClean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rgbClr val="FFFF00"/>
                </a:solidFill>
              </a:rPr>
              <a:t>ESV </a:t>
            </a:r>
            <a:r>
              <a:rPr lang="en-US" b="1" dirty="0">
                <a:solidFill>
                  <a:srgbClr val="FFFF00"/>
                </a:solidFill>
              </a:rPr>
              <a:t>Psalm </a:t>
            </a:r>
            <a:r>
              <a:rPr lang="en-US" b="1" dirty="0" smtClean="0">
                <a:solidFill>
                  <a:srgbClr val="FFFF00"/>
                </a:solidFill>
              </a:rPr>
              <a:t>8:1 </a:t>
            </a:r>
            <a:r>
              <a:rPr lang="en-US" i="1" dirty="0" smtClean="0">
                <a:solidFill>
                  <a:srgbClr val="FFFF00"/>
                </a:solidFill>
              </a:rPr>
              <a:t>….. </a:t>
            </a:r>
            <a:r>
              <a:rPr lang="en-US" dirty="0">
                <a:solidFill>
                  <a:srgbClr val="FFFF00"/>
                </a:solidFill>
              </a:rPr>
              <a:t>O LORD, our Lord, how majestic is your name in all the earth! You have set your glory above the heavens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Out of the mouth of babies and infants, you have established strength because of your foes, to still the enemy and the avenger</a:t>
            </a:r>
            <a:r>
              <a:rPr lang="en-US" dirty="0" smtClean="0">
                <a:solidFill>
                  <a:srgbClr val="FFFF00"/>
                </a:solidFill>
              </a:rPr>
              <a:t>.   </a:t>
            </a:r>
            <a:r>
              <a:rPr lang="en-US" sz="1600" dirty="0" smtClean="0">
                <a:solidFill>
                  <a:schemeClr val="bg1"/>
                </a:solidFill>
              </a:rPr>
              <a:t>/ </a:t>
            </a:r>
            <a:r>
              <a:rPr lang="es-ES" sz="1600" baseline="30000" dirty="0" smtClean="0">
                <a:solidFill>
                  <a:schemeClr val="bg1"/>
                </a:solidFill>
              </a:rPr>
              <a:t>R95 </a:t>
            </a:r>
            <a:r>
              <a:rPr lang="es-ES" sz="1600" b="1" dirty="0" smtClean="0">
                <a:solidFill>
                  <a:schemeClr val="bg1"/>
                </a:solidFill>
              </a:rPr>
              <a:t>8:1</a:t>
            </a:r>
            <a:r>
              <a:rPr lang="es-ES" sz="1600" dirty="0" smtClean="0">
                <a:solidFill>
                  <a:schemeClr val="bg1"/>
                </a:solidFill>
              </a:rPr>
              <a:t> …… </a:t>
            </a:r>
            <a:r>
              <a:rPr lang="es-ES" sz="1600" dirty="0">
                <a:solidFill>
                  <a:schemeClr val="bg1"/>
                </a:solidFill>
              </a:rPr>
              <a:t>¡Jehová, Señor nuestro, cuán grande es tu nombre en toda la tierra! ¡Has puesto tu gloria sobre los cielos</a:t>
            </a:r>
            <a:r>
              <a:rPr lang="es-ES" sz="1600" dirty="0" smtClean="0">
                <a:solidFill>
                  <a:schemeClr val="bg1"/>
                </a:solidFill>
              </a:rPr>
              <a:t>! </a:t>
            </a:r>
            <a:r>
              <a:rPr lang="es-ES" sz="1600" baseline="30000" dirty="0">
                <a:solidFill>
                  <a:schemeClr val="bg1"/>
                </a:solidFill>
              </a:rPr>
              <a:t>2</a:t>
            </a:r>
            <a:r>
              <a:rPr lang="es-ES" sz="1600" dirty="0">
                <a:solidFill>
                  <a:schemeClr val="bg1"/>
                </a:solidFill>
              </a:rPr>
              <a:t> De la boca de los niños y de los que aún maman, fundaste la fortaleza a causa de tus enemigos, para hacer callar al enemigo y al vengativo</a:t>
            </a:r>
            <a:r>
              <a:rPr lang="es-ES" sz="1600" dirty="0" smtClean="0">
                <a:solidFill>
                  <a:schemeClr val="bg1"/>
                </a:solidFill>
              </a:rPr>
              <a:t>.   / </a:t>
            </a:r>
            <a:r>
              <a:rPr lang="fr-FR" sz="1600" baseline="30000" dirty="0" smtClean="0">
                <a:solidFill>
                  <a:schemeClr val="bg1"/>
                </a:solidFill>
              </a:rPr>
              <a:t>BFC </a:t>
            </a:r>
            <a:r>
              <a:rPr lang="fr-FR" sz="1600" b="1" dirty="0">
                <a:solidFill>
                  <a:schemeClr val="bg1"/>
                </a:solidFill>
              </a:rPr>
              <a:t>8:1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…... </a:t>
            </a:r>
            <a:r>
              <a:rPr lang="fr-FR" sz="1600" baseline="30000" dirty="0">
                <a:solidFill>
                  <a:schemeClr val="bg1"/>
                </a:solidFill>
              </a:rPr>
              <a:t>2</a:t>
            </a:r>
            <a:r>
              <a:rPr lang="fr-FR" sz="1600" dirty="0">
                <a:solidFill>
                  <a:schemeClr val="bg1"/>
                </a:solidFill>
              </a:rPr>
              <a:t> O Seigneur, notre Maître, que ta renommée est grande sur toute la terre! Ta majesté surpasse la majesté du ciel. </a:t>
            </a:r>
            <a:r>
              <a:rPr lang="fr-FR" sz="1600" baseline="30000" dirty="0">
                <a:solidFill>
                  <a:schemeClr val="bg1"/>
                </a:solidFill>
              </a:rPr>
              <a:t>3</a:t>
            </a:r>
            <a:r>
              <a:rPr lang="fr-FR" sz="1600" dirty="0">
                <a:solidFill>
                  <a:schemeClr val="bg1"/>
                </a:solidFill>
              </a:rPr>
              <a:t> Mais c'est la voix des petits enfants, des tout petits enfants, que tu opposes à tes adversaires. Elle est comme un rempart que tu dresses pour réduire au silence tes ennemis les plus acharnés. </a:t>
            </a:r>
            <a:r>
              <a:rPr lang="fr-FR" sz="1600" dirty="0" smtClean="0">
                <a:solidFill>
                  <a:schemeClr val="bg1"/>
                </a:solidFill>
              </a:rPr>
              <a:t>  / </a:t>
            </a:r>
            <a:r>
              <a:rPr lang="de-DE" sz="1600" baseline="30000" dirty="0" smtClean="0">
                <a:solidFill>
                  <a:schemeClr val="bg1"/>
                </a:solidFill>
              </a:rPr>
              <a:t>ELB </a:t>
            </a:r>
            <a:r>
              <a:rPr lang="de-DE" sz="1600" b="1" dirty="0">
                <a:solidFill>
                  <a:schemeClr val="bg1"/>
                </a:solidFill>
              </a:rPr>
              <a:t>8:2</a:t>
            </a:r>
            <a:r>
              <a:rPr lang="de-DE" sz="1600" dirty="0">
                <a:solidFill>
                  <a:schemeClr val="bg1"/>
                </a:solidFill>
              </a:rPr>
              <a:t> HERR, unser Herr, wie herrlich ist dein Name auf der ganzen Erde, der du deine Hoheit gelegt hast auf die Himmel! </a:t>
            </a:r>
            <a:r>
              <a:rPr lang="de-DE" sz="1600" baseline="30000" dirty="0">
                <a:solidFill>
                  <a:schemeClr val="bg1"/>
                </a:solidFill>
              </a:rPr>
              <a:t>3</a:t>
            </a:r>
            <a:r>
              <a:rPr lang="de-DE" sz="1600" dirty="0">
                <a:solidFill>
                  <a:schemeClr val="bg1"/>
                </a:solidFill>
              </a:rPr>
              <a:t> Aus dem Munde der Kinder und Säuglinge hast du Macht gegründet um deiner Bedränger willen, um zum Schweigen zu bringen den Feind und den Rachgierigen. </a:t>
            </a:r>
            <a:r>
              <a:rPr lang="de-DE" sz="1600" dirty="0" smtClean="0">
                <a:solidFill>
                  <a:schemeClr val="bg1"/>
                </a:solidFill>
              </a:rPr>
              <a:t>  / </a:t>
            </a:r>
            <a:r>
              <a:rPr lang="en-US" sz="1600" baseline="30000" dirty="0" smtClean="0">
                <a:solidFill>
                  <a:schemeClr val="bg1"/>
                </a:solidFill>
              </a:rPr>
              <a:t>KRV </a:t>
            </a:r>
            <a:r>
              <a:rPr lang="en-US" sz="1600" b="1" dirty="0">
                <a:solidFill>
                  <a:schemeClr val="bg1"/>
                </a:solidFill>
              </a:rPr>
              <a:t>8:1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altLang="zh-TW" sz="1600" dirty="0">
                <a:solidFill>
                  <a:schemeClr val="bg1"/>
                </a:solidFill>
              </a:rPr>
              <a:t>…… </a:t>
            </a:r>
            <a:r>
              <a:rPr lang="ko-KR" altLang="en-US" sz="1600" dirty="0">
                <a:solidFill>
                  <a:schemeClr val="bg1"/>
                </a:solidFill>
              </a:rPr>
              <a:t>여호와 우리 주여 주의 이름이 온 땅에 어찌 그리 아름다운지요 주의 영광을 하늘 위에 두셨나이다</a:t>
            </a:r>
            <a:r>
              <a:rPr lang="en-US" altLang="ko-KR" sz="1600" dirty="0">
                <a:solidFill>
                  <a:schemeClr val="bg1"/>
                </a:solidFill>
              </a:rPr>
              <a:t>.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aseline="30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ko-KR" altLang="en-US" sz="1600" dirty="0">
                <a:solidFill>
                  <a:schemeClr val="bg1"/>
                </a:solidFill>
              </a:rPr>
              <a:t>주의 대적을 인하여 어린 아이와 젖먹이의 입으로 말미암아 권능을 세우심이여 이는 원수와 보수자로 잠잠케 하려 하심이니이다</a:t>
            </a:r>
            <a:r>
              <a:rPr lang="en-US" altLang="ko-KR" sz="1600" dirty="0" smtClean="0">
                <a:solidFill>
                  <a:schemeClr val="bg1"/>
                </a:solidFill>
              </a:rPr>
              <a:t>.</a:t>
            </a:r>
            <a:r>
              <a:rPr lang="en-US" sz="1600" dirty="0" smtClean="0">
                <a:solidFill>
                  <a:schemeClr val="bg1"/>
                </a:solidFill>
              </a:rPr>
              <a:t>   / </a:t>
            </a:r>
            <a:r>
              <a:rPr lang="en-US" sz="1600" baseline="30000" dirty="0" smtClean="0">
                <a:solidFill>
                  <a:schemeClr val="bg1"/>
                </a:solidFill>
              </a:rPr>
              <a:t>CUV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8:1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altLang="zh-TW" sz="1600" dirty="0">
                <a:solidFill>
                  <a:schemeClr val="bg1"/>
                </a:solidFill>
              </a:rPr>
              <a:t>…… </a:t>
            </a:r>
            <a:r>
              <a:rPr lang="zh-TW" altLang="en-US" sz="1600" dirty="0">
                <a:solidFill>
                  <a:schemeClr val="bg1"/>
                </a:solidFill>
              </a:rPr>
              <a:t>耶和華我們的主阿、你的名在全地何其美．你將你的榮耀彰顯於天。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aseline="300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zh-TW" altLang="en-US" sz="1600" dirty="0">
                <a:solidFill>
                  <a:schemeClr val="bg1"/>
                </a:solidFill>
              </a:rPr>
              <a:t>你因敵人的緣故、從嬰孩和喫奶的口中、建立了能力、使仇敵和報仇的、閉口無</a:t>
            </a:r>
            <a:r>
              <a:rPr lang="zh-TW" altLang="en-US" sz="1600" dirty="0" smtClean="0">
                <a:solidFill>
                  <a:schemeClr val="bg1"/>
                </a:solidFill>
              </a:rPr>
              <a:t>言</a:t>
            </a:r>
            <a:r>
              <a:rPr lang="en-US" altLang="zh-TW" sz="1600" dirty="0" smtClean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4195481" cy="492443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   </a:t>
            </a:r>
            <a:r>
              <a:rPr lang="en-US" altLang="zh-CN" sz="24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8: Verses 1-2 [2-3]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9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40" y="506596"/>
            <a:ext cx="12143085" cy="603242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200" dirty="0" smtClean="0">
                <a:solidFill>
                  <a:srgbClr val="FFFF00"/>
                </a:solidFill>
              </a:rPr>
              <a:t>‎ </a:t>
            </a:r>
            <a:r>
              <a:rPr lang="en-US" sz="2800" baseline="30000" dirty="0" smtClean="0">
                <a:solidFill>
                  <a:srgbClr val="FFFF00"/>
                </a:solidFill>
              </a:rPr>
              <a:t>4</a:t>
            </a:r>
            <a:r>
              <a:rPr lang="en-US" sz="3200" baseline="30000" dirty="0" smtClean="0">
                <a:solidFill>
                  <a:srgbClr val="FFFF00"/>
                </a:solidFill>
              </a:rPr>
              <a:t> </a:t>
            </a:r>
            <a:r>
              <a:rPr lang="he-IL" sz="3300" dirty="0" smtClean="0">
                <a:solidFill>
                  <a:srgbClr val="FFFF00"/>
                </a:solidFill>
              </a:rPr>
              <a:t>כִּי־אֶרְאֶה </a:t>
            </a:r>
            <a:r>
              <a:rPr lang="he-IL" sz="3300" dirty="0">
                <a:solidFill>
                  <a:srgbClr val="FFFF00"/>
                </a:solidFill>
              </a:rPr>
              <a:t>שָׁמֶיךָ מַעֲשֵׂי אֶצְבְּעֹתֶיךָ יָרֵחַ וְכוֹכָבִים אֲשֶׁר כּוֹנָנְתָּה׃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You established that   and stars  the moon  Your fingers    works  Your heavens I see  when</a:t>
            </a:r>
          </a:p>
          <a:p>
            <a:pPr rtl="1"/>
            <a:r>
              <a:rPr lang="en-US" sz="2800" baseline="30000" dirty="0">
                <a:solidFill>
                  <a:srgbClr val="FFFF00"/>
                </a:solidFill>
              </a:rPr>
              <a:t>5</a:t>
            </a:r>
            <a:r>
              <a:rPr lang="en-US" sz="3300" baseline="30000" dirty="0">
                <a:solidFill>
                  <a:srgbClr val="FFFF00"/>
                </a:solidFill>
              </a:rPr>
              <a:t> </a:t>
            </a:r>
            <a:r>
              <a:rPr lang="he-IL" sz="3300" dirty="0">
                <a:solidFill>
                  <a:srgbClr val="FFFF00"/>
                </a:solidFill>
              </a:rPr>
              <a:t>מָה־אֱנוֹשׁ כִּי־תִזְכְּרֶנּוּ וּבֶן־אָדָם כִּי תִפְקְדֶנּוּ</a:t>
            </a:r>
            <a:r>
              <a:rPr lang="he-IL" sz="3300" dirty="0" smtClean="0">
                <a:solidFill>
                  <a:srgbClr val="FFFF00"/>
                </a:solidFill>
              </a:rPr>
              <a:t>׃</a:t>
            </a:r>
            <a:r>
              <a:rPr lang="en-US" sz="3300" dirty="0" smtClean="0">
                <a:solidFill>
                  <a:srgbClr val="FFFF00"/>
                </a:solidFill>
              </a:rPr>
              <a:t> </a:t>
            </a:r>
            <a:r>
              <a:rPr lang="en-US" sz="2800" baseline="30000" dirty="0">
                <a:solidFill>
                  <a:srgbClr val="FFFF00"/>
                </a:solidFill>
              </a:rPr>
              <a:t>6</a:t>
            </a:r>
            <a:r>
              <a:rPr lang="en-US" sz="3600" baseline="30000" dirty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וַתְּחַסְּרֵהוּ </a:t>
            </a:r>
            <a:r>
              <a:rPr lang="he-IL" sz="3600" dirty="0" smtClean="0">
                <a:solidFill>
                  <a:srgbClr val="FFFF00"/>
                </a:solidFill>
              </a:rPr>
              <a:t>מְּעַט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he-IL" sz="33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a little  </a:t>
            </a:r>
            <a:r>
              <a:rPr lang="en-US" sz="1600" dirty="0" smtClean="0">
                <a:solidFill>
                  <a:schemeClr val="bg1"/>
                </a:solidFill>
              </a:rPr>
              <a:t>You made him lower   You care for him that       </a:t>
            </a:r>
            <a:r>
              <a:rPr lang="en-US" dirty="0" smtClean="0">
                <a:solidFill>
                  <a:schemeClr val="bg1"/>
                </a:solidFill>
              </a:rPr>
              <a:t>man</a:t>
            </a:r>
            <a:r>
              <a:rPr lang="en-US" sz="1600" dirty="0" smtClean="0">
                <a:solidFill>
                  <a:schemeClr val="bg1"/>
                </a:solidFill>
              </a:rPr>
              <a:t>     You remember him </a:t>
            </a:r>
            <a:r>
              <a:rPr lang="en-US" dirty="0" smtClean="0">
                <a:solidFill>
                  <a:schemeClr val="bg1"/>
                </a:solidFill>
              </a:rPr>
              <a:t>that  man    what</a:t>
            </a:r>
            <a:endParaRPr lang="en-US" baseline="30000" dirty="0">
              <a:solidFill>
                <a:schemeClr val="bg1"/>
              </a:solidFill>
            </a:endParaRPr>
          </a:p>
          <a:p>
            <a:pPr rtl="1"/>
            <a:r>
              <a:rPr lang="he-IL" sz="3200" dirty="0">
                <a:solidFill>
                  <a:srgbClr val="FFFF00"/>
                </a:solidFill>
              </a:rPr>
              <a:t>מֵאֱלֹהִים וְכָבוֹד וְהָדָר תְּעַטְּרֵהוּ</a:t>
            </a:r>
            <a:r>
              <a:rPr lang="he-IL" sz="3200" dirty="0" smtClean="0">
                <a:solidFill>
                  <a:srgbClr val="FFFF00"/>
                </a:solidFill>
              </a:rPr>
              <a:t>׃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baseline="30000" dirty="0" smtClean="0">
                <a:solidFill>
                  <a:srgbClr val="FFFF00"/>
                </a:solidFill>
              </a:rPr>
              <a:t>7 </a:t>
            </a:r>
            <a:r>
              <a:rPr lang="he-IL" sz="3200" dirty="0" smtClean="0">
                <a:solidFill>
                  <a:srgbClr val="FFFF00"/>
                </a:solidFill>
              </a:rPr>
              <a:t>תַּמְשִׁילֵהוּ בְּמַעֲשֵׂי יָדֶיךָ כֹּל שַׁתָּה תַחַת־רַגְלָיו׃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his feet    under   You put   all  Your hands works   You let him rule   </a:t>
            </a:r>
            <a:r>
              <a:rPr lang="en-US" sz="1700" dirty="0" smtClean="0">
                <a:solidFill>
                  <a:schemeClr val="bg1"/>
                </a:solidFill>
              </a:rPr>
              <a:t>You crowned him</a:t>
            </a:r>
            <a:r>
              <a:rPr lang="en-US" dirty="0" smtClean="0">
                <a:solidFill>
                  <a:schemeClr val="bg1"/>
                </a:solidFill>
              </a:rPr>
              <a:t>  honor    glory      than God </a:t>
            </a:r>
          </a:p>
          <a:p>
            <a:endParaRPr lang="fr-FR" sz="900" dirty="0" smtClean="0">
              <a:solidFill>
                <a:schemeClr val="bg1"/>
              </a:solidFill>
            </a:endParaRPr>
          </a:p>
          <a:p>
            <a:r>
              <a:rPr lang="en-US" sz="1700" baseline="30000" dirty="0" smtClean="0">
                <a:solidFill>
                  <a:srgbClr val="FFFF00"/>
                </a:solidFill>
              </a:rPr>
              <a:t>ESV 3</a:t>
            </a:r>
            <a:r>
              <a:rPr lang="en-US" sz="1700" dirty="0" smtClean="0">
                <a:solidFill>
                  <a:srgbClr val="FFFF00"/>
                </a:solidFill>
              </a:rPr>
              <a:t> </a:t>
            </a:r>
            <a:r>
              <a:rPr lang="en-US" sz="1700" dirty="0">
                <a:solidFill>
                  <a:srgbClr val="FFFF00"/>
                </a:solidFill>
              </a:rPr>
              <a:t>When I look at your heavens, the work of your fingers, the moon and the stars, which you have set in place</a:t>
            </a:r>
            <a:r>
              <a:rPr lang="en-US" sz="1700" dirty="0" smtClean="0">
                <a:solidFill>
                  <a:srgbClr val="FFFF00"/>
                </a:solidFill>
              </a:rPr>
              <a:t>, </a:t>
            </a:r>
            <a:r>
              <a:rPr lang="en-US" sz="1700" baseline="30000" dirty="0">
                <a:solidFill>
                  <a:srgbClr val="FFFF00"/>
                </a:solidFill>
              </a:rPr>
              <a:t>4</a:t>
            </a:r>
            <a:r>
              <a:rPr lang="en-US" sz="1700" dirty="0">
                <a:solidFill>
                  <a:srgbClr val="FFFF00"/>
                </a:solidFill>
              </a:rPr>
              <a:t> what is man that you are mindful of him, and the son of man that you care for him</a:t>
            </a:r>
            <a:r>
              <a:rPr lang="en-US" sz="1700" dirty="0" smtClean="0">
                <a:solidFill>
                  <a:srgbClr val="FFFF00"/>
                </a:solidFill>
              </a:rPr>
              <a:t>? </a:t>
            </a:r>
            <a:r>
              <a:rPr lang="en-US" sz="1700" baseline="30000" dirty="0">
                <a:solidFill>
                  <a:srgbClr val="FFFF00"/>
                </a:solidFill>
              </a:rPr>
              <a:t>5</a:t>
            </a:r>
            <a:r>
              <a:rPr lang="en-US" sz="1700" dirty="0">
                <a:solidFill>
                  <a:srgbClr val="FFFF00"/>
                </a:solidFill>
              </a:rPr>
              <a:t> Yet you have made him a little lower than the heavenly beings and crowned him with glory and honor</a:t>
            </a:r>
            <a:r>
              <a:rPr lang="en-US" sz="1700" dirty="0" smtClean="0">
                <a:solidFill>
                  <a:srgbClr val="FFFF00"/>
                </a:solidFill>
              </a:rPr>
              <a:t>. </a:t>
            </a:r>
            <a:r>
              <a:rPr lang="en-US" sz="1700" baseline="30000" dirty="0">
                <a:solidFill>
                  <a:srgbClr val="FFFF00"/>
                </a:solidFill>
              </a:rPr>
              <a:t>6</a:t>
            </a:r>
            <a:r>
              <a:rPr lang="en-US" sz="1700" dirty="0">
                <a:solidFill>
                  <a:srgbClr val="FFFF00"/>
                </a:solidFill>
              </a:rPr>
              <a:t> You have given him dominion over the works of your hands; you have put all things under his feet</a:t>
            </a:r>
            <a:r>
              <a:rPr lang="en-US" sz="1700" dirty="0" smtClean="0">
                <a:solidFill>
                  <a:srgbClr val="FFFF00"/>
                </a:solidFill>
              </a:rPr>
              <a:t>, </a:t>
            </a:r>
            <a:r>
              <a:rPr lang="en-US" sz="1400" dirty="0" smtClean="0">
                <a:solidFill>
                  <a:schemeClr val="bg1"/>
                </a:solidFill>
              </a:rPr>
              <a:t>/ </a:t>
            </a:r>
            <a:r>
              <a:rPr lang="es-ES" sz="1400" baseline="30000" dirty="0" smtClean="0">
                <a:solidFill>
                  <a:srgbClr val="FFFF00"/>
                </a:solidFill>
              </a:rPr>
              <a:t>R95 </a:t>
            </a:r>
            <a:r>
              <a:rPr lang="es-ES" sz="1400" baseline="30000" dirty="0" smtClean="0">
                <a:solidFill>
                  <a:schemeClr val="bg1"/>
                </a:solidFill>
              </a:rPr>
              <a:t> 3</a:t>
            </a:r>
            <a:r>
              <a:rPr lang="es-ES" sz="1400" dirty="0" smtClean="0">
                <a:solidFill>
                  <a:schemeClr val="bg1"/>
                </a:solidFill>
              </a:rPr>
              <a:t> </a:t>
            </a:r>
            <a:r>
              <a:rPr lang="es-ES" sz="1400" dirty="0">
                <a:solidFill>
                  <a:schemeClr val="bg1"/>
                </a:solidFill>
              </a:rPr>
              <a:t>Cuando veo tus cielos, obra de tus dedos, la luna y las estrellas que tú formaste</a:t>
            </a:r>
            <a:r>
              <a:rPr lang="es-ES" sz="1400" dirty="0" smtClean="0">
                <a:solidFill>
                  <a:schemeClr val="bg1"/>
                </a:solidFill>
              </a:rPr>
              <a:t>, </a:t>
            </a:r>
            <a:r>
              <a:rPr lang="es-ES" sz="1400" baseline="30000" dirty="0">
                <a:solidFill>
                  <a:schemeClr val="bg1"/>
                </a:solidFill>
              </a:rPr>
              <a:t>4</a:t>
            </a:r>
            <a:r>
              <a:rPr lang="es-ES" sz="1400" dirty="0">
                <a:solidFill>
                  <a:schemeClr val="bg1"/>
                </a:solidFill>
              </a:rPr>
              <a:t> digo: "¿Qué es el hombre para que tengas de él memoria, y el hijo del hombre para que lo visites</a:t>
            </a:r>
            <a:r>
              <a:rPr lang="es-ES" sz="1400" dirty="0" smtClean="0">
                <a:solidFill>
                  <a:schemeClr val="bg1"/>
                </a:solidFill>
              </a:rPr>
              <a:t>?". </a:t>
            </a:r>
            <a:r>
              <a:rPr lang="es-ES" sz="1400" baseline="30000" dirty="0">
                <a:solidFill>
                  <a:schemeClr val="bg1"/>
                </a:solidFill>
              </a:rPr>
              <a:t>5</a:t>
            </a:r>
            <a:r>
              <a:rPr lang="es-ES" sz="1400" dirty="0">
                <a:solidFill>
                  <a:schemeClr val="bg1"/>
                </a:solidFill>
              </a:rPr>
              <a:t> Lo has hecho poco menor que los ángeles y lo coronaste de gloria y de honra</a:t>
            </a:r>
            <a:r>
              <a:rPr lang="es-ES" sz="1400" dirty="0" smtClean="0">
                <a:solidFill>
                  <a:schemeClr val="bg1"/>
                </a:solidFill>
              </a:rPr>
              <a:t>. </a:t>
            </a:r>
            <a:r>
              <a:rPr lang="es-ES" sz="1400" baseline="30000" dirty="0">
                <a:solidFill>
                  <a:schemeClr val="bg1"/>
                </a:solidFill>
              </a:rPr>
              <a:t>6</a:t>
            </a:r>
            <a:r>
              <a:rPr lang="es-ES" sz="1400" dirty="0">
                <a:solidFill>
                  <a:schemeClr val="bg1"/>
                </a:solidFill>
              </a:rPr>
              <a:t> Lo hiciste señorear sobre las obras de tus manos; todo lo pusiste debajo de sus pies</a:t>
            </a:r>
            <a:r>
              <a:rPr lang="es-ES" sz="1400" dirty="0" smtClean="0">
                <a:solidFill>
                  <a:schemeClr val="bg1"/>
                </a:solidFill>
              </a:rPr>
              <a:t>: </a:t>
            </a:r>
            <a:r>
              <a:rPr lang="es-ES" sz="1400" baseline="30000" dirty="0">
                <a:solidFill>
                  <a:schemeClr val="bg1"/>
                </a:solidFill>
              </a:rPr>
              <a:t>7</a:t>
            </a:r>
            <a:r>
              <a:rPr lang="es-ES" sz="1400" dirty="0">
                <a:solidFill>
                  <a:schemeClr val="bg1"/>
                </a:solidFill>
              </a:rPr>
              <a:t> ovejas y bueyes, todo ello, y asimismo las bestias del campo</a:t>
            </a:r>
            <a:r>
              <a:rPr lang="es-ES" sz="1400" dirty="0" smtClean="0">
                <a:solidFill>
                  <a:schemeClr val="bg1"/>
                </a:solidFill>
              </a:rPr>
              <a:t>,  / </a:t>
            </a:r>
            <a:r>
              <a:rPr lang="fr-FR" sz="1400" baseline="30000" dirty="0" smtClean="0">
                <a:solidFill>
                  <a:srgbClr val="FFFF00"/>
                </a:solidFill>
              </a:rPr>
              <a:t>BFC</a:t>
            </a:r>
            <a:r>
              <a:rPr lang="fr-FR" sz="1400" baseline="30000" dirty="0" smtClean="0">
                <a:solidFill>
                  <a:schemeClr val="bg1"/>
                </a:solidFill>
              </a:rPr>
              <a:t>  4</a:t>
            </a:r>
            <a:r>
              <a:rPr lang="fr-FR" sz="1400" dirty="0" smtClean="0">
                <a:solidFill>
                  <a:schemeClr val="bg1"/>
                </a:solidFill>
              </a:rPr>
              <a:t> </a:t>
            </a:r>
            <a:r>
              <a:rPr lang="fr-FR" sz="1400" dirty="0">
                <a:solidFill>
                  <a:schemeClr val="bg1"/>
                </a:solidFill>
              </a:rPr>
              <a:t>Quand je vois le ciel, ton ouvrage, la lune et les étoiles, que tu y as placées, </a:t>
            </a:r>
            <a:r>
              <a:rPr lang="fr-FR" sz="1400" baseline="30000" dirty="0">
                <a:solidFill>
                  <a:schemeClr val="bg1"/>
                </a:solidFill>
              </a:rPr>
              <a:t>5</a:t>
            </a:r>
            <a:r>
              <a:rPr lang="fr-FR" sz="1400" dirty="0">
                <a:solidFill>
                  <a:schemeClr val="bg1"/>
                </a:solidFill>
              </a:rPr>
              <a:t> je me demande: L'homme a-t-il tant d'importance pour que tu penses à lui? Un être humain mérite-t-il vraiment que tu t'occupes de lui? </a:t>
            </a:r>
            <a:r>
              <a:rPr lang="fr-FR" sz="1400" baseline="30000" dirty="0">
                <a:solidFill>
                  <a:schemeClr val="bg1"/>
                </a:solidFill>
              </a:rPr>
              <a:t>6</a:t>
            </a:r>
            <a:r>
              <a:rPr lang="fr-FR" sz="1400" dirty="0">
                <a:solidFill>
                  <a:schemeClr val="bg1"/>
                </a:solidFill>
              </a:rPr>
              <a:t> Or tu l'as fait presque l'égal des anges, tu le couronnes de gloire et d'honneur. </a:t>
            </a:r>
            <a:r>
              <a:rPr lang="fr-FR" sz="1400" baseline="30000" dirty="0">
                <a:solidFill>
                  <a:schemeClr val="bg1"/>
                </a:solidFill>
              </a:rPr>
              <a:t>7</a:t>
            </a:r>
            <a:r>
              <a:rPr lang="fr-FR" sz="1400" dirty="0">
                <a:solidFill>
                  <a:schemeClr val="bg1"/>
                </a:solidFill>
              </a:rPr>
              <a:t> Tu le fais régner sur tout ce que tu as créé: tu as tout mis à ses pieds, </a:t>
            </a:r>
            <a:r>
              <a:rPr lang="fr-FR" sz="1400" dirty="0" smtClean="0">
                <a:solidFill>
                  <a:schemeClr val="bg1"/>
                </a:solidFill>
              </a:rPr>
              <a:t> / </a:t>
            </a:r>
            <a:r>
              <a:rPr lang="de-DE" sz="1400" baseline="30000" dirty="0" smtClean="0">
                <a:solidFill>
                  <a:srgbClr val="FFFF00"/>
                </a:solidFill>
              </a:rPr>
              <a:t>ELB</a:t>
            </a:r>
            <a:r>
              <a:rPr lang="de-DE" sz="1400" baseline="30000" dirty="0" smtClean="0">
                <a:solidFill>
                  <a:schemeClr val="bg1"/>
                </a:solidFill>
              </a:rPr>
              <a:t> 4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r>
              <a:rPr lang="de-DE" sz="1400" dirty="0">
                <a:solidFill>
                  <a:schemeClr val="bg1"/>
                </a:solidFill>
              </a:rPr>
              <a:t>Wenn ich anschaue deine Himmel, deiner Finger Werk, den Mond und die Sterne, die du bereitet hast : </a:t>
            </a:r>
            <a:r>
              <a:rPr lang="de-DE" sz="1400" baseline="30000" dirty="0">
                <a:solidFill>
                  <a:schemeClr val="bg1"/>
                </a:solidFill>
              </a:rPr>
              <a:t>5</a:t>
            </a:r>
            <a:r>
              <a:rPr lang="de-DE" sz="1400" dirty="0">
                <a:solidFill>
                  <a:schemeClr val="bg1"/>
                </a:solidFill>
              </a:rPr>
              <a:t> Was ist der Mensch, daß du sein gedenkst, und des Menschen Sohn, daß du dich um ihn kümmerst ? </a:t>
            </a:r>
            <a:r>
              <a:rPr lang="de-DE" sz="1400" baseline="30000" dirty="0">
                <a:solidFill>
                  <a:schemeClr val="bg1"/>
                </a:solidFill>
              </a:rPr>
              <a:t>6</a:t>
            </a:r>
            <a:r>
              <a:rPr lang="de-DE" sz="1400" dirty="0">
                <a:solidFill>
                  <a:schemeClr val="bg1"/>
                </a:solidFill>
              </a:rPr>
              <a:t> Denn du hast ihn wenig geringer gemacht als Engel, mit Herrlichkeit und Pracht krönst du ihn. </a:t>
            </a:r>
            <a:r>
              <a:rPr lang="de-DE" sz="1400" baseline="30000" dirty="0">
                <a:solidFill>
                  <a:schemeClr val="bg1"/>
                </a:solidFill>
              </a:rPr>
              <a:t>7</a:t>
            </a:r>
            <a:r>
              <a:rPr lang="de-DE" sz="1400" dirty="0">
                <a:solidFill>
                  <a:schemeClr val="bg1"/>
                </a:solidFill>
              </a:rPr>
              <a:t> Du machst ihn zum Herrscher über die Werke deiner Hände; alles hast du unter seine Füße gestellt : </a:t>
            </a:r>
            <a:r>
              <a:rPr lang="de-DE" sz="1400" dirty="0" smtClean="0">
                <a:solidFill>
                  <a:schemeClr val="bg1"/>
                </a:solidFill>
              </a:rPr>
              <a:t>  / </a:t>
            </a:r>
            <a:r>
              <a:rPr lang="en-US" sz="1400" baseline="30000" dirty="0" smtClean="0">
                <a:solidFill>
                  <a:schemeClr val="bg1"/>
                </a:solidFill>
              </a:rPr>
              <a:t>KRV 3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ko-KR" altLang="en-US" sz="1400" dirty="0">
                <a:solidFill>
                  <a:schemeClr val="bg1"/>
                </a:solidFill>
              </a:rPr>
              <a:t>주의 손가락으로 만드신 주의 하늘과 주의 베풀어 두신 달과 별들을 내가 보오니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4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ko-KR" altLang="en-US" sz="1400" dirty="0">
                <a:solidFill>
                  <a:schemeClr val="bg1"/>
                </a:solidFill>
              </a:rPr>
              <a:t>사람이 무엇이관대 주께서 저를 생각하시며 인자가 무엇이관대 주께서 저를 권고하시나이까</a:t>
            </a:r>
            <a:r>
              <a:rPr lang="en-US" altLang="ko-KR" sz="1400" dirty="0">
                <a:solidFill>
                  <a:schemeClr val="bg1"/>
                </a:solidFill>
              </a:rPr>
              <a:t>.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5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ko-KR" altLang="en-US" sz="1400" dirty="0">
                <a:solidFill>
                  <a:schemeClr val="bg1"/>
                </a:solidFill>
              </a:rPr>
              <a:t>저를 천사보다 조금 못하게 하시고 영화와 존귀로 관을 씌우셨나이다</a:t>
            </a:r>
            <a:r>
              <a:rPr lang="en-US" altLang="ko-KR" sz="1400" dirty="0">
                <a:solidFill>
                  <a:schemeClr val="bg1"/>
                </a:solidFill>
              </a:rPr>
              <a:t>.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6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ko-KR" altLang="en-US" sz="1400" dirty="0">
                <a:solidFill>
                  <a:schemeClr val="bg1"/>
                </a:solidFill>
              </a:rPr>
              <a:t>주의 손으로 만드신 것을 다스리게 하시고 만물을 그 발 아래 두셨으니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7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ko-KR" altLang="en-US" sz="1400" dirty="0">
                <a:solidFill>
                  <a:schemeClr val="bg1"/>
                </a:solidFill>
              </a:rPr>
              <a:t>곧 모든 우양과 들짐승이며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  / </a:t>
            </a:r>
            <a:r>
              <a:rPr lang="en-US" sz="1400" baseline="30000" dirty="0" smtClean="0">
                <a:solidFill>
                  <a:schemeClr val="bg1"/>
                </a:solidFill>
              </a:rPr>
              <a:t>CUV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aseline="30000" dirty="0" smtClean="0">
                <a:solidFill>
                  <a:schemeClr val="bg1"/>
                </a:solidFill>
              </a:rPr>
              <a:t>3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zh-TW" altLang="en-US" sz="1400" dirty="0">
                <a:solidFill>
                  <a:schemeClr val="bg1"/>
                </a:solidFill>
              </a:rPr>
              <a:t>我觀看你指頭所造的</a:t>
            </a:r>
            <a:r>
              <a:rPr lang="zh-TW" altLang="en-US" sz="1400" dirty="0" smtClean="0">
                <a:solidFill>
                  <a:schemeClr val="bg1"/>
                </a:solidFill>
              </a:rPr>
              <a:t>天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zh-TW" altLang="en-US" sz="1400" dirty="0" smtClean="0">
                <a:solidFill>
                  <a:schemeClr val="bg1"/>
                </a:solidFill>
              </a:rPr>
              <a:t>並</a:t>
            </a:r>
            <a:r>
              <a:rPr lang="zh-TW" altLang="en-US" sz="1400" dirty="0">
                <a:solidFill>
                  <a:schemeClr val="bg1"/>
                </a:solidFill>
              </a:rPr>
              <a:t>你所陳設的月亮星</a:t>
            </a:r>
            <a:r>
              <a:rPr lang="zh-TW" altLang="en-US" sz="1400" dirty="0" smtClean="0">
                <a:solidFill>
                  <a:schemeClr val="bg1"/>
                </a:solidFill>
              </a:rPr>
              <a:t>宿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4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zh-TW" altLang="en-US" sz="1400" dirty="0">
                <a:solidFill>
                  <a:schemeClr val="bg1"/>
                </a:solidFill>
              </a:rPr>
              <a:t>便</a:t>
            </a:r>
            <a:r>
              <a:rPr lang="zh-TW" altLang="en-US" sz="1400" dirty="0" smtClean="0">
                <a:solidFill>
                  <a:schemeClr val="bg1"/>
                </a:solidFill>
              </a:rPr>
              <a:t>說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zh-TW" altLang="en-US" sz="1400" dirty="0" smtClean="0">
                <a:solidFill>
                  <a:schemeClr val="bg1"/>
                </a:solidFill>
              </a:rPr>
              <a:t>人</a:t>
            </a:r>
            <a:r>
              <a:rPr lang="zh-TW" altLang="en-US" sz="1400" dirty="0">
                <a:solidFill>
                  <a:schemeClr val="bg1"/>
                </a:solidFill>
              </a:rPr>
              <a:t>算甚</a:t>
            </a:r>
            <a:r>
              <a:rPr lang="zh-TW" altLang="en-US" sz="1400" dirty="0" smtClean="0">
                <a:solidFill>
                  <a:schemeClr val="bg1"/>
                </a:solidFill>
              </a:rPr>
              <a:t>麼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zh-TW" altLang="en-US" sz="1400" dirty="0" smtClean="0">
                <a:solidFill>
                  <a:schemeClr val="bg1"/>
                </a:solidFill>
              </a:rPr>
              <a:t>你</a:t>
            </a:r>
            <a:r>
              <a:rPr lang="zh-TW" altLang="en-US" sz="1400" dirty="0">
                <a:solidFill>
                  <a:schemeClr val="bg1"/>
                </a:solidFill>
              </a:rPr>
              <a:t>竟顧念</a:t>
            </a:r>
            <a:r>
              <a:rPr lang="zh-TW" altLang="en-US" sz="1400" dirty="0" smtClean="0">
                <a:solidFill>
                  <a:schemeClr val="bg1"/>
                </a:solidFill>
              </a:rPr>
              <a:t>他</a:t>
            </a:r>
            <a:r>
              <a:rPr lang="en-US" altLang="zh-TW" sz="1400" dirty="0" smtClean="0">
                <a:solidFill>
                  <a:schemeClr val="bg1"/>
                </a:solidFill>
              </a:rPr>
              <a:t>.</a:t>
            </a:r>
            <a:r>
              <a:rPr lang="zh-TW" altLang="en-US" sz="1400" dirty="0" smtClean="0">
                <a:solidFill>
                  <a:schemeClr val="bg1"/>
                </a:solidFill>
              </a:rPr>
              <a:t>世</a:t>
            </a:r>
            <a:r>
              <a:rPr lang="zh-TW" altLang="en-US" sz="1400" dirty="0">
                <a:solidFill>
                  <a:schemeClr val="bg1"/>
                </a:solidFill>
              </a:rPr>
              <a:t>人算甚</a:t>
            </a:r>
            <a:r>
              <a:rPr lang="zh-TW" altLang="en-US" sz="1400" dirty="0" smtClean="0">
                <a:solidFill>
                  <a:schemeClr val="bg1"/>
                </a:solidFill>
              </a:rPr>
              <a:t>麼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zh-TW" altLang="en-US" sz="1400" dirty="0" smtClean="0">
                <a:solidFill>
                  <a:schemeClr val="bg1"/>
                </a:solidFill>
              </a:rPr>
              <a:t>你</a:t>
            </a:r>
            <a:r>
              <a:rPr lang="zh-TW" altLang="en-US" sz="1400" dirty="0">
                <a:solidFill>
                  <a:schemeClr val="bg1"/>
                </a:solidFill>
              </a:rPr>
              <a:t>竟眷顧</a:t>
            </a:r>
            <a:r>
              <a:rPr lang="zh-TW" altLang="en-US" sz="1400" dirty="0" smtClean="0">
                <a:solidFill>
                  <a:schemeClr val="bg1"/>
                </a:solidFill>
              </a:rPr>
              <a:t>他</a:t>
            </a:r>
            <a:r>
              <a:rPr lang="en-US" altLang="zh-TW" sz="1400" dirty="0" smtClean="0">
                <a:solidFill>
                  <a:schemeClr val="bg1"/>
                </a:solidFill>
              </a:rPr>
              <a:t>.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5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zh-TW" altLang="en-US" sz="1400" dirty="0">
                <a:solidFill>
                  <a:schemeClr val="bg1"/>
                </a:solidFill>
              </a:rPr>
              <a:t>你叫他比天</a:t>
            </a:r>
            <a:r>
              <a:rPr lang="zh-TW" altLang="en-US" sz="1400" dirty="0" smtClean="0">
                <a:solidFill>
                  <a:schemeClr val="bg1"/>
                </a:solidFill>
              </a:rPr>
              <a:t>使微</a:t>
            </a:r>
            <a:r>
              <a:rPr lang="zh-TW" altLang="en-US" sz="1400" dirty="0">
                <a:solidFill>
                  <a:schemeClr val="bg1"/>
                </a:solidFill>
              </a:rPr>
              <a:t>小一</a:t>
            </a:r>
            <a:r>
              <a:rPr lang="zh-TW" altLang="en-US" sz="1400" dirty="0" smtClean="0">
                <a:solidFill>
                  <a:schemeClr val="bg1"/>
                </a:solidFill>
              </a:rPr>
              <a:t>點</a:t>
            </a:r>
            <a:r>
              <a:rPr lang="en-US" altLang="zh-TW" sz="1400" dirty="0" smtClean="0">
                <a:solidFill>
                  <a:schemeClr val="bg1"/>
                </a:solidFill>
              </a:rPr>
              <a:t>,</a:t>
            </a:r>
            <a:r>
              <a:rPr lang="zh-TW" altLang="en-US" sz="1400" dirty="0" smtClean="0">
                <a:solidFill>
                  <a:schemeClr val="bg1"/>
                </a:solidFill>
              </a:rPr>
              <a:t>並</a:t>
            </a:r>
            <a:r>
              <a:rPr lang="zh-TW" altLang="en-US" sz="1400" dirty="0">
                <a:solidFill>
                  <a:schemeClr val="bg1"/>
                </a:solidFill>
              </a:rPr>
              <a:t>賜他榮耀尊貴為冠</a:t>
            </a:r>
            <a:r>
              <a:rPr lang="zh-TW" altLang="en-US" sz="1400" dirty="0" smtClean="0">
                <a:solidFill>
                  <a:schemeClr val="bg1"/>
                </a:solidFill>
              </a:rPr>
              <a:t>冕</a:t>
            </a:r>
            <a:r>
              <a:rPr lang="en-US" altLang="zh-TW" sz="1400" dirty="0" smtClean="0">
                <a:solidFill>
                  <a:schemeClr val="bg1"/>
                </a:solidFill>
              </a:rPr>
              <a:t>.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aseline="30000" dirty="0">
                <a:solidFill>
                  <a:schemeClr val="bg1"/>
                </a:solidFill>
              </a:rPr>
              <a:t>6-8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zh-TW" altLang="en-US" sz="1400" dirty="0">
                <a:solidFill>
                  <a:schemeClr val="bg1"/>
                </a:solidFill>
              </a:rPr>
              <a:t>你派他管理你手所造</a:t>
            </a:r>
            <a:r>
              <a:rPr lang="zh-TW" altLang="en-US" sz="1400" dirty="0" smtClean="0">
                <a:solidFill>
                  <a:schemeClr val="bg1"/>
                </a:solidFill>
              </a:rPr>
              <a:t>的</a:t>
            </a:r>
            <a:r>
              <a:rPr lang="en-US" altLang="zh-TW" sz="1400" dirty="0" smtClean="0">
                <a:solidFill>
                  <a:schemeClr val="bg1"/>
                </a:solidFill>
              </a:rPr>
              <a:t>…….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1964" y="0"/>
            <a:ext cx="4248472" cy="492443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   </a:t>
            </a:r>
            <a:r>
              <a:rPr lang="en-US" altLang="zh-CN" sz="24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8: Verses 3-6 [4-7]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951" y="620688"/>
            <a:ext cx="11881320" cy="61093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200" dirty="0" smtClean="0">
                <a:solidFill>
                  <a:srgbClr val="FFFF00"/>
                </a:solidFill>
              </a:rPr>
              <a:t>‎ </a:t>
            </a:r>
            <a:r>
              <a:rPr lang="en-US" sz="2800" baseline="30000" dirty="0" smtClean="0">
                <a:solidFill>
                  <a:srgbClr val="FFFF00"/>
                </a:solidFill>
              </a:rPr>
              <a:t>8</a:t>
            </a:r>
            <a:r>
              <a:rPr lang="en-US" sz="3200" baseline="300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צֹנֶה וַאֲלָפִים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כֻּלָּם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וְגַם בַּהֲמוֹת שָׂדָי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endParaRPr lang="he-IL" sz="36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of the field     beasts    and also  all of them     and oxen    sheep</a:t>
            </a:r>
          </a:p>
          <a:p>
            <a:pPr rtl="1"/>
            <a:r>
              <a:rPr lang="en-US" sz="2800" baseline="30000" dirty="0" smtClean="0">
                <a:solidFill>
                  <a:srgbClr val="FFFF00"/>
                </a:solidFill>
              </a:rPr>
              <a:t>  9</a:t>
            </a:r>
            <a:r>
              <a:rPr lang="en-US" sz="3300" baseline="300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צִפּוֹר שָׁמַיִם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וּדְגֵי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הַיָּם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עֹבֵר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אָרְחוֹת יַמִּים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endParaRPr lang="he-IL" sz="36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of seas       paths     that passes of the sea  and fish   of heavens   birds</a:t>
            </a:r>
            <a:endParaRPr lang="en-US" baseline="30000" dirty="0">
              <a:solidFill>
                <a:schemeClr val="bg1"/>
              </a:solidFill>
            </a:endParaRPr>
          </a:p>
          <a:p>
            <a:pPr rtl="1"/>
            <a:r>
              <a:rPr lang="en-US" sz="2800" dirty="0">
                <a:solidFill>
                  <a:srgbClr val="FFFF00"/>
                </a:solidFill>
              </a:rPr>
              <a:t>‎  </a:t>
            </a:r>
            <a:r>
              <a:rPr lang="en-US" sz="2800" baseline="30000" dirty="0" smtClean="0">
                <a:solidFill>
                  <a:srgbClr val="FFFF00"/>
                </a:solidFill>
              </a:rPr>
              <a:t>10</a:t>
            </a:r>
            <a:r>
              <a:rPr lang="en-US" sz="3400" baseline="30000" dirty="0" smtClean="0">
                <a:solidFill>
                  <a:srgbClr val="FFFF00"/>
                </a:solidFill>
              </a:rPr>
              <a:t> </a:t>
            </a:r>
            <a:r>
              <a:rPr lang="he-IL" sz="3400" dirty="0">
                <a:solidFill>
                  <a:srgbClr val="FFFF00"/>
                </a:solidFill>
              </a:rPr>
              <a:t>יְהוָה אֲדֹנֵינוּ </a:t>
            </a:r>
            <a:r>
              <a:rPr lang="he-IL" sz="3400" dirty="0" smtClean="0">
                <a:solidFill>
                  <a:srgbClr val="FFFF00"/>
                </a:solidFill>
              </a:rPr>
              <a:t>מָה־אַדִּיר</a:t>
            </a:r>
            <a:r>
              <a:rPr lang="en-US" sz="3400" dirty="0" smtClean="0">
                <a:solidFill>
                  <a:srgbClr val="FFFF00"/>
                </a:solidFill>
              </a:rPr>
              <a:t> </a:t>
            </a:r>
            <a:r>
              <a:rPr lang="he-IL" sz="3400" dirty="0" smtClean="0">
                <a:solidFill>
                  <a:srgbClr val="FFFF00"/>
                </a:solidFill>
              </a:rPr>
              <a:t> </a:t>
            </a:r>
            <a:r>
              <a:rPr lang="he-IL" sz="3400" dirty="0">
                <a:solidFill>
                  <a:srgbClr val="FFFF00"/>
                </a:solidFill>
              </a:rPr>
              <a:t>שִׁמְךָ </a:t>
            </a:r>
            <a:r>
              <a:rPr lang="he-IL" sz="3400" dirty="0" smtClean="0">
                <a:solidFill>
                  <a:srgbClr val="FFFF00"/>
                </a:solidFill>
              </a:rPr>
              <a:t>בְּכָל־הָאָרֶץ׃</a:t>
            </a:r>
            <a:r>
              <a:rPr lang="en-US" sz="3400" dirty="0" smtClean="0">
                <a:solidFill>
                  <a:srgbClr val="FFFF00"/>
                </a:solidFill>
              </a:rPr>
              <a:t>      </a:t>
            </a:r>
            <a:r>
              <a:rPr lang="he-IL" sz="3400" dirty="0" smtClean="0">
                <a:solidFill>
                  <a:srgbClr val="FFFF00"/>
                </a:solidFill>
              </a:rPr>
              <a:t> </a:t>
            </a:r>
            <a:endParaRPr lang="en-US" sz="34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     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>
                <a:solidFill>
                  <a:schemeClr val="bg1"/>
                </a:solidFill>
              </a:rPr>
              <a:t>the earth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dirty="0">
                <a:solidFill>
                  <a:schemeClr val="bg1"/>
                </a:solidFill>
              </a:rPr>
              <a:t>in all  Your name </a:t>
            </a:r>
            <a:r>
              <a:rPr lang="en-US" dirty="0" smtClean="0">
                <a:solidFill>
                  <a:schemeClr val="bg1"/>
                </a:solidFill>
              </a:rPr>
              <a:t> majestic  </a:t>
            </a:r>
            <a:r>
              <a:rPr lang="en-US" dirty="0">
                <a:solidFill>
                  <a:schemeClr val="bg1"/>
                </a:solidFill>
              </a:rPr>
              <a:t>how   our Lord   </a:t>
            </a:r>
            <a:r>
              <a:rPr lang="en-US" dirty="0" smtClean="0">
                <a:solidFill>
                  <a:schemeClr val="bg1"/>
                </a:solidFill>
              </a:rPr>
              <a:t> YHWH</a:t>
            </a:r>
            <a:endParaRPr lang="en-US" dirty="0">
              <a:solidFill>
                <a:schemeClr val="bg1"/>
              </a:solidFill>
            </a:endParaRPr>
          </a:p>
          <a:p>
            <a:endParaRPr lang="fr-FR" sz="900" dirty="0" smtClean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rgbClr val="FFFF00"/>
                </a:solidFill>
              </a:rPr>
              <a:t>ESV 7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all sheep and oxen, and also the beasts of the field</a:t>
            </a:r>
            <a:r>
              <a:rPr lang="en-US" sz="2000" dirty="0" smtClean="0">
                <a:solidFill>
                  <a:srgbClr val="FFFF00"/>
                </a:solidFill>
              </a:rPr>
              <a:t>, </a:t>
            </a:r>
            <a:r>
              <a:rPr lang="en-US" sz="2000" baseline="30000" dirty="0">
                <a:solidFill>
                  <a:srgbClr val="FFFF00"/>
                </a:solidFill>
              </a:rPr>
              <a:t>8</a:t>
            </a:r>
            <a:r>
              <a:rPr lang="en-US" sz="2000" dirty="0">
                <a:solidFill>
                  <a:srgbClr val="FFFF00"/>
                </a:solidFill>
              </a:rPr>
              <a:t> the birds of the heavens, and the fish of the sea, whatever passes along the paths of the seas</a:t>
            </a:r>
            <a:r>
              <a:rPr lang="en-US" sz="2000" dirty="0" smtClean="0">
                <a:solidFill>
                  <a:srgbClr val="FFFF00"/>
                </a:solidFill>
              </a:rPr>
              <a:t>. </a:t>
            </a:r>
            <a:r>
              <a:rPr lang="en-US" sz="2000" baseline="30000" dirty="0">
                <a:solidFill>
                  <a:srgbClr val="FFFF00"/>
                </a:solidFill>
              </a:rPr>
              <a:t>9</a:t>
            </a:r>
            <a:r>
              <a:rPr lang="en-US" sz="2000" dirty="0">
                <a:solidFill>
                  <a:srgbClr val="FFFF00"/>
                </a:solidFill>
              </a:rPr>
              <a:t> O LORD, our Lord, how majestic is your name in all the earth</a:t>
            </a:r>
            <a:r>
              <a:rPr lang="en-US" sz="2000" dirty="0" smtClean="0">
                <a:solidFill>
                  <a:srgbClr val="FFFF00"/>
                </a:solidFill>
              </a:rPr>
              <a:t>!    / </a:t>
            </a:r>
            <a:r>
              <a:rPr lang="es-ES" baseline="30000" dirty="0" smtClean="0">
                <a:solidFill>
                  <a:srgbClr val="FFFF00"/>
                </a:solidFill>
              </a:rPr>
              <a:t>R95</a:t>
            </a:r>
            <a:r>
              <a:rPr lang="es-ES" baseline="30000" dirty="0" smtClean="0">
                <a:solidFill>
                  <a:schemeClr val="bg1"/>
                </a:solidFill>
              </a:rPr>
              <a:t> 7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ovejas y bueyes, todo ello, y asimismo las bestias del campo</a:t>
            </a:r>
            <a:r>
              <a:rPr lang="es-ES" dirty="0" smtClean="0">
                <a:solidFill>
                  <a:schemeClr val="bg1"/>
                </a:solidFill>
              </a:rPr>
              <a:t>, </a:t>
            </a:r>
            <a:r>
              <a:rPr lang="es-ES" baseline="30000" dirty="0">
                <a:solidFill>
                  <a:schemeClr val="bg1"/>
                </a:solidFill>
              </a:rPr>
              <a:t>8</a:t>
            </a:r>
            <a:r>
              <a:rPr lang="es-ES" dirty="0">
                <a:solidFill>
                  <a:schemeClr val="bg1"/>
                </a:solidFill>
              </a:rPr>
              <a:t> las aves del cielo y los peces del mar; ¡todo cuanto pasa por los senderos del mar</a:t>
            </a:r>
            <a:r>
              <a:rPr lang="es-ES" dirty="0" smtClean="0">
                <a:solidFill>
                  <a:schemeClr val="bg1"/>
                </a:solidFill>
              </a:rPr>
              <a:t>! </a:t>
            </a:r>
            <a:r>
              <a:rPr lang="es-ES" baseline="30000" dirty="0">
                <a:solidFill>
                  <a:schemeClr val="bg1"/>
                </a:solidFill>
              </a:rPr>
              <a:t>9</a:t>
            </a:r>
            <a:r>
              <a:rPr lang="es-ES" dirty="0">
                <a:solidFill>
                  <a:schemeClr val="bg1"/>
                </a:solidFill>
              </a:rPr>
              <a:t> ¡Jehová, Señor nuestro, cuán grande es tu nombre en toda la tierra</a:t>
            </a:r>
            <a:r>
              <a:rPr lang="es-ES" dirty="0" smtClean="0">
                <a:solidFill>
                  <a:schemeClr val="bg1"/>
                </a:solidFill>
              </a:rPr>
              <a:t>!    / </a:t>
            </a:r>
            <a:r>
              <a:rPr lang="fr-FR" baseline="30000" dirty="0" smtClean="0">
                <a:solidFill>
                  <a:srgbClr val="FFFF00"/>
                </a:solidFill>
              </a:rPr>
              <a:t>BFC</a:t>
            </a:r>
            <a:r>
              <a:rPr lang="fr-FR" baseline="30000" dirty="0" smtClean="0">
                <a:solidFill>
                  <a:schemeClr val="bg1"/>
                </a:solidFill>
              </a:rPr>
              <a:t> 8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moutons, chèvres et </a:t>
            </a:r>
            <a:r>
              <a:rPr lang="fr-FR" dirty="0" err="1">
                <a:solidFill>
                  <a:schemeClr val="bg1"/>
                </a:solidFill>
              </a:rPr>
              <a:t>boeufs</a:t>
            </a:r>
            <a:r>
              <a:rPr lang="fr-FR" dirty="0">
                <a:solidFill>
                  <a:schemeClr val="bg1"/>
                </a:solidFill>
              </a:rPr>
              <a:t>, et même les bêtes sauvages, </a:t>
            </a:r>
            <a:r>
              <a:rPr lang="fr-FR" baseline="30000" dirty="0">
                <a:solidFill>
                  <a:schemeClr val="bg1"/>
                </a:solidFill>
              </a:rPr>
              <a:t>9</a:t>
            </a:r>
            <a:r>
              <a:rPr lang="fr-FR" dirty="0">
                <a:solidFill>
                  <a:schemeClr val="bg1"/>
                </a:solidFill>
              </a:rPr>
              <a:t> les oiseaux, les poissons, et tout ce qui suit les pistes des mers. </a:t>
            </a:r>
            <a:r>
              <a:rPr lang="fr-FR" baseline="30000" dirty="0">
                <a:solidFill>
                  <a:schemeClr val="bg1"/>
                </a:solidFill>
              </a:rPr>
              <a:t>10</a:t>
            </a:r>
            <a:r>
              <a:rPr lang="fr-FR" dirty="0">
                <a:solidFill>
                  <a:schemeClr val="bg1"/>
                </a:solidFill>
              </a:rPr>
              <a:t> O Seigneur, notre Maître, que ta renommée est grande sur toute la terre! </a:t>
            </a:r>
          </a:p>
          <a:p>
            <a:r>
              <a:rPr lang="de-DE" baseline="30000" dirty="0">
                <a:solidFill>
                  <a:srgbClr val="FFFF00"/>
                </a:solidFill>
              </a:rPr>
              <a:t>ELB </a:t>
            </a:r>
            <a:r>
              <a:rPr lang="de-DE" baseline="30000" dirty="0" smtClean="0">
                <a:solidFill>
                  <a:srgbClr val="FFFF00"/>
                </a:solidFill>
              </a:rPr>
              <a:t> </a:t>
            </a:r>
            <a:r>
              <a:rPr lang="de-DE" baseline="30000" dirty="0" smtClean="0">
                <a:solidFill>
                  <a:schemeClr val="bg1"/>
                </a:solidFill>
              </a:rPr>
              <a:t>8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>
                <a:solidFill>
                  <a:schemeClr val="bg1"/>
                </a:solidFill>
              </a:rPr>
              <a:t>Schafe und Rinder allesamt und auch die Tiere des Feldes, </a:t>
            </a:r>
            <a:r>
              <a:rPr lang="de-DE" baseline="30000" dirty="0">
                <a:solidFill>
                  <a:schemeClr val="bg1"/>
                </a:solidFill>
              </a:rPr>
              <a:t>9</a:t>
            </a:r>
            <a:r>
              <a:rPr lang="de-DE" dirty="0">
                <a:solidFill>
                  <a:schemeClr val="bg1"/>
                </a:solidFill>
              </a:rPr>
              <a:t> Vögel des Himmels und Fische des Meeres, was die Pfade der Meere durchzieht. </a:t>
            </a:r>
            <a:r>
              <a:rPr lang="de-DE" baseline="30000" dirty="0">
                <a:solidFill>
                  <a:schemeClr val="bg1"/>
                </a:solidFill>
              </a:rPr>
              <a:t>10</a:t>
            </a:r>
            <a:r>
              <a:rPr lang="de-DE" dirty="0">
                <a:solidFill>
                  <a:schemeClr val="bg1"/>
                </a:solidFill>
              </a:rPr>
              <a:t> HERR, unser Herr, wie herrlich ist dein Name auf der ganzen Erde!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aseline="30000" dirty="0">
                <a:solidFill>
                  <a:srgbClr val="FFFF00"/>
                </a:solidFill>
              </a:rPr>
              <a:t>KRV </a:t>
            </a:r>
            <a:r>
              <a:rPr lang="en-US" baseline="30000" dirty="0" smtClean="0">
                <a:solidFill>
                  <a:srgbClr val="FFFF00"/>
                </a:solidFill>
              </a:rPr>
              <a:t> </a:t>
            </a:r>
            <a:r>
              <a:rPr lang="en-US" baseline="30000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곧 모든 우양과 들짐승이며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8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공중의 새와 바다의 어족과 해로에 다니는 것이니이다</a:t>
            </a:r>
            <a:r>
              <a:rPr lang="en-US" altLang="ko-KR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9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여호와 우리 주여 주의 이름이 온 땅에 어찌 그리 아름다운지요</a:t>
            </a:r>
            <a:r>
              <a:rPr lang="en-US" altLang="ko-KR" dirty="0" smtClean="0">
                <a:solidFill>
                  <a:schemeClr val="bg1"/>
                </a:solidFill>
              </a:rPr>
              <a:t>.  / </a:t>
            </a:r>
            <a:r>
              <a:rPr lang="en-US" baseline="30000" dirty="0" smtClean="0">
                <a:solidFill>
                  <a:srgbClr val="FFFF00"/>
                </a:solidFill>
              </a:rPr>
              <a:t>CUV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baseline="30000" dirty="0" smtClean="0">
                <a:solidFill>
                  <a:schemeClr val="bg1"/>
                </a:solidFill>
              </a:rPr>
              <a:t>6-8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你派他管理你手所造的、使萬物、就是一切的牛羊、田野的獸、空中的鳥、海裡的魚、凡經行海道的、都服在他的腳下。</a:t>
            </a:r>
            <a:r>
              <a:rPr lang="en-US" baseline="30000" dirty="0">
                <a:solidFill>
                  <a:schemeClr val="bg1"/>
                </a:solidFill>
              </a:rPr>
              <a:t>9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耶和華我們的主阿、你的名在全地何其美。</a:t>
            </a:r>
            <a:endParaRPr lang="en-U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4699537" cy="492443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   Psalm 8: Verses 7-9 [8-10]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0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3490745" y="10796"/>
            <a:ext cx="4403867" cy="492443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Psalm 8:1-9 [Heb. 1-10]</a:t>
            </a:r>
            <a:endParaRPr lang="zh-CN" altLang="en-US" sz="2600" b="1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932" y="561696"/>
            <a:ext cx="8603877" cy="5486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05" y="1110336"/>
            <a:ext cx="8334397" cy="5486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791" y="1786467"/>
            <a:ext cx="6342877" cy="548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0951" y="2365375"/>
            <a:ext cx="8790879" cy="5486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3593" y="2895437"/>
            <a:ext cx="7557071" cy="5486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2002" y="3444077"/>
            <a:ext cx="4987667" cy="5486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5677" y="4003675"/>
            <a:ext cx="8890672" cy="54864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3593" y="4568825"/>
            <a:ext cx="10492340" cy="54864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6005" y="5114925"/>
            <a:ext cx="9607663" cy="54864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35822" y="5680075"/>
            <a:ext cx="8120804" cy="5486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9633" y="6216650"/>
            <a:ext cx="9647326" cy="5486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6443" y="3310718"/>
            <a:ext cx="9380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>
                <a:latin typeface="Bwhebb" pitchFamily="2" charset="0"/>
              </a:rPr>
              <a:t>x:rEy" </a:t>
            </a:r>
            <a:endParaRPr lang="en-US" sz="4000" dirty="0">
              <a:latin typeface="Bwhebb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30572" y="1815254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baseline="30000" dirty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742308" y="2905108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baseline="30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261100" y="4018604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baseline="30000" dirty="0" smtClean="0">
                <a:solidFill>
                  <a:srgbClr val="FF0000"/>
                </a:solidFill>
              </a:rPr>
              <a:t>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377275" y="5220053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baseline="30000" dirty="0" smtClean="0">
                <a:solidFill>
                  <a:srgbClr val="FF0000"/>
                </a:solidFill>
              </a:rPr>
              <a:t>4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8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1511</Words>
  <Application>Microsoft Office PowerPoint</Application>
  <PresentationFormat>Custom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467</cp:revision>
  <dcterms:created xsi:type="dcterms:W3CDTF">2019-04-01T15:31:00Z</dcterms:created>
  <dcterms:modified xsi:type="dcterms:W3CDTF">2021-03-06T04:19:08Z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