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9"/>
  </p:notesMasterIdLst>
  <p:sldIdLst>
    <p:sldId id="410" r:id="rId2"/>
    <p:sldId id="411" r:id="rId3"/>
    <p:sldId id="412" r:id="rId4"/>
    <p:sldId id="413" r:id="rId5"/>
    <p:sldId id="414" r:id="rId6"/>
    <p:sldId id="415" r:id="rId7"/>
    <p:sldId id="416" r:id="rId8"/>
  </p:sldIdLst>
  <p:sldSz cx="12188825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>
          <p15:clr>
            <a:srgbClr val="A4A3A4"/>
          </p15:clr>
        </p15:guide>
        <p15:guide id="2" pos="29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6" autoAdjust="0"/>
    <p:restoredTop sz="94660"/>
  </p:normalViewPr>
  <p:slideViewPr>
    <p:cSldViewPr showGuides="1">
      <p:cViewPr varScale="1">
        <p:scale>
          <a:sx n="84" d="100"/>
          <a:sy n="84" d="100"/>
        </p:scale>
        <p:origin x="-486" y="-78"/>
      </p:cViewPr>
      <p:guideLst>
        <p:guide orient="horz" pos="2208"/>
        <p:guide pos="3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374BE-8425-4A34-97DD-12BD042D5B11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2576A-C8DA-4289-9320-1712AC58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68472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634" y="1709739"/>
            <a:ext cx="10512862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634" y="4589464"/>
            <a:ext cx="10512862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752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4112" y="1600201"/>
            <a:ext cx="53752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466" y="1778438"/>
            <a:ext cx="487230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466" y="2665379"/>
            <a:ext cx="487230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5309" y="1778438"/>
            <a:ext cx="489630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5309" y="2665379"/>
            <a:ext cx="489630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4164265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838" y="457201"/>
            <a:ext cx="6170593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4164265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441" y="6245225"/>
            <a:ext cx="2844059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4515" y="6245225"/>
            <a:ext cx="385979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5325" y="6245225"/>
            <a:ext cx="2844059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1212" y="174974"/>
            <a:ext cx="8408876" cy="4093428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t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</a:rPr>
              <a:t>Aprende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</a:t>
            </a:r>
            <a:r>
              <a:rPr lang="en-US" sz="2200" dirty="0" err="1" smtClean="0">
                <a:solidFill>
                  <a:schemeClr val="bg1"/>
                </a:solidFill>
              </a:rPr>
              <a:t>ebreo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mientras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Cantas</a:t>
            </a:r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en-US" sz="2200" dirty="0" err="1">
                <a:solidFill>
                  <a:schemeClr val="bg1"/>
                </a:solidFill>
              </a:rPr>
              <a:t>Apprenez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l'Hébreu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en </a:t>
            </a:r>
            <a:r>
              <a:rPr lang="en-US" sz="2200" dirty="0" err="1" smtClean="0">
                <a:solidFill>
                  <a:schemeClr val="bg1"/>
                </a:solidFill>
              </a:rPr>
              <a:t>Chantant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err="1" smtClean="0">
                <a:solidFill>
                  <a:schemeClr val="bg1"/>
                </a:solidFill>
              </a:rPr>
              <a:t>Lerne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Hebräisch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beim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Singen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ko-KR" altLang="en-US" sz="2200" b="1" dirty="0" smtClean="0">
                <a:solidFill>
                  <a:schemeClr val="bg1"/>
                </a:solidFill>
              </a:rPr>
              <a:t>노래하며 배우는 히브리어</a:t>
            </a:r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zh-CN" altLang="en-US" sz="2200" b="1" dirty="0" smtClean="0">
                <a:solidFill>
                  <a:schemeClr val="bg1"/>
                </a:solidFill>
              </a:rPr>
              <a:t>唱歌來學習希伯來語</a:t>
            </a:r>
            <a:endParaRPr lang="en-US" altLang="zh-CN" sz="2200" b="1" dirty="0" smtClean="0">
              <a:solidFill>
                <a:schemeClr val="bg1"/>
              </a:solidFill>
            </a:endParaRPr>
          </a:p>
          <a:p>
            <a:endParaRPr lang="en-US" altLang="zh-CN" sz="1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Learn Hebrew</a:t>
            </a:r>
          </a:p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While Singing (XIV)</a:t>
            </a:r>
            <a:endParaRPr lang="en-US" sz="800" b="1" dirty="0" smtClean="0">
              <a:solidFill>
                <a:srgbClr val="FFFF00"/>
              </a:solidFill>
            </a:endParaRPr>
          </a:p>
          <a:p>
            <a:pPr algn="ctr"/>
            <a:endParaRPr lang="en-US" sz="800" b="1" dirty="0" smtClean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4172" y="4391513"/>
            <a:ext cx="7825950" cy="224676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</a:rPr>
              <a:t>Voice: Ezra Kim, Ph.D.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				</a:t>
            </a:r>
            <a:r>
              <a:rPr lang="es-ES" sz="2000" b="1" dirty="0" smtClean="0">
                <a:solidFill>
                  <a:schemeClr val="bg1"/>
                </a:solidFill>
              </a:rPr>
              <a:t>				</a:t>
            </a:r>
            <a:r>
              <a:rPr lang="es-ES" b="1" dirty="0" smtClean="0">
                <a:solidFill>
                  <a:schemeClr val="bg1"/>
                </a:solidFill>
              </a:rPr>
              <a:t>				Cantado </a:t>
            </a:r>
            <a:r>
              <a:rPr lang="es-ES" b="1" dirty="0">
                <a:solidFill>
                  <a:schemeClr val="bg1"/>
                </a:solidFill>
              </a:rPr>
              <a:t>por </a:t>
            </a:r>
            <a:r>
              <a:rPr lang="es-ES" b="1" dirty="0" smtClean="0">
                <a:solidFill>
                  <a:schemeClr val="bg1"/>
                </a:solidFill>
              </a:rPr>
              <a:t>E</a:t>
            </a:r>
            <a:r>
              <a:rPr lang="en-US" b="1" dirty="0" err="1" smtClean="0">
                <a:solidFill>
                  <a:schemeClr val="bg1"/>
                </a:solidFill>
              </a:rPr>
              <a:t>sdras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Kim, Ph.D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	</a:t>
            </a:r>
            <a:r>
              <a:rPr lang="fr-FR" b="1" dirty="0" smtClean="0">
                <a:solidFill>
                  <a:schemeClr val="bg1"/>
                </a:solidFill>
              </a:rPr>
              <a:t>			Chanté </a:t>
            </a:r>
            <a:r>
              <a:rPr lang="fr-FR" b="1" dirty="0">
                <a:solidFill>
                  <a:schemeClr val="bg1"/>
                </a:solidFill>
              </a:rPr>
              <a:t>par Ezra </a:t>
            </a:r>
            <a:r>
              <a:rPr lang="en-US" b="1" dirty="0">
                <a:solidFill>
                  <a:schemeClr val="bg1"/>
                </a:solidFill>
              </a:rPr>
              <a:t>Kim, Ph.D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				Gesungen </a:t>
            </a:r>
            <a:r>
              <a:rPr lang="de-DE" b="1" dirty="0">
                <a:solidFill>
                  <a:schemeClr val="bg1"/>
                </a:solidFill>
              </a:rPr>
              <a:t>von Ezra </a:t>
            </a:r>
            <a:r>
              <a:rPr lang="de-DE" b="1" dirty="0" smtClean="0">
                <a:solidFill>
                  <a:schemeClr val="bg1"/>
                </a:solidFill>
              </a:rPr>
              <a:t>Kim, Ph.D.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				</a:t>
            </a:r>
            <a:r>
              <a:rPr lang="ko-KR" altLang="en-US" b="1" dirty="0" smtClean="0">
                <a:solidFill>
                  <a:schemeClr val="bg1"/>
                </a:solidFill>
              </a:rPr>
              <a:t>노래</a:t>
            </a:r>
            <a:r>
              <a:rPr lang="en-US" altLang="ko-KR" b="1" dirty="0" smtClean="0">
                <a:solidFill>
                  <a:schemeClr val="bg1"/>
                </a:solidFill>
              </a:rPr>
              <a:t>: </a:t>
            </a:r>
            <a:r>
              <a:rPr lang="ko-KR" altLang="en-US" b="1" dirty="0" smtClean="0">
                <a:solidFill>
                  <a:schemeClr val="bg1"/>
                </a:solidFill>
              </a:rPr>
              <a:t>김경래 박사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				</a:t>
            </a:r>
            <a:r>
              <a:rPr lang="zh-CN" altLang="en-US" b="1" dirty="0" smtClean="0">
                <a:solidFill>
                  <a:schemeClr val="bg1"/>
                </a:solidFill>
              </a:rPr>
              <a:t>由金京來博士演唱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764" y="4268402"/>
            <a:ext cx="336315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rgbClr val="C00000"/>
                </a:solidFill>
              </a:rPr>
              <a:t>מְקוֹר מַיִם חַיִּים </a:t>
            </a:r>
            <a:endParaRPr lang="en-US" sz="20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</a:t>
            </a:r>
            <a:r>
              <a:rPr lang="en-US" sz="1600" b="1" i="1" dirty="0" err="1">
                <a:solidFill>
                  <a:srgbClr val="C00000"/>
                </a:solidFill>
              </a:rPr>
              <a:t>Fuente</a:t>
            </a:r>
            <a:r>
              <a:rPr lang="en-US" sz="1600" b="1" i="1" dirty="0">
                <a:solidFill>
                  <a:srgbClr val="C00000"/>
                </a:solidFill>
              </a:rPr>
              <a:t> de Agua Viva </a:t>
            </a:r>
          </a:p>
          <a:p>
            <a:pPr algn="ctr"/>
            <a:r>
              <a:rPr lang="en-US" sz="1600" b="1" i="1" dirty="0"/>
              <a:t>La 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 err="1"/>
              <a:t>Fonte</a:t>
            </a:r>
            <a:r>
              <a:rPr lang="en-US" sz="1600" b="1" i="1" dirty="0"/>
              <a:t>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22" y="371919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516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7748" y="-82899"/>
            <a:ext cx="11953327" cy="672184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Bwhebb" panose="02000400000000000000" pitchFamily="2" charset="0"/>
              </a:rPr>
              <a:t>         ~</a:t>
            </a:r>
            <a:r>
              <a:rPr lang="en-US" sz="3600" dirty="0" err="1">
                <a:solidFill>
                  <a:srgbClr val="FFFF00"/>
                </a:solidFill>
                <a:latin typeface="Bwhebb" panose="02000400000000000000" pitchFamily="2" charset="0"/>
              </a:rPr>
              <a:t>k,ylea</a:t>
            </a:r>
            <a:r>
              <a:rPr lang="en-US" sz="3600" dirty="0">
                <a:solidFill>
                  <a:srgbClr val="FFFF00"/>
                </a:solidFill>
                <a:latin typeface="Bwhebb" panose="02000400000000000000" pitchFamily="2" charset="0"/>
              </a:rPr>
              <a:t>] ~</a:t>
            </a:r>
            <a:r>
              <a:rPr lang="en-US" sz="3600" dirty="0" err="1">
                <a:solidFill>
                  <a:srgbClr val="FFFF00"/>
                </a:solidFill>
                <a:latin typeface="Bwhebb" panose="02000400000000000000" pitchFamily="2" charset="0"/>
              </a:rPr>
              <a:t>yaiB</a:t>
            </a:r>
            <a:r>
              <a:rPr lang="en-US" sz="3600" dirty="0">
                <a:solidFill>
                  <a:srgbClr val="FFFF00"/>
                </a:solidFill>
                <a:latin typeface="Bwhebb" panose="02000400000000000000" pitchFamily="2" charset="0"/>
              </a:rPr>
              <a:t>' </a:t>
            </a:r>
            <a:r>
              <a:rPr lang="en-US" sz="3600" dirty="0" err="1">
                <a:solidFill>
                  <a:srgbClr val="FFFF00"/>
                </a:solidFill>
                <a:latin typeface="Bwhebb" panose="02000400000000000000" pitchFamily="2" charset="0"/>
              </a:rPr>
              <a:t>hNEhi</a:t>
            </a:r>
            <a:r>
              <a:rPr lang="en-US" sz="3600" b="1" baseline="30000" dirty="0">
                <a:solidFill>
                  <a:srgbClr val="FFFF00"/>
                </a:solidFill>
                <a:latin typeface="Bwhebb" panose="02000400000000000000" pitchFamily="2" charset="0"/>
              </a:rPr>
              <a:t>  </a:t>
            </a:r>
            <a:r>
              <a:rPr lang="en-US" sz="3600" b="1" baseline="30000" dirty="0" smtClean="0">
                <a:solidFill>
                  <a:srgbClr val="FFFF00"/>
                </a:solidFill>
                <a:latin typeface="Bwhebb" panose="02000400000000000000" pitchFamily="2" charset="0"/>
              </a:rPr>
              <a:t>  </a:t>
            </a:r>
            <a:r>
              <a:rPr lang="zh-CN" altLang="zh-CN" sz="2800" b="1" dirty="0">
                <a:solidFill>
                  <a:srgbClr val="FFFF00"/>
                </a:solidFill>
              </a:rPr>
              <a:t>Protection in Peace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Bwhebb" pitchFamily="2" charset="0"/>
              </a:rPr>
              <a:t>         ~</a:t>
            </a:r>
            <a:r>
              <a:rPr lang="en-US" sz="3600" dirty="0" err="1">
                <a:solidFill>
                  <a:schemeClr val="bg1"/>
                </a:solidFill>
                <a:latin typeface="Bwhebb" pitchFamily="2" charset="0"/>
              </a:rPr>
              <a:t>yhil</a:t>
            </a:r>
            <a:r>
              <a:rPr lang="en-US" sz="3600" dirty="0">
                <a:solidFill>
                  <a:schemeClr val="bg1"/>
                </a:solidFill>
                <a:latin typeface="Bwhebb" pitchFamily="2" charset="0"/>
              </a:rPr>
              <a:t>{a/ </a:t>
            </a:r>
            <a:r>
              <a:rPr lang="en-US" sz="3600" dirty="0" err="1">
                <a:solidFill>
                  <a:schemeClr val="bg1"/>
                </a:solidFill>
                <a:latin typeface="Bwhebb" pitchFamily="2" charset="0"/>
              </a:rPr>
              <a:t>taem</a:t>
            </a:r>
            <a:r>
              <a:rPr lang="en-US" sz="3600" dirty="0">
                <a:solidFill>
                  <a:schemeClr val="bg1"/>
                </a:solidFill>
                <a:latin typeface="Bwhebb" pitchFamily="2" charset="0"/>
              </a:rPr>
              <a:t>. ~</a:t>
            </a:r>
            <a:r>
              <a:rPr lang="en-US" sz="3600" dirty="0" err="1">
                <a:solidFill>
                  <a:schemeClr val="bg1"/>
                </a:solidFill>
                <a:latin typeface="Bwhebb" pitchFamily="2" charset="0"/>
              </a:rPr>
              <a:t>Alv'w</a:t>
            </a:r>
            <a:r>
              <a:rPr lang="en-US" sz="3600" dirty="0">
                <a:solidFill>
                  <a:schemeClr val="bg1"/>
                </a:solidFill>
                <a:latin typeface="Bwhebb" pitchFamily="2" charset="0"/>
              </a:rPr>
              <a:t>&gt; </a:t>
            </a:r>
            <a:r>
              <a:rPr lang="en-US" sz="3600" dirty="0" err="1">
                <a:solidFill>
                  <a:schemeClr val="bg1"/>
                </a:solidFill>
                <a:latin typeface="Bwhebb" pitchFamily="2" charset="0"/>
              </a:rPr>
              <a:t>ds,x</a:t>
            </a:r>
            <a:r>
              <a:rPr lang="en-US" sz="3600" dirty="0">
                <a:solidFill>
                  <a:schemeClr val="bg1"/>
                </a:solidFill>
                <a:latin typeface="Bwhebb" pitchFamily="2" charset="0"/>
              </a:rPr>
              <a:t>, ~</a:t>
            </a:r>
            <a:r>
              <a:rPr lang="en-US" sz="3600" dirty="0" err="1">
                <a:solidFill>
                  <a:schemeClr val="bg1"/>
                </a:solidFill>
                <a:latin typeface="Bwhebb" pitchFamily="2" charset="0"/>
              </a:rPr>
              <a:t>k,yleae</a:t>
            </a:r>
            <a:r>
              <a:rPr lang="en-US" sz="3600" dirty="0">
                <a:solidFill>
                  <a:schemeClr val="bg1"/>
                </a:solidFill>
                <a:latin typeface="Bwhebb" pitchFamily="2" charset="0"/>
              </a:rPr>
              <a:t> ~</a:t>
            </a:r>
            <a:r>
              <a:rPr lang="en-US" sz="3600" dirty="0" err="1">
                <a:solidFill>
                  <a:schemeClr val="bg1"/>
                </a:solidFill>
                <a:latin typeface="Bwhebb" pitchFamily="2" charset="0"/>
              </a:rPr>
              <a:t>yaiB</a:t>
            </a:r>
            <a:r>
              <a:rPr lang="en-US" sz="3600" dirty="0">
                <a:solidFill>
                  <a:schemeClr val="bg1"/>
                </a:solidFill>
                <a:latin typeface="Bwhebb" pitchFamily="2" charset="0"/>
              </a:rPr>
              <a:t>' </a:t>
            </a:r>
            <a:r>
              <a:rPr lang="en-US" sz="3600" dirty="0" err="1">
                <a:solidFill>
                  <a:schemeClr val="bg1"/>
                </a:solidFill>
                <a:latin typeface="Bwhebb" pitchFamily="2" charset="0"/>
              </a:rPr>
              <a:t>hNEhi</a:t>
            </a:r>
            <a:r>
              <a:rPr lang="en-US" sz="3600" b="1" baseline="30000" dirty="0">
                <a:solidFill>
                  <a:schemeClr val="bg1"/>
                </a:solidFill>
                <a:latin typeface="Bwhebb" pitchFamily="2" charset="0"/>
              </a:rPr>
              <a:t>  </a:t>
            </a:r>
            <a:endParaRPr lang="en-US" sz="3600" dirty="0">
              <a:solidFill>
                <a:schemeClr val="bg1"/>
              </a:solidFill>
              <a:latin typeface="Bwhebb" pitchFamily="2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Bwhebb" pitchFamily="2" charset="0"/>
              </a:rPr>
              <a:t>        ~</a:t>
            </a:r>
            <a:r>
              <a:rPr lang="en-US" sz="3600" dirty="0" err="1">
                <a:solidFill>
                  <a:schemeClr val="bg1"/>
                </a:solidFill>
                <a:latin typeface="Bwhebb" pitchFamily="2" charset="0"/>
              </a:rPr>
              <a:t>Alv</a:t>
            </a:r>
            <a:r>
              <a:rPr lang="en-US" sz="3600" dirty="0">
                <a:solidFill>
                  <a:schemeClr val="bg1"/>
                </a:solidFill>
                <a:latin typeface="Bwhebb" pitchFamily="2" charset="0"/>
              </a:rPr>
              <a:t>'</a:t>
            </a:r>
            <a:r>
              <a:rPr lang="fr-FR" sz="3600" dirty="0">
                <a:solidFill>
                  <a:schemeClr val="bg1"/>
                </a:solidFill>
                <a:latin typeface="Bwhebb" pitchFamily="2" charset="0"/>
              </a:rPr>
              <a:t>B. W[</a:t>
            </a:r>
            <a:r>
              <a:rPr lang="fr-FR" sz="3600" dirty="0" err="1">
                <a:solidFill>
                  <a:schemeClr val="bg1"/>
                </a:solidFill>
                <a:latin typeface="Bwhebb" pitchFamily="2" charset="0"/>
              </a:rPr>
              <a:t>yGIt;v</a:t>
            </a:r>
            <a:r>
              <a:rPr lang="fr-FR" sz="3600" dirty="0">
                <a:solidFill>
                  <a:schemeClr val="bg1"/>
                </a:solidFill>
                <a:latin typeface="Bwhebb" pitchFamily="2" charset="0"/>
              </a:rPr>
              <a:t>, ~</a:t>
            </a:r>
            <a:r>
              <a:rPr lang="fr-FR" sz="3600" dirty="0" err="1">
                <a:solidFill>
                  <a:schemeClr val="bg1"/>
                </a:solidFill>
                <a:latin typeface="Bwhebb" pitchFamily="2" charset="0"/>
              </a:rPr>
              <a:t>k,yker</a:t>
            </a:r>
            <a:r>
              <a:rPr lang="fr-FR" sz="3600" dirty="0">
                <a:solidFill>
                  <a:schemeClr val="bg1"/>
                </a:solidFill>
                <a:latin typeface="Bwhebb" pitchFamily="2" charset="0"/>
              </a:rPr>
              <a:t>&gt;</a:t>
            </a:r>
            <a:r>
              <a:rPr lang="fr-FR" sz="3600" dirty="0" err="1">
                <a:solidFill>
                  <a:schemeClr val="bg1"/>
                </a:solidFill>
                <a:latin typeface="Bwhebb" pitchFamily="2" charset="0"/>
              </a:rPr>
              <a:t>d;B</a:t>
            </a:r>
            <a:r>
              <a:rPr lang="fr-FR" sz="3600" dirty="0">
                <a:solidFill>
                  <a:schemeClr val="bg1"/>
                </a:solidFill>
                <a:latin typeface="Bwhebb" pitchFamily="2" charset="0"/>
              </a:rPr>
              <a:t>. ~</a:t>
            </a:r>
            <a:r>
              <a:rPr lang="fr-FR" sz="3600" dirty="0" err="1">
                <a:solidFill>
                  <a:schemeClr val="bg1"/>
                </a:solidFill>
                <a:latin typeface="Bwhebb" pitchFamily="2" charset="0"/>
              </a:rPr>
              <a:t>k,yle</a:t>
            </a:r>
            <a:r>
              <a:rPr lang="fr-FR" sz="3600" dirty="0">
                <a:solidFill>
                  <a:schemeClr val="bg1"/>
                </a:solidFill>
                <a:latin typeface="Bwhebb" pitchFamily="2" charset="0"/>
              </a:rPr>
              <a:t>[] </a:t>
            </a:r>
            <a:r>
              <a:rPr lang="fr-FR" sz="3600" dirty="0" err="1">
                <a:solidFill>
                  <a:schemeClr val="bg1"/>
                </a:solidFill>
                <a:latin typeface="Bwhebb" pitchFamily="2" charset="0"/>
              </a:rPr>
              <a:t>rAmv.yI</a:t>
            </a:r>
            <a:r>
              <a:rPr lang="fr-FR" sz="3600" dirty="0">
                <a:solidFill>
                  <a:schemeClr val="bg1"/>
                </a:solidFill>
                <a:latin typeface="Bwhebb" pitchFamily="2" charset="0"/>
              </a:rPr>
              <a:t> !</a:t>
            </a:r>
            <a:r>
              <a:rPr lang="fr-FR" sz="3600" dirty="0" err="1">
                <a:solidFill>
                  <a:schemeClr val="bg1"/>
                </a:solidFill>
                <a:latin typeface="Bwhebb" pitchFamily="2" charset="0"/>
              </a:rPr>
              <a:t>Ada'h</a:t>
            </a:r>
            <a:r>
              <a:rPr lang="fr-FR" sz="3600" dirty="0">
                <a:solidFill>
                  <a:schemeClr val="bg1"/>
                </a:solidFill>
                <a:latin typeface="Bwhebb" pitchFamily="2" charset="0"/>
              </a:rPr>
              <a:t>;</a:t>
            </a:r>
            <a:endParaRPr lang="en-US" sz="3600" dirty="0">
              <a:solidFill>
                <a:schemeClr val="bg1"/>
              </a:solidFill>
              <a:latin typeface="Bwhebb" pitchFamily="2" charset="0"/>
            </a:endParaRPr>
          </a:p>
          <a:p>
            <a:r>
              <a:rPr lang="fr-FR" sz="3600" dirty="0" smtClean="0">
                <a:solidFill>
                  <a:schemeClr val="bg1"/>
                </a:solidFill>
                <a:latin typeface="Bwhebb" pitchFamily="2" charset="0"/>
              </a:rPr>
              <a:t>        </a:t>
            </a:r>
            <a:r>
              <a:rPr lang="fr-FR" sz="3600" dirty="0" err="1" smtClean="0">
                <a:solidFill>
                  <a:schemeClr val="bg1"/>
                </a:solidFill>
                <a:latin typeface="Bwhebb" pitchFamily="2" charset="0"/>
              </a:rPr>
              <a:t>AxkoB</a:t>
            </a:r>
            <a:r>
              <a:rPr lang="fr-FR" sz="3600" dirty="0">
                <a:solidFill>
                  <a:schemeClr val="bg1"/>
                </a:solidFill>
                <a:latin typeface="Bwhebb" pitchFamily="2" charset="0"/>
              </a:rPr>
              <a:t>. </a:t>
            </a:r>
            <a:r>
              <a:rPr lang="fr-FR" sz="3600" dirty="0" err="1">
                <a:solidFill>
                  <a:schemeClr val="bg1"/>
                </a:solidFill>
                <a:latin typeface="Bwhebb" pitchFamily="2" charset="0"/>
              </a:rPr>
              <a:t>AxkoB</a:t>
            </a:r>
            <a:r>
              <a:rPr lang="fr-FR" sz="3600" dirty="0">
                <a:solidFill>
                  <a:schemeClr val="bg1"/>
                </a:solidFill>
                <a:latin typeface="Bwhebb" pitchFamily="2" charset="0"/>
              </a:rPr>
              <a:t>. ~</a:t>
            </a:r>
            <a:r>
              <a:rPr lang="fr-FR" sz="3600" dirty="0" err="1">
                <a:solidFill>
                  <a:schemeClr val="bg1"/>
                </a:solidFill>
                <a:latin typeface="Bwhebb" pitchFamily="2" charset="0"/>
              </a:rPr>
              <a:t>k,t.a</a:t>
            </a:r>
            <a:r>
              <a:rPr lang="fr-FR" sz="3600" dirty="0">
                <a:solidFill>
                  <a:schemeClr val="bg1"/>
                </a:solidFill>
                <a:latin typeface="Bwhebb" pitchFamily="2" charset="0"/>
              </a:rPr>
              <a:t>, </a:t>
            </a:r>
            <a:r>
              <a:rPr lang="fr-FR" sz="3600" dirty="0" err="1">
                <a:solidFill>
                  <a:schemeClr val="bg1"/>
                </a:solidFill>
                <a:latin typeface="Bwhebb" pitchFamily="2" charset="0"/>
              </a:rPr>
              <a:t>ayrIb.y:w</a:t>
            </a:r>
            <a:r>
              <a:rPr lang="fr-FR" sz="3600" dirty="0">
                <a:solidFill>
                  <a:schemeClr val="bg1"/>
                </a:solidFill>
                <a:latin typeface="Bwhebb" pitchFamily="2" charset="0"/>
              </a:rPr>
              <a:t>&gt; </a:t>
            </a:r>
            <a:r>
              <a:rPr lang="fr-FR" sz="3600" dirty="0" err="1">
                <a:solidFill>
                  <a:schemeClr val="bg1"/>
                </a:solidFill>
                <a:latin typeface="Bwhebb" pitchFamily="2" charset="0"/>
              </a:rPr>
              <a:t>AtybeB</a:t>
            </a:r>
            <a:r>
              <a:rPr lang="fr-FR" sz="3600" dirty="0">
                <a:solidFill>
                  <a:schemeClr val="bg1"/>
                </a:solidFill>
                <a:latin typeface="Bwhebb" pitchFamily="2" charset="0"/>
              </a:rPr>
              <a:t>. ~</a:t>
            </a:r>
            <a:r>
              <a:rPr lang="fr-FR" sz="3600" dirty="0" err="1">
                <a:solidFill>
                  <a:schemeClr val="bg1"/>
                </a:solidFill>
                <a:latin typeface="Bwhebb" pitchFamily="2" charset="0"/>
              </a:rPr>
              <a:t>k,t.a</a:t>
            </a:r>
            <a:r>
              <a:rPr lang="fr-FR" sz="3600" dirty="0">
                <a:solidFill>
                  <a:schemeClr val="bg1"/>
                </a:solidFill>
                <a:latin typeface="Bwhebb" pitchFamily="2" charset="0"/>
              </a:rPr>
              <a:t>, @</a:t>
            </a:r>
            <a:r>
              <a:rPr lang="fr-FR" sz="3600" dirty="0" err="1">
                <a:solidFill>
                  <a:schemeClr val="bg1"/>
                </a:solidFill>
                <a:latin typeface="Bwhebb" pitchFamily="2" charset="0"/>
              </a:rPr>
              <a:t>soa</a:t>
            </a:r>
            <a:r>
              <a:rPr lang="fr-FR" sz="3600" dirty="0">
                <a:solidFill>
                  <a:schemeClr val="bg1"/>
                </a:solidFill>
                <a:latin typeface="Bwhebb" pitchFamily="2" charset="0"/>
              </a:rPr>
              <a:t>/Y&lt;w&gt;</a:t>
            </a:r>
            <a:endParaRPr lang="en-US" sz="1200" dirty="0">
              <a:solidFill>
                <a:schemeClr val="bg1"/>
              </a:solidFill>
              <a:latin typeface="Bwhebb" pitchFamily="2" charset="0"/>
            </a:endParaRPr>
          </a:p>
          <a:p>
            <a:pPr lvl="0"/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sz="2200" dirty="0" smtClean="0">
                <a:solidFill>
                  <a:srgbClr val="FFFF00"/>
                </a:solidFill>
              </a:rPr>
              <a:t>Behold</a:t>
            </a:r>
            <a:r>
              <a:rPr lang="zh-CN" altLang="zh-CN" sz="2200" dirty="0">
                <a:solidFill>
                  <a:srgbClr val="FFFF00"/>
                </a:solidFill>
              </a:rPr>
              <a:t>, grace and peace come </a:t>
            </a:r>
            <a:r>
              <a:rPr lang="en-US" altLang="zh-CN" sz="2200" dirty="0" smtClean="0">
                <a:solidFill>
                  <a:srgbClr val="FFFF00"/>
                </a:solidFill>
              </a:rPr>
              <a:t>to</a:t>
            </a:r>
            <a:r>
              <a:rPr lang="zh-CN" altLang="zh-CN" sz="2200" dirty="0" smtClean="0">
                <a:solidFill>
                  <a:srgbClr val="FFFF00"/>
                </a:solidFill>
              </a:rPr>
              <a:t> </a:t>
            </a:r>
            <a:r>
              <a:rPr lang="zh-CN" altLang="zh-CN" sz="2200" dirty="0">
                <a:solidFill>
                  <a:srgbClr val="FFFF00"/>
                </a:solidFill>
              </a:rPr>
              <a:t>you from God</a:t>
            </a:r>
            <a:r>
              <a:rPr lang="zh-CN" altLang="zh-CN" sz="2200" dirty="0" smtClean="0">
                <a:solidFill>
                  <a:srgbClr val="FFFF00"/>
                </a:solidFill>
              </a:rPr>
              <a:t>.</a:t>
            </a:r>
            <a:r>
              <a:rPr lang="en-US" altLang="zh-CN" sz="2200" dirty="0" smtClean="0">
                <a:solidFill>
                  <a:srgbClr val="FFFF00"/>
                </a:solidFill>
              </a:rPr>
              <a:t> </a:t>
            </a:r>
            <a:r>
              <a:rPr lang="zh-CN" altLang="zh-CN" sz="2200" dirty="0" smtClean="0">
                <a:solidFill>
                  <a:srgbClr val="FFFF00"/>
                </a:solidFill>
              </a:rPr>
              <a:t>The </a:t>
            </a:r>
            <a:r>
              <a:rPr lang="zh-CN" altLang="zh-CN" sz="2200" dirty="0">
                <a:solidFill>
                  <a:srgbClr val="FFFF00"/>
                </a:solidFill>
              </a:rPr>
              <a:t>Lord will keep you in your ways, so that you may arrive in peace</a:t>
            </a:r>
            <a:r>
              <a:rPr lang="zh-CN" altLang="zh-CN" sz="2200" dirty="0" smtClean="0">
                <a:solidFill>
                  <a:srgbClr val="FFFF00"/>
                </a:solidFill>
              </a:rPr>
              <a:t>.</a:t>
            </a:r>
            <a:r>
              <a:rPr lang="en-US" altLang="zh-CN" sz="2200" dirty="0" smtClean="0">
                <a:solidFill>
                  <a:srgbClr val="FFFF00"/>
                </a:solidFill>
              </a:rPr>
              <a:t> </a:t>
            </a:r>
            <a:r>
              <a:rPr lang="zh-CN" altLang="zh-CN" sz="2200" dirty="0" smtClean="0">
                <a:solidFill>
                  <a:srgbClr val="FFFF00"/>
                </a:solidFill>
              </a:rPr>
              <a:t>He </a:t>
            </a:r>
            <a:r>
              <a:rPr lang="zh-CN" altLang="zh-CN" sz="2200" dirty="0">
                <a:solidFill>
                  <a:srgbClr val="FFFF00"/>
                </a:solidFill>
              </a:rPr>
              <a:t>will shelter you in His house. He will strengthen you with His power.</a:t>
            </a:r>
            <a:endParaRPr lang="zh-CN" altLang="zh-CN" sz="800" dirty="0">
              <a:solidFill>
                <a:srgbClr val="FFFF00"/>
              </a:solidFill>
            </a:endParaRPr>
          </a:p>
          <a:p>
            <a:pPr lvl="0"/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Español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inherit" charset="0"/>
                <a:cs typeface="Courier New" pitchFamily="49" charset="0"/>
              </a:rPr>
              <a:t>He aquí, la gracia y la paz te vienen de Dios.</a:t>
            </a:r>
            <a:r>
              <a:rPr kumimoji="0" lang="es-E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inherit" charset="0"/>
                <a:cs typeface="Courier New" pitchFamily="49" charset="0"/>
              </a:rPr>
              <a:t> El Señor te mantendrá en tus caminos, para que puedas llegar en paz. Él te protegerá en su casa. Él te fortalecerá con su poder.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(</a:t>
            </a:r>
            <a:r>
              <a:rPr lang="fr-FR" sz="2000" dirty="0">
                <a:solidFill>
                  <a:srgbClr val="FFFF00"/>
                </a:solidFill>
              </a:rPr>
              <a:t>Français</a:t>
            </a:r>
            <a:r>
              <a:rPr lang="en-US" sz="2000" dirty="0">
                <a:solidFill>
                  <a:srgbClr val="FFFF00"/>
                </a:solidFill>
              </a:rPr>
              <a:t>) </a:t>
            </a:r>
            <a:r>
              <a:rPr lang="en-US" sz="2000" dirty="0" err="1">
                <a:solidFill>
                  <a:schemeClr val="bg1"/>
                </a:solidFill>
              </a:rPr>
              <a:t>Voici</a:t>
            </a:r>
            <a:r>
              <a:rPr lang="en-US" sz="2000" dirty="0">
                <a:solidFill>
                  <a:schemeClr val="bg1"/>
                </a:solidFill>
              </a:rPr>
              <a:t>, la grâce et la </a:t>
            </a:r>
            <a:r>
              <a:rPr lang="en-US" sz="2000" dirty="0" err="1">
                <a:solidFill>
                  <a:schemeClr val="bg1"/>
                </a:solidFill>
              </a:rPr>
              <a:t>paix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vous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viennent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Dieu</a:t>
            </a:r>
            <a:r>
              <a:rPr lang="en-US" sz="2000" dirty="0">
                <a:solidFill>
                  <a:schemeClr val="bg1"/>
                </a:solidFill>
              </a:rPr>
              <a:t>. Le Seigneur </a:t>
            </a:r>
            <a:r>
              <a:rPr lang="en-US" sz="2000" dirty="0" err="1">
                <a:solidFill>
                  <a:schemeClr val="bg1"/>
                </a:solidFill>
              </a:rPr>
              <a:t>vous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gardera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vos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voies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afin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que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vous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puissiez</a:t>
            </a:r>
            <a:r>
              <a:rPr lang="en-US" sz="2000" dirty="0">
                <a:solidFill>
                  <a:schemeClr val="bg1"/>
                </a:solidFill>
              </a:rPr>
              <a:t> arriver en </a:t>
            </a:r>
            <a:r>
              <a:rPr lang="en-US" sz="2000" dirty="0" err="1">
                <a:solidFill>
                  <a:schemeClr val="bg1"/>
                </a:solidFill>
              </a:rPr>
              <a:t>paix</a:t>
            </a:r>
            <a:r>
              <a:rPr lang="en-US" sz="2000" dirty="0">
                <a:solidFill>
                  <a:schemeClr val="bg1"/>
                </a:solidFill>
              </a:rPr>
              <a:t>. Il </a:t>
            </a:r>
            <a:r>
              <a:rPr lang="en-US" sz="2000" dirty="0" err="1">
                <a:solidFill>
                  <a:schemeClr val="bg1"/>
                </a:solidFill>
              </a:rPr>
              <a:t>vous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abritera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maison</a:t>
            </a:r>
            <a:r>
              <a:rPr lang="en-US" sz="2000" dirty="0">
                <a:solidFill>
                  <a:schemeClr val="bg1"/>
                </a:solidFill>
              </a:rPr>
              <a:t>. Il </a:t>
            </a:r>
            <a:r>
              <a:rPr lang="en-US" sz="2000" dirty="0" err="1">
                <a:solidFill>
                  <a:schemeClr val="bg1"/>
                </a:solidFill>
              </a:rPr>
              <a:t>vous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fortifiera</a:t>
            </a:r>
            <a:r>
              <a:rPr lang="en-US" sz="2000" dirty="0">
                <a:solidFill>
                  <a:schemeClr val="bg1"/>
                </a:solidFill>
              </a:rPr>
              <a:t> par </a:t>
            </a:r>
            <a:r>
              <a:rPr lang="en-US" sz="2000" dirty="0" err="1">
                <a:solidFill>
                  <a:schemeClr val="bg1"/>
                </a:solidFill>
              </a:rPr>
              <a:t>sa</a:t>
            </a:r>
            <a:r>
              <a:rPr lang="en-US" sz="2000" dirty="0">
                <a:solidFill>
                  <a:schemeClr val="bg1"/>
                </a:solidFill>
              </a:rPr>
              <a:t> puissance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de-DE" sz="2000" dirty="0">
                <a:solidFill>
                  <a:srgbClr val="FFFF00"/>
                </a:solidFill>
              </a:rPr>
              <a:t>(Deutsch) </a:t>
            </a:r>
            <a:r>
              <a:rPr lang="en-US" sz="2000" dirty="0" err="1">
                <a:solidFill>
                  <a:schemeClr val="bg1"/>
                </a:solidFill>
              </a:rPr>
              <a:t>Siehe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Gnade</a:t>
            </a:r>
            <a:r>
              <a:rPr lang="en-US" sz="2000" dirty="0">
                <a:solidFill>
                  <a:schemeClr val="bg1"/>
                </a:solidFill>
              </a:rPr>
              <a:t> und </a:t>
            </a:r>
            <a:r>
              <a:rPr lang="en-US" sz="2000" dirty="0" err="1">
                <a:solidFill>
                  <a:schemeClr val="bg1"/>
                </a:solidFill>
              </a:rPr>
              <a:t>Friede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kommen</a:t>
            </a:r>
            <a:r>
              <a:rPr lang="en-US" sz="2000" dirty="0">
                <a:solidFill>
                  <a:schemeClr val="bg1"/>
                </a:solidFill>
              </a:rPr>
              <a:t> von </a:t>
            </a:r>
            <a:r>
              <a:rPr lang="en-US" sz="2000" dirty="0" err="1">
                <a:solidFill>
                  <a:schemeClr val="bg1"/>
                </a:solidFill>
              </a:rPr>
              <a:t>Gott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zu</a:t>
            </a:r>
            <a:r>
              <a:rPr lang="en-US" sz="2000" dirty="0">
                <a:solidFill>
                  <a:schemeClr val="bg1"/>
                </a:solidFill>
              </a:rPr>
              <a:t> dir. Der Herr </a:t>
            </a:r>
            <a:r>
              <a:rPr lang="en-US" sz="2000" dirty="0" err="1">
                <a:solidFill>
                  <a:schemeClr val="bg1"/>
                </a:solidFill>
              </a:rPr>
              <a:t>wird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dich</a:t>
            </a:r>
            <a:r>
              <a:rPr lang="en-US" sz="2000" dirty="0">
                <a:solidFill>
                  <a:schemeClr val="bg1"/>
                </a:solidFill>
              </a:rPr>
              <a:t> auf </a:t>
            </a:r>
            <a:r>
              <a:rPr lang="en-US" sz="2000" dirty="0" err="1">
                <a:solidFill>
                  <a:schemeClr val="bg1"/>
                </a:solidFill>
              </a:rPr>
              <a:t>deinen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Wegen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halten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damit</a:t>
            </a:r>
            <a:r>
              <a:rPr lang="en-US" sz="2000" dirty="0">
                <a:solidFill>
                  <a:schemeClr val="bg1"/>
                </a:solidFill>
              </a:rPr>
              <a:t> du in </a:t>
            </a:r>
            <a:r>
              <a:rPr lang="en-US" sz="2000" dirty="0" err="1">
                <a:solidFill>
                  <a:schemeClr val="bg1"/>
                </a:solidFill>
              </a:rPr>
              <a:t>Frieden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ankommst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wird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dich</a:t>
            </a:r>
            <a:r>
              <a:rPr lang="en-US" sz="2000" dirty="0">
                <a:solidFill>
                  <a:schemeClr val="bg1"/>
                </a:solidFill>
              </a:rPr>
              <a:t> in </a:t>
            </a:r>
            <a:r>
              <a:rPr lang="en-US" sz="2000" dirty="0" err="1">
                <a:solidFill>
                  <a:schemeClr val="bg1"/>
                </a:solidFill>
              </a:rPr>
              <a:t>seinem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beschützen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wird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mit</a:t>
            </a:r>
            <a:r>
              <a:rPr lang="en-US" sz="2000" dirty="0">
                <a:solidFill>
                  <a:schemeClr val="bg1"/>
                </a:solidFill>
              </a:rPr>
              <a:t> seiner Kraft </a:t>
            </a:r>
            <a:r>
              <a:rPr lang="en-US" sz="2000" dirty="0" err="1">
                <a:solidFill>
                  <a:schemeClr val="bg1"/>
                </a:solidFill>
              </a:rPr>
              <a:t>stärken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ko-KR" altLang="en-US" sz="2000" dirty="0">
                <a:solidFill>
                  <a:schemeClr val="bg1"/>
                </a:solidFill>
              </a:rPr>
              <a:t>보라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ko-KR" altLang="en-US" sz="2000" dirty="0">
                <a:solidFill>
                  <a:schemeClr val="bg1"/>
                </a:solidFill>
              </a:rPr>
              <a:t>은혜와 평화가 하나님으로부터 너희에게 임한다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ko-KR" altLang="en-US" sz="2000" dirty="0">
                <a:solidFill>
                  <a:schemeClr val="bg1"/>
                </a:solidFill>
              </a:rPr>
              <a:t>너희 길에 너희가 평안히 도착하도록 주께서 너희를 지키신다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ko-KR" altLang="en-US" sz="2000" dirty="0">
                <a:solidFill>
                  <a:schemeClr val="bg1"/>
                </a:solidFill>
              </a:rPr>
              <a:t>그리고 너희를 당신의 집으로 영접하시고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ko-KR" altLang="en-US" sz="2000" dirty="0">
                <a:solidFill>
                  <a:schemeClr val="bg1"/>
                </a:solidFill>
              </a:rPr>
              <a:t>당신의 능력으로 너희를 강건케 하실 것이다</a:t>
            </a:r>
            <a:r>
              <a:rPr lang="en-US" sz="2000" dirty="0" smtClean="0">
                <a:solidFill>
                  <a:schemeClr val="bg1"/>
                </a:solidFill>
              </a:rPr>
              <a:t>.  / </a:t>
            </a:r>
            <a:r>
              <a:rPr lang="zh-TW" altLang="en-US" sz="2000" dirty="0" smtClean="0">
                <a:solidFill>
                  <a:schemeClr val="bg1"/>
                </a:solidFill>
              </a:rPr>
              <a:t>看</a:t>
            </a:r>
            <a:r>
              <a:rPr lang="zh-TW" altLang="en-US" sz="2000" dirty="0">
                <a:solidFill>
                  <a:schemeClr val="bg1"/>
                </a:solidFill>
              </a:rPr>
              <a:t>哪</a:t>
            </a:r>
            <a:r>
              <a:rPr lang="en-US" altLang="zh-TW" sz="2000" dirty="0">
                <a:solidFill>
                  <a:schemeClr val="bg1"/>
                </a:solidFill>
              </a:rPr>
              <a:t>﹐</a:t>
            </a:r>
            <a:r>
              <a:rPr lang="zh-TW" altLang="en-US" sz="2000" dirty="0">
                <a:solidFill>
                  <a:schemeClr val="bg1"/>
                </a:solidFill>
              </a:rPr>
              <a:t>恩典和平安從神向你們臨到。在你們的道路主會保守你們</a:t>
            </a:r>
            <a:r>
              <a:rPr lang="en-US" altLang="zh-TW" sz="2000" dirty="0">
                <a:solidFill>
                  <a:schemeClr val="bg1"/>
                </a:solidFill>
              </a:rPr>
              <a:t>﹐</a:t>
            </a:r>
            <a:r>
              <a:rPr lang="zh-TW" altLang="en-US" sz="2000" dirty="0">
                <a:solidFill>
                  <a:schemeClr val="bg1"/>
                </a:solidFill>
              </a:rPr>
              <a:t>讓你們在平安中到達。他會接收你們到祂家裡</a:t>
            </a:r>
            <a:r>
              <a:rPr lang="en-US" altLang="zh-TW" sz="2000" dirty="0">
                <a:solidFill>
                  <a:schemeClr val="bg1"/>
                </a:solidFill>
              </a:rPr>
              <a:t>﹐</a:t>
            </a:r>
            <a:r>
              <a:rPr lang="zh-TW" altLang="en-US" sz="2000" dirty="0">
                <a:solidFill>
                  <a:schemeClr val="bg1"/>
                </a:solidFill>
              </a:rPr>
              <a:t>祂會用祂的力量賜給你們健康。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5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1"/>
          <p:cNvSpPr txBox="1"/>
          <p:nvPr/>
        </p:nvSpPr>
        <p:spPr>
          <a:xfrm>
            <a:off x="498420" y="188640"/>
            <a:ext cx="10828014" cy="2086725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>
                <a:solidFill>
                  <a:srgbClr val="FFFF00"/>
                </a:solidFill>
                <a:latin typeface="Bwhebb" panose="02000400000000000000" pitchFamily="2" charset="0"/>
              </a:rPr>
              <a:t>~</a:t>
            </a:r>
            <a:r>
              <a:rPr lang="en-US" sz="3600" dirty="0" err="1">
                <a:solidFill>
                  <a:srgbClr val="FFFF00"/>
                </a:solidFill>
                <a:latin typeface="Bwhebb" panose="02000400000000000000" pitchFamily="2" charset="0"/>
              </a:rPr>
              <a:t>k,ylea</a:t>
            </a:r>
            <a:r>
              <a:rPr lang="en-US" sz="3600" dirty="0">
                <a:solidFill>
                  <a:srgbClr val="FFFF00"/>
                </a:solidFill>
                <a:latin typeface="Bwhebb" panose="02000400000000000000" pitchFamily="2" charset="0"/>
              </a:rPr>
              <a:t>] ~</a:t>
            </a:r>
            <a:r>
              <a:rPr lang="en-US" sz="3600" dirty="0" err="1">
                <a:solidFill>
                  <a:srgbClr val="FFFF00"/>
                </a:solidFill>
                <a:latin typeface="Bwhebb" panose="02000400000000000000" pitchFamily="2" charset="0"/>
              </a:rPr>
              <a:t>yaiB</a:t>
            </a:r>
            <a:r>
              <a:rPr lang="en-US" sz="3600" dirty="0">
                <a:solidFill>
                  <a:srgbClr val="FFFF00"/>
                </a:solidFill>
                <a:latin typeface="Bwhebb" panose="02000400000000000000" pitchFamily="2" charset="0"/>
              </a:rPr>
              <a:t>' </a:t>
            </a:r>
            <a:r>
              <a:rPr lang="en-US" sz="3600" dirty="0" err="1">
                <a:solidFill>
                  <a:srgbClr val="FFFF00"/>
                </a:solidFill>
                <a:latin typeface="Bwhebb" panose="02000400000000000000" pitchFamily="2" charset="0"/>
              </a:rPr>
              <a:t>hNEhi</a:t>
            </a:r>
            <a:r>
              <a:rPr lang="en-US" sz="3600" b="1" baseline="30000" dirty="0">
                <a:solidFill>
                  <a:srgbClr val="FFFF00"/>
                </a:solidFill>
                <a:latin typeface="Bwhebb" panose="02000400000000000000" pitchFamily="2" charset="0"/>
              </a:rPr>
              <a:t> </a:t>
            </a:r>
            <a:r>
              <a:rPr lang="en-US" sz="3600" b="1" baseline="30000" dirty="0" smtClean="0">
                <a:solidFill>
                  <a:srgbClr val="FFFF00"/>
                </a:solidFill>
                <a:latin typeface="Bwhebb" panose="02000400000000000000" pitchFamily="2" charset="0"/>
              </a:rPr>
              <a:t>  </a:t>
            </a:r>
            <a:r>
              <a:rPr lang="zh-CN" altLang="zh-CN" sz="2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Protection </a:t>
            </a:r>
            <a:r>
              <a:rPr lang="zh-CN" altLang="zh-CN" sz="2600" b="1" dirty="0">
                <a:solidFill>
                  <a:schemeClr val="bg1"/>
                </a:solidFill>
                <a:latin typeface="Arial" panose="020B0604020202020204" pitchFamily="34" charset="0"/>
              </a:rPr>
              <a:t>in Peace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zh-CN" sz="2400" dirty="0">
                <a:solidFill>
                  <a:schemeClr val="bg1"/>
                </a:solidFill>
              </a:rPr>
              <a:t>Text: </a:t>
            </a:r>
            <a:r>
              <a:rPr lang="zh-CN" altLang="zh-CN" sz="2400" dirty="0">
                <a:solidFill>
                  <a:srgbClr val="FFFF00"/>
                </a:solidFill>
              </a:rPr>
              <a:t>Behold, grace and peace come </a:t>
            </a:r>
            <a:r>
              <a:rPr lang="en-US" altLang="zh-CN" sz="2400" dirty="0" smtClean="0">
                <a:solidFill>
                  <a:srgbClr val="FFFF00"/>
                </a:solidFill>
              </a:rPr>
              <a:t>to</a:t>
            </a:r>
            <a:r>
              <a:rPr lang="zh-CN" altLang="zh-CN" sz="2400" dirty="0" smtClean="0">
                <a:solidFill>
                  <a:srgbClr val="FFFF00"/>
                </a:solidFill>
              </a:rPr>
              <a:t> </a:t>
            </a:r>
            <a:r>
              <a:rPr lang="zh-CN" altLang="zh-CN" sz="2400" dirty="0">
                <a:solidFill>
                  <a:srgbClr val="FFFF00"/>
                </a:solidFill>
              </a:rPr>
              <a:t>you from God.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zh-CN" sz="2400" dirty="0">
                <a:solidFill>
                  <a:srgbClr val="FFFF00"/>
                </a:solidFill>
              </a:rPr>
              <a:t>The Lord will keep you in your ways, so that you may arrive in peace</a:t>
            </a:r>
            <a:r>
              <a:rPr lang="zh-CN" altLang="zh-CN" sz="2400" dirty="0" smtClean="0">
                <a:solidFill>
                  <a:srgbClr val="FFFF00"/>
                </a:solidFill>
              </a:rPr>
              <a:t>.</a:t>
            </a:r>
            <a:endParaRPr lang="en-US" altLang="zh-CN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zh-CN" sz="2400" dirty="0" smtClean="0">
                <a:solidFill>
                  <a:srgbClr val="FFFF00"/>
                </a:solidFill>
              </a:rPr>
              <a:t>He </a:t>
            </a:r>
            <a:r>
              <a:rPr lang="zh-CN" altLang="zh-CN" sz="2400" dirty="0">
                <a:solidFill>
                  <a:srgbClr val="FFFF00"/>
                </a:solidFill>
              </a:rPr>
              <a:t>will shelter you in His house. He will strengthen you with His power.</a:t>
            </a:r>
          </a:p>
        </p:txBody>
      </p:sp>
      <p:sp>
        <p:nvSpPr>
          <p:cNvPr id="28677" name="文本框 22"/>
          <p:cNvSpPr txBox="1"/>
          <p:nvPr/>
        </p:nvSpPr>
        <p:spPr>
          <a:xfrm>
            <a:off x="926859" y="3356992"/>
            <a:ext cx="10610356" cy="400050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000" b="1" dirty="0" smtClean="0">
                <a:solidFill>
                  <a:schemeClr val="bg1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God                 from           and peace           grace           unto                  come        behold  </a:t>
            </a:r>
            <a:endParaRPr lang="zh-CN" altLang="zh-CN" sz="2000" b="1" dirty="0">
              <a:solidFill>
                <a:schemeClr val="bg1"/>
              </a:solidFill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28679" name="文本框 18"/>
          <p:cNvSpPr txBox="1"/>
          <p:nvPr/>
        </p:nvSpPr>
        <p:spPr>
          <a:xfrm>
            <a:off x="465546" y="4704184"/>
            <a:ext cx="11317498" cy="400050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en-US" altLang="zh-CN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 peace      so that you may arrive    in your ways           you              will keep         the Lord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8686" name="图片 1"/>
          <p:cNvPicPr>
            <a:picLocks noChangeAspect="1"/>
          </p:cNvPicPr>
          <p:nvPr/>
        </p:nvPicPr>
        <p:blipFill>
          <a:blip r:embed="rId4"/>
          <a:srcRect l="89769"/>
          <a:stretch>
            <a:fillRect/>
          </a:stretch>
        </p:blipFill>
        <p:spPr>
          <a:xfrm>
            <a:off x="10572114" y="2651126"/>
            <a:ext cx="1053825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7" name="图片 2"/>
          <p:cNvPicPr>
            <a:picLocks noChangeAspect="1"/>
          </p:cNvPicPr>
          <p:nvPr/>
        </p:nvPicPr>
        <p:blipFill>
          <a:blip r:embed="rId4"/>
          <a:srcRect l="75011" r="12253"/>
          <a:stretch>
            <a:fillRect/>
          </a:stretch>
        </p:blipFill>
        <p:spPr>
          <a:xfrm>
            <a:off x="8961749" y="2651126"/>
            <a:ext cx="1311992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8" name="图片 3"/>
          <p:cNvPicPr>
            <a:picLocks noChangeAspect="1"/>
          </p:cNvPicPr>
          <p:nvPr/>
        </p:nvPicPr>
        <p:blipFill>
          <a:blip r:embed="rId4"/>
          <a:srcRect l="58238" r="26387"/>
          <a:stretch>
            <a:fillRect/>
          </a:stretch>
        </p:blipFill>
        <p:spPr>
          <a:xfrm>
            <a:off x="7080522" y="2651126"/>
            <a:ext cx="1582854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9" name="图片 4"/>
          <p:cNvPicPr>
            <a:picLocks noChangeAspect="1"/>
          </p:cNvPicPr>
          <p:nvPr/>
        </p:nvPicPr>
        <p:blipFill>
          <a:blip r:embed="rId4"/>
          <a:srcRect l="47054" r="43167"/>
          <a:stretch>
            <a:fillRect/>
          </a:stretch>
        </p:blipFill>
        <p:spPr>
          <a:xfrm>
            <a:off x="5774880" y="2651126"/>
            <a:ext cx="1007271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0" name="图片 17"/>
          <p:cNvPicPr>
            <a:picLocks noChangeAspect="1"/>
          </p:cNvPicPr>
          <p:nvPr/>
        </p:nvPicPr>
        <p:blipFill>
          <a:blip r:embed="rId4"/>
          <a:srcRect l="29970" r="54491"/>
          <a:stretch>
            <a:fillRect/>
          </a:stretch>
        </p:blipFill>
        <p:spPr>
          <a:xfrm>
            <a:off x="3876724" y="2651126"/>
            <a:ext cx="1599783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1" name="图片 19"/>
          <p:cNvPicPr>
            <a:picLocks noChangeAspect="1"/>
          </p:cNvPicPr>
          <p:nvPr/>
        </p:nvPicPr>
        <p:blipFill>
          <a:blip r:embed="rId4"/>
          <a:srcRect l="17857" r="71428"/>
          <a:stretch>
            <a:fillRect/>
          </a:stretch>
        </p:blipFill>
        <p:spPr>
          <a:xfrm>
            <a:off x="2475855" y="2651126"/>
            <a:ext cx="1102497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2" name="图片 20"/>
          <p:cNvPicPr>
            <a:picLocks noChangeAspect="1"/>
          </p:cNvPicPr>
          <p:nvPr/>
        </p:nvPicPr>
        <p:blipFill>
          <a:blip r:embed="rId4"/>
          <a:srcRect r="83385"/>
          <a:stretch>
            <a:fillRect/>
          </a:stretch>
        </p:blipFill>
        <p:spPr>
          <a:xfrm>
            <a:off x="465545" y="2651126"/>
            <a:ext cx="1711938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3" name="图片 21"/>
          <p:cNvPicPr>
            <a:picLocks noChangeAspect="1"/>
          </p:cNvPicPr>
          <p:nvPr/>
        </p:nvPicPr>
        <p:blipFill>
          <a:blip r:embed="rId5"/>
          <a:srcRect l="84930"/>
          <a:stretch>
            <a:fillRect/>
          </a:stretch>
        </p:blipFill>
        <p:spPr>
          <a:xfrm>
            <a:off x="10271625" y="3937001"/>
            <a:ext cx="1675963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4" name="图片 22"/>
          <p:cNvPicPr>
            <a:picLocks noChangeAspect="1"/>
          </p:cNvPicPr>
          <p:nvPr/>
        </p:nvPicPr>
        <p:blipFill>
          <a:blip r:embed="rId5"/>
          <a:srcRect l="70409" r="16203"/>
          <a:stretch>
            <a:fillRect/>
          </a:stretch>
        </p:blipFill>
        <p:spPr>
          <a:xfrm>
            <a:off x="8654912" y="3937001"/>
            <a:ext cx="1489745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5" name="图片 23"/>
          <p:cNvPicPr>
            <a:picLocks noChangeAspect="1"/>
          </p:cNvPicPr>
          <p:nvPr/>
        </p:nvPicPr>
        <p:blipFill>
          <a:blip r:embed="rId5"/>
          <a:srcRect l="54884" r="31013"/>
          <a:stretch>
            <a:fillRect/>
          </a:stretch>
        </p:blipFill>
        <p:spPr>
          <a:xfrm>
            <a:off x="6959905" y="3937001"/>
            <a:ext cx="1570158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6" name="图片 24"/>
          <p:cNvPicPr>
            <a:picLocks noChangeAspect="1"/>
          </p:cNvPicPr>
          <p:nvPr/>
        </p:nvPicPr>
        <p:blipFill>
          <a:blip r:embed="rId5"/>
          <a:srcRect l="33318" r="46394"/>
          <a:stretch>
            <a:fillRect/>
          </a:stretch>
        </p:blipFill>
        <p:spPr>
          <a:xfrm>
            <a:off x="4513675" y="3937001"/>
            <a:ext cx="2257895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7" name="图片 25"/>
          <p:cNvPicPr>
            <a:picLocks noChangeAspect="1"/>
          </p:cNvPicPr>
          <p:nvPr/>
        </p:nvPicPr>
        <p:blipFill>
          <a:blip r:embed="rId5"/>
          <a:srcRect l="16925" r="68105"/>
          <a:stretch>
            <a:fillRect/>
          </a:stretch>
        </p:blipFill>
        <p:spPr>
          <a:xfrm>
            <a:off x="2497016" y="3937001"/>
            <a:ext cx="1667499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8" name="图片 26"/>
          <p:cNvPicPr>
            <a:picLocks noChangeAspect="1"/>
          </p:cNvPicPr>
          <p:nvPr/>
        </p:nvPicPr>
        <p:blipFill>
          <a:blip r:embed="rId5"/>
          <a:srcRect r="84352"/>
          <a:stretch>
            <a:fillRect/>
          </a:stretch>
        </p:blipFill>
        <p:spPr>
          <a:xfrm>
            <a:off x="342811" y="3937001"/>
            <a:ext cx="1741564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9" name="图片 27"/>
          <p:cNvPicPr>
            <a:picLocks noChangeAspect="1"/>
          </p:cNvPicPr>
          <p:nvPr/>
        </p:nvPicPr>
        <p:blipFill>
          <a:blip r:embed="rId6"/>
          <a:srcRect l="85895"/>
          <a:stretch>
            <a:fillRect/>
          </a:stretch>
        </p:blipFill>
        <p:spPr>
          <a:xfrm>
            <a:off x="10316064" y="5260976"/>
            <a:ext cx="1618828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0" name="图片 28"/>
          <p:cNvPicPr>
            <a:picLocks noChangeAspect="1"/>
          </p:cNvPicPr>
          <p:nvPr/>
        </p:nvPicPr>
        <p:blipFill>
          <a:blip r:embed="rId6"/>
          <a:srcRect l="71384" r="15707"/>
          <a:stretch>
            <a:fillRect/>
          </a:stretch>
        </p:blipFill>
        <p:spPr>
          <a:xfrm>
            <a:off x="8646448" y="5260976"/>
            <a:ext cx="1481281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1" name="图片 29"/>
          <p:cNvPicPr>
            <a:picLocks noChangeAspect="1"/>
          </p:cNvPicPr>
          <p:nvPr/>
        </p:nvPicPr>
        <p:blipFill>
          <a:blip r:embed="rId6"/>
          <a:srcRect l="56459" r="30632"/>
          <a:stretch>
            <a:fillRect/>
          </a:stretch>
        </p:blipFill>
        <p:spPr>
          <a:xfrm>
            <a:off x="6978950" y="5260976"/>
            <a:ext cx="1479165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2" name="图片 30"/>
          <p:cNvPicPr>
            <a:picLocks noChangeAspect="1"/>
          </p:cNvPicPr>
          <p:nvPr/>
        </p:nvPicPr>
        <p:blipFill>
          <a:blip r:embed="rId6"/>
          <a:srcRect l="40552" r="44170"/>
          <a:stretch>
            <a:fillRect/>
          </a:stretch>
        </p:blipFill>
        <p:spPr>
          <a:xfrm>
            <a:off x="5036355" y="5260976"/>
            <a:ext cx="1752144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3" name="图片 31"/>
          <p:cNvPicPr>
            <a:picLocks noChangeAspect="1"/>
          </p:cNvPicPr>
          <p:nvPr/>
        </p:nvPicPr>
        <p:blipFill>
          <a:blip r:embed="rId6"/>
          <a:srcRect l="25768" r="61462"/>
          <a:stretch>
            <a:fillRect/>
          </a:stretch>
        </p:blipFill>
        <p:spPr>
          <a:xfrm>
            <a:off x="3383669" y="5260976"/>
            <a:ext cx="1464352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4" name="图片 34"/>
          <p:cNvPicPr>
            <a:picLocks noChangeAspect="1"/>
          </p:cNvPicPr>
          <p:nvPr/>
        </p:nvPicPr>
        <p:blipFill>
          <a:blip r:embed="rId6"/>
          <a:srcRect l="13345" r="74852"/>
          <a:stretch>
            <a:fillRect/>
          </a:stretch>
        </p:blipFill>
        <p:spPr>
          <a:xfrm>
            <a:off x="1841020" y="5260976"/>
            <a:ext cx="1354314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5" name="图片 35"/>
          <p:cNvPicPr>
            <a:picLocks noChangeAspect="1"/>
          </p:cNvPicPr>
          <p:nvPr/>
        </p:nvPicPr>
        <p:blipFill>
          <a:blip r:embed="rId6"/>
          <a:srcRect r="87976"/>
          <a:stretch>
            <a:fillRect/>
          </a:stretch>
        </p:blipFill>
        <p:spPr>
          <a:xfrm>
            <a:off x="275096" y="5260976"/>
            <a:ext cx="1377592" cy="574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13" name="文本框 18"/>
          <p:cNvSpPr txBox="1"/>
          <p:nvPr/>
        </p:nvSpPr>
        <p:spPr>
          <a:xfrm>
            <a:off x="342810" y="5993267"/>
            <a:ext cx="11528597" cy="400110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 // with His power //               you      He will strengthen   in His house       you       He will shelter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N-HebSong13_1">
            <a:hlinkClick r:id="" action="ppaction://media"/>
            <a:extLst>
              <a:ext uri="{FF2B5EF4-FFF2-40B4-BE49-F238E27FC236}">
                <a16:creationId xmlns="" xmlns:a16="http://schemas.microsoft.com/office/drawing/2014/main" id="{7536DDCE-FA41-464A-BA95-C6B78B4FE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325180" y="3917950"/>
            <a:ext cx="81258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7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1"/>
          <p:cNvSpPr txBox="1"/>
          <p:nvPr/>
        </p:nvSpPr>
        <p:spPr>
          <a:xfrm>
            <a:off x="2422004" y="0"/>
            <a:ext cx="6696744" cy="830997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FFF00"/>
                </a:solidFill>
                <a:latin typeface="Bwhebb" panose="02000400000000000000" pitchFamily="2" charset="0"/>
              </a:rPr>
              <a:t>~</a:t>
            </a:r>
            <a:r>
              <a:rPr lang="en-US" sz="4000" dirty="0" err="1">
                <a:solidFill>
                  <a:srgbClr val="FFFF00"/>
                </a:solidFill>
                <a:latin typeface="Bwhebb" panose="02000400000000000000" pitchFamily="2" charset="0"/>
              </a:rPr>
              <a:t>k,ylea</a:t>
            </a:r>
            <a:r>
              <a:rPr lang="en-US" sz="4000" dirty="0">
                <a:solidFill>
                  <a:srgbClr val="FFFF00"/>
                </a:solidFill>
                <a:latin typeface="Bwhebb" panose="02000400000000000000" pitchFamily="2" charset="0"/>
              </a:rPr>
              <a:t>] ~</a:t>
            </a:r>
            <a:r>
              <a:rPr lang="en-US" sz="4000" dirty="0" err="1">
                <a:solidFill>
                  <a:srgbClr val="FFFF00"/>
                </a:solidFill>
                <a:latin typeface="Bwhebb" panose="02000400000000000000" pitchFamily="2" charset="0"/>
              </a:rPr>
              <a:t>yaiB</a:t>
            </a:r>
            <a:r>
              <a:rPr lang="en-US" sz="4000" dirty="0">
                <a:solidFill>
                  <a:srgbClr val="FFFF00"/>
                </a:solidFill>
                <a:latin typeface="Bwhebb" panose="02000400000000000000" pitchFamily="2" charset="0"/>
              </a:rPr>
              <a:t>' </a:t>
            </a:r>
            <a:r>
              <a:rPr lang="en-US" sz="4000" dirty="0" err="1">
                <a:solidFill>
                  <a:srgbClr val="FFFF00"/>
                </a:solidFill>
                <a:latin typeface="Bwhebb" panose="02000400000000000000" pitchFamily="2" charset="0"/>
              </a:rPr>
              <a:t>hNEhi</a:t>
            </a:r>
            <a:r>
              <a:rPr lang="en-US" sz="4000" b="1" baseline="30000" dirty="0">
                <a:solidFill>
                  <a:srgbClr val="FFFF00"/>
                </a:solidFill>
                <a:latin typeface="Bwhebb" panose="02000400000000000000" pitchFamily="2" charset="0"/>
              </a:rPr>
              <a:t> </a:t>
            </a:r>
            <a:r>
              <a:rPr lang="en-US" sz="4000" b="1" baseline="30000" dirty="0" smtClean="0">
                <a:solidFill>
                  <a:srgbClr val="FFFF00"/>
                </a:solidFill>
                <a:latin typeface="Bwhebb" panose="02000400000000000000" pitchFamily="2" charset="0"/>
              </a:rPr>
              <a:t>  </a:t>
            </a:r>
            <a:r>
              <a:rPr lang="zh-CN" altLang="zh-CN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Protection </a:t>
            </a:r>
            <a:r>
              <a:rPr lang="zh-CN" altLang="zh-CN" sz="2800" b="1" dirty="0">
                <a:solidFill>
                  <a:srgbClr val="FFFF00"/>
                </a:solidFill>
                <a:latin typeface="Arial" panose="020B0604020202020204" pitchFamily="34" charset="0"/>
              </a:rPr>
              <a:t>in Peace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969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25" y="913607"/>
            <a:ext cx="10301250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92" y="1546226"/>
            <a:ext cx="11126535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6" y="2276872"/>
            <a:ext cx="11469346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25" y="2996952"/>
            <a:ext cx="10301250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620" y="3573215"/>
            <a:ext cx="12044929" cy="611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48324" y="4293096"/>
            <a:ext cx="11999069" cy="240065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ES" sz="3000" dirty="0" err="1" smtClean="0">
                <a:solidFill>
                  <a:schemeClr val="bg1"/>
                </a:solidFill>
              </a:rPr>
              <a:t>Hine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3000" dirty="0" err="1" smtClean="0">
                <a:solidFill>
                  <a:schemeClr val="bg1"/>
                </a:solidFill>
              </a:rPr>
              <a:t>ba-im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3000" dirty="0" err="1" smtClean="0">
                <a:solidFill>
                  <a:schemeClr val="bg1"/>
                </a:solidFill>
              </a:rPr>
              <a:t>elekhem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3000" dirty="0" err="1" smtClean="0">
                <a:solidFill>
                  <a:schemeClr val="bg1"/>
                </a:solidFill>
              </a:rPr>
              <a:t>khesed</a:t>
            </a:r>
            <a:r>
              <a:rPr lang="es-ES" sz="3000" dirty="0" smtClean="0">
                <a:solidFill>
                  <a:schemeClr val="bg1"/>
                </a:solidFill>
              </a:rPr>
              <a:t> ve-</a:t>
            </a:r>
            <a:r>
              <a:rPr lang="es-ES" sz="3000" dirty="0" err="1" smtClean="0">
                <a:solidFill>
                  <a:schemeClr val="bg1"/>
                </a:solidFill>
              </a:rPr>
              <a:t>shalom</a:t>
            </a:r>
            <a:r>
              <a:rPr lang="es-ES" sz="3000" dirty="0" smtClean="0">
                <a:solidFill>
                  <a:schemeClr val="bg1"/>
                </a:solidFill>
              </a:rPr>
              <a:t> me-et </a:t>
            </a:r>
            <a:r>
              <a:rPr lang="es-ES" sz="3000" dirty="0" err="1" smtClean="0">
                <a:solidFill>
                  <a:schemeClr val="bg1"/>
                </a:solidFill>
              </a:rPr>
              <a:t>Elohim</a:t>
            </a:r>
            <a:endParaRPr lang="es-ES" sz="3000" dirty="0" smtClean="0">
              <a:solidFill>
                <a:schemeClr val="bg1"/>
              </a:solidFill>
            </a:endParaRPr>
          </a:p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Ha-</a:t>
            </a:r>
            <a:r>
              <a:rPr lang="es-ES" sz="3000" dirty="0" err="1" smtClean="0">
                <a:solidFill>
                  <a:schemeClr val="bg1"/>
                </a:solidFill>
              </a:rPr>
              <a:t>Adon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3000" dirty="0" err="1" smtClean="0">
                <a:solidFill>
                  <a:schemeClr val="bg1"/>
                </a:solidFill>
              </a:rPr>
              <a:t>yishmor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3000" dirty="0" err="1" smtClean="0">
                <a:solidFill>
                  <a:schemeClr val="bg1"/>
                </a:solidFill>
              </a:rPr>
              <a:t>alekhem</a:t>
            </a:r>
            <a:r>
              <a:rPr lang="es-ES" sz="3000" dirty="0" smtClean="0">
                <a:solidFill>
                  <a:schemeClr val="bg1"/>
                </a:solidFill>
              </a:rPr>
              <a:t> be-dar-</a:t>
            </a:r>
            <a:r>
              <a:rPr lang="es-ES" sz="3000" dirty="0" err="1" smtClean="0">
                <a:solidFill>
                  <a:schemeClr val="bg1"/>
                </a:solidFill>
              </a:rPr>
              <a:t>khe</a:t>
            </a:r>
            <a:r>
              <a:rPr lang="es-ES" sz="3000" dirty="0" smtClean="0">
                <a:solidFill>
                  <a:schemeClr val="bg1"/>
                </a:solidFill>
              </a:rPr>
              <a:t>-</a:t>
            </a:r>
            <a:r>
              <a:rPr lang="es-ES" sz="3000" dirty="0" err="1" smtClean="0">
                <a:solidFill>
                  <a:schemeClr val="bg1"/>
                </a:solidFill>
              </a:rPr>
              <a:t>khem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3000" dirty="0" err="1" smtClean="0">
                <a:solidFill>
                  <a:schemeClr val="bg1"/>
                </a:solidFill>
              </a:rPr>
              <a:t>she</a:t>
            </a:r>
            <a:r>
              <a:rPr lang="es-ES" sz="3000" dirty="0" smtClean="0">
                <a:solidFill>
                  <a:schemeClr val="bg1"/>
                </a:solidFill>
              </a:rPr>
              <a:t>-</a:t>
            </a:r>
            <a:r>
              <a:rPr lang="es-ES" sz="3000" dirty="0" err="1" smtClean="0">
                <a:solidFill>
                  <a:schemeClr val="bg1"/>
                </a:solidFill>
              </a:rPr>
              <a:t>ta</a:t>
            </a:r>
            <a:r>
              <a:rPr lang="es-ES" sz="3000" dirty="0" smtClean="0">
                <a:solidFill>
                  <a:schemeClr val="bg1"/>
                </a:solidFill>
              </a:rPr>
              <a:t>-</a:t>
            </a:r>
            <a:r>
              <a:rPr lang="es-ES" sz="3000" dirty="0" err="1" smtClean="0">
                <a:solidFill>
                  <a:schemeClr val="bg1"/>
                </a:solidFill>
              </a:rPr>
              <a:t>gi</a:t>
            </a:r>
            <a:r>
              <a:rPr lang="es-ES" sz="3000" dirty="0" smtClean="0">
                <a:solidFill>
                  <a:schemeClr val="bg1"/>
                </a:solidFill>
              </a:rPr>
              <a:t>-u be-</a:t>
            </a:r>
            <a:r>
              <a:rPr lang="es-ES" sz="3000" dirty="0" err="1" smtClean="0">
                <a:solidFill>
                  <a:schemeClr val="bg1"/>
                </a:solidFill>
              </a:rPr>
              <a:t>shalom</a:t>
            </a:r>
            <a:endParaRPr lang="es-ES" sz="3000" dirty="0" smtClean="0">
              <a:solidFill>
                <a:schemeClr val="bg1"/>
              </a:solidFill>
            </a:endParaRPr>
          </a:p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Ve-ye-</a:t>
            </a:r>
            <a:r>
              <a:rPr lang="es-ES" sz="3000" dirty="0" err="1" smtClean="0">
                <a:solidFill>
                  <a:schemeClr val="bg1"/>
                </a:solidFill>
              </a:rPr>
              <a:t>sof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3000" dirty="0" err="1" smtClean="0">
                <a:solidFill>
                  <a:schemeClr val="bg1"/>
                </a:solidFill>
              </a:rPr>
              <a:t>etkhem</a:t>
            </a:r>
            <a:r>
              <a:rPr lang="es-ES" sz="3000" dirty="0" smtClean="0">
                <a:solidFill>
                  <a:schemeClr val="bg1"/>
                </a:solidFill>
              </a:rPr>
              <a:t> be-</a:t>
            </a:r>
            <a:r>
              <a:rPr lang="es-ES" sz="3000" dirty="0" err="1" smtClean="0">
                <a:solidFill>
                  <a:schemeClr val="bg1"/>
                </a:solidFill>
              </a:rPr>
              <a:t>vey</a:t>
            </a:r>
            <a:r>
              <a:rPr lang="es-ES" sz="3000" dirty="0" smtClean="0">
                <a:solidFill>
                  <a:schemeClr val="bg1"/>
                </a:solidFill>
              </a:rPr>
              <a:t>-to ve-</a:t>
            </a:r>
            <a:r>
              <a:rPr lang="es-ES" sz="3000" dirty="0" err="1" smtClean="0">
                <a:solidFill>
                  <a:schemeClr val="bg1"/>
                </a:solidFill>
              </a:rPr>
              <a:t>yavri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3000" dirty="0" err="1" smtClean="0">
                <a:solidFill>
                  <a:schemeClr val="bg1"/>
                </a:solidFill>
              </a:rPr>
              <a:t>etkhem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3000" dirty="0" err="1" smtClean="0">
                <a:solidFill>
                  <a:schemeClr val="bg1"/>
                </a:solidFill>
              </a:rPr>
              <a:t>bekhokho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3000" dirty="0" err="1" smtClean="0">
                <a:solidFill>
                  <a:schemeClr val="bg1"/>
                </a:solidFill>
              </a:rPr>
              <a:t>bekhokho</a:t>
            </a:r>
            <a:endParaRPr lang="es-ES" sz="3000" dirty="0" smtClean="0">
              <a:solidFill>
                <a:schemeClr val="bg1"/>
              </a:solidFill>
            </a:endParaRPr>
          </a:p>
          <a:p>
            <a:pPr algn="ctr"/>
            <a:r>
              <a:rPr lang="es-ES" sz="3000" dirty="0" err="1">
                <a:solidFill>
                  <a:schemeClr val="bg1"/>
                </a:solidFill>
              </a:rPr>
              <a:t>Hine</a:t>
            </a:r>
            <a:r>
              <a:rPr lang="es-ES" sz="3000" dirty="0">
                <a:solidFill>
                  <a:schemeClr val="bg1"/>
                </a:solidFill>
              </a:rPr>
              <a:t> </a:t>
            </a:r>
            <a:r>
              <a:rPr lang="es-ES" sz="3000" dirty="0" err="1">
                <a:solidFill>
                  <a:schemeClr val="bg1"/>
                </a:solidFill>
              </a:rPr>
              <a:t>ba-im</a:t>
            </a:r>
            <a:r>
              <a:rPr lang="es-ES" sz="3000" dirty="0">
                <a:solidFill>
                  <a:schemeClr val="bg1"/>
                </a:solidFill>
              </a:rPr>
              <a:t> </a:t>
            </a:r>
            <a:r>
              <a:rPr lang="es-ES" sz="3000" dirty="0" err="1">
                <a:solidFill>
                  <a:schemeClr val="bg1"/>
                </a:solidFill>
              </a:rPr>
              <a:t>elekhem</a:t>
            </a:r>
            <a:r>
              <a:rPr lang="es-ES" sz="3000" dirty="0">
                <a:solidFill>
                  <a:schemeClr val="bg1"/>
                </a:solidFill>
              </a:rPr>
              <a:t> </a:t>
            </a:r>
            <a:r>
              <a:rPr lang="es-ES" sz="3000" dirty="0" err="1">
                <a:solidFill>
                  <a:schemeClr val="bg1"/>
                </a:solidFill>
              </a:rPr>
              <a:t>khesed</a:t>
            </a:r>
            <a:r>
              <a:rPr lang="es-ES" sz="3000" dirty="0">
                <a:solidFill>
                  <a:schemeClr val="bg1"/>
                </a:solidFill>
              </a:rPr>
              <a:t> ve-</a:t>
            </a:r>
            <a:r>
              <a:rPr lang="es-ES" sz="3000" dirty="0" err="1">
                <a:solidFill>
                  <a:schemeClr val="bg1"/>
                </a:solidFill>
              </a:rPr>
              <a:t>shalom</a:t>
            </a:r>
            <a:r>
              <a:rPr lang="es-ES" sz="3000" dirty="0">
                <a:solidFill>
                  <a:schemeClr val="bg1"/>
                </a:solidFill>
              </a:rPr>
              <a:t> me-et </a:t>
            </a:r>
            <a:r>
              <a:rPr lang="es-ES" sz="3000" dirty="0" err="1">
                <a:solidFill>
                  <a:schemeClr val="bg1"/>
                </a:solidFill>
              </a:rPr>
              <a:t>Elohim</a:t>
            </a:r>
            <a:endParaRPr lang="es-ES" sz="3000" dirty="0">
              <a:solidFill>
                <a:schemeClr val="bg1"/>
              </a:solidFill>
            </a:endParaRPr>
          </a:p>
          <a:p>
            <a:pPr algn="ctr"/>
            <a:r>
              <a:rPr lang="es-ES" sz="3000" dirty="0">
                <a:solidFill>
                  <a:schemeClr val="bg1"/>
                </a:solidFill>
              </a:rPr>
              <a:t>Ha-</a:t>
            </a:r>
            <a:r>
              <a:rPr lang="es-ES" sz="3000" dirty="0" err="1">
                <a:solidFill>
                  <a:schemeClr val="bg1"/>
                </a:solidFill>
              </a:rPr>
              <a:t>Adon</a:t>
            </a:r>
            <a:r>
              <a:rPr lang="es-ES" sz="3000" dirty="0">
                <a:solidFill>
                  <a:schemeClr val="bg1"/>
                </a:solidFill>
              </a:rPr>
              <a:t> </a:t>
            </a:r>
            <a:r>
              <a:rPr lang="es-ES" sz="3000" dirty="0" err="1">
                <a:solidFill>
                  <a:schemeClr val="bg1"/>
                </a:solidFill>
              </a:rPr>
              <a:t>yishmor</a:t>
            </a:r>
            <a:r>
              <a:rPr lang="es-ES" sz="3000" dirty="0">
                <a:solidFill>
                  <a:schemeClr val="bg1"/>
                </a:solidFill>
              </a:rPr>
              <a:t> </a:t>
            </a:r>
            <a:r>
              <a:rPr lang="es-ES" sz="3000" dirty="0" err="1">
                <a:solidFill>
                  <a:schemeClr val="bg1"/>
                </a:solidFill>
              </a:rPr>
              <a:t>alekhem</a:t>
            </a:r>
            <a:r>
              <a:rPr lang="es-ES" sz="3000" dirty="0">
                <a:solidFill>
                  <a:schemeClr val="bg1"/>
                </a:solidFill>
              </a:rPr>
              <a:t> be-dar-</a:t>
            </a:r>
            <a:r>
              <a:rPr lang="es-ES" sz="3000" dirty="0" err="1">
                <a:solidFill>
                  <a:schemeClr val="bg1"/>
                </a:solidFill>
              </a:rPr>
              <a:t>khe</a:t>
            </a:r>
            <a:r>
              <a:rPr lang="es-ES" sz="3000" dirty="0">
                <a:solidFill>
                  <a:schemeClr val="bg1"/>
                </a:solidFill>
              </a:rPr>
              <a:t>-</a:t>
            </a:r>
            <a:r>
              <a:rPr lang="es-ES" sz="3000" dirty="0" err="1">
                <a:solidFill>
                  <a:schemeClr val="bg1"/>
                </a:solidFill>
              </a:rPr>
              <a:t>khem</a:t>
            </a:r>
            <a:r>
              <a:rPr lang="es-ES" sz="3000" dirty="0">
                <a:solidFill>
                  <a:schemeClr val="bg1"/>
                </a:solidFill>
              </a:rPr>
              <a:t> </a:t>
            </a:r>
            <a:r>
              <a:rPr lang="es-ES" sz="3000" dirty="0" err="1">
                <a:solidFill>
                  <a:schemeClr val="bg1"/>
                </a:solidFill>
              </a:rPr>
              <a:t>she</a:t>
            </a:r>
            <a:r>
              <a:rPr lang="es-ES" sz="3000" dirty="0">
                <a:solidFill>
                  <a:schemeClr val="bg1"/>
                </a:solidFill>
              </a:rPr>
              <a:t>-</a:t>
            </a:r>
            <a:r>
              <a:rPr lang="es-ES" sz="3000" dirty="0" err="1">
                <a:solidFill>
                  <a:schemeClr val="bg1"/>
                </a:solidFill>
              </a:rPr>
              <a:t>ta</a:t>
            </a:r>
            <a:r>
              <a:rPr lang="es-ES" sz="3000" dirty="0">
                <a:solidFill>
                  <a:schemeClr val="bg1"/>
                </a:solidFill>
              </a:rPr>
              <a:t>-</a:t>
            </a:r>
            <a:r>
              <a:rPr lang="es-ES" sz="3000" dirty="0" err="1">
                <a:solidFill>
                  <a:schemeClr val="bg1"/>
                </a:solidFill>
              </a:rPr>
              <a:t>gi</a:t>
            </a:r>
            <a:r>
              <a:rPr lang="es-ES" sz="3000" dirty="0">
                <a:solidFill>
                  <a:schemeClr val="bg1"/>
                </a:solidFill>
              </a:rPr>
              <a:t>-u </a:t>
            </a:r>
            <a:r>
              <a:rPr lang="es-ES" sz="3000" dirty="0" smtClean="0">
                <a:solidFill>
                  <a:srgbClr val="FFFF00"/>
                </a:solidFill>
              </a:rPr>
              <a:t>//</a:t>
            </a:r>
            <a:r>
              <a:rPr lang="es-ES" sz="3000" dirty="0" smtClean="0">
                <a:solidFill>
                  <a:schemeClr val="bg1"/>
                </a:solidFill>
              </a:rPr>
              <a:t>be-</a:t>
            </a:r>
            <a:r>
              <a:rPr lang="es-ES" sz="3000" dirty="0" err="1" smtClean="0">
                <a:solidFill>
                  <a:schemeClr val="bg1"/>
                </a:solidFill>
              </a:rPr>
              <a:t>shalom</a:t>
            </a:r>
            <a:r>
              <a:rPr lang="es-ES" sz="3000" dirty="0" smtClean="0">
                <a:solidFill>
                  <a:srgbClr val="FFFF00"/>
                </a:solidFill>
              </a:rPr>
              <a:t>//</a:t>
            </a:r>
            <a:endParaRPr lang="es-E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1"/>
          <p:cNvSpPr txBox="1"/>
          <p:nvPr/>
        </p:nvSpPr>
        <p:spPr>
          <a:xfrm>
            <a:off x="84143" y="980728"/>
            <a:ext cx="12061858" cy="5447645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>
            <a:spAutoFit/>
          </a:bodyPr>
          <a:lstStyle/>
          <a:p>
            <a:pPr rtl="1"/>
            <a:r>
              <a:rPr lang="en-US" sz="3600" dirty="0" smtClean="0">
                <a:solidFill>
                  <a:srgbClr val="FFFF00"/>
                </a:solidFill>
              </a:rPr>
              <a:t>   </a:t>
            </a:r>
            <a:r>
              <a:rPr lang="zh-CN" altLang="zh-CN" sz="2400" b="1" dirty="0" smtClean="0">
                <a:solidFill>
                  <a:schemeClr val="bg1"/>
                </a:solidFill>
                <a:sym typeface="宋体" panose="02010600030101010101" pitchFamily="2" charset="-122"/>
              </a:rPr>
              <a:t>38</a:t>
            </a:r>
            <a:r>
              <a:rPr lang="he-IL" sz="3600" dirty="0" smtClean="0">
                <a:solidFill>
                  <a:srgbClr val="FFFF00"/>
                </a:solidFill>
              </a:rPr>
              <a:t>וַאֲנִי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 smtClean="0">
                <a:solidFill>
                  <a:srgbClr val="FFFF00"/>
                </a:solidFill>
              </a:rPr>
              <a:t> בָּטוּחַ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 smtClean="0">
                <a:solidFill>
                  <a:srgbClr val="FFFF00"/>
                </a:solidFill>
              </a:rPr>
              <a:t> כִּי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he-IL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>
                <a:solidFill>
                  <a:srgbClr val="FFFF00"/>
                </a:solidFill>
              </a:rPr>
              <a:t>לֹא הַמָּוֶת וְלֹא הַחַיִּים,</a:t>
            </a:r>
            <a:r>
              <a:rPr lang="en-US" sz="3600" dirty="0" smtClean="0">
                <a:solidFill>
                  <a:srgbClr val="FFFF00"/>
                </a:solidFill>
              </a:rPr>
              <a:t>   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he-IL" sz="28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              life        nor     death   neither   that      sure     And  </a:t>
            </a:r>
            <a:r>
              <a:rPr lang="en-US" sz="2000" dirty="0">
                <a:solidFill>
                  <a:schemeClr val="bg1"/>
                </a:solidFill>
              </a:rPr>
              <a:t>I </a:t>
            </a:r>
            <a:r>
              <a:rPr lang="en-US" sz="2000" dirty="0" smtClean="0">
                <a:solidFill>
                  <a:schemeClr val="bg1"/>
                </a:solidFill>
              </a:rPr>
              <a:t>am</a:t>
            </a:r>
          </a:p>
          <a:p>
            <a:pPr rtl="1"/>
            <a:r>
              <a:rPr lang="he-IL" sz="3600" dirty="0">
                <a:solidFill>
                  <a:srgbClr val="FFFF00"/>
                </a:solidFill>
              </a:rPr>
              <a:t>לֹא מַלְאָכִים וְלֹא שַׁלִּיטִים, לֹא </a:t>
            </a:r>
            <a:r>
              <a:rPr lang="he-IL" sz="3600" dirty="0" smtClean="0">
                <a:solidFill>
                  <a:srgbClr val="FFFF00"/>
                </a:solidFill>
              </a:rPr>
              <a:t>דְּבָרִים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 smtClean="0">
                <a:solidFill>
                  <a:srgbClr val="FFFF00"/>
                </a:solidFill>
              </a:rPr>
              <a:t>שֶׁבַּהֹוֶה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endParaRPr lang="he-IL" sz="36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      present        things     nor         rulers        </a:t>
            </a:r>
            <a:r>
              <a:rPr lang="en-US" sz="2000" dirty="0">
                <a:solidFill>
                  <a:schemeClr val="bg1"/>
                </a:solidFill>
              </a:rPr>
              <a:t>nor </a:t>
            </a:r>
            <a:r>
              <a:rPr lang="en-US" sz="2000" dirty="0" smtClean="0">
                <a:solidFill>
                  <a:schemeClr val="bg1"/>
                </a:solidFill>
              </a:rPr>
              <a:t>       angels       nor</a:t>
            </a:r>
          </a:p>
          <a:p>
            <a:pPr rtl="1"/>
            <a:r>
              <a:rPr lang="he-IL" sz="3600" dirty="0" smtClean="0">
                <a:solidFill>
                  <a:srgbClr val="FFFF00"/>
                </a:solidFill>
              </a:rPr>
              <a:t>וְלֹא דְּבָרִים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 smtClean="0">
                <a:solidFill>
                  <a:srgbClr val="FFFF00"/>
                </a:solidFill>
              </a:rPr>
              <a:t> שֶׁעֲתִידִים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>
                <a:solidFill>
                  <a:srgbClr val="FFFF00"/>
                </a:solidFill>
              </a:rPr>
              <a:t>לָבוֹא, לֹא כֹּחוֹת</a:t>
            </a:r>
            <a:r>
              <a:rPr lang="he-IL" sz="3600" dirty="0" smtClean="0">
                <a:solidFill>
                  <a:srgbClr val="FFFF00"/>
                </a:solidFill>
              </a:rPr>
              <a:t>,</a:t>
            </a:r>
            <a:r>
              <a:rPr lang="en-US" sz="3600" dirty="0" smtClean="0">
                <a:solidFill>
                  <a:srgbClr val="FFFF00"/>
                </a:solidFill>
              </a:rPr>
              <a:t>      </a:t>
            </a:r>
            <a:r>
              <a:rPr lang="he-IL" sz="3600" dirty="0" smtClean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             powers   nor    to come    that are about      things      nor</a:t>
            </a:r>
          </a:p>
          <a:p>
            <a:pPr rtl="1"/>
            <a:endParaRPr lang="en-US" baseline="30000" dirty="0" smtClean="0">
              <a:solidFill>
                <a:schemeClr val="bg1"/>
              </a:solidFill>
            </a:endParaRPr>
          </a:p>
          <a:p>
            <a:r>
              <a:rPr lang="en-US" sz="2400" baseline="30000" dirty="0" smtClean="0">
                <a:solidFill>
                  <a:srgbClr val="FFFF00"/>
                </a:solidFill>
              </a:rPr>
              <a:t>ESV </a:t>
            </a:r>
            <a:r>
              <a:rPr lang="en-US" sz="2400" b="1" dirty="0">
                <a:solidFill>
                  <a:srgbClr val="FFFF00"/>
                </a:solidFill>
              </a:rPr>
              <a:t>Romans 8:38</a:t>
            </a:r>
            <a:r>
              <a:rPr lang="en-US" sz="2400" dirty="0">
                <a:solidFill>
                  <a:srgbClr val="FFFF00"/>
                </a:solidFill>
              </a:rPr>
              <a:t> For I am sure that neither death nor life, nor angels nor rulers, nor things present nor things to come, nor powers,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/ </a:t>
            </a:r>
            <a:r>
              <a:rPr lang="en-US" sz="2000" baseline="30000" dirty="0" smtClean="0">
                <a:solidFill>
                  <a:schemeClr val="bg1"/>
                </a:solidFill>
              </a:rPr>
              <a:t>R95 </a:t>
            </a:r>
            <a:r>
              <a:rPr lang="en-US" sz="2000" dirty="0" err="1" smtClean="0">
                <a:solidFill>
                  <a:schemeClr val="bg1"/>
                </a:solidFill>
              </a:rPr>
              <a:t>Por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lo </a:t>
            </a:r>
            <a:r>
              <a:rPr lang="en-US" sz="2000" dirty="0" err="1">
                <a:solidFill>
                  <a:schemeClr val="bg1"/>
                </a:solidFill>
              </a:rPr>
              <a:t>cual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estoy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seguro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que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ni</a:t>
            </a:r>
            <a:r>
              <a:rPr lang="en-US" sz="2000" dirty="0">
                <a:solidFill>
                  <a:schemeClr val="bg1"/>
                </a:solidFill>
              </a:rPr>
              <a:t> la </a:t>
            </a:r>
            <a:r>
              <a:rPr lang="en-US" sz="2000" dirty="0" err="1">
                <a:solidFill>
                  <a:schemeClr val="bg1"/>
                </a:solidFill>
              </a:rPr>
              <a:t>muerte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ni</a:t>
            </a:r>
            <a:r>
              <a:rPr lang="en-US" sz="2000" dirty="0">
                <a:solidFill>
                  <a:schemeClr val="bg1"/>
                </a:solidFill>
              </a:rPr>
              <a:t> la </a:t>
            </a:r>
            <a:r>
              <a:rPr lang="en-US" sz="2000" dirty="0" err="1">
                <a:solidFill>
                  <a:schemeClr val="bg1"/>
                </a:solidFill>
              </a:rPr>
              <a:t>vida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ángeles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principados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potestades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ni</a:t>
            </a:r>
            <a:r>
              <a:rPr lang="en-US" sz="2000" dirty="0">
                <a:solidFill>
                  <a:schemeClr val="bg1"/>
                </a:solidFill>
              </a:rPr>
              <a:t> lo </a:t>
            </a:r>
            <a:r>
              <a:rPr lang="en-US" sz="2000" dirty="0" err="1">
                <a:solidFill>
                  <a:schemeClr val="bg1"/>
                </a:solidFill>
              </a:rPr>
              <a:t>presente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ni</a:t>
            </a:r>
            <a:r>
              <a:rPr lang="en-US" sz="2000" dirty="0">
                <a:solidFill>
                  <a:schemeClr val="bg1"/>
                </a:solidFill>
              </a:rPr>
              <a:t> lo </a:t>
            </a:r>
            <a:r>
              <a:rPr lang="en-US" sz="2000" dirty="0" err="1">
                <a:solidFill>
                  <a:schemeClr val="bg1"/>
                </a:solidFill>
              </a:rPr>
              <a:t>por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venir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  / </a:t>
            </a:r>
            <a:r>
              <a:rPr lang="en-US" sz="2000" baseline="30000" dirty="0" smtClean="0">
                <a:solidFill>
                  <a:schemeClr val="bg1"/>
                </a:solidFill>
              </a:rPr>
              <a:t>BFC </a:t>
            </a:r>
            <a:r>
              <a:rPr lang="en-US" sz="2000" dirty="0" err="1" smtClean="0">
                <a:solidFill>
                  <a:schemeClr val="bg1"/>
                </a:solidFill>
              </a:rPr>
              <a:t>Oui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j'ai</a:t>
            </a:r>
            <a:r>
              <a:rPr lang="en-US" sz="2000" dirty="0">
                <a:solidFill>
                  <a:schemeClr val="bg1"/>
                </a:solidFill>
              </a:rPr>
              <a:t> la certitude </a:t>
            </a:r>
            <a:r>
              <a:rPr lang="en-US" sz="2000" dirty="0" err="1">
                <a:solidFill>
                  <a:schemeClr val="bg1"/>
                </a:solidFill>
              </a:rPr>
              <a:t>que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rien</a:t>
            </a:r>
            <a:r>
              <a:rPr lang="en-US" sz="2000" dirty="0">
                <a:solidFill>
                  <a:schemeClr val="bg1"/>
                </a:solidFill>
              </a:rPr>
              <a:t> ne </a:t>
            </a:r>
            <a:r>
              <a:rPr lang="en-US" sz="2000" dirty="0" err="1">
                <a:solidFill>
                  <a:schemeClr val="bg1"/>
                </a:solidFill>
              </a:rPr>
              <a:t>peut</a:t>
            </a:r>
            <a:r>
              <a:rPr lang="en-US" sz="2000" dirty="0">
                <a:solidFill>
                  <a:schemeClr val="bg1"/>
                </a:solidFill>
              </a:rPr>
              <a:t> nous </a:t>
            </a:r>
            <a:r>
              <a:rPr lang="en-US" sz="2000" dirty="0" err="1">
                <a:solidFill>
                  <a:schemeClr val="bg1"/>
                </a:solidFill>
              </a:rPr>
              <a:t>séparer</a:t>
            </a:r>
            <a:r>
              <a:rPr lang="en-US" sz="2000" dirty="0">
                <a:solidFill>
                  <a:schemeClr val="bg1"/>
                </a:solidFill>
              </a:rPr>
              <a:t> de son amour: </a:t>
            </a:r>
            <a:r>
              <a:rPr lang="en-US" sz="2000" dirty="0" err="1">
                <a:solidFill>
                  <a:schemeClr val="bg1"/>
                </a:solidFill>
              </a:rPr>
              <a:t>ni</a:t>
            </a:r>
            <a:r>
              <a:rPr lang="en-US" sz="2000" dirty="0">
                <a:solidFill>
                  <a:schemeClr val="bg1"/>
                </a:solidFill>
              </a:rPr>
              <a:t> la mort, </a:t>
            </a:r>
            <a:r>
              <a:rPr lang="en-US" sz="2000" dirty="0" err="1">
                <a:solidFill>
                  <a:schemeClr val="bg1"/>
                </a:solidFill>
              </a:rPr>
              <a:t>ni</a:t>
            </a:r>
            <a:r>
              <a:rPr lang="en-US" sz="2000" dirty="0">
                <a:solidFill>
                  <a:schemeClr val="bg1"/>
                </a:solidFill>
              </a:rPr>
              <a:t> la vie, </a:t>
            </a:r>
            <a:r>
              <a:rPr lang="en-US" sz="2000" dirty="0" err="1">
                <a:solidFill>
                  <a:schemeClr val="bg1"/>
                </a:solidFill>
              </a:rPr>
              <a:t>ni</a:t>
            </a:r>
            <a:r>
              <a:rPr lang="en-US" sz="2000" dirty="0">
                <a:solidFill>
                  <a:schemeClr val="bg1"/>
                </a:solidFill>
              </a:rPr>
              <a:t> les </a:t>
            </a:r>
            <a:r>
              <a:rPr lang="en-US" sz="2000" dirty="0" err="1">
                <a:solidFill>
                  <a:schemeClr val="bg1"/>
                </a:solidFill>
              </a:rPr>
              <a:t>anges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d'autres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autorités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puissances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célestes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ni</a:t>
            </a:r>
            <a:r>
              <a:rPr lang="en-US" sz="2000" dirty="0">
                <a:solidFill>
                  <a:schemeClr val="bg1"/>
                </a:solidFill>
              </a:rPr>
              <a:t> le </a:t>
            </a:r>
            <a:r>
              <a:rPr lang="en-US" sz="2000" dirty="0" err="1">
                <a:solidFill>
                  <a:schemeClr val="bg1"/>
                </a:solidFill>
              </a:rPr>
              <a:t>présent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l'avenir</a:t>
            </a:r>
            <a:r>
              <a:rPr lang="en-US" sz="2000" dirty="0" smtClean="0">
                <a:solidFill>
                  <a:schemeClr val="bg1"/>
                </a:solidFill>
              </a:rPr>
              <a:t>,   / </a:t>
            </a:r>
            <a:r>
              <a:rPr lang="en-US" sz="2000" baseline="30000" dirty="0" smtClean="0">
                <a:solidFill>
                  <a:schemeClr val="bg1"/>
                </a:solidFill>
              </a:rPr>
              <a:t>ELB </a:t>
            </a:r>
            <a:r>
              <a:rPr lang="en-US" sz="2000" dirty="0" err="1" smtClean="0">
                <a:solidFill>
                  <a:schemeClr val="bg1"/>
                </a:solidFill>
              </a:rPr>
              <a:t>Denn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ich</a:t>
            </a:r>
            <a:r>
              <a:rPr lang="en-US" sz="2000" dirty="0">
                <a:solidFill>
                  <a:schemeClr val="bg1"/>
                </a:solidFill>
              </a:rPr>
              <a:t> bin </a:t>
            </a:r>
            <a:r>
              <a:rPr lang="en-US" sz="2000" dirty="0" err="1">
                <a:solidFill>
                  <a:schemeClr val="bg1"/>
                </a:solidFill>
              </a:rPr>
              <a:t>überzeugt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daß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weder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Tod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noch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Leben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weder</a:t>
            </a:r>
            <a:r>
              <a:rPr lang="en-US" sz="2000" dirty="0">
                <a:solidFill>
                  <a:schemeClr val="bg1"/>
                </a:solidFill>
              </a:rPr>
              <a:t> Engel </a:t>
            </a:r>
            <a:r>
              <a:rPr lang="en-US" sz="2000" dirty="0" err="1">
                <a:solidFill>
                  <a:schemeClr val="bg1"/>
                </a:solidFill>
              </a:rPr>
              <a:t>noch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Gewalten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weder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Gegenwärtiges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noch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Zukünftiges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noch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Mächte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   / </a:t>
            </a:r>
            <a:r>
              <a:rPr lang="en-US" altLang="ko-KR" sz="2000" baseline="30000" dirty="0" smtClean="0">
                <a:solidFill>
                  <a:schemeClr val="bg1"/>
                </a:solidFill>
              </a:rPr>
              <a:t>KRV </a:t>
            </a:r>
            <a:r>
              <a:rPr lang="ko-KR" altLang="en-US" sz="2000" dirty="0" smtClean="0">
                <a:solidFill>
                  <a:schemeClr val="bg1"/>
                </a:solidFill>
              </a:rPr>
              <a:t>내가 </a:t>
            </a:r>
            <a:r>
              <a:rPr lang="ko-KR" altLang="en-US" sz="2000" dirty="0">
                <a:solidFill>
                  <a:schemeClr val="bg1"/>
                </a:solidFill>
              </a:rPr>
              <a:t>확신하노니 사망이나 생명이나 천사들이나 권세자들이나 현재 일이나 장래 일이나 </a:t>
            </a:r>
            <a:r>
              <a:rPr lang="ko-KR" altLang="en-US" sz="2000" dirty="0" smtClean="0">
                <a:solidFill>
                  <a:schemeClr val="bg1"/>
                </a:solidFill>
              </a:rPr>
              <a:t>능력이나   </a:t>
            </a:r>
            <a:r>
              <a:rPr lang="en-US" altLang="ko-KR" sz="2000" dirty="0" smtClean="0">
                <a:solidFill>
                  <a:schemeClr val="bg1"/>
                </a:solidFill>
              </a:rPr>
              <a:t>/ </a:t>
            </a:r>
            <a:r>
              <a:rPr lang="en-US" altLang="ko-KR" sz="2000" baseline="30000" dirty="0" smtClean="0">
                <a:solidFill>
                  <a:schemeClr val="bg1"/>
                </a:solidFill>
              </a:rPr>
              <a:t>CUV  </a:t>
            </a:r>
            <a:r>
              <a:rPr lang="zh-TW" altLang="en-US" sz="2000" dirty="0" smtClean="0">
                <a:solidFill>
                  <a:schemeClr val="bg1"/>
                </a:solidFill>
              </a:rPr>
              <a:t>因</a:t>
            </a:r>
            <a:r>
              <a:rPr lang="zh-TW" altLang="en-US" sz="2000" dirty="0">
                <a:solidFill>
                  <a:schemeClr val="bg1"/>
                </a:solidFill>
              </a:rPr>
              <a:t>為我深信無論是死、是生、是天使、是掌權的、是有能的、是現在的事、是將來的事</a:t>
            </a:r>
            <a:r>
              <a:rPr lang="zh-TW" altLang="en-US" sz="2000" dirty="0" smtClean="0">
                <a:solidFill>
                  <a:schemeClr val="bg1"/>
                </a:solidFill>
              </a:rPr>
              <a:t>、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3173" y="116632"/>
            <a:ext cx="5331716" cy="732508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3200" b="1" dirty="0" smtClean="0">
                <a:solidFill>
                  <a:srgbClr val="FFFF00"/>
                </a:solidFill>
                <a:sym typeface="宋体" panose="02010600030101010101" pitchFamily="2" charset="-122"/>
              </a:rPr>
              <a:t>Romans 8:38-39</a:t>
            </a:r>
            <a:r>
              <a:rPr lang="en-US" altLang="zh-CN" sz="3200" b="1" dirty="0" smtClean="0">
                <a:solidFill>
                  <a:srgbClr val="FFFF00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sym typeface="宋体" panose="02010600030101010101" pitchFamily="2" charset="-122"/>
              </a:rPr>
              <a:t>/ Verse 38</a:t>
            </a:r>
            <a:endParaRPr lang="zh-CN" altLang="zh-C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0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1"/>
          <p:cNvSpPr txBox="1"/>
          <p:nvPr/>
        </p:nvSpPr>
        <p:spPr>
          <a:xfrm>
            <a:off x="115507" y="764704"/>
            <a:ext cx="11883561" cy="5755422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 rtl="1"/>
            <a:r>
              <a:rPr lang="en-US" sz="3600" dirty="0" smtClean="0">
                <a:solidFill>
                  <a:srgbClr val="FFFF00"/>
                </a:solidFill>
              </a:rPr>
              <a:t>    </a:t>
            </a:r>
            <a:r>
              <a:rPr lang="zh-CN" altLang="zh-CN" sz="2400" b="1" dirty="0" smtClean="0">
                <a:solidFill>
                  <a:schemeClr val="bg1"/>
                </a:solidFill>
                <a:sym typeface="宋体" panose="02010600030101010101" pitchFamily="2" charset="-122"/>
              </a:rPr>
              <a:t>3</a:t>
            </a:r>
            <a:r>
              <a:rPr lang="en-US" altLang="zh-CN" sz="2400" b="1" dirty="0" smtClean="0">
                <a:solidFill>
                  <a:schemeClr val="bg1"/>
                </a:solidFill>
                <a:sym typeface="宋体" panose="02010600030101010101" pitchFamily="2" charset="-122"/>
              </a:rPr>
              <a:t>9</a:t>
            </a:r>
            <a:r>
              <a:rPr lang="he-IL" sz="3600" dirty="0" smtClean="0">
                <a:solidFill>
                  <a:srgbClr val="FFFF00"/>
                </a:solidFill>
              </a:rPr>
              <a:t>‎</a:t>
            </a:r>
            <a:r>
              <a:rPr lang="he-IL" sz="3600" dirty="0">
                <a:solidFill>
                  <a:srgbClr val="FFFF00"/>
                </a:solidFill>
              </a:rPr>
              <a:t>לֹא גְּבָהִים וְלֹא </a:t>
            </a:r>
            <a:r>
              <a:rPr lang="he-IL" sz="3600" dirty="0" smtClean="0">
                <a:solidFill>
                  <a:srgbClr val="FFFF00"/>
                </a:solidFill>
              </a:rPr>
              <a:t>מַעֲמַקִּים</a:t>
            </a:r>
            <a:r>
              <a:rPr lang="en-US" sz="3600" dirty="0" smtClean="0">
                <a:solidFill>
                  <a:srgbClr val="FFFF00"/>
                </a:solidFill>
              </a:rPr>
              <a:t>          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                         depth         nor      height      nor </a:t>
            </a:r>
          </a:p>
          <a:p>
            <a:pPr rtl="1"/>
            <a:r>
              <a:rPr lang="he-IL" sz="3600" dirty="0" smtClean="0">
                <a:solidFill>
                  <a:srgbClr val="FFFF00"/>
                </a:solidFill>
              </a:rPr>
              <a:t> וְלֹא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 smtClean="0">
                <a:solidFill>
                  <a:srgbClr val="FFFF00"/>
                </a:solidFill>
              </a:rPr>
              <a:t> שׁוּם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he-IL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>
                <a:solidFill>
                  <a:srgbClr val="FFFF00"/>
                </a:solidFill>
              </a:rPr>
              <a:t>יְצוּר אַחֵר </a:t>
            </a:r>
            <a:r>
              <a:rPr lang="he-IL" sz="3600" dirty="0" smtClean="0">
                <a:solidFill>
                  <a:srgbClr val="FFFF00"/>
                </a:solidFill>
              </a:rPr>
              <a:t>לֹא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he-IL" sz="3600" dirty="0" smtClean="0">
                <a:solidFill>
                  <a:srgbClr val="FFFF00"/>
                </a:solidFill>
              </a:rPr>
              <a:t> יוּכְלוּ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he-IL" sz="3600" dirty="0" smtClean="0">
                <a:solidFill>
                  <a:srgbClr val="FFFF00"/>
                </a:solidFill>
              </a:rPr>
              <a:t> לְהַפְרִידֵנוּ</a:t>
            </a:r>
            <a:r>
              <a:rPr lang="en-US" sz="3600" dirty="0" smtClean="0">
                <a:solidFill>
                  <a:srgbClr val="FFFF00"/>
                </a:solidFill>
              </a:rPr>
              <a:t>  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to </a:t>
            </a:r>
            <a:r>
              <a:rPr lang="en-US" sz="2000" dirty="0">
                <a:solidFill>
                  <a:schemeClr val="bg1"/>
                </a:solidFill>
              </a:rPr>
              <a:t>separate us </a:t>
            </a:r>
            <a:r>
              <a:rPr lang="en-US" sz="2000" dirty="0" smtClean="0">
                <a:solidFill>
                  <a:schemeClr val="bg1"/>
                </a:solidFill>
              </a:rPr>
              <a:t> will be able   not    other   creature   anything  nor</a:t>
            </a:r>
            <a:endParaRPr lang="en-US" sz="2000" dirty="0">
              <a:solidFill>
                <a:srgbClr val="FFFF00"/>
              </a:solidFill>
            </a:endParaRPr>
          </a:p>
          <a:p>
            <a:pPr rtl="1"/>
            <a:r>
              <a:rPr lang="he-IL" sz="3600" dirty="0" smtClean="0">
                <a:solidFill>
                  <a:srgbClr val="FFFF00"/>
                </a:solidFill>
              </a:rPr>
              <a:t> מֵאַהֲבַת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 smtClean="0">
                <a:solidFill>
                  <a:srgbClr val="FFFF00"/>
                </a:solidFill>
              </a:rPr>
              <a:t> אֱלֹהִים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he-IL" sz="3600" dirty="0" smtClean="0">
                <a:solidFill>
                  <a:srgbClr val="FFFF00"/>
                </a:solidFill>
              </a:rPr>
              <a:t> שֶׁבַּמָּשִׁיחַ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>
                <a:solidFill>
                  <a:srgbClr val="FFFF00"/>
                </a:solidFill>
              </a:rPr>
              <a:t>יֵשׁוּעַ אֲדוֹנֵנוּ. </a:t>
            </a:r>
            <a:endParaRPr lang="en-US" sz="36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  our Lord   </a:t>
            </a:r>
            <a:r>
              <a:rPr lang="en-US" sz="2000" dirty="0" err="1" smtClean="0">
                <a:solidFill>
                  <a:schemeClr val="bg1"/>
                </a:solidFill>
              </a:rPr>
              <a:t>Yeshua</a:t>
            </a:r>
            <a:r>
              <a:rPr lang="en-US" sz="2000" dirty="0" smtClean="0">
                <a:solidFill>
                  <a:schemeClr val="bg1"/>
                </a:solidFill>
              </a:rPr>
              <a:t>   that is in Christ      of God       from the love</a:t>
            </a:r>
            <a:endParaRPr lang="en-US" sz="2000" dirty="0">
              <a:solidFill>
                <a:srgbClr val="FFFF00"/>
              </a:solidFill>
            </a:endParaRPr>
          </a:p>
          <a:p>
            <a:endParaRPr lang="en-US" baseline="30000" dirty="0" smtClean="0">
              <a:solidFill>
                <a:schemeClr val="bg1"/>
              </a:solidFill>
            </a:endParaRPr>
          </a:p>
          <a:p>
            <a:r>
              <a:rPr lang="en-US" sz="2400" baseline="30000" dirty="0" smtClean="0">
                <a:solidFill>
                  <a:srgbClr val="FFFF00"/>
                </a:solidFill>
              </a:rPr>
              <a:t>ESV </a:t>
            </a:r>
            <a:r>
              <a:rPr lang="en-US" sz="2400" b="1" dirty="0">
                <a:solidFill>
                  <a:srgbClr val="FFFF00"/>
                </a:solidFill>
              </a:rPr>
              <a:t>Romans </a:t>
            </a:r>
            <a:r>
              <a:rPr lang="en-US" sz="2400" b="1" dirty="0" smtClean="0">
                <a:solidFill>
                  <a:srgbClr val="FFFF00"/>
                </a:solidFill>
              </a:rPr>
              <a:t>8:39</a:t>
            </a:r>
            <a:r>
              <a:rPr lang="en-US" sz="2400" dirty="0" smtClean="0">
                <a:solidFill>
                  <a:srgbClr val="FFFF00"/>
                </a:solidFill>
              </a:rPr>
              <a:t> nor </a:t>
            </a:r>
            <a:r>
              <a:rPr lang="en-US" sz="2400" dirty="0">
                <a:solidFill>
                  <a:srgbClr val="FFFF00"/>
                </a:solidFill>
              </a:rPr>
              <a:t>height nor depth, nor anything else in all creation, will be able to separate us from the love of God in Christ Jesus our Lord</a:t>
            </a:r>
            <a:r>
              <a:rPr lang="en-US" sz="2400" dirty="0" smtClean="0">
                <a:solidFill>
                  <a:srgbClr val="FFFF00"/>
                </a:solidFill>
              </a:rPr>
              <a:t>.   </a:t>
            </a:r>
            <a:r>
              <a:rPr lang="en-US" sz="2000" dirty="0" smtClean="0">
                <a:solidFill>
                  <a:schemeClr val="bg1"/>
                </a:solidFill>
              </a:rPr>
              <a:t>/ </a:t>
            </a:r>
            <a:r>
              <a:rPr lang="en-US" sz="2000" baseline="30000" dirty="0" smtClean="0">
                <a:solidFill>
                  <a:schemeClr val="bg1"/>
                </a:solidFill>
              </a:rPr>
              <a:t>R95 </a:t>
            </a:r>
            <a:r>
              <a:rPr lang="en-US" sz="2000" b="1" dirty="0" smtClean="0">
                <a:solidFill>
                  <a:schemeClr val="bg1"/>
                </a:solidFill>
              </a:rPr>
              <a:t>39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ni</a:t>
            </a:r>
            <a:r>
              <a:rPr lang="en-US" sz="2000" dirty="0">
                <a:solidFill>
                  <a:schemeClr val="bg1"/>
                </a:solidFill>
              </a:rPr>
              <a:t> lo alto </a:t>
            </a:r>
            <a:r>
              <a:rPr lang="en-US" sz="2000" dirty="0" err="1">
                <a:solidFill>
                  <a:schemeClr val="bg1"/>
                </a:solidFill>
              </a:rPr>
              <a:t>ni</a:t>
            </a:r>
            <a:r>
              <a:rPr lang="en-US" sz="2000" dirty="0">
                <a:solidFill>
                  <a:schemeClr val="bg1"/>
                </a:solidFill>
              </a:rPr>
              <a:t> lo </a:t>
            </a:r>
            <a:r>
              <a:rPr lang="en-US" sz="2000" dirty="0" err="1">
                <a:solidFill>
                  <a:schemeClr val="bg1"/>
                </a:solidFill>
              </a:rPr>
              <a:t>profundo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ninguna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otra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creada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nos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podrá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separar</a:t>
            </a:r>
            <a:r>
              <a:rPr lang="en-US" sz="2000" dirty="0">
                <a:solidFill>
                  <a:schemeClr val="bg1"/>
                </a:solidFill>
              </a:rPr>
              <a:t> del </a:t>
            </a:r>
            <a:r>
              <a:rPr lang="en-US" sz="2000" dirty="0" err="1">
                <a:solidFill>
                  <a:schemeClr val="bg1"/>
                </a:solidFill>
              </a:rPr>
              <a:t>amor</a:t>
            </a:r>
            <a:r>
              <a:rPr lang="en-US" sz="2000" dirty="0">
                <a:solidFill>
                  <a:schemeClr val="bg1"/>
                </a:solidFill>
              </a:rPr>
              <a:t> de Dios, </a:t>
            </a:r>
            <a:r>
              <a:rPr lang="en-US" sz="2000" dirty="0" err="1">
                <a:solidFill>
                  <a:schemeClr val="bg1"/>
                </a:solidFill>
              </a:rPr>
              <a:t>que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es</a:t>
            </a:r>
            <a:r>
              <a:rPr lang="en-US" sz="2000" dirty="0">
                <a:solidFill>
                  <a:schemeClr val="bg1"/>
                </a:solidFill>
              </a:rPr>
              <a:t> en Cristo </a:t>
            </a:r>
            <a:r>
              <a:rPr lang="en-US" sz="2000" dirty="0" err="1">
                <a:solidFill>
                  <a:schemeClr val="bg1"/>
                </a:solidFill>
              </a:rPr>
              <a:t>Jesús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Señor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nuestro</a:t>
            </a:r>
            <a:r>
              <a:rPr lang="en-US" sz="2000" dirty="0" smtClean="0">
                <a:solidFill>
                  <a:schemeClr val="bg1"/>
                </a:solidFill>
              </a:rPr>
              <a:t>.   / </a:t>
            </a:r>
            <a:r>
              <a:rPr lang="en-US" sz="2000" baseline="30000" dirty="0" smtClean="0">
                <a:solidFill>
                  <a:schemeClr val="bg1"/>
                </a:solidFill>
              </a:rPr>
              <a:t>BFC </a:t>
            </a:r>
            <a:r>
              <a:rPr lang="en-US" sz="2000" b="1" dirty="0" smtClean="0">
                <a:solidFill>
                  <a:schemeClr val="bg1"/>
                </a:solidFill>
              </a:rPr>
              <a:t>39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ni</a:t>
            </a:r>
            <a:r>
              <a:rPr lang="en-US" sz="2000" dirty="0">
                <a:solidFill>
                  <a:schemeClr val="bg1"/>
                </a:solidFill>
              </a:rPr>
              <a:t> les forces </a:t>
            </a:r>
            <a:r>
              <a:rPr lang="en-US" sz="2000" dirty="0" err="1">
                <a:solidFill>
                  <a:schemeClr val="bg1"/>
                </a:solidFill>
              </a:rPr>
              <a:t>d'en</a:t>
            </a:r>
            <a:r>
              <a:rPr lang="en-US" sz="2000" dirty="0">
                <a:solidFill>
                  <a:schemeClr val="bg1"/>
                </a:solidFill>
              </a:rPr>
              <a:t> haut, </a:t>
            </a:r>
            <a:r>
              <a:rPr lang="en-US" sz="2000" dirty="0" err="1">
                <a:solidFill>
                  <a:schemeClr val="bg1"/>
                </a:solidFill>
              </a:rPr>
              <a:t>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celles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d'en</a:t>
            </a:r>
            <a:r>
              <a:rPr lang="en-US" sz="2000" dirty="0">
                <a:solidFill>
                  <a:schemeClr val="bg1"/>
                </a:solidFill>
              </a:rPr>
              <a:t> bas, </a:t>
            </a:r>
            <a:r>
              <a:rPr lang="en-US" sz="2000" dirty="0" err="1">
                <a:solidFill>
                  <a:schemeClr val="bg1"/>
                </a:solidFill>
              </a:rPr>
              <a:t>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aucune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autre</a:t>
            </a:r>
            <a:r>
              <a:rPr lang="en-US" sz="2000" dirty="0">
                <a:solidFill>
                  <a:schemeClr val="bg1"/>
                </a:solidFill>
              </a:rPr>
              <a:t> chose </a:t>
            </a:r>
            <a:r>
              <a:rPr lang="en-US" sz="2000" dirty="0" err="1">
                <a:solidFill>
                  <a:schemeClr val="bg1"/>
                </a:solidFill>
              </a:rPr>
              <a:t>créée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rien</a:t>
            </a:r>
            <a:r>
              <a:rPr lang="en-US" sz="2000" dirty="0">
                <a:solidFill>
                  <a:schemeClr val="bg1"/>
                </a:solidFill>
              </a:rPr>
              <a:t> ne </a:t>
            </a:r>
            <a:r>
              <a:rPr lang="en-US" sz="2000" dirty="0" err="1">
                <a:solidFill>
                  <a:schemeClr val="bg1"/>
                </a:solidFill>
              </a:rPr>
              <a:t>pourra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jamais</a:t>
            </a:r>
            <a:r>
              <a:rPr lang="en-US" sz="2000" dirty="0">
                <a:solidFill>
                  <a:schemeClr val="bg1"/>
                </a:solidFill>
              </a:rPr>
              <a:t> nous </a:t>
            </a:r>
            <a:r>
              <a:rPr lang="en-US" sz="2000" dirty="0" err="1">
                <a:solidFill>
                  <a:schemeClr val="bg1"/>
                </a:solidFill>
              </a:rPr>
              <a:t>séparer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l'amour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que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Dieu</a:t>
            </a:r>
            <a:r>
              <a:rPr lang="en-US" sz="2000" dirty="0">
                <a:solidFill>
                  <a:schemeClr val="bg1"/>
                </a:solidFill>
              </a:rPr>
              <a:t> nous a </a:t>
            </a:r>
            <a:r>
              <a:rPr lang="en-US" sz="2000" dirty="0" err="1">
                <a:solidFill>
                  <a:schemeClr val="bg1"/>
                </a:solidFill>
              </a:rPr>
              <a:t>manifesté</a:t>
            </a:r>
            <a:r>
              <a:rPr lang="en-US" sz="2000" dirty="0">
                <a:solidFill>
                  <a:schemeClr val="bg1"/>
                </a:solidFill>
              </a:rPr>
              <a:t> en </a:t>
            </a:r>
            <a:r>
              <a:rPr lang="en-US" sz="2000" dirty="0" err="1">
                <a:solidFill>
                  <a:schemeClr val="bg1"/>
                </a:solidFill>
              </a:rPr>
              <a:t>Jésus</a:t>
            </a:r>
            <a:r>
              <a:rPr lang="en-US" sz="2000" dirty="0">
                <a:solidFill>
                  <a:schemeClr val="bg1"/>
                </a:solidFill>
              </a:rPr>
              <a:t>-Christ </a:t>
            </a:r>
            <a:r>
              <a:rPr lang="en-US" sz="2000" dirty="0" err="1">
                <a:solidFill>
                  <a:schemeClr val="bg1"/>
                </a:solidFill>
              </a:rPr>
              <a:t>notre</a:t>
            </a:r>
            <a:r>
              <a:rPr lang="en-US" sz="2000" dirty="0">
                <a:solidFill>
                  <a:schemeClr val="bg1"/>
                </a:solidFill>
              </a:rPr>
              <a:t> Seigneur</a:t>
            </a:r>
            <a:r>
              <a:rPr lang="en-US" sz="2000" dirty="0" smtClean="0">
                <a:solidFill>
                  <a:schemeClr val="bg1"/>
                </a:solidFill>
              </a:rPr>
              <a:t>.   / </a:t>
            </a:r>
            <a:r>
              <a:rPr lang="en-US" sz="2000" baseline="30000" dirty="0" smtClean="0">
                <a:solidFill>
                  <a:schemeClr val="bg1"/>
                </a:solidFill>
              </a:rPr>
              <a:t>ELB </a:t>
            </a:r>
            <a:r>
              <a:rPr lang="en-US" sz="2000" b="1" dirty="0" smtClean="0">
                <a:solidFill>
                  <a:schemeClr val="bg1"/>
                </a:solidFill>
              </a:rPr>
              <a:t>39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weder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Höhe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noch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Tiefe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noch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irgendein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anderes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Geschöpf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wird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scheiden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können</a:t>
            </a:r>
            <a:r>
              <a:rPr lang="en-US" sz="2000" dirty="0">
                <a:solidFill>
                  <a:schemeClr val="bg1"/>
                </a:solidFill>
              </a:rPr>
              <a:t> von der </a:t>
            </a:r>
            <a:r>
              <a:rPr lang="en-US" sz="2000" dirty="0" err="1">
                <a:solidFill>
                  <a:schemeClr val="bg1"/>
                </a:solidFill>
              </a:rPr>
              <a:t>Liebe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Gottes</a:t>
            </a:r>
            <a:r>
              <a:rPr lang="en-US" sz="2000" dirty="0">
                <a:solidFill>
                  <a:schemeClr val="bg1"/>
                </a:solidFill>
              </a:rPr>
              <a:t>, die in </a:t>
            </a:r>
            <a:r>
              <a:rPr lang="en-US" sz="2000" dirty="0" err="1">
                <a:solidFill>
                  <a:schemeClr val="bg1"/>
                </a:solidFill>
              </a:rPr>
              <a:t>Christus</a:t>
            </a:r>
            <a:r>
              <a:rPr lang="en-US" sz="2000" dirty="0">
                <a:solidFill>
                  <a:schemeClr val="bg1"/>
                </a:solidFill>
              </a:rPr>
              <a:t> Jesus </a:t>
            </a:r>
            <a:r>
              <a:rPr lang="en-US" sz="2000" dirty="0" err="1">
                <a:solidFill>
                  <a:schemeClr val="bg1"/>
                </a:solidFill>
              </a:rPr>
              <a:t>ist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unserem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Herrn</a:t>
            </a:r>
            <a:r>
              <a:rPr lang="en-US" sz="2000" dirty="0" smtClean="0">
                <a:solidFill>
                  <a:schemeClr val="bg1"/>
                </a:solidFill>
              </a:rPr>
              <a:t>.   / </a:t>
            </a:r>
            <a:r>
              <a:rPr lang="en-US" altLang="ko-KR" sz="2000" baseline="30000" dirty="0" smtClean="0">
                <a:solidFill>
                  <a:schemeClr val="bg1"/>
                </a:solidFill>
              </a:rPr>
              <a:t>KRV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39</a:t>
            </a:r>
            <a:r>
              <a:rPr lang="ko-KR" altLang="en-US" sz="2000" dirty="0" smtClean="0">
                <a:solidFill>
                  <a:schemeClr val="bg1"/>
                </a:solidFill>
              </a:rPr>
              <a:t> </a:t>
            </a:r>
            <a:r>
              <a:rPr lang="ko-KR" altLang="en-US" sz="2000" dirty="0">
                <a:solidFill>
                  <a:schemeClr val="bg1"/>
                </a:solidFill>
              </a:rPr>
              <a:t>높음이나 깊음이나 다른 아무 피조물이라도 우리를 우리 주 그리스도 예수 안에 있는 하나님의 사랑에서 끊을 수 </a:t>
            </a:r>
            <a:r>
              <a:rPr lang="ko-KR" altLang="en-US" sz="2000" dirty="0" smtClean="0">
                <a:solidFill>
                  <a:schemeClr val="bg1"/>
                </a:solidFill>
              </a:rPr>
              <a:t>없으리라</a:t>
            </a:r>
            <a:r>
              <a:rPr lang="en-US" altLang="ko-KR" sz="2000" dirty="0" smtClean="0">
                <a:solidFill>
                  <a:schemeClr val="bg1"/>
                </a:solidFill>
              </a:rPr>
              <a:t>.   / </a:t>
            </a:r>
            <a:r>
              <a:rPr lang="en-US" altLang="ko-KR" sz="2000" baseline="30000" dirty="0" smtClean="0">
                <a:solidFill>
                  <a:schemeClr val="bg1"/>
                </a:solidFill>
              </a:rPr>
              <a:t>CUV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39</a:t>
            </a:r>
            <a:r>
              <a:rPr lang="ko-KR" altLang="en-US" sz="2000" dirty="0" smtClean="0">
                <a:solidFill>
                  <a:schemeClr val="bg1"/>
                </a:solidFill>
              </a:rPr>
              <a:t> </a:t>
            </a:r>
            <a:r>
              <a:rPr lang="zh-TW" altLang="en-US" sz="2000" dirty="0">
                <a:solidFill>
                  <a:schemeClr val="bg1"/>
                </a:solidFill>
              </a:rPr>
              <a:t>是高處的、是低處的、是別的受造之物、都不能叫我們與　神的愛隔絕．這愛是在我們的主基督耶穌裡的。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1228" y="19317"/>
            <a:ext cx="5331717" cy="665888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3200" b="1" dirty="0">
                <a:solidFill>
                  <a:srgbClr val="FFFF00"/>
                </a:solidFill>
                <a:sym typeface="宋体" panose="02010600030101010101" pitchFamily="2" charset="-122"/>
              </a:rPr>
              <a:t>Romans </a:t>
            </a:r>
            <a:r>
              <a:rPr lang="zh-CN" altLang="zh-CN" sz="3200" b="1" dirty="0" smtClean="0">
                <a:solidFill>
                  <a:srgbClr val="FFFF00"/>
                </a:solidFill>
                <a:sym typeface="宋体" panose="02010600030101010101" pitchFamily="2" charset="-122"/>
              </a:rPr>
              <a:t>8:38-39</a:t>
            </a:r>
            <a:r>
              <a:rPr lang="en-US" altLang="zh-CN" sz="3200" b="1" dirty="0" smtClean="0">
                <a:solidFill>
                  <a:srgbClr val="FFFF00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sym typeface="宋体" panose="02010600030101010101" pitchFamily="2" charset="-122"/>
              </a:rPr>
              <a:t>/ Verse 39</a:t>
            </a:r>
            <a:endParaRPr lang="zh-CN" altLang="zh-C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1"/>
          <p:cNvSpPr txBox="1"/>
          <p:nvPr/>
        </p:nvSpPr>
        <p:spPr>
          <a:xfrm>
            <a:off x="2121194" y="72049"/>
            <a:ext cx="7213578" cy="652486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FFFF00"/>
                </a:solidFill>
                <a:sym typeface="宋体" panose="02010600030101010101" pitchFamily="2" charset="-122"/>
              </a:rPr>
              <a:t>I am Sure     </a:t>
            </a:r>
            <a:r>
              <a:rPr lang="zh-CN" altLang="zh-CN" sz="2800" b="1" dirty="0" smtClean="0">
                <a:solidFill>
                  <a:srgbClr val="FFFF00"/>
                </a:solidFill>
                <a:sym typeface="宋体" panose="02010600030101010101" pitchFamily="2" charset="-122"/>
              </a:rPr>
              <a:t>Romans </a:t>
            </a:r>
            <a:r>
              <a:rPr lang="zh-CN" altLang="zh-CN" sz="2800" b="1" dirty="0">
                <a:solidFill>
                  <a:srgbClr val="FFFF00"/>
                </a:solidFill>
                <a:sym typeface="宋体" panose="02010600030101010101" pitchFamily="2" charset="-122"/>
              </a:rPr>
              <a:t>8:38-39</a:t>
            </a:r>
            <a:endParaRPr lang="zh-CN" altLang="zh-CN" sz="2800" b="1" dirty="0">
              <a:solidFill>
                <a:srgbClr val="FFFF00"/>
              </a:solidFill>
            </a:endParaRPr>
          </a:p>
        </p:txBody>
      </p:sp>
      <p:pic>
        <p:nvPicPr>
          <p:cNvPr id="44036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69" y="2913380"/>
            <a:ext cx="9889424" cy="61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323" y="3560445"/>
            <a:ext cx="5740427" cy="61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526" y="724535"/>
            <a:ext cx="8433803" cy="61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194" y="2263140"/>
            <a:ext cx="7510044" cy="612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4040" name="组合 19"/>
          <p:cNvGrpSpPr/>
          <p:nvPr/>
        </p:nvGrpSpPr>
        <p:grpSpPr>
          <a:xfrm>
            <a:off x="2653609" y="1504633"/>
            <a:ext cx="6881607" cy="612000"/>
            <a:chOff x="2550" y="6518"/>
            <a:chExt cx="8130" cy="900"/>
          </a:xfrm>
        </p:grpSpPr>
        <p:pic>
          <p:nvPicPr>
            <p:cNvPr id="44042" name="图片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50" y="6518"/>
              <a:ext cx="4740" cy="9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043" name="图片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90" y="6518"/>
              <a:ext cx="3390" cy="9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506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3848" y="4341178"/>
            <a:ext cx="8377818" cy="61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7201" y="6032500"/>
            <a:ext cx="7898572" cy="612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5064" name="组合 5"/>
          <p:cNvGrpSpPr/>
          <p:nvPr/>
        </p:nvGrpSpPr>
        <p:grpSpPr>
          <a:xfrm>
            <a:off x="1942594" y="5237798"/>
            <a:ext cx="8329030" cy="612000"/>
            <a:chOff x="1635" y="4336"/>
            <a:chExt cx="9840" cy="900"/>
          </a:xfrm>
        </p:grpSpPr>
        <p:pic>
          <p:nvPicPr>
            <p:cNvPr id="45067" name="图片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35" y="4336"/>
              <a:ext cx="6420" cy="9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68" name="图片 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55" y="4336"/>
              <a:ext cx="3420" cy="9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81175" y="2981326"/>
            <a:ext cx="1841020" cy="476885"/>
          </a:xfrm>
          <a:prstGeom prst="rect">
            <a:avLst/>
          </a:prstGeom>
        </p:spPr>
      </p:pic>
      <p:pic>
        <p:nvPicPr>
          <p:cNvPr id="2" name="N-HebSong17_2">
            <a:hlinkClick r:id="" action="ppaction://media"/>
            <a:extLst>
              <a:ext uri="{FF2B5EF4-FFF2-40B4-BE49-F238E27FC236}">
                <a16:creationId xmlns="" xmlns:a16="http://schemas.microsoft.com/office/drawing/2014/main" id="{946ADA5E-BB5F-4F5E-A6EB-F41D66757C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49000" y="4467225"/>
            <a:ext cx="812588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03219" y="751760"/>
            <a:ext cx="412292" cy="58477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sym typeface="宋体" panose="02010600030101010101" pitchFamily="2" charset="-122"/>
              </a:rPr>
              <a:t>1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0448616" y="4368403"/>
            <a:ext cx="412292" cy="58477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sym typeface="宋体" panose="02010600030101010101" pitchFamily="2" charset="-122"/>
              </a:rPr>
              <a:t>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101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8d58d64-a3ed-403f-9071-bd86c321099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1047</Words>
  <Application>Microsoft Office PowerPoint</Application>
  <PresentationFormat>Custom</PresentationFormat>
  <Paragraphs>66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467</cp:revision>
  <dcterms:created xsi:type="dcterms:W3CDTF">2019-04-01T15:31:00Z</dcterms:created>
  <dcterms:modified xsi:type="dcterms:W3CDTF">2021-03-06T04:19:45Z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