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647" r:id="rId2"/>
    <p:sldId id="645" r:id="rId3"/>
    <p:sldId id="648" r:id="rId4"/>
    <p:sldId id="649" r:id="rId5"/>
    <p:sldId id="475" r:id="rId6"/>
  </p:sldIdLst>
  <p:sldSz cx="12188825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 showGuides="1">
      <p:cViewPr varScale="1">
        <p:scale>
          <a:sx n="84" d="100"/>
          <a:sy n="84" d="100"/>
        </p:scale>
        <p:origin x="-486" y="-78"/>
      </p:cViewPr>
      <p:guideLst>
        <p:guide orient="horz" pos="2208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74BE-8425-4A34-97DD-12BD042D5B1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576A-C8DA-4289-9320-1712AC58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6847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112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466" y="1778438"/>
            <a:ext cx="487230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466" y="2665379"/>
            <a:ext cx="487230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309" y="1778438"/>
            <a:ext cx="489630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309" y="2665379"/>
            <a:ext cx="489630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416426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457201"/>
            <a:ext cx="6170593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4164265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212" y="174974"/>
            <a:ext cx="8589504" cy="3908762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Aprende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</a:t>
            </a:r>
            <a:r>
              <a:rPr lang="en-US" sz="2200" dirty="0" err="1" smtClean="0">
                <a:solidFill>
                  <a:schemeClr val="bg1"/>
                </a:solidFill>
              </a:rPr>
              <a:t>ebreo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mientras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Cantas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Apprenez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l'Hébreu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en </a:t>
            </a:r>
            <a:r>
              <a:rPr lang="en-US" sz="2200" dirty="0" err="1" smtClean="0">
                <a:solidFill>
                  <a:schemeClr val="bg1"/>
                </a:solidFill>
              </a:rPr>
              <a:t>Chantant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Lerne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Hebräisch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Singen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</a:rPr>
              <a:t>노래하며 배우는 히브리어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zh-CN" altLang="en-US" sz="2200" b="1" dirty="0" smtClean="0">
                <a:solidFill>
                  <a:schemeClr val="bg1"/>
                </a:solidFill>
              </a:rPr>
              <a:t>唱歌來學習希伯來語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endParaRPr lang="en-US" altLang="zh-CN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Learn Hebrew While Singing (XV): </a:t>
            </a:r>
            <a:r>
              <a:rPr lang="en-US" sz="6000" b="1" dirty="0" smtClean="0">
                <a:solidFill>
                  <a:srgbClr val="FFC000"/>
                </a:solidFill>
              </a:rPr>
              <a:t>Psalm 23</a:t>
            </a: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172" y="4391513"/>
            <a:ext cx="7825950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Voice: Ezra Kim, Ph.D.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			</a:t>
            </a:r>
            <a:r>
              <a:rPr lang="es-ES" sz="2000" b="1" dirty="0" smtClean="0">
                <a:solidFill>
                  <a:schemeClr val="bg1"/>
                </a:solidFill>
              </a:rPr>
              <a:t>				</a:t>
            </a:r>
            <a:r>
              <a:rPr lang="es-ES" b="1" dirty="0" smtClean="0">
                <a:solidFill>
                  <a:schemeClr val="bg1"/>
                </a:solidFill>
              </a:rPr>
              <a:t>				Cantado </a:t>
            </a:r>
            <a:r>
              <a:rPr lang="es-ES" b="1" dirty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E</a:t>
            </a:r>
            <a:r>
              <a:rPr lang="en-US" b="1" dirty="0" err="1" smtClean="0">
                <a:solidFill>
                  <a:schemeClr val="bg1"/>
                </a:solidFill>
              </a:rPr>
              <a:t>sdras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chemeClr val="bg1"/>
                </a:solidFill>
              </a:rPr>
              <a:t>			Chanté </a:t>
            </a:r>
            <a:r>
              <a:rPr lang="fr-FR" b="1" dirty="0">
                <a:solidFill>
                  <a:schemeClr val="bg1"/>
                </a:solidFill>
              </a:rPr>
              <a:t>par Ezra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				Gesungen </a:t>
            </a:r>
            <a:r>
              <a:rPr lang="de-DE" b="1" dirty="0">
                <a:solidFill>
                  <a:schemeClr val="bg1"/>
                </a:solidFill>
              </a:rPr>
              <a:t>von Ezra </a:t>
            </a:r>
            <a:r>
              <a:rPr lang="de-DE" b="1" dirty="0" smtClean="0">
                <a:solidFill>
                  <a:schemeClr val="bg1"/>
                </a:solidFill>
              </a:rPr>
              <a:t>Kim, Ph.D.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				</a:t>
            </a:r>
            <a:r>
              <a:rPr lang="ko-KR" altLang="en-US" b="1" dirty="0" smtClean="0">
                <a:solidFill>
                  <a:schemeClr val="bg1"/>
                </a:solidFill>
              </a:rPr>
              <a:t>노래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김경래 박사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				</a:t>
            </a:r>
            <a:r>
              <a:rPr lang="zh-CN" altLang="en-US" b="1" dirty="0" smtClean="0">
                <a:solidFill>
                  <a:schemeClr val="bg1"/>
                </a:solidFill>
              </a:rPr>
              <a:t>由金京來博士演唱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4268402"/>
            <a:ext cx="33631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מְקוֹר מַיִם חַיִּים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22" y="371919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8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49" y="517885"/>
            <a:ext cx="11953328" cy="61555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rtl="1"/>
            <a:r>
              <a:rPr lang="en-US" sz="3200" dirty="0" smtClean="0">
                <a:solidFill>
                  <a:srgbClr val="FFFF00"/>
                </a:solidFill>
              </a:rPr>
              <a:t>‎  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/>
              <a:t>‎</a:t>
            </a:r>
            <a:r>
              <a:rPr lang="he-IL" sz="3600" dirty="0">
                <a:solidFill>
                  <a:schemeClr val="bg1"/>
                </a:solidFill>
              </a:rPr>
              <a:t>מִזְמוֹר </a:t>
            </a:r>
            <a:r>
              <a:rPr lang="he-IL" sz="3600" dirty="0" smtClean="0">
                <a:solidFill>
                  <a:schemeClr val="bg1"/>
                </a:solidFill>
              </a:rPr>
              <a:t>לְדָוִד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he-IL" sz="3600" dirty="0" smtClean="0">
                <a:solidFill>
                  <a:schemeClr val="bg1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יְהוָה</a:t>
            </a:r>
            <a:r>
              <a:rPr lang="en-US" sz="3600" dirty="0" smtClean="0">
                <a:solidFill>
                  <a:srgbClr val="FFFF00"/>
                </a:solidFill>
              </a:rPr>
              <a:t>    </a:t>
            </a:r>
            <a:r>
              <a:rPr lang="he-IL" sz="3600" dirty="0" smtClean="0">
                <a:solidFill>
                  <a:srgbClr val="FFFF00"/>
                </a:solidFill>
              </a:rPr>
              <a:t> רֹעִי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לֹא אֶחְסָר׃</a:t>
            </a:r>
            <a:r>
              <a:rPr lang="en-US" sz="3600" dirty="0" smtClean="0">
                <a:solidFill>
                  <a:srgbClr val="FFFF00"/>
                </a:solidFill>
              </a:rPr>
              <a:t>    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</a:t>
            </a:r>
            <a:r>
              <a:rPr lang="en-US" sz="1900" dirty="0" smtClean="0">
                <a:solidFill>
                  <a:schemeClr val="bg1"/>
                </a:solidFill>
              </a:rPr>
              <a:t>I shall want  not   my Shepherd  YHWH    of David   Psalm</a:t>
            </a:r>
          </a:p>
          <a:p>
            <a:pPr rtl="1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he-IL" sz="3600" dirty="0">
                <a:solidFill>
                  <a:schemeClr val="bg1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בִּנְאוֹת </a:t>
            </a:r>
            <a:r>
              <a:rPr lang="he-IL" sz="3600" dirty="0" smtClean="0">
                <a:solidFill>
                  <a:srgbClr val="FFFF00"/>
                </a:solidFill>
              </a:rPr>
              <a:t>דֶּשֶׁא</a:t>
            </a:r>
            <a:r>
              <a:rPr lang="de-DE" sz="3600" dirty="0" smtClean="0">
                <a:solidFill>
                  <a:srgbClr val="FFFF00"/>
                </a:solidFill>
              </a:rPr>
              <a:t>     </a:t>
            </a:r>
            <a:r>
              <a:rPr lang="he-IL" sz="3600" dirty="0" smtClean="0">
                <a:solidFill>
                  <a:srgbClr val="FFFF00"/>
                </a:solidFill>
              </a:rPr>
              <a:t> יַרְבִּיצֵנִי</a:t>
            </a:r>
            <a:r>
              <a:rPr lang="de-DE" sz="3600" dirty="0" smtClean="0">
                <a:solidFill>
                  <a:srgbClr val="FFFF00"/>
                </a:solidFill>
              </a:rPr>
              <a:t>   </a:t>
            </a:r>
            <a:r>
              <a:rPr lang="he-IL" sz="3600" dirty="0" smtClean="0">
                <a:solidFill>
                  <a:srgbClr val="FFFF00"/>
                </a:solidFill>
              </a:rPr>
              <a:t> עַל־מֵי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מְנֻחוֹת יְנַהֲלֵנִי׃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He leads me  of repose  water  beside  He lets me lie down     green    in pastures </a:t>
            </a:r>
            <a:endParaRPr lang="en-US" baseline="30000" dirty="0">
              <a:solidFill>
                <a:schemeClr val="bg1"/>
              </a:solidFill>
            </a:endParaRPr>
          </a:p>
          <a:p>
            <a:pPr rtl="1"/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3600" baseline="30000" dirty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נַפְשִׁי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he-IL" sz="3600" dirty="0" smtClean="0">
                <a:solidFill>
                  <a:srgbClr val="FFFF00"/>
                </a:solidFill>
              </a:rPr>
              <a:t> יְשׁוֹבֵב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he-IL" sz="3600" dirty="0" smtClean="0">
                <a:solidFill>
                  <a:srgbClr val="FFFF00"/>
                </a:solidFill>
              </a:rPr>
              <a:t> יַנְחֵנִי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בְמַעְגְּלֵי־צֶדֶק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לְמַעַן שְׁמוֹ</a:t>
            </a:r>
            <a:r>
              <a:rPr lang="he-IL" sz="3600" dirty="0" smtClean="0">
                <a:solidFill>
                  <a:srgbClr val="FFFF00"/>
                </a:solidFill>
              </a:rPr>
              <a:t>׃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endParaRPr lang="he-IL" sz="36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His name    for    of righteousness  in paths   He leads me  He brings back       me</a:t>
            </a:r>
          </a:p>
          <a:p>
            <a:endParaRPr lang="fr-FR" sz="900" dirty="0" smtClean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rgbClr val="FFFF00"/>
                </a:solidFill>
              </a:rPr>
              <a:t>ESV </a:t>
            </a:r>
            <a:r>
              <a:rPr lang="en-US" sz="2000" b="1" dirty="0">
                <a:solidFill>
                  <a:srgbClr val="FFFF00"/>
                </a:solidFill>
              </a:rPr>
              <a:t>Psalm 23:1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A Psalm of David. </a:t>
            </a:r>
            <a:r>
              <a:rPr lang="en-US" sz="2000" dirty="0">
                <a:solidFill>
                  <a:srgbClr val="FFFF00"/>
                </a:solidFill>
              </a:rPr>
              <a:t>The LORD is my shepherd; I shall not want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He makes me lie down in green pastures. He leads me beside still waters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baseline="30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He restores my soul. He leads me in paths of </a:t>
            </a:r>
            <a:r>
              <a:rPr lang="en-US" sz="2000" dirty="0" smtClean="0">
                <a:solidFill>
                  <a:srgbClr val="FFFF00"/>
                </a:solidFill>
              </a:rPr>
              <a:t>righteousness </a:t>
            </a:r>
            <a:r>
              <a:rPr lang="en-US" sz="2000" dirty="0">
                <a:solidFill>
                  <a:srgbClr val="FFFF00"/>
                </a:solidFill>
              </a:rPr>
              <a:t>for his name's sake.</a:t>
            </a:r>
          </a:p>
          <a:p>
            <a:r>
              <a:rPr lang="en-US" baseline="30000" dirty="0" smtClean="0">
                <a:solidFill>
                  <a:schemeClr val="bg1"/>
                </a:solidFill>
              </a:rPr>
              <a:t>R95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Jehová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</a:t>
            </a:r>
            <a:r>
              <a:rPr lang="en-US" dirty="0">
                <a:solidFill>
                  <a:schemeClr val="bg1"/>
                </a:solidFill>
              </a:rPr>
              <a:t> mi pastor, nada me </a:t>
            </a:r>
            <a:r>
              <a:rPr lang="en-US" dirty="0" err="1">
                <a:solidFill>
                  <a:schemeClr val="bg1"/>
                </a:solidFill>
              </a:rPr>
              <a:t>faltará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lugares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delicados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pastos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hará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descansar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junto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aguas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reposo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pastoreará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Confortará</a:t>
            </a:r>
            <a:r>
              <a:rPr lang="en-US" dirty="0">
                <a:solidFill>
                  <a:schemeClr val="bg1"/>
                </a:solidFill>
              </a:rPr>
              <a:t> mi alma. Me </a:t>
            </a:r>
            <a:r>
              <a:rPr lang="en-US" dirty="0" err="1">
                <a:solidFill>
                  <a:schemeClr val="bg1"/>
                </a:solidFill>
              </a:rPr>
              <a:t>guiará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justicia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amor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 smtClean="0">
                <a:solidFill>
                  <a:schemeClr val="bg1"/>
                </a:solidFill>
              </a:rPr>
              <a:t>.   / </a:t>
            </a:r>
            <a:r>
              <a:rPr lang="en-US" baseline="30000" dirty="0" smtClean="0">
                <a:solidFill>
                  <a:schemeClr val="bg1"/>
                </a:solidFill>
              </a:rPr>
              <a:t>BFC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Le </a:t>
            </a:r>
            <a:r>
              <a:rPr lang="en-US" dirty="0">
                <a:solidFill>
                  <a:schemeClr val="bg1"/>
                </a:solidFill>
              </a:rPr>
              <a:t>Seigneur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berger</a:t>
            </a:r>
            <a:r>
              <a:rPr lang="en-US" dirty="0">
                <a:solidFill>
                  <a:schemeClr val="bg1"/>
                </a:solidFill>
              </a:rPr>
              <a:t>, je ne </a:t>
            </a:r>
            <a:r>
              <a:rPr lang="en-US" dirty="0" err="1">
                <a:solidFill>
                  <a:schemeClr val="bg1"/>
                </a:solidFill>
              </a:rPr>
              <a:t>manquerai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rien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Il me met au repos </a:t>
            </a:r>
            <a:r>
              <a:rPr lang="en-US" dirty="0" err="1">
                <a:solidFill>
                  <a:schemeClr val="bg1"/>
                </a:solidFill>
              </a:rPr>
              <a:t>dans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prés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d'herbe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fraîche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me conduit au </a:t>
            </a:r>
            <a:r>
              <a:rPr lang="en-US" dirty="0" err="1">
                <a:solidFill>
                  <a:schemeClr val="bg1"/>
                </a:solidFill>
              </a:rPr>
              <a:t>calme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près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l'eau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Il </a:t>
            </a:r>
            <a:r>
              <a:rPr lang="en-US" dirty="0" err="1">
                <a:solidFill>
                  <a:schemeClr val="bg1"/>
                </a:solidFill>
              </a:rPr>
              <a:t>ranime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mes</a:t>
            </a:r>
            <a:r>
              <a:rPr lang="en-US" dirty="0">
                <a:solidFill>
                  <a:schemeClr val="bg1"/>
                </a:solidFill>
              </a:rPr>
              <a:t> forces,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me guide </a:t>
            </a:r>
            <a:r>
              <a:rPr lang="en-US" dirty="0" err="1">
                <a:solidFill>
                  <a:schemeClr val="bg1"/>
                </a:solidFill>
              </a:rPr>
              <a:t>sur</a:t>
            </a:r>
            <a:r>
              <a:rPr lang="en-US" dirty="0">
                <a:solidFill>
                  <a:schemeClr val="bg1"/>
                </a:solidFill>
              </a:rPr>
              <a:t> la bonne </a:t>
            </a:r>
            <a:r>
              <a:rPr lang="en-US" dirty="0" err="1">
                <a:solidFill>
                  <a:schemeClr val="bg1"/>
                </a:solidFill>
              </a:rPr>
              <a:t>voie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parce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qu'il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berger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d'Israël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</a:p>
          <a:p>
            <a:r>
              <a:rPr lang="en-US" baseline="30000" dirty="0" smtClean="0">
                <a:solidFill>
                  <a:schemeClr val="bg1"/>
                </a:solidFill>
              </a:rPr>
              <a:t>ELB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Der </a:t>
            </a:r>
            <a:r>
              <a:rPr lang="en-US" dirty="0">
                <a:solidFill>
                  <a:schemeClr val="bg1"/>
                </a:solidFill>
              </a:rPr>
              <a:t>HERR </a:t>
            </a:r>
            <a:r>
              <a:rPr lang="en-US" dirty="0" err="1">
                <a:solidFill>
                  <a:schemeClr val="bg1"/>
                </a:solidFill>
              </a:rPr>
              <a:t>ist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Hirte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nichts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mangeln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lagert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mich</a:t>
            </a:r>
            <a:r>
              <a:rPr lang="en-US" dirty="0">
                <a:solidFill>
                  <a:schemeClr val="bg1"/>
                </a:solidFill>
              </a:rPr>
              <a:t> auf </a:t>
            </a:r>
            <a:r>
              <a:rPr lang="en-US" dirty="0" err="1">
                <a:solidFill>
                  <a:schemeClr val="bg1"/>
                </a:solidFill>
              </a:rPr>
              <a:t>grünen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führt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stillen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Wassern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erquickt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Seele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leitet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mich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Pfaden</a:t>
            </a:r>
            <a:r>
              <a:rPr lang="en-US" dirty="0">
                <a:solidFill>
                  <a:schemeClr val="bg1"/>
                </a:solidFill>
              </a:rPr>
              <a:t> der </a:t>
            </a:r>
            <a:r>
              <a:rPr lang="en-US" dirty="0" err="1">
                <a:solidFill>
                  <a:schemeClr val="bg1"/>
                </a:solidFill>
              </a:rPr>
              <a:t>Gerechtigkeit</a:t>
            </a:r>
            <a:r>
              <a:rPr lang="en-US" dirty="0">
                <a:solidFill>
                  <a:schemeClr val="bg1"/>
                </a:solidFill>
              </a:rPr>
              <a:t> um seines </a:t>
            </a:r>
            <a:r>
              <a:rPr lang="en-US" dirty="0" err="1">
                <a:solidFill>
                  <a:schemeClr val="bg1"/>
                </a:solidFill>
              </a:rPr>
              <a:t>Namens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willen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baseline="30000" dirty="0" smtClean="0">
                <a:solidFill>
                  <a:schemeClr val="bg1"/>
                </a:solidFill>
              </a:rPr>
              <a:t>KRV </a:t>
            </a:r>
            <a:r>
              <a:rPr lang="en-US" altLang="ko-KR" b="1" dirty="0">
                <a:solidFill>
                  <a:schemeClr val="bg1"/>
                </a:solidFill>
              </a:rPr>
              <a:t>Psalm 23:1</a:t>
            </a:r>
            <a:r>
              <a:rPr lang="ko-KR" altLang="en-US" dirty="0">
                <a:solidFill>
                  <a:schemeClr val="bg1"/>
                </a:solidFill>
              </a:rPr>
              <a:t> 여호와는 나의 목자시니 내가 부족함이 </a:t>
            </a:r>
            <a:r>
              <a:rPr lang="ko-KR" altLang="en-US" dirty="0" smtClean="0">
                <a:solidFill>
                  <a:schemeClr val="bg1"/>
                </a:solidFill>
              </a:rPr>
              <a:t>없으리로다</a:t>
            </a:r>
            <a:r>
              <a:rPr lang="de-DE" altLang="ko-KR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altLang="ko-KR" baseline="30000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 그가 나를 푸른 초장에 누이시며 쉴만한 물 가으로 </a:t>
            </a:r>
            <a:r>
              <a:rPr lang="ko-KR" altLang="en-US" dirty="0" smtClean="0">
                <a:solidFill>
                  <a:schemeClr val="bg1"/>
                </a:solidFill>
              </a:rPr>
              <a:t>인도하시는도다</a:t>
            </a:r>
            <a:r>
              <a:rPr lang="de-DE" altLang="ko-KR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altLang="ko-KR" baseline="30000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 내 영혼을 소생시키시고 자기 이름을 위하여 의의 길로 </a:t>
            </a:r>
            <a:r>
              <a:rPr lang="ko-KR" altLang="en-US" dirty="0" smtClean="0">
                <a:solidFill>
                  <a:schemeClr val="bg1"/>
                </a:solidFill>
              </a:rPr>
              <a:t>인도하시는도다</a:t>
            </a:r>
            <a:r>
              <a:rPr lang="en-US" altLang="ko-KR" dirty="0" smtClean="0">
                <a:solidFill>
                  <a:schemeClr val="bg1"/>
                </a:solidFill>
              </a:rPr>
              <a:t>.   / </a:t>
            </a:r>
            <a:r>
              <a:rPr lang="en-US" altLang="zh-TW" baseline="30000" dirty="0" smtClean="0">
                <a:solidFill>
                  <a:schemeClr val="bg1"/>
                </a:solidFill>
              </a:rPr>
              <a:t>CUV </a:t>
            </a:r>
            <a:r>
              <a:rPr lang="en-US" altLang="zh-TW" b="1" dirty="0" smtClean="0">
                <a:solidFill>
                  <a:schemeClr val="bg1"/>
                </a:solidFill>
              </a:rPr>
              <a:t>1</a:t>
            </a:r>
            <a:r>
              <a:rPr lang="zh-TW" altLang="en-US" dirty="0" smtClean="0">
                <a:solidFill>
                  <a:schemeClr val="bg1"/>
                </a:solidFill>
              </a:rPr>
              <a:t> 耶</a:t>
            </a:r>
            <a:r>
              <a:rPr lang="zh-TW" altLang="en-US" dirty="0">
                <a:solidFill>
                  <a:schemeClr val="bg1"/>
                </a:solidFill>
              </a:rPr>
              <a:t>和華是我的牧</a:t>
            </a:r>
            <a:r>
              <a:rPr lang="zh-TW" altLang="en-US" dirty="0" smtClean="0">
                <a:solidFill>
                  <a:schemeClr val="bg1"/>
                </a:solidFill>
              </a:rPr>
              <a:t>者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  <a:r>
              <a:rPr lang="zh-TW" altLang="en-US" dirty="0" smtClean="0">
                <a:solidFill>
                  <a:schemeClr val="bg1"/>
                </a:solidFill>
              </a:rPr>
              <a:t>我</a:t>
            </a:r>
            <a:r>
              <a:rPr lang="zh-TW" altLang="en-US" dirty="0">
                <a:solidFill>
                  <a:schemeClr val="bg1"/>
                </a:solidFill>
              </a:rPr>
              <a:t>必不至缺</a:t>
            </a:r>
            <a:r>
              <a:rPr lang="zh-TW" altLang="en-US" dirty="0" smtClean="0">
                <a:solidFill>
                  <a:schemeClr val="bg1"/>
                </a:solidFill>
              </a:rPr>
              <a:t>乏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  <a:r>
              <a:rPr lang="en-US" altLang="zh-TW" baseline="30000" dirty="0" smtClean="0">
                <a:solidFill>
                  <a:schemeClr val="bg1"/>
                </a:solidFill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zh-TW" altLang="en-US" dirty="0">
                <a:solidFill>
                  <a:schemeClr val="bg1"/>
                </a:solidFill>
              </a:rPr>
              <a:t>他使我躺臥在青草地</a:t>
            </a:r>
            <a:r>
              <a:rPr lang="zh-TW" altLang="en-US" dirty="0" smtClean="0">
                <a:solidFill>
                  <a:schemeClr val="bg1"/>
                </a:solidFill>
              </a:rPr>
              <a:t>上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領</a:t>
            </a:r>
            <a:r>
              <a:rPr lang="zh-TW" altLang="en-US" dirty="0">
                <a:solidFill>
                  <a:schemeClr val="bg1"/>
                </a:solidFill>
              </a:rPr>
              <a:t>我在可安歇的水</a:t>
            </a:r>
            <a:r>
              <a:rPr lang="zh-TW" altLang="en-US" dirty="0" smtClean="0">
                <a:solidFill>
                  <a:schemeClr val="bg1"/>
                </a:solidFill>
              </a:rPr>
              <a:t>邊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  <a:r>
              <a:rPr lang="en-US" altLang="zh-TW" baseline="30000" dirty="0" smtClean="0">
                <a:solidFill>
                  <a:schemeClr val="bg1"/>
                </a:solidFill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zh-TW" altLang="en-US" dirty="0">
                <a:solidFill>
                  <a:schemeClr val="bg1"/>
                </a:solidFill>
              </a:rPr>
              <a:t>他使我的靈魂甦</a:t>
            </a:r>
            <a:r>
              <a:rPr lang="zh-TW" altLang="en-US" dirty="0" smtClean="0">
                <a:solidFill>
                  <a:schemeClr val="bg1"/>
                </a:solidFill>
              </a:rPr>
              <a:t>醒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為</a:t>
            </a:r>
            <a:r>
              <a:rPr lang="zh-TW" altLang="en-US" dirty="0">
                <a:solidFill>
                  <a:schemeClr val="bg1"/>
                </a:solidFill>
              </a:rPr>
              <a:t>自己的名引導我走義</a:t>
            </a:r>
            <a:r>
              <a:rPr lang="zh-TW" altLang="en-US" dirty="0" smtClean="0">
                <a:solidFill>
                  <a:schemeClr val="bg1"/>
                </a:solidFill>
              </a:rPr>
              <a:t>路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2044" y="0"/>
            <a:ext cx="3672408" cy="49244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   </a:t>
            </a:r>
            <a:r>
              <a:rPr lang="en-US" altLang="zh-CN" sz="24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Psalm 23 </a:t>
            </a:r>
            <a:r>
              <a:rPr lang="en-US" altLang="zh-CN" sz="24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/ Verses 1-3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41" y="764704"/>
            <a:ext cx="11953328" cy="59093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rtl="1"/>
            <a:r>
              <a:rPr lang="en-US" sz="3200" dirty="0" smtClean="0">
                <a:solidFill>
                  <a:srgbClr val="FFFF00"/>
                </a:solidFill>
              </a:rPr>
              <a:t>‎  </a:t>
            </a:r>
            <a:r>
              <a:rPr lang="en-US" sz="2800" baseline="30000" dirty="0" smtClean="0">
                <a:solidFill>
                  <a:schemeClr val="bg1"/>
                </a:solidFill>
              </a:rPr>
              <a:t>4</a:t>
            </a:r>
            <a:r>
              <a:rPr lang="en-US" sz="3200" baseline="30000" dirty="0" smtClean="0">
                <a:solidFill>
                  <a:srgbClr val="FFFF00"/>
                </a:solidFill>
              </a:rPr>
              <a:t> </a:t>
            </a:r>
            <a:r>
              <a:rPr lang="he-IL" sz="3800" dirty="0" smtClean="0">
                <a:solidFill>
                  <a:srgbClr val="FFFF00"/>
                </a:solidFill>
              </a:rPr>
              <a:t>גַּם </a:t>
            </a:r>
            <a:r>
              <a:rPr lang="en-US" sz="3800" dirty="0" smtClean="0">
                <a:solidFill>
                  <a:srgbClr val="FFFF00"/>
                </a:solidFill>
              </a:rPr>
              <a:t> </a:t>
            </a:r>
            <a:r>
              <a:rPr lang="he-IL" sz="3800" dirty="0" smtClean="0">
                <a:solidFill>
                  <a:srgbClr val="FFFF00"/>
                </a:solidFill>
              </a:rPr>
              <a:t>כִּי־אֵלֵךְ</a:t>
            </a:r>
            <a:r>
              <a:rPr lang="en-US" sz="3800" dirty="0" smtClean="0">
                <a:solidFill>
                  <a:srgbClr val="FFFF00"/>
                </a:solidFill>
              </a:rPr>
              <a:t> </a:t>
            </a:r>
            <a:r>
              <a:rPr lang="he-IL" sz="3800" dirty="0" smtClean="0">
                <a:solidFill>
                  <a:srgbClr val="FFFF00"/>
                </a:solidFill>
              </a:rPr>
              <a:t> בְּגֵיא</a:t>
            </a:r>
            <a:r>
              <a:rPr lang="de-DE" sz="3800" dirty="0" smtClean="0">
                <a:solidFill>
                  <a:srgbClr val="FFFF00"/>
                </a:solidFill>
              </a:rPr>
              <a:t>    </a:t>
            </a:r>
            <a:r>
              <a:rPr lang="he-IL" sz="3800" dirty="0" smtClean="0">
                <a:solidFill>
                  <a:srgbClr val="FFFF00"/>
                </a:solidFill>
              </a:rPr>
              <a:t> צַלְמָוֶת</a:t>
            </a:r>
            <a:r>
              <a:rPr lang="de-DE" sz="3800" dirty="0" smtClean="0">
                <a:solidFill>
                  <a:srgbClr val="FFFF00"/>
                </a:solidFill>
              </a:rPr>
              <a:t>  </a:t>
            </a:r>
            <a:r>
              <a:rPr lang="he-IL" sz="3800" dirty="0" smtClean="0">
                <a:solidFill>
                  <a:srgbClr val="FFFF00"/>
                </a:solidFill>
              </a:rPr>
              <a:t> </a:t>
            </a:r>
            <a:r>
              <a:rPr lang="he-IL" sz="3800" dirty="0">
                <a:solidFill>
                  <a:srgbClr val="FFFF00"/>
                </a:solidFill>
              </a:rPr>
              <a:t>לֹא־אִירָא רָע</a:t>
            </a:r>
            <a:r>
              <a:rPr lang="en-US" sz="3800" dirty="0" smtClean="0">
                <a:solidFill>
                  <a:srgbClr val="FFFF00"/>
                </a:solidFill>
              </a:rPr>
              <a:t>      </a:t>
            </a:r>
            <a:r>
              <a:rPr lang="he-IL" sz="3800" dirty="0" smtClean="0">
                <a:solidFill>
                  <a:srgbClr val="FFFF00"/>
                </a:solidFill>
              </a:rPr>
              <a:t> </a:t>
            </a:r>
            <a:endParaRPr lang="en-US" sz="38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evil   I will fear  not  </a:t>
            </a:r>
            <a:r>
              <a:rPr lang="de-DE" dirty="0" smtClean="0">
                <a:solidFill>
                  <a:schemeClr val="bg1"/>
                </a:solidFill>
              </a:rPr>
              <a:t>of deepest darkness </a:t>
            </a:r>
            <a:r>
              <a:rPr lang="en-US" dirty="0" smtClean="0">
                <a:solidFill>
                  <a:schemeClr val="bg1"/>
                </a:solidFill>
              </a:rPr>
              <a:t>in the valley  I </a:t>
            </a:r>
            <a:r>
              <a:rPr lang="en-US" dirty="0">
                <a:solidFill>
                  <a:schemeClr val="bg1"/>
                </a:solidFill>
              </a:rPr>
              <a:t>walk though Even</a:t>
            </a:r>
            <a:endParaRPr lang="en-US" dirty="0" smtClean="0">
              <a:solidFill>
                <a:schemeClr val="bg1"/>
              </a:solidFill>
            </a:endParaRPr>
          </a:p>
          <a:p>
            <a:pPr rtl="1"/>
            <a:r>
              <a:rPr lang="he-IL" sz="3800" dirty="0" smtClean="0">
                <a:solidFill>
                  <a:srgbClr val="FFFF00"/>
                </a:solidFill>
              </a:rPr>
              <a:t>כִּי־אַתָּה </a:t>
            </a:r>
            <a:r>
              <a:rPr lang="he-IL" sz="3800" dirty="0">
                <a:solidFill>
                  <a:srgbClr val="FFFF00"/>
                </a:solidFill>
              </a:rPr>
              <a:t>עִמָּדִי שִׁבְטְךָ וּמִשְׁעַנְתֶּךָ הֵמָּה יְנַחֲמֻנִי</a:t>
            </a:r>
            <a:r>
              <a:rPr lang="he-IL" sz="3800" dirty="0" smtClean="0">
                <a:solidFill>
                  <a:srgbClr val="FFFF00"/>
                </a:solidFill>
              </a:rPr>
              <a:t>׃</a:t>
            </a:r>
            <a:r>
              <a:rPr lang="en-US" sz="38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he-IL" sz="36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comfort </a:t>
            </a:r>
            <a:r>
              <a:rPr lang="en-US" sz="2000" dirty="0">
                <a:solidFill>
                  <a:schemeClr val="bg1"/>
                </a:solidFill>
              </a:rPr>
              <a:t>me </a:t>
            </a:r>
            <a:r>
              <a:rPr lang="en-US" sz="2000" dirty="0" smtClean="0">
                <a:solidFill>
                  <a:schemeClr val="bg1"/>
                </a:solidFill>
              </a:rPr>
              <a:t>   they      and Your staff     Your rod    with me    You    because </a:t>
            </a:r>
            <a:endParaRPr lang="en-US" sz="2000" baseline="30000" dirty="0">
              <a:solidFill>
                <a:schemeClr val="bg1"/>
              </a:solidFill>
            </a:endParaRPr>
          </a:p>
          <a:p>
            <a:endParaRPr lang="fr-FR" sz="900" dirty="0" smtClean="0">
              <a:solidFill>
                <a:schemeClr val="bg1"/>
              </a:solidFill>
            </a:endParaRPr>
          </a:p>
          <a:p>
            <a:endParaRPr lang="fr-FR" sz="900" dirty="0" smtClean="0">
              <a:solidFill>
                <a:schemeClr val="bg1"/>
              </a:solidFill>
            </a:endParaRPr>
          </a:p>
          <a:p>
            <a:r>
              <a:rPr lang="en-US" sz="2200" b="1" baseline="30000" dirty="0">
                <a:solidFill>
                  <a:srgbClr val="FFFF00"/>
                </a:solidFill>
              </a:rPr>
              <a:t>ESV </a:t>
            </a:r>
            <a:r>
              <a:rPr lang="en-US" sz="2200" b="1" dirty="0">
                <a:solidFill>
                  <a:srgbClr val="FFFF00"/>
                </a:solidFill>
              </a:rPr>
              <a:t>Psalm </a:t>
            </a:r>
            <a:r>
              <a:rPr lang="en-US" sz="2200" b="1" dirty="0" smtClean="0">
                <a:solidFill>
                  <a:srgbClr val="FFFF00"/>
                </a:solidFill>
              </a:rPr>
              <a:t>23:4 Even </a:t>
            </a:r>
            <a:r>
              <a:rPr lang="en-US" sz="2200" b="1" dirty="0">
                <a:solidFill>
                  <a:srgbClr val="FFFF00"/>
                </a:solidFill>
              </a:rPr>
              <a:t>though I walk through the valley of the shadow of death, I will fear no evil, for you are with me; your rod and your staff, they comfort me.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R95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23:4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Aunque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ande</a:t>
            </a:r>
            <a:r>
              <a:rPr lang="en-US" sz="2000" dirty="0">
                <a:solidFill>
                  <a:schemeClr val="bg1"/>
                </a:solidFill>
              </a:rPr>
              <a:t> en </a:t>
            </a:r>
            <a:r>
              <a:rPr lang="en-US" sz="2000" dirty="0" err="1">
                <a:solidFill>
                  <a:schemeClr val="bg1"/>
                </a:solidFill>
              </a:rPr>
              <a:t>valle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sombra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muerte</a:t>
            </a:r>
            <a:r>
              <a:rPr lang="en-US" sz="2000" dirty="0">
                <a:solidFill>
                  <a:schemeClr val="bg1"/>
                </a:solidFill>
              </a:rPr>
              <a:t>, no </a:t>
            </a:r>
            <a:r>
              <a:rPr lang="en-US" sz="2000" dirty="0" err="1">
                <a:solidFill>
                  <a:schemeClr val="bg1"/>
                </a:solidFill>
              </a:rPr>
              <a:t>temeré</a:t>
            </a:r>
            <a:r>
              <a:rPr lang="en-US" sz="2000" dirty="0">
                <a:solidFill>
                  <a:schemeClr val="bg1"/>
                </a:solidFill>
              </a:rPr>
              <a:t> mal </a:t>
            </a:r>
            <a:r>
              <a:rPr lang="en-US" sz="2000" dirty="0" err="1">
                <a:solidFill>
                  <a:schemeClr val="bg1"/>
                </a:solidFill>
              </a:rPr>
              <a:t>alguno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porque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estarás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conmigo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vara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cayado</a:t>
            </a:r>
            <a:r>
              <a:rPr lang="en-US" sz="2000" dirty="0">
                <a:solidFill>
                  <a:schemeClr val="bg1"/>
                </a:solidFill>
              </a:rPr>
              <a:t> me </a:t>
            </a:r>
            <a:r>
              <a:rPr lang="en-US" sz="2000" dirty="0" err="1">
                <a:solidFill>
                  <a:schemeClr val="bg1"/>
                </a:solidFill>
              </a:rPr>
              <a:t>infundirán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aliento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BFC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23:4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Même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je </a:t>
            </a:r>
            <a:r>
              <a:rPr lang="en-US" sz="2000" dirty="0" err="1">
                <a:solidFill>
                  <a:schemeClr val="bg1"/>
                </a:solidFill>
              </a:rPr>
              <a:t>passe</a:t>
            </a:r>
            <a:r>
              <a:rPr lang="en-US" sz="2000" dirty="0">
                <a:solidFill>
                  <a:schemeClr val="bg1"/>
                </a:solidFill>
              </a:rPr>
              <a:t> par la </a:t>
            </a:r>
            <a:r>
              <a:rPr lang="en-US" sz="2000" dirty="0" err="1">
                <a:solidFill>
                  <a:schemeClr val="bg1"/>
                </a:solidFill>
              </a:rPr>
              <a:t>vallée</a:t>
            </a:r>
            <a:r>
              <a:rPr lang="en-US" sz="2000" dirty="0">
                <a:solidFill>
                  <a:schemeClr val="bg1"/>
                </a:solidFill>
              </a:rPr>
              <a:t> obscure, je ne </a:t>
            </a:r>
            <a:r>
              <a:rPr lang="en-US" sz="2000" dirty="0" err="1">
                <a:solidFill>
                  <a:schemeClr val="bg1"/>
                </a:solidFill>
              </a:rPr>
              <a:t>redoute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aucun</a:t>
            </a:r>
            <a:r>
              <a:rPr lang="en-US" sz="2000" dirty="0">
                <a:solidFill>
                  <a:schemeClr val="bg1"/>
                </a:solidFill>
              </a:rPr>
              <a:t> mal, Seigneur, car </a:t>
            </a:r>
            <a:r>
              <a:rPr lang="en-US" sz="2000" dirty="0" err="1">
                <a:solidFill>
                  <a:schemeClr val="bg1"/>
                </a:solidFill>
              </a:rPr>
              <a:t>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m'accompagnes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Tu</a:t>
            </a:r>
            <a:r>
              <a:rPr lang="en-US" sz="2000" dirty="0">
                <a:solidFill>
                  <a:schemeClr val="bg1"/>
                </a:solidFill>
              </a:rPr>
              <a:t> me </a:t>
            </a:r>
            <a:r>
              <a:rPr lang="en-US" sz="2000" dirty="0" err="1">
                <a:solidFill>
                  <a:schemeClr val="bg1"/>
                </a:solidFill>
              </a:rPr>
              <a:t>conduis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tu</a:t>
            </a:r>
            <a:r>
              <a:rPr lang="en-US" sz="2000" dirty="0">
                <a:solidFill>
                  <a:schemeClr val="bg1"/>
                </a:solidFill>
              </a:rPr>
              <a:t> me </a:t>
            </a:r>
            <a:r>
              <a:rPr lang="en-US" sz="2000" dirty="0" err="1">
                <a:solidFill>
                  <a:schemeClr val="bg1"/>
                </a:solidFill>
              </a:rPr>
              <a:t>défends</a:t>
            </a:r>
            <a:r>
              <a:rPr lang="en-US" sz="2000" dirty="0">
                <a:solidFill>
                  <a:schemeClr val="bg1"/>
                </a:solidFill>
              </a:rPr>
              <a:t>, voilà </a:t>
            </a:r>
            <a:r>
              <a:rPr lang="en-US" sz="2000" dirty="0" err="1">
                <a:solidFill>
                  <a:schemeClr val="bg1"/>
                </a:solidFill>
              </a:rPr>
              <a:t>ce</a:t>
            </a:r>
            <a:r>
              <a:rPr lang="en-US" sz="2000" dirty="0">
                <a:solidFill>
                  <a:schemeClr val="bg1"/>
                </a:solidFill>
              </a:rPr>
              <a:t> qui me </a:t>
            </a:r>
            <a:r>
              <a:rPr lang="en-US" sz="2000" dirty="0" err="1">
                <a:solidFill>
                  <a:schemeClr val="bg1"/>
                </a:solidFill>
              </a:rPr>
              <a:t>rassure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baseline="30000" dirty="0" smtClean="0">
                <a:solidFill>
                  <a:srgbClr val="FFFF00"/>
                </a:solidFill>
              </a:rPr>
              <a:t>ELB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23:4 </a:t>
            </a:r>
            <a:r>
              <a:rPr lang="en-US" sz="2000" dirty="0" err="1" smtClean="0">
                <a:solidFill>
                  <a:schemeClr val="bg1"/>
                </a:solidFill>
              </a:rPr>
              <a:t>Auch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wandere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</a:t>
            </a:r>
            <a:r>
              <a:rPr lang="en-US" sz="2000" dirty="0">
                <a:solidFill>
                  <a:schemeClr val="bg1"/>
                </a:solidFill>
              </a:rPr>
              <a:t> Tal des </a:t>
            </a:r>
            <a:r>
              <a:rPr lang="en-US" sz="2000" dirty="0" err="1">
                <a:solidFill>
                  <a:schemeClr val="bg1"/>
                </a:solidFill>
              </a:rPr>
              <a:t>Todesschattens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fürchte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Unheil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denn</a:t>
            </a:r>
            <a:r>
              <a:rPr lang="en-US" sz="2000" dirty="0">
                <a:solidFill>
                  <a:schemeClr val="bg1"/>
                </a:solidFill>
              </a:rPr>
              <a:t> du </a:t>
            </a:r>
            <a:r>
              <a:rPr lang="en-US" sz="2000" dirty="0" err="1">
                <a:solidFill>
                  <a:schemeClr val="bg1"/>
                </a:solidFill>
              </a:rPr>
              <a:t>bist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mir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dein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Stecken</a:t>
            </a:r>
            <a:r>
              <a:rPr lang="en-US" sz="2000" dirty="0">
                <a:solidFill>
                  <a:schemeClr val="bg1"/>
                </a:solidFill>
              </a:rPr>
              <a:t> und </a:t>
            </a:r>
            <a:r>
              <a:rPr lang="en-US" sz="2000" dirty="0" err="1">
                <a:solidFill>
                  <a:schemeClr val="bg1"/>
                </a:solidFill>
              </a:rPr>
              <a:t>dein</a:t>
            </a:r>
            <a:r>
              <a:rPr lang="en-US" sz="2000" dirty="0">
                <a:solidFill>
                  <a:schemeClr val="bg1"/>
                </a:solidFill>
              </a:rPr>
              <a:t> Stab, </a:t>
            </a:r>
            <a:r>
              <a:rPr lang="en-US" sz="2000" i="1" dirty="0" err="1">
                <a:solidFill>
                  <a:schemeClr val="bg1"/>
                </a:solidFill>
              </a:rPr>
              <a:t>sie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trösten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mich.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baseline="30000" dirty="0" smtClean="0">
                <a:solidFill>
                  <a:srgbClr val="FFFF00"/>
                </a:solidFill>
              </a:rPr>
              <a:t>KRV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23:4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내가 </a:t>
            </a:r>
            <a:r>
              <a:rPr lang="ko-KR" altLang="en-US" sz="2000" b="1" dirty="0">
                <a:solidFill>
                  <a:schemeClr val="bg1"/>
                </a:solidFill>
              </a:rPr>
              <a:t>사망의 음침한 골짜기로 다닐찌라도 해를 두려워하지 않을 것은 주께서 나와 함께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하심이라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</a:rPr>
              <a:t>주의 지팡이와 막대기가 나를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안위하시나이다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altLang="zh-TW" sz="2000" baseline="30000" dirty="0" smtClean="0">
                <a:solidFill>
                  <a:srgbClr val="FFFF00"/>
                </a:solidFill>
              </a:rPr>
              <a:t>CUV</a:t>
            </a:r>
            <a:r>
              <a:rPr lang="en-US" altLang="zh-TW" sz="2000" baseline="30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23:4 </a:t>
            </a:r>
            <a:r>
              <a:rPr lang="zh-TW" altLang="en-US" sz="2000" dirty="0" smtClean="0">
                <a:solidFill>
                  <a:schemeClr val="bg1"/>
                </a:solidFill>
              </a:rPr>
              <a:t>我</a:t>
            </a:r>
            <a:r>
              <a:rPr lang="zh-TW" altLang="en-US" sz="2000" dirty="0">
                <a:solidFill>
                  <a:schemeClr val="bg1"/>
                </a:solidFill>
              </a:rPr>
              <a:t>雖然行過死蔭的幽谷、也不怕遭害．因為你與我同在．你的杖、你的竿、都安慰我</a:t>
            </a:r>
            <a:r>
              <a:rPr lang="zh-TW" altLang="en-US" sz="2000" dirty="0" smtClean="0">
                <a:solidFill>
                  <a:schemeClr val="bg1"/>
                </a:solidFill>
              </a:rPr>
              <a:t>。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4781" y="116632"/>
            <a:ext cx="3672408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   </a:t>
            </a:r>
            <a:r>
              <a:rPr lang="en-US" altLang="zh-CN" sz="28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Psalm 23 </a:t>
            </a:r>
            <a:r>
              <a:rPr lang="en-US" altLang="zh-CN" sz="28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/ Verse 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11953328" cy="65248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rtl="1"/>
            <a:r>
              <a:rPr lang="en-US" sz="3200" dirty="0" smtClean="0">
                <a:solidFill>
                  <a:srgbClr val="FFFF00"/>
                </a:solidFill>
              </a:rPr>
              <a:t>‎  </a:t>
            </a:r>
            <a:r>
              <a:rPr lang="en-US" sz="2800" baseline="30000" dirty="0" smtClean="0">
                <a:solidFill>
                  <a:schemeClr val="bg1"/>
                </a:solidFill>
              </a:rPr>
              <a:t>5</a:t>
            </a:r>
            <a:r>
              <a:rPr lang="en-US" sz="3200" baseline="300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תַּעֲרֹךְ</a:t>
            </a:r>
            <a:r>
              <a:rPr lang="de-DE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לְפָנַי </a:t>
            </a:r>
            <a:r>
              <a:rPr lang="he-IL" sz="3600" dirty="0" smtClean="0">
                <a:solidFill>
                  <a:srgbClr val="FFFF00"/>
                </a:solidFill>
              </a:rPr>
              <a:t>שֻׁלְחָן</a:t>
            </a:r>
            <a:r>
              <a:rPr lang="de-DE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נֶגֶד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צֹרְרָי</a:t>
            </a:r>
            <a:r>
              <a:rPr lang="de-DE" sz="3600" dirty="0" smtClean="0">
                <a:solidFill>
                  <a:srgbClr val="FFFF00"/>
                </a:solidFill>
              </a:rPr>
              <a:t>                        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my enemies  in front of    table   before me  You </a:t>
            </a:r>
            <a:r>
              <a:rPr lang="de-DE" dirty="0" smtClean="0">
                <a:solidFill>
                  <a:schemeClr val="bg1"/>
                </a:solidFill>
              </a:rPr>
              <a:t>prepare</a:t>
            </a:r>
            <a:endParaRPr lang="en-US" dirty="0" smtClean="0">
              <a:solidFill>
                <a:schemeClr val="bg1"/>
              </a:solidFill>
            </a:endParaRPr>
          </a:p>
          <a:p>
            <a:pPr rtl="1"/>
            <a:r>
              <a:rPr lang="he-IL" sz="3600" dirty="0">
                <a:solidFill>
                  <a:srgbClr val="FFFF00"/>
                </a:solidFill>
              </a:rPr>
              <a:t> דִּשַּׁנְתָּ בַשֶּׁמֶן רֹאשִׁי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כּוֹסִי רְוָיָה׃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2800" baseline="30000" dirty="0" smtClean="0">
                <a:solidFill>
                  <a:schemeClr val="bg1"/>
                </a:solidFill>
              </a:rPr>
              <a:t>6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baseline="30000" dirty="0" smtClean="0">
                <a:solidFill>
                  <a:srgbClr val="FFFF00"/>
                </a:solidFill>
              </a:rPr>
              <a:t>        </a:t>
            </a:r>
            <a:r>
              <a:rPr lang="he-IL" sz="3600" dirty="0" smtClean="0">
                <a:solidFill>
                  <a:srgbClr val="FFFF00"/>
                </a:solidFill>
              </a:rPr>
              <a:t>אַךְ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טוֹב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וָחֶסֶד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and mercy goodness surely               overflows  my cup   my head     with oil    You anoint</a:t>
            </a:r>
            <a:endParaRPr lang="en-US" baseline="30000" dirty="0">
              <a:solidFill>
                <a:schemeClr val="bg1"/>
              </a:solidFill>
            </a:endParaRPr>
          </a:p>
          <a:p>
            <a:pPr rtl="1"/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יִרְדְּפוּנִי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כָּל־יְמֵי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חַיָּי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וְשַׁבְתִּי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he-IL" sz="3600" dirty="0" smtClean="0">
                <a:solidFill>
                  <a:srgbClr val="FFFF00"/>
                </a:solidFill>
              </a:rPr>
              <a:t> בְּבֵית־יְהוָה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לְאֹרֶךְ יָמִים׃</a:t>
            </a:r>
            <a:r>
              <a:rPr lang="en-US" sz="3600" dirty="0" smtClean="0">
                <a:solidFill>
                  <a:srgbClr val="FFFF00"/>
                </a:solidFill>
              </a:rPr>
              <a:t>    </a:t>
            </a:r>
            <a:endParaRPr lang="he-IL" sz="36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for many long years   of YHWH  in the house   I shall dwell  of my life  days   all    they shall pursue me</a:t>
            </a:r>
          </a:p>
          <a:p>
            <a:endParaRPr lang="fr-FR" sz="900" dirty="0" smtClean="0">
              <a:solidFill>
                <a:schemeClr val="bg1"/>
              </a:solidFill>
            </a:endParaRPr>
          </a:p>
          <a:p>
            <a:r>
              <a:rPr lang="en-US" sz="2200" baseline="30000" dirty="0">
                <a:solidFill>
                  <a:srgbClr val="FFFF00"/>
                </a:solidFill>
              </a:rPr>
              <a:t>ESV </a:t>
            </a:r>
            <a:r>
              <a:rPr lang="en-US" sz="2200" b="1" dirty="0">
                <a:solidFill>
                  <a:srgbClr val="FFFF00"/>
                </a:solidFill>
              </a:rPr>
              <a:t>Psalm </a:t>
            </a:r>
            <a:r>
              <a:rPr lang="en-US" sz="2200" b="1" dirty="0" smtClean="0">
                <a:solidFill>
                  <a:srgbClr val="FFFF00"/>
                </a:solidFill>
              </a:rPr>
              <a:t>23:5-6.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baseline="30000" dirty="0">
                <a:solidFill>
                  <a:srgbClr val="FFFF00"/>
                </a:solidFill>
              </a:rPr>
              <a:t>5</a:t>
            </a:r>
            <a:r>
              <a:rPr lang="en-US" sz="2200" dirty="0">
                <a:solidFill>
                  <a:srgbClr val="FFFF00"/>
                </a:solidFill>
              </a:rPr>
              <a:t> You prepare a table before me in the presence of my enemies; you anoint my head with oil; my cup overflows</a:t>
            </a:r>
            <a:r>
              <a:rPr lang="en-US" sz="2200" dirty="0" smtClean="0">
                <a:solidFill>
                  <a:srgbClr val="FFFF00"/>
                </a:solidFill>
              </a:rPr>
              <a:t>. </a:t>
            </a:r>
            <a:r>
              <a:rPr lang="en-US" sz="2200" baseline="30000" dirty="0">
                <a:solidFill>
                  <a:srgbClr val="FFFF00"/>
                </a:solidFill>
              </a:rPr>
              <a:t>6</a:t>
            </a:r>
            <a:r>
              <a:rPr lang="en-US" sz="2200" dirty="0">
                <a:solidFill>
                  <a:srgbClr val="FFFF00"/>
                </a:solidFill>
              </a:rPr>
              <a:t> Surely goodness and mercy shall follow me all the days of my life, and I shall dwell in the house of the LORD forever. </a:t>
            </a:r>
            <a:r>
              <a:rPr lang="en-US" sz="2200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baseline="30000" dirty="0" smtClean="0">
                <a:solidFill>
                  <a:srgbClr val="FFFF00"/>
                </a:solidFill>
              </a:rPr>
              <a:t>R95</a:t>
            </a:r>
            <a:r>
              <a:rPr lang="en-US" baseline="30000" dirty="0" smtClean="0">
                <a:solidFill>
                  <a:schemeClr val="bg1"/>
                </a:solidFill>
              </a:rPr>
              <a:t>  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Aderezas</a:t>
            </a:r>
            <a:r>
              <a:rPr lang="en-US" dirty="0">
                <a:solidFill>
                  <a:schemeClr val="bg1"/>
                </a:solidFill>
              </a:rPr>
              <a:t> mesa </a:t>
            </a:r>
            <a:r>
              <a:rPr lang="en-US" dirty="0" err="1">
                <a:solidFill>
                  <a:schemeClr val="bg1"/>
                </a:solidFill>
              </a:rPr>
              <a:t>delante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mí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presencia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angustiadores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unges</a:t>
            </a:r>
            <a:r>
              <a:rPr lang="en-US" dirty="0">
                <a:solidFill>
                  <a:schemeClr val="bg1"/>
                </a:solidFill>
              </a:rPr>
              <a:t> mi </a:t>
            </a:r>
            <a:r>
              <a:rPr lang="en-US" dirty="0" err="1">
                <a:solidFill>
                  <a:schemeClr val="bg1"/>
                </a:solidFill>
              </a:rPr>
              <a:t>cabeza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aceite</a:t>
            </a:r>
            <a:r>
              <a:rPr lang="en-US" dirty="0">
                <a:solidFill>
                  <a:schemeClr val="bg1"/>
                </a:solidFill>
              </a:rPr>
              <a:t>; mi </a:t>
            </a:r>
            <a:r>
              <a:rPr lang="en-US" dirty="0" err="1">
                <a:solidFill>
                  <a:schemeClr val="bg1"/>
                </a:solidFill>
              </a:rPr>
              <a:t>copa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rebosando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Ciertamente</a:t>
            </a:r>
            <a:r>
              <a:rPr lang="en-US" dirty="0">
                <a:solidFill>
                  <a:schemeClr val="bg1"/>
                </a:solidFill>
              </a:rPr>
              <a:t>, el </a:t>
            </a:r>
            <a:r>
              <a:rPr lang="en-US" dirty="0" err="1">
                <a:solidFill>
                  <a:schemeClr val="bg1"/>
                </a:solidFill>
              </a:rPr>
              <a:t>bien</a:t>
            </a:r>
            <a:r>
              <a:rPr lang="en-US" dirty="0">
                <a:solidFill>
                  <a:schemeClr val="bg1"/>
                </a:solidFill>
              </a:rPr>
              <a:t> y la </a:t>
            </a:r>
            <a:r>
              <a:rPr lang="en-US" dirty="0" err="1">
                <a:solidFill>
                  <a:schemeClr val="bg1"/>
                </a:solidFill>
              </a:rPr>
              <a:t>misericordia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seguirán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los </a:t>
            </a:r>
            <a:r>
              <a:rPr lang="en-US" dirty="0" err="1">
                <a:solidFill>
                  <a:schemeClr val="bg1"/>
                </a:solidFill>
              </a:rPr>
              <a:t>días</a:t>
            </a:r>
            <a:r>
              <a:rPr lang="en-US" dirty="0">
                <a:solidFill>
                  <a:schemeClr val="bg1"/>
                </a:solidFill>
              </a:rPr>
              <a:t> de mi </a:t>
            </a:r>
            <a:r>
              <a:rPr lang="en-US" dirty="0" err="1">
                <a:solidFill>
                  <a:schemeClr val="bg1"/>
                </a:solidFill>
              </a:rPr>
              <a:t>vida</a:t>
            </a:r>
            <a:r>
              <a:rPr lang="en-US" dirty="0">
                <a:solidFill>
                  <a:schemeClr val="bg1"/>
                </a:solidFill>
              </a:rPr>
              <a:t>, y en la casa de </a:t>
            </a:r>
            <a:r>
              <a:rPr lang="en-US" dirty="0" err="1">
                <a:solidFill>
                  <a:schemeClr val="bg1"/>
                </a:solidFill>
              </a:rPr>
              <a:t>Jehová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moraré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largos </a:t>
            </a:r>
            <a:r>
              <a:rPr lang="en-US" dirty="0" err="1">
                <a:solidFill>
                  <a:schemeClr val="bg1"/>
                </a:solidFill>
              </a:rPr>
              <a:t>días</a:t>
            </a:r>
            <a:r>
              <a:rPr lang="en-US" dirty="0" smtClean="0">
                <a:solidFill>
                  <a:schemeClr val="bg1"/>
                </a:solidFill>
              </a:rPr>
              <a:t>.   / </a:t>
            </a:r>
            <a:r>
              <a:rPr lang="en-US" baseline="30000" dirty="0" smtClean="0">
                <a:solidFill>
                  <a:srgbClr val="FFFF00"/>
                </a:solidFill>
              </a:rPr>
              <a:t>BFC </a:t>
            </a:r>
            <a:r>
              <a:rPr lang="en-US" baseline="30000" dirty="0" smtClean="0">
                <a:solidFill>
                  <a:schemeClr val="bg1"/>
                </a:solidFill>
              </a:rPr>
              <a:t> 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Face à </a:t>
            </a:r>
            <a:r>
              <a:rPr lang="en-US" dirty="0" err="1">
                <a:solidFill>
                  <a:schemeClr val="bg1"/>
                </a:solidFill>
              </a:rPr>
              <a:t>ceux</a:t>
            </a:r>
            <a:r>
              <a:rPr lang="en-US" dirty="0">
                <a:solidFill>
                  <a:schemeClr val="bg1"/>
                </a:solidFill>
              </a:rPr>
              <a:t> qui me </a:t>
            </a:r>
            <a:r>
              <a:rPr lang="en-US" dirty="0" err="1">
                <a:solidFill>
                  <a:schemeClr val="bg1"/>
                </a:solidFill>
              </a:rPr>
              <a:t>veulent</a:t>
            </a:r>
            <a:r>
              <a:rPr lang="en-US" dirty="0">
                <a:solidFill>
                  <a:schemeClr val="bg1"/>
                </a:solidFill>
              </a:rPr>
              <a:t> du mal,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prépares</a:t>
            </a:r>
            <a:r>
              <a:rPr lang="en-US" dirty="0">
                <a:solidFill>
                  <a:schemeClr val="bg1"/>
                </a:solidFill>
              </a:rPr>
              <a:t> un banquet pour </a:t>
            </a:r>
            <a:r>
              <a:rPr lang="en-US" dirty="0" err="1">
                <a:solidFill>
                  <a:schemeClr val="bg1"/>
                </a:solidFill>
              </a:rPr>
              <a:t>moi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m'accueilles</a:t>
            </a:r>
            <a:r>
              <a:rPr lang="en-US" dirty="0">
                <a:solidFill>
                  <a:schemeClr val="bg1"/>
                </a:solidFill>
              </a:rPr>
              <a:t> en versant </a:t>
            </a:r>
            <a:r>
              <a:rPr lang="en-US" dirty="0" err="1">
                <a:solidFill>
                  <a:schemeClr val="bg1"/>
                </a:solidFill>
              </a:rPr>
              <a:t>sur</a:t>
            </a:r>
            <a:r>
              <a:rPr lang="en-US" dirty="0">
                <a:solidFill>
                  <a:schemeClr val="bg1"/>
                </a:solidFill>
              </a:rPr>
              <a:t> ma tête un </a:t>
            </a:r>
            <a:r>
              <a:rPr lang="en-US" dirty="0" err="1">
                <a:solidFill>
                  <a:schemeClr val="bg1"/>
                </a:solidFill>
              </a:rPr>
              <a:t>peu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d'huile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parfumée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remplis</a:t>
            </a:r>
            <a:r>
              <a:rPr lang="en-US" dirty="0">
                <a:solidFill>
                  <a:schemeClr val="bg1"/>
                </a:solidFill>
              </a:rPr>
              <a:t> ma coupe </a:t>
            </a:r>
            <a:r>
              <a:rPr lang="en-US" dirty="0" err="1">
                <a:solidFill>
                  <a:schemeClr val="bg1"/>
                </a:solidFill>
              </a:rPr>
              <a:t>jusqu'au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bord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Oui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tous</a:t>
            </a:r>
            <a:r>
              <a:rPr lang="en-US" dirty="0">
                <a:solidFill>
                  <a:schemeClr val="bg1"/>
                </a:solidFill>
              </a:rPr>
              <a:t> les </a:t>
            </a:r>
            <a:r>
              <a:rPr lang="en-US" dirty="0" err="1">
                <a:solidFill>
                  <a:schemeClr val="bg1"/>
                </a:solidFill>
              </a:rPr>
              <a:t>jours</a:t>
            </a:r>
            <a:r>
              <a:rPr lang="en-US" dirty="0">
                <a:solidFill>
                  <a:schemeClr val="bg1"/>
                </a:solidFill>
              </a:rPr>
              <a:t> de ma vie, ta </a:t>
            </a:r>
            <a:r>
              <a:rPr lang="en-US" dirty="0" err="1">
                <a:solidFill>
                  <a:schemeClr val="bg1"/>
                </a:solidFill>
              </a:rPr>
              <a:t>bonté</a:t>
            </a:r>
            <a:r>
              <a:rPr lang="en-US" dirty="0">
                <a:solidFill>
                  <a:schemeClr val="bg1"/>
                </a:solidFill>
              </a:rPr>
              <a:t>, ta </a:t>
            </a:r>
            <a:r>
              <a:rPr lang="en-US" dirty="0" err="1">
                <a:solidFill>
                  <a:schemeClr val="bg1"/>
                </a:solidFill>
              </a:rPr>
              <a:t>générosité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suivront</a:t>
            </a:r>
            <a:r>
              <a:rPr lang="en-US" dirty="0">
                <a:solidFill>
                  <a:schemeClr val="bg1"/>
                </a:solidFill>
              </a:rPr>
              <a:t> pas à pas. Seigneur, je </a:t>
            </a:r>
            <a:r>
              <a:rPr lang="en-US" dirty="0" err="1">
                <a:solidFill>
                  <a:schemeClr val="bg1"/>
                </a:solidFill>
              </a:rPr>
              <a:t>reviendrai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dans</a:t>
            </a:r>
            <a:r>
              <a:rPr lang="en-US" dirty="0">
                <a:solidFill>
                  <a:schemeClr val="bg1"/>
                </a:solidFill>
              </a:rPr>
              <a:t> ta </a:t>
            </a:r>
            <a:r>
              <a:rPr lang="en-US" dirty="0" err="1">
                <a:solidFill>
                  <a:schemeClr val="bg1"/>
                </a:solidFill>
              </a:rPr>
              <a:t>maison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aussi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longtemps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vivrai</a:t>
            </a:r>
            <a:r>
              <a:rPr lang="en-US" dirty="0" smtClean="0">
                <a:solidFill>
                  <a:schemeClr val="bg1"/>
                </a:solidFill>
              </a:rPr>
              <a:t>.   / </a:t>
            </a:r>
            <a:r>
              <a:rPr lang="en-US" baseline="30000" dirty="0" smtClean="0">
                <a:solidFill>
                  <a:srgbClr val="FFFF00"/>
                </a:solidFill>
              </a:rPr>
              <a:t>ELB</a:t>
            </a:r>
            <a:r>
              <a:rPr lang="en-US" baseline="30000" dirty="0" smtClean="0">
                <a:solidFill>
                  <a:schemeClr val="bg1"/>
                </a:solidFill>
              </a:rPr>
              <a:t>   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Du </a:t>
            </a:r>
            <a:r>
              <a:rPr lang="en-US" dirty="0" err="1">
                <a:solidFill>
                  <a:schemeClr val="bg1"/>
                </a:solidFill>
              </a:rPr>
              <a:t>bereitest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Tisch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angesichts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meiner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Feinde</a:t>
            </a:r>
            <a:r>
              <a:rPr lang="en-US" dirty="0">
                <a:solidFill>
                  <a:schemeClr val="bg1"/>
                </a:solidFill>
              </a:rPr>
              <a:t>; du hast </a:t>
            </a:r>
            <a:r>
              <a:rPr lang="en-US" dirty="0" err="1">
                <a:solidFill>
                  <a:schemeClr val="bg1"/>
                </a:solidFill>
              </a:rPr>
              <a:t>mein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Haupt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gesalbt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Becher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fließt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über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Güte</a:t>
            </a:r>
            <a:r>
              <a:rPr lang="en-US" dirty="0">
                <a:solidFill>
                  <a:schemeClr val="bg1"/>
                </a:solidFill>
              </a:rPr>
              <a:t> und </a:t>
            </a:r>
            <a:r>
              <a:rPr lang="en-US" dirty="0" err="1">
                <a:solidFill>
                  <a:schemeClr val="bg1"/>
                </a:solidFill>
              </a:rPr>
              <a:t>Gnade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Tage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meines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Lebens</a:t>
            </a:r>
            <a:r>
              <a:rPr lang="en-US" dirty="0">
                <a:solidFill>
                  <a:schemeClr val="bg1"/>
                </a:solidFill>
              </a:rPr>
              <a:t>; und </a:t>
            </a:r>
            <a:r>
              <a:rPr lang="en-US" dirty="0" err="1">
                <a:solidFill>
                  <a:schemeClr val="bg1"/>
                </a:solidFill>
              </a:rPr>
              <a:t>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kehre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zurück</a:t>
            </a:r>
            <a:r>
              <a:rPr lang="en-US" dirty="0">
                <a:solidFill>
                  <a:schemeClr val="bg1"/>
                </a:solidFill>
              </a:rPr>
              <a:t> ins </a:t>
            </a:r>
            <a:r>
              <a:rPr lang="en-US" dirty="0" err="1">
                <a:solidFill>
                  <a:schemeClr val="bg1"/>
                </a:solidFill>
              </a:rPr>
              <a:t>Haus</a:t>
            </a:r>
            <a:r>
              <a:rPr lang="en-US" dirty="0">
                <a:solidFill>
                  <a:schemeClr val="bg1"/>
                </a:solidFill>
              </a:rPr>
              <a:t> des HERRN </a:t>
            </a:r>
            <a:r>
              <a:rPr lang="en-US" dirty="0" err="1">
                <a:solidFill>
                  <a:schemeClr val="bg1"/>
                </a:solidFill>
              </a:rPr>
              <a:t>lebenslang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  / </a:t>
            </a:r>
            <a:r>
              <a:rPr lang="en-US" altLang="ko-KR" baseline="30000" dirty="0" smtClean="0">
                <a:solidFill>
                  <a:srgbClr val="FFFF00"/>
                </a:solidFill>
              </a:rPr>
              <a:t>KRV</a:t>
            </a:r>
            <a:r>
              <a:rPr lang="en-US" altLang="ko-KR" baseline="30000" dirty="0" smtClean="0">
                <a:solidFill>
                  <a:schemeClr val="bg1"/>
                </a:solidFill>
              </a:rPr>
              <a:t>  </a:t>
            </a:r>
            <a:r>
              <a:rPr lang="en-US" altLang="ko-KR" b="1" baseline="30000" dirty="0" smtClean="0">
                <a:solidFill>
                  <a:schemeClr val="bg1"/>
                </a:solidFill>
              </a:rPr>
              <a:t>5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주께서 내 원수의 목전에서 내게 상을 베푸시고 기름으로 내 머리에 바르셨으니 내 잔이 </a:t>
            </a:r>
            <a:r>
              <a:rPr lang="ko-KR" altLang="en-US" b="1" dirty="0" smtClean="0">
                <a:solidFill>
                  <a:schemeClr val="bg1"/>
                </a:solidFill>
              </a:rPr>
              <a:t>넘치나이다</a:t>
            </a:r>
            <a:r>
              <a:rPr lang="en-US" altLang="ko-KR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baseline="30000" dirty="0">
                <a:solidFill>
                  <a:schemeClr val="bg1"/>
                </a:solidFill>
              </a:rPr>
              <a:t>6</a:t>
            </a:r>
            <a:r>
              <a:rPr lang="ko-KR" altLang="en-US" b="1" dirty="0">
                <a:solidFill>
                  <a:schemeClr val="bg1"/>
                </a:solidFill>
              </a:rPr>
              <a:t> 나의 평생에 선하심과 인자하심이 정녕 나를 따르리니 내가 여호와의 집에 영원히 </a:t>
            </a:r>
            <a:r>
              <a:rPr lang="ko-KR" altLang="en-US" b="1" dirty="0" smtClean="0">
                <a:solidFill>
                  <a:schemeClr val="bg1"/>
                </a:solidFill>
              </a:rPr>
              <a:t>거하리로다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   / </a:t>
            </a:r>
            <a:r>
              <a:rPr lang="en-US" altLang="zh-TW" baseline="30000" dirty="0" smtClean="0">
                <a:solidFill>
                  <a:srgbClr val="FFFF00"/>
                </a:solidFill>
              </a:rPr>
              <a:t>CUV </a:t>
            </a:r>
            <a:r>
              <a:rPr lang="en-US" altLang="zh-TW" baseline="30000" dirty="0" smtClean="0">
                <a:solidFill>
                  <a:schemeClr val="bg1"/>
                </a:solidFill>
              </a:rPr>
              <a:t> 5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zh-TW" altLang="en-US" dirty="0">
                <a:solidFill>
                  <a:schemeClr val="bg1"/>
                </a:solidFill>
              </a:rPr>
              <a:t>在我敵人面前、你為我擺設筵席．你用油膏了我的頭、使我的福杯滿溢</a:t>
            </a:r>
            <a:r>
              <a:rPr lang="zh-TW" altLang="en-US" dirty="0" smtClean="0">
                <a:solidFill>
                  <a:schemeClr val="bg1"/>
                </a:solidFill>
              </a:rPr>
              <a:t>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altLang="zh-TW" baseline="30000" dirty="0">
                <a:solidFill>
                  <a:schemeClr val="bg1"/>
                </a:solidFill>
              </a:rPr>
              <a:t>6</a:t>
            </a:r>
            <a:r>
              <a:rPr lang="zh-TW" altLang="en-US" dirty="0">
                <a:solidFill>
                  <a:schemeClr val="bg1"/>
                </a:solidFill>
              </a:rPr>
              <a:t> 我一生一世必有恩惠慈愛隨著我．我且要住在耶和華的殿中、直到永遠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48" y="116632"/>
            <a:ext cx="2304256" cy="89255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FFFF00"/>
                </a:solidFill>
                <a:sym typeface="宋体" panose="02010600030101010101" pitchFamily="2" charset="-122"/>
              </a:rPr>
              <a:t>Psalm 23</a:t>
            </a:r>
            <a:r>
              <a:rPr lang="en-US" altLang="zh-CN" sz="2600" b="1" dirty="0" smtClean="0">
                <a:solidFill>
                  <a:schemeClr val="bg1"/>
                </a:solidFill>
                <a:sym typeface="宋体" panose="02010600030101010101" pitchFamily="2" charset="-122"/>
              </a:rPr>
              <a:t> Verses 5-6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"/>
          <p:cNvSpPr txBox="1"/>
          <p:nvPr/>
        </p:nvSpPr>
        <p:spPr>
          <a:xfrm>
            <a:off x="2349997" y="-14287"/>
            <a:ext cx="6192688" cy="57246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The Lord is my Shepherd / </a:t>
            </a:r>
            <a:r>
              <a:rPr lang="zh-CN" altLang="zh-CN" sz="2400" b="1" dirty="0" smtClean="0">
                <a:solidFill>
                  <a:srgbClr val="FFFF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Psalm 23</a:t>
            </a:r>
            <a:endParaRPr lang="zh-CN" altLang="zh-CN" sz="2400" b="1" dirty="0">
              <a:solidFill>
                <a:srgbClr val="FFFF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5017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979" y="1308972"/>
            <a:ext cx="56788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16" y="1263252"/>
            <a:ext cx="7976511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167" y="1761217"/>
            <a:ext cx="8007664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6" name="图片 3"/>
          <p:cNvPicPr>
            <a:picLocks noChangeAspect="1"/>
          </p:cNvPicPr>
          <p:nvPr/>
        </p:nvPicPr>
        <p:blipFill>
          <a:blip r:embed="rId7"/>
          <a:srcRect r="45505"/>
          <a:stretch>
            <a:fillRect/>
          </a:stretch>
        </p:blipFill>
        <p:spPr>
          <a:xfrm>
            <a:off x="0" y="660807"/>
            <a:ext cx="65171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7" name="图片 4"/>
          <p:cNvPicPr>
            <a:picLocks noChangeAspect="1"/>
          </p:cNvPicPr>
          <p:nvPr/>
        </p:nvPicPr>
        <p:blipFill>
          <a:blip r:embed="rId7"/>
          <a:srcRect l="55345"/>
          <a:stretch>
            <a:fillRect/>
          </a:stretch>
        </p:blipFill>
        <p:spPr>
          <a:xfrm>
            <a:off x="6598468" y="660807"/>
            <a:ext cx="5340079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N-HebSong18 1">
            <a:hlinkClick r:id="" action="ppaction://media"/>
            <a:extLst>
              <a:ext uri="{FF2B5EF4-FFF2-40B4-BE49-F238E27FC236}">
                <a16:creationId xmlns="" xmlns:a16="http://schemas.microsoft.com/office/drawing/2014/main" id="{03C3B453-AEA6-4A5F-8F79-BC275D6C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69021" y="4044950"/>
            <a:ext cx="812588" cy="609600"/>
          </a:xfrm>
          <a:prstGeom prst="rect">
            <a:avLst/>
          </a:prstGeom>
        </p:spPr>
      </p:pic>
      <p:pic>
        <p:nvPicPr>
          <p:cNvPr id="13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8243" y="2387744"/>
            <a:ext cx="7403531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7979" y="2433464"/>
            <a:ext cx="7028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454" y="3009528"/>
            <a:ext cx="887952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9691" y="3761097"/>
            <a:ext cx="6747172" cy="45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26"/>
          <p:cNvGrpSpPr/>
          <p:nvPr/>
        </p:nvGrpSpPr>
        <p:grpSpPr>
          <a:xfrm>
            <a:off x="1890961" y="4393718"/>
            <a:ext cx="7890376" cy="457178"/>
            <a:chOff x="92" y="5905"/>
            <a:chExt cx="9321" cy="761"/>
          </a:xfrm>
        </p:grpSpPr>
        <p:pic>
          <p:nvPicPr>
            <p:cNvPr id="18" name="图片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05" y="5905"/>
              <a:ext cx="6708" cy="7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6"/>
            <p:cNvPicPr>
              <a:picLocks noChangeAspect="1"/>
            </p:cNvPicPr>
            <p:nvPr/>
          </p:nvPicPr>
          <p:blipFill>
            <a:blip r:embed="rId14"/>
            <a:srcRect l="62762"/>
            <a:stretch>
              <a:fillRect/>
            </a:stretch>
          </p:blipFill>
          <p:spPr>
            <a:xfrm>
              <a:off x="92" y="5905"/>
              <a:ext cx="2469" cy="7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25"/>
          <p:cNvGrpSpPr/>
          <p:nvPr/>
        </p:nvGrpSpPr>
        <p:grpSpPr>
          <a:xfrm>
            <a:off x="2281420" y="4948618"/>
            <a:ext cx="7001088" cy="484505"/>
            <a:chOff x="5385" y="7454"/>
            <a:chExt cx="8273" cy="763"/>
          </a:xfrm>
        </p:grpSpPr>
        <p:pic>
          <p:nvPicPr>
            <p:cNvPr id="21" name="图片 13"/>
            <p:cNvPicPr>
              <a:picLocks noChangeAspect="1"/>
            </p:cNvPicPr>
            <p:nvPr/>
          </p:nvPicPr>
          <p:blipFill>
            <a:blip r:embed="rId15"/>
            <a:srcRect l="60527"/>
            <a:stretch>
              <a:fillRect/>
            </a:stretch>
          </p:blipFill>
          <p:spPr>
            <a:xfrm>
              <a:off x="5385" y="7454"/>
              <a:ext cx="3981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图片 23"/>
            <p:cNvPicPr>
              <a:picLocks noChangeAspect="1"/>
            </p:cNvPicPr>
            <p:nvPr/>
          </p:nvPicPr>
          <p:blipFill>
            <a:blip r:embed="rId14"/>
            <a:srcRect r="37384"/>
            <a:stretch>
              <a:fillRect/>
            </a:stretch>
          </p:blipFill>
          <p:spPr>
            <a:xfrm>
              <a:off x="9731" y="7497"/>
              <a:ext cx="3927" cy="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8"/>
          <p:cNvGrpSpPr/>
          <p:nvPr/>
        </p:nvGrpSpPr>
        <p:grpSpPr>
          <a:xfrm>
            <a:off x="2281214" y="5537547"/>
            <a:ext cx="7070689" cy="458321"/>
            <a:chOff x="2375" y="9341"/>
            <a:chExt cx="8353" cy="720"/>
          </a:xfrm>
        </p:grpSpPr>
        <p:pic>
          <p:nvPicPr>
            <p:cNvPr id="24" name="图片 22"/>
            <p:cNvPicPr>
              <a:picLocks noChangeAspect="1"/>
            </p:cNvPicPr>
            <p:nvPr/>
          </p:nvPicPr>
          <p:blipFill>
            <a:blip r:embed="rId15"/>
            <a:srcRect l="4648" r="69534"/>
            <a:stretch>
              <a:fillRect/>
            </a:stretch>
          </p:blipFill>
          <p:spPr>
            <a:xfrm>
              <a:off x="5355" y="9341"/>
              <a:ext cx="2596" cy="7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5"/>
            <a:srcRect l="35414" r="40915"/>
            <a:stretch>
              <a:fillRect/>
            </a:stretch>
          </p:blipFill>
          <p:spPr>
            <a:xfrm>
              <a:off x="8348" y="9341"/>
              <a:ext cx="2380" cy="7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7"/>
            <p:cNvPicPr>
              <a:picLocks noChangeAspect="1"/>
            </p:cNvPicPr>
            <p:nvPr/>
          </p:nvPicPr>
          <p:blipFill>
            <a:blip r:embed="rId15"/>
            <a:srcRect l="4646" r="69534"/>
            <a:stretch>
              <a:fillRect/>
            </a:stretch>
          </p:blipFill>
          <p:spPr>
            <a:xfrm>
              <a:off x="2375" y="9343"/>
              <a:ext cx="2596" cy="71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7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5328" y="3806817"/>
            <a:ext cx="571201" cy="457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68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8d58d64-a3ed-403f-9071-bd86c32109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1120</Words>
  <Application>Microsoft Office PowerPoint</Application>
  <PresentationFormat>Custom</PresentationFormat>
  <Paragraphs>57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460</cp:revision>
  <dcterms:created xsi:type="dcterms:W3CDTF">2019-04-01T15:31:00Z</dcterms:created>
  <dcterms:modified xsi:type="dcterms:W3CDTF">2021-03-06T04:20:03Z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