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680" r:id="rId2"/>
    <p:sldId id="620" r:id="rId3"/>
    <p:sldId id="683" r:id="rId4"/>
    <p:sldId id="682" r:id="rId5"/>
    <p:sldId id="684" r:id="rId6"/>
    <p:sldId id="667" r:id="rId7"/>
    <p:sldId id="662" r:id="rId8"/>
    <p:sldId id="676" r:id="rId9"/>
    <p:sldId id="670" r:id="rId10"/>
    <p:sldId id="664" r:id="rId11"/>
    <p:sldId id="673" r:id="rId12"/>
    <p:sldId id="681" r:id="rId13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1815" autoAdjust="0"/>
  </p:normalViewPr>
  <p:slideViewPr>
    <p:cSldViewPr>
      <p:cViewPr varScale="1">
        <p:scale>
          <a:sx n="81" d="100"/>
          <a:sy n="81" d="100"/>
        </p:scale>
        <p:origin x="-852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6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7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9992" y="304800"/>
            <a:ext cx="32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</a:t>
            </a:r>
            <a:r>
              <a:rPr lang="en-US" sz="16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1" y="54686"/>
            <a:ext cx="8679181" cy="35855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altLang="ko-KR" sz="1000" b="1" dirty="0" smtClean="0">
              <a:solidFill>
                <a:schemeClr val="bg1"/>
              </a:solidFill>
            </a:endParaRPr>
          </a:p>
          <a:p>
            <a:r>
              <a:rPr lang="ko-KR" altLang="en-US" sz="7700" b="1" dirty="0">
                <a:solidFill>
                  <a:srgbClr val="FFFF00"/>
                </a:solidFill>
                <a:latin typeface="+mj-ea"/>
              </a:rPr>
              <a:t>앞에 </a:t>
            </a:r>
            <a:r>
              <a:rPr lang="ko-KR" altLang="en-US" sz="7700" b="1" dirty="0" smtClean="0">
                <a:solidFill>
                  <a:srgbClr val="FFFF00"/>
                </a:solidFill>
                <a:latin typeface="+mj-ea"/>
              </a:rPr>
              <a:t>놓인 </a:t>
            </a:r>
            <a:r>
              <a:rPr lang="ko-KR" altLang="en-US" sz="8000" b="1" dirty="0" smtClean="0">
                <a:solidFill>
                  <a:srgbClr val="FFFF00"/>
                </a:solidFill>
                <a:latin typeface="+mj-ea"/>
              </a:rPr>
              <a:t>소망</a:t>
            </a:r>
            <a:r>
              <a:rPr lang="ko-KR" altLang="en-US" sz="7700" b="1" dirty="0" smtClean="0">
                <a:solidFill>
                  <a:srgbClr val="FFFF00"/>
                </a:solidFill>
                <a:latin typeface="+mj-ea"/>
              </a:rPr>
              <a:t>을</a:t>
            </a:r>
            <a:endParaRPr lang="en-US" altLang="ko-KR" sz="7700" b="1" dirty="0" smtClean="0">
              <a:solidFill>
                <a:srgbClr val="FFFF00"/>
              </a:solidFill>
              <a:latin typeface="+mj-ea"/>
            </a:endParaRPr>
          </a:p>
          <a:p>
            <a:pPr algn="ctr"/>
            <a:r>
              <a:rPr lang="ko-KR" altLang="en-US" sz="7700" b="1" dirty="0" smtClean="0">
                <a:solidFill>
                  <a:srgbClr val="FFFF00"/>
                </a:solidFill>
                <a:latin typeface="+mj-ea"/>
              </a:rPr>
              <a:t>굳게 붙잡고</a:t>
            </a:r>
            <a:r>
              <a:rPr lang="ko-KR" altLang="en-US" sz="1000" b="1" dirty="0" smtClean="0">
                <a:solidFill>
                  <a:srgbClr val="FFFF00"/>
                </a:solidFill>
                <a:latin typeface="+mj-ea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(</a:t>
            </a:r>
            <a:r>
              <a:rPr lang="ko-KR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히브리서</a:t>
            </a:r>
            <a:r>
              <a:rPr lang="en-US" sz="3200" b="1" dirty="0">
                <a:solidFill>
                  <a:schemeClr val="bg1"/>
                </a:solidFill>
              </a:rPr>
              <a:t> 6:11-20) </a:t>
            </a:r>
            <a:endParaRPr lang="en-US" sz="3200" b="1" dirty="0">
              <a:solidFill>
                <a:srgbClr val="FFFF00"/>
              </a:solidFill>
              <a:latin typeface="+mj-ea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Hold Fast to the Hope Set Before Us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267" y="373380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 smtClean="0">
                <a:latin typeface="Bwhebb" pitchFamily="2" charset="0"/>
              </a:rPr>
              <a:t> </a:t>
            </a:r>
            <a:r>
              <a:rPr lang="en-US" altLang="en-US" sz="2600" b="1" dirty="0" smtClean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Bwhebb" pitchFamily="2" charset="0"/>
              </a:rPr>
              <a:t>yYI©x</a:t>
            </a:r>
            <a:r>
              <a:rPr lang="en-US" altLang="en-US" sz="2600" b="1" dirty="0" smtClean="0">
                <a:solidFill>
                  <a:srgbClr val="FF0000"/>
                </a:solidFill>
                <a:latin typeface="Bwhebb" pitchFamily="2" charset="0"/>
              </a:rPr>
              <a:t>; ~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Bwhebb" pitchFamily="2" charset="0"/>
              </a:rPr>
              <a:t>yIm:å</a:t>
            </a:r>
            <a:r>
              <a:rPr lang="en-US" altLang="en-US" sz="2600" b="1" dirty="0" smtClean="0">
                <a:solidFill>
                  <a:srgbClr val="FF0000"/>
                </a:solidFill>
                <a:latin typeface="Bwhebb" pitchFamily="2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Bwhebb" pitchFamily="2" charset="0"/>
              </a:rPr>
              <a:t>ŸrAqåm</a:t>
            </a:r>
            <a:r>
              <a:rPr lang="en-US" altLang="en-US" sz="2600" b="1" dirty="0" smtClean="0">
                <a:solidFill>
                  <a:srgbClr val="FF0000"/>
                </a:solidFill>
                <a:latin typeface="Bwhebb" pitchFamily="2" charset="0"/>
              </a:rPr>
              <a:t>. </a:t>
            </a:r>
            <a:r>
              <a:rPr lang="en-US" altLang="en-US" sz="2600" dirty="0" err="1" smtClean="0">
                <a:latin typeface="Bwhebb" pitchFamily="2" charset="0"/>
              </a:rPr>
              <a:t>Wbøz</a:t>
            </a:r>
            <a:r>
              <a:rPr lang="en-US" altLang="en-US" sz="2600" dirty="0" smtClean="0">
                <a:latin typeface="Bwhebb" pitchFamily="2" charset="0"/>
              </a:rPr>
              <a:t>&gt;[' </a:t>
            </a:r>
            <a:r>
              <a:rPr lang="en-US" altLang="en-US" sz="2600" dirty="0" err="1" smtClean="0">
                <a:latin typeface="Bwhebb" pitchFamily="2" charset="0"/>
              </a:rPr>
              <a:t>yti’ao</a:t>
            </a:r>
            <a:r>
              <a:rPr lang="en-US" altLang="en-US" sz="2600" dirty="0" smtClean="0">
                <a:latin typeface="Bwhebb" pitchFamily="2" charset="0"/>
              </a:rPr>
              <a:t> </a:t>
            </a:r>
            <a:r>
              <a:rPr lang="en-US" altLang="en-US" sz="2600" dirty="0" err="1" smtClean="0">
                <a:latin typeface="Bwhebb" pitchFamily="2" charset="0"/>
              </a:rPr>
              <a:t>yMi</a:t>
            </a:r>
            <a:r>
              <a:rPr lang="en-US" altLang="en-US" sz="2600" dirty="0" smtClean="0">
                <a:latin typeface="Bwhebb" pitchFamily="2" charset="0"/>
              </a:rPr>
              <a:t>_[; </a:t>
            </a:r>
            <a:r>
              <a:rPr lang="en-US" altLang="en-US" sz="2600" dirty="0" err="1">
                <a:latin typeface="Bwhebb" pitchFamily="2" charset="0"/>
              </a:rPr>
              <a:t>hf'ä</a:t>
            </a:r>
            <a:r>
              <a:rPr lang="en-US" altLang="en-US" sz="2600" dirty="0">
                <a:latin typeface="Bwhebb" pitchFamily="2" charset="0"/>
              </a:rPr>
              <a:t>[' </a:t>
            </a:r>
            <a:r>
              <a:rPr lang="en-US" altLang="en-US" sz="2600" dirty="0" err="1">
                <a:latin typeface="Bwhebb" pitchFamily="2" charset="0"/>
              </a:rPr>
              <a:t>tA</a:t>
            </a:r>
            <a:r>
              <a:rPr lang="en-US" altLang="en-US" sz="2600" dirty="0">
                <a:latin typeface="Bwhebb" pitchFamily="2" charset="0"/>
              </a:rPr>
              <a:t>[</a:t>
            </a:r>
            <a:r>
              <a:rPr lang="en-US" altLang="en-US" sz="2600" dirty="0" err="1">
                <a:latin typeface="Bwhebb" pitchFamily="2" charset="0"/>
              </a:rPr>
              <a:t>ßr</a:t>
            </a:r>
            <a:r>
              <a:rPr lang="en-US" altLang="en-US" sz="2600" dirty="0">
                <a:latin typeface="Bwhebb" pitchFamily="2" charset="0"/>
              </a:rPr>
              <a:t>" ~</a:t>
            </a:r>
            <a:r>
              <a:rPr lang="en-US" altLang="en-US" sz="2600" dirty="0" err="1">
                <a:latin typeface="Bwhebb" pitchFamily="2" charset="0"/>
              </a:rPr>
              <a:t>yIT:ïv</a:t>
            </a:r>
            <a:r>
              <a:rPr lang="en-US" altLang="en-US" sz="2600" dirty="0">
                <a:latin typeface="Bwhebb" pitchFamily="2" charset="0"/>
              </a:rPr>
              <a:t>.-</a:t>
            </a:r>
            <a:r>
              <a:rPr lang="en-US" altLang="en-US" sz="2600" dirty="0" err="1">
                <a:latin typeface="Bwhebb" pitchFamily="2" charset="0"/>
              </a:rPr>
              <a:t>yKi</a:t>
            </a:r>
            <a:r>
              <a:rPr lang="en-US" altLang="en-US" sz="2600" dirty="0">
                <a:latin typeface="Bwhebb" pitchFamily="2" charset="0"/>
              </a:rPr>
              <a:t>(</a:t>
            </a:r>
            <a:r>
              <a:rPr lang="en-US" altLang="en-US" sz="2600" baseline="30000" dirty="0">
                <a:latin typeface="Bwhebb" pitchFamily="2" charset="0"/>
              </a:rPr>
              <a:t>  </a:t>
            </a:r>
            <a:r>
              <a:rPr lang="en-US" altLang="en-US" sz="2600" dirty="0">
                <a:latin typeface="Bwhebb" pitchFamily="2" charset="0"/>
              </a:rPr>
              <a:t>  `~</a:t>
            </a:r>
            <a:r>
              <a:rPr lang="en-US" altLang="en-US" sz="2600" dirty="0" err="1">
                <a:latin typeface="Bwhebb" pitchFamily="2" charset="0"/>
              </a:rPr>
              <a:t>yIM</a:t>
            </a:r>
            <a:r>
              <a:rPr lang="en-US" altLang="en-US" sz="2600" dirty="0">
                <a:latin typeface="Bwhebb" pitchFamily="2" charset="0"/>
              </a:rPr>
              <a:t>")h; </a:t>
            </a:r>
            <a:r>
              <a:rPr lang="en-US" altLang="en-US" sz="2600" dirty="0" err="1">
                <a:latin typeface="Bwhebb" pitchFamily="2" charset="0"/>
              </a:rPr>
              <a:t>WlkiÞy</a:t>
            </a:r>
            <a:r>
              <a:rPr lang="en-US" altLang="en-US" sz="2600" dirty="0">
                <a:latin typeface="Bwhebb" pitchFamily="2" charset="0"/>
              </a:rPr>
              <a:t>"-al{ </a:t>
            </a:r>
            <a:r>
              <a:rPr lang="en-US" altLang="en-US" sz="2600" dirty="0" err="1">
                <a:latin typeface="Bwhebb" pitchFamily="2" charset="0"/>
              </a:rPr>
              <a:t>rv</a:t>
            </a:r>
            <a:r>
              <a:rPr lang="en-US" altLang="en-US" sz="2600" dirty="0">
                <a:latin typeface="Bwhebb" pitchFamily="2" charset="0"/>
              </a:rPr>
              <a:t>&lt;</a:t>
            </a:r>
            <a:r>
              <a:rPr lang="en-US" altLang="en-US" sz="2600" dirty="0" err="1">
                <a:latin typeface="Bwhebb" pitchFamily="2" charset="0"/>
              </a:rPr>
              <a:t>ïa</a:t>
            </a:r>
            <a:r>
              <a:rPr lang="en-US" altLang="en-US" sz="2600" dirty="0">
                <a:latin typeface="Bwhebb" pitchFamily="2" charset="0"/>
              </a:rPr>
              <a:t>] ~</a:t>
            </a:r>
            <a:r>
              <a:rPr lang="en-US" altLang="en-US" sz="2600" dirty="0" err="1">
                <a:latin typeface="Bwhebb" pitchFamily="2" charset="0"/>
              </a:rPr>
              <a:t>yrIêB'v.nI</a:t>
            </a:r>
            <a:r>
              <a:rPr lang="en-US" altLang="en-US" sz="2600" dirty="0">
                <a:latin typeface="Bwhebb" pitchFamily="2" charset="0"/>
              </a:rPr>
              <a:t> ‘</a:t>
            </a:r>
            <a:r>
              <a:rPr lang="en-US" altLang="en-US" sz="2600" dirty="0" err="1">
                <a:latin typeface="Bwhebb" pitchFamily="2" charset="0"/>
              </a:rPr>
              <a:t>troaBo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tArêaBo</a:t>
            </a:r>
            <a:r>
              <a:rPr lang="en-US" altLang="en-US" sz="2600" dirty="0">
                <a:latin typeface="Bwhebb" pitchFamily="2" charset="0"/>
              </a:rPr>
              <a:t> ‘~</a:t>
            </a:r>
            <a:r>
              <a:rPr lang="en-US" altLang="en-US" sz="2600" dirty="0" err="1">
                <a:latin typeface="Bwhebb" pitchFamily="2" charset="0"/>
              </a:rPr>
              <a:t>h,l</a:t>
            </a:r>
            <a:r>
              <a:rPr lang="en-US" altLang="en-US" sz="2600" dirty="0">
                <a:latin typeface="Bwhebb" pitchFamily="2" charset="0"/>
              </a:rPr>
              <a:t>' </a:t>
            </a:r>
            <a:r>
              <a:rPr lang="en-US" altLang="en-US" sz="2600" dirty="0" err="1">
                <a:latin typeface="Bwhebb" pitchFamily="2" charset="0"/>
              </a:rPr>
              <a:t>bcoÜx.l</a:t>
            </a:r>
            <a:r>
              <a:rPr lang="en-US" altLang="en-US" sz="2600" dirty="0">
                <a:latin typeface="Bwhebb" pitchFamily="2" charset="0"/>
              </a:rPr>
              <a:t>;</a:t>
            </a:r>
          </a:p>
          <a:p>
            <a:r>
              <a:rPr lang="en-US" altLang="en-US" sz="2000" b="1" dirty="0">
                <a:solidFill>
                  <a:srgbClr val="7030A0"/>
                </a:solidFill>
              </a:rPr>
              <a:t>Jeremiah 2:13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/>
              <a:t>My people have committed two sins: They have forsaken me, </a:t>
            </a:r>
            <a:r>
              <a:rPr lang="en-US" altLang="en-US" sz="2000" b="1" dirty="0">
                <a:solidFill>
                  <a:srgbClr val="FF0000"/>
                </a:solidFill>
              </a:rPr>
              <a:t>the spring of living water</a:t>
            </a:r>
            <a:r>
              <a:rPr lang="en-US" altLang="en-US" sz="2000" dirty="0"/>
              <a:t>, and have dug their own cisterns, broken cisterns that cannot hold water.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725641" y="5549682"/>
            <a:ext cx="4059243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김 경 래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    Ph.D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1995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(Hebrew University of Jerusalem)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6341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       약속을 믿고 소망을 가진 성도의 삶의 자세</a:t>
            </a:r>
            <a:endParaRPr lang="en-US" altLang="ko-KR" sz="3200" b="1" dirty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30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000" b="1" dirty="0" smtClean="0">
                <a:solidFill>
                  <a:srgbClr val="FFFF00"/>
                </a:solidFill>
              </a:rPr>
              <a:t>）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확신</a:t>
            </a:r>
            <a:r>
              <a:rPr lang="zh-CN" altLang="en-US" sz="3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en-US" sz="3000" b="1" dirty="0" smtClean="0">
                <a:solidFill>
                  <a:srgbClr val="FFFF00"/>
                </a:solidFill>
              </a:rPr>
              <a:t>Full </a:t>
            </a:r>
            <a:r>
              <a:rPr lang="en-US" sz="3000" b="1" dirty="0">
                <a:solidFill>
                  <a:srgbClr val="FFFF00"/>
                </a:solidFill>
              </a:rPr>
              <a:t>assurance </a:t>
            </a:r>
            <a:r>
              <a:rPr lang="en-US" sz="3000" b="1" dirty="0" smtClean="0">
                <a:solidFill>
                  <a:srgbClr val="FFFF00"/>
                </a:solidFill>
              </a:rPr>
              <a:t> (</a:t>
            </a:r>
            <a:r>
              <a:rPr lang="en-US" sz="3000" b="1" dirty="0">
                <a:solidFill>
                  <a:srgbClr val="FFFF00"/>
                </a:solidFill>
              </a:rPr>
              <a:t>v. 11</a:t>
            </a:r>
            <a:r>
              <a:rPr lang="en-US" sz="3000" b="1" dirty="0" smtClean="0">
                <a:solidFill>
                  <a:srgbClr val="FFFF00"/>
                </a:solidFill>
              </a:rPr>
              <a:t>) </a:t>
            </a:r>
            <a:endParaRPr lang="el-GR" sz="3200" b="1" dirty="0">
              <a:solidFill>
                <a:schemeClr val="bg1"/>
              </a:solidFill>
            </a:endParaRPr>
          </a:p>
          <a:p>
            <a:r>
              <a:rPr lang="en-US" altLang="ko-KR" sz="2700" b="1" dirty="0" smtClean="0">
                <a:solidFill>
                  <a:srgbClr val="FF0000"/>
                </a:solidFill>
                <a:latin typeface="+mj-lt"/>
              </a:rPr>
              <a:t>      -</a:t>
            </a:r>
            <a:r>
              <a:rPr lang="ko-KR" altLang="en-US" sz="2700" b="1" dirty="0" smtClean="0">
                <a:solidFill>
                  <a:srgbClr val="FF0000"/>
                </a:solidFill>
              </a:rPr>
              <a:t>히 </a:t>
            </a:r>
            <a:r>
              <a:rPr lang="en-US" sz="2700" b="1" dirty="0" smtClean="0">
                <a:solidFill>
                  <a:srgbClr val="FF0000"/>
                </a:solidFill>
              </a:rPr>
              <a:t>6:11</a:t>
            </a:r>
            <a:r>
              <a:rPr lang="en-US" sz="2700" dirty="0" smtClean="0">
                <a:solidFill>
                  <a:schemeClr val="bg1"/>
                </a:solidFill>
              </a:rPr>
              <a:t>. </a:t>
            </a:r>
            <a:r>
              <a:rPr lang="ko-KR" altLang="en-US" sz="2700" dirty="0" smtClean="0">
                <a:solidFill>
                  <a:schemeClr val="bg1"/>
                </a:solidFill>
              </a:rPr>
              <a:t>우리가 </a:t>
            </a:r>
            <a:r>
              <a:rPr lang="ko-KR" altLang="en-US" sz="2700" dirty="0">
                <a:solidFill>
                  <a:schemeClr val="bg1"/>
                </a:solidFill>
              </a:rPr>
              <a:t>간절히 원하는 것은 너희 각 사람이 동일한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ko-KR" altLang="en-US" sz="2700" dirty="0" smtClean="0">
                <a:solidFill>
                  <a:schemeClr val="bg1"/>
                </a:solidFill>
              </a:rPr>
              <a:t>부지런함을 </a:t>
            </a:r>
            <a:r>
              <a:rPr lang="ko-KR" altLang="en-US" sz="2700" dirty="0">
                <a:solidFill>
                  <a:schemeClr val="bg1"/>
                </a:solidFill>
              </a:rPr>
              <a:t>나타내어 끝까지 </a:t>
            </a:r>
            <a:r>
              <a:rPr lang="ko-KR" altLang="en-US" sz="2700" b="1" dirty="0">
                <a:solidFill>
                  <a:srgbClr val="FFFF00"/>
                </a:solidFill>
              </a:rPr>
              <a:t>소망의 </a:t>
            </a:r>
            <a:r>
              <a:rPr lang="ko-KR" altLang="en-US" sz="2700" b="1" u="sng" dirty="0">
                <a:solidFill>
                  <a:srgbClr val="FFFF00"/>
                </a:solidFill>
              </a:rPr>
              <a:t>풍성함</a:t>
            </a:r>
            <a:r>
              <a:rPr lang="ko-KR" altLang="en-US" sz="2700" dirty="0">
                <a:solidFill>
                  <a:schemeClr val="bg1"/>
                </a:solidFill>
              </a:rPr>
              <a:t>에 이르러</a:t>
            </a:r>
            <a:r>
              <a:rPr lang="en-US" altLang="ko-KR" sz="2700" dirty="0">
                <a:solidFill>
                  <a:schemeClr val="bg1"/>
                </a:solidFill>
              </a:rPr>
              <a:t>, </a:t>
            </a:r>
            <a:r>
              <a:rPr lang="en-US" altLang="zh-TW" sz="27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l-GR" sz="2700" b="1" dirty="0">
                <a:solidFill>
                  <a:srgbClr val="FFFF00"/>
                </a:solidFill>
              </a:rPr>
              <a:t>πληροφορία</a:t>
            </a:r>
            <a:r>
              <a:rPr lang="en-US" altLang="zh-TW" sz="27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sz="2700" b="1" dirty="0" smtClean="0">
              <a:solidFill>
                <a:srgbClr val="FFFF00"/>
              </a:solidFill>
            </a:endParaRPr>
          </a:p>
          <a:p>
            <a:pPr lvl="0"/>
            <a:endParaRPr lang="en-US" sz="800" b="1" dirty="0">
              <a:solidFill>
                <a:srgbClr val="FFFF00"/>
              </a:solidFill>
            </a:endParaRPr>
          </a:p>
          <a:p>
            <a:pPr lvl="0"/>
            <a:r>
              <a:rPr lang="en-US" altLang="zh-CN" sz="30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000" b="1" dirty="0" smtClean="0">
                <a:solidFill>
                  <a:srgbClr val="FFFF00"/>
                </a:solidFill>
              </a:rPr>
              <a:t>）</a:t>
            </a:r>
            <a:r>
              <a:rPr lang="ko-KR" altLang="en-US" sz="2800" b="1" dirty="0">
                <a:solidFill>
                  <a:srgbClr val="FFFF00"/>
                </a:solidFill>
              </a:rPr>
              <a:t> 게으르지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않고 신실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,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 오래 참음</a:t>
            </a:r>
            <a:r>
              <a:rPr lang="en-US" sz="3000" b="1" dirty="0" smtClean="0">
                <a:solidFill>
                  <a:srgbClr val="FFFF00"/>
                </a:solidFill>
              </a:rPr>
              <a:t>  Faith </a:t>
            </a:r>
            <a:r>
              <a:rPr lang="en-US" sz="3000" b="1" dirty="0">
                <a:solidFill>
                  <a:srgbClr val="FFFF00"/>
                </a:solidFill>
              </a:rPr>
              <a:t>&amp; patience, no idleness </a:t>
            </a:r>
            <a:r>
              <a:rPr lang="en-US" sz="3000" b="1" dirty="0" smtClean="0">
                <a:solidFill>
                  <a:srgbClr val="FFFF00"/>
                </a:solidFill>
              </a:rPr>
              <a:t> (</a:t>
            </a:r>
            <a:r>
              <a:rPr lang="en-US" sz="3000" b="1" dirty="0">
                <a:solidFill>
                  <a:srgbClr val="FFFF00"/>
                </a:solidFill>
              </a:rPr>
              <a:t>v. 12, 15)</a:t>
            </a:r>
          </a:p>
          <a:p>
            <a:r>
              <a:rPr lang="en-US" altLang="ko-KR" sz="2700" b="1" dirty="0" smtClean="0">
                <a:solidFill>
                  <a:srgbClr val="FF0000"/>
                </a:solidFill>
              </a:rPr>
              <a:t>      -</a:t>
            </a:r>
            <a:r>
              <a:rPr lang="ko-KR" altLang="en-US" sz="2700" b="1" dirty="0" smtClean="0">
                <a:solidFill>
                  <a:srgbClr val="FF0000"/>
                </a:solidFill>
              </a:rPr>
              <a:t>히 </a:t>
            </a:r>
            <a:r>
              <a:rPr lang="en-US" altLang="ko-KR" sz="2700" b="1" dirty="0" smtClean="0">
                <a:solidFill>
                  <a:srgbClr val="FF0000"/>
                </a:solidFill>
              </a:rPr>
              <a:t>6</a:t>
            </a:r>
            <a:r>
              <a:rPr lang="en-US" sz="2700" b="1" dirty="0" smtClean="0">
                <a:solidFill>
                  <a:srgbClr val="FF0000"/>
                </a:solidFill>
              </a:rPr>
              <a:t>:</a:t>
            </a:r>
            <a:r>
              <a:rPr lang="en-US" altLang="zh-CN" sz="2700" b="1" dirty="0" smtClean="0">
                <a:solidFill>
                  <a:srgbClr val="FF0000"/>
                </a:solidFill>
              </a:rPr>
              <a:t>12</a:t>
            </a:r>
            <a:r>
              <a:rPr lang="en-US" sz="2700" dirty="0" smtClean="0">
                <a:solidFill>
                  <a:schemeClr val="bg1"/>
                </a:solidFill>
              </a:rPr>
              <a:t>. </a:t>
            </a:r>
            <a:r>
              <a:rPr lang="ko-KR" altLang="en-US" sz="2700" b="1" dirty="0">
                <a:solidFill>
                  <a:srgbClr val="FFFF00"/>
                </a:solidFill>
              </a:rPr>
              <a:t>게으르지 아니하고 </a:t>
            </a:r>
            <a:r>
              <a:rPr lang="ko-KR" altLang="en-US" sz="2700" b="1" dirty="0" smtClean="0">
                <a:solidFill>
                  <a:srgbClr val="FFFF00"/>
                </a:solidFill>
              </a:rPr>
              <a:t>믿음과 </a:t>
            </a:r>
            <a:r>
              <a:rPr lang="ko-KR" altLang="en-US" sz="2700" b="1" dirty="0">
                <a:solidFill>
                  <a:srgbClr val="FFFF00"/>
                </a:solidFill>
              </a:rPr>
              <a:t>오래 참음으로 말미암아 약속들을 </a:t>
            </a:r>
            <a:endParaRPr lang="en-US" altLang="ko-KR" sz="2700" b="1" dirty="0" smtClean="0">
              <a:solidFill>
                <a:srgbClr val="FFFF00"/>
              </a:solidFill>
            </a:endParaRPr>
          </a:p>
          <a:p>
            <a:r>
              <a:rPr lang="en-US" altLang="ko-KR" sz="2700" b="1" dirty="0">
                <a:solidFill>
                  <a:srgbClr val="FFFF00"/>
                </a:solidFill>
              </a:rPr>
              <a:t> </a:t>
            </a:r>
            <a:r>
              <a:rPr lang="en-US" altLang="ko-KR" sz="2700" b="1" dirty="0" smtClean="0">
                <a:solidFill>
                  <a:srgbClr val="FFFF00"/>
                </a:solidFill>
              </a:rPr>
              <a:t>                      </a:t>
            </a:r>
            <a:r>
              <a:rPr lang="ko-KR" altLang="en-US" sz="2700" b="1" dirty="0" smtClean="0">
                <a:solidFill>
                  <a:srgbClr val="FFFF00"/>
                </a:solidFill>
              </a:rPr>
              <a:t>기업으로 </a:t>
            </a:r>
            <a:r>
              <a:rPr lang="ko-KR" altLang="en-US" sz="2700" b="1" dirty="0">
                <a:solidFill>
                  <a:srgbClr val="FFFF00"/>
                </a:solidFill>
              </a:rPr>
              <a:t>받는</a:t>
            </a:r>
            <a:r>
              <a:rPr lang="ko-KR" altLang="en-US" sz="2700" dirty="0">
                <a:solidFill>
                  <a:schemeClr val="bg1"/>
                </a:solidFill>
              </a:rPr>
              <a:t> 자들을 본받는 </a:t>
            </a:r>
            <a:r>
              <a:rPr lang="ko-KR" altLang="en-US" sz="2700" dirty="0" smtClean="0">
                <a:solidFill>
                  <a:schemeClr val="bg1"/>
                </a:solidFill>
              </a:rPr>
              <a:t>자 </a:t>
            </a:r>
            <a:r>
              <a:rPr lang="ko-KR" altLang="en-US" sz="2700" dirty="0">
                <a:solidFill>
                  <a:schemeClr val="bg1"/>
                </a:solidFill>
              </a:rPr>
              <a:t>되게 하려는 것이니라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2700" b="1" dirty="0">
                <a:solidFill>
                  <a:schemeClr val="bg1"/>
                </a:solidFill>
                <a:ea typeface="DFKai-SB" pitchFamily="65" charset="-120"/>
              </a:rPr>
              <a:t> </a:t>
            </a:r>
            <a:r>
              <a:rPr lang="en-US" altLang="ko-KR" sz="2700" b="1" dirty="0" smtClean="0">
                <a:solidFill>
                  <a:schemeClr val="bg1"/>
                </a:solidFill>
                <a:ea typeface="DFKai-SB" pitchFamily="65" charset="-120"/>
              </a:rPr>
              <a:t>    </a:t>
            </a:r>
            <a:r>
              <a:rPr lang="en-US" altLang="ko-KR" sz="27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700" b="1" dirty="0" smtClean="0">
                <a:solidFill>
                  <a:srgbClr val="FF0000"/>
                </a:solidFill>
              </a:rPr>
              <a:t>히 </a:t>
            </a:r>
            <a:r>
              <a:rPr lang="en-US" altLang="ko-KR" sz="2700" b="1" dirty="0" smtClean="0">
                <a:solidFill>
                  <a:srgbClr val="FF0000"/>
                </a:solidFill>
              </a:rPr>
              <a:t>6</a:t>
            </a:r>
            <a:r>
              <a:rPr lang="en-US" sz="2700" b="1" dirty="0" smtClean="0">
                <a:solidFill>
                  <a:srgbClr val="FF0000"/>
                </a:solidFill>
              </a:rPr>
              <a:t>:1</a:t>
            </a:r>
            <a:r>
              <a:rPr lang="en-US" altLang="zh-CN" sz="2700" b="1" dirty="0" smtClean="0">
                <a:solidFill>
                  <a:srgbClr val="FF0000"/>
                </a:solidFill>
              </a:rPr>
              <a:t>5</a:t>
            </a:r>
            <a:r>
              <a:rPr lang="en-US" sz="2700" dirty="0">
                <a:solidFill>
                  <a:schemeClr val="bg1"/>
                </a:solidFill>
              </a:rPr>
              <a:t>. </a:t>
            </a:r>
            <a:r>
              <a:rPr lang="ko-KR" altLang="en-US" sz="2700" dirty="0">
                <a:solidFill>
                  <a:schemeClr val="bg1"/>
                </a:solidFill>
              </a:rPr>
              <a:t>그가 이같이 </a:t>
            </a:r>
            <a:r>
              <a:rPr lang="ko-KR" altLang="en-US" sz="2700" b="1" dirty="0">
                <a:solidFill>
                  <a:srgbClr val="FFFF00"/>
                </a:solidFill>
              </a:rPr>
              <a:t>오래 참아 약속을 받았느니라</a:t>
            </a:r>
            <a:r>
              <a:rPr lang="en-US" altLang="ko-KR" sz="2700" dirty="0">
                <a:solidFill>
                  <a:schemeClr val="bg1"/>
                </a:solidFill>
              </a:rPr>
              <a:t>.</a:t>
            </a:r>
            <a:r>
              <a:rPr lang="en-US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sz="27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lvl="0"/>
            <a:endParaRPr lang="en-US" altLang="zh-CN" sz="800" b="1" dirty="0" smtClean="0">
              <a:solidFill>
                <a:srgbClr val="FFFF00"/>
              </a:solidFill>
            </a:endParaRPr>
          </a:p>
          <a:p>
            <a:pPr lvl="0"/>
            <a:r>
              <a:rPr lang="en-US" altLang="zh-CN" sz="2800" b="1" dirty="0" smtClean="0">
                <a:solidFill>
                  <a:srgbClr val="FFFF00"/>
                </a:solidFill>
              </a:rPr>
              <a:t>3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）</a:t>
            </a:r>
            <a:r>
              <a:rPr lang="ko-KR" altLang="en-US" sz="2800" b="1" dirty="0">
                <a:solidFill>
                  <a:srgbClr val="FFFF00"/>
                </a:solidFill>
              </a:rPr>
              <a:t> 큰 안위를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받음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</a:rPr>
              <a:t>Getting </a:t>
            </a:r>
            <a:r>
              <a:rPr lang="en-US" sz="2800" b="1" dirty="0">
                <a:solidFill>
                  <a:srgbClr val="FFFF00"/>
                </a:solidFill>
              </a:rPr>
              <a:t>great comfort (v. 18)</a:t>
            </a:r>
          </a:p>
          <a:p>
            <a:r>
              <a:rPr lang="en-US" altLang="ko-KR" sz="2700" b="1" dirty="0" smtClean="0">
                <a:solidFill>
                  <a:srgbClr val="FF0000"/>
                </a:solidFill>
                <a:latin typeface="+mj-lt"/>
              </a:rPr>
              <a:t>      -</a:t>
            </a:r>
            <a:r>
              <a:rPr lang="ko-KR" altLang="en-US" sz="2700" b="1" dirty="0" smtClean="0">
                <a:solidFill>
                  <a:srgbClr val="FF0000"/>
                </a:solidFill>
              </a:rPr>
              <a:t>히</a:t>
            </a:r>
            <a:r>
              <a:rPr lang="ko-KR" altLang="en-US" sz="27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2700" b="1" dirty="0" smtClean="0">
                <a:solidFill>
                  <a:srgbClr val="FF0000"/>
                </a:solidFill>
                <a:latin typeface="+mj-lt"/>
              </a:rPr>
              <a:t>6</a:t>
            </a:r>
            <a:r>
              <a:rPr lang="en-US" sz="2700" b="1" dirty="0" smtClean="0">
                <a:solidFill>
                  <a:srgbClr val="FF0000"/>
                </a:solidFill>
                <a:latin typeface="+mj-lt"/>
              </a:rPr>
              <a:t>:1</a:t>
            </a:r>
            <a:r>
              <a:rPr lang="en-US" altLang="zh-CN" sz="2700" b="1" dirty="0" smtClean="0">
                <a:solidFill>
                  <a:srgbClr val="FF0000"/>
                </a:solidFill>
                <a:latin typeface="+mj-lt"/>
              </a:rPr>
              <a:t>8</a:t>
            </a:r>
            <a:r>
              <a:rPr lang="en-US" sz="27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ko-KR" altLang="en-US" sz="2700" dirty="0">
                <a:solidFill>
                  <a:schemeClr val="bg1"/>
                </a:solidFill>
              </a:rPr>
              <a:t>이는 하나님이 거짓말을 하실 수 없는 이 두 가지 변하지 못할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en-US" altLang="ko-KR" sz="2700" dirty="0">
                <a:solidFill>
                  <a:schemeClr val="bg1"/>
                </a:solidFill>
              </a:rPr>
              <a:t> </a:t>
            </a:r>
            <a:r>
              <a:rPr lang="en-US" altLang="ko-KR" sz="2700" dirty="0" smtClean="0">
                <a:solidFill>
                  <a:schemeClr val="bg1"/>
                </a:solidFill>
              </a:rPr>
              <a:t>                     </a:t>
            </a:r>
            <a:r>
              <a:rPr lang="ko-KR" altLang="en-US" sz="2700" dirty="0" smtClean="0">
                <a:solidFill>
                  <a:schemeClr val="bg1"/>
                </a:solidFill>
              </a:rPr>
              <a:t>사실로 </a:t>
            </a:r>
            <a:r>
              <a:rPr lang="ko-KR" altLang="en-US" sz="2700" dirty="0">
                <a:solidFill>
                  <a:schemeClr val="bg1"/>
                </a:solidFill>
              </a:rPr>
              <a:t>말미암아 </a:t>
            </a:r>
            <a:r>
              <a:rPr lang="ko-KR" altLang="en-US" sz="2700" b="1" dirty="0">
                <a:solidFill>
                  <a:srgbClr val="FFFF00"/>
                </a:solidFill>
              </a:rPr>
              <a:t>앞에 있는 소망을 얻으려고 </a:t>
            </a:r>
            <a:r>
              <a:rPr lang="ko-KR" altLang="en-US" sz="2700" dirty="0">
                <a:solidFill>
                  <a:schemeClr val="bg1"/>
                </a:solidFill>
              </a:rPr>
              <a:t>피난처를 찾은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en-US" altLang="ko-KR" sz="2700" dirty="0">
                <a:solidFill>
                  <a:schemeClr val="bg1"/>
                </a:solidFill>
              </a:rPr>
              <a:t> </a:t>
            </a:r>
            <a:r>
              <a:rPr lang="en-US" altLang="ko-KR" sz="2700" dirty="0" smtClean="0">
                <a:solidFill>
                  <a:schemeClr val="bg1"/>
                </a:solidFill>
              </a:rPr>
              <a:t>                     </a:t>
            </a:r>
            <a:r>
              <a:rPr lang="ko-KR" altLang="en-US" sz="2700" dirty="0" smtClean="0">
                <a:solidFill>
                  <a:schemeClr val="bg1"/>
                </a:solidFill>
              </a:rPr>
              <a:t>우리에게 </a:t>
            </a:r>
            <a:r>
              <a:rPr lang="ko-KR" altLang="en-US" sz="2700" b="1" dirty="0">
                <a:solidFill>
                  <a:srgbClr val="FFFF00"/>
                </a:solidFill>
              </a:rPr>
              <a:t>큰 안위를 받게</a:t>
            </a:r>
            <a:r>
              <a:rPr lang="ko-KR" altLang="en-US" sz="2700" dirty="0">
                <a:solidFill>
                  <a:schemeClr val="bg1"/>
                </a:solidFill>
              </a:rPr>
              <a:t> 하려 하심이라</a:t>
            </a:r>
            <a:r>
              <a:rPr lang="en-US" altLang="ko-KR" sz="2700" dirty="0">
                <a:solidFill>
                  <a:schemeClr val="bg1"/>
                </a:solidFill>
              </a:rPr>
              <a:t>. </a:t>
            </a:r>
            <a:endParaRPr lang="en-US" sz="27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6854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endParaRPr lang="en-US" altLang="ko-KR" sz="800" b="1" dirty="0" smtClean="0">
              <a:solidFill>
                <a:srgbClr val="FFFF00"/>
              </a:solidFill>
              <a:latin typeface="+mj-ea"/>
            </a:endParaRPr>
          </a:p>
          <a:p>
            <a:endParaRPr lang="en-US" altLang="ko-KR" sz="800" b="1" dirty="0" smtClean="0">
              <a:solidFill>
                <a:srgbClr val="FFFF00"/>
              </a:solidFill>
              <a:latin typeface="+mj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  <a:latin typeface="+mj-ea"/>
              </a:rPr>
              <a:t>  앞에 </a:t>
            </a:r>
            <a:r>
              <a:rPr lang="ko-KR" altLang="en-US" sz="3200" b="1" dirty="0">
                <a:solidFill>
                  <a:srgbClr val="FFFF00"/>
                </a:solidFill>
                <a:latin typeface="+mj-ea"/>
              </a:rPr>
              <a:t>놓인 </a:t>
            </a:r>
            <a:r>
              <a:rPr lang="ko-KR" altLang="en-US" sz="3200" b="1" dirty="0" smtClean="0">
                <a:solidFill>
                  <a:srgbClr val="FFFF00"/>
                </a:solidFill>
                <a:latin typeface="+mj-ea"/>
              </a:rPr>
              <a:t>소망을 굳게 붙잡고 목적을 성취한 예</a:t>
            </a:r>
            <a:endParaRPr lang="en-US" altLang="ko-KR" sz="36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pPr marL="514350" indent="-514350">
              <a:buAutoNum type="arabicParenR"/>
            </a:pPr>
            <a:r>
              <a:rPr lang="ko-KR" altLang="en-US" sz="2700" b="1" dirty="0" smtClean="0">
                <a:solidFill>
                  <a:srgbClr val="FFFF00"/>
                </a:solidFill>
                <a:latin typeface="+mj-ea"/>
              </a:rPr>
              <a:t>아브라함</a:t>
            </a:r>
            <a:r>
              <a:rPr lang="zh-CN" altLang="en-US" sz="27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2700" b="1" dirty="0" smtClean="0">
                <a:solidFill>
                  <a:srgbClr val="FFFF00"/>
                </a:solidFill>
              </a:rPr>
              <a:t>(</a:t>
            </a:r>
            <a:r>
              <a:rPr lang="en-US" sz="2700" b="1" dirty="0">
                <a:solidFill>
                  <a:srgbClr val="FFFF00"/>
                </a:solidFill>
              </a:rPr>
              <a:t>v. 15</a:t>
            </a:r>
            <a:r>
              <a:rPr lang="en-US" sz="2700" b="1" dirty="0" smtClean="0">
                <a:solidFill>
                  <a:srgbClr val="FFFF00"/>
                </a:solidFill>
              </a:rPr>
              <a:t>): </a:t>
            </a:r>
            <a:r>
              <a:rPr lang="ko-KR" altLang="en-US" sz="2700" b="1" dirty="0">
                <a:solidFill>
                  <a:srgbClr val="FFFF00"/>
                </a:solidFill>
                <a:latin typeface="+mj-ea"/>
                <a:ea typeface="+mj-ea"/>
              </a:rPr>
              <a:t>그가 이같이 오래 참아 약속을 받았느니라</a:t>
            </a:r>
            <a:r>
              <a:rPr lang="en-US" altLang="ko-KR" sz="2700" b="1" dirty="0" smtClean="0">
                <a:solidFill>
                  <a:srgbClr val="FFFF00"/>
                </a:solidFill>
                <a:latin typeface="+mj-ea"/>
                <a:ea typeface="+mj-ea"/>
              </a:rPr>
              <a:t>.</a:t>
            </a:r>
          </a:p>
          <a:p>
            <a:r>
              <a:rPr lang="en-US" altLang="zh-TW" sz="2500" b="1" dirty="0">
                <a:solidFill>
                  <a:srgbClr val="FF0000"/>
                </a:solidFill>
              </a:rPr>
              <a:t> </a:t>
            </a:r>
            <a:r>
              <a:rPr lang="en-US" altLang="zh-TW" sz="2500" b="1" dirty="0" smtClean="0">
                <a:solidFill>
                  <a:srgbClr val="FF0000"/>
                </a:solidFill>
              </a:rPr>
              <a:t>    -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롬</a:t>
            </a:r>
            <a:r>
              <a:rPr lang="en-US" sz="2500" b="1" dirty="0" smtClean="0">
                <a:solidFill>
                  <a:srgbClr val="FF0000"/>
                </a:solidFill>
              </a:rPr>
              <a:t>4:18</a:t>
            </a:r>
            <a:r>
              <a:rPr lang="en-US" sz="2500" dirty="0" smtClean="0">
                <a:solidFill>
                  <a:schemeClr val="bg1"/>
                </a:solidFill>
              </a:rPr>
              <a:t>. </a:t>
            </a:r>
            <a:r>
              <a:rPr lang="ko-KR" altLang="en-US" sz="2500" dirty="0">
                <a:solidFill>
                  <a:schemeClr val="bg1"/>
                </a:solidFill>
              </a:rPr>
              <a:t>아브라함이 바랄 수 없는 중에 바라고 믿었으니 이는 네 </a:t>
            </a:r>
            <a:r>
              <a:rPr lang="ko-KR" altLang="en-US" sz="2500" dirty="0" smtClean="0">
                <a:solidFill>
                  <a:schemeClr val="bg1"/>
                </a:solidFill>
              </a:rPr>
              <a:t>후손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이 이같으리라 </a:t>
            </a:r>
            <a:r>
              <a:rPr lang="ko-KR" altLang="en-US" sz="2500" dirty="0">
                <a:solidFill>
                  <a:schemeClr val="bg1"/>
                </a:solidFill>
              </a:rPr>
              <a:t>하신 말씀대로 </a:t>
            </a:r>
            <a:r>
              <a:rPr lang="ko-KR" altLang="en-US" sz="2500" b="1" dirty="0">
                <a:solidFill>
                  <a:srgbClr val="FFFF00"/>
                </a:solidFill>
              </a:rPr>
              <a:t>많은 민족의 조상이 되게 </a:t>
            </a:r>
            <a:r>
              <a:rPr lang="ko-KR" altLang="en-US" sz="2500" dirty="0">
                <a:solidFill>
                  <a:schemeClr val="bg1"/>
                </a:solidFill>
              </a:rPr>
              <a:t>하려 하심이라</a:t>
            </a:r>
            <a:r>
              <a:rPr lang="en-US" altLang="ko-KR" sz="2500" dirty="0">
                <a:solidFill>
                  <a:schemeClr val="bg1"/>
                </a:solidFill>
              </a:rPr>
              <a:t>.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ko-KR" altLang="en-US" sz="2500" b="1" dirty="0" smtClean="0">
                <a:solidFill>
                  <a:srgbClr val="FF0000"/>
                </a:solidFill>
              </a:rPr>
              <a:t>      </a:t>
            </a:r>
            <a:r>
              <a:rPr lang="en-US" altLang="ko-KR" sz="25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히</a:t>
            </a:r>
            <a:r>
              <a:rPr lang="en-US" sz="2500" b="1" dirty="0" smtClean="0">
                <a:solidFill>
                  <a:srgbClr val="FF0000"/>
                </a:solidFill>
              </a:rPr>
              <a:t>7:6</a:t>
            </a:r>
            <a:r>
              <a:rPr lang="en-US" sz="2500" dirty="0" smtClean="0">
                <a:solidFill>
                  <a:schemeClr val="bg1"/>
                </a:solidFill>
              </a:rPr>
              <a:t>. </a:t>
            </a:r>
            <a:r>
              <a:rPr lang="ko-KR" altLang="en-US" sz="2500" dirty="0">
                <a:solidFill>
                  <a:schemeClr val="bg1"/>
                </a:solidFill>
              </a:rPr>
              <a:t>레위 족보에 들지 아니한 멜기세덱은 아브라함에게서 십분의 일을 취하고 </a:t>
            </a:r>
            <a:r>
              <a:rPr lang="ko-KR" altLang="en-US" sz="2500" b="1" dirty="0">
                <a:solidFill>
                  <a:srgbClr val="FFFF00"/>
                </a:solidFill>
              </a:rPr>
              <a:t>약속을 받은 그를 위하여 복을 빌었나니</a:t>
            </a:r>
            <a:r>
              <a:rPr lang="en-US" altLang="ko-KR" sz="2500" dirty="0">
                <a:solidFill>
                  <a:schemeClr val="bg1"/>
                </a:solidFill>
              </a:rPr>
              <a:t>.</a:t>
            </a:r>
            <a:endParaRPr lang="en-US" sz="2500" dirty="0">
              <a:solidFill>
                <a:schemeClr val="bg1"/>
              </a:solidFill>
            </a:endParaRPr>
          </a:p>
          <a:p>
            <a:endParaRPr lang="en-US" altLang="zh-TW" sz="800" dirty="0" smtClean="0">
              <a:solidFill>
                <a:schemeClr val="bg1"/>
              </a:solidFill>
            </a:endParaRPr>
          </a:p>
          <a:p>
            <a:endParaRPr lang="en-US" altLang="zh-TW" sz="800" dirty="0">
              <a:solidFill>
                <a:schemeClr val="bg1"/>
              </a:solidFill>
            </a:endParaRPr>
          </a:p>
          <a:p>
            <a:r>
              <a:rPr lang="en-US" altLang="zh-CN" sz="2800" b="1" dirty="0" smtClean="0">
                <a:solidFill>
                  <a:srgbClr val="FFFF00"/>
                </a:solidFill>
                <a:latin typeface="+mj-lt"/>
              </a:rPr>
              <a:t>2)</a:t>
            </a:r>
            <a:r>
              <a:rPr lang="ko-KR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ko-KR" altLang="en-US" sz="2800" b="1" dirty="0" smtClean="0">
                <a:solidFill>
                  <a:srgbClr val="FFFF00"/>
                </a:solidFill>
                <a:latin typeface="+mj-ea"/>
              </a:rPr>
              <a:t>성도의 선두주자 예수님 </a:t>
            </a:r>
            <a:r>
              <a:rPr lang="en-US" sz="2800" b="1" dirty="0" smtClean="0">
                <a:solidFill>
                  <a:srgbClr val="FFFF00"/>
                </a:solidFill>
              </a:rPr>
              <a:t>(</a:t>
            </a:r>
            <a:r>
              <a:rPr lang="en-US" sz="2800" b="1" dirty="0">
                <a:solidFill>
                  <a:srgbClr val="FFFF00"/>
                </a:solidFill>
              </a:rPr>
              <a:t>v. 2</a:t>
            </a:r>
            <a:r>
              <a:rPr lang="en-US" altLang="zh-CN" sz="2800" b="1" dirty="0">
                <a:solidFill>
                  <a:srgbClr val="FFFF00"/>
                </a:solidFill>
              </a:rPr>
              <a:t>0</a:t>
            </a:r>
            <a:r>
              <a:rPr lang="en-US" sz="2800" b="1" dirty="0" smtClean="0">
                <a:solidFill>
                  <a:srgbClr val="FFFF00"/>
                </a:solidFill>
              </a:rPr>
              <a:t>): </a:t>
            </a:r>
            <a:r>
              <a:rPr lang="ko-KR" altLang="en-US" sz="2800" b="1" dirty="0">
                <a:solidFill>
                  <a:srgbClr val="FFFF00"/>
                </a:solidFill>
              </a:rPr>
              <a:t>그리로 </a:t>
            </a:r>
            <a:r>
              <a:rPr lang="ko-KR" altLang="en-US" sz="2800" b="1" u="sng" dirty="0">
                <a:solidFill>
                  <a:srgbClr val="FFFF00"/>
                </a:solidFill>
              </a:rPr>
              <a:t>앞서 가신</a:t>
            </a:r>
            <a:r>
              <a:rPr lang="ko-KR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ko-KR" sz="2800" dirty="0">
                <a:solidFill>
                  <a:schemeClr val="bg1"/>
                </a:solidFill>
              </a:rPr>
              <a:t>(</a:t>
            </a:r>
            <a:r>
              <a:rPr lang="el-GR" sz="2800" b="1" dirty="0">
                <a:solidFill>
                  <a:srgbClr val="FFFF00"/>
                </a:solidFill>
              </a:rPr>
              <a:t>πρόδρομος</a:t>
            </a:r>
            <a:r>
              <a:rPr lang="en-US" sz="2800" dirty="0">
                <a:solidFill>
                  <a:srgbClr val="FFFF00"/>
                </a:solidFill>
              </a:rPr>
              <a:t>  </a:t>
            </a:r>
            <a:r>
              <a:rPr lang="en-US" sz="2800" i="1" dirty="0">
                <a:solidFill>
                  <a:schemeClr val="bg1"/>
                </a:solidFill>
              </a:rPr>
              <a:t>forerunner</a:t>
            </a:r>
            <a:r>
              <a:rPr lang="en-US" altLang="ko-KR" sz="2800" dirty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ko-KR" altLang="en-US" sz="2800" b="1" dirty="0" smtClean="0">
                <a:solidFill>
                  <a:srgbClr val="FFFF00"/>
                </a:solidFill>
              </a:rPr>
              <a:t>예수께서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>
                <a:solidFill>
                  <a:schemeClr val="bg1"/>
                </a:solidFill>
              </a:rPr>
              <a:t>멜기세덱의 반차를 따라 영원히 대제사장이 되어 </a:t>
            </a:r>
            <a:r>
              <a:rPr lang="ko-KR" altLang="en-US" sz="2800" b="1" dirty="0">
                <a:solidFill>
                  <a:srgbClr val="FFFF00"/>
                </a:solidFill>
              </a:rPr>
              <a:t>우리를 위하여 들어 가셨느니라</a:t>
            </a:r>
            <a:r>
              <a:rPr lang="en-US" altLang="ko-KR" sz="28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2800" b="1" dirty="0">
                <a:solidFill>
                  <a:schemeClr val="bg1"/>
                </a:solidFill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    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히</a:t>
            </a:r>
            <a:r>
              <a:rPr lang="en-US" sz="2600" b="1" dirty="0" smtClean="0">
                <a:solidFill>
                  <a:srgbClr val="FF0000"/>
                </a:solidFill>
              </a:rPr>
              <a:t>5:10</a:t>
            </a:r>
            <a:r>
              <a:rPr lang="en-US" sz="2600" dirty="0" smtClean="0">
                <a:solidFill>
                  <a:schemeClr val="bg1"/>
                </a:solidFill>
              </a:rPr>
              <a:t>. </a:t>
            </a:r>
            <a:r>
              <a:rPr lang="ko-KR" altLang="en-US" sz="2600" dirty="0">
                <a:solidFill>
                  <a:schemeClr val="bg1"/>
                </a:solidFill>
              </a:rPr>
              <a:t>하나님께 멜기세덱의 반차를 따른 </a:t>
            </a:r>
            <a:r>
              <a:rPr lang="ko-KR" altLang="en-US" sz="2600" b="1" dirty="0">
                <a:solidFill>
                  <a:srgbClr val="FFFF00"/>
                </a:solidFill>
              </a:rPr>
              <a:t>대제사장이라 칭하심을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받으셨느니라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ko-KR" altLang="en-US" sz="2600" b="1" dirty="0" smtClean="0">
                <a:solidFill>
                  <a:srgbClr val="FF0000"/>
                </a:solidFill>
              </a:rPr>
              <a:t>     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히</a:t>
            </a:r>
            <a:r>
              <a:rPr lang="en-US" sz="2600" b="1" dirty="0" smtClean="0">
                <a:solidFill>
                  <a:srgbClr val="FF0000"/>
                </a:solidFill>
              </a:rPr>
              <a:t>8:6</a:t>
            </a:r>
            <a:r>
              <a:rPr lang="en-US" sz="2600" dirty="0" smtClean="0">
                <a:solidFill>
                  <a:schemeClr val="bg1"/>
                </a:solidFill>
              </a:rPr>
              <a:t>. </a:t>
            </a:r>
            <a:r>
              <a:rPr lang="ko-KR" altLang="en-US" sz="2600" dirty="0">
                <a:solidFill>
                  <a:schemeClr val="bg1"/>
                </a:solidFill>
              </a:rPr>
              <a:t>그러나 이제 그는 더 아름다운 직분을 얻으셨으니 그는 더 좋은 약속으로 세우신 </a:t>
            </a:r>
            <a:r>
              <a:rPr lang="ko-KR" altLang="en-US" sz="2600" b="1" dirty="0">
                <a:solidFill>
                  <a:srgbClr val="FFFF00"/>
                </a:solidFill>
              </a:rPr>
              <a:t>더 좋은 언약의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중보자시라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412" y="3124200"/>
            <a:ext cx="10668000" cy="346464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</a:rPr>
              <a:t>‎  </a:t>
            </a:r>
            <a:r>
              <a:rPr lang="he-IL" sz="5400" b="1" dirty="0" smtClean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 smtClean="0">
                <a:solidFill>
                  <a:schemeClr val="bg1"/>
                </a:solidFill>
              </a:rPr>
              <a:t> 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</a:t>
            </a:r>
            <a:r>
              <a:rPr lang="en-US" sz="3600" b="1" dirty="0" smtClean="0">
                <a:solidFill>
                  <a:srgbClr val="FFFF00"/>
                </a:solidFill>
              </a:rPr>
              <a:t>6:24-26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 smtClean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 smtClean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 smtClean="0">
                <a:solidFill>
                  <a:schemeClr val="bg1"/>
                </a:solidFill>
              </a:rPr>
              <a:t>‎</a:t>
            </a:r>
            <a:r>
              <a:rPr lang="he-IL" sz="5400" b="1" dirty="0" smtClean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 smtClean="0">
                <a:solidFill>
                  <a:schemeClr val="bg1"/>
                </a:solidFill>
              </a:rPr>
              <a:t>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2800" dirty="0" smtClean="0"/>
          </a:p>
          <a:p>
            <a:pPr algn="ctr" rtl="1"/>
            <a:endParaRPr lang="en-US" altLang="ko-K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/>
              <a:t>민수기 </a:t>
            </a:r>
            <a:r>
              <a:rPr lang="en-US" sz="3200" b="1" dirty="0" smtClean="0"/>
              <a:t>6:24-26</a:t>
            </a:r>
          </a:p>
          <a:p>
            <a:r>
              <a:rPr lang="ko-KR" altLang="en-US" sz="3200" dirty="0" smtClean="0">
                <a:solidFill>
                  <a:schemeClr val="bg1"/>
                </a:solidFill>
              </a:rPr>
              <a:t>여호와는 </a:t>
            </a:r>
            <a:r>
              <a:rPr lang="ko-KR" altLang="en-US" sz="3200" dirty="0">
                <a:solidFill>
                  <a:schemeClr val="bg1"/>
                </a:solidFill>
              </a:rPr>
              <a:t>네게 복을 주시고 너를 지키시기를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그의 얼굴을 네게 비추사 은혜 베푸시기를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 얼굴을 네게로 향하여 드사 평강 주시기를 원하노라 할지니라 하라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6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36" y="31044"/>
            <a:ext cx="12188824" cy="682238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r>
              <a:rPr lang="ko-KR" altLang="en-US" sz="3600" b="1" dirty="0" smtClean="0">
                <a:solidFill>
                  <a:srgbClr val="FFFF00"/>
                </a:solidFill>
              </a:rPr>
              <a:t>     영원히 지속되는 세가지</a:t>
            </a:r>
            <a:r>
              <a:rPr lang="en-US" altLang="ko-KR" sz="3600" b="1" dirty="0" smtClean="0">
                <a:solidFill>
                  <a:srgbClr val="FFFF00"/>
                </a:solidFill>
              </a:rPr>
              <a:t>: </a:t>
            </a:r>
            <a:r>
              <a:rPr lang="ko-KR" altLang="en-US" sz="3600" b="1" dirty="0" smtClean="0">
                <a:solidFill>
                  <a:srgbClr val="FFFF00"/>
                </a:solidFill>
              </a:rPr>
              <a:t>믿음</a:t>
            </a:r>
            <a:r>
              <a:rPr lang="en-US" altLang="ko-KR" sz="3600" b="1" dirty="0" smtClean="0">
                <a:solidFill>
                  <a:srgbClr val="FFFF00"/>
                </a:solidFill>
              </a:rPr>
              <a:t>,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ko-KR" altLang="en-US" sz="3600" b="1" dirty="0">
                <a:solidFill>
                  <a:srgbClr val="FFFF00"/>
                </a:solidFill>
              </a:rPr>
              <a:t>소망</a:t>
            </a:r>
            <a:r>
              <a:rPr lang="en-US" sz="3600" b="1" dirty="0">
                <a:solidFill>
                  <a:srgbClr val="FFFF00"/>
                </a:solidFill>
              </a:rPr>
              <a:t>, </a:t>
            </a:r>
            <a:r>
              <a:rPr lang="ko-KR" altLang="en-US" sz="3600" b="1" dirty="0" smtClean="0">
                <a:solidFill>
                  <a:srgbClr val="FFFF00"/>
                </a:solidFill>
              </a:rPr>
              <a:t>사랑</a:t>
            </a:r>
            <a:endParaRPr lang="en-US" altLang="ko-KR" sz="36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</a:rPr>
              <a:t>   -</a:t>
            </a:r>
            <a:r>
              <a:rPr lang="ko-KR" altLang="en-US" sz="3200" b="1" dirty="0">
                <a:solidFill>
                  <a:srgbClr val="FF0000"/>
                </a:solidFill>
              </a:rPr>
              <a:t>고전</a:t>
            </a:r>
            <a:r>
              <a:rPr lang="en-US" sz="3200" b="1" dirty="0" smtClean="0">
                <a:solidFill>
                  <a:srgbClr val="FF0000"/>
                </a:solidFill>
              </a:rPr>
              <a:t>13:13</a:t>
            </a:r>
            <a:r>
              <a:rPr lang="en-US" sz="3200" dirty="0" smtClean="0">
                <a:solidFill>
                  <a:schemeClr val="bg1"/>
                </a:solidFill>
              </a:rPr>
              <a:t>.   </a:t>
            </a:r>
            <a:r>
              <a:rPr lang="ko-KR" altLang="en-US" sz="3200" dirty="0" smtClean="0">
                <a:solidFill>
                  <a:schemeClr val="bg1"/>
                </a:solidFill>
              </a:rPr>
              <a:t>그런즉 </a:t>
            </a:r>
            <a:r>
              <a:rPr lang="ko-KR" altLang="en-US" sz="3200" b="1" dirty="0">
                <a:solidFill>
                  <a:srgbClr val="FFFF00"/>
                </a:solidFill>
              </a:rPr>
              <a:t>믿음</a:t>
            </a:r>
            <a:r>
              <a:rPr lang="en-US" sz="3200" b="1" dirty="0">
                <a:solidFill>
                  <a:srgbClr val="FFFF00"/>
                </a:solidFill>
              </a:rPr>
              <a:t>, </a:t>
            </a:r>
            <a:r>
              <a:rPr lang="ko-KR" altLang="en-US" sz="3200" b="1" dirty="0">
                <a:solidFill>
                  <a:srgbClr val="FFFF00"/>
                </a:solidFill>
              </a:rPr>
              <a:t>소망</a:t>
            </a:r>
            <a:r>
              <a:rPr lang="en-US" sz="3200" b="1" dirty="0">
                <a:solidFill>
                  <a:srgbClr val="FFFF00"/>
                </a:solidFill>
              </a:rPr>
              <a:t>, </a:t>
            </a:r>
            <a:r>
              <a:rPr lang="ko-KR" altLang="en-US" sz="3200" b="1" dirty="0">
                <a:solidFill>
                  <a:srgbClr val="FFFF00"/>
                </a:solidFill>
              </a:rPr>
              <a:t>사랑 </a:t>
            </a:r>
            <a:r>
              <a:rPr lang="ko-KR" altLang="en-US" sz="3200" dirty="0">
                <a:solidFill>
                  <a:schemeClr val="bg1"/>
                </a:solidFill>
              </a:rPr>
              <a:t>이 세가지는 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r>
              <a:rPr lang="en-US" altLang="ko-KR" sz="3200" dirty="0">
                <a:solidFill>
                  <a:schemeClr val="bg1"/>
                </a:solidFill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</a:rPr>
              <a:t>                </a:t>
            </a:r>
            <a:r>
              <a:rPr lang="ko-KR" altLang="en-US" sz="3200" dirty="0" smtClean="0">
                <a:solidFill>
                  <a:schemeClr val="bg1"/>
                </a:solidFill>
              </a:rPr>
              <a:t>항상 </a:t>
            </a:r>
            <a:r>
              <a:rPr lang="ko-KR" altLang="en-US" sz="3200" dirty="0">
                <a:solidFill>
                  <a:schemeClr val="bg1"/>
                </a:solidFill>
              </a:rPr>
              <a:t>있을 것인데</a:t>
            </a:r>
            <a:r>
              <a:rPr lang="en-US" altLang="ko-KR" sz="3200" dirty="0">
                <a:solidFill>
                  <a:schemeClr val="bg1"/>
                </a:solidFill>
              </a:rPr>
              <a:t>,</a:t>
            </a:r>
            <a:r>
              <a:rPr lang="ko-KR" altLang="en-US" sz="3200" dirty="0">
                <a:solidFill>
                  <a:schemeClr val="bg1"/>
                </a:solidFill>
              </a:rPr>
              <a:t> 그 중의 제일은 </a:t>
            </a:r>
            <a:r>
              <a:rPr lang="ko-KR" altLang="en-US" sz="3200" b="1" dirty="0">
                <a:solidFill>
                  <a:srgbClr val="FFFF00"/>
                </a:solidFill>
              </a:rPr>
              <a:t>사랑</a:t>
            </a:r>
            <a:r>
              <a:rPr lang="ko-KR" altLang="en-US" sz="3200" dirty="0">
                <a:solidFill>
                  <a:schemeClr val="bg1"/>
                </a:solidFill>
              </a:rPr>
              <a:t>이라</a:t>
            </a:r>
            <a:r>
              <a:rPr lang="en-US" altLang="ko-KR" sz="3200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sz="1000" dirty="0" smtClean="0">
              <a:solidFill>
                <a:schemeClr val="bg1"/>
              </a:solidFill>
            </a:endParaRPr>
          </a:p>
          <a:p>
            <a:r>
              <a:rPr lang="ko-KR" altLang="en-US" sz="3200" b="1" dirty="0" smtClean="0">
                <a:solidFill>
                  <a:srgbClr val="FF0000"/>
                </a:solidFill>
              </a:rPr>
              <a:t>  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살전</a:t>
            </a:r>
            <a:r>
              <a:rPr lang="en-US" sz="3200" b="1" dirty="0">
                <a:solidFill>
                  <a:srgbClr val="FF0000"/>
                </a:solidFill>
              </a:rPr>
              <a:t>1:3</a:t>
            </a:r>
            <a:r>
              <a:rPr lang="en-US" sz="3200" dirty="0" smtClean="0">
                <a:solidFill>
                  <a:schemeClr val="bg1"/>
                </a:solidFill>
              </a:rPr>
              <a:t>.  </a:t>
            </a:r>
            <a:r>
              <a:rPr lang="ko-KR" altLang="en-US" sz="3200" dirty="0">
                <a:solidFill>
                  <a:schemeClr val="bg1"/>
                </a:solidFill>
              </a:rPr>
              <a:t>너희의 </a:t>
            </a:r>
            <a:r>
              <a:rPr lang="ko-KR" altLang="en-US" sz="3200" b="1" dirty="0">
                <a:solidFill>
                  <a:srgbClr val="FFFF00"/>
                </a:solidFill>
              </a:rPr>
              <a:t>믿음</a:t>
            </a:r>
            <a:r>
              <a:rPr lang="ko-KR" altLang="en-US" sz="3200" dirty="0">
                <a:solidFill>
                  <a:schemeClr val="bg1"/>
                </a:solidFill>
              </a:rPr>
              <a:t>의 역사와 </a:t>
            </a:r>
            <a:r>
              <a:rPr lang="ko-KR" altLang="en-US" sz="3200" b="1" dirty="0">
                <a:solidFill>
                  <a:srgbClr val="FFFF00"/>
                </a:solidFill>
              </a:rPr>
              <a:t>사랑</a:t>
            </a:r>
            <a:r>
              <a:rPr lang="ko-KR" altLang="en-US" sz="3200" dirty="0">
                <a:solidFill>
                  <a:schemeClr val="bg1"/>
                </a:solidFill>
              </a:rPr>
              <a:t>의 수고와 우리 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r>
              <a:rPr lang="ko-KR" altLang="en-US" sz="3200" dirty="0" smtClean="0">
                <a:solidFill>
                  <a:schemeClr val="bg1"/>
                </a:solidFill>
              </a:rPr>
              <a:t>                  주 </a:t>
            </a:r>
            <a:r>
              <a:rPr lang="ko-KR" altLang="en-US" sz="3200" dirty="0">
                <a:solidFill>
                  <a:schemeClr val="bg1"/>
                </a:solidFill>
              </a:rPr>
              <a:t>예수 그리스도에 대한 </a:t>
            </a:r>
            <a:r>
              <a:rPr lang="ko-KR" altLang="en-US" sz="3200" b="1" dirty="0">
                <a:solidFill>
                  <a:srgbClr val="FFFF00"/>
                </a:solidFill>
              </a:rPr>
              <a:t>소망</a:t>
            </a:r>
            <a:r>
              <a:rPr lang="ko-KR" altLang="en-US" sz="3200" dirty="0">
                <a:solidFill>
                  <a:schemeClr val="bg1"/>
                </a:solidFill>
              </a:rPr>
              <a:t>의 인내를 우리 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r>
              <a:rPr lang="en-US" altLang="ko-KR" sz="3200" dirty="0">
                <a:solidFill>
                  <a:schemeClr val="bg1"/>
                </a:solidFill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</a:rPr>
              <a:t>                 </a:t>
            </a:r>
            <a:r>
              <a:rPr lang="ko-KR" altLang="en-US" sz="3200" dirty="0" smtClean="0">
                <a:solidFill>
                  <a:schemeClr val="bg1"/>
                </a:solidFill>
              </a:rPr>
              <a:t>하나님 </a:t>
            </a:r>
            <a:r>
              <a:rPr lang="ko-KR" altLang="en-US" sz="3200" dirty="0">
                <a:solidFill>
                  <a:schemeClr val="bg1"/>
                </a:solidFill>
              </a:rPr>
              <a:t>아버지 앞에서 끊임없이 기억함이니</a:t>
            </a:r>
            <a:r>
              <a:rPr lang="en-US" altLang="ko-KR" sz="3200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sz="1000" b="1" dirty="0" smtClean="0">
              <a:solidFill>
                <a:srgbClr val="FF0000"/>
              </a:solidFill>
            </a:endParaRPr>
          </a:p>
          <a:p>
            <a:r>
              <a:rPr lang="ko-KR" altLang="en-US" sz="3200" b="1" dirty="0" smtClean="0">
                <a:solidFill>
                  <a:srgbClr val="FF0000"/>
                </a:solidFill>
              </a:rPr>
              <a:t>  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살전</a:t>
            </a:r>
            <a:r>
              <a:rPr lang="en-US" sz="3200" b="1" dirty="0">
                <a:solidFill>
                  <a:srgbClr val="FF0000"/>
                </a:solidFill>
              </a:rPr>
              <a:t>5:8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ko-KR" altLang="en-US" sz="3200" dirty="0">
                <a:solidFill>
                  <a:schemeClr val="bg1"/>
                </a:solidFill>
              </a:rPr>
              <a:t>우리는 낮에 속하였으니 정신을 차리고 </a:t>
            </a:r>
            <a:r>
              <a:rPr lang="ko-KR" altLang="en-US" sz="3200" b="1" dirty="0">
                <a:solidFill>
                  <a:srgbClr val="FFFF00"/>
                </a:solidFill>
              </a:rPr>
              <a:t>믿음과 </a:t>
            </a:r>
            <a:endParaRPr lang="en-US" altLang="ko-KR" sz="3200" b="1" dirty="0">
              <a:solidFill>
                <a:srgbClr val="FFFF00"/>
              </a:solidFill>
            </a:endParaRPr>
          </a:p>
          <a:p>
            <a:r>
              <a:rPr lang="en-US" altLang="ko-KR" sz="3200" b="1" dirty="0">
                <a:solidFill>
                  <a:srgbClr val="FFFF00"/>
                </a:solidFill>
              </a:rPr>
              <a:t>                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사랑</a:t>
            </a:r>
            <a:r>
              <a:rPr lang="ko-KR" altLang="en-US" sz="3200" dirty="0" smtClean="0">
                <a:solidFill>
                  <a:schemeClr val="bg1"/>
                </a:solidFill>
              </a:rPr>
              <a:t>의 </a:t>
            </a:r>
            <a:r>
              <a:rPr lang="ko-KR" altLang="en-US" sz="3200" dirty="0">
                <a:solidFill>
                  <a:schemeClr val="bg1"/>
                </a:solidFill>
              </a:rPr>
              <a:t>호심경을 붙이고 구원의 </a:t>
            </a:r>
            <a:r>
              <a:rPr lang="ko-KR" altLang="en-US" sz="3200" b="1" dirty="0">
                <a:solidFill>
                  <a:srgbClr val="FFFF00"/>
                </a:solidFill>
              </a:rPr>
              <a:t>소망</a:t>
            </a:r>
            <a:r>
              <a:rPr lang="ko-KR" altLang="en-US" sz="3200" dirty="0">
                <a:solidFill>
                  <a:schemeClr val="bg1"/>
                </a:solidFill>
              </a:rPr>
              <a:t>의 투구를 쓰자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r>
              <a:rPr lang="ko-KR" altLang="en-US" sz="3200" dirty="0">
                <a:solidFill>
                  <a:schemeClr val="bg1"/>
                </a:solidFill>
              </a:rPr>
              <a:t> 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r>
              <a:rPr lang="en-US" altLang="zh-TW" sz="3000" dirty="0" smtClean="0">
                <a:solidFill>
                  <a:schemeClr val="bg1"/>
                </a:solidFill>
                <a:ea typeface="DFKai-SB" pitchFamily="65" charset="-120"/>
              </a:rPr>
              <a:t>       </a:t>
            </a:r>
            <a:r>
              <a:rPr lang="en-US" altLang="zh-TW" sz="3000" dirty="0">
                <a:solidFill>
                  <a:srgbClr val="FFFF00"/>
                </a:solidFill>
                <a:ea typeface="DFKai-SB" pitchFamily="65" charset="-120"/>
              </a:rPr>
              <a:t>*</a:t>
            </a:r>
            <a:r>
              <a:rPr lang="ko-KR" altLang="en-US" sz="3000" dirty="0">
                <a:solidFill>
                  <a:srgbClr val="FFFF00"/>
                </a:solidFill>
                <a:latin typeface="DFKai-SB" pitchFamily="65" charset="-120"/>
              </a:rPr>
              <a:t>진정한 그리스도인은 항상 </a:t>
            </a:r>
            <a:r>
              <a:rPr lang="ko-KR" altLang="en-US" sz="3000" b="1" dirty="0">
                <a:solidFill>
                  <a:srgbClr val="FFFF00"/>
                </a:solidFill>
                <a:latin typeface="DFKai-SB" pitchFamily="65" charset="-120"/>
              </a:rPr>
              <a:t>소망</a:t>
            </a:r>
            <a:r>
              <a:rPr lang="ko-KR" altLang="en-US" sz="3000" dirty="0">
                <a:solidFill>
                  <a:srgbClr val="FFFF00"/>
                </a:solidFill>
                <a:latin typeface="DFKai-SB" pitchFamily="65" charset="-120"/>
              </a:rPr>
              <a:t>으로 가득 차 있다</a:t>
            </a:r>
            <a:r>
              <a:rPr lang="en-US" altLang="ko-KR" sz="3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.</a:t>
            </a:r>
            <a:r>
              <a:rPr lang="zh-TW" altLang="en-US" sz="3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altLang="ko-KR" sz="30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36" y="31044"/>
            <a:ext cx="12188824" cy="678647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r>
              <a:rPr lang="en-US" altLang="ko-KR" sz="3600" b="1" dirty="0" smtClean="0">
                <a:solidFill>
                  <a:srgbClr val="FFFF00"/>
                </a:solidFill>
              </a:rPr>
              <a:t>                     </a:t>
            </a:r>
            <a:r>
              <a:rPr lang="ko-KR" altLang="en-US" sz="3600" b="1" dirty="0" smtClean="0">
                <a:solidFill>
                  <a:srgbClr val="FFFF00"/>
                </a:solidFill>
              </a:rPr>
              <a:t>믿음</a:t>
            </a:r>
            <a:r>
              <a:rPr lang="en-US" sz="3600" b="1" dirty="0">
                <a:solidFill>
                  <a:srgbClr val="FFFF00"/>
                </a:solidFill>
              </a:rPr>
              <a:t>, </a:t>
            </a:r>
            <a:r>
              <a:rPr lang="ko-KR" altLang="en-US" sz="3600" b="1" dirty="0">
                <a:solidFill>
                  <a:srgbClr val="FFFF00"/>
                </a:solidFill>
              </a:rPr>
              <a:t>소망</a:t>
            </a:r>
            <a:r>
              <a:rPr lang="en-US" sz="3600" b="1" dirty="0">
                <a:solidFill>
                  <a:srgbClr val="FFFF00"/>
                </a:solidFill>
              </a:rPr>
              <a:t>, </a:t>
            </a:r>
            <a:r>
              <a:rPr lang="ko-KR" altLang="en-US" sz="3600" b="1" dirty="0" smtClean="0">
                <a:solidFill>
                  <a:srgbClr val="FFFF00"/>
                </a:solidFill>
              </a:rPr>
              <a:t>사랑의 상호 연관성</a:t>
            </a:r>
            <a:endParaRPr lang="en-US" altLang="ko-KR" sz="36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</a:rPr>
              <a:t>  -</a:t>
            </a:r>
            <a:r>
              <a:rPr lang="ko-KR" altLang="en-US" sz="2800" b="1" dirty="0">
                <a:solidFill>
                  <a:srgbClr val="FF0000"/>
                </a:solidFill>
              </a:rPr>
              <a:t>고전</a:t>
            </a:r>
            <a:r>
              <a:rPr lang="en-US" sz="2800" b="1" dirty="0">
                <a:solidFill>
                  <a:srgbClr val="FF0000"/>
                </a:solidFill>
              </a:rPr>
              <a:t>13:4-7</a:t>
            </a:r>
            <a:r>
              <a:rPr lang="en-US" sz="2800" dirty="0" smtClean="0">
                <a:solidFill>
                  <a:schemeClr val="bg1"/>
                </a:solidFill>
              </a:rPr>
              <a:t>.  </a:t>
            </a:r>
            <a:r>
              <a:rPr lang="en-US" sz="2800" dirty="0">
                <a:solidFill>
                  <a:schemeClr val="bg1"/>
                </a:solidFill>
              </a:rPr>
              <a:t>4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ko-KR" altLang="en-US" sz="2800" b="1" dirty="0">
                <a:solidFill>
                  <a:srgbClr val="FFFF00"/>
                </a:solidFill>
              </a:rPr>
              <a:t>사랑은</a:t>
            </a:r>
            <a:r>
              <a:rPr lang="ko-KR" altLang="en-US" sz="2800" dirty="0">
                <a:solidFill>
                  <a:schemeClr val="bg1"/>
                </a:solidFill>
              </a:rPr>
              <a:t> 오래 참고 사랑은 온유하며 시기하지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아니하며 </a:t>
            </a:r>
            <a:r>
              <a:rPr lang="ko-KR" altLang="en-US" sz="2800" dirty="0">
                <a:solidFill>
                  <a:schemeClr val="bg1"/>
                </a:solidFill>
              </a:rPr>
              <a:t>사랑은 자랑하지 </a:t>
            </a:r>
            <a:r>
              <a:rPr lang="ko-KR" altLang="en-US" sz="2800" dirty="0" smtClean="0">
                <a:solidFill>
                  <a:schemeClr val="bg1"/>
                </a:solidFill>
              </a:rPr>
              <a:t>아니하며</a:t>
            </a:r>
            <a:r>
              <a:rPr lang="en-US" altLang="ko-KR" sz="2800" dirty="0" smtClean="0">
                <a:solidFill>
                  <a:schemeClr val="bg1"/>
                </a:solidFill>
              </a:rPr>
              <a:t> …….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7 </a:t>
            </a:r>
            <a:r>
              <a:rPr lang="ko-KR" altLang="en-US" sz="2800" dirty="0">
                <a:solidFill>
                  <a:schemeClr val="bg1"/>
                </a:solidFill>
              </a:rPr>
              <a:t>모든 것을 </a:t>
            </a:r>
            <a:r>
              <a:rPr lang="ko-KR" altLang="en-US" sz="2800" dirty="0" smtClean="0">
                <a:solidFill>
                  <a:schemeClr val="bg1"/>
                </a:solidFill>
              </a:rPr>
              <a:t>참으며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모든 </a:t>
            </a:r>
            <a:r>
              <a:rPr lang="ko-KR" altLang="en-US" sz="2800" dirty="0">
                <a:solidFill>
                  <a:schemeClr val="bg1"/>
                </a:solidFill>
              </a:rPr>
              <a:t>것을 </a:t>
            </a:r>
            <a:r>
              <a:rPr lang="ko-KR" altLang="en-US" sz="2800" b="1" dirty="0">
                <a:solidFill>
                  <a:srgbClr val="FFFF00"/>
                </a:solidFill>
              </a:rPr>
              <a:t>믿으며</a:t>
            </a:r>
            <a:r>
              <a:rPr lang="ko-KR" altLang="en-US" sz="2800" dirty="0">
                <a:solidFill>
                  <a:schemeClr val="bg1"/>
                </a:solidFill>
              </a:rPr>
              <a:t> 모든 것을 </a:t>
            </a:r>
            <a:r>
              <a:rPr lang="ko-KR" altLang="en-US" sz="2800" b="1" dirty="0">
                <a:solidFill>
                  <a:srgbClr val="FFFF00"/>
                </a:solidFill>
              </a:rPr>
              <a:t>바라며</a:t>
            </a:r>
            <a:r>
              <a:rPr lang="ko-KR" altLang="en-US" sz="2800" dirty="0">
                <a:solidFill>
                  <a:schemeClr val="bg1"/>
                </a:solidFill>
              </a:rPr>
              <a:t> 모든 것을 견디느니라</a:t>
            </a:r>
            <a:r>
              <a:rPr lang="en-US" altLang="ko-KR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r>
              <a:rPr lang="en-US" altLang="ko-KR" sz="2900" b="1" dirty="0" smtClean="0">
                <a:solidFill>
                  <a:srgbClr val="FF0000"/>
                </a:solidFill>
              </a:rPr>
              <a:t>  -</a:t>
            </a:r>
            <a:r>
              <a:rPr lang="ko-KR" altLang="en-US" sz="2900" b="1" dirty="0" smtClean="0">
                <a:solidFill>
                  <a:srgbClr val="FF0000"/>
                </a:solidFill>
              </a:rPr>
              <a:t>히</a:t>
            </a:r>
            <a:r>
              <a:rPr lang="en-US" sz="2900" b="1" dirty="0">
                <a:solidFill>
                  <a:srgbClr val="FF0000"/>
                </a:solidFill>
              </a:rPr>
              <a:t>11:1</a:t>
            </a:r>
            <a:r>
              <a:rPr lang="en-US" sz="2900" dirty="0">
                <a:solidFill>
                  <a:schemeClr val="bg1"/>
                </a:solidFill>
              </a:rPr>
              <a:t>. </a:t>
            </a:r>
            <a:r>
              <a:rPr lang="ko-KR" altLang="en-US" sz="2900" b="1" dirty="0">
                <a:solidFill>
                  <a:srgbClr val="FFFF00"/>
                </a:solidFill>
              </a:rPr>
              <a:t>믿음은 바라는 것들의 실상이요</a:t>
            </a:r>
            <a:r>
              <a:rPr lang="en-US" altLang="ko-KR" sz="2900" dirty="0">
                <a:solidFill>
                  <a:schemeClr val="bg1"/>
                </a:solidFill>
              </a:rPr>
              <a:t>,</a:t>
            </a:r>
            <a:r>
              <a:rPr lang="ko-KR" altLang="en-US" sz="2900" dirty="0">
                <a:solidFill>
                  <a:schemeClr val="bg1"/>
                </a:solidFill>
              </a:rPr>
              <a:t> 보지 못하는 것들의 </a:t>
            </a:r>
            <a:r>
              <a:rPr lang="ko-KR" altLang="en-US" sz="2900" dirty="0" smtClean="0">
                <a:solidFill>
                  <a:schemeClr val="bg1"/>
                </a:solidFill>
              </a:rPr>
              <a:t>증언이니</a:t>
            </a:r>
            <a:r>
              <a:rPr lang="en-US" altLang="ko-KR" sz="2900" dirty="0" smtClean="0">
                <a:solidFill>
                  <a:schemeClr val="bg1"/>
                </a:solidFill>
              </a:rPr>
              <a:t>.</a:t>
            </a:r>
            <a:endParaRPr lang="en-US" altLang="ko-KR" sz="29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altLang="ko-KR" sz="2600" b="1" dirty="0" smtClean="0">
                <a:solidFill>
                  <a:srgbClr val="FF0000"/>
                </a:solidFill>
              </a:rPr>
              <a:t>       -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살전</a:t>
            </a:r>
            <a:r>
              <a:rPr lang="en-US" sz="2600" b="1" dirty="0" smtClean="0">
                <a:solidFill>
                  <a:srgbClr val="FF0000"/>
                </a:solidFill>
              </a:rPr>
              <a:t>3:6</a:t>
            </a:r>
            <a:r>
              <a:rPr lang="en-US" sz="2600" dirty="0" smtClean="0">
                <a:solidFill>
                  <a:schemeClr val="bg1"/>
                </a:solidFill>
              </a:rPr>
              <a:t>. </a:t>
            </a:r>
            <a:r>
              <a:rPr lang="ko-KR" altLang="en-US" sz="2600" dirty="0">
                <a:solidFill>
                  <a:schemeClr val="bg1"/>
                </a:solidFill>
              </a:rPr>
              <a:t>지금은 디모데가 너희에게로부터 와서 너희 </a:t>
            </a:r>
            <a:r>
              <a:rPr lang="ko-KR" altLang="en-US" sz="2600" b="1" dirty="0">
                <a:solidFill>
                  <a:srgbClr val="FFFF00"/>
                </a:solidFill>
              </a:rPr>
              <a:t>믿음과 사랑</a:t>
            </a:r>
            <a:r>
              <a:rPr lang="ko-KR" altLang="en-US" sz="2600" dirty="0">
                <a:solidFill>
                  <a:schemeClr val="bg1"/>
                </a:solidFill>
              </a:rPr>
              <a:t>의 기쁜 소식을 우리에게 전하고 또 너희가 항상 우리를 잘 생각하여 우리가 너희를 간절히 보고자 함과 같이 너희도 우리를 간절히 보고자 한다 </a:t>
            </a:r>
            <a:r>
              <a:rPr lang="ko-KR" altLang="en-US" sz="2600" dirty="0" smtClean="0">
                <a:solidFill>
                  <a:schemeClr val="bg1"/>
                </a:solidFill>
              </a:rPr>
              <a:t>하니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altLang="ko-KR" sz="2600" b="1" dirty="0" smtClean="0">
                <a:solidFill>
                  <a:srgbClr val="FF0000"/>
                </a:solidFill>
              </a:rPr>
              <a:t>      -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살후</a:t>
            </a:r>
            <a:r>
              <a:rPr lang="en-US" sz="2600" b="1" dirty="0" smtClean="0">
                <a:solidFill>
                  <a:srgbClr val="FF0000"/>
                </a:solidFill>
              </a:rPr>
              <a:t>1:3</a:t>
            </a:r>
            <a:r>
              <a:rPr lang="en-US" sz="2600" dirty="0" smtClean="0">
                <a:solidFill>
                  <a:schemeClr val="bg1"/>
                </a:solidFill>
              </a:rPr>
              <a:t>. </a:t>
            </a:r>
            <a:r>
              <a:rPr lang="ko-KR" altLang="en-US" sz="2600" dirty="0">
                <a:solidFill>
                  <a:schemeClr val="bg1"/>
                </a:solidFill>
              </a:rPr>
              <a:t>형제들아 우리가 너희를 위하여 항상 하나님께 </a:t>
            </a:r>
            <a:r>
              <a:rPr lang="ko-KR" altLang="en-US" sz="2600" dirty="0" smtClean="0">
                <a:solidFill>
                  <a:schemeClr val="bg1"/>
                </a:solidFill>
              </a:rPr>
              <a:t>감사할지니</a:t>
            </a:r>
            <a:r>
              <a:rPr lang="en-US" altLang="ko-KR" sz="2600" dirty="0" smtClean="0">
                <a:solidFill>
                  <a:schemeClr val="bg1"/>
                </a:solidFill>
              </a:rPr>
              <a:t>,</a:t>
            </a:r>
            <a:r>
              <a:rPr lang="ko-KR" altLang="en-US" sz="2600" dirty="0" smtClean="0">
                <a:solidFill>
                  <a:schemeClr val="bg1"/>
                </a:solidFill>
              </a:rPr>
              <a:t> 이것이 </a:t>
            </a:r>
            <a:r>
              <a:rPr lang="ko-KR" altLang="en-US" sz="2600" dirty="0">
                <a:solidFill>
                  <a:schemeClr val="bg1"/>
                </a:solidFill>
              </a:rPr>
              <a:t>당연함은 너희의 </a:t>
            </a:r>
            <a:r>
              <a:rPr lang="ko-KR" altLang="en-US" sz="2600" b="1" dirty="0">
                <a:solidFill>
                  <a:srgbClr val="FFFF00"/>
                </a:solidFill>
              </a:rPr>
              <a:t>믿음</a:t>
            </a:r>
            <a:r>
              <a:rPr lang="ko-KR" altLang="en-US" sz="2600" dirty="0" smtClean="0">
                <a:solidFill>
                  <a:schemeClr val="bg1"/>
                </a:solidFill>
              </a:rPr>
              <a:t>이 </a:t>
            </a:r>
            <a:r>
              <a:rPr lang="ko-KR" altLang="en-US" sz="2600" dirty="0">
                <a:solidFill>
                  <a:schemeClr val="bg1"/>
                </a:solidFill>
              </a:rPr>
              <a:t>더욱 자라고 너희가 다 각기 서로 </a:t>
            </a:r>
            <a:r>
              <a:rPr lang="ko-KR" altLang="en-US" sz="2600" b="1" dirty="0">
                <a:solidFill>
                  <a:srgbClr val="FFFF00"/>
                </a:solidFill>
              </a:rPr>
              <a:t>사랑함</a:t>
            </a:r>
            <a:r>
              <a:rPr lang="ko-KR" altLang="en-US" sz="2600" dirty="0">
                <a:solidFill>
                  <a:schemeClr val="bg1"/>
                </a:solidFill>
              </a:rPr>
              <a:t>이 </a:t>
            </a:r>
            <a:r>
              <a:rPr lang="ko-KR" altLang="en-US" sz="2600" dirty="0" smtClean="0">
                <a:solidFill>
                  <a:schemeClr val="bg1"/>
                </a:solidFill>
              </a:rPr>
              <a:t>풍성함이니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altLang="zh-TW" sz="1600" dirty="0" smtClean="0">
                <a:solidFill>
                  <a:schemeClr val="bg1"/>
                </a:solidFill>
                <a:ea typeface="DFKai-SB" pitchFamily="65" charset="-120"/>
              </a:rPr>
              <a:t> 	   </a:t>
            </a:r>
            <a:r>
              <a:rPr lang="en-US" altLang="zh-TW" sz="2400" dirty="0" smtClean="0">
                <a:solidFill>
                  <a:schemeClr val="bg1"/>
                </a:solidFill>
                <a:ea typeface="DFKai-SB" pitchFamily="65" charset="-120"/>
              </a:rPr>
              <a:t>*</a:t>
            </a:r>
            <a:r>
              <a:rPr lang="ko-KR" altLang="en-US" sz="2400" dirty="0">
                <a:solidFill>
                  <a:schemeClr val="bg1"/>
                </a:solidFill>
                <a:latin typeface="DFKai-SB" pitchFamily="65" charset="-120"/>
              </a:rPr>
              <a:t>그대는 </a:t>
            </a:r>
            <a:r>
              <a:rPr lang="ko-KR" altLang="en-US" sz="2400" dirty="0" smtClean="0">
                <a:solidFill>
                  <a:schemeClr val="bg1"/>
                </a:solidFill>
                <a:latin typeface="DFKai-SB" pitchFamily="65" charset="-120"/>
              </a:rPr>
              <a:t>혹시 현</a:t>
            </a:r>
            <a:r>
              <a:rPr lang="ko-KR" altLang="en-US" sz="2400" dirty="0" smtClean="0">
                <a:solidFill>
                  <a:schemeClr val="bg1"/>
                </a:solidFill>
                <a:latin typeface="DFKai-SB" pitchFamily="65" charset="-120"/>
                <a:ea typeface="+mj-ea"/>
              </a:rPr>
              <a:t>재 처한 상황이나 환경 때문에 소망을 상실하였나</a:t>
            </a:r>
            <a:r>
              <a:rPr lang="en-US" altLang="ko-KR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?                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   </a:t>
            </a:r>
            <a:r>
              <a:rPr lang="ko-KR" altLang="en-US" sz="2400" dirty="0" smtClean="0">
                <a:solidFill>
                  <a:schemeClr val="bg1"/>
                </a:solidFill>
                <a:latin typeface="DFKai-SB" pitchFamily="65" charset="-120"/>
              </a:rPr>
              <a:t>그리스도인으로서 무엇에 소망을 두어야할지 생각해보라</a:t>
            </a:r>
            <a:r>
              <a:rPr lang="en-US" altLang="ko-KR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.</a:t>
            </a: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36" y="31044"/>
            <a:ext cx="12188824" cy="678647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      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</a:t>
            </a:r>
            <a:r>
              <a:rPr lang="ko-KR" altLang="en-US" sz="4000" b="1" dirty="0" smtClean="0">
                <a:solidFill>
                  <a:srgbClr val="FFFF00"/>
                </a:solidFill>
              </a:rPr>
              <a:t>소망에 관련된 몇 가지 질문</a:t>
            </a:r>
            <a:endParaRPr lang="en-US" altLang="ko-KR" sz="40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pPr marL="1058456" lvl="1" indent="-514350">
              <a:buAutoNum type="arabicParenR"/>
            </a:pPr>
            <a:r>
              <a:rPr lang="zh-CN" altLang="en-US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소망이 있는가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?</a:t>
            </a:r>
          </a:p>
          <a:p>
            <a:pPr lvl="1"/>
            <a:endParaRPr lang="en-US" altLang="ko-KR" sz="1000" b="1" dirty="0" smtClean="0">
              <a:solidFill>
                <a:schemeClr val="bg1"/>
              </a:solidFill>
            </a:endParaRPr>
          </a:p>
          <a:p>
            <a:pPr lvl="1"/>
            <a:r>
              <a:rPr lang="en-US" altLang="zh-CN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2) </a:t>
            </a:r>
            <a:r>
              <a:rPr lang="ko-KR" altLang="en-US" sz="3600" b="1" dirty="0">
                <a:solidFill>
                  <a:schemeClr val="bg1"/>
                </a:solidFill>
              </a:rPr>
              <a:t>소망이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있다면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무슨 소망인가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?</a:t>
            </a:r>
          </a:p>
          <a:p>
            <a:pPr lvl="1"/>
            <a:endParaRPr lang="en-US" altLang="ko-KR" sz="1000" b="1" dirty="0" smtClean="0">
              <a:solidFill>
                <a:schemeClr val="bg1"/>
              </a:solidFill>
            </a:endParaRPr>
          </a:p>
          <a:p>
            <a:pPr lvl="1"/>
            <a:r>
              <a:rPr lang="en-US" altLang="zh-CN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3)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그 소망을 받쳐주는  기초 또는 근거는 무엇인가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?</a:t>
            </a:r>
          </a:p>
          <a:p>
            <a:pPr lvl="1"/>
            <a:endParaRPr lang="en-US" altLang="ko-KR" sz="1000" b="1" dirty="0" smtClean="0">
              <a:solidFill>
                <a:schemeClr val="bg1"/>
              </a:solidFill>
            </a:endParaRPr>
          </a:p>
          <a:p>
            <a:pPr lvl="1"/>
            <a:r>
              <a:rPr lang="en-US" altLang="zh-CN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4)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그 소망을 어떻게 얻어누릴 수 있나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?</a:t>
            </a: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sz="2700" dirty="0">
                <a:solidFill>
                  <a:schemeClr val="bg1"/>
                </a:solidFill>
              </a:rPr>
              <a:t>	*The Greek noun </a:t>
            </a:r>
            <a:r>
              <a:rPr lang="el-GR" sz="2700" b="1" dirty="0">
                <a:solidFill>
                  <a:srgbClr val="FFFF00"/>
                </a:solidFill>
              </a:rPr>
              <a:t>ἐλπίς </a:t>
            </a:r>
            <a:r>
              <a:rPr lang="en-US" sz="2700" dirty="0">
                <a:solidFill>
                  <a:schemeClr val="bg1"/>
                </a:solidFill>
              </a:rPr>
              <a:t>(</a:t>
            </a:r>
            <a:r>
              <a:rPr lang="en-US" sz="2700" i="1" dirty="0">
                <a:solidFill>
                  <a:schemeClr val="bg1"/>
                </a:solidFill>
              </a:rPr>
              <a:t>hope</a:t>
            </a:r>
            <a:r>
              <a:rPr lang="en-US" sz="2700" dirty="0">
                <a:solidFill>
                  <a:schemeClr val="bg1"/>
                </a:solidFill>
              </a:rPr>
              <a:t>) occurs </a:t>
            </a:r>
            <a:r>
              <a:rPr lang="en-US" sz="2700" dirty="0">
                <a:solidFill>
                  <a:srgbClr val="FFFF00"/>
                </a:solidFill>
              </a:rPr>
              <a:t>53 times </a:t>
            </a:r>
            <a:r>
              <a:rPr lang="en-US" sz="2700" dirty="0">
                <a:solidFill>
                  <a:schemeClr val="bg1"/>
                </a:solidFill>
              </a:rPr>
              <a:t>in the NT (</a:t>
            </a:r>
            <a:r>
              <a:rPr lang="en-US" sz="2700" b="1" dirty="0">
                <a:solidFill>
                  <a:srgbClr val="FFFF00"/>
                </a:solidFill>
              </a:rPr>
              <a:t>Romans </a:t>
            </a:r>
            <a:r>
              <a:rPr lang="en-US" sz="2700" dirty="0">
                <a:solidFill>
                  <a:schemeClr val="bg1"/>
                </a:solidFill>
              </a:rPr>
              <a:t>13 times, </a:t>
            </a:r>
            <a:r>
              <a:rPr lang="en-US" sz="2700" b="1" dirty="0">
                <a:solidFill>
                  <a:srgbClr val="FFFF00"/>
                </a:solidFill>
              </a:rPr>
              <a:t>Acts </a:t>
            </a:r>
            <a:r>
              <a:rPr lang="en-US" sz="2700" dirty="0">
                <a:solidFill>
                  <a:schemeClr val="bg1"/>
                </a:solidFill>
              </a:rPr>
              <a:t>8 times, </a:t>
            </a:r>
            <a:r>
              <a:rPr lang="en-US" sz="2700" b="1" dirty="0">
                <a:solidFill>
                  <a:srgbClr val="FFFF00"/>
                </a:solidFill>
              </a:rPr>
              <a:t>Hebrews </a:t>
            </a:r>
            <a:r>
              <a:rPr lang="en-US" sz="2700" dirty="0">
                <a:solidFill>
                  <a:schemeClr val="bg1"/>
                </a:solidFill>
              </a:rPr>
              <a:t>5 times ……..). Its cognate verb </a:t>
            </a:r>
            <a:r>
              <a:rPr lang="el-GR" sz="2700" b="1" dirty="0">
                <a:solidFill>
                  <a:srgbClr val="FFFF00"/>
                </a:solidFill>
              </a:rPr>
              <a:t>ἐλπίζω</a:t>
            </a:r>
            <a:r>
              <a:rPr lang="en-US" sz="2700" b="1" dirty="0">
                <a:solidFill>
                  <a:srgbClr val="FFFF00"/>
                </a:solidFill>
              </a:rPr>
              <a:t> </a:t>
            </a:r>
            <a:r>
              <a:rPr lang="en-US" sz="2700" dirty="0">
                <a:solidFill>
                  <a:schemeClr val="bg1"/>
                </a:solidFill>
              </a:rPr>
              <a:t>(</a:t>
            </a:r>
            <a:r>
              <a:rPr lang="en-US" sz="2700" i="1" dirty="0">
                <a:solidFill>
                  <a:schemeClr val="bg1"/>
                </a:solidFill>
              </a:rPr>
              <a:t>to hope</a:t>
            </a:r>
            <a:r>
              <a:rPr lang="en-US" sz="2700" dirty="0">
                <a:solidFill>
                  <a:schemeClr val="bg1"/>
                </a:solidFill>
              </a:rPr>
              <a:t>) occurs </a:t>
            </a:r>
            <a:r>
              <a:rPr lang="en-US" sz="2700" dirty="0">
                <a:solidFill>
                  <a:srgbClr val="FFFF00"/>
                </a:solidFill>
              </a:rPr>
              <a:t>31 times </a:t>
            </a:r>
            <a:r>
              <a:rPr lang="en-US" sz="2700" dirty="0">
                <a:solidFill>
                  <a:schemeClr val="bg1"/>
                </a:solidFill>
              </a:rPr>
              <a:t>in the NT (</a:t>
            </a:r>
            <a:r>
              <a:rPr lang="en-US" sz="2700" b="1" dirty="0">
                <a:solidFill>
                  <a:srgbClr val="FFFF00"/>
                </a:solidFill>
              </a:rPr>
              <a:t>1&amp;2 Corinthians </a:t>
            </a:r>
            <a:r>
              <a:rPr lang="en-US" sz="2700" dirty="0">
                <a:solidFill>
                  <a:schemeClr val="bg1"/>
                </a:solidFill>
              </a:rPr>
              <a:t>8 times, </a:t>
            </a:r>
            <a:r>
              <a:rPr lang="en-US" sz="2700" b="1" dirty="0">
                <a:solidFill>
                  <a:srgbClr val="FFFF00"/>
                </a:solidFill>
              </a:rPr>
              <a:t>Romans </a:t>
            </a:r>
            <a:r>
              <a:rPr lang="en-US" sz="2700" dirty="0">
                <a:solidFill>
                  <a:schemeClr val="bg1"/>
                </a:solidFill>
              </a:rPr>
              <a:t>4 times, </a:t>
            </a:r>
            <a:r>
              <a:rPr lang="en-US" sz="2700" b="1" dirty="0">
                <a:solidFill>
                  <a:srgbClr val="FFFF00"/>
                </a:solidFill>
              </a:rPr>
              <a:t>1 Timothy </a:t>
            </a:r>
            <a:r>
              <a:rPr lang="en-US" sz="2700" dirty="0">
                <a:solidFill>
                  <a:schemeClr val="bg1"/>
                </a:solidFill>
              </a:rPr>
              <a:t>4 times ……..). </a:t>
            </a:r>
            <a:endParaRPr lang="en-US" altLang="ko-KR" sz="2700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2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2" y="25360"/>
            <a:ext cx="12190413" cy="686341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                       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ko-KR" altLang="en-US" sz="3600" b="1" dirty="0">
                <a:solidFill>
                  <a:srgbClr val="FFFF00"/>
                </a:solidFill>
              </a:rPr>
              <a:t> </a:t>
            </a:r>
            <a:r>
              <a:rPr lang="ko-KR" altLang="en-US" sz="3600" b="1" dirty="0" smtClean="0">
                <a:solidFill>
                  <a:srgbClr val="FFFF00"/>
                </a:solidFill>
              </a:rPr>
              <a:t> 성경 본문과 제목 </a:t>
            </a:r>
            <a:endParaRPr lang="en-US" altLang="ko-KR" sz="36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본문</a:t>
            </a:r>
            <a:r>
              <a:rPr lang="en-US" sz="26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600" b="1" dirty="0" smtClean="0">
                <a:solidFill>
                  <a:srgbClr val="FFFF00"/>
                </a:solidFill>
                <a:latin typeface="+mj-ea"/>
                <a:ea typeface="+mj-ea"/>
              </a:rPr>
              <a:t>히브리서</a:t>
            </a:r>
            <a:r>
              <a:rPr lang="en-US" sz="2600" b="1" dirty="0" smtClean="0">
                <a:solidFill>
                  <a:srgbClr val="FFFF00"/>
                </a:solidFill>
              </a:rPr>
              <a:t> 6:11-20 </a:t>
            </a:r>
            <a:r>
              <a:rPr lang="en-US" sz="2600" b="1" dirty="0" smtClean="0">
                <a:solidFill>
                  <a:schemeClr val="bg1"/>
                </a:solidFill>
              </a:rPr>
              <a:t>/ 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제목</a:t>
            </a:r>
            <a:r>
              <a:rPr lang="en-US" sz="26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600" b="1" dirty="0">
                <a:solidFill>
                  <a:srgbClr val="FFFF00"/>
                </a:solidFill>
                <a:latin typeface="+mj-ea"/>
              </a:rPr>
              <a:t>앞에 놓인 </a:t>
            </a:r>
            <a:r>
              <a:rPr lang="ko-KR" altLang="en-US" sz="2600" b="1" dirty="0" smtClean="0">
                <a:solidFill>
                  <a:srgbClr val="FFFF00"/>
                </a:solidFill>
                <a:latin typeface="+mj-ea"/>
              </a:rPr>
              <a:t>소망을 굳게 </a:t>
            </a:r>
            <a:r>
              <a:rPr lang="ko-KR" altLang="en-US" sz="2600" b="1" dirty="0">
                <a:solidFill>
                  <a:srgbClr val="FFFF00"/>
                </a:solidFill>
                <a:latin typeface="+mj-ea"/>
              </a:rPr>
              <a:t>붙잡고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zh-TW" altLang="en-US" sz="1600" b="1" dirty="0" smtClean="0">
                <a:solidFill>
                  <a:schemeClr val="bg1"/>
                </a:solidFill>
              </a:rPr>
              <a:t>  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             </a:t>
            </a:r>
            <a:r>
              <a:rPr lang="ko-KR" altLang="en-US" sz="2400" dirty="0">
                <a:solidFill>
                  <a:schemeClr val="bg1"/>
                </a:solidFill>
              </a:rPr>
              <a:t>히</a:t>
            </a:r>
            <a:r>
              <a:rPr lang="en-US" sz="2400" dirty="0">
                <a:solidFill>
                  <a:schemeClr val="bg1"/>
                </a:solidFill>
              </a:rPr>
              <a:t>6:11 </a:t>
            </a:r>
            <a:r>
              <a:rPr lang="ko-KR" altLang="en-US" sz="2400" dirty="0">
                <a:solidFill>
                  <a:schemeClr val="bg1"/>
                </a:solidFill>
              </a:rPr>
              <a:t>우리가 간절히 원하는 것은 너희 각 사람이 동일한 </a:t>
            </a:r>
            <a:r>
              <a:rPr lang="ko-KR" altLang="en-US" sz="2400" dirty="0" smtClean="0">
                <a:solidFill>
                  <a:schemeClr val="bg1"/>
                </a:solidFill>
              </a:rPr>
              <a:t>부지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런함을 </a:t>
            </a:r>
            <a:r>
              <a:rPr lang="ko-KR" altLang="en-US" sz="2400" dirty="0">
                <a:solidFill>
                  <a:schemeClr val="bg1"/>
                </a:solidFill>
              </a:rPr>
              <a:t>나타내어 끝까지 </a:t>
            </a:r>
            <a:r>
              <a:rPr lang="ko-KR" altLang="en-US" sz="2400" b="1" dirty="0">
                <a:solidFill>
                  <a:srgbClr val="FFFF00"/>
                </a:solidFill>
              </a:rPr>
              <a:t>소망</a:t>
            </a:r>
            <a:r>
              <a:rPr lang="ko-KR" altLang="en-US" sz="2400" dirty="0">
                <a:solidFill>
                  <a:schemeClr val="bg1"/>
                </a:solidFill>
              </a:rPr>
              <a:t>의 풍성함에 </a:t>
            </a:r>
            <a:r>
              <a:rPr lang="ko-KR" altLang="en-US" sz="2400" dirty="0" smtClean="0">
                <a:solidFill>
                  <a:schemeClr val="bg1"/>
                </a:solidFill>
              </a:rPr>
              <a:t>이르러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12 </a:t>
            </a:r>
            <a:r>
              <a:rPr lang="ko-KR" altLang="en-US" sz="2400" dirty="0">
                <a:solidFill>
                  <a:schemeClr val="bg1"/>
                </a:solidFill>
              </a:rPr>
              <a:t>게으르지 아니하고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믿음과 </a:t>
            </a:r>
            <a:r>
              <a:rPr lang="ko-KR" altLang="en-US" sz="2400" dirty="0">
                <a:solidFill>
                  <a:schemeClr val="bg1"/>
                </a:solidFill>
              </a:rPr>
              <a:t>오래 참음으로 말미암아 약속들을 기업으로 받는 자들을 본받는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자 </a:t>
            </a:r>
            <a:r>
              <a:rPr lang="ko-KR" altLang="en-US" sz="2400" dirty="0">
                <a:solidFill>
                  <a:schemeClr val="bg1"/>
                </a:solidFill>
              </a:rPr>
              <a:t>되게 하려는 </a:t>
            </a:r>
            <a:r>
              <a:rPr lang="ko-KR" altLang="en-US" sz="2400" dirty="0" smtClean="0">
                <a:solidFill>
                  <a:schemeClr val="bg1"/>
                </a:solidFill>
              </a:rPr>
              <a:t>것이니라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13 </a:t>
            </a:r>
            <a:r>
              <a:rPr lang="ko-KR" altLang="en-US" sz="2400" dirty="0">
                <a:solidFill>
                  <a:schemeClr val="bg1"/>
                </a:solidFill>
              </a:rPr>
              <a:t>하나님이 아브라함에게 약속하실 때에 가리켜 맹세할 자가 </a:t>
            </a:r>
            <a:r>
              <a:rPr lang="ko-KR" altLang="en-US" sz="2400" dirty="0" smtClean="0">
                <a:solidFill>
                  <a:schemeClr val="bg1"/>
                </a:solidFill>
              </a:rPr>
              <a:t>자기보다 더 </a:t>
            </a:r>
            <a:r>
              <a:rPr lang="ko-KR" altLang="en-US" sz="2400" dirty="0">
                <a:solidFill>
                  <a:schemeClr val="bg1"/>
                </a:solidFill>
              </a:rPr>
              <a:t>큰 이가 없으므로 자기를 가리켜 </a:t>
            </a:r>
            <a:r>
              <a:rPr lang="ko-KR" altLang="en-US" sz="2400" dirty="0" smtClean="0">
                <a:solidFill>
                  <a:schemeClr val="bg1"/>
                </a:solidFill>
              </a:rPr>
              <a:t>맹세하여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14 </a:t>
            </a:r>
            <a:r>
              <a:rPr lang="ko-KR" altLang="en-US" sz="2400" dirty="0">
                <a:solidFill>
                  <a:schemeClr val="bg1"/>
                </a:solidFill>
              </a:rPr>
              <a:t>이르시되 내가 반드시 너에게 복 주고 복 주며 너를 번성하게 하고 번성하게 하리라 </a:t>
            </a:r>
            <a:r>
              <a:rPr lang="ko-KR" altLang="en-US" sz="2400" dirty="0" smtClean="0">
                <a:solidFill>
                  <a:schemeClr val="bg1"/>
                </a:solidFill>
              </a:rPr>
              <a:t>하셨더니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15 </a:t>
            </a:r>
            <a:r>
              <a:rPr lang="ko-KR" altLang="en-US" sz="2400" dirty="0">
                <a:solidFill>
                  <a:schemeClr val="bg1"/>
                </a:solidFill>
              </a:rPr>
              <a:t>그가 이같이 오래 참아 약속을 </a:t>
            </a:r>
            <a:r>
              <a:rPr lang="ko-KR" altLang="en-US" sz="2400" dirty="0" smtClean="0">
                <a:solidFill>
                  <a:schemeClr val="bg1"/>
                </a:solidFill>
              </a:rPr>
              <a:t>받았느니라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16 </a:t>
            </a:r>
            <a:r>
              <a:rPr lang="ko-KR" altLang="en-US" sz="2400" dirty="0">
                <a:solidFill>
                  <a:schemeClr val="bg1"/>
                </a:solidFill>
              </a:rPr>
              <a:t>사람들은 자기보다 더 큰 자를 가리켜 맹세하나니 맹세는 그들이 다투는 모든 일의 최후 </a:t>
            </a:r>
            <a:r>
              <a:rPr lang="ko-KR" altLang="en-US" sz="2400" dirty="0" smtClean="0">
                <a:solidFill>
                  <a:schemeClr val="bg1"/>
                </a:solidFill>
              </a:rPr>
              <a:t>확정이니라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17 </a:t>
            </a:r>
            <a:r>
              <a:rPr lang="ko-KR" altLang="en-US" sz="2400" dirty="0">
                <a:solidFill>
                  <a:schemeClr val="bg1"/>
                </a:solidFill>
              </a:rPr>
              <a:t>하나님은 약속을 기업으로 받는 자들에게 그 뜻이 변하지 아니함을 충분히 나타내시려고 그 일을 맹세로 </a:t>
            </a:r>
            <a:r>
              <a:rPr lang="ko-KR" altLang="en-US" sz="2400" dirty="0" smtClean="0">
                <a:solidFill>
                  <a:schemeClr val="bg1"/>
                </a:solidFill>
              </a:rPr>
              <a:t>보증하셨나니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18 </a:t>
            </a:r>
            <a:r>
              <a:rPr lang="ko-KR" altLang="en-US" sz="2400" dirty="0">
                <a:solidFill>
                  <a:schemeClr val="bg1"/>
                </a:solidFill>
              </a:rPr>
              <a:t>이는 하나님이 거짓말을 하실 수 없는 이 두 가지 변하지 못할 사실로 말미암아 </a:t>
            </a:r>
            <a:r>
              <a:rPr lang="ko-KR" altLang="en-US" sz="2400" dirty="0">
                <a:solidFill>
                  <a:srgbClr val="FFFF00"/>
                </a:solidFill>
              </a:rPr>
              <a:t>앞에 있는 </a:t>
            </a:r>
            <a:r>
              <a:rPr lang="ko-KR" altLang="en-US" sz="2400" b="1" dirty="0">
                <a:solidFill>
                  <a:srgbClr val="FFFF00"/>
                </a:solidFill>
              </a:rPr>
              <a:t>소망</a:t>
            </a:r>
            <a:r>
              <a:rPr lang="ko-KR" altLang="en-US" sz="2400" dirty="0" smtClean="0">
                <a:solidFill>
                  <a:srgbClr val="FFFF00"/>
                </a:solidFill>
              </a:rPr>
              <a:t>을 </a:t>
            </a:r>
            <a:r>
              <a:rPr lang="ko-KR" altLang="en-US" sz="2400" dirty="0">
                <a:solidFill>
                  <a:srgbClr val="FFFF00"/>
                </a:solidFill>
              </a:rPr>
              <a:t>얻으려고</a:t>
            </a:r>
            <a:r>
              <a:rPr lang="ko-KR" altLang="en-US" sz="2400" b="1" dirty="0">
                <a:solidFill>
                  <a:srgbClr val="FFFF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피난처를 찾은 우리에게 큰 안위를 받게 하려 </a:t>
            </a:r>
            <a:r>
              <a:rPr lang="ko-KR" altLang="en-US" sz="2400" dirty="0" smtClean="0">
                <a:solidFill>
                  <a:schemeClr val="bg1"/>
                </a:solidFill>
              </a:rPr>
              <a:t>하심이라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19 </a:t>
            </a:r>
            <a:r>
              <a:rPr lang="ko-KR" altLang="en-US" sz="2400" dirty="0">
                <a:solidFill>
                  <a:schemeClr val="bg1"/>
                </a:solidFill>
              </a:rPr>
              <a:t>우리가 이 </a:t>
            </a:r>
            <a:r>
              <a:rPr lang="ko-KR" altLang="en-US" sz="2400" b="1" dirty="0">
                <a:solidFill>
                  <a:srgbClr val="FFFF00"/>
                </a:solidFill>
              </a:rPr>
              <a:t>소망</a:t>
            </a:r>
            <a:r>
              <a:rPr lang="ko-KR" altLang="en-US" sz="2400" dirty="0" smtClean="0">
                <a:solidFill>
                  <a:schemeClr val="bg1"/>
                </a:solidFill>
              </a:rPr>
              <a:t>을 </a:t>
            </a:r>
            <a:r>
              <a:rPr lang="ko-KR" altLang="en-US" sz="2400" dirty="0">
                <a:solidFill>
                  <a:schemeClr val="bg1"/>
                </a:solidFill>
              </a:rPr>
              <a:t>가지고 있는 것은 영혼의 닻 같아서 튼튼하고 견고하여 휘장 안에 </a:t>
            </a:r>
            <a:r>
              <a:rPr lang="ko-KR" altLang="en-US" sz="2400" dirty="0" smtClean="0">
                <a:solidFill>
                  <a:schemeClr val="bg1"/>
                </a:solidFill>
              </a:rPr>
              <a:t>들어가나니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20 </a:t>
            </a:r>
            <a:r>
              <a:rPr lang="ko-KR" altLang="en-US" sz="2400" dirty="0">
                <a:solidFill>
                  <a:schemeClr val="bg1"/>
                </a:solidFill>
              </a:rPr>
              <a:t>그리로 앞서 가신 예수께서 멜기세덱의 반차를 따라 영원히 대제사장이 되어 우리를 위하여 들어 </a:t>
            </a:r>
            <a:r>
              <a:rPr lang="ko-KR" altLang="en-US" sz="2400" dirty="0" smtClean="0">
                <a:solidFill>
                  <a:schemeClr val="bg1"/>
                </a:solidFill>
              </a:rPr>
              <a:t>가셨느니라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64" y="152400"/>
            <a:ext cx="5551348" cy="249299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FF00"/>
                </a:solidFill>
              </a:rPr>
              <a:t>소망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–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우리 목숨의 닻</a:t>
            </a:r>
            <a:endParaRPr lang="en-US" altLang="zh-TW" sz="32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algn="ctr"/>
            <a:endParaRPr lang="en-US" altLang="zh-TW" sz="8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ko-KR" altLang="en-US" sz="2900" b="1" dirty="0" smtClean="0">
                <a:solidFill>
                  <a:srgbClr val="FF0000"/>
                </a:solidFill>
              </a:rPr>
              <a:t>히 </a:t>
            </a:r>
            <a:r>
              <a:rPr lang="en-US" altLang="ko-KR" sz="2900" b="1" dirty="0" smtClean="0">
                <a:solidFill>
                  <a:srgbClr val="FF0000"/>
                </a:solidFill>
              </a:rPr>
              <a:t>6</a:t>
            </a:r>
            <a:r>
              <a:rPr lang="en-US" sz="2900" b="1" dirty="0" smtClean="0">
                <a:solidFill>
                  <a:srgbClr val="FF0000"/>
                </a:solidFill>
              </a:rPr>
              <a:t>:19</a:t>
            </a:r>
            <a:r>
              <a:rPr lang="en-US" altLang="zh-TW" sz="2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. </a:t>
            </a:r>
            <a:r>
              <a:rPr lang="ko-KR" altLang="en-US" sz="2900" dirty="0" smtClean="0">
                <a:solidFill>
                  <a:schemeClr val="bg1"/>
                </a:solidFill>
              </a:rPr>
              <a:t>우리가 </a:t>
            </a:r>
            <a:r>
              <a:rPr lang="ko-KR" altLang="en-US" sz="2900" dirty="0">
                <a:solidFill>
                  <a:schemeClr val="bg1"/>
                </a:solidFill>
              </a:rPr>
              <a:t>이 </a:t>
            </a:r>
            <a:r>
              <a:rPr lang="ko-KR" altLang="en-US" sz="2900" b="1" dirty="0">
                <a:solidFill>
                  <a:srgbClr val="FFFF00"/>
                </a:solidFill>
              </a:rPr>
              <a:t>소망</a:t>
            </a:r>
            <a:r>
              <a:rPr lang="ko-KR" altLang="en-US" sz="2900" dirty="0">
                <a:solidFill>
                  <a:schemeClr val="bg1"/>
                </a:solidFill>
              </a:rPr>
              <a:t>을 가지고 있는 것은 </a:t>
            </a:r>
            <a:r>
              <a:rPr lang="ko-KR" altLang="en-US" sz="2900" dirty="0" smtClean="0">
                <a:solidFill>
                  <a:srgbClr val="FFFF00"/>
                </a:solidFill>
              </a:rPr>
              <a:t>영혼</a:t>
            </a:r>
            <a:r>
              <a:rPr lang="en-US" altLang="zh-TW" sz="29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l-GR" sz="2900" dirty="0">
                <a:solidFill>
                  <a:srgbClr val="FFFF00"/>
                </a:solidFill>
              </a:rPr>
              <a:t>τῆς ψυχῆς</a:t>
            </a:r>
            <a:r>
              <a:rPr lang="en-US" sz="2900" dirty="0">
                <a:solidFill>
                  <a:srgbClr val="FFFF00"/>
                </a:solidFill>
              </a:rPr>
              <a:t> </a:t>
            </a:r>
            <a:r>
              <a:rPr lang="ko-KR" altLang="en-US" sz="2900" b="1" dirty="0">
                <a:solidFill>
                  <a:srgbClr val="FFFF00"/>
                </a:solidFill>
              </a:rPr>
              <a:t>목숨</a:t>
            </a:r>
            <a:r>
              <a:rPr lang="en-US" altLang="zh-TW" sz="29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ko-KR" altLang="en-US" sz="2900" b="1" dirty="0" smtClean="0">
                <a:solidFill>
                  <a:srgbClr val="FFFF00"/>
                </a:solidFill>
              </a:rPr>
              <a:t>의 </a:t>
            </a:r>
            <a:r>
              <a:rPr lang="ko-KR" altLang="en-US" sz="2900" b="1" dirty="0">
                <a:solidFill>
                  <a:srgbClr val="FFFF00"/>
                </a:solidFill>
              </a:rPr>
              <a:t>닻 같아서 </a:t>
            </a:r>
            <a:r>
              <a:rPr lang="ko-KR" altLang="en-US" sz="2900" dirty="0">
                <a:solidFill>
                  <a:schemeClr val="bg1"/>
                </a:solidFill>
              </a:rPr>
              <a:t>튼튼하고 견고하여 휘장 안에 들어가나니</a:t>
            </a:r>
            <a:r>
              <a:rPr lang="en-US" altLang="ko-KR" sz="2900" dirty="0">
                <a:solidFill>
                  <a:schemeClr val="bg1"/>
                </a:solidFill>
              </a:rPr>
              <a:t>.</a:t>
            </a:r>
            <a:r>
              <a:rPr lang="en-US" sz="2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sz="2900" dirty="0"/>
          </a:p>
        </p:txBody>
      </p:sp>
      <p:pic>
        <p:nvPicPr>
          <p:cNvPr id="6" name="Picture 8" descr="Monochrome nautical anchor with rope in vintage style. Click to the link to  find more nautical emblems and bad… | Rope tattoo, Anchor tattoos, Anchor  tattoo de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2895600"/>
            <a:ext cx="262269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e Catacombs of Rome have an apologetic value | Ferrell's Travel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2699825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hotos of the Early Christian Lifestyle – SYMBOLS - Saving Christianity  Podcast &amp; Bl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2516945"/>
            <a:ext cx="2668345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4412" y="373723"/>
            <a:ext cx="2910840" cy="215443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Anchor</a:t>
            </a:r>
            <a:r>
              <a:rPr lang="en-US" sz="2800" b="1" dirty="0">
                <a:solidFill>
                  <a:schemeClr val="bg1"/>
                </a:solidFill>
              </a:rPr>
              <a:t>, an Early Christian </a:t>
            </a:r>
            <a:r>
              <a:rPr lang="en-US" sz="2800" b="1" dirty="0" smtClean="0">
                <a:solidFill>
                  <a:schemeClr val="bg1"/>
                </a:solidFill>
              </a:rPr>
              <a:t>Symbol</a:t>
            </a:r>
          </a:p>
          <a:p>
            <a:pPr algn="ctr"/>
            <a:r>
              <a:rPr lang="ko-KR" altLang="en-US" sz="2600" b="1" dirty="0" smtClean="0">
                <a:solidFill>
                  <a:srgbClr val="FFFF00"/>
                </a:solidFill>
              </a:rPr>
              <a:t>닻 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– 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초창기 기독교의 중요한 상징중 하나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1725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                      </a:t>
            </a:r>
            <a:r>
              <a:rPr lang="ko-KR" altLang="en-US" sz="3600" b="1" dirty="0" smtClean="0">
                <a:solidFill>
                  <a:srgbClr val="FFFF00"/>
                </a:solidFill>
              </a:rPr>
              <a:t>성도의 소망의  기초</a:t>
            </a:r>
            <a:r>
              <a:rPr lang="en-US" altLang="ko-KR" sz="3600" b="1" dirty="0" smtClean="0">
                <a:solidFill>
                  <a:srgbClr val="FFFF00"/>
                </a:solidFill>
                <a:latin typeface="Arial"/>
                <a:cs typeface="Arial"/>
              </a:rPr>
              <a:t>·</a:t>
            </a:r>
            <a:r>
              <a:rPr lang="ko-KR" altLang="en-US" sz="3600" b="1" dirty="0" smtClean="0">
                <a:solidFill>
                  <a:srgbClr val="FFFF00"/>
                </a:solidFill>
              </a:rPr>
              <a:t>근거</a:t>
            </a:r>
            <a:endParaRPr lang="en-US" altLang="ko-KR" sz="36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2700" b="1" dirty="0" smtClean="0">
                <a:solidFill>
                  <a:srgbClr val="FF0000"/>
                </a:solidFill>
              </a:rPr>
              <a:t>    -</a:t>
            </a:r>
            <a:r>
              <a:rPr lang="ko-KR" altLang="en-US" sz="2700" b="1" dirty="0" smtClean="0">
                <a:solidFill>
                  <a:srgbClr val="FF0000"/>
                </a:solidFill>
              </a:rPr>
              <a:t>히 </a:t>
            </a:r>
            <a:r>
              <a:rPr lang="en-US" altLang="ko-KR" sz="2700" b="1" dirty="0" smtClean="0">
                <a:solidFill>
                  <a:srgbClr val="FF0000"/>
                </a:solidFill>
              </a:rPr>
              <a:t>6</a:t>
            </a:r>
            <a:r>
              <a:rPr lang="en-US" sz="2700" b="1" dirty="0" smtClean="0">
                <a:solidFill>
                  <a:srgbClr val="FF0000"/>
                </a:solidFill>
              </a:rPr>
              <a:t>:13-14</a:t>
            </a:r>
            <a:r>
              <a:rPr lang="en-US" sz="2700" dirty="0" smtClean="0">
                <a:solidFill>
                  <a:schemeClr val="bg1"/>
                </a:solidFill>
              </a:rPr>
              <a:t>. </a:t>
            </a:r>
            <a:r>
              <a:rPr lang="ko-KR" altLang="en-US" sz="2700" dirty="0" smtClean="0">
                <a:solidFill>
                  <a:schemeClr val="bg1"/>
                </a:solidFill>
              </a:rPr>
              <a:t>하나님이 </a:t>
            </a:r>
            <a:r>
              <a:rPr lang="ko-KR" altLang="en-US" sz="2700" dirty="0">
                <a:solidFill>
                  <a:schemeClr val="bg1"/>
                </a:solidFill>
              </a:rPr>
              <a:t>아브라함에게 </a:t>
            </a:r>
            <a:r>
              <a:rPr lang="ko-KR" altLang="en-US" sz="2700" b="1" dirty="0">
                <a:solidFill>
                  <a:srgbClr val="FFFF00"/>
                </a:solidFill>
              </a:rPr>
              <a:t>약속</a:t>
            </a:r>
            <a:r>
              <a:rPr lang="ko-KR" altLang="en-US" sz="2700" dirty="0">
                <a:solidFill>
                  <a:schemeClr val="bg1"/>
                </a:solidFill>
              </a:rPr>
              <a:t>하실 때에 </a:t>
            </a:r>
            <a:r>
              <a:rPr lang="ko-KR" altLang="en-US" sz="2700" dirty="0" smtClean="0">
                <a:solidFill>
                  <a:schemeClr val="bg1"/>
                </a:solidFill>
              </a:rPr>
              <a:t>가리켜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ko-KR" altLang="en-US" sz="2700" b="1" dirty="0" smtClean="0">
                <a:solidFill>
                  <a:srgbClr val="FFFF00"/>
                </a:solidFill>
              </a:rPr>
              <a:t>맹세</a:t>
            </a:r>
            <a:r>
              <a:rPr lang="ko-KR" altLang="en-US" sz="2700" dirty="0" smtClean="0">
                <a:solidFill>
                  <a:schemeClr val="bg1"/>
                </a:solidFill>
              </a:rPr>
              <a:t>할 </a:t>
            </a:r>
            <a:r>
              <a:rPr lang="ko-KR" altLang="en-US" sz="2700" dirty="0">
                <a:solidFill>
                  <a:schemeClr val="bg1"/>
                </a:solidFill>
              </a:rPr>
              <a:t>자가 자기보다 더 큰 이가 없으므로 자기를 </a:t>
            </a:r>
            <a:r>
              <a:rPr lang="ko-KR" altLang="en-US" sz="2700" dirty="0" smtClean="0">
                <a:solidFill>
                  <a:schemeClr val="bg1"/>
                </a:solidFill>
              </a:rPr>
              <a:t>가리켜 </a:t>
            </a:r>
            <a:r>
              <a:rPr lang="ko-KR" altLang="en-US" sz="2700" b="1" dirty="0" smtClean="0">
                <a:solidFill>
                  <a:srgbClr val="FFFF00"/>
                </a:solidFill>
              </a:rPr>
              <a:t>맹세</a:t>
            </a:r>
            <a:endParaRPr lang="en-US" altLang="ko-KR" sz="2700" b="1" dirty="0" smtClean="0">
              <a:solidFill>
                <a:srgbClr val="FFFF00"/>
              </a:solidFill>
            </a:endParaRPr>
          </a:p>
          <a:p>
            <a:r>
              <a:rPr lang="ko-KR" altLang="en-US" sz="2700" dirty="0" smtClean="0">
                <a:solidFill>
                  <a:schemeClr val="bg1"/>
                </a:solidFill>
              </a:rPr>
              <a:t>하여</a:t>
            </a:r>
            <a:r>
              <a:rPr lang="en-US" altLang="ko-KR" sz="2700" dirty="0">
                <a:solidFill>
                  <a:schemeClr val="bg1"/>
                </a:solidFill>
              </a:rPr>
              <a:t>, </a:t>
            </a:r>
            <a:r>
              <a:rPr lang="ko-KR" altLang="en-US" sz="2700" dirty="0" smtClean="0">
                <a:solidFill>
                  <a:schemeClr val="bg1"/>
                </a:solidFill>
              </a:rPr>
              <a:t>이르시되 </a:t>
            </a:r>
            <a:r>
              <a:rPr lang="ko-KR" altLang="en-US" sz="2700" dirty="0">
                <a:solidFill>
                  <a:schemeClr val="bg1"/>
                </a:solidFill>
              </a:rPr>
              <a:t>내가 반드시 너에게 복 주고 복 주며 너를 번성하게 </a:t>
            </a:r>
            <a:r>
              <a:rPr lang="en-US" altLang="ko-KR" sz="2700" dirty="0" smtClean="0">
                <a:solidFill>
                  <a:schemeClr val="bg1"/>
                </a:solidFill>
              </a:rPr>
              <a:t>……. </a:t>
            </a:r>
            <a:endParaRPr lang="en-US" sz="27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ko-KR" sz="2700" b="1" dirty="0" smtClean="0">
                <a:solidFill>
                  <a:srgbClr val="FF0000"/>
                </a:solidFill>
              </a:rPr>
              <a:t>    -</a:t>
            </a:r>
            <a:r>
              <a:rPr lang="ko-KR" altLang="en-US" sz="2700" b="1" dirty="0" smtClean="0">
                <a:solidFill>
                  <a:srgbClr val="FF0000"/>
                </a:solidFill>
              </a:rPr>
              <a:t>히 </a:t>
            </a:r>
            <a:r>
              <a:rPr lang="en-US" altLang="ko-KR" sz="2700" b="1" dirty="0" smtClean="0">
                <a:solidFill>
                  <a:srgbClr val="FF0000"/>
                </a:solidFill>
              </a:rPr>
              <a:t>6</a:t>
            </a:r>
            <a:r>
              <a:rPr lang="en-US" sz="2700" b="1" dirty="0" smtClean="0">
                <a:solidFill>
                  <a:srgbClr val="FF0000"/>
                </a:solidFill>
              </a:rPr>
              <a:t>:16-18</a:t>
            </a:r>
            <a:r>
              <a:rPr lang="en-US" sz="2700" dirty="0" smtClean="0">
                <a:solidFill>
                  <a:schemeClr val="bg1"/>
                </a:solidFill>
              </a:rPr>
              <a:t>.  </a:t>
            </a:r>
            <a:r>
              <a:rPr lang="ko-KR" altLang="en-US" sz="2700" dirty="0">
                <a:solidFill>
                  <a:schemeClr val="bg1"/>
                </a:solidFill>
              </a:rPr>
              <a:t>사람들은 자기보다 더 큰 자를 가리켜 </a:t>
            </a:r>
            <a:r>
              <a:rPr lang="ko-KR" altLang="en-US" sz="2700" b="1" dirty="0">
                <a:solidFill>
                  <a:srgbClr val="FFFF00"/>
                </a:solidFill>
              </a:rPr>
              <a:t>맹세</a:t>
            </a:r>
            <a:r>
              <a:rPr lang="ko-KR" altLang="en-US" sz="2700" dirty="0" smtClean="0">
                <a:solidFill>
                  <a:schemeClr val="bg1"/>
                </a:solidFill>
              </a:rPr>
              <a:t>하나니 </a:t>
            </a:r>
            <a:r>
              <a:rPr lang="ko-KR" altLang="en-US" sz="2700" b="1" dirty="0">
                <a:solidFill>
                  <a:srgbClr val="FFFF00"/>
                </a:solidFill>
              </a:rPr>
              <a:t>맹세</a:t>
            </a:r>
            <a:r>
              <a:rPr lang="ko-KR" altLang="en-US" sz="2700" dirty="0" smtClean="0">
                <a:solidFill>
                  <a:schemeClr val="bg1"/>
                </a:solidFill>
              </a:rPr>
              <a:t>는 </a:t>
            </a:r>
            <a:r>
              <a:rPr lang="ko-KR" altLang="en-US" sz="2700" dirty="0">
                <a:solidFill>
                  <a:schemeClr val="bg1"/>
                </a:solidFill>
              </a:rPr>
              <a:t>그들이 다투는 모든 일의 최후 확정이니라</a:t>
            </a:r>
            <a:r>
              <a:rPr lang="en-US" altLang="ko-KR" sz="2700" dirty="0">
                <a:solidFill>
                  <a:schemeClr val="bg1"/>
                </a:solidFill>
              </a:rPr>
              <a:t>. </a:t>
            </a:r>
            <a:r>
              <a:rPr lang="en-US" altLang="ko-KR" sz="2700" dirty="0" smtClean="0">
                <a:solidFill>
                  <a:schemeClr val="bg1"/>
                </a:solidFill>
              </a:rPr>
              <a:t> </a:t>
            </a:r>
            <a:r>
              <a:rPr lang="ko-KR" altLang="en-US" sz="2700" dirty="0" smtClean="0">
                <a:solidFill>
                  <a:schemeClr val="bg1"/>
                </a:solidFill>
              </a:rPr>
              <a:t>하나님은 </a:t>
            </a:r>
            <a:r>
              <a:rPr lang="ko-KR" altLang="en-US" sz="2700" b="1" dirty="0">
                <a:solidFill>
                  <a:srgbClr val="FFFF00"/>
                </a:solidFill>
              </a:rPr>
              <a:t>약속</a:t>
            </a:r>
            <a:r>
              <a:rPr lang="ko-KR" altLang="en-US" sz="2700" dirty="0" smtClean="0">
                <a:solidFill>
                  <a:schemeClr val="bg1"/>
                </a:solidFill>
              </a:rPr>
              <a:t>을 </a:t>
            </a:r>
            <a:r>
              <a:rPr lang="ko-KR" altLang="en-US" sz="2700" dirty="0">
                <a:solidFill>
                  <a:schemeClr val="bg1"/>
                </a:solidFill>
              </a:rPr>
              <a:t>기업으로 받는 자들에게 </a:t>
            </a:r>
            <a:r>
              <a:rPr lang="ko-KR" altLang="en-US" sz="2700" b="1" dirty="0">
                <a:solidFill>
                  <a:srgbClr val="00B0F0"/>
                </a:solidFill>
              </a:rPr>
              <a:t>그 뜻이 변하지 아니함을 </a:t>
            </a:r>
            <a:r>
              <a:rPr lang="ko-KR" altLang="en-US" sz="2700" dirty="0">
                <a:solidFill>
                  <a:schemeClr val="bg1"/>
                </a:solidFill>
              </a:rPr>
              <a:t>충분히 나타내시려고 그 일을 </a:t>
            </a:r>
            <a:r>
              <a:rPr lang="ko-KR" altLang="en-US" sz="2700" b="1" dirty="0">
                <a:solidFill>
                  <a:srgbClr val="FFFF00"/>
                </a:solidFill>
              </a:rPr>
              <a:t>맹세</a:t>
            </a:r>
            <a:r>
              <a:rPr lang="ko-KR" altLang="en-US" sz="2700" dirty="0" smtClean="0">
                <a:solidFill>
                  <a:schemeClr val="bg1"/>
                </a:solidFill>
              </a:rPr>
              <a:t>로 </a:t>
            </a:r>
            <a:r>
              <a:rPr lang="ko-KR" altLang="en-US" sz="2700" dirty="0">
                <a:solidFill>
                  <a:schemeClr val="bg1"/>
                </a:solidFill>
              </a:rPr>
              <a:t>보증하셨나니</a:t>
            </a:r>
            <a:r>
              <a:rPr lang="en-US" altLang="ko-KR" sz="2700" dirty="0" smtClean="0">
                <a:solidFill>
                  <a:schemeClr val="bg1"/>
                </a:solidFill>
              </a:rPr>
              <a:t>. </a:t>
            </a:r>
            <a:r>
              <a:rPr lang="ko-KR" altLang="en-US" sz="2700" dirty="0">
                <a:solidFill>
                  <a:schemeClr val="bg1"/>
                </a:solidFill>
              </a:rPr>
              <a:t>이는 하나님이 거짓말을 하실 수 없는 </a:t>
            </a:r>
            <a:r>
              <a:rPr lang="ko-KR" altLang="en-US" sz="2700" b="1" dirty="0">
                <a:solidFill>
                  <a:srgbClr val="00B0F0"/>
                </a:solidFill>
              </a:rPr>
              <a:t>이 두 가지 변하지 못할 사실</a:t>
            </a:r>
            <a:r>
              <a:rPr lang="ko-KR" altLang="en-US" sz="2700" dirty="0">
                <a:solidFill>
                  <a:schemeClr val="bg1"/>
                </a:solidFill>
              </a:rPr>
              <a:t>로 말미암아 </a:t>
            </a:r>
            <a:r>
              <a:rPr lang="ko-KR" altLang="en-US" sz="2700" b="1" dirty="0">
                <a:solidFill>
                  <a:srgbClr val="FFFF00"/>
                </a:solidFill>
              </a:rPr>
              <a:t>앞에 있는 소망을 얻으려고 </a:t>
            </a:r>
            <a:r>
              <a:rPr lang="ko-KR" altLang="en-US" sz="2700" dirty="0">
                <a:solidFill>
                  <a:schemeClr val="bg1"/>
                </a:solidFill>
              </a:rPr>
              <a:t>피난처를 찾은 우리에게 큰 안위를 받게 하려 하심이라</a:t>
            </a:r>
            <a:r>
              <a:rPr lang="en-US" altLang="ko-KR" sz="2700" dirty="0">
                <a:solidFill>
                  <a:schemeClr val="bg1"/>
                </a:solidFill>
              </a:rPr>
              <a:t>.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	-</a:t>
            </a:r>
            <a:r>
              <a:rPr lang="ko-KR" altLang="en-US" sz="2400" dirty="0" smtClean="0">
                <a:solidFill>
                  <a:schemeClr val="bg1"/>
                </a:solidFill>
                <a:latin typeface="DFKai-SB" pitchFamily="65" charset="-120"/>
              </a:rPr>
              <a:t>우리가 현재 </a:t>
            </a:r>
            <a:r>
              <a:rPr lang="ko-KR" altLang="en-US" sz="2400" dirty="0">
                <a:solidFill>
                  <a:schemeClr val="bg1"/>
                </a:solidFill>
                <a:latin typeface="DFKai-SB" pitchFamily="65" charset="-120"/>
              </a:rPr>
              <a:t>처한 </a:t>
            </a:r>
            <a:r>
              <a:rPr lang="ko-KR" altLang="en-US" sz="2400" b="1" dirty="0">
                <a:solidFill>
                  <a:srgbClr val="FFFF00"/>
                </a:solidFill>
                <a:latin typeface="DFKai-SB" pitchFamily="65" charset="-120"/>
              </a:rPr>
              <a:t>상황이나 </a:t>
            </a:r>
            <a:r>
              <a:rPr lang="ko-KR" altLang="en-US" sz="2400" b="1" dirty="0" smtClean="0">
                <a:solidFill>
                  <a:srgbClr val="FFFF00"/>
                </a:solidFill>
                <a:latin typeface="DFKai-SB" pitchFamily="65" charset="-120"/>
              </a:rPr>
              <a:t>환경</a:t>
            </a:r>
            <a:r>
              <a:rPr lang="ko-KR" altLang="en-US" sz="2400" dirty="0" smtClean="0">
                <a:solidFill>
                  <a:schemeClr val="bg1"/>
                </a:solidFill>
                <a:latin typeface="DFKai-SB" pitchFamily="65" charset="-120"/>
              </a:rPr>
              <a:t>이 아니라</a:t>
            </a:r>
            <a:r>
              <a:rPr lang="en-US" altLang="ko-KR" sz="2400" dirty="0" smtClean="0">
                <a:solidFill>
                  <a:schemeClr val="bg1"/>
                </a:solidFill>
                <a:latin typeface="DFKai-SB" pitchFamily="65" charset="-120"/>
              </a:rPr>
              <a:t>,</a:t>
            </a:r>
            <a:endParaRPr lang="en-US" altLang="zh-CN" sz="24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	-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영원히 변하지 않는 하나님의 뜻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맹세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약속</a:t>
            </a:r>
            <a:endParaRPr lang="en-US" altLang="zh-TW" sz="2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altLang="ko-KR" sz="24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시</a:t>
            </a:r>
            <a:r>
              <a:rPr lang="en-US" sz="2400" b="1" dirty="0">
                <a:solidFill>
                  <a:srgbClr val="FF0000"/>
                </a:solidFill>
              </a:rPr>
              <a:t>71:5 </a:t>
            </a:r>
            <a:r>
              <a:rPr lang="ko-KR" altLang="en-US" sz="2400" b="1" dirty="0">
                <a:solidFill>
                  <a:schemeClr val="bg1"/>
                </a:solidFill>
              </a:rPr>
              <a:t>주 </a:t>
            </a:r>
            <a:r>
              <a:rPr lang="ko-KR" altLang="en-US" sz="2400" b="1" dirty="0">
                <a:solidFill>
                  <a:srgbClr val="FFFF00"/>
                </a:solidFill>
              </a:rPr>
              <a:t>여호와여 주는 나의 소망이시요 </a:t>
            </a:r>
            <a:r>
              <a:rPr lang="ko-KR" altLang="en-US" sz="2400" dirty="0">
                <a:solidFill>
                  <a:schemeClr val="bg1"/>
                </a:solidFill>
              </a:rPr>
              <a:t>내가 어릴 때부터 신뢰한 </a:t>
            </a:r>
            <a:r>
              <a:rPr lang="ko-KR" altLang="en-US" sz="2400" dirty="0" smtClean="0">
                <a:solidFill>
                  <a:schemeClr val="bg1"/>
                </a:solidFill>
              </a:rPr>
              <a:t>이시라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altLang="ko-KR" sz="24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시</a:t>
            </a:r>
            <a:r>
              <a:rPr lang="en-US" sz="2400" b="1" dirty="0">
                <a:solidFill>
                  <a:srgbClr val="FF0000"/>
                </a:solidFill>
              </a:rPr>
              <a:t>119:49 </a:t>
            </a:r>
            <a:r>
              <a:rPr lang="ko-KR" altLang="en-US" sz="2400" dirty="0">
                <a:solidFill>
                  <a:schemeClr val="bg1"/>
                </a:solidFill>
              </a:rPr>
              <a:t>주의 종에게 하신 </a:t>
            </a:r>
            <a:r>
              <a:rPr lang="ko-KR" altLang="en-US" sz="2400" b="1" dirty="0">
                <a:solidFill>
                  <a:srgbClr val="FFFF00"/>
                </a:solidFill>
              </a:rPr>
              <a:t>말씀</a:t>
            </a:r>
            <a:r>
              <a:rPr lang="ko-KR" altLang="en-US" sz="2400" dirty="0">
                <a:solidFill>
                  <a:schemeClr val="bg1"/>
                </a:solidFill>
              </a:rPr>
              <a:t>을 </a:t>
            </a:r>
            <a:r>
              <a:rPr lang="ko-KR" altLang="en-US" sz="2400" dirty="0" smtClean="0">
                <a:solidFill>
                  <a:schemeClr val="bg1"/>
                </a:solidFill>
              </a:rPr>
              <a:t>기억하소서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주께서 </a:t>
            </a:r>
            <a:r>
              <a:rPr lang="ko-KR" altLang="en-US" sz="2400" b="1" dirty="0">
                <a:solidFill>
                  <a:srgbClr val="FFFF00"/>
                </a:solidFill>
              </a:rPr>
              <a:t>내게 소망을 가지게 </a:t>
            </a:r>
            <a:r>
              <a:rPr lang="ko-KR" altLang="en-US" sz="2400" dirty="0" smtClean="0">
                <a:solidFill>
                  <a:schemeClr val="bg1"/>
                </a:solidFill>
              </a:rPr>
              <a:t>하셨나이다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824" cy="691471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r>
              <a:rPr lang="zh-CN" altLang="en-US" sz="3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</a:t>
            </a:r>
            <a:r>
              <a:rPr lang="ko-KR" altLang="en-US" sz="3400" b="1" dirty="0" smtClean="0">
                <a:solidFill>
                  <a:srgbClr val="FFFF00"/>
                </a:solidFill>
              </a:rPr>
              <a:t>성도의 소망의 최종 목표</a:t>
            </a:r>
            <a:r>
              <a:rPr lang="en-US" altLang="ko-KR" sz="3400" b="1" dirty="0" smtClean="0">
                <a:solidFill>
                  <a:srgbClr val="FFFF00"/>
                </a:solidFill>
              </a:rPr>
              <a:t>: </a:t>
            </a:r>
            <a:r>
              <a:rPr lang="ko-KR" altLang="en-US" sz="3400" b="1" dirty="0" smtClean="0">
                <a:solidFill>
                  <a:srgbClr val="FFFF00"/>
                </a:solidFill>
              </a:rPr>
              <a:t>지성소에 들어감</a:t>
            </a:r>
            <a:endParaRPr lang="en-US" altLang="ko-KR" sz="34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3000" b="1" dirty="0">
                <a:solidFill>
                  <a:srgbClr val="FF0000"/>
                </a:solidFill>
              </a:rPr>
              <a:t> -</a:t>
            </a:r>
            <a:r>
              <a:rPr lang="ko-KR" altLang="en-US" sz="3000" b="1" dirty="0">
                <a:solidFill>
                  <a:srgbClr val="FF0000"/>
                </a:solidFill>
              </a:rPr>
              <a:t>히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6</a:t>
            </a:r>
            <a:r>
              <a:rPr lang="en-US" sz="3000" b="1" dirty="0" smtClean="0">
                <a:solidFill>
                  <a:srgbClr val="FF0000"/>
                </a:solidFill>
              </a:rPr>
              <a:t>:19</a:t>
            </a:r>
            <a:r>
              <a:rPr lang="en-US" sz="3000" dirty="0" smtClean="0">
                <a:solidFill>
                  <a:schemeClr val="bg1"/>
                </a:solidFill>
              </a:rPr>
              <a:t>. </a:t>
            </a:r>
            <a:r>
              <a:rPr lang="ko-KR" altLang="en-US" sz="3000" dirty="0">
                <a:solidFill>
                  <a:schemeClr val="bg1"/>
                </a:solidFill>
              </a:rPr>
              <a:t>우리가 이 </a:t>
            </a:r>
            <a:r>
              <a:rPr lang="ko-KR" altLang="en-US" sz="3000" b="1" dirty="0">
                <a:solidFill>
                  <a:srgbClr val="FFFF00"/>
                </a:solidFill>
              </a:rPr>
              <a:t>소망</a:t>
            </a:r>
            <a:r>
              <a:rPr lang="ko-KR" altLang="en-US" sz="3000" dirty="0">
                <a:solidFill>
                  <a:schemeClr val="bg1"/>
                </a:solidFill>
              </a:rPr>
              <a:t>을 가지고 있는 것은 영혼의 닻 </a:t>
            </a:r>
            <a:endParaRPr lang="en-US" altLang="ko-KR" sz="3000" dirty="0" smtClean="0">
              <a:solidFill>
                <a:schemeClr val="bg1"/>
              </a:solidFill>
            </a:endParaRPr>
          </a:p>
          <a:p>
            <a:r>
              <a:rPr lang="en-US" altLang="ko-KR" sz="3000" dirty="0">
                <a:solidFill>
                  <a:schemeClr val="bg1"/>
                </a:solidFill>
              </a:rPr>
              <a:t> </a:t>
            </a:r>
            <a:r>
              <a:rPr lang="en-US" altLang="ko-KR" sz="3000" dirty="0" smtClean="0">
                <a:solidFill>
                  <a:schemeClr val="bg1"/>
                </a:solidFill>
              </a:rPr>
              <a:t>          </a:t>
            </a:r>
            <a:r>
              <a:rPr lang="ko-KR" altLang="en-US" sz="3000" dirty="0" smtClean="0">
                <a:solidFill>
                  <a:schemeClr val="bg1"/>
                </a:solidFill>
              </a:rPr>
              <a:t>같아서 </a:t>
            </a:r>
            <a:r>
              <a:rPr lang="ko-KR" altLang="en-US" sz="3000" dirty="0">
                <a:solidFill>
                  <a:schemeClr val="bg1"/>
                </a:solidFill>
              </a:rPr>
              <a:t>튼튼하고 견고하여 </a:t>
            </a:r>
            <a:r>
              <a:rPr lang="ko-KR" altLang="en-US" sz="3000" b="1" dirty="0">
                <a:solidFill>
                  <a:srgbClr val="FFFF00"/>
                </a:solidFill>
              </a:rPr>
              <a:t>휘장 안에 들어가나니</a:t>
            </a:r>
            <a:r>
              <a:rPr lang="en-US" altLang="ko-KR" sz="3000" dirty="0">
                <a:solidFill>
                  <a:schemeClr val="bg1"/>
                </a:solidFill>
              </a:rPr>
              <a:t>.</a:t>
            </a:r>
            <a:r>
              <a:rPr lang="en-US" sz="30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 </a:t>
            </a:r>
          </a:p>
          <a:p>
            <a:endParaRPr lang="en-US" sz="800" dirty="0">
              <a:solidFill>
                <a:schemeClr val="bg1"/>
              </a:solidFill>
              <a:latin typeface="+mj-lt"/>
              <a:ea typeface="DFKai-SB" pitchFamily="65" charset="-120"/>
            </a:endParaRPr>
          </a:p>
          <a:p>
            <a:r>
              <a:rPr lang="en-US" sz="2700" dirty="0" smtClean="0">
                <a:solidFill>
                  <a:schemeClr val="bg1"/>
                </a:solidFill>
              </a:rPr>
              <a:t>   *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지성소에 들어감</a:t>
            </a:r>
            <a:r>
              <a:rPr lang="en-US" sz="2700" dirty="0" smtClean="0">
                <a:solidFill>
                  <a:schemeClr val="bg1"/>
                </a:solidFill>
              </a:rPr>
              <a:t>: </a:t>
            </a:r>
            <a:r>
              <a:rPr lang="ko-KR" altLang="en-US" sz="2700" dirty="0">
                <a:solidFill>
                  <a:schemeClr val="bg1"/>
                </a:solidFill>
              </a:rPr>
              <a:t>하나님과의 친밀한 </a:t>
            </a:r>
            <a:r>
              <a:rPr lang="ko-KR" altLang="en-US" sz="2700" dirty="0" smtClean="0">
                <a:solidFill>
                  <a:schemeClr val="bg1"/>
                </a:solidFill>
              </a:rPr>
              <a:t>교제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>
                <a:solidFill>
                  <a:schemeClr val="bg1"/>
                </a:solidFill>
              </a:rPr>
              <a:t>(</a:t>
            </a:r>
            <a:r>
              <a:rPr lang="en-US" sz="2700" dirty="0" smtClean="0">
                <a:solidFill>
                  <a:schemeClr val="bg1"/>
                </a:solidFill>
              </a:rPr>
              <a:t>close </a:t>
            </a:r>
            <a:r>
              <a:rPr lang="en-US" sz="2700" dirty="0">
                <a:solidFill>
                  <a:schemeClr val="bg1"/>
                </a:solidFill>
              </a:rPr>
              <a:t>fellowship with God )</a:t>
            </a:r>
            <a:endParaRPr lang="en-US" sz="2700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rgbClr val="FF0000"/>
              </a:solidFill>
            </a:endParaRPr>
          </a:p>
          <a:p>
            <a:r>
              <a:rPr lang="en-US" altLang="ko-KR" sz="2600" b="1" dirty="0">
                <a:solidFill>
                  <a:srgbClr val="FF0000"/>
                </a:solidFill>
              </a:rPr>
              <a:t>	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600" b="1" dirty="0">
                <a:solidFill>
                  <a:srgbClr val="FF0000"/>
                </a:solidFill>
              </a:rPr>
              <a:t>히 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7</a:t>
            </a:r>
            <a:r>
              <a:rPr lang="en-US" sz="2600" b="1" dirty="0" smtClean="0">
                <a:solidFill>
                  <a:srgbClr val="FF0000"/>
                </a:solidFill>
              </a:rPr>
              <a:t>:19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  <a:r>
              <a:rPr lang="ko-KR" altLang="en-US" sz="2600" dirty="0" smtClean="0">
                <a:solidFill>
                  <a:schemeClr val="bg1"/>
                </a:solidFill>
              </a:rPr>
              <a:t>율법은 </a:t>
            </a:r>
            <a:r>
              <a:rPr lang="ko-KR" altLang="en-US" sz="2600" dirty="0">
                <a:solidFill>
                  <a:schemeClr val="bg1"/>
                </a:solidFill>
              </a:rPr>
              <a:t>아무 것도 온전하게 </a:t>
            </a:r>
            <a:r>
              <a:rPr lang="ko-KR" altLang="en-US" sz="2600" dirty="0" smtClean="0">
                <a:solidFill>
                  <a:schemeClr val="bg1"/>
                </a:solidFill>
              </a:rPr>
              <a:t>못할지라</a:t>
            </a:r>
            <a:r>
              <a:rPr lang="en-US" altLang="ko-KR" sz="2600" dirty="0">
                <a:solidFill>
                  <a:schemeClr val="bg1"/>
                </a:solidFill>
              </a:rPr>
              <a:t>.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이에 더 좋은 </a:t>
            </a:r>
            <a:r>
              <a:rPr lang="ko-KR" altLang="en-US" sz="2600" b="1" dirty="0">
                <a:solidFill>
                  <a:srgbClr val="FFFF00"/>
                </a:solidFill>
              </a:rPr>
              <a:t>소망</a:t>
            </a:r>
            <a:r>
              <a:rPr lang="ko-KR" altLang="en-US" sz="2600" dirty="0">
                <a:solidFill>
                  <a:schemeClr val="bg1"/>
                </a:solidFill>
              </a:rPr>
              <a:t>이 생기니 이것으로 </a:t>
            </a:r>
            <a:r>
              <a:rPr lang="ko-KR" altLang="en-US" sz="2600" b="1" dirty="0">
                <a:solidFill>
                  <a:srgbClr val="FFFF00"/>
                </a:solidFill>
              </a:rPr>
              <a:t>우리가 하나님께 가까이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가느니라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altLang="ko-KR" sz="2600" b="1" dirty="0" smtClean="0">
                <a:solidFill>
                  <a:srgbClr val="FF0000"/>
                </a:solidFill>
              </a:rPr>
              <a:t>	-</a:t>
            </a:r>
            <a:r>
              <a:rPr lang="ko-KR" altLang="en-US" sz="2600" b="1" dirty="0">
                <a:solidFill>
                  <a:srgbClr val="FF0000"/>
                </a:solidFill>
              </a:rPr>
              <a:t>히 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10</a:t>
            </a:r>
            <a:r>
              <a:rPr lang="en-US" sz="2600" b="1" dirty="0" smtClean="0">
                <a:solidFill>
                  <a:srgbClr val="FF0000"/>
                </a:solidFill>
              </a:rPr>
              <a:t>:19-23</a:t>
            </a:r>
            <a:r>
              <a:rPr lang="en-US" sz="2600" dirty="0" smtClean="0">
                <a:solidFill>
                  <a:schemeClr val="bg1"/>
                </a:solidFill>
              </a:rPr>
              <a:t>.  19 </a:t>
            </a:r>
            <a:r>
              <a:rPr lang="ko-KR" altLang="en-US" sz="2600" dirty="0">
                <a:solidFill>
                  <a:schemeClr val="bg1"/>
                </a:solidFill>
              </a:rPr>
              <a:t>그러므로 형제들아 우리가 </a:t>
            </a:r>
            <a:r>
              <a:rPr lang="ko-KR" altLang="en-US" sz="2600" b="1" dirty="0">
                <a:solidFill>
                  <a:srgbClr val="FFFF00"/>
                </a:solidFill>
              </a:rPr>
              <a:t>예수의 피를 힘입어 성소에 들어갈 </a:t>
            </a:r>
            <a:r>
              <a:rPr lang="ko-KR" altLang="en-US" sz="2600" dirty="0">
                <a:solidFill>
                  <a:schemeClr val="bg1"/>
                </a:solidFill>
              </a:rPr>
              <a:t>담력을 </a:t>
            </a:r>
            <a:r>
              <a:rPr lang="ko-KR" altLang="en-US" sz="2600" dirty="0" smtClean="0">
                <a:solidFill>
                  <a:schemeClr val="bg1"/>
                </a:solidFill>
              </a:rPr>
              <a:t>얻었나니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  <a:r>
              <a:rPr lang="en-US" sz="2600" dirty="0" smtClean="0">
                <a:solidFill>
                  <a:schemeClr val="bg1"/>
                </a:solidFill>
              </a:rPr>
              <a:t>20 </a:t>
            </a:r>
            <a:r>
              <a:rPr lang="ko-KR" altLang="en-US" sz="2600" dirty="0">
                <a:solidFill>
                  <a:schemeClr val="bg1"/>
                </a:solidFill>
              </a:rPr>
              <a:t>그 길은 우리를 위하여 </a:t>
            </a:r>
            <a:r>
              <a:rPr lang="ko-KR" altLang="en-US" sz="2600" b="1" dirty="0">
                <a:solidFill>
                  <a:srgbClr val="FFFF00"/>
                </a:solidFill>
              </a:rPr>
              <a:t>휘장 가운데로 열어 놓으신 새로운 살 길이요 휘장은 곧 그의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육체니라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   ………  </a:t>
            </a:r>
            <a:r>
              <a:rPr lang="en-US" sz="2600" dirty="0" smtClean="0">
                <a:solidFill>
                  <a:schemeClr val="bg1"/>
                </a:solidFill>
              </a:rPr>
              <a:t>22 </a:t>
            </a:r>
            <a:r>
              <a:rPr lang="ko-KR" altLang="en-US" sz="2600" dirty="0">
                <a:solidFill>
                  <a:schemeClr val="bg1"/>
                </a:solidFill>
              </a:rPr>
              <a:t>우리가 마음에 뿌림을 받아 악한 양심으로부터 벗어나고 몸은 맑은 물로 씻음을 받았으니 참 마음과 온전한 믿음으로 </a:t>
            </a:r>
            <a:r>
              <a:rPr lang="ko-KR" altLang="en-US" sz="2600" b="1" dirty="0">
                <a:solidFill>
                  <a:srgbClr val="FFFF00"/>
                </a:solidFill>
              </a:rPr>
              <a:t>하나님께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나아가자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  <a:r>
              <a:rPr lang="en-US" sz="2600" dirty="0" smtClean="0">
                <a:solidFill>
                  <a:schemeClr val="bg1"/>
                </a:solidFill>
              </a:rPr>
              <a:t>23 </a:t>
            </a:r>
            <a:r>
              <a:rPr lang="ko-KR" altLang="en-US" sz="2600" dirty="0">
                <a:solidFill>
                  <a:schemeClr val="bg1"/>
                </a:solidFill>
              </a:rPr>
              <a:t>또 약속하신 이는 미쁘시니 우리가 믿는 도리의 </a:t>
            </a:r>
            <a:r>
              <a:rPr lang="ko-KR" altLang="en-US" sz="2600" b="1" dirty="0">
                <a:solidFill>
                  <a:srgbClr val="FFFF00"/>
                </a:solidFill>
              </a:rPr>
              <a:t>소망을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움직이지 </a:t>
            </a:r>
            <a:r>
              <a:rPr lang="ko-KR" altLang="en-US" sz="2600" b="1" dirty="0">
                <a:solidFill>
                  <a:srgbClr val="FFFF00"/>
                </a:solidFill>
              </a:rPr>
              <a:t>말며 굳게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잡고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5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480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solidFill>
                <a:schemeClr val="bg1"/>
              </a:solidFill>
              <a:latin typeface="+mn-ea"/>
            </a:endParaRPr>
          </a:p>
          <a:p>
            <a:endParaRPr lang="en-US" sz="800" b="1" baseline="30000" dirty="0" smtClean="0">
              <a:solidFill>
                <a:schemeClr val="bg1"/>
              </a:solidFill>
              <a:latin typeface="+mn-ea"/>
            </a:endParaRPr>
          </a:p>
          <a:p>
            <a:endParaRPr lang="en-US" sz="800" b="1" baseline="30000" dirty="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3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하나님이 당신의  뜻을 따라</a:t>
            </a:r>
            <a:r>
              <a:rPr lang="en-US" altLang="ko-KR" sz="3000" b="1" dirty="0" smtClean="0">
                <a:solidFill>
                  <a:srgbClr val="FFFF00"/>
                </a:solidFill>
              </a:rPr>
              <a:t> 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맹세로 보증하신</a:t>
            </a:r>
            <a:r>
              <a:rPr lang="en-US" altLang="ko-KR" sz="3000" b="1" dirty="0" smtClean="0">
                <a:solidFill>
                  <a:srgbClr val="FFFF00"/>
                </a:solidFill>
              </a:rPr>
              <a:t> 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약속</a:t>
            </a:r>
            <a:endParaRPr lang="en-US" altLang="ko-KR" sz="3000" b="1" dirty="0" smtClean="0">
              <a:solidFill>
                <a:srgbClr val="FFFF00"/>
              </a:solidFill>
            </a:endParaRPr>
          </a:p>
          <a:p>
            <a:endParaRPr lang="en-US" altLang="zh-CN" sz="900" b="1" dirty="0" smtClean="0">
              <a:solidFill>
                <a:schemeClr val="bg1"/>
              </a:solidFill>
            </a:endParaRPr>
          </a:p>
          <a:p>
            <a:r>
              <a:rPr lang="en-US" altLang="zh-CN" sz="28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）</a:t>
            </a:r>
            <a:r>
              <a:rPr lang="ko-KR" altLang="en-US" sz="2800" b="1" dirty="0">
                <a:solidFill>
                  <a:srgbClr val="FFFF00"/>
                </a:solidFill>
              </a:rPr>
              <a:t>안식에 들어갈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약속</a:t>
            </a:r>
            <a:endParaRPr lang="en-US" sz="28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ko-KR" alt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히</a:t>
            </a:r>
            <a:r>
              <a:rPr lang="en-US" sz="2400" b="1" dirty="0">
                <a:solidFill>
                  <a:srgbClr val="FF0000"/>
                </a:solidFill>
              </a:rPr>
              <a:t>4:1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ko-KR" altLang="en-US" sz="2400" dirty="0">
                <a:solidFill>
                  <a:schemeClr val="bg1"/>
                </a:solidFill>
              </a:rPr>
              <a:t>그러므로 우리는 두려워할지니 </a:t>
            </a:r>
            <a:r>
              <a:rPr lang="ko-KR" altLang="en-US" sz="2400" b="1" dirty="0">
                <a:solidFill>
                  <a:srgbClr val="FFFF00"/>
                </a:solidFill>
              </a:rPr>
              <a:t>그의 안식에 들어갈 약속</a:t>
            </a:r>
            <a:r>
              <a:rPr lang="ko-KR" altLang="en-US" sz="2400" dirty="0">
                <a:solidFill>
                  <a:schemeClr val="bg1"/>
                </a:solidFill>
              </a:rPr>
              <a:t>이 남아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                </a:t>
            </a:r>
            <a:r>
              <a:rPr lang="ko-KR" altLang="en-US" sz="2400" dirty="0" smtClean="0">
                <a:solidFill>
                  <a:schemeClr val="bg1"/>
                </a:solidFill>
              </a:rPr>
              <a:t>있을지라도 </a:t>
            </a:r>
            <a:r>
              <a:rPr lang="ko-KR" altLang="en-US" sz="2400" dirty="0">
                <a:solidFill>
                  <a:schemeClr val="bg1"/>
                </a:solidFill>
              </a:rPr>
              <a:t>너희 중에는 혹 이르지 못할 자가 있을까 </a:t>
            </a:r>
            <a:r>
              <a:rPr lang="ko-KR" altLang="en-US" sz="2400" dirty="0" smtClean="0">
                <a:solidFill>
                  <a:schemeClr val="bg1"/>
                </a:solidFill>
              </a:rPr>
              <a:t>함이라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ko-KR" alt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히</a:t>
            </a:r>
            <a:r>
              <a:rPr lang="en-US" sz="2400" b="1" dirty="0">
                <a:solidFill>
                  <a:srgbClr val="FF0000"/>
                </a:solidFill>
              </a:rPr>
              <a:t>4:10-11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ko-KR" altLang="en-US" sz="2400" dirty="0">
                <a:solidFill>
                  <a:schemeClr val="bg1"/>
                </a:solidFill>
              </a:rPr>
              <a:t>이미 </a:t>
            </a:r>
            <a:r>
              <a:rPr lang="ko-KR" altLang="en-US" sz="2400" b="1" dirty="0">
                <a:solidFill>
                  <a:srgbClr val="FFFF00"/>
                </a:solidFill>
              </a:rPr>
              <a:t>그의 안식에 들어간 </a:t>
            </a:r>
            <a:r>
              <a:rPr lang="ko-KR" altLang="en-US" sz="2400" dirty="0">
                <a:solidFill>
                  <a:schemeClr val="bg1"/>
                </a:solidFill>
              </a:rPr>
              <a:t>자는 하나님이 자기의 일을 쉬심과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           </a:t>
            </a:r>
            <a:r>
              <a:rPr lang="ko-KR" altLang="en-US" sz="2400" dirty="0" smtClean="0">
                <a:solidFill>
                  <a:schemeClr val="bg1"/>
                </a:solidFill>
              </a:rPr>
              <a:t>같이 </a:t>
            </a:r>
            <a:r>
              <a:rPr lang="ko-KR" altLang="en-US" sz="2400" dirty="0">
                <a:solidFill>
                  <a:schemeClr val="bg1"/>
                </a:solidFill>
              </a:rPr>
              <a:t>자기의 일을 쉬느니라</a:t>
            </a:r>
            <a:r>
              <a:rPr lang="en-US" altLang="ko-KR" sz="2400" dirty="0">
                <a:solidFill>
                  <a:schemeClr val="bg1"/>
                </a:solidFill>
              </a:rPr>
              <a:t>.  </a:t>
            </a:r>
            <a:r>
              <a:rPr lang="ko-KR" altLang="en-US" sz="2400" dirty="0">
                <a:solidFill>
                  <a:schemeClr val="bg1"/>
                </a:solidFill>
              </a:rPr>
              <a:t>그러므로 우리가 </a:t>
            </a:r>
            <a:r>
              <a:rPr lang="ko-KR" altLang="en-US" sz="2400" b="1" dirty="0">
                <a:solidFill>
                  <a:srgbClr val="FFFF00"/>
                </a:solidFill>
              </a:rPr>
              <a:t>저 안식에 들어가기를 </a:t>
            </a:r>
            <a:r>
              <a:rPr lang="ko-KR" altLang="en-US" sz="2400" dirty="0" smtClean="0">
                <a:solidFill>
                  <a:schemeClr val="bg1"/>
                </a:solidFill>
              </a:rPr>
              <a:t>힘쓸지니 </a:t>
            </a:r>
            <a:r>
              <a:rPr lang="en-US" altLang="ko-KR" sz="2400" dirty="0" smtClean="0">
                <a:solidFill>
                  <a:schemeClr val="bg1"/>
                </a:solidFill>
              </a:rPr>
              <a:t>……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8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2) </a:t>
            </a:r>
            <a:r>
              <a:rPr lang="ko-KR" altLang="en-US" sz="2800" b="1" dirty="0" smtClean="0">
                <a:solidFill>
                  <a:srgbClr val="FFFF00"/>
                </a:solidFill>
                <a:latin typeface="+mj-ea"/>
                <a:ea typeface="+mj-ea"/>
              </a:rPr>
              <a:t>하늘의 본향 </a:t>
            </a:r>
            <a:r>
              <a:rPr lang="en-US" altLang="ko-KR" sz="2800" b="1" dirty="0" smtClean="0">
                <a:solidFill>
                  <a:srgbClr val="FFFF00"/>
                </a:solidFill>
                <a:latin typeface="+mj-ea"/>
                <a:ea typeface="+mj-ea"/>
              </a:rPr>
              <a:t>-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하나님이 </a:t>
            </a:r>
            <a:r>
              <a:rPr lang="ko-KR" altLang="en-US" sz="2800" b="1" dirty="0">
                <a:solidFill>
                  <a:srgbClr val="FFFF00"/>
                </a:solidFill>
              </a:rPr>
              <a:t>계획하시고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지으</a:t>
            </a:r>
            <a:r>
              <a:rPr lang="ko-KR" altLang="en-US" sz="2800" b="1" dirty="0">
                <a:solidFill>
                  <a:srgbClr val="FFFF00"/>
                </a:solidFill>
              </a:rPr>
              <a:t>신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 </a:t>
            </a:r>
            <a:r>
              <a:rPr lang="ko-KR" altLang="en-US" sz="2800" b="1" dirty="0">
                <a:solidFill>
                  <a:srgbClr val="FFFF00"/>
                </a:solidFill>
              </a:rPr>
              <a:t>터가 있는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성</a:t>
            </a:r>
            <a:endParaRPr lang="en-US" altLang="ko-KR" sz="28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ko-KR" alt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히</a:t>
            </a:r>
            <a:r>
              <a:rPr lang="en-US" sz="2400" b="1" dirty="0" smtClean="0">
                <a:solidFill>
                  <a:srgbClr val="FF0000"/>
                </a:solidFill>
              </a:rPr>
              <a:t> 11:9-16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9 </a:t>
            </a:r>
            <a:r>
              <a:rPr lang="ko-KR" altLang="en-US" sz="2400" dirty="0">
                <a:solidFill>
                  <a:schemeClr val="bg1"/>
                </a:solidFill>
              </a:rPr>
              <a:t>믿음으로 그가 이방의 땅에 있는 것 같이 </a:t>
            </a:r>
            <a:r>
              <a:rPr lang="ko-KR" altLang="en-US" sz="2400" b="1" dirty="0">
                <a:solidFill>
                  <a:srgbClr val="FFFF00"/>
                </a:solidFill>
              </a:rPr>
              <a:t>약속의 땅</a:t>
            </a:r>
            <a:r>
              <a:rPr lang="ko-KR" altLang="en-US" sz="2400" dirty="0">
                <a:solidFill>
                  <a:schemeClr val="bg1"/>
                </a:solidFill>
              </a:rPr>
              <a:t>에 거류하여 </a:t>
            </a:r>
            <a:r>
              <a:rPr lang="ko-KR" altLang="en-US" sz="2400" b="1" dirty="0">
                <a:solidFill>
                  <a:srgbClr val="FFFF00"/>
                </a:solidFill>
              </a:rPr>
              <a:t>동일한 약속을 유업으로 함께 받은 </a:t>
            </a:r>
            <a:r>
              <a:rPr lang="ko-KR" altLang="en-US" sz="2400" dirty="0">
                <a:solidFill>
                  <a:schemeClr val="bg1"/>
                </a:solidFill>
              </a:rPr>
              <a:t>이삭과 야곱과 더불어 장막에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ko-KR" altLang="en-US" sz="2400" dirty="0" smtClean="0">
                <a:solidFill>
                  <a:schemeClr val="bg1"/>
                </a:solidFill>
              </a:rPr>
              <a:t>거하였으니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10 </a:t>
            </a:r>
            <a:r>
              <a:rPr lang="ko-KR" altLang="en-US" sz="2400" dirty="0">
                <a:solidFill>
                  <a:schemeClr val="bg1"/>
                </a:solidFill>
              </a:rPr>
              <a:t>이는 그가 </a:t>
            </a:r>
            <a:r>
              <a:rPr lang="ko-KR" altLang="en-US" sz="2400" b="1" dirty="0">
                <a:solidFill>
                  <a:srgbClr val="FFFF00"/>
                </a:solidFill>
              </a:rPr>
              <a:t>하나님이 계획하시고 지으실 터가 있는 성</a:t>
            </a:r>
            <a:r>
              <a:rPr lang="ko-KR" altLang="en-US" sz="2400" dirty="0">
                <a:solidFill>
                  <a:schemeClr val="bg1"/>
                </a:solidFill>
              </a:rPr>
              <a:t>을 </a:t>
            </a:r>
            <a:r>
              <a:rPr lang="ko-KR" altLang="en-US" sz="2400" dirty="0" smtClean="0">
                <a:solidFill>
                  <a:schemeClr val="bg1"/>
                </a:solidFill>
              </a:rPr>
              <a:t>바랐음이라</a:t>
            </a:r>
            <a:r>
              <a:rPr lang="en-US" altLang="ko-KR" sz="2400" dirty="0" smtClean="0">
                <a:solidFill>
                  <a:schemeClr val="bg1"/>
                </a:solidFill>
              </a:rPr>
              <a:t>. ……… </a:t>
            </a:r>
            <a:r>
              <a:rPr lang="en-US" sz="2400" dirty="0" smtClean="0">
                <a:solidFill>
                  <a:schemeClr val="bg1"/>
                </a:solidFill>
              </a:rPr>
              <a:t>13 </a:t>
            </a:r>
            <a:r>
              <a:rPr lang="en-US" altLang="ko-KR" sz="2400" dirty="0">
                <a:solidFill>
                  <a:schemeClr val="bg1"/>
                </a:solidFill>
              </a:rPr>
              <a:t> ……… 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b="1" dirty="0">
                <a:solidFill>
                  <a:srgbClr val="FFFF00"/>
                </a:solidFill>
              </a:rPr>
              <a:t>약속을 받지 못하였으되 그것들을 멀리서 보고 환영하며 또 땅에서는 외국인과 나그네임을 </a:t>
            </a:r>
            <a:r>
              <a:rPr lang="ko-KR" altLang="en-US" sz="2400" dirty="0" smtClean="0">
                <a:solidFill>
                  <a:schemeClr val="bg1"/>
                </a:solidFill>
              </a:rPr>
              <a:t>증언하였으니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14 </a:t>
            </a:r>
            <a:r>
              <a:rPr lang="ko-KR" altLang="en-US" sz="2400" dirty="0">
                <a:solidFill>
                  <a:schemeClr val="bg1"/>
                </a:solidFill>
              </a:rPr>
              <a:t>그들이 이같이 말하는 것은 자기들이 </a:t>
            </a:r>
            <a:r>
              <a:rPr lang="ko-KR" altLang="en-US" sz="2400" b="1" dirty="0">
                <a:solidFill>
                  <a:srgbClr val="FFFF00"/>
                </a:solidFill>
              </a:rPr>
              <a:t>본향 찾는 자임을 </a:t>
            </a:r>
            <a:r>
              <a:rPr lang="ko-KR" altLang="en-US" sz="2400" dirty="0" smtClean="0">
                <a:solidFill>
                  <a:schemeClr val="bg1"/>
                </a:solidFill>
              </a:rPr>
              <a:t>나타냄이라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15 </a:t>
            </a:r>
            <a:r>
              <a:rPr lang="ko-KR" altLang="en-US" sz="2400" dirty="0">
                <a:solidFill>
                  <a:schemeClr val="bg1"/>
                </a:solidFill>
              </a:rPr>
              <a:t>그들이 나온 바 본향을 생각하였더라면 돌아갈 기회가 </a:t>
            </a:r>
            <a:r>
              <a:rPr lang="ko-KR" altLang="en-US" sz="2400" dirty="0" smtClean="0">
                <a:solidFill>
                  <a:schemeClr val="bg1"/>
                </a:solidFill>
              </a:rPr>
              <a:t>있었으려니와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16 </a:t>
            </a:r>
            <a:r>
              <a:rPr lang="ko-KR" altLang="en-US" sz="2400" dirty="0">
                <a:solidFill>
                  <a:schemeClr val="bg1"/>
                </a:solidFill>
              </a:rPr>
              <a:t>그들이 이제는 </a:t>
            </a:r>
            <a:r>
              <a:rPr lang="ko-KR" altLang="en-US" sz="2400" b="1" dirty="0">
                <a:solidFill>
                  <a:srgbClr val="FFFF00"/>
                </a:solidFill>
              </a:rPr>
              <a:t>더 나은 본향을 사모하니 곧 하늘에 있는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것</a:t>
            </a:r>
            <a:r>
              <a:rPr lang="ko-KR" altLang="en-US" sz="2400" dirty="0" smtClean="0">
                <a:solidFill>
                  <a:schemeClr val="bg1"/>
                </a:solidFill>
              </a:rPr>
              <a:t>이라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>
                <a:solidFill>
                  <a:schemeClr val="bg1"/>
                </a:solidFill>
              </a:rPr>
              <a:t>……… </a:t>
            </a:r>
            <a:r>
              <a:rPr lang="ko-KR" altLang="en-US" sz="2400" dirty="0" smtClean="0">
                <a:solidFill>
                  <a:schemeClr val="bg1"/>
                </a:solidFill>
              </a:rPr>
              <a:t>그들을 </a:t>
            </a:r>
            <a:r>
              <a:rPr lang="ko-KR" altLang="en-US" sz="2400" dirty="0">
                <a:solidFill>
                  <a:schemeClr val="bg1"/>
                </a:solidFill>
              </a:rPr>
              <a:t>위하여 </a:t>
            </a:r>
            <a:r>
              <a:rPr lang="ko-KR" altLang="en-US" sz="2400" b="1" dirty="0">
                <a:solidFill>
                  <a:srgbClr val="FFFF00"/>
                </a:solidFill>
              </a:rPr>
              <a:t>한 성을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예비</a:t>
            </a:r>
            <a:r>
              <a:rPr lang="ko-KR" altLang="en-US" sz="2400" dirty="0" smtClean="0">
                <a:solidFill>
                  <a:schemeClr val="bg1"/>
                </a:solidFill>
              </a:rPr>
              <a:t>하셨느니라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7293</TotalTime>
  <Words>1241</Words>
  <Application>Microsoft Office PowerPoint</Application>
  <PresentationFormat>Custom</PresentationFormat>
  <Paragraphs>209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642</cp:revision>
  <dcterms:created xsi:type="dcterms:W3CDTF">2020-03-18T13:47:21Z</dcterms:created>
  <dcterms:modified xsi:type="dcterms:W3CDTF">2021-02-27T19:32:58Z</dcterms:modified>
</cp:coreProperties>
</file>