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45" r:id="rId2"/>
    <p:sldId id="393" r:id="rId3"/>
    <p:sldId id="460" r:id="rId4"/>
    <p:sldId id="421" r:id="rId5"/>
    <p:sldId id="445" r:id="rId6"/>
    <p:sldId id="447" r:id="rId7"/>
    <p:sldId id="448" r:id="rId8"/>
    <p:sldId id="446" r:id="rId9"/>
    <p:sldId id="461" r:id="rId10"/>
    <p:sldId id="462" r:id="rId11"/>
    <p:sldId id="463" r:id="rId12"/>
    <p:sldId id="469" r:id="rId13"/>
    <p:sldId id="473" r:id="rId14"/>
    <p:sldId id="474" r:id="rId15"/>
    <p:sldId id="475" r:id="rId16"/>
    <p:sldId id="476" r:id="rId17"/>
    <p:sldId id="477" r:id="rId18"/>
    <p:sldId id="456" r:id="rId19"/>
    <p:sldId id="457" r:id="rId20"/>
    <p:sldId id="468" r:id="rId21"/>
    <p:sldId id="439" r:id="rId22"/>
    <p:sldId id="440" r:id="rId23"/>
    <p:sldId id="441" r:id="rId24"/>
    <p:sldId id="442" r:id="rId25"/>
    <p:sldId id="443" r:id="rId26"/>
    <p:sldId id="465" r:id="rId27"/>
    <p:sldId id="466" r:id="rId28"/>
    <p:sldId id="467" r:id="rId29"/>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84" d="100"/>
          <a:sy n="84" d="100"/>
        </p:scale>
        <p:origin x="-732"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8/12/2020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4</a:t>
            </a:fld>
            <a:endParaRPr lang="en-US"/>
          </a:p>
        </p:txBody>
      </p:sp>
    </p:spTree>
    <p:extLst>
      <p:ext uri="{BB962C8B-B14F-4D97-AF65-F5344CB8AC3E}">
        <p14:creationId xmlns:p14="http://schemas.microsoft.com/office/powerpoint/2010/main" val="201696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90946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79806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671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88059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1219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53186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74193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04966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24296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98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56323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8/12/2020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3730178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148471"/>
            <a:ext cx="8458200" cy="3908762"/>
          </a:xfrm>
          <a:prstGeom prst="rect">
            <a:avLst/>
          </a:prstGeom>
          <a:solidFill>
            <a:schemeClr val="accent6">
              <a:lumMod val="50000"/>
            </a:schemeClr>
          </a:solidFill>
          <a:ln>
            <a:solidFill>
              <a:srgbClr val="C00000"/>
            </a:solidFill>
          </a:ln>
        </p:spPr>
        <p:txBody>
          <a:bodyPr wrap="square">
            <a:spAutoFit/>
          </a:bodyPr>
          <a:lstStyle/>
          <a:p>
            <a:pPr algn="ctr"/>
            <a:r>
              <a:rPr lang="ko-KR" altLang="en-US" sz="8000" b="1" dirty="0" smtClean="0">
                <a:solidFill>
                  <a:schemeClr val="bg1"/>
                </a:solidFill>
              </a:rPr>
              <a:t>겸손</a:t>
            </a:r>
            <a:r>
              <a:rPr lang="en-US" altLang="ko-KR" sz="8000" b="1" dirty="0" smtClean="0">
                <a:solidFill>
                  <a:schemeClr val="bg1"/>
                </a:solidFill>
              </a:rPr>
              <a:t>  </a:t>
            </a:r>
            <a:r>
              <a:rPr lang="ko-KR" altLang="en-US" sz="8000" b="1" dirty="0" smtClean="0">
                <a:solidFill>
                  <a:schemeClr val="bg1"/>
                </a:solidFill>
              </a:rPr>
              <a:t>회개</a:t>
            </a:r>
            <a:r>
              <a:rPr lang="en-US" altLang="ko-KR" sz="8000" b="1" dirty="0" smtClean="0">
                <a:solidFill>
                  <a:schemeClr val="bg1"/>
                </a:solidFill>
              </a:rPr>
              <a:t>  </a:t>
            </a:r>
            <a:r>
              <a:rPr lang="ko-KR" altLang="en-US" sz="8000" b="1" dirty="0" smtClean="0">
                <a:solidFill>
                  <a:schemeClr val="bg1"/>
                </a:solidFill>
              </a:rPr>
              <a:t>용서 </a:t>
            </a:r>
            <a:endParaRPr lang="en-US" altLang="ko-KR" sz="8000" b="1" dirty="0" smtClean="0">
              <a:solidFill>
                <a:schemeClr val="bg1"/>
              </a:solidFill>
            </a:endParaRPr>
          </a:p>
          <a:p>
            <a:pPr algn="ctr"/>
            <a:r>
              <a:rPr lang="en-US" sz="4400" b="1" dirty="0" smtClean="0">
                <a:solidFill>
                  <a:srgbClr val="92D050"/>
                </a:solidFill>
                <a:latin typeface="Batang" panose="02030600000101010101" pitchFamily="18" charset="-127"/>
                <a:ea typeface="Batang" panose="02030600000101010101" pitchFamily="18" charset="-127"/>
              </a:rPr>
              <a:t>(</a:t>
            </a:r>
            <a:r>
              <a:rPr lang="ko-KR" altLang="en-US" sz="4400" b="1" dirty="0" smtClean="0">
                <a:solidFill>
                  <a:srgbClr val="92D050"/>
                </a:solidFill>
                <a:latin typeface="Batang" panose="02030600000101010101" pitchFamily="18" charset="-127"/>
                <a:ea typeface="Batang" panose="02030600000101010101" pitchFamily="18" charset="-127"/>
              </a:rPr>
              <a:t>욥기 </a:t>
            </a:r>
            <a:r>
              <a:rPr lang="en-US" altLang="ko-KR" sz="4400" b="1" dirty="0" smtClean="0">
                <a:solidFill>
                  <a:srgbClr val="92D050"/>
                </a:solidFill>
                <a:latin typeface="Batang" panose="02030600000101010101" pitchFamily="18" charset="-127"/>
                <a:ea typeface="Batang" panose="02030600000101010101" pitchFamily="18" charset="-127"/>
              </a:rPr>
              <a:t>42:1-9</a:t>
            </a:r>
            <a:r>
              <a:rPr lang="en-US" sz="4400" b="1" dirty="0" smtClean="0">
                <a:solidFill>
                  <a:srgbClr val="92D050"/>
                </a:solidFill>
                <a:latin typeface="Batang" panose="02030600000101010101" pitchFamily="18" charset="-127"/>
                <a:ea typeface="Batang" panose="02030600000101010101" pitchFamily="18" charset="-127"/>
              </a:rPr>
              <a:t>)</a:t>
            </a:r>
          </a:p>
          <a:p>
            <a:pPr algn="ctr"/>
            <a:endParaRPr lang="en-US" sz="1600" b="1" dirty="0">
              <a:solidFill>
                <a:srgbClr val="FF0000"/>
              </a:solidFill>
              <a:latin typeface="Batang" panose="02030600000101010101" pitchFamily="18" charset="-127"/>
              <a:ea typeface="Batang" panose="02030600000101010101" pitchFamily="18" charset="-127"/>
            </a:endParaRPr>
          </a:p>
          <a:p>
            <a:pPr algn="ctr"/>
            <a:r>
              <a:rPr lang="en-US" sz="5400" b="1" dirty="0" smtClean="0">
                <a:solidFill>
                  <a:schemeClr val="bg1"/>
                </a:solidFill>
                <a:latin typeface="Times New Roman" panose="02020603050405020304" pitchFamily="18" charset="0"/>
                <a:cs typeface="Times New Roman" panose="02020603050405020304" pitchFamily="18" charset="0"/>
              </a:rPr>
              <a:t>Humility, Repentance, Forgiveness</a:t>
            </a:r>
            <a:endParaRPr lang="en-US" sz="5400" dirty="0">
              <a:solidFill>
                <a:schemeClr val="bg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012" y="2895600"/>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0812" y="4057233"/>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n-US" altLang="en-US" sz="2000" b="1" dirty="0">
                <a:solidFill>
                  <a:srgbClr val="7030A0"/>
                </a:solidFill>
              </a:rPr>
              <a:t>Jeremiah 2:13</a:t>
            </a:r>
            <a:r>
              <a:rPr lang="en-US" altLang="en-US" sz="2000" dirty="0">
                <a:solidFill>
                  <a:srgbClr val="7030A0"/>
                </a:solidFill>
              </a:rPr>
              <a:t> </a:t>
            </a:r>
            <a:r>
              <a:rPr lang="en-US" altLang="en-US" sz="2000" dirty="0"/>
              <a:t>My people have committed two sins: They have forsaken me, </a:t>
            </a:r>
            <a:r>
              <a:rPr lang="en-US" altLang="en-US" sz="2000" b="1" dirty="0">
                <a:solidFill>
                  <a:srgbClr val="FF0000"/>
                </a:solidFill>
              </a:rPr>
              <a:t>the spring of living water</a:t>
            </a:r>
            <a:r>
              <a:rPr lang="en-US" altLang="en-US" sz="2000" dirty="0"/>
              <a:t>, and have dug their own cisterns, broken cisterns that cannot hold water.</a:t>
            </a:r>
            <a:endParaRPr lang="en-US" sz="2000" dirty="0"/>
          </a:p>
        </p:txBody>
      </p:sp>
      <p:sp>
        <p:nvSpPr>
          <p:cNvPr id="6" name="Rectangle 5"/>
          <p:cNvSpPr/>
          <p:nvPr/>
        </p:nvSpPr>
        <p:spPr>
          <a:xfrm>
            <a:off x="4725643" y="5873115"/>
            <a:ext cx="4059243" cy="769441"/>
          </a:xfrm>
          <a:prstGeom prst="rect">
            <a:avLst/>
          </a:prstGeom>
          <a:solidFill>
            <a:srgbClr val="002060"/>
          </a:solidFill>
        </p:spPr>
        <p:txBody>
          <a:bodyPr wrap="square">
            <a:spAutoFit/>
          </a:bodyPr>
          <a:lstStyle/>
          <a:p>
            <a:r>
              <a:rPr lang="ko-KR" altLang="en-US" b="1" dirty="0">
                <a:solidFill>
                  <a:schemeClr val="bg1"/>
                </a:solidFill>
              </a:rPr>
              <a:t>김경래</a:t>
            </a:r>
            <a:r>
              <a:rPr lang="en-US" b="1" dirty="0">
                <a:solidFill>
                  <a:schemeClr val="bg1"/>
                </a:solidFill>
              </a:rPr>
              <a:t>, Ph.D. </a:t>
            </a:r>
            <a:r>
              <a:rPr lang="en-US" b="1" dirty="0" smtClean="0">
                <a:solidFill>
                  <a:schemeClr val="bg1"/>
                </a:solidFill>
              </a:rPr>
              <a:t>1995</a:t>
            </a:r>
            <a:endParaRPr lang="en-US" b="1" dirty="0">
              <a:solidFill>
                <a:schemeClr val="bg1"/>
              </a:solidFill>
            </a:endParaRPr>
          </a:p>
          <a:p>
            <a:r>
              <a:rPr lang="en-US" b="1" dirty="0" smtClean="0">
                <a:solidFill>
                  <a:schemeClr val="bg1"/>
                </a:solidFill>
              </a:rPr>
              <a:t>(Hebrew University of Jerusalem)</a:t>
            </a:r>
            <a:endParaRPr lang="en-US" b="1" dirty="0">
              <a:solidFill>
                <a:schemeClr val="bg1"/>
              </a:solidFill>
            </a:endParaRPr>
          </a:p>
        </p:txBody>
      </p:sp>
    </p:spTree>
    <p:extLst>
      <p:ext uri="{BB962C8B-B14F-4D97-AF65-F5344CB8AC3E}">
        <p14:creationId xmlns:p14="http://schemas.microsoft.com/office/powerpoint/2010/main" val="27761584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55696"/>
          </a:xfrm>
          <a:prstGeom prst="rect">
            <a:avLst/>
          </a:prstGeom>
          <a:solidFill>
            <a:srgbClr val="002060"/>
          </a:solidFill>
        </p:spPr>
        <p:txBody>
          <a:bodyPr wrap="square">
            <a:spAutoFit/>
          </a:bodyPr>
          <a:lstStyle/>
          <a:p>
            <a:r>
              <a:rPr lang="en-US" sz="1000" b="1" baseline="30000" dirty="0">
                <a:solidFill>
                  <a:schemeClr val="bg1"/>
                </a:solidFill>
                <a:latin typeface="+mn-ea"/>
              </a:rPr>
              <a:t> </a:t>
            </a:r>
            <a:endParaRPr lang="en-US" sz="1000" b="1" dirty="0">
              <a:solidFill>
                <a:schemeClr val="bg1"/>
              </a:solidFill>
              <a:latin typeface="+mn-ea"/>
            </a:endParaRPr>
          </a:p>
          <a:p>
            <a:r>
              <a:rPr lang="ko-KR" altLang="en-US" sz="1000" b="1" dirty="0" smtClean="0">
                <a:solidFill>
                  <a:schemeClr val="bg1"/>
                </a:solidFill>
                <a:latin typeface="+mn-ea"/>
              </a:rPr>
              <a:t>                                            </a:t>
            </a:r>
            <a:r>
              <a:rPr lang="ko-KR" altLang="en-US" sz="3000" b="1" dirty="0" smtClean="0">
                <a:solidFill>
                  <a:srgbClr val="FFFF00"/>
                </a:solidFill>
                <a:latin typeface="+mn-ea"/>
              </a:rPr>
              <a:t>의인 욥이 고난을 통해 배운 교훈</a:t>
            </a:r>
            <a:endParaRPr lang="en-US" altLang="ko-KR" sz="3000" b="1" dirty="0" smtClean="0">
              <a:solidFill>
                <a:srgbClr val="FFFF00"/>
              </a:solidFill>
              <a:latin typeface="+mn-ea"/>
            </a:endParaRPr>
          </a:p>
          <a:p>
            <a:endParaRPr lang="en-US" altLang="ko-KR" sz="800" b="1" dirty="0">
              <a:solidFill>
                <a:schemeClr val="bg1"/>
              </a:solidFill>
              <a:latin typeface="+mn-ea"/>
            </a:endParaRPr>
          </a:p>
          <a:p>
            <a:r>
              <a:rPr lang="en-US" altLang="ko-KR" sz="2400" b="1" dirty="0">
                <a:solidFill>
                  <a:schemeClr val="bg1"/>
                </a:solidFill>
              </a:rPr>
              <a:t>(</a:t>
            </a:r>
            <a:r>
              <a:rPr lang="ko-KR" altLang="en-US" sz="2400" b="1" dirty="0">
                <a:solidFill>
                  <a:schemeClr val="bg1"/>
                </a:solidFill>
              </a:rPr>
              <a:t>욥기 </a:t>
            </a:r>
            <a:r>
              <a:rPr lang="en-US" sz="2400" b="1" dirty="0">
                <a:solidFill>
                  <a:schemeClr val="bg1"/>
                </a:solidFill>
              </a:rPr>
              <a:t>1:6-11) </a:t>
            </a:r>
            <a:r>
              <a:rPr lang="en-US" sz="2400" b="1" dirty="0">
                <a:solidFill>
                  <a:srgbClr val="FFFF00"/>
                </a:solidFill>
              </a:rPr>
              <a:t>6 </a:t>
            </a:r>
            <a:r>
              <a:rPr lang="ko-KR" altLang="en-US" sz="2400" dirty="0">
                <a:solidFill>
                  <a:srgbClr val="FFFF00"/>
                </a:solidFill>
              </a:rPr>
              <a:t>하루는 하나님의 아들들이 와서 여호와 앞에 섰고 사탄도 </a:t>
            </a:r>
            <a:endParaRPr lang="en-US" altLang="ko-KR" sz="2400" dirty="0">
              <a:solidFill>
                <a:srgbClr val="FFFF00"/>
              </a:solidFill>
            </a:endParaRPr>
          </a:p>
          <a:p>
            <a:r>
              <a:rPr lang="ko-KR" altLang="en-US" sz="2400" dirty="0">
                <a:solidFill>
                  <a:srgbClr val="FFFF00"/>
                </a:solidFill>
              </a:rPr>
              <a:t>그들 가운데에 온지라</a:t>
            </a:r>
            <a:r>
              <a:rPr lang="en-US" altLang="ko-KR" sz="2400" dirty="0">
                <a:solidFill>
                  <a:srgbClr val="FFFF00"/>
                </a:solidFill>
              </a:rPr>
              <a:t>.</a:t>
            </a:r>
            <a:r>
              <a:rPr lang="ko-KR" altLang="en-US" sz="2400" dirty="0">
                <a:solidFill>
                  <a:srgbClr val="FFFF00"/>
                </a:solidFill>
              </a:rPr>
              <a:t> </a:t>
            </a:r>
            <a:r>
              <a:rPr lang="en-US" sz="2400" b="1" dirty="0">
                <a:solidFill>
                  <a:srgbClr val="FFFF00"/>
                </a:solidFill>
              </a:rPr>
              <a:t>7</a:t>
            </a:r>
            <a:r>
              <a:rPr lang="en-US" sz="2400" dirty="0">
                <a:solidFill>
                  <a:srgbClr val="FFFF00"/>
                </a:solidFill>
              </a:rPr>
              <a:t> </a:t>
            </a:r>
            <a:r>
              <a:rPr lang="ko-KR" altLang="en-US" sz="2400" dirty="0">
                <a:solidFill>
                  <a:srgbClr val="FFFF00"/>
                </a:solidFill>
              </a:rPr>
              <a:t>여호와께서 사탄에게 이르시되 네가 어디서 </a:t>
            </a:r>
            <a:endParaRPr lang="en-US" altLang="ko-KR" sz="2400" dirty="0">
              <a:solidFill>
                <a:srgbClr val="FFFF00"/>
              </a:solidFill>
            </a:endParaRPr>
          </a:p>
          <a:p>
            <a:r>
              <a:rPr lang="ko-KR" altLang="en-US" sz="2400" dirty="0" smtClean="0">
                <a:solidFill>
                  <a:srgbClr val="FFFF00"/>
                </a:solidFill>
              </a:rPr>
              <a:t>왔느냐</a:t>
            </a:r>
            <a:r>
              <a:rPr lang="en-US" altLang="ko-KR" sz="2400" dirty="0" smtClean="0">
                <a:solidFill>
                  <a:srgbClr val="FFFF00"/>
                </a:solidFill>
              </a:rPr>
              <a:t>.</a:t>
            </a:r>
            <a:r>
              <a:rPr lang="ko-KR" altLang="en-US" sz="2400" dirty="0" smtClean="0">
                <a:solidFill>
                  <a:srgbClr val="FFFF00"/>
                </a:solidFill>
              </a:rPr>
              <a:t> </a:t>
            </a:r>
            <a:r>
              <a:rPr lang="ko-KR" altLang="en-US" sz="2400" dirty="0">
                <a:solidFill>
                  <a:srgbClr val="FFFF00"/>
                </a:solidFill>
              </a:rPr>
              <a:t>사탄이 여호와께 대답하여 이르되 땅을 두루 돌아 여기 저기 </a:t>
            </a:r>
            <a:r>
              <a:rPr lang="ko-KR" altLang="en-US" sz="2400" dirty="0" smtClean="0">
                <a:solidFill>
                  <a:srgbClr val="FFFF00"/>
                </a:solidFill>
              </a:rPr>
              <a:t>다녀</a:t>
            </a:r>
            <a:endParaRPr lang="en-US" altLang="ko-KR" sz="2400" dirty="0" smtClean="0">
              <a:solidFill>
                <a:srgbClr val="FFFF00"/>
              </a:solidFill>
            </a:endParaRPr>
          </a:p>
          <a:p>
            <a:r>
              <a:rPr lang="ko-KR" altLang="en-US" sz="2400" dirty="0" smtClean="0">
                <a:solidFill>
                  <a:srgbClr val="FFFF00"/>
                </a:solidFill>
              </a:rPr>
              <a:t>왔나이다</a:t>
            </a:r>
            <a:r>
              <a:rPr lang="en-US" altLang="ko-KR" sz="2400" dirty="0">
                <a:solidFill>
                  <a:srgbClr val="FFFF00"/>
                </a:solidFill>
              </a:rPr>
              <a:t>.</a:t>
            </a:r>
            <a:r>
              <a:rPr lang="ko-KR" altLang="en-US" sz="2400" dirty="0">
                <a:solidFill>
                  <a:srgbClr val="FFFF00"/>
                </a:solidFill>
              </a:rPr>
              <a:t> </a:t>
            </a:r>
            <a:r>
              <a:rPr lang="en-US" sz="2400" b="1" dirty="0">
                <a:solidFill>
                  <a:srgbClr val="FFFF00"/>
                </a:solidFill>
              </a:rPr>
              <a:t>8</a:t>
            </a:r>
            <a:r>
              <a:rPr lang="en-US" sz="2400" dirty="0">
                <a:solidFill>
                  <a:srgbClr val="FFFF00"/>
                </a:solidFill>
              </a:rPr>
              <a:t> </a:t>
            </a:r>
            <a:r>
              <a:rPr lang="ko-KR" altLang="en-US" sz="2400" dirty="0">
                <a:solidFill>
                  <a:srgbClr val="FFFF00"/>
                </a:solidFill>
              </a:rPr>
              <a:t>여호와께서 사탄에게 이르시되 네가 내 종 욥을 주의하여 </a:t>
            </a:r>
            <a:r>
              <a:rPr lang="ko-KR" altLang="en-US" sz="2400" dirty="0" smtClean="0">
                <a:solidFill>
                  <a:srgbClr val="FFFF00"/>
                </a:solidFill>
              </a:rPr>
              <a:t>보았느냐</a:t>
            </a:r>
            <a:r>
              <a:rPr lang="en-US" altLang="ko-KR" sz="2400" dirty="0" smtClean="0">
                <a:solidFill>
                  <a:srgbClr val="FFFF00"/>
                </a:solidFill>
              </a:rPr>
              <a:t>.</a:t>
            </a:r>
            <a:r>
              <a:rPr lang="ko-KR" altLang="en-US" sz="2400" dirty="0" smtClean="0">
                <a:solidFill>
                  <a:srgbClr val="FFFF00"/>
                </a:solidFill>
              </a:rPr>
              <a:t> </a:t>
            </a:r>
            <a:r>
              <a:rPr lang="ko-KR" altLang="en-US" sz="2400" dirty="0">
                <a:solidFill>
                  <a:srgbClr val="FFFF00"/>
                </a:solidFill>
              </a:rPr>
              <a:t>그와 같이 온전하고 정직하여 하나님을 경외하며 악에서 떠난 자는 세상에 없느니라</a:t>
            </a:r>
            <a:r>
              <a:rPr lang="en-US" altLang="ko-KR" sz="2400" dirty="0">
                <a:solidFill>
                  <a:srgbClr val="FFFF00"/>
                </a:solidFill>
              </a:rPr>
              <a:t>.</a:t>
            </a:r>
            <a:r>
              <a:rPr lang="ko-KR" altLang="en-US" sz="2400" dirty="0">
                <a:solidFill>
                  <a:srgbClr val="FFFF00"/>
                </a:solidFill>
              </a:rPr>
              <a:t> </a:t>
            </a:r>
            <a:r>
              <a:rPr lang="en-US" sz="2400" b="1" dirty="0">
                <a:solidFill>
                  <a:srgbClr val="FFFF00"/>
                </a:solidFill>
              </a:rPr>
              <a:t>9</a:t>
            </a:r>
            <a:r>
              <a:rPr lang="en-US" sz="2400" dirty="0">
                <a:solidFill>
                  <a:srgbClr val="FFFF00"/>
                </a:solidFill>
              </a:rPr>
              <a:t> </a:t>
            </a:r>
            <a:r>
              <a:rPr lang="ko-KR" altLang="en-US" sz="2400" dirty="0">
                <a:solidFill>
                  <a:srgbClr val="FFFF00"/>
                </a:solidFill>
              </a:rPr>
              <a:t>사탄이 여호와께 대답하여 이르되 욥이 어찌 까닭 없이 하나님을 경외하리이까</a:t>
            </a:r>
            <a:r>
              <a:rPr lang="en-US" altLang="ko-KR" sz="2400" dirty="0">
                <a:solidFill>
                  <a:srgbClr val="FFFF00"/>
                </a:solidFill>
              </a:rPr>
              <a:t>. </a:t>
            </a:r>
            <a:r>
              <a:rPr lang="en-US" sz="2400" b="1" dirty="0">
                <a:solidFill>
                  <a:srgbClr val="FFFF00"/>
                </a:solidFill>
              </a:rPr>
              <a:t>10</a:t>
            </a:r>
            <a:r>
              <a:rPr lang="en-US" sz="2400" dirty="0">
                <a:solidFill>
                  <a:srgbClr val="FFFF00"/>
                </a:solidFill>
              </a:rPr>
              <a:t> </a:t>
            </a:r>
            <a:r>
              <a:rPr lang="ko-KR" altLang="en-US" sz="2400" dirty="0">
                <a:solidFill>
                  <a:srgbClr val="FFFF00"/>
                </a:solidFill>
              </a:rPr>
              <a:t>주께서 그와 그의 집과 그의 모든 소유물을 울타리로 두르심 때문이 </a:t>
            </a:r>
            <a:r>
              <a:rPr lang="ko-KR" altLang="en-US" sz="2400" dirty="0" smtClean="0">
                <a:solidFill>
                  <a:srgbClr val="FFFF00"/>
                </a:solidFill>
              </a:rPr>
              <a:t>아니니이까</a:t>
            </a:r>
            <a:r>
              <a:rPr lang="en-US" altLang="ko-KR" sz="2400" dirty="0" smtClean="0">
                <a:solidFill>
                  <a:srgbClr val="FFFF00"/>
                </a:solidFill>
              </a:rPr>
              <a:t>.</a:t>
            </a:r>
            <a:r>
              <a:rPr lang="ko-KR" altLang="en-US" sz="2400" dirty="0" smtClean="0">
                <a:solidFill>
                  <a:srgbClr val="FFFF00"/>
                </a:solidFill>
              </a:rPr>
              <a:t> </a:t>
            </a:r>
            <a:r>
              <a:rPr lang="ko-KR" altLang="en-US" sz="2400" dirty="0">
                <a:solidFill>
                  <a:srgbClr val="FFFF00"/>
                </a:solidFill>
              </a:rPr>
              <a:t>주께서 그의 손으로 하는 바를 복되게 하사 그의 소유물이 땅에 넘치게 하셨음이니이다</a:t>
            </a:r>
            <a:r>
              <a:rPr lang="en-US" altLang="ko-KR" sz="2400" dirty="0">
                <a:solidFill>
                  <a:srgbClr val="FFFF00"/>
                </a:solidFill>
              </a:rPr>
              <a:t>.</a:t>
            </a:r>
            <a:r>
              <a:rPr lang="ko-KR" altLang="en-US" sz="2400" dirty="0">
                <a:solidFill>
                  <a:srgbClr val="FFFF00"/>
                </a:solidFill>
              </a:rPr>
              <a:t> </a:t>
            </a:r>
            <a:r>
              <a:rPr lang="en-US" sz="2400" b="1" dirty="0">
                <a:solidFill>
                  <a:srgbClr val="FFFF00"/>
                </a:solidFill>
              </a:rPr>
              <a:t>11</a:t>
            </a:r>
            <a:r>
              <a:rPr lang="en-US" sz="2400" dirty="0">
                <a:solidFill>
                  <a:srgbClr val="FFFF00"/>
                </a:solidFill>
              </a:rPr>
              <a:t> </a:t>
            </a:r>
            <a:r>
              <a:rPr lang="ko-KR" altLang="en-US" sz="2400" dirty="0">
                <a:solidFill>
                  <a:srgbClr val="FFFF00"/>
                </a:solidFill>
              </a:rPr>
              <a:t>이제 주의 손을 펴서 그의 모든 소유물을 </a:t>
            </a:r>
            <a:r>
              <a:rPr lang="ko-KR" altLang="en-US" sz="2400" dirty="0" smtClean="0">
                <a:solidFill>
                  <a:srgbClr val="FFFF00"/>
                </a:solidFill>
              </a:rPr>
              <a:t>치소서</a:t>
            </a:r>
            <a:r>
              <a:rPr lang="en-US" altLang="ko-KR" sz="2400" dirty="0" smtClean="0">
                <a:solidFill>
                  <a:srgbClr val="FFFF00"/>
                </a:solidFill>
              </a:rPr>
              <a:t>.</a:t>
            </a:r>
            <a:r>
              <a:rPr lang="ko-KR" altLang="en-US" sz="2400" dirty="0" smtClean="0">
                <a:solidFill>
                  <a:srgbClr val="FFFF00"/>
                </a:solidFill>
              </a:rPr>
              <a:t> </a:t>
            </a:r>
            <a:r>
              <a:rPr lang="ko-KR" altLang="en-US" sz="2400" dirty="0">
                <a:solidFill>
                  <a:srgbClr val="FFFF00"/>
                </a:solidFill>
              </a:rPr>
              <a:t>그리하시면 틀림없이 주를 향하여 욕하지 않겠나이까</a:t>
            </a:r>
            <a:r>
              <a:rPr lang="en-US" altLang="ko-KR" sz="2400" dirty="0">
                <a:solidFill>
                  <a:srgbClr val="FFFF00"/>
                </a:solidFill>
              </a:rPr>
              <a:t>.</a:t>
            </a:r>
            <a:r>
              <a:rPr lang="ko-KR" altLang="en-US" sz="2400" dirty="0">
                <a:solidFill>
                  <a:srgbClr val="FFFF00"/>
                </a:solidFill>
              </a:rPr>
              <a:t> </a:t>
            </a:r>
            <a:endParaRPr lang="en-US" sz="2400" dirty="0">
              <a:solidFill>
                <a:srgbClr val="FFFF00"/>
              </a:solidFill>
            </a:endParaRPr>
          </a:p>
          <a:p>
            <a:r>
              <a:rPr lang="en-US" sz="1000" dirty="0">
                <a:solidFill>
                  <a:schemeClr val="bg1"/>
                </a:solidFill>
              </a:rPr>
              <a:t>………………………………………………….</a:t>
            </a:r>
          </a:p>
          <a:p>
            <a:r>
              <a:rPr lang="en-US" dirty="0" smtClean="0">
                <a:solidFill>
                  <a:schemeClr val="bg1"/>
                </a:solidFill>
              </a:rPr>
              <a:t>   -</a:t>
            </a:r>
            <a:r>
              <a:rPr lang="ko-KR" altLang="en-US" dirty="0" smtClean="0">
                <a:solidFill>
                  <a:schemeClr val="bg1"/>
                </a:solidFill>
              </a:rPr>
              <a:t>욥의 고난은 하늘에서 시작</a:t>
            </a:r>
            <a:r>
              <a:rPr lang="en-US" altLang="ko-KR" dirty="0" smtClean="0">
                <a:solidFill>
                  <a:schemeClr val="bg1"/>
                </a:solidFill>
              </a:rPr>
              <a:t>: </a:t>
            </a:r>
            <a:r>
              <a:rPr lang="ko-KR" altLang="en-US" dirty="0" smtClean="0">
                <a:solidFill>
                  <a:schemeClr val="bg1"/>
                </a:solidFill>
              </a:rPr>
              <a:t>하나님이 사탄 앞에서 욥 칭찬</a:t>
            </a:r>
            <a:r>
              <a:rPr lang="en-US" altLang="ko-KR" dirty="0" smtClean="0">
                <a:solidFill>
                  <a:schemeClr val="bg1"/>
                </a:solidFill>
              </a:rPr>
              <a:t>, </a:t>
            </a:r>
            <a:r>
              <a:rPr lang="ko-KR" altLang="en-US" dirty="0" smtClean="0">
                <a:solidFill>
                  <a:schemeClr val="bg1"/>
                </a:solidFill>
              </a:rPr>
              <a:t>사탄이 제동 </a:t>
            </a:r>
            <a:r>
              <a:rPr lang="en-US" altLang="ko-KR" dirty="0" smtClean="0">
                <a:solidFill>
                  <a:schemeClr val="bg1"/>
                </a:solidFill>
              </a:rPr>
              <a:t>(</a:t>
            </a:r>
            <a:r>
              <a:rPr lang="ko-KR" altLang="en-US" dirty="0" smtClean="0">
                <a:solidFill>
                  <a:schemeClr val="bg1"/>
                </a:solidFill>
              </a:rPr>
              <a:t>딴지</a:t>
            </a:r>
            <a:r>
              <a:rPr lang="en-US" altLang="ko-KR" dirty="0" smtClean="0">
                <a:solidFill>
                  <a:schemeClr val="bg1"/>
                </a:solidFill>
              </a:rPr>
              <a:t>) </a:t>
            </a:r>
            <a:r>
              <a:rPr lang="ko-KR" altLang="en-US" dirty="0" smtClean="0">
                <a:solidFill>
                  <a:schemeClr val="bg1"/>
                </a:solidFill>
              </a:rPr>
              <a:t>걸다</a:t>
            </a:r>
            <a:endParaRPr lang="en-US" dirty="0" smtClean="0">
              <a:solidFill>
                <a:schemeClr val="bg1"/>
              </a:solidFill>
            </a:endParaRPr>
          </a:p>
          <a:p>
            <a:r>
              <a:rPr lang="en-US" dirty="0" smtClean="0">
                <a:solidFill>
                  <a:schemeClr val="bg1"/>
                </a:solidFill>
              </a:rPr>
              <a:t>   -</a:t>
            </a:r>
            <a:r>
              <a:rPr lang="ko-KR" altLang="en-US" dirty="0" smtClean="0">
                <a:solidFill>
                  <a:schemeClr val="bg1"/>
                </a:solidFill>
              </a:rPr>
              <a:t>욥기 </a:t>
            </a:r>
            <a:r>
              <a:rPr lang="en-US" altLang="ko-KR" dirty="0" smtClean="0">
                <a:solidFill>
                  <a:schemeClr val="bg1"/>
                </a:solidFill>
              </a:rPr>
              <a:t>1, 2</a:t>
            </a:r>
            <a:r>
              <a:rPr lang="ko-KR" altLang="en-US" dirty="0" smtClean="0">
                <a:solidFill>
                  <a:schemeClr val="bg1"/>
                </a:solidFill>
              </a:rPr>
              <a:t>장에 기록된 </a:t>
            </a:r>
            <a:r>
              <a:rPr lang="en-US" altLang="ko-KR" dirty="0" smtClean="0">
                <a:solidFill>
                  <a:schemeClr val="bg1"/>
                </a:solidFill>
              </a:rPr>
              <a:t>&lt;</a:t>
            </a:r>
            <a:r>
              <a:rPr lang="ko-KR" altLang="en-US" dirty="0" smtClean="0">
                <a:solidFill>
                  <a:schemeClr val="bg1"/>
                </a:solidFill>
              </a:rPr>
              <a:t>하늘에서 벌어진 일</a:t>
            </a:r>
            <a:r>
              <a:rPr lang="en-US" altLang="ko-KR" dirty="0" smtClean="0">
                <a:solidFill>
                  <a:schemeClr val="bg1"/>
                </a:solidFill>
              </a:rPr>
              <a:t>&gt; - </a:t>
            </a:r>
            <a:r>
              <a:rPr lang="ko-KR" altLang="en-US" dirty="0" smtClean="0">
                <a:solidFill>
                  <a:schemeClr val="bg1"/>
                </a:solidFill>
              </a:rPr>
              <a:t>욥 자신은 모름</a:t>
            </a:r>
            <a:endParaRPr lang="en-US" dirty="0" smtClean="0">
              <a:solidFill>
                <a:schemeClr val="bg1"/>
              </a:solidFill>
            </a:endParaRPr>
          </a:p>
          <a:p>
            <a:r>
              <a:rPr lang="en-US" altLang="ko-KR" dirty="0" smtClean="0">
                <a:solidFill>
                  <a:schemeClr val="bg1"/>
                </a:solidFill>
              </a:rPr>
              <a:t>   -</a:t>
            </a:r>
            <a:r>
              <a:rPr lang="ko-KR" altLang="en-US" dirty="0" smtClean="0">
                <a:solidFill>
                  <a:schemeClr val="bg1"/>
                </a:solidFill>
              </a:rPr>
              <a:t>세 친구와의 변론중 욥의 호소</a:t>
            </a:r>
            <a:r>
              <a:rPr lang="en-US" altLang="ko-KR" dirty="0" smtClean="0">
                <a:solidFill>
                  <a:schemeClr val="bg1"/>
                </a:solidFill>
              </a:rPr>
              <a:t>: “</a:t>
            </a:r>
            <a:r>
              <a:rPr lang="ko-KR" altLang="en-US" dirty="0" smtClean="0">
                <a:solidFill>
                  <a:schemeClr val="bg1"/>
                </a:solidFill>
              </a:rPr>
              <a:t>하나님</a:t>
            </a:r>
            <a:r>
              <a:rPr lang="en-US" altLang="ko-KR" dirty="0" smtClean="0">
                <a:solidFill>
                  <a:schemeClr val="bg1"/>
                </a:solidFill>
              </a:rPr>
              <a:t>, </a:t>
            </a:r>
            <a:r>
              <a:rPr lang="ko-KR" altLang="en-US" dirty="0" smtClean="0">
                <a:solidFill>
                  <a:schemeClr val="bg1"/>
                </a:solidFill>
              </a:rPr>
              <a:t>나는 잘못한게 없는데</a:t>
            </a:r>
            <a:r>
              <a:rPr lang="en-US" altLang="ko-KR" dirty="0" smtClean="0">
                <a:solidFill>
                  <a:schemeClr val="bg1"/>
                </a:solidFill>
              </a:rPr>
              <a:t>, </a:t>
            </a:r>
            <a:r>
              <a:rPr lang="ko-KR" altLang="en-US" dirty="0" smtClean="0">
                <a:solidFill>
                  <a:schemeClr val="bg1"/>
                </a:solidFill>
              </a:rPr>
              <a:t>왜 나를 건드리십니까</a:t>
            </a:r>
            <a:r>
              <a:rPr lang="en-US" altLang="ko-KR" dirty="0" smtClean="0">
                <a:solidFill>
                  <a:schemeClr val="bg1"/>
                </a:solidFill>
              </a:rPr>
              <a:t>?”</a:t>
            </a:r>
          </a:p>
          <a:p>
            <a:r>
              <a:rPr lang="en-US" altLang="ko-KR" dirty="0" smtClean="0">
                <a:solidFill>
                  <a:schemeClr val="bg1"/>
                </a:solidFill>
              </a:rPr>
              <a:t>   -</a:t>
            </a:r>
            <a:r>
              <a:rPr lang="ko-KR" altLang="en-US" dirty="0" smtClean="0">
                <a:solidFill>
                  <a:srgbClr val="FFFF00"/>
                </a:solidFill>
              </a:rPr>
              <a:t>메시아 발견 </a:t>
            </a:r>
            <a:r>
              <a:rPr lang="en-US" altLang="ko-KR" dirty="0" smtClean="0">
                <a:solidFill>
                  <a:srgbClr val="FFFF00"/>
                </a:solidFill>
              </a:rPr>
              <a:t>(</a:t>
            </a:r>
            <a:r>
              <a:rPr lang="ko-KR" altLang="en-US" dirty="0" smtClean="0">
                <a:solidFill>
                  <a:srgbClr val="FFFF00"/>
                </a:solidFill>
              </a:rPr>
              <a:t>욥기 </a:t>
            </a:r>
            <a:r>
              <a:rPr lang="en-US" altLang="ko-KR" dirty="0" smtClean="0">
                <a:solidFill>
                  <a:srgbClr val="FFFF00"/>
                </a:solidFill>
              </a:rPr>
              <a:t>16</a:t>
            </a:r>
            <a:r>
              <a:rPr lang="ko-KR" altLang="en-US" dirty="0" smtClean="0">
                <a:solidFill>
                  <a:srgbClr val="FFFF00"/>
                </a:solidFill>
              </a:rPr>
              <a:t>장</a:t>
            </a:r>
            <a:r>
              <a:rPr lang="en-US" altLang="ko-KR" dirty="0" smtClean="0">
                <a:solidFill>
                  <a:srgbClr val="FFFF00"/>
                </a:solidFill>
              </a:rPr>
              <a:t>, 19</a:t>
            </a:r>
            <a:r>
              <a:rPr lang="ko-KR" altLang="en-US" dirty="0" smtClean="0">
                <a:solidFill>
                  <a:srgbClr val="FFFF00"/>
                </a:solidFill>
              </a:rPr>
              <a:t>장</a:t>
            </a:r>
            <a:r>
              <a:rPr lang="en-US" altLang="ko-KR" dirty="0" smtClean="0">
                <a:solidFill>
                  <a:srgbClr val="FFFF00"/>
                </a:solidFill>
              </a:rPr>
              <a:t>)</a:t>
            </a:r>
          </a:p>
          <a:p>
            <a:r>
              <a:rPr lang="en-US" dirty="0" smtClean="0">
                <a:solidFill>
                  <a:schemeClr val="bg1"/>
                </a:solidFill>
              </a:rPr>
              <a:t>   -</a:t>
            </a:r>
            <a:r>
              <a:rPr lang="ko-KR" altLang="en-US" dirty="0" smtClean="0">
                <a:solidFill>
                  <a:srgbClr val="FFFF00"/>
                </a:solidFill>
              </a:rPr>
              <a:t>슈키나 </a:t>
            </a:r>
            <a:r>
              <a:rPr lang="en-US" altLang="ko-KR" dirty="0" smtClean="0">
                <a:solidFill>
                  <a:srgbClr val="FFFF00"/>
                </a:solidFill>
              </a:rPr>
              <a:t>(</a:t>
            </a:r>
            <a:r>
              <a:rPr lang="ko-KR" altLang="en-US" dirty="0" smtClean="0">
                <a:solidFill>
                  <a:srgbClr val="FFFF00"/>
                </a:solidFill>
              </a:rPr>
              <a:t>하나님의 영광스런 임재</a:t>
            </a:r>
            <a:r>
              <a:rPr lang="en-US" altLang="ko-KR" dirty="0" smtClean="0">
                <a:solidFill>
                  <a:srgbClr val="FFFF00"/>
                </a:solidFill>
              </a:rPr>
              <a:t>) </a:t>
            </a:r>
            <a:r>
              <a:rPr lang="ko-KR" altLang="en-US" dirty="0" smtClean="0">
                <a:solidFill>
                  <a:srgbClr val="FFFF00"/>
                </a:solidFill>
              </a:rPr>
              <a:t>경험 </a:t>
            </a:r>
            <a:r>
              <a:rPr lang="en-US" altLang="ko-KR" dirty="0">
                <a:solidFill>
                  <a:srgbClr val="FFFF00"/>
                </a:solidFill>
              </a:rPr>
              <a:t>(</a:t>
            </a:r>
            <a:r>
              <a:rPr lang="ko-KR" altLang="en-US" dirty="0">
                <a:solidFill>
                  <a:srgbClr val="FFFF00"/>
                </a:solidFill>
              </a:rPr>
              <a:t>욥기 </a:t>
            </a:r>
            <a:r>
              <a:rPr lang="en-US" altLang="ko-KR" dirty="0" smtClean="0">
                <a:solidFill>
                  <a:srgbClr val="FFFF00"/>
                </a:solidFill>
              </a:rPr>
              <a:t>38-41</a:t>
            </a:r>
            <a:r>
              <a:rPr lang="ko-KR" altLang="en-US" dirty="0" smtClean="0">
                <a:solidFill>
                  <a:srgbClr val="FFFF00"/>
                </a:solidFill>
              </a:rPr>
              <a:t>장</a:t>
            </a:r>
            <a:r>
              <a:rPr lang="en-US" altLang="ko-KR" dirty="0" smtClean="0">
                <a:solidFill>
                  <a:srgbClr val="FFFF00"/>
                </a:solidFill>
              </a:rPr>
              <a:t>)</a:t>
            </a:r>
            <a:endParaRPr lang="en-US" altLang="ko-KR" dirty="0">
              <a:solidFill>
                <a:srgbClr val="FFFF00"/>
              </a:solidFill>
            </a:endParaRPr>
          </a:p>
          <a:p>
            <a:r>
              <a:rPr lang="en-US" dirty="0" smtClean="0">
                <a:solidFill>
                  <a:schemeClr val="bg1"/>
                </a:solidFill>
              </a:rPr>
              <a:t>   -</a:t>
            </a:r>
            <a:r>
              <a:rPr lang="ko-KR" altLang="en-US" dirty="0" smtClean="0">
                <a:solidFill>
                  <a:srgbClr val="FFFF00"/>
                </a:solidFill>
              </a:rPr>
              <a:t>진정한 겸손</a:t>
            </a:r>
            <a:r>
              <a:rPr lang="en-US" altLang="ko-KR" dirty="0" smtClean="0">
                <a:solidFill>
                  <a:srgbClr val="FFFF00"/>
                </a:solidFill>
              </a:rPr>
              <a:t>, </a:t>
            </a:r>
            <a:r>
              <a:rPr lang="ko-KR" altLang="en-US" dirty="0" smtClean="0">
                <a:solidFill>
                  <a:srgbClr val="FFFF00"/>
                </a:solidFill>
              </a:rPr>
              <a:t>회개에 이르고</a:t>
            </a:r>
            <a:r>
              <a:rPr lang="en-US" altLang="ko-KR" dirty="0" smtClean="0">
                <a:solidFill>
                  <a:srgbClr val="FFFF00"/>
                </a:solidFill>
              </a:rPr>
              <a:t>, </a:t>
            </a:r>
            <a:r>
              <a:rPr lang="ko-KR" altLang="en-US" dirty="0" smtClean="0">
                <a:solidFill>
                  <a:srgbClr val="FFFF00"/>
                </a:solidFill>
              </a:rPr>
              <a:t>용서를 배움 </a:t>
            </a:r>
            <a:r>
              <a:rPr lang="en-US" altLang="ko-KR" dirty="0">
                <a:solidFill>
                  <a:srgbClr val="FFFF00"/>
                </a:solidFill>
              </a:rPr>
              <a:t>(</a:t>
            </a:r>
            <a:r>
              <a:rPr lang="ko-KR" altLang="en-US" dirty="0">
                <a:solidFill>
                  <a:srgbClr val="FFFF00"/>
                </a:solidFill>
              </a:rPr>
              <a:t>욥기 </a:t>
            </a:r>
            <a:r>
              <a:rPr lang="en-US" altLang="ko-KR" dirty="0" smtClean="0">
                <a:solidFill>
                  <a:srgbClr val="FFFF00"/>
                </a:solidFill>
              </a:rPr>
              <a:t>40:3-5; 42:1-9)</a:t>
            </a:r>
            <a:endParaRPr lang="en-US" altLang="ko-KR" dirty="0">
              <a:solidFill>
                <a:srgbClr val="FFFF00"/>
              </a:solidFill>
            </a:endParaRPr>
          </a:p>
          <a:p>
            <a:endParaRPr lang="en-US" sz="900" b="1" dirty="0" smtClean="0">
              <a:solidFill>
                <a:schemeClr val="bg1"/>
              </a:solidFill>
              <a:latin typeface="+mn-ea"/>
            </a:endParaRPr>
          </a:p>
          <a:p>
            <a:endParaRPr lang="en-US" sz="900" b="1" dirty="0" smtClean="0">
              <a:solidFill>
                <a:schemeClr val="bg1"/>
              </a:solidFill>
              <a:latin typeface="+mn-ea"/>
            </a:endParaRPr>
          </a:p>
          <a:p>
            <a:endParaRPr lang="en-US" sz="900" b="1" dirty="0">
              <a:solidFill>
                <a:schemeClr val="bg1"/>
              </a:solidFill>
              <a:latin typeface="+mn-ea"/>
            </a:endParaRPr>
          </a:p>
        </p:txBody>
      </p:sp>
    </p:spTree>
    <p:extLst>
      <p:ext uri="{BB962C8B-B14F-4D97-AF65-F5344CB8AC3E}">
        <p14:creationId xmlns:p14="http://schemas.microsoft.com/office/powerpoint/2010/main" val="31052308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12" y="0"/>
            <a:ext cx="12039600" cy="6709529"/>
          </a:xfrm>
          <a:prstGeom prst="rect">
            <a:avLst/>
          </a:prstGeom>
          <a:solidFill>
            <a:srgbClr val="002060"/>
          </a:solidFill>
        </p:spPr>
        <p:txBody>
          <a:bodyPr wrap="square">
            <a:spAutoFit/>
          </a:bodyPr>
          <a:lstStyle/>
          <a:p>
            <a:endParaRPr lang="en-US" altLang="ko-KR" sz="3200" b="1" dirty="0" smtClean="0">
              <a:solidFill>
                <a:srgbClr val="FFFF00"/>
              </a:solidFill>
            </a:endParaRPr>
          </a:p>
          <a:p>
            <a:r>
              <a:rPr lang="ko-KR" altLang="en-US" sz="3200" b="1" dirty="0" smtClean="0">
                <a:solidFill>
                  <a:srgbClr val="FFFF00"/>
                </a:solidFill>
              </a:rPr>
              <a:t>                     하나님의 출현과 욥의 변화</a:t>
            </a:r>
            <a:r>
              <a:rPr lang="en-US" sz="3200" b="1" dirty="0" smtClean="0">
                <a:solidFill>
                  <a:srgbClr val="FFFF00"/>
                </a:solidFill>
              </a:rPr>
              <a:t> </a:t>
            </a:r>
            <a:r>
              <a:rPr lang="en-US" sz="3200" b="1" dirty="0">
                <a:solidFill>
                  <a:srgbClr val="FFFF00"/>
                </a:solidFill>
              </a:rPr>
              <a:t>(</a:t>
            </a:r>
            <a:r>
              <a:rPr lang="en-US" sz="3200" b="1" dirty="0" smtClean="0">
                <a:solidFill>
                  <a:srgbClr val="FFFF00"/>
                </a:solidFill>
              </a:rPr>
              <a:t>38:1-42:9)</a:t>
            </a:r>
            <a:endParaRPr lang="en-US" sz="3200" b="1" i="1" dirty="0">
              <a:solidFill>
                <a:srgbClr val="FFFF00"/>
              </a:solidFill>
            </a:endParaRPr>
          </a:p>
          <a:p>
            <a:endParaRPr lang="en-US" sz="1000" b="1" dirty="0" smtClean="0">
              <a:solidFill>
                <a:schemeClr val="bg1"/>
              </a:solidFill>
            </a:endParaRPr>
          </a:p>
          <a:p>
            <a:r>
              <a:rPr lang="en-US" sz="1000" b="1" dirty="0">
                <a:solidFill>
                  <a:schemeClr val="bg1"/>
                </a:solidFill>
              </a:rPr>
              <a:t> </a:t>
            </a:r>
            <a:endParaRPr lang="en-US" sz="1000" b="1" dirty="0" smtClean="0">
              <a:solidFill>
                <a:schemeClr val="bg1"/>
              </a:solidFill>
            </a:endParaRPr>
          </a:p>
          <a:p>
            <a:r>
              <a:rPr lang="en-US" altLang="zh-TW" sz="2600" dirty="0" smtClean="0">
                <a:solidFill>
                  <a:schemeClr val="bg1"/>
                </a:solidFill>
              </a:rPr>
              <a:t>-</a:t>
            </a:r>
            <a:r>
              <a:rPr lang="zh-TW" altLang="en-US" sz="2600" dirty="0" smtClean="0">
                <a:solidFill>
                  <a:schemeClr val="bg1"/>
                </a:solidFill>
              </a:rPr>
              <a:t>하나님의 </a:t>
            </a:r>
            <a:r>
              <a:rPr lang="ko-KR" altLang="en-US" sz="2600" dirty="0" smtClean="0">
                <a:solidFill>
                  <a:srgbClr val="FFFF00"/>
                </a:solidFill>
              </a:rPr>
              <a:t>출현</a:t>
            </a:r>
            <a:r>
              <a:rPr lang="en-US" altLang="ko-KR" sz="2600" dirty="0" smtClean="0">
                <a:solidFill>
                  <a:schemeClr val="bg1"/>
                </a:solidFill>
              </a:rPr>
              <a:t>(</a:t>
            </a:r>
            <a:r>
              <a:rPr lang="en-US" sz="2600" b="1" i="1" dirty="0">
                <a:solidFill>
                  <a:srgbClr val="FFFF00"/>
                </a:solidFill>
              </a:rPr>
              <a:t>Shekinah</a:t>
            </a:r>
            <a:r>
              <a:rPr lang="en-US" altLang="ko-KR" sz="2600" dirty="0" smtClean="0">
                <a:solidFill>
                  <a:schemeClr val="bg1"/>
                </a:solidFill>
              </a:rPr>
              <a:t>)</a:t>
            </a:r>
            <a:r>
              <a:rPr lang="ko-KR" altLang="en-US" sz="2600" dirty="0" smtClean="0">
                <a:solidFill>
                  <a:schemeClr val="bg1"/>
                </a:solidFill>
              </a:rPr>
              <a:t>과 </a:t>
            </a:r>
            <a:r>
              <a:rPr lang="zh-TW" altLang="en-US" sz="2600" dirty="0" smtClean="0">
                <a:solidFill>
                  <a:schemeClr val="bg1"/>
                </a:solidFill>
              </a:rPr>
              <a:t>첫 번째 말씀</a:t>
            </a:r>
            <a:r>
              <a:rPr lang="en-US" sz="2600" dirty="0" smtClean="0">
                <a:solidFill>
                  <a:schemeClr val="bg1"/>
                </a:solidFill>
              </a:rPr>
              <a:t> (38:1-40:2)</a:t>
            </a:r>
          </a:p>
          <a:p>
            <a:r>
              <a:rPr lang="en-US" altLang="zh-TW" sz="2600" dirty="0" smtClean="0">
                <a:solidFill>
                  <a:schemeClr val="bg1"/>
                </a:solidFill>
              </a:rPr>
              <a:t>	</a:t>
            </a:r>
            <a:r>
              <a:rPr lang="ko-KR" altLang="en-US" sz="2600" b="1" dirty="0" smtClean="0">
                <a:solidFill>
                  <a:srgbClr val="FFFF00"/>
                </a:solidFill>
              </a:rPr>
              <a:t>겸손해진 욥</a:t>
            </a:r>
            <a:r>
              <a:rPr lang="en-US" sz="2600" b="1" dirty="0" smtClean="0">
                <a:solidFill>
                  <a:srgbClr val="FFFF00"/>
                </a:solidFill>
              </a:rPr>
              <a:t> (40:3-5)</a:t>
            </a:r>
            <a:r>
              <a:rPr lang="en-US" sz="2600" dirty="0" smtClean="0">
                <a:solidFill>
                  <a:schemeClr val="bg1"/>
                </a:solidFill>
              </a:rPr>
              <a:t>: </a:t>
            </a:r>
            <a:r>
              <a:rPr lang="ko-KR" altLang="en-US" sz="2600" dirty="0" smtClean="0">
                <a:solidFill>
                  <a:schemeClr val="bg1"/>
                </a:solidFill>
              </a:rPr>
              <a:t>욥의 변화가 시작됨</a:t>
            </a:r>
            <a:endParaRPr lang="en-US" sz="2600" dirty="0" smtClean="0">
              <a:solidFill>
                <a:schemeClr val="bg1"/>
              </a:solidFill>
            </a:endParaRPr>
          </a:p>
          <a:p>
            <a:pPr lvl="0"/>
            <a:r>
              <a:rPr lang="en-US" altLang="zh-TW" sz="2600" dirty="0" smtClean="0">
                <a:solidFill>
                  <a:schemeClr val="bg1"/>
                </a:solidFill>
              </a:rPr>
              <a:t>-</a:t>
            </a:r>
            <a:r>
              <a:rPr lang="zh-TW" altLang="en-US" sz="2600" dirty="0" smtClean="0">
                <a:solidFill>
                  <a:schemeClr val="bg1"/>
                </a:solidFill>
              </a:rPr>
              <a:t>하</a:t>
            </a:r>
            <a:r>
              <a:rPr lang="zh-TW" altLang="en-US" sz="2600" dirty="0">
                <a:solidFill>
                  <a:schemeClr val="bg1"/>
                </a:solidFill>
              </a:rPr>
              <a:t>나님의 </a:t>
            </a:r>
            <a:r>
              <a:rPr lang="ko-KR" altLang="en-US" sz="2600" dirty="0">
                <a:solidFill>
                  <a:srgbClr val="FFFF00"/>
                </a:solidFill>
              </a:rPr>
              <a:t>출현</a:t>
            </a:r>
            <a:r>
              <a:rPr lang="en-US" altLang="ko-KR" sz="2600" dirty="0">
                <a:solidFill>
                  <a:schemeClr val="bg1"/>
                </a:solidFill>
              </a:rPr>
              <a:t>(</a:t>
            </a:r>
            <a:r>
              <a:rPr lang="en-US" sz="2600" b="1" i="1" dirty="0">
                <a:solidFill>
                  <a:srgbClr val="FFFF00"/>
                </a:solidFill>
              </a:rPr>
              <a:t>Shekinah</a:t>
            </a:r>
            <a:r>
              <a:rPr lang="en-US" altLang="ko-KR" sz="2600" dirty="0" smtClean="0">
                <a:solidFill>
                  <a:schemeClr val="bg1"/>
                </a:solidFill>
              </a:rPr>
              <a:t>)</a:t>
            </a:r>
            <a:r>
              <a:rPr lang="ko-KR" altLang="en-US" sz="2600" dirty="0" smtClean="0">
                <a:solidFill>
                  <a:schemeClr val="bg1"/>
                </a:solidFill>
              </a:rPr>
              <a:t>과 </a:t>
            </a:r>
            <a:r>
              <a:rPr lang="zh-TW" altLang="en-US" sz="2600" dirty="0" smtClean="0">
                <a:solidFill>
                  <a:schemeClr val="bg1"/>
                </a:solidFill>
              </a:rPr>
              <a:t>두 </a:t>
            </a:r>
            <a:r>
              <a:rPr lang="zh-TW" altLang="en-US" sz="2600" dirty="0">
                <a:solidFill>
                  <a:schemeClr val="bg1"/>
                </a:solidFill>
              </a:rPr>
              <a:t>번째 말씀</a:t>
            </a:r>
            <a:r>
              <a:rPr lang="en-US" sz="2600" dirty="0">
                <a:solidFill>
                  <a:schemeClr val="bg1"/>
                </a:solidFill>
              </a:rPr>
              <a:t>(40:6-41:34)</a:t>
            </a:r>
          </a:p>
          <a:p>
            <a:r>
              <a:rPr lang="en-US" altLang="zh-TW" sz="2600" dirty="0">
                <a:solidFill>
                  <a:schemeClr val="bg1"/>
                </a:solidFill>
                <a:latin typeface="Malgun Gothic" pitchFamily="34" charset="-127"/>
                <a:ea typeface="Malgun Gothic" pitchFamily="34" charset="-127"/>
              </a:rPr>
              <a:t>	</a:t>
            </a:r>
            <a:r>
              <a:rPr lang="zh-TW" altLang="en-US" sz="2600" b="1" dirty="0" smtClean="0">
                <a:solidFill>
                  <a:srgbClr val="FFFF00"/>
                </a:solidFill>
                <a:latin typeface="Malgun Gothic" pitchFamily="34" charset="-127"/>
                <a:ea typeface="Malgun Gothic" pitchFamily="34" charset="-127"/>
              </a:rPr>
              <a:t>욥</a:t>
            </a:r>
            <a:r>
              <a:rPr lang="zh-TW" altLang="en-US" sz="2600" b="1" dirty="0">
                <a:solidFill>
                  <a:srgbClr val="FFFF00"/>
                </a:solidFill>
                <a:latin typeface="Malgun Gothic" pitchFamily="34" charset="-127"/>
                <a:ea typeface="Malgun Gothic" pitchFamily="34" charset="-127"/>
              </a:rPr>
              <a:t>의 </a:t>
            </a:r>
            <a:r>
              <a:rPr lang="ko-KR" altLang="en-US" sz="2600" b="1" dirty="0" smtClean="0">
                <a:solidFill>
                  <a:srgbClr val="FFFF00"/>
                </a:solidFill>
                <a:latin typeface="Malgun Gothic" pitchFamily="34" charset="-127"/>
                <a:ea typeface="Malgun Gothic" pitchFamily="34" charset="-127"/>
              </a:rPr>
              <a:t>겸손</a:t>
            </a:r>
            <a:r>
              <a:rPr lang="en-US" altLang="ko-KR" sz="2600" b="1" dirty="0" smtClean="0">
                <a:solidFill>
                  <a:srgbClr val="FFFF00"/>
                </a:solidFill>
                <a:latin typeface="Malgun Gothic" pitchFamily="34" charset="-127"/>
                <a:ea typeface="Malgun Gothic" pitchFamily="34" charset="-127"/>
              </a:rPr>
              <a:t>,</a:t>
            </a:r>
            <a:r>
              <a:rPr lang="zh-TW" altLang="en-US" sz="2600" b="1" dirty="0" smtClean="0">
                <a:solidFill>
                  <a:srgbClr val="FFFF00"/>
                </a:solidFill>
                <a:latin typeface="Malgun Gothic" pitchFamily="34" charset="-127"/>
                <a:ea typeface="Malgun Gothic" pitchFamily="34" charset="-127"/>
              </a:rPr>
              <a:t> </a:t>
            </a:r>
            <a:r>
              <a:rPr lang="zh-TW" altLang="en-US" sz="2600" b="1" dirty="0">
                <a:solidFill>
                  <a:srgbClr val="FFFF00"/>
                </a:solidFill>
                <a:latin typeface="Malgun Gothic" pitchFamily="34" charset="-127"/>
                <a:ea typeface="Malgun Gothic" pitchFamily="34" charset="-127"/>
              </a:rPr>
              <a:t>회</a:t>
            </a:r>
            <a:r>
              <a:rPr lang="zh-TW" altLang="en-US" sz="2600" b="1" dirty="0" smtClean="0">
                <a:solidFill>
                  <a:srgbClr val="FFFF00"/>
                </a:solidFill>
                <a:latin typeface="Malgun Gothic" pitchFamily="34" charset="-127"/>
                <a:ea typeface="Malgun Gothic" pitchFamily="34" charset="-127"/>
              </a:rPr>
              <a:t>개</a:t>
            </a:r>
            <a:r>
              <a:rPr lang="en-US" altLang="zh-TW" sz="2600" b="1" dirty="0">
                <a:solidFill>
                  <a:srgbClr val="FFFF00"/>
                </a:solidFill>
                <a:latin typeface="Malgun Gothic" pitchFamily="34" charset="-127"/>
                <a:ea typeface="Malgun Gothic" pitchFamily="34" charset="-127"/>
              </a:rPr>
              <a:t>,</a:t>
            </a:r>
            <a:r>
              <a:rPr lang="ko-KR" altLang="en-US" sz="2600" b="1" dirty="0" smtClean="0">
                <a:solidFill>
                  <a:srgbClr val="FFFF00"/>
                </a:solidFill>
                <a:latin typeface="Malgun Gothic" pitchFamily="34" charset="-127"/>
                <a:ea typeface="Malgun Gothic" pitchFamily="34" charset="-127"/>
              </a:rPr>
              <a:t> 용서</a:t>
            </a:r>
            <a:r>
              <a:rPr lang="zh-TW" altLang="en-US" sz="2600" b="1" dirty="0" smtClean="0">
                <a:solidFill>
                  <a:srgbClr val="FFFF00"/>
                </a:solidFill>
                <a:latin typeface="Malgun Gothic" pitchFamily="34" charset="-127"/>
                <a:ea typeface="Malgun Gothic" pitchFamily="34" charset="-127"/>
              </a:rPr>
              <a:t> </a:t>
            </a:r>
            <a:r>
              <a:rPr lang="en-US" sz="2600" b="1" dirty="0">
                <a:solidFill>
                  <a:srgbClr val="FFFF00"/>
                </a:solidFill>
                <a:latin typeface="Malgun Gothic" pitchFamily="34" charset="-127"/>
                <a:ea typeface="Malgun Gothic" pitchFamily="34" charset="-127"/>
              </a:rPr>
              <a:t>(</a:t>
            </a:r>
            <a:r>
              <a:rPr lang="en-US" sz="2600" b="1" dirty="0" smtClean="0">
                <a:solidFill>
                  <a:srgbClr val="FFFF00"/>
                </a:solidFill>
                <a:latin typeface="Malgun Gothic" pitchFamily="34" charset="-127"/>
                <a:ea typeface="Malgun Gothic" pitchFamily="34" charset="-127"/>
              </a:rPr>
              <a:t>42:1-9)</a:t>
            </a:r>
            <a:r>
              <a:rPr lang="en-US" sz="2600" dirty="0" smtClean="0">
                <a:solidFill>
                  <a:schemeClr val="bg1"/>
                </a:solidFill>
              </a:rPr>
              <a:t>: </a:t>
            </a:r>
            <a:r>
              <a:rPr lang="ko-KR" altLang="en-US" sz="2600" dirty="0" smtClean="0">
                <a:solidFill>
                  <a:schemeClr val="bg1"/>
                </a:solidFill>
              </a:rPr>
              <a:t>온전한 성도로 성장하는 욥</a:t>
            </a:r>
            <a:endParaRPr lang="en-US" sz="26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a:solidFill>
                <a:schemeClr val="bg1"/>
              </a:solidFill>
            </a:endParaRPr>
          </a:p>
          <a:p>
            <a:r>
              <a:rPr lang="en-US" altLang="ko-KR" sz="2400" dirty="0" smtClean="0">
                <a:solidFill>
                  <a:schemeClr val="bg1"/>
                </a:solidFill>
              </a:rPr>
              <a:t>	*</a:t>
            </a:r>
            <a:r>
              <a:rPr lang="ko-KR" altLang="en-US" sz="2600" b="1" dirty="0">
                <a:solidFill>
                  <a:srgbClr val="FFFF00"/>
                </a:solidFill>
              </a:rPr>
              <a:t>하나님의 </a:t>
            </a:r>
            <a:r>
              <a:rPr lang="ko-KR" altLang="en-US" sz="2600" b="1" dirty="0" smtClean="0">
                <a:solidFill>
                  <a:srgbClr val="FFFF00"/>
                </a:solidFill>
              </a:rPr>
              <a:t>현현</a:t>
            </a:r>
            <a:r>
              <a:rPr lang="en-US" altLang="ko-KR" sz="2600" b="1" dirty="0" smtClean="0">
                <a:solidFill>
                  <a:srgbClr val="FFFF00"/>
                </a:solidFill>
              </a:rPr>
              <a:t>(</a:t>
            </a:r>
            <a:r>
              <a:rPr lang="zh-CN" altLang="en-US" sz="2600" b="1" dirty="0" smtClean="0">
                <a:solidFill>
                  <a:srgbClr val="FFFF00"/>
                </a:solidFill>
              </a:rPr>
              <a:t>顯現</a:t>
            </a:r>
            <a:r>
              <a:rPr lang="en-US" altLang="ko-KR" sz="2600" b="1" dirty="0" smtClean="0">
                <a:solidFill>
                  <a:srgbClr val="FFFF00"/>
                </a:solidFill>
              </a:rPr>
              <a:t>)</a:t>
            </a:r>
            <a:r>
              <a:rPr lang="ko-KR" altLang="en-US" sz="2600" b="1" dirty="0" smtClean="0">
                <a:solidFill>
                  <a:srgbClr val="FFFF00"/>
                </a:solidFill>
              </a:rPr>
              <a:t> </a:t>
            </a:r>
            <a:r>
              <a:rPr lang="en-US" altLang="ko-KR" sz="2600" b="1" dirty="0">
                <a:solidFill>
                  <a:srgbClr val="FFFF00"/>
                </a:solidFill>
              </a:rPr>
              <a:t>= </a:t>
            </a:r>
            <a:r>
              <a:rPr lang="en-US" sz="2600" b="1" i="1" dirty="0">
                <a:solidFill>
                  <a:srgbClr val="FFFF00"/>
                </a:solidFill>
              </a:rPr>
              <a:t>Shekinah </a:t>
            </a:r>
            <a:r>
              <a:rPr lang="en-US" sz="2600" b="1" dirty="0">
                <a:solidFill>
                  <a:srgbClr val="FFFF00"/>
                </a:solidFill>
              </a:rPr>
              <a:t>(</a:t>
            </a:r>
            <a:r>
              <a:rPr lang="en-US" sz="3200" b="1" dirty="0" err="1">
                <a:solidFill>
                  <a:srgbClr val="FFFF00"/>
                </a:solidFill>
                <a:latin typeface="Bwhebb" pitchFamily="2" charset="0"/>
              </a:rPr>
              <a:t>hnykv</a:t>
            </a:r>
            <a:r>
              <a:rPr lang="en-US" sz="2600" b="1" dirty="0" smtClean="0">
                <a:solidFill>
                  <a:srgbClr val="FFFF00"/>
                </a:solidFill>
              </a:rPr>
              <a:t>) = </a:t>
            </a:r>
            <a:r>
              <a:rPr lang="en-US" sz="2600" b="1" dirty="0" smtClean="0">
                <a:solidFill>
                  <a:srgbClr val="FFFF00"/>
                </a:solidFill>
                <a:latin typeface="+mn-ea"/>
              </a:rPr>
              <a:t>Theophany</a:t>
            </a:r>
            <a:endParaRPr lang="en-US" sz="1200" b="1" dirty="0" smtClean="0">
              <a:solidFill>
                <a:srgbClr val="FFFF00"/>
              </a:solidFill>
              <a:latin typeface="+mn-ea"/>
            </a:endParaRPr>
          </a:p>
          <a:p>
            <a:r>
              <a:rPr lang="en-US" sz="1200" b="1" dirty="0" smtClean="0">
                <a:solidFill>
                  <a:schemeClr val="bg1"/>
                </a:solidFill>
                <a:latin typeface="+mn-ea"/>
              </a:rPr>
              <a:t> </a:t>
            </a:r>
            <a:endParaRPr lang="en-US" sz="1200" b="1" dirty="0">
              <a:solidFill>
                <a:schemeClr val="bg1"/>
              </a:solidFill>
              <a:latin typeface="+mn-ea"/>
            </a:endParaRPr>
          </a:p>
          <a:p>
            <a:pPr marL="457200" indent="-457200">
              <a:buAutoNum type="arabicParenR"/>
            </a:pPr>
            <a:r>
              <a:rPr lang="en-US" sz="2600" dirty="0" smtClean="0">
                <a:solidFill>
                  <a:schemeClr val="bg1"/>
                </a:solidFill>
              </a:rPr>
              <a:t>Literal meaning: </a:t>
            </a:r>
            <a:r>
              <a:rPr lang="en-US" sz="2600" dirty="0">
                <a:solidFill>
                  <a:schemeClr val="bg1"/>
                </a:solidFill>
              </a:rPr>
              <a:t>‘dwelling, living’ or ‘</a:t>
            </a:r>
            <a:r>
              <a:rPr lang="en-US" sz="2600" dirty="0" smtClean="0">
                <a:solidFill>
                  <a:schemeClr val="bg1"/>
                </a:solidFill>
              </a:rPr>
              <a:t>presence’ </a:t>
            </a:r>
          </a:p>
          <a:p>
            <a:pPr marL="457200" indent="-457200">
              <a:buFontTx/>
              <a:buAutoNum type="arabicParenR"/>
            </a:pPr>
            <a:r>
              <a:rPr lang="en-US" sz="2600" dirty="0" smtClean="0">
                <a:solidFill>
                  <a:schemeClr val="bg1"/>
                </a:solidFill>
              </a:rPr>
              <a:t>(in Judaism) ‘</a:t>
            </a:r>
            <a:r>
              <a:rPr lang="en-US" sz="2600" dirty="0">
                <a:solidFill>
                  <a:schemeClr val="bg1"/>
                </a:solidFill>
              </a:rPr>
              <a:t>the glory (by the presence) of God’ </a:t>
            </a:r>
            <a:r>
              <a:rPr lang="en-US" sz="2600" b="1" dirty="0">
                <a:solidFill>
                  <a:srgbClr val="FFFF00"/>
                </a:solidFill>
              </a:rPr>
              <a:t>= </a:t>
            </a:r>
            <a:r>
              <a:rPr lang="en-US" sz="2600" b="1" dirty="0">
                <a:solidFill>
                  <a:srgbClr val="FFFF00"/>
                </a:solidFill>
                <a:latin typeface="+mn-ea"/>
              </a:rPr>
              <a:t>Theophany</a:t>
            </a:r>
            <a:r>
              <a:rPr lang="en-US" sz="2600" b="1" dirty="0">
                <a:solidFill>
                  <a:schemeClr val="bg1"/>
                </a:solidFill>
                <a:latin typeface="+mn-ea"/>
              </a:rPr>
              <a:t> </a:t>
            </a:r>
          </a:p>
          <a:p>
            <a:pPr marL="457200" indent="-457200">
              <a:buAutoNum type="arabicParenR"/>
            </a:pPr>
            <a:r>
              <a:rPr lang="en-US" sz="2600" dirty="0">
                <a:solidFill>
                  <a:schemeClr val="bg1"/>
                </a:solidFill>
              </a:rPr>
              <a:t>(in Judaism</a:t>
            </a:r>
            <a:r>
              <a:rPr lang="en-US" sz="2600" dirty="0" smtClean="0">
                <a:solidFill>
                  <a:schemeClr val="bg1"/>
                </a:solidFill>
              </a:rPr>
              <a:t>) ‘</a:t>
            </a:r>
            <a:r>
              <a:rPr lang="en-US" sz="2600" dirty="0">
                <a:solidFill>
                  <a:schemeClr val="bg1"/>
                </a:solidFill>
              </a:rPr>
              <a:t>the Holy </a:t>
            </a:r>
            <a:r>
              <a:rPr lang="en-US" sz="2600" dirty="0" smtClean="0">
                <a:solidFill>
                  <a:schemeClr val="bg1"/>
                </a:solidFill>
              </a:rPr>
              <a:t>Spirit’ </a:t>
            </a:r>
            <a:endParaRPr lang="en-US" sz="2600" b="1" dirty="0">
              <a:solidFill>
                <a:schemeClr val="bg1"/>
              </a:solidFill>
              <a:latin typeface="+mn-ea"/>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5957688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50" y="32657"/>
            <a:ext cx="12002862" cy="6740307"/>
          </a:xfrm>
          <a:prstGeom prst="rect">
            <a:avLst/>
          </a:prstGeom>
          <a:solidFill>
            <a:srgbClr val="002060"/>
          </a:solidFill>
        </p:spPr>
        <p:txBody>
          <a:bodyPr wrap="square">
            <a:spAutoFit/>
          </a:bodyPr>
          <a:lstStyle/>
          <a:p>
            <a:endParaRPr lang="en-US" sz="1200" b="1" dirty="0">
              <a:solidFill>
                <a:schemeClr val="bg1"/>
              </a:solidFill>
              <a:latin typeface="+mn-ea"/>
            </a:endParaRPr>
          </a:p>
          <a:p>
            <a:r>
              <a:rPr lang="ko-KR" altLang="en-US" sz="1200" b="1" dirty="0" smtClean="0">
                <a:solidFill>
                  <a:schemeClr val="bg1"/>
                </a:solidFill>
                <a:latin typeface="+mn-ea"/>
              </a:rPr>
              <a:t>                                    </a:t>
            </a:r>
            <a:r>
              <a:rPr lang="ko-KR" altLang="en-US" sz="2800" b="1" dirty="0">
                <a:solidFill>
                  <a:srgbClr val="FFFF00"/>
                </a:solidFill>
                <a:latin typeface="+mn-ea"/>
              </a:rPr>
              <a:t>하나님의 영광 </a:t>
            </a:r>
            <a:r>
              <a:rPr lang="en-US" altLang="ko-KR" sz="2800" b="1" dirty="0" smtClean="0">
                <a:solidFill>
                  <a:srgbClr val="FFFF00"/>
                </a:solidFill>
                <a:latin typeface="+mn-ea"/>
              </a:rPr>
              <a:t>(</a:t>
            </a:r>
            <a:r>
              <a:rPr lang="ko-KR" altLang="en-US" sz="2800" b="1" dirty="0">
                <a:solidFill>
                  <a:srgbClr val="FFFF00"/>
                </a:solidFill>
                <a:latin typeface="+mn-ea"/>
              </a:rPr>
              <a:t>슈키나</a:t>
            </a:r>
            <a:r>
              <a:rPr lang="en-US" altLang="ko-KR" sz="2800" b="1" dirty="0">
                <a:solidFill>
                  <a:srgbClr val="FFFF00"/>
                </a:solidFill>
                <a:latin typeface="+mn-ea"/>
              </a:rPr>
              <a:t>) </a:t>
            </a:r>
            <a:r>
              <a:rPr lang="ko-KR" altLang="en-US" sz="2800" b="1" dirty="0">
                <a:solidFill>
                  <a:srgbClr val="FFFF00"/>
                </a:solidFill>
                <a:latin typeface="+mn-ea"/>
              </a:rPr>
              <a:t>앞에 선 </a:t>
            </a:r>
            <a:r>
              <a:rPr lang="ko-KR" altLang="en-US" sz="2800" b="1" dirty="0" smtClean="0">
                <a:solidFill>
                  <a:srgbClr val="FFFF00"/>
                </a:solidFill>
                <a:latin typeface="+mn-ea"/>
              </a:rPr>
              <a:t>욥 </a:t>
            </a:r>
            <a:endParaRPr lang="en-US" altLang="ko-KR" sz="2800" b="1" dirty="0" smtClean="0">
              <a:solidFill>
                <a:srgbClr val="FFFF00"/>
              </a:solidFill>
              <a:latin typeface="+mn-ea"/>
            </a:endParaRPr>
          </a:p>
          <a:p>
            <a:endParaRPr lang="en-US" altLang="ko-KR" sz="1000" b="1" dirty="0" smtClean="0">
              <a:solidFill>
                <a:schemeClr val="bg1"/>
              </a:solidFill>
              <a:latin typeface="+mn-ea"/>
            </a:endParaRPr>
          </a:p>
          <a:p>
            <a:endParaRPr lang="en-US" altLang="ko-KR" sz="1000" b="1" dirty="0" smtClean="0">
              <a:solidFill>
                <a:schemeClr val="bg1"/>
              </a:solidFill>
              <a:latin typeface="+mn-ea"/>
            </a:endParaRPr>
          </a:p>
          <a:p>
            <a:r>
              <a:rPr lang="en-US" sz="2000" b="1" dirty="0" smtClean="0">
                <a:solidFill>
                  <a:schemeClr val="bg1"/>
                </a:solidFill>
              </a:rPr>
              <a:t>      (</a:t>
            </a:r>
            <a:r>
              <a:rPr lang="ko-KR" altLang="en-US" sz="2000" b="1" dirty="0">
                <a:solidFill>
                  <a:schemeClr val="bg1"/>
                </a:solidFill>
              </a:rPr>
              <a:t>개역개정</a:t>
            </a:r>
            <a:r>
              <a:rPr lang="en-US" sz="2000" b="1" dirty="0">
                <a:solidFill>
                  <a:schemeClr val="bg1"/>
                </a:solidFill>
              </a:rPr>
              <a:t>) </a:t>
            </a:r>
            <a:r>
              <a:rPr lang="ko-KR" altLang="en-US" sz="2400" dirty="0" smtClean="0">
                <a:solidFill>
                  <a:srgbClr val="FFFF00"/>
                </a:solidFill>
              </a:rPr>
              <a:t>욥기</a:t>
            </a:r>
            <a:r>
              <a:rPr lang="en-US" sz="2400" dirty="0" smtClean="0">
                <a:solidFill>
                  <a:srgbClr val="FFFF00"/>
                </a:solidFill>
              </a:rPr>
              <a:t>38:1-5</a:t>
            </a:r>
            <a:r>
              <a:rPr lang="en-US" sz="2400" dirty="0" smtClean="0">
                <a:solidFill>
                  <a:schemeClr val="bg1"/>
                </a:solidFill>
              </a:rPr>
              <a:t>. 1 </a:t>
            </a:r>
            <a:r>
              <a:rPr lang="ko-KR" altLang="en-US" sz="2400" dirty="0">
                <a:solidFill>
                  <a:schemeClr val="bg1"/>
                </a:solidFill>
              </a:rPr>
              <a:t>그 때에 여호와께서 폭풍우 가운데에서 </a:t>
            </a:r>
            <a:r>
              <a:rPr lang="ko-KR" altLang="en-US" sz="2400" dirty="0" smtClean="0">
                <a:solidFill>
                  <a:schemeClr val="bg1"/>
                </a:solidFill>
              </a:rPr>
              <a:t>욥에게 </a:t>
            </a:r>
            <a:endParaRPr lang="en-US" altLang="ko-KR" sz="2400" dirty="0" smtClean="0">
              <a:solidFill>
                <a:schemeClr val="bg1"/>
              </a:solidFill>
            </a:endParaRPr>
          </a:p>
          <a:p>
            <a:r>
              <a:rPr lang="ko-KR" altLang="en-US" sz="2400" dirty="0" smtClean="0">
                <a:solidFill>
                  <a:schemeClr val="bg1"/>
                </a:solidFill>
              </a:rPr>
              <a:t>말씀하여 이르시되</a:t>
            </a:r>
            <a:r>
              <a:rPr lang="en-US" altLang="ko-KR" sz="2400" dirty="0" smtClean="0">
                <a:solidFill>
                  <a:schemeClr val="bg1"/>
                </a:solidFill>
              </a:rPr>
              <a:t>, </a:t>
            </a:r>
            <a:r>
              <a:rPr lang="en-US" sz="2400" dirty="0" smtClean="0">
                <a:solidFill>
                  <a:schemeClr val="bg1"/>
                </a:solidFill>
              </a:rPr>
              <a:t>2 </a:t>
            </a:r>
            <a:r>
              <a:rPr lang="ko-KR" altLang="en-US" sz="2400" dirty="0">
                <a:solidFill>
                  <a:srgbClr val="FFFF00"/>
                </a:solidFill>
              </a:rPr>
              <a:t>무지한 말로 생각을 어둡게 하는 </a:t>
            </a:r>
            <a:r>
              <a:rPr lang="ko-KR" altLang="en-US" sz="2400" dirty="0" smtClean="0">
                <a:solidFill>
                  <a:srgbClr val="FFFF00"/>
                </a:solidFill>
              </a:rPr>
              <a:t>자가 누구냐</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r>
              <a:rPr lang="en-US" sz="2400" dirty="0" smtClean="0">
                <a:solidFill>
                  <a:schemeClr val="bg1"/>
                </a:solidFill>
              </a:rPr>
              <a:t>3 </a:t>
            </a:r>
            <a:r>
              <a:rPr lang="ko-KR" altLang="en-US" sz="2400" dirty="0">
                <a:solidFill>
                  <a:schemeClr val="bg1"/>
                </a:solidFill>
              </a:rPr>
              <a:t>너는 대장부처럼 허리를 묶고 내가 네게 묻는 것을 </a:t>
            </a:r>
            <a:r>
              <a:rPr lang="ko-KR" altLang="en-US" sz="2400" dirty="0" smtClean="0">
                <a:solidFill>
                  <a:schemeClr val="bg1"/>
                </a:solidFill>
              </a:rPr>
              <a:t>대답할지니라</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r>
              <a:rPr lang="en-US" sz="2400" dirty="0" smtClean="0">
                <a:solidFill>
                  <a:schemeClr val="bg1"/>
                </a:solidFill>
              </a:rPr>
              <a:t>4 </a:t>
            </a:r>
            <a:r>
              <a:rPr lang="ko-KR" altLang="en-US" sz="2400" dirty="0">
                <a:solidFill>
                  <a:schemeClr val="bg1"/>
                </a:solidFill>
              </a:rPr>
              <a:t>내가 땅의 기초를 놓을 때에 네가 어디 있었느냐 네가 깨달아 알았거든 </a:t>
            </a:r>
            <a:r>
              <a:rPr lang="ko-KR" altLang="en-US" sz="2400" dirty="0" smtClean="0">
                <a:solidFill>
                  <a:schemeClr val="bg1"/>
                </a:solidFill>
              </a:rPr>
              <a:t>말할지니라</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r>
              <a:rPr lang="en-US" sz="2400" dirty="0" smtClean="0">
                <a:solidFill>
                  <a:schemeClr val="bg1"/>
                </a:solidFill>
              </a:rPr>
              <a:t>5 </a:t>
            </a:r>
            <a:r>
              <a:rPr lang="ko-KR" altLang="en-US" sz="2400" dirty="0">
                <a:solidFill>
                  <a:schemeClr val="bg1"/>
                </a:solidFill>
              </a:rPr>
              <a:t>누가 그것의 도량법을 정하였는지</a:t>
            </a:r>
            <a:r>
              <a:rPr lang="en-US" sz="2400" dirty="0">
                <a:solidFill>
                  <a:schemeClr val="bg1"/>
                </a:solidFill>
              </a:rPr>
              <a:t>, </a:t>
            </a:r>
            <a:r>
              <a:rPr lang="ko-KR" altLang="en-US" sz="2400" dirty="0">
                <a:solidFill>
                  <a:schemeClr val="bg1"/>
                </a:solidFill>
              </a:rPr>
              <a:t>누가 그 줄을 그것의 위에 띄웠는지 네가 </a:t>
            </a:r>
            <a:r>
              <a:rPr lang="ko-KR" altLang="en-US" sz="2400" dirty="0" smtClean="0">
                <a:solidFill>
                  <a:schemeClr val="bg1"/>
                </a:solidFill>
              </a:rPr>
              <a:t>아느냐</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endParaRPr lang="en-US" altLang="ko-KR" sz="1000" dirty="0" smtClean="0">
              <a:solidFill>
                <a:schemeClr val="bg1"/>
              </a:solidFill>
            </a:endParaRPr>
          </a:p>
          <a:p>
            <a:r>
              <a:rPr lang="en-US" sz="2000" b="1" dirty="0" smtClean="0">
                <a:solidFill>
                  <a:schemeClr val="bg1"/>
                </a:solidFill>
              </a:rPr>
              <a:t>      (</a:t>
            </a:r>
            <a:r>
              <a:rPr lang="ko-KR" altLang="en-US" sz="2000" b="1" dirty="0">
                <a:solidFill>
                  <a:schemeClr val="bg1"/>
                </a:solidFill>
              </a:rPr>
              <a:t>개역개정</a:t>
            </a:r>
            <a:r>
              <a:rPr lang="en-US" sz="2000" b="1" dirty="0">
                <a:solidFill>
                  <a:schemeClr val="bg1"/>
                </a:solidFill>
              </a:rPr>
              <a:t>) </a:t>
            </a:r>
            <a:r>
              <a:rPr lang="ko-KR" altLang="en-US" sz="2400" dirty="0" smtClean="0">
                <a:solidFill>
                  <a:srgbClr val="FFFF00"/>
                </a:solidFill>
              </a:rPr>
              <a:t>욥기</a:t>
            </a:r>
            <a:r>
              <a:rPr lang="en-US" altLang="ko-KR" sz="2400" dirty="0" smtClean="0">
                <a:solidFill>
                  <a:srgbClr val="FFFF00"/>
                </a:solidFill>
              </a:rPr>
              <a:t>40</a:t>
            </a:r>
            <a:r>
              <a:rPr lang="en-US" sz="2400" dirty="0" smtClean="0">
                <a:solidFill>
                  <a:srgbClr val="FFFF00"/>
                </a:solidFill>
              </a:rPr>
              <a:t>:3-5</a:t>
            </a:r>
            <a:r>
              <a:rPr lang="en-US" sz="2400" dirty="0">
                <a:solidFill>
                  <a:schemeClr val="bg1"/>
                </a:solidFill>
              </a:rPr>
              <a:t>. </a:t>
            </a:r>
            <a:r>
              <a:rPr lang="en-US" sz="2400" dirty="0" smtClean="0">
                <a:solidFill>
                  <a:schemeClr val="bg1"/>
                </a:solidFill>
              </a:rPr>
              <a:t>3 </a:t>
            </a:r>
            <a:r>
              <a:rPr lang="ko-KR" altLang="en-US" sz="2400" dirty="0">
                <a:solidFill>
                  <a:schemeClr val="bg1"/>
                </a:solidFill>
              </a:rPr>
              <a:t>욥이 여호와께 대답하여 </a:t>
            </a:r>
            <a:r>
              <a:rPr lang="ko-KR" altLang="en-US" sz="2400" dirty="0" smtClean="0">
                <a:solidFill>
                  <a:schemeClr val="bg1"/>
                </a:solidFill>
              </a:rPr>
              <a:t>이르되</a:t>
            </a:r>
            <a:r>
              <a:rPr lang="en-US" altLang="ko-KR" sz="2400" dirty="0" smtClean="0">
                <a:solidFill>
                  <a:schemeClr val="bg1"/>
                </a:solidFill>
              </a:rPr>
              <a:t>, </a:t>
            </a:r>
            <a:r>
              <a:rPr lang="en-US" sz="2400" dirty="0" smtClean="0">
                <a:solidFill>
                  <a:schemeClr val="bg1"/>
                </a:solidFill>
              </a:rPr>
              <a:t>4 </a:t>
            </a:r>
            <a:r>
              <a:rPr lang="ko-KR" altLang="en-US" sz="2400" dirty="0">
                <a:solidFill>
                  <a:srgbClr val="FFFF00"/>
                </a:solidFill>
              </a:rPr>
              <a:t>보소서 나는 비천하오니 무엇이라 주께 </a:t>
            </a:r>
            <a:r>
              <a:rPr lang="ko-KR" altLang="en-US" sz="2400" dirty="0" smtClean="0">
                <a:solidFill>
                  <a:srgbClr val="FFFF00"/>
                </a:solidFill>
              </a:rPr>
              <a:t>대답하리이까</a:t>
            </a:r>
            <a:r>
              <a:rPr lang="en-US" altLang="ko-KR" sz="2400" dirty="0" smtClean="0">
                <a:solidFill>
                  <a:srgbClr val="FFFF00"/>
                </a:solidFill>
              </a:rPr>
              <a:t>.</a:t>
            </a:r>
            <a:r>
              <a:rPr lang="ko-KR" altLang="en-US" sz="2400" dirty="0" smtClean="0">
                <a:solidFill>
                  <a:srgbClr val="FFFF00"/>
                </a:solidFill>
              </a:rPr>
              <a:t> </a:t>
            </a:r>
            <a:r>
              <a:rPr lang="ko-KR" altLang="en-US" sz="2400" dirty="0">
                <a:solidFill>
                  <a:srgbClr val="FFFF00"/>
                </a:solidFill>
              </a:rPr>
              <a:t>손으로 내 입을 가릴 </a:t>
            </a:r>
            <a:r>
              <a:rPr lang="ko-KR" altLang="en-US" sz="2400" dirty="0" smtClean="0">
                <a:solidFill>
                  <a:srgbClr val="FFFF00"/>
                </a:solidFill>
              </a:rPr>
              <a:t>뿐이로소이다</a:t>
            </a:r>
            <a:r>
              <a:rPr lang="en-US" altLang="ko-KR" sz="2400" dirty="0" smtClean="0">
                <a:solidFill>
                  <a:schemeClr val="bg1"/>
                </a:solidFill>
              </a:rPr>
              <a:t>.</a:t>
            </a:r>
            <a:r>
              <a:rPr lang="ko-KR" altLang="en-US" sz="2400" dirty="0" smtClean="0">
                <a:solidFill>
                  <a:schemeClr val="bg1"/>
                </a:solidFill>
              </a:rPr>
              <a:t> </a:t>
            </a:r>
            <a:r>
              <a:rPr lang="en-US" sz="2400" dirty="0" smtClean="0">
                <a:solidFill>
                  <a:schemeClr val="bg1"/>
                </a:solidFill>
              </a:rPr>
              <a:t>5 </a:t>
            </a:r>
            <a:r>
              <a:rPr lang="ko-KR" altLang="en-US" sz="2400" dirty="0">
                <a:solidFill>
                  <a:schemeClr val="bg1"/>
                </a:solidFill>
              </a:rPr>
              <a:t>내가 한 번 말하였사온즉 다시는 더 대답하지 </a:t>
            </a:r>
            <a:r>
              <a:rPr lang="ko-KR" altLang="en-US" sz="2400" dirty="0" smtClean="0">
                <a:solidFill>
                  <a:schemeClr val="bg1"/>
                </a:solidFill>
              </a:rPr>
              <a:t>아니하겠나이다</a:t>
            </a:r>
            <a:r>
              <a:rPr lang="en-US" altLang="ko-KR" sz="2400" dirty="0" smtClean="0">
                <a:solidFill>
                  <a:schemeClr val="bg1"/>
                </a:solidFill>
              </a:rPr>
              <a:t>.</a:t>
            </a:r>
          </a:p>
          <a:p>
            <a:endParaRPr lang="en-US" sz="1000" dirty="0">
              <a:solidFill>
                <a:schemeClr val="bg1"/>
              </a:solidFill>
            </a:endParaRPr>
          </a:p>
          <a:p>
            <a:r>
              <a:rPr lang="en-US" sz="2000" b="1" dirty="0" smtClean="0">
                <a:solidFill>
                  <a:schemeClr val="bg1"/>
                </a:solidFill>
              </a:rPr>
              <a:t>     (</a:t>
            </a:r>
            <a:r>
              <a:rPr lang="ko-KR" altLang="en-US" sz="2000" b="1" dirty="0">
                <a:solidFill>
                  <a:schemeClr val="bg1"/>
                </a:solidFill>
              </a:rPr>
              <a:t>개역개정</a:t>
            </a:r>
            <a:r>
              <a:rPr lang="en-US" sz="2000" b="1" dirty="0">
                <a:solidFill>
                  <a:schemeClr val="bg1"/>
                </a:solidFill>
              </a:rPr>
              <a:t>) </a:t>
            </a:r>
            <a:r>
              <a:rPr lang="ko-KR" altLang="en-US" sz="2400" dirty="0">
                <a:solidFill>
                  <a:srgbClr val="FFFF00"/>
                </a:solidFill>
              </a:rPr>
              <a:t>욥기</a:t>
            </a:r>
            <a:r>
              <a:rPr lang="en-US" altLang="ko-KR" sz="2400" dirty="0" smtClean="0">
                <a:solidFill>
                  <a:srgbClr val="FFFF00"/>
                </a:solidFill>
              </a:rPr>
              <a:t>40</a:t>
            </a:r>
            <a:r>
              <a:rPr lang="en-US" sz="2400" dirty="0" smtClean="0">
                <a:solidFill>
                  <a:srgbClr val="FFFF00"/>
                </a:solidFill>
              </a:rPr>
              <a:t>:6-12</a:t>
            </a:r>
            <a:r>
              <a:rPr lang="en-US" sz="2400" dirty="0" smtClean="0">
                <a:solidFill>
                  <a:schemeClr val="bg1"/>
                </a:solidFill>
              </a:rPr>
              <a:t>. </a:t>
            </a:r>
            <a:r>
              <a:rPr lang="en-US" sz="2400" dirty="0">
                <a:solidFill>
                  <a:schemeClr val="bg1"/>
                </a:solidFill>
              </a:rPr>
              <a:t>6 </a:t>
            </a:r>
            <a:r>
              <a:rPr lang="ko-KR" altLang="en-US" sz="2400" dirty="0">
                <a:solidFill>
                  <a:schemeClr val="bg1"/>
                </a:solidFill>
              </a:rPr>
              <a:t>그 때에 여호와께서 폭풍우 가운데에서 욥에게 일러 말씀하시되</a:t>
            </a:r>
            <a:r>
              <a:rPr lang="en-US" altLang="ko-KR" sz="2400" dirty="0">
                <a:solidFill>
                  <a:schemeClr val="bg1"/>
                </a:solidFill>
              </a:rPr>
              <a:t>,</a:t>
            </a:r>
            <a:r>
              <a:rPr lang="ko-KR" altLang="en-US" sz="2400" dirty="0">
                <a:solidFill>
                  <a:schemeClr val="bg1"/>
                </a:solidFill>
              </a:rPr>
              <a:t> </a:t>
            </a:r>
            <a:r>
              <a:rPr lang="en-US" sz="2400" dirty="0">
                <a:solidFill>
                  <a:schemeClr val="bg1"/>
                </a:solidFill>
              </a:rPr>
              <a:t>7 </a:t>
            </a:r>
            <a:r>
              <a:rPr lang="ko-KR" altLang="en-US" sz="2400" dirty="0">
                <a:solidFill>
                  <a:schemeClr val="bg1"/>
                </a:solidFill>
              </a:rPr>
              <a:t>너는 대장부처럼 허리를 묶고 내가 네게 묻겠으니 내게 대답할지니라</a:t>
            </a:r>
            <a:r>
              <a:rPr lang="en-US" altLang="ko-KR" sz="2400" dirty="0">
                <a:solidFill>
                  <a:schemeClr val="bg1"/>
                </a:solidFill>
              </a:rPr>
              <a:t>.</a:t>
            </a:r>
            <a:r>
              <a:rPr lang="ko-KR" altLang="en-US" sz="2400" dirty="0">
                <a:solidFill>
                  <a:schemeClr val="bg1"/>
                </a:solidFill>
              </a:rPr>
              <a:t> </a:t>
            </a:r>
            <a:r>
              <a:rPr lang="en-US" sz="2400" dirty="0">
                <a:solidFill>
                  <a:schemeClr val="bg1"/>
                </a:solidFill>
              </a:rPr>
              <a:t>8 </a:t>
            </a:r>
            <a:r>
              <a:rPr lang="ko-KR" altLang="en-US" sz="2400" dirty="0">
                <a:solidFill>
                  <a:srgbClr val="FFFF00"/>
                </a:solidFill>
              </a:rPr>
              <a:t>네가 내 공의를 부인하려느냐 네 의를 세우려고 나를 악하다 하겠느냐</a:t>
            </a:r>
            <a:r>
              <a:rPr lang="en-US" altLang="ko-KR" sz="2400" dirty="0">
                <a:solidFill>
                  <a:schemeClr val="bg1"/>
                </a:solidFill>
              </a:rPr>
              <a:t>.</a:t>
            </a:r>
            <a:r>
              <a:rPr lang="ko-KR" altLang="en-US" sz="2400" dirty="0">
                <a:solidFill>
                  <a:schemeClr val="bg1"/>
                </a:solidFill>
              </a:rPr>
              <a:t> </a:t>
            </a:r>
            <a:r>
              <a:rPr lang="en-US" altLang="ko-KR" sz="2400" dirty="0" smtClean="0">
                <a:solidFill>
                  <a:schemeClr val="bg1"/>
                </a:solidFill>
              </a:rPr>
              <a:t>…….. </a:t>
            </a:r>
            <a:r>
              <a:rPr lang="en-US" sz="2400" dirty="0" smtClean="0">
                <a:solidFill>
                  <a:schemeClr val="bg1"/>
                </a:solidFill>
              </a:rPr>
              <a:t>11 </a:t>
            </a:r>
            <a:r>
              <a:rPr lang="ko-KR" altLang="en-US" sz="2400" dirty="0">
                <a:solidFill>
                  <a:schemeClr val="bg1"/>
                </a:solidFill>
              </a:rPr>
              <a:t>너의 넘치는 노를 비우고 </a:t>
            </a:r>
            <a:r>
              <a:rPr lang="ko-KR" altLang="en-US" sz="2400" dirty="0">
                <a:solidFill>
                  <a:srgbClr val="FFFF00"/>
                </a:solidFill>
              </a:rPr>
              <a:t>교만한 자를 발견하여 모두 낮추되</a:t>
            </a:r>
            <a:r>
              <a:rPr lang="en-US" altLang="ko-KR" sz="2400" dirty="0">
                <a:solidFill>
                  <a:schemeClr val="bg1"/>
                </a:solidFill>
              </a:rPr>
              <a:t>, </a:t>
            </a:r>
            <a:r>
              <a:rPr lang="en-US" sz="2400" dirty="0">
                <a:solidFill>
                  <a:schemeClr val="bg1"/>
                </a:solidFill>
              </a:rPr>
              <a:t>12 </a:t>
            </a:r>
            <a:r>
              <a:rPr lang="ko-KR" altLang="en-US" sz="2400" dirty="0">
                <a:solidFill>
                  <a:srgbClr val="FFFF00"/>
                </a:solidFill>
              </a:rPr>
              <a:t>모든 교만한 자를 발견하여 낮아지게 하며</a:t>
            </a:r>
            <a:r>
              <a:rPr lang="ko-KR" altLang="en-US" sz="2400" dirty="0">
                <a:solidFill>
                  <a:schemeClr val="bg1"/>
                </a:solidFill>
              </a:rPr>
              <a:t> 악인을 그들의 처소에서 짓밟을지니라</a:t>
            </a:r>
            <a:r>
              <a:rPr lang="en-US" altLang="ko-KR" sz="2400" dirty="0">
                <a:solidFill>
                  <a:schemeClr val="bg1"/>
                </a:solidFill>
              </a:rPr>
              <a:t>.</a:t>
            </a:r>
            <a:r>
              <a:rPr lang="ko-KR" altLang="en-US" sz="2400" dirty="0">
                <a:solidFill>
                  <a:schemeClr val="bg1"/>
                </a:solidFill>
              </a:rPr>
              <a:t> </a:t>
            </a:r>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smtClean="0">
              <a:solidFill>
                <a:schemeClr val="bg1"/>
              </a:solidFill>
            </a:endParaRPr>
          </a:p>
        </p:txBody>
      </p:sp>
    </p:spTree>
    <p:extLst>
      <p:ext uri="{BB962C8B-B14F-4D97-AF65-F5344CB8AC3E}">
        <p14:creationId xmlns:p14="http://schemas.microsoft.com/office/powerpoint/2010/main" val="1153599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21" y="76200"/>
            <a:ext cx="11904891" cy="6801862"/>
          </a:xfrm>
          <a:prstGeom prst="rect">
            <a:avLst/>
          </a:prstGeom>
          <a:solidFill>
            <a:srgbClr val="002060"/>
          </a:solidFill>
        </p:spPr>
        <p:txBody>
          <a:bodyPr wrap="square">
            <a:spAutoFit/>
          </a:bodyPr>
          <a:lstStyle/>
          <a:p>
            <a:endParaRPr lang="en-US" sz="1200" b="1" dirty="0">
              <a:solidFill>
                <a:schemeClr val="bg1"/>
              </a:solidFill>
              <a:latin typeface="+mn-ea"/>
            </a:endParaRPr>
          </a:p>
          <a:p>
            <a:r>
              <a:rPr lang="en-US" altLang="ko-KR" sz="2800" b="1" dirty="0">
                <a:solidFill>
                  <a:srgbClr val="FFFF00"/>
                </a:solidFill>
                <a:latin typeface="+mn-ea"/>
              </a:rPr>
              <a:t>	</a:t>
            </a:r>
            <a:r>
              <a:rPr lang="en-US" altLang="ko-KR" sz="2800" b="1" dirty="0" smtClean="0">
                <a:solidFill>
                  <a:srgbClr val="FFFF00"/>
                </a:solidFill>
                <a:latin typeface="+mn-ea"/>
              </a:rPr>
              <a:t>		1) </a:t>
            </a:r>
            <a:r>
              <a:rPr lang="ko-KR" altLang="en-US" sz="2800" b="1" dirty="0" smtClean="0">
                <a:solidFill>
                  <a:srgbClr val="FFFF00"/>
                </a:solidFill>
                <a:latin typeface="+mn-ea"/>
              </a:rPr>
              <a:t>겸손 </a:t>
            </a:r>
            <a:r>
              <a:rPr lang="en-US" altLang="ko-KR" sz="2800" b="1" dirty="0" smtClean="0">
                <a:solidFill>
                  <a:srgbClr val="FFFF00"/>
                </a:solidFill>
                <a:latin typeface="+mn-ea"/>
              </a:rPr>
              <a:t>(</a:t>
            </a:r>
            <a:r>
              <a:rPr lang="ko-KR" altLang="en-US" sz="2800" dirty="0">
                <a:solidFill>
                  <a:srgbClr val="FFFF00"/>
                </a:solidFill>
              </a:rPr>
              <a:t>욥기</a:t>
            </a:r>
            <a:r>
              <a:rPr lang="en-US" altLang="ko-KR" sz="2800" dirty="0" smtClean="0">
                <a:solidFill>
                  <a:srgbClr val="FFFF00"/>
                </a:solidFill>
              </a:rPr>
              <a:t>42</a:t>
            </a:r>
            <a:r>
              <a:rPr lang="en-US" sz="2800" dirty="0" smtClean="0">
                <a:solidFill>
                  <a:srgbClr val="FFFF00"/>
                </a:solidFill>
              </a:rPr>
              <a:t>:1-3</a:t>
            </a:r>
            <a:r>
              <a:rPr lang="en-US" altLang="ko-KR" sz="2800" b="1" dirty="0" smtClean="0">
                <a:solidFill>
                  <a:srgbClr val="FFFF00"/>
                </a:solidFill>
                <a:latin typeface="+mn-ea"/>
              </a:rPr>
              <a:t>)</a:t>
            </a:r>
          </a:p>
          <a:p>
            <a:endParaRPr lang="en-US" altLang="ko-KR" sz="1000" b="1" dirty="0" smtClean="0">
              <a:solidFill>
                <a:schemeClr val="bg1"/>
              </a:solidFill>
              <a:latin typeface="+mn-ea"/>
            </a:endParaRPr>
          </a:p>
          <a:p>
            <a:r>
              <a:rPr lang="en-US" sz="2000" b="1" dirty="0" smtClean="0">
                <a:solidFill>
                  <a:schemeClr val="bg1"/>
                </a:solidFill>
              </a:rPr>
              <a:t>             (</a:t>
            </a:r>
            <a:r>
              <a:rPr lang="ko-KR" altLang="en-US" sz="2000" b="1" dirty="0" smtClean="0">
                <a:solidFill>
                  <a:schemeClr val="bg1"/>
                </a:solidFill>
              </a:rPr>
              <a:t>개역개정</a:t>
            </a:r>
            <a:r>
              <a:rPr lang="en-US" sz="2000" b="1" dirty="0" smtClean="0">
                <a:solidFill>
                  <a:schemeClr val="bg1"/>
                </a:solidFill>
              </a:rPr>
              <a:t>) </a:t>
            </a:r>
            <a:r>
              <a:rPr lang="ko-KR" altLang="en-US" sz="2500" dirty="0" smtClean="0">
                <a:solidFill>
                  <a:srgbClr val="FFFF00"/>
                </a:solidFill>
              </a:rPr>
              <a:t>욥기</a:t>
            </a:r>
            <a:r>
              <a:rPr lang="en-US" altLang="ko-KR" sz="2500" dirty="0" smtClean="0">
                <a:solidFill>
                  <a:srgbClr val="FFFF00"/>
                </a:solidFill>
              </a:rPr>
              <a:t>42</a:t>
            </a:r>
            <a:r>
              <a:rPr lang="en-US" sz="2500" dirty="0" smtClean="0">
                <a:solidFill>
                  <a:srgbClr val="FFFF00"/>
                </a:solidFill>
              </a:rPr>
              <a:t>:1-3</a:t>
            </a:r>
            <a:r>
              <a:rPr lang="en-US" sz="2500" dirty="0" smtClean="0">
                <a:solidFill>
                  <a:schemeClr val="bg1"/>
                </a:solidFill>
              </a:rPr>
              <a:t>. </a:t>
            </a:r>
            <a:r>
              <a:rPr lang="en-US" sz="2500" dirty="0" smtClean="0">
                <a:solidFill>
                  <a:schemeClr val="bg1"/>
                </a:solidFill>
              </a:rPr>
              <a:t>1 </a:t>
            </a:r>
            <a:r>
              <a:rPr lang="ko-KR" altLang="en-US" sz="2500" dirty="0" smtClean="0">
                <a:solidFill>
                  <a:schemeClr val="bg1"/>
                </a:solidFill>
              </a:rPr>
              <a:t>욥이 여호와께 대답하여 이르되</a:t>
            </a:r>
            <a:r>
              <a:rPr lang="en-US" altLang="ko-KR" sz="2500" dirty="0" smtClean="0">
                <a:solidFill>
                  <a:schemeClr val="bg1"/>
                </a:solidFill>
              </a:rPr>
              <a:t>,</a:t>
            </a:r>
            <a:r>
              <a:rPr lang="ko-KR" altLang="en-US" sz="2500" dirty="0" smtClean="0">
                <a:solidFill>
                  <a:schemeClr val="bg1"/>
                </a:solidFill>
              </a:rPr>
              <a:t> </a:t>
            </a:r>
            <a:endParaRPr lang="en-US" altLang="ko-KR" sz="2500" dirty="0" smtClean="0">
              <a:solidFill>
                <a:schemeClr val="bg1"/>
              </a:solidFill>
            </a:endParaRPr>
          </a:p>
          <a:p>
            <a:r>
              <a:rPr lang="en-US" sz="2500" dirty="0" smtClean="0">
                <a:solidFill>
                  <a:schemeClr val="bg1"/>
                </a:solidFill>
              </a:rPr>
              <a:t>2 </a:t>
            </a:r>
            <a:r>
              <a:rPr lang="ko-KR" altLang="en-US" sz="2500" dirty="0" smtClean="0">
                <a:solidFill>
                  <a:schemeClr val="bg1"/>
                </a:solidFill>
              </a:rPr>
              <a:t>주께서는 못 하실 일이 없사오며 무슨 계획이든지 못 이루실 것이 </a:t>
            </a:r>
            <a:endParaRPr lang="en-US" altLang="ko-KR" sz="2500" dirty="0" smtClean="0">
              <a:solidFill>
                <a:schemeClr val="bg1"/>
              </a:solidFill>
            </a:endParaRPr>
          </a:p>
          <a:p>
            <a:r>
              <a:rPr lang="ko-KR" altLang="en-US" sz="2500" dirty="0" smtClean="0">
                <a:solidFill>
                  <a:schemeClr val="bg1"/>
                </a:solidFill>
              </a:rPr>
              <a:t>없는 줄 아오니</a:t>
            </a:r>
            <a:r>
              <a:rPr lang="en-US" altLang="ko-KR" sz="2500" dirty="0" smtClean="0">
                <a:solidFill>
                  <a:schemeClr val="bg1"/>
                </a:solidFill>
              </a:rPr>
              <a:t>, </a:t>
            </a:r>
            <a:r>
              <a:rPr lang="en-US" sz="2500" dirty="0" smtClean="0">
                <a:solidFill>
                  <a:schemeClr val="bg1"/>
                </a:solidFill>
              </a:rPr>
              <a:t>3 </a:t>
            </a:r>
            <a:r>
              <a:rPr lang="ko-KR" altLang="en-US" sz="2500" b="1" dirty="0" smtClean="0">
                <a:solidFill>
                  <a:srgbClr val="FFFF00"/>
                </a:solidFill>
              </a:rPr>
              <a:t>무지한 말로 이치를 가리는 자가 누구니이까</a:t>
            </a:r>
            <a:r>
              <a:rPr lang="en-US" altLang="ko-KR" sz="2500" dirty="0" smtClean="0">
                <a:solidFill>
                  <a:schemeClr val="bg1"/>
                </a:solidFill>
              </a:rPr>
              <a:t>.</a:t>
            </a:r>
            <a:r>
              <a:rPr lang="ko-KR" altLang="en-US" sz="2500" dirty="0" smtClean="0">
                <a:solidFill>
                  <a:schemeClr val="bg1"/>
                </a:solidFill>
              </a:rPr>
              <a:t> 나는 깨닫지도 못한 일을 말하였고 스스로 알 수도 없고 헤아리기도 어려운 일을 말하였나이다</a:t>
            </a:r>
            <a:r>
              <a:rPr lang="en-US" altLang="ko-KR" sz="2500" dirty="0" smtClean="0">
                <a:solidFill>
                  <a:schemeClr val="bg1"/>
                </a:solidFill>
              </a:rPr>
              <a:t>. </a:t>
            </a:r>
          </a:p>
          <a:p>
            <a:endParaRPr lang="en-US" sz="1000" dirty="0" smtClean="0">
              <a:solidFill>
                <a:schemeClr val="bg1"/>
              </a:solidFill>
            </a:endParaRPr>
          </a:p>
          <a:p>
            <a:pPr lvl="0"/>
            <a:r>
              <a:rPr lang="en-US" altLang="ko-KR" sz="2400" dirty="0" smtClean="0">
                <a:solidFill>
                  <a:schemeClr val="bg1"/>
                </a:solidFill>
              </a:rPr>
              <a:t>	*</a:t>
            </a:r>
            <a:r>
              <a:rPr lang="ko-KR" altLang="en-US" sz="2400" b="1" dirty="0" smtClean="0">
                <a:solidFill>
                  <a:srgbClr val="FFFF00"/>
                </a:solidFill>
              </a:rPr>
              <a:t>겸손</a:t>
            </a:r>
            <a:r>
              <a:rPr lang="en-US" sz="2400" dirty="0" smtClean="0">
                <a:solidFill>
                  <a:schemeClr val="bg1"/>
                </a:solidFill>
              </a:rPr>
              <a:t>: </a:t>
            </a:r>
            <a:r>
              <a:rPr lang="ko-KR" altLang="en-US" sz="2400" dirty="0" smtClean="0">
                <a:solidFill>
                  <a:schemeClr val="bg1"/>
                </a:solidFill>
              </a:rPr>
              <a:t>하나님의 위대하심 경험할 때</a:t>
            </a:r>
            <a:r>
              <a:rPr lang="en-US" sz="2400" dirty="0" smtClean="0">
                <a:solidFill>
                  <a:schemeClr val="bg1"/>
                </a:solidFill>
              </a:rPr>
              <a:t> (</a:t>
            </a:r>
            <a:r>
              <a:rPr lang="ko-KR" altLang="en-US" sz="2400" dirty="0" smtClean="0">
                <a:solidFill>
                  <a:schemeClr val="bg1"/>
                </a:solidFill>
              </a:rPr>
              <a:t>출애굽기 </a:t>
            </a:r>
            <a:r>
              <a:rPr lang="en-US" altLang="ko-KR" sz="2400" dirty="0" smtClean="0">
                <a:solidFill>
                  <a:schemeClr val="bg1"/>
                </a:solidFill>
              </a:rPr>
              <a:t>3</a:t>
            </a:r>
            <a:r>
              <a:rPr lang="ko-KR" altLang="en-US" sz="2400" dirty="0" smtClean="0">
                <a:solidFill>
                  <a:schemeClr val="bg1"/>
                </a:solidFill>
              </a:rPr>
              <a:t>장 </a:t>
            </a:r>
            <a:r>
              <a:rPr lang="en-US" altLang="ko-KR" sz="2400" dirty="0" smtClean="0">
                <a:solidFill>
                  <a:schemeClr val="bg1"/>
                </a:solidFill>
              </a:rPr>
              <a:t>- </a:t>
            </a:r>
            <a:r>
              <a:rPr lang="ko-KR" altLang="en-US" sz="2400" dirty="0" smtClean="0">
                <a:solidFill>
                  <a:schemeClr val="bg1"/>
                </a:solidFill>
              </a:rPr>
              <a:t>모세</a:t>
            </a:r>
            <a:r>
              <a:rPr lang="en-US" altLang="ko-KR" sz="2400" dirty="0" smtClean="0">
                <a:solidFill>
                  <a:schemeClr val="bg1"/>
                </a:solidFill>
              </a:rPr>
              <a:t>)</a:t>
            </a:r>
            <a:endParaRPr lang="en-US" sz="2400" dirty="0" smtClean="0">
              <a:solidFill>
                <a:schemeClr val="bg1"/>
              </a:solidFill>
            </a:endParaRPr>
          </a:p>
          <a:p>
            <a:pPr lvl="0"/>
            <a:r>
              <a:rPr lang="en-US" altLang="ko-KR" sz="2400" dirty="0" smtClean="0">
                <a:solidFill>
                  <a:schemeClr val="bg1"/>
                </a:solidFill>
              </a:rPr>
              <a:t>                              </a:t>
            </a:r>
            <a:r>
              <a:rPr lang="ko-KR" altLang="en-US" sz="2400" dirty="0" smtClean="0">
                <a:solidFill>
                  <a:schemeClr val="bg1"/>
                </a:solidFill>
              </a:rPr>
              <a:t>하나님이 지으신 우주 만물</a:t>
            </a:r>
            <a:r>
              <a:rPr lang="en-US" sz="2400" dirty="0" smtClean="0">
                <a:solidFill>
                  <a:schemeClr val="bg1"/>
                </a:solidFill>
              </a:rPr>
              <a:t> (</a:t>
            </a:r>
            <a:r>
              <a:rPr lang="ko-KR" altLang="en-US" sz="2400" dirty="0" smtClean="0">
                <a:solidFill>
                  <a:schemeClr val="bg1"/>
                </a:solidFill>
              </a:rPr>
              <a:t>로마서</a:t>
            </a:r>
            <a:r>
              <a:rPr lang="en-US" sz="2400" dirty="0" smtClean="0">
                <a:solidFill>
                  <a:schemeClr val="bg1"/>
                </a:solidFill>
              </a:rPr>
              <a:t>1:18-23; </a:t>
            </a:r>
            <a:r>
              <a:rPr lang="ko-KR" altLang="en-US" sz="2400" dirty="0" smtClean="0">
                <a:solidFill>
                  <a:schemeClr val="bg1"/>
                </a:solidFill>
              </a:rPr>
              <a:t>시편</a:t>
            </a:r>
            <a:r>
              <a:rPr lang="en-US" sz="2400" dirty="0" smtClean="0">
                <a:solidFill>
                  <a:schemeClr val="bg1"/>
                </a:solidFill>
              </a:rPr>
              <a:t> 19:1-6)</a:t>
            </a:r>
          </a:p>
          <a:p>
            <a:pPr lvl="0"/>
            <a:r>
              <a:rPr lang="en-US" sz="2400" dirty="0" smtClean="0">
                <a:solidFill>
                  <a:schemeClr val="bg1"/>
                </a:solidFill>
              </a:rPr>
              <a:t>	*</a:t>
            </a:r>
            <a:r>
              <a:rPr lang="ko-KR" altLang="en-US" sz="2400" dirty="0" smtClean="0">
                <a:solidFill>
                  <a:schemeClr val="bg1"/>
                </a:solidFill>
              </a:rPr>
              <a:t>겸손하게 해달라고 하면 수치당하게 하실 수 있음</a:t>
            </a:r>
            <a:endParaRPr lang="en-US" sz="2400" dirty="0" smtClean="0">
              <a:solidFill>
                <a:schemeClr val="bg1"/>
              </a:solidFill>
            </a:endParaRPr>
          </a:p>
          <a:p>
            <a:r>
              <a:rPr lang="en-US" sz="1000" dirty="0" smtClean="0">
                <a:solidFill>
                  <a:schemeClr val="bg1"/>
                </a:solidFill>
              </a:rPr>
              <a:t>…………………………………………</a:t>
            </a:r>
          </a:p>
          <a:p>
            <a:endParaRPr lang="en-US" sz="1000" dirty="0" smtClean="0">
              <a:solidFill>
                <a:schemeClr val="bg1"/>
              </a:solidFill>
            </a:endParaRPr>
          </a:p>
          <a:p>
            <a:r>
              <a:rPr lang="ko-KR" altLang="en-US" sz="2400" dirty="0" smtClean="0">
                <a:solidFill>
                  <a:srgbClr val="FFFF00"/>
                </a:solidFill>
              </a:rPr>
              <a:t>      </a:t>
            </a:r>
            <a:r>
              <a:rPr lang="en-US" altLang="ko-KR" sz="2400" dirty="0" smtClean="0">
                <a:solidFill>
                  <a:srgbClr val="FFFF00"/>
                </a:solidFill>
              </a:rPr>
              <a:t>-</a:t>
            </a:r>
            <a:r>
              <a:rPr lang="ko-KR" altLang="en-US" sz="2400" dirty="0" smtClean="0">
                <a:solidFill>
                  <a:srgbClr val="FFFF00"/>
                </a:solidFill>
              </a:rPr>
              <a:t>욥기</a:t>
            </a:r>
            <a:r>
              <a:rPr lang="en-US" altLang="ko-KR" sz="2400" dirty="0" smtClean="0">
                <a:solidFill>
                  <a:srgbClr val="FFFF00"/>
                </a:solidFill>
              </a:rPr>
              <a:t>42</a:t>
            </a:r>
            <a:r>
              <a:rPr lang="en-US" sz="2400" dirty="0" smtClean="0">
                <a:solidFill>
                  <a:srgbClr val="FFFF00"/>
                </a:solidFill>
              </a:rPr>
              <a:t>:3</a:t>
            </a:r>
            <a:r>
              <a:rPr lang="en-US" sz="2400" dirty="0" smtClean="0">
                <a:solidFill>
                  <a:schemeClr val="bg1"/>
                </a:solidFill>
              </a:rPr>
              <a:t>. </a:t>
            </a:r>
            <a:r>
              <a:rPr lang="en-US" sz="2400" baseline="30000" dirty="0" smtClean="0">
                <a:solidFill>
                  <a:srgbClr val="FFFF00"/>
                </a:solidFill>
              </a:rPr>
              <a:t>ESV </a:t>
            </a:r>
            <a:r>
              <a:rPr lang="en-US" sz="2400" b="1" dirty="0">
                <a:solidFill>
                  <a:srgbClr val="FFFF00"/>
                </a:solidFill>
              </a:rPr>
              <a:t>'Who is this that hides counsel without knowledge?'</a:t>
            </a:r>
            <a:r>
              <a:rPr lang="en-US" sz="2400" dirty="0">
                <a:solidFill>
                  <a:srgbClr val="FFFF00"/>
                </a:solidFill>
              </a:rPr>
              <a:t> </a:t>
            </a:r>
            <a:r>
              <a:rPr lang="en-US" sz="2400" dirty="0">
                <a:solidFill>
                  <a:schemeClr val="bg1"/>
                </a:solidFill>
              </a:rPr>
              <a:t>Therefore I have uttered what I did not understand, things too wonderful for me, which I did not know.</a:t>
            </a:r>
          </a:p>
          <a:p>
            <a:r>
              <a:rPr lang="en-US" sz="2400" baseline="30000" dirty="0" smtClean="0">
                <a:solidFill>
                  <a:srgbClr val="FFFF00"/>
                </a:solidFill>
              </a:rPr>
              <a:t>                                       NIV </a:t>
            </a:r>
            <a:r>
              <a:rPr lang="en-US" sz="2400" b="1" i="1" dirty="0">
                <a:solidFill>
                  <a:srgbClr val="FFFF00"/>
                </a:solidFill>
              </a:rPr>
              <a:t>You asked, </a:t>
            </a:r>
            <a:r>
              <a:rPr lang="en-US" sz="2400" b="1" dirty="0">
                <a:solidFill>
                  <a:srgbClr val="FFFF00"/>
                </a:solidFill>
              </a:rPr>
              <a:t>'Who is this that obscures my counsel without knowledge?'</a:t>
            </a:r>
            <a:r>
              <a:rPr lang="en-US" sz="2400" dirty="0">
                <a:solidFill>
                  <a:srgbClr val="FFFF00"/>
                </a:solidFill>
              </a:rPr>
              <a:t> </a:t>
            </a:r>
            <a:r>
              <a:rPr lang="en-US" sz="2400" dirty="0">
                <a:solidFill>
                  <a:schemeClr val="bg1"/>
                </a:solidFill>
              </a:rPr>
              <a:t>Surely I spoke of things I did not understand, things too wonderful for me to know.</a:t>
            </a:r>
          </a:p>
          <a:p>
            <a:r>
              <a:rPr lang="en-US" sz="2400" dirty="0">
                <a:solidFill>
                  <a:schemeClr val="bg1"/>
                </a:solidFill>
              </a:rPr>
              <a:t>              *Job repeats here to himself the reproaching word of YHWH (</a:t>
            </a:r>
            <a:r>
              <a:rPr lang="en-US" sz="2400" b="1" dirty="0">
                <a:solidFill>
                  <a:srgbClr val="FFFF00"/>
                </a:solidFill>
              </a:rPr>
              <a:t>Job 38:2</a:t>
            </a:r>
            <a:r>
              <a:rPr lang="en-US" sz="2400" dirty="0">
                <a:solidFill>
                  <a:schemeClr val="bg1"/>
                </a:solidFill>
              </a:rPr>
              <a:t>).</a:t>
            </a:r>
          </a:p>
          <a:p>
            <a:r>
              <a:rPr lang="en-US" sz="2000" b="1" dirty="0" smtClean="0">
                <a:solidFill>
                  <a:schemeClr val="bg1"/>
                </a:solidFill>
              </a:rPr>
              <a:t>                   (</a:t>
            </a:r>
            <a:r>
              <a:rPr lang="ko-KR" altLang="en-US" sz="2000" b="1" dirty="0">
                <a:solidFill>
                  <a:schemeClr val="bg1"/>
                </a:solidFill>
              </a:rPr>
              <a:t>개역개정</a:t>
            </a:r>
            <a:r>
              <a:rPr lang="en-US" sz="2000" b="1" dirty="0">
                <a:solidFill>
                  <a:schemeClr val="bg1"/>
                </a:solidFill>
              </a:rPr>
              <a:t>) </a:t>
            </a:r>
            <a:r>
              <a:rPr lang="ko-KR" altLang="en-US" sz="2400" dirty="0">
                <a:solidFill>
                  <a:srgbClr val="FFFF00"/>
                </a:solidFill>
              </a:rPr>
              <a:t>욥기</a:t>
            </a:r>
            <a:r>
              <a:rPr lang="en-US" sz="2400" dirty="0" smtClean="0">
                <a:solidFill>
                  <a:srgbClr val="FFFF00"/>
                </a:solidFill>
              </a:rPr>
              <a:t>38:2</a:t>
            </a:r>
            <a:r>
              <a:rPr lang="en-US" sz="2400" dirty="0" smtClean="0">
                <a:solidFill>
                  <a:schemeClr val="bg1"/>
                </a:solidFill>
              </a:rPr>
              <a:t>. </a:t>
            </a:r>
            <a:r>
              <a:rPr lang="ko-KR" altLang="en-US" sz="2400" b="1" dirty="0" smtClean="0">
                <a:solidFill>
                  <a:srgbClr val="FFFF00"/>
                </a:solidFill>
              </a:rPr>
              <a:t>무지한 </a:t>
            </a:r>
            <a:r>
              <a:rPr lang="ko-KR" altLang="en-US" sz="2400" b="1" dirty="0">
                <a:solidFill>
                  <a:srgbClr val="FFFF00"/>
                </a:solidFill>
              </a:rPr>
              <a:t>말로 생각을 어둡게 하는 자가 누구냐</a:t>
            </a:r>
            <a:r>
              <a:rPr lang="en-US" altLang="ko-KR" sz="2400" dirty="0">
                <a:solidFill>
                  <a:schemeClr val="bg1"/>
                </a:solidFill>
              </a:rPr>
              <a:t>.</a:t>
            </a:r>
            <a:r>
              <a:rPr lang="ko-KR" altLang="en-US" sz="2400" dirty="0">
                <a:solidFill>
                  <a:schemeClr val="bg1"/>
                </a:solidFill>
              </a:rPr>
              <a:t> </a:t>
            </a:r>
            <a:endParaRPr lang="en-US" sz="24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9605500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4" y="228600"/>
            <a:ext cx="11887200" cy="6647974"/>
          </a:xfrm>
          <a:prstGeom prst="rect">
            <a:avLst/>
          </a:prstGeom>
        </p:spPr>
        <p:txBody>
          <a:bodyPr wrap="square">
            <a:spAutoFit/>
          </a:bodyPr>
          <a:lstStyle/>
          <a:p>
            <a:r>
              <a:rPr lang="en-US" sz="2000" b="1" dirty="0"/>
              <a:t>Job 42:3</a:t>
            </a:r>
            <a:r>
              <a:rPr lang="en-US" sz="2000" dirty="0"/>
              <a:t> </a:t>
            </a:r>
            <a:r>
              <a:rPr lang="en-US" sz="2400" dirty="0">
                <a:latin typeface="Bwhebb" pitchFamily="2" charset="0"/>
              </a:rPr>
              <a:t>`[d"(</a:t>
            </a:r>
            <a:r>
              <a:rPr lang="en-US" sz="2400" dirty="0" err="1">
                <a:latin typeface="Bwhebb" pitchFamily="2" charset="0"/>
              </a:rPr>
              <a:t>ae</a:t>
            </a:r>
            <a:r>
              <a:rPr lang="en-US" sz="2400" dirty="0">
                <a:latin typeface="Bwhebb" pitchFamily="2" charset="0"/>
              </a:rPr>
              <a:t> al{</a:t>
            </a:r>
            <a:r>
              <a:rPr lang="en-US" sz="2400" dirty="0" err="1">
                <a:latin typeface="Bwhebb" pitchFamily="2" charset="0"/>
              </a:rPr>
              <a:t>åw</a:t>
            </a:r>
            <a:r>
              <a:rPr lang="en-US" sz="2400" dirty="0">
                <a:latin typeface="Bwhebb" pitchFamily="2" charset="0"/>
              </a:rPr>
              <a:t>&gt; </a:t>
            </a:r>
            <a:r>
              <a:rPr lang="en-US" sz="2400" dirty="0" err="1">
                <a:latin typeface="Bwhebb" pitchFamily="2" charset="0"/>
              </a:rPr>
              <a:t>yNIM</a:t>
            </a:r>
            <a:r>
              <a:rPr lang="en-US" sz="2400" dirty="0">
                <a:latin typeface="Bwhebb" pitchFamily="2" charset="0"/>
              </a:rPr>
              <a:t>,ªmi÷ </a:t>
            </a:r>
            <a:r>
              <a:rPr lang="en-US" sz="2400" dirty="0" err="1">
                <a:latin typeface="Bwhebb" pitchFamily="2" charset="0"/>
              </a:rPr>
              <a:t>tAaïl'p.nI</a:t>
            </a:r>
            <a:r>
              <a:rPr lang="en-US" sz="2400" dirty="0">
                <a:latin typeface="Bwhebb" pitchFamily="2" charset="0"/>
              </a:rPr>
              <a:t> !</a:t>
            </a:r>
            <a:r>
              <a:rPr lang="en-US" sz="2400" dirty="0" err="1">
                <a:latin typeface="Bwhebb" pitchFamily="2" charset="0"/>
              </a:rPr>
              <a:t>ybi_a</a:t>
            </a:r>
            <a:r>
              <a:rPr lang="en-US" sz="2400" dirty="0">
                <a:latin typeface="Bwhebb" pitchFamily="2" charset="0"/>
              </a:rPr>
              <a:t>' al{</a:t>
            </a:r>
            <a:r>
              <a:rPr lang="en-US" sz="2400" dirty="0" err="1">
                <a:latin typeface="Bwhebb" pitchFamily="2" charset="0"/>
              </a:rPr>
              <a:t>åw</a:t>
            </a:r>
            <a:r>
              <a:rPr lang="en-US" sz="2400" dirty="0">
                <a:latin typeface="Bwhebb" pitchFamily="2" charset="0"/>
              </a:rPr>
              <a:t>&gt; </a:t>
            </a:r>
            <a:r>
              <a:rPr lang="en-US" sz="2400" dirty="0" err="1">
                <a:latin typeface="Bwhebb" pitchFamily="2" charset="0"/>
              </a:rPr>
              <a:t>yTid</a:t>
            </a:r>
            <a:r>
              <a:rPr lang="en-US" sz="2400" dirty="0">
                <a:latin typeface="Bwhebb" pitchFamily="2" charset="0"/>
              </a:rPr>
              <a:t>&gt;</a:t>
            </a:r>
            <a:r>
              <a:rPr lang="en-US" sz="2400" dirty="0" err="1">
                <a:latin typeface="Bwhebb" pitchFamily="2" charset="0"/>
              </a:rPr>
              <a:t>G:hiâ</a:t>
            </a:r>
            <a:r>
              <a:rPr lang="en-US" sz="2400" dirty="0">
                <a:latin typeface="Bwhebb" pitchFamily="2" charset="0"/>
              </a:rPr>
              <a:t> !</a:t>
            </a:r>
            <a:r>
              <a:rPr lang="en-US" sz="2400" dirty="0" err="1">
                <a:latin typeface="Bwhebb" pitchFamily="2" charset="0"/>
              </a:rPr>
              <a:t>kEål</a:t>
            </a:r>
            <a:r>
              <a:rPr lang="en-US" sz="2400" dirty="0">
                <a:latin typeface="Bwhebb" pitchFamily="2" charset="0"/>
              </a:rPr>
              <a:t>' t[;</a:t>
            </a:r>
            <a:r>
              <a:rPr lang="en-US" sz="2400" dirty="0" err="1">
                <a:latin typeface="Bwhebb" pitchFamily="2" charset="0"/>
              </a:rPr>
              <a:t>d"î</a:t>
            </a:r>
            <a:r>
              <a:rPr lang="en-US" sz="2400" dirty="0">
                <a:latin typeface="Bwhebb" pitchFamily="2" charset="0"/>
              </a:rPr>
              <a:t> </a:t>
            </a:r>
            <a:r>
              <a:rPr lang="en-US" sz="2400" dirty="0" err="1">
                <a:latin typeface="Bwhebb" pitchFamily="2" charset="0"/>
              </a:rPr>
              <a:t>yliñB</a:t>
            </a:r>
            <a:r>
              <a:rPr lang="en-US" sz="2400" dirty="0">
                <a:latin typeface="Bwhebb" pitchFamily="2" charset="0"/>
              </a:rPr>
              <a:t>.( </a:t>
            </a:r>
            <a:r>
              <a:rPr lang="en-US" sz="2400" dirty="0" err="1">
                <a:latin typeface="Bwhebb" pitchFamily="2" charset="0"/>
              </a:rPr>
              <a:t>hc</a:t>
            </a:r>
            <a:r>
              <a:rPr lang="en-US" sz="2400" dirty="0">
                <a:latin typeface="Bwhebb" pitchFamily="2" charset="0"/>
              </a:rPr>
              <a:t>'ª[e ~</a:t>
            </a:r>
            <a:r>
              <a:rPr lang="en-US" sz="2400" dirty="0" err="1">
                <a:latin typeface="Bwhebb" pitchFamily="2" charset="0"/>
              </a:rPr>
              <a:t>yliî</a:t>
            </a:r>
            <a:r>
              <a:rPr lang="en-US" sz="2400" dirty="0">
                <a:latin typeface="Bwhebb" pitchFamily="2" charset="0"/>
              </a:rPr>
              <a:t>[.m; </a:t>
            </a:r>
            <a:r>
              <a:rPr lang="en-US" sz="2400" dirty="0" err="1">
                <a:latin typeface="Bwhebb" pitchFamily="2" charset="0"/>
              </a:rPr>
              <a:t>Ÿhz</a:t>
            </a:r>
            <a:r>
              <a:rPr lang="en-US" sz="2400" dirty="0">
                <a:latin typeface="Bwhebb" pitchFamily="2" charset="0"/>
              </a:rPr>
              <a:t>&lt;“ </a:t>
            </a:r>
            <a:r>
              <a:rPr lang="en-US" sz="2400" dirty="0" err="1">
                <a:latin typeface="Bwhebb" pitchFamily="2" charset="0"/>
              </a:rPr>
              <a:t>ymiÛ</a:t>
            </a:r>
            <a:r>
              <a:rPr lang="en-US" sz="2400" baseline="30000" dirty="0">
                <a:latin typeface="Bwhebb" pitchFamily="2" charset="0"/>
              </a:rPr>
              <a:t>  </a:t>
            </a:r>
            <a:endParaRPr lang="en-US" sz="2400" dirty="0">
              <a:latin typeface="Bwhebb" pitchFamily="2" charset="0"/>
            </a:endParaRPr>
          </a:p>
          <a:p>
            <a:r>
              <a:rPr lang="en-US" sz="1800" baseline="30000" dirty="0"/>
              <a:t>ESV </a:t>
            </a:r>
            <a:r>
              <a:rPr lang="en-US" sz="1800" b="1" dirty="0"/>
              <a:t>'Who is this that hides counsel without knowledge?'</a:t>
            </a:r>
            <a:r>
              <a:rPr lang="en-US" sz="1800" dirty="0"/>
              <a:t> Therefore I have uttered what I did not understand, things too wonderful for me, which I did not know. </a:t>
            </a:r>
            <a:r>
              <a:rPr lang="en-US" sz="1800" dirty="0" smtClean="0"/>
              <a:t> / </a:t>
            </a:r>
            <a:r>
              <a:rPr lang="en-US" sz="1800" baseline="30000" dirty="0" smtClean="0"/>
              <a:t>NIV </a:t>
            </a:r>
            <a:r>
              <a:rPr lang="en-US" sz="1800" b="1" i="1" dirty="0"/>
              <a:t>You asked, </a:t>
            </a:r>
            <a:r>
              <a:rPr lang="en-US" sz="1800" b="1" dirty="0"/>
              <a:t>'Who is this that obscures my counsel without knowledge?'</a:t>
            </a:r>
            <a:r>
              <a:rPr lang="en-US" sz="1800" dirty="0"/>
              <a:t> </a:t>
            </a:r>
            <a:r>
              <a:rPr lang="en-US" sz="1800" dirty="0" smtClean="0"/>
              <a:t>……. </a:t>
            </a:r>
            <a:r>
              <a:rPr lang="en-US" sz="1800" dirty="0"/>
              <a:t>/ </a:t>
            </a:r>
            <a:r>
              <a:rPr lang="en-US" sz="1800" baseline="30000" dirty="0"/>
              <a:t>TNK </a:t>
            </a:r>
            <a:r>
              <a:rPr lang="en-US" sz="1800" b="1" dirty="0"/>
              <a:t>Who is this who obscures counsel without knowledge?</a:t>
            </a:r>
            <a:r>
              <a:rPr lang="en-US" sz="1800" dirty="0"/>
              <a:t> </a:t>
            </a:r>
            <a:r>
              <a:rPr lang="en-US" sz="1800" dirty="0" smtClean="0"/>
              <a:t>……. / </a:t>
            </a:r>
            <a:r>
              <a:rPr lang="en-US" sz="1800" baseline="30000" dirty="0" smtClean="0"/>
              <a:t>NKJ </a:t>
            </a:r>
            <a:r>
              <a:rPr lang="en-US" sz="1800" b="1" i="1" dirty="0"/>
              <a:t>You asked, </a:t>
            </a:r>
            <a:r>
              <a:rPr lang="en-US" sz="1800" b="1" dirty="0"/>
              <a:t>'Who </a:t>
            </a:r>
            <a:r>
              <a:rPr lang="en-US" sz="1800" b="1" i="1" dirty="0"/>
              <a:t>is </a:t>
            </a:r>
            <a:r>
              <a:rPr lang="en-US" sz="1800" b="1" dirty="0"/>
              <a:t>this who hides counsel without knowledge?'</a:t>
            </a:r>
            <a:r>
              <a:rPr lang="en-US" sz="1800" dirty="0"/>
              <a:t> </a:t>
            </a:r>
            <a:r>
              <a:rPr lang="en-US" sz="1800" dirty="0" smtClean="0"/>
              <a:t>…….</a:t>
            </a:r>
            <a:endParaRPr lang="en-US" sz="1800" dirty="0"/>
          </a:p>
          <a:p>
            <a:r>
              <a:rPr lang="zh-TW" altLang="en-US" sz="1800" b="1" u="sng" dirty="0"/>
              <a:t>誰用無知的言語使你的旨意隱藏呢？</a:t>
            </a:r>
            <a:r>
              <a:rPr lang="zh-TW" altLang="en-US" sz="1800" dirty="0"/>
              <a:t>我所說的是我不明白的；這些事太奇妙，是我不知道的。</a:t>
            </a:r>
            <a:endParaRPr lang="en-US" sz="1800" dirty="0"/>
          </a:p>
          <a:p>
            <a:r>
              <a:rPr lang="en-US" sz="2000" dirty="0" smtClean="0"/>
              <a:t>*</a:t>
            </a:r>
            <a:r>
              <a:rPr lang="en-US" sz="2000" dirty="0"/>
              <a:t>Job repeats here to himself the reproaching word of YHWH (</a:t>
            </a:r>
            <a:r>
              <a:rPr lang="en-US" sz="2000" b="1" dirty="0"/>
              <a:t>Job 38:2</a:t>
            </a:r>
            <a:r>
              <a:rPr lang="zh-CN" altLang="en-US" sz="2000" dirty="0"/>
              <a:t>誰用無知的言語使我的旨意暗昧不明？ </a:t>
            </a:r>
            <a:r>
              <a:rPr lang="en-US" sz="2000" dirty="0">
                <a:latin typeface="Bwhebb" pitchFamily="2" charset="0"/>
              </a:rPr>
              <a:t>`t[;d"(-</a:t>
            </a:r>
            <a:r>
              <a:rPr lang="en-US" sz="2000" dirty="0" err="1">
                <a:latin typeface="Bwhebb" pitchFamily="2" charset="0"/>
              </a:rPr>
              <a:t>yliB</a:t>
            </a:r>
            <a:r>
              <a:rPr lang="en-US" sz="2000" dirty="0">
                <a:latin typeface="Bwhebb" pitchFamily="2" charset="0"/>
              </a:rPr>
              <a:t>.( !</a:t>
            </a:r>
            <a:r>
              <a:rPr lang="en-US" sz="2000" dirty="0" err="1">
                <a:latin typeface="Bwhebb" pitchFamily="2" charset="0"/>
              </a:rPr>
              <a:t>yLiªmib</a:t>
            </a:r>
            <a:r>
              <a:rPr lang="en-US" sz="2000" dirty="0">
                <a:latin typeface="Bwhebb" pitchFamily="2" charset="0"/>
              </a:rPr>
              <a:t>. </a:t>
            </a:r>
            <a:r>
              <a:rPr lang="en-US" sz="2000" dirty="0" err="1">
                <a:latin typeface="Bwhebb" pitchFamily="2" charset="0"/>
              </a:rPr>
              <a:t>hc'î</a:t>
            </a:r>
            <a:r>
              <a:rPr lang="en-US" sz="2000" dirty="0">
                <a:latin typeface="Bwhebb" pitchFamily="2" charset="0"/>
              </a:rPr>
              <a:t>[e %</a:t>
            </a:r>
            <a:r>
              <a:rPr lang="en-US" sz="2000" dirty="0" err="1">
                <a:latin typeface="Bwhebb" pitchFamily="2" charset="0"/>
              </a:rPr>
              <a:t>yviÞx.m</a:t>
            </a:r>
            <a:r>
              <a:rPr lang="en-US" sz="2000" dirty="0">
                <a:latin typeface="Bwhebb" pitchFamily="2" charset="0"/>
              </a:rPr>
              <a:t>; </a:t>
            </a:r>
            <a:r>
              <a:rPr lang="en-US" sz="2000" dirty="0" err="1">
                <a:latin typeface="Bwhebb" pitchFamily="2" charset="0"/>
              </a:rPr>
              <a:t>Ÿhz</a:t>
            </a:r>
            <a:r>
              <a:rPr lang="en-US" sz="2000" dirty="0">
                <a:latin typeface="Bwhebb" pitchFamily="2" charset="0"/>
              </a:rPr>
              <a:t>&lt;“ </a:t>
            </a:r>
            <a:r>
              <a:rPr lang="en-US" sz="2000" dirty="0" err="1">
                <a:latin typeface="Bwhebb" pitchFamily="2" charset="0"/>
              </a:rPr>
              <a:t>ymiÛ</a:t>
            </a:r>
            <a:r>
              <a:rPr lang="en-US" sz="2000" dirty="0">
                <a:latin typeface="Bwhebb" pitchFamily="2" charset="0"/>
              </a:rPr>
              <a:t>). ~</a:t>
            </a:r>
            <a:r>
              <a:rPr lang="en-US" sz="2000" dirty="0" err="1">
                <a:latin typeface="Bwhebb" pitchFamily="2" charset="0"/>
              </a:rPr>
              <a:t>yliî</a:t>
            </a:r>
            <a:r>
              <a:rPr lang="en-US" sz="2000" dirty="0">
                <a:latin typeface="Bwhebb" pitchFamily="2" charset="0"/>
              </a:rPr>
              <a:t>[.m; and %</a:t>
            </a:r>
            <a:r>
              <a:rPr lang="en-US" sz="2000" dirty="0" err="1">
                <a:latin typeface="Bwhebb" pitchFamily="2" charset="0"/>
              </a:rPr>
              <a:t>yviÞx.m</a:t>
            </a:r>
            <a:r>
              <a:rPr lang="en-US" sz="2000" dirty="0">
                <a:latin typeface="Bwhebb" pitchFamily="2" charset="0"/>
              </a:rPr>
              <a:t>; </a:t>
            </a:r>
            <a:r>
              <a:rPr lang="en-US" sz="2000" dirty="0"/>
              <a:t>are synonyms. NIV, ESV and NKJ clearly show this with the quotation mark. NIV even has an exegetical addition (</a:t>
            </a:r>
            <a:r>
              <a:rPr lang="en-US" sz="2000" b="1" i="1" dirty="0"/>
              <a:t>You asked</a:t>
            </a:r>
            <a:r>
              <a:rPr lang="en-US" sz="2000" dirty="0"/>
              <a:t>). CUV missed this. NIV, ESV and NKJ </a:t>
            </a:r>
            <a:r>
              <a:rPr lang="en-US" sz="2000" dirty="0" smtClean="0"/>
              <a:t>are correct. </a:t>
            </a:r>
          </a:p>
          <a:p>
            <a:r>
              <a:rPr lang="en-US" sz="1800" dirty="0" smtClean="0"/>
              <a:t>-</a:t>
            </a:r>
            <a:r>
              <a:rPr lang="en-US" sz="1800" dirty="0"/>
              <a:t>Cf. </a:t>
            </a:r>
            <a:r>
              <a:rPr lang="en-US" sz="1800" b="1" dirty="0"/>
              <a:t>Psalm 131:1</a:t>
            </a:r>
            <a:r>
              <a:rPr lang="en-US" sz="1800" dirty="0"/>
              <a:t> </a:t>
            </a:r>
            <a:r>
              <a:rPr lang="en-US" sz="1800" baseline="30000" dirty="0"/>
              <a:t>NKJ </a:t>
            </a:r>
            <a:r>
              <a:rPr lang="en-US" sz="1800" dirty="0"/>
              <a:t>A Song of Ascents. Of David. LORD, my heart is not haughty, Nor my eyes lofty. Neither do I concern myself with great matters, Nor with things too profound for me.</a:t>
            </a:r>
          </a:p>
          <a:p>
            <a:r>
              <a:rPr lang="zh-TW" altLang="en-US" sz="1800" dirty="0"/>
              <a:t>大衛上行之詩</a:t>
            </a:r>
            <a:r>
              <a:rPr lang="en-US" sz="1800" dirty="0"/>
              <a:t>. </a:t>
            </a:r>
            <a:r>
              <a:rPr lang="zh-TW" altLang="en-US" sz="1800" dirty="0"/>
              <a:t>耶和華阿、我的心不狂傲、我的眼不高大．重大和測不透的事、我也不敢行。</a:t>
            </a:r>
            <a:endParaRPr lang="en-US" sz="1800" dirty="0"/>
          </a:p>
          <a:p>
            <a:r>
              <a:rPr lang="en-US" sz="1800" dirty="0"/>
              <a:t>*Pride usually starts with excessive self-esteem. In other words, when you esteem yourself over what really you are you may become a proud person. You also become an arrogant person when you look down on others because you think that they are inferior to you or you are more righteous than them. To despise others based on your own judgment is also to be arrogant. In the same manner, an excessive self-confidence leads to pride. It is deceiving oneself and it blinds eyes of wisdom. Its final outcome is disgrace and humiliation. The prudent and wise hardly fall into self-conceit. Pride and foolishness usually go together. Pride is a shortcut to destruction. </a:t>
            </a:r>
          </a:p>
          <a:p>
            <a:r>
              <a:rPr lang="en-US" sz="1800" dirty="0"/>
              <a:t>The Book of Proverbs says again and again about pride and humility. </a:t>
            </a:r>
            <a:r>
              <a:rPr lang="en-US" sz="1800" i="1" dirty="0"/>
              <a:t>(Proverbs 16:18) “Pride goes before destruction, a haughty spirit before a fall.” (</a:t>
            </a:r>
            <a:r>
              <a:rPr lang="en-US" sz="1800" b="1" i="1" dirty="0"/>
              <a:t>Proverbs 11:2</a:t>
            </a:r>
            <a:r>
              <a:rPr lang="en-US" sz="1800" i="1" dirty="0"/>
              <a:t>) “When pride comes, then comes disgrace, but with humility comes wisdom.” (Proverbs 18:12) “Before his downfall a man's heart is proud, but humility comes before honor.” (Proverbs 29:23) “A man's pride brings him low, but a man of lowly spirit gains honor.”</a:t>
            </a:r>
            <a:r>
              <a:rPr lang="en-US" sz="1800" dirty="0"/>
              <a:t> </a:t>
            </a:r>
            <a:r>
              <a:rPr lang="en-US" sz="1800" b="1" dirty="0"/>
              <a:t>Humility comes when the majesty of God is clearly seen</a:t>
            </a:r>
            <a:r>
              <a:rPr lang="en-US" sz="1800" dirty="0"/>
              <a:t>. (Romans 1:18-23; Job 42:3; Psalm 19:1-6</a:t>
            </a:r>
            <a:r>
              <a:rPr lang="en-US" sz="1800" dirty="0" smtClean="0"/>
              <a:t>).</a:t>
            </a:r>
            <a:endParaRPr lang="en-US" sz="1800" dirty="0"/>
          </a:p>
        </p:txBody>
      </p:sp>
    </p:spTree>
    <p:extLst>
      <p:ext uri="{BB962C8B-B14F-4D97-AF65-F5344CB8AC3E}">
        <p14:creationId xmlns:p14="http://schemas.microsoft.com/office/powerpoint/2010/main" val="20222353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63" y="76200"/>
            <a:ext cx="11981090" cy="6671057"/>
          </a:xfrm>
          <a:prstGeom prst="rect">
            <a:avLst/>
          </a:prstGeom>
          <a:solidFill>
            <a:srgbClr val="002060"/>
          </a:solidFill>
        </p:spPr>
        <p:txBody>
          <a:bodyPr wrap="square">
            <a:spAutoFit/>
          </a:bodyPr>
          <a:lstStyle/>
          <a:p>
            <a:endParaRPr lang="en-US" sz="1200" b="1" dirty="0">
              <a:solidFill>
                <a:schemeClr val="bg1"/>
              </a:solidFill>
              <a:latin typeface="+mn-ea"/>
            </a:endParaRPr>
          </a:p>
          <a:p>
            <a:r>
              <a:rPr lang="en-US" altLang="ko-KR" sz="2800" b="1" dirty="0">
                <a:solidFill>
                  <a:srgbClr val="FFFF00"/>
                </a:solidFill>
                <a:latin typeface="+mn-ea"/>
              </a:rPr>
              <a:t>	</a:t>
            </a:r>
            <a:r>
              <a:rPr lang="en-US" altLang="ko-KR" sz="2800" b="1" dirty="0" smtClean="0">
                <a:solidFill>
                  <a:srgbClr val="FFFF00"/>
                </a:solidFill>
                <a:latin typeface="+mn-ea"/>
              </a:rPr>
              <a:t>		2) </a:t>
            </a:r>
            <a:r>
              <a:rPr lang="ko-KR" altLang="en-US" sz="2800" b="1" dirty="0" smtClean="0">
                <a:solidFill>
                  <a:srgbClr val="FFFF00"/>
                </a:solidFill>
                <a:latin typeface="+mn-ea"/>
              </a:rPr>
              <a:t>회개 </a:t>
            </a:r>
            <a:r>
              <a:rPr lang="en-US" altLang="ko-KR" sz="2800" b="1" dirty="0" smtClean="0">
                <a:solidFill>
                  <a:srgbClr val="FFFF00"/>
                </a:solidFill>
                <a:latin typeface="+mn-ea"/>
              </a:rPr>
              <a:t>(</a:t>
            </a:r>
            <a:r>
              <a:rPr lang="ko-KR" altLang="en-US" sz="2800" dirty="0">
                <a:solidFill>
                  <a:srgbClr val="FFFF00"/>
                </a:solidFill>
              </a:rPr>
              <a:t>욥기</a:t>
            </a:r>
            <a:r>
              <a:rPr lang="en-US" altLang="ko-KR" sz="2800" dirty="0" smtClean="0">
                <a:solidFill>
                  <a:srgbClr val="FFFF00"/>
                </a:solidFill>
              </a:rPr>
              <a:t>42</a:t>
            </a:r>
            <a:r>
              <a:rPr lang="en-US" sz="2800" dirty="0" smtClean="0">
                <a:solidFill>
                  <a:srgbClr val="FFFF00"/>
                </a:solidFill>
              </a:rPr>
              <a:t>:4-6</a:t>
            </a:r>
            <a:r>
              <a:rPr lang="en-US" altLang="ko-KR" sz="2800" b="1" dirty="0" smtClean="0">
                <a:solidFill>
                  <a:srgbClr val="FFFF00"/>
                </a:solidFill>
                <a:latin typeface="+mn-ea"/>
              </a:rPr>
              <a:t>)</a:t>
            </a:r>
          </a:p>
          <a:p>
            <a:endParaRPr lang="en-US" altLang="ko-KR" sz="1000" b="1" dirty="0" smtClean="0">
              <a:solidFill>
                <a:schemeClr val="bg1"/>
              </a:solidFill>
              <a:latin typeface="+mn-ea"/>
            </a:endParaRPr>
          </a:p>
          <a:p>
            <a:r>
              <a:rPr lang="en-US" sz="2000" b="1" dirty="0" smtClean="0">
                <a:solidFill>
                  <a:schemeClr val="bg1"/>
                </a:solidFill>
              </a:rPr>
              <a:t>             (</a:t>
            </a:r>
            <a:r>
              <a:rPr lang="ko-KR" altLang="en-US" sz="2000" b="1" dirty="0" smtClean="0">
                <a:solidFill>
                  <a:schemeClr val="bg1"/>
                </a:solidFill>
              </a:rPr>
              <a:t>개역개정</a:t>
            </a:r>
            <a:r>
              <a:rPr lang="en-US" sz="2000" b="1" dirty="0" smtClean="0">
                <a:solidFill>
                  <a:schemeClr val="bg1"/>
                </a:solidFill>
              </a:rPr>
              <a:t>) </a:t>
            </a:r>
            <a:r>
              <a:rPr lang="ko-KR" altLang="en-US" sz="2400" dirty="0" smtClean="0">
                <a:solidFill>
                  <a:srgbClr val="FFFF00"/>
                </a:solidFill>
              </a:rPr>
              <a:t>욥기</a:t>
            </a:r>
            <a:r>
              <a:rPr lang="en-US" altLang="ko-KR" sz="2400" dirty="0" smtClean="0">
                <a:solidFill>
                  <a:srgbClr val="FFFF00"/>
                </a:solidFill>
              </a:rPr>
              <a:t>42</a:t>
            </a:r>
            <a:r>
              <a:rPr lang="en-US" sz="2400" dirty="0" smtClean="0">
                <a:solidFill>
                  <a:srgbClr val="FFFF00"/>
                </a:solidFill>
              </a:rPr>
              <a:t>:4-6</a:t>
            </a:r>
            <a:r>
              <a:rPr lang="en-US" sz="2400" dirty="0" smtClean="0">
                <a:solidFill>
                  <a:schemeClr val="bg1"/>
                </a:solidFill>
              </a:rPr>
              <a:t>. 4 </a:t>
            </a:r>
            <a:r>
              <a:rPr lang="ko-KR" altLang="en-US" sz="2400" dirty="0" smtClean="0">
                <a:solidFill>
                  <a:srgbClr val="FFFF00"/>
                </a:solidFill>
              </a:rPr>
              <a:t>내가 말하겠사오니 주는 들으시고 내가 주께 </a:t>
            </a:r>
            <a:endParaRPr lang="en-US" altLang="ko-KR" sz="2400" dirty="0" smtClean="0">
              <a:solidFill>
                <a:srgbClr val="FFFF00"/>
              </a:solidFill>
            </a:endParaRPr>
          </a:p>
          <a:p>
            <a:r>
              <a:rPr lang="ko-KR" altLang="en-US" sz="2400" dirty="0" smtClean="0">
                <a:solidFill>
                  <a:srgbClr val="FFFF00"/>
                </a:solidFill>
              </a:rPr>
              <a:t>묻겠사오니 주여 내게 알게 하옵소서</a:t>
            </a:r>
            <a:r>
              <a:rPr lang="en-US" altLang="ko-KR" sz="2400" dirty="0" smtClean="0">
                <a:solidFill>
                  <a:schemeClr val="bg1"/>
                </a:solidFill>
              </a:rPr>
              <a:t>. </a:t>
            </a:r>
            <a:r>
              <a:rPr lang="en-US" sz="2400" dirty="0">
                <a:solidFill>
                  <a:schemeClr val="bg1"/>
                </a:solidFill>
              </a:rPr>
              <a:t>5 </a:t>
            </a:r>
            <a:r>
              <a:rPr lang="ko-KR" altLang="en-US" sz="2400" dirty="0">
                <a:solidFill>
                  <a:schemeClr val="bg1"/>
                </a:solidFill>
              </a:rPr>
              <a:t>내가 한 번 말하였사온즉 다시는 </a:t>
            </a:r>
            <a:endParaRPr lang="en-US" altLang="ko-KR" sz="2400" dirty="0" smtClean="0">
              <a:solidFill>
                <a:schemeClr val="bg1"/>
              </a:solidFill>
            </a:endParaRPr>
          </a:p>
          <a:p>
            <a:r>
              <a:rPr lang="ko-KR" altLang="en-US" sz="2400" dirty="0" smtClean="0">
                <a:solidFill>
                  <a:schemeClr val="bg1"/>
                </a:solidFill>
              </a:rPr>
              <a:t>더 </a:t>
            </a:r>
            <a:r>
              <a:rPr lang="ko-KR" altLang="en-US" sz="2400" dirty="0">
                <a:solidFill>
                  <a:schemeClr val="bg1"/>
                </a:solidFill>
              </a:rPr>
              <a:t>대답하지 아니하겠나이다</a:t>
            </a:r>
            <a:r>
              <a:rPr lang="en-US" altLang="ko-KR" sz="2400" dirty="0">
                <a:solidFill>
                  <a:schemeClr val="bg1"/>
                </a:solidFill>
              </a:rPr>
              <a:t>.</a:t>
            </a:r>
            <a:r>
              <a:rPr lang="en-US" sz="2400" dirty="0"/>
              <a:t> </a:t>
            </a:r>
            <a:r>
              <a:rPr lang="en-US" sz="2400" dirty="0">
                <a:solidFill>
                  <a:schemeClr val="bg1"/>
                </a:solidFill>
              </a:rPr>
              <a:t>5 </a:t>
            </a:r>
            <a:r>
              <a:rPr lang="ko-KR" altLang="en-US" sz="2400" dirty="0">
                <a:solidFill>
                  <a:schemeClr val="bg1"/>
                </a:solidFill>
              </a:rPr>
              <a:t>내가 주께 대하여 귀로 듣기만 하였사오나 </a:t>
            </a:r>
            <a:endParaRPr lang="en-US" altLang="ko-KR" sz="2400" dirty="0" smtClean="0">
              <a:solidFill>
                <a:schemeClr val="bg1"/>
              </a:solidFill>
            </a:endParaRPr>
          </a:p>
          <a:p>
            <a:r>
              <a:rPr lang="ko-KR" altLang="en-US" sz="2400" dirty="0" smtClean="0">
                <a:solidFill>
                  <a:srgbClr val="FFFF00"/>
                </a:solidFill>
              </a:rPr>
              <a:t>이제는 </a:t>
            </a:r>
            <a:r>
              <a:rPr lang="ko-KR" altLang="en-US" sz="2400" dirty="0">
                <a:solidFill>
                  <a:srgbClr val="FFFF00"/>
                </a:solidFill>
              </a:rPr>
              <a:t>눈으로 주를 뵈옵나이다</a:t>
            </a:r>
            <a:r>
              <a:rPr lang="en-US" altLang="ko-KR" sz="2400" dirty="0">
                <a:solidFill>
                  <a:schemeClr val="bg1"/>
                </a:solidFill>
              </a:rPr>
              <a:t>.</a:t>
            </a:r>
            <a:r>
              <a:rPr lang="ko-KR" altLang="en-US" sz="2400" dirty="0">
                <a:solidFill>
                  <a:schemeClr val="bg1"/>
                </a:solidFill>
              </a:rPr>
              <a:t> </a:t>
            </a:r>
            <a:r>
              <a:rPr lang="en-US" sz="2400" dirty="0">
                <a:solidFill>
                  <a:schemeClr val="bg1"/>
                </a:solidFill>
              </a:rPr>
              <a:t>6 </a:t>
            </a:r>
            <a:r>
              <a:rPr lang="ko-KR" altLang="en-US" sz="2400" dirty="0">
                <a:solidFill>
                  <a:srgbClr val="FFFF00"/>
                </a:solidFill>
              </a:rPr>
              <a:t>그러므로 내가 스스로 거두어들이고 티끌과 재 가운데에서 </a:t>
            </a:r>
            <a:r>
              <a:rPr lang="ko-KR" altLang="en-US" sz="2400" b="1" dirty="0">
                <a:solidFill>
                  <a:srgbClr val="FFFF00"/>
                </a:solidFill>
              </a:rPr>
              <a:t>회개</a:t>
            </a:r>
            <a:r>
              <a:rPr lang="ko-KR" altLang="en-US" sz="2400" dirty="0">
                <a:solidFill>
                  <a:srgbClr val="FFFF00"/>
                </a:solidFill>
              </a:rPr>
              <a:t>하나이다</a:t>
            </a:r>
            <a:r>
              <a:rPr lang="en-US" altLang="ko-KR" sz="2400" dirty="0">
                <a:solidFill>
                  <a:schemeClr val="bg1"/>
                </a:solidFill>
              </a:rPr>
              <a:t>. </a:t>
            </a:r>
            <a:endParaRPr lang="en-US" sz="2400" dirty="0">
              <a:solidFill>
                <a:schemeClr val="bg1"/>
              </a:solidFill>
            </a:endParaRPr>
          </a:p>
          <a:p>
            <a:endParaRPr lang="en-US" sz="1050" dirty="0">
              <a:solidFill>
                <a:schemeClr val="bg1"/>
              </a:solidFill>
            </a:endParaRPr>
          </a:p>
          <a:p>
            <a:r>
              <a:rPr lang="en-US" altLang="ko-KR" sz="2400" dirty="0">
                <a:solidFill>
                  <a:schemeClr val="bg1"/>
                </a:solidFill>
              </a:rPr>
              <a:t>	</a:t>
            </a:r>
            <a:r>
              <a:rPr lang="en-US" altLang="ko-KR" sz="2400" dirty="0" smtClean="0">
                <a:solidFill>
                  <a:schemeClr val="bg1"/>
                </a:solidFill>
              </a:rPr>
              <a:t>*</a:t>
            </a:r>
            <a:r>
              <a:rPr lang="ko-KR" altLang="en-US" sz="2400" b="1" dirty="0" smtClean="0">
                <a:solidFill>
                  <a:srgbClr val="FFFF00"/>
                </a:solidFill>
                <a:latin typeface="+mn-ea"/>
              </a:rPr>
              <a:t>회개</a:t>
            </a:r>
            <a:r>
              <a:rPr lang="en-US" sz="2400" dirty="0" smtClean="0">
                <a:solidFill>
                  <a:schemeClr val="bg1"/>
                </a:solidFill>
              </a:rPr>
              <a:t>: </a:t>
            </a:r>
            <a:r>
              <a:rPr lang="ko-KR" altLang="en-US" sz="2400" dirty="0">
                <a:solidFill>
                  <a:schemeClr val="bg1"/>
                </a:solidFill>
              </a:rPr>
              <a:t>하나님의 </a:t>
            </a:r>
            <a:r>
              <a:rPr lang="ko-KR" altLang="en-US" sz="2400" dirty="0" smtClean="0">
                <a:solidFill>
                  <a:schemeClr val="bg1"/>
                </a:solidFill>
              </a:rPr>
              <a:t>선하심과 거룩하심 </a:t>
            </a:r>
            <a:r>
              <a:rPr lang="ko-KR" altLang="en-US" sz="2400" dirty="0">
                <a:solidFill>
                  <a:schemeClr val="bg1"/>
                </a:solidFill>
              </a:rPr>
              <a:t>경험할 때</a:t>
            </a:r>
            <a:r>
              <a:rPr lang="en-US" sz="2400" dirty="0">
                <a:solidFill>
                  <a:schemeClr val="bg1"/>
                </a:solidFill>
              </a:rPr>
              <a:t> </a:t>
            </a:r>
            <a:r>
              <a:rPr lang="en-US" sz="2400" dirty="0" smtClean="0">
                <a:solidFill>
                  <a:schemeClr val="bg1"/>
                </a:solidFill>
              </a:rPr>
              <a:t>(</a:t>
            </a:r>
            <a:r>
              <a:rPr lang="ko-KR" altLang="en-US" sz="2400" dirty="0" smtClean="0">
                <a:solidFill>
                  <a:schemeClr val="bg1"/>
                </a:solidFill>
              </a:rPr>
              <a:t>성경말씀</a:t>
            </a:r>
            <a:r>
              <a:rPr lang="en-US" altLang="ko-KR" sz="2400" dirty="0" smtClean="0">
                <a:solidFill>
                  <a:schemeClr val="bg1"/>
                </a:solidFill>
              </a:rPr>
              <a:t>) / </a:t>
            </a:r>
            <a:r>
              <a:rPr lang="ko-KR" altLang="en-US" sz="2400" dirty="0">
                <a:solidFill>
                  <a:schemeClr val="bg1"/>
                </a:solidFill>
              </a:rPr>
              <a:t>이사야 </a:t>
            </a:r>
            <a:r>
              <a:rPr lang="en-US" altLang="ko-KR" sz="2400" dirty="0">
                <a:solidFill>
                  <a:schemeClr val="bg1"/>
                </a:solidFill>
              </a:rPr>
              <a:t>6</a:t>
            </a:r>
            <a:r>
              <a:rPr lang="ko-KR" altLang="en-US" sz="2400" dirty="0">
                <a:solidFill>
                  <a:schemeClr val="bg1"/>
                </a:solidFill>
              </a:rPr>
              <a:t>장</a:t>
            </a:r>
            <a:r>
              <a:rPr lang="en-US" altLang="ko-KR" sz="2400" dirty="0">
                <a:solidFill>
                  <a:schemeClr val="bg1"/>
                </a:solidFill>
              </a:rPr>
              <a:t> </a:t>
            </a:r>
            <a:endParaRPr lang="en-US" sz="2400" dirty="0">
              <a:solidFill>
                <a:schemeClr val="bg1"/>
              </a:solidFill>
            </a:endParaRPr>
          </a:p>
          <a:p>
            <a:pPr lvl="0"/>
            <a:r>
              <a:rPr lang="en-US" sz="1050" dirty="0" smtClean="0">
                <a:solidFill>
                  <a:schemeClr val="bg1"/>
                </a:solidFill>
              </a:rPr>
              <a:t>…………………………………………</a:t>
            </a:r>
          </a:p>
          <a:p>
            <a:pPr lvl="0"/>
            <a:endParaRPr lang="en-US" sz="1050" dirty="0" smtClean="0">
              <a:solidFill>
                <a:schemeClr val="bg1"/>
              </a:solidFill>
            </a:endParaRPr>
          </a:p>
          <a:p>
            <a:r>
              <a:rPr lang="ko-KR" altLang="en-US" sz="2800" dirty="0" smtClean="0">
                <a:solidFill>
                  <a:srgbClr val="FFFF00"/>
                </a:solidFill>
              </a:rPr>
              <a:t>    </a:t>
            </a:r>
            <a:r>
              <a:rPr lang="en-US" altLang="ko-KR" sz="2400" dirty="0">
                <a:solidFill>
                  <a:srgbClr val="FFFF00"/>
                </a:solidFill>
              </a:rPr>
              <a:t>-</a:t>
            </a:r>
            <a:r>
              <a:rPr lang="ko-KR" altLang="en-US" sz="2400" dirty="0">
                <a:solidFill>
                  <a:srgbClr val="FFFF00"/>
                </a:solidFill>
              </a:rPr>
              <a:t>욥기</a:t>
            </a:r>
            <a:r>
              <a:rPr lang="en-US" altLang="ko-KR" sz="2400" dirty="0" smtClean="0">
                <a:solidFill>
                  <a:srgbClr val="FFFF00"/>
                </a:solidFill>
              </a:rPr>
              <a:t>42</a:t>
            </a:r>
            <a:r>
              <a:rPr lang="en-US" sz="2400" dirty="0" smtClean="0">
                <a:solidFill>
                  <a:srgbClr val="FFFF00"/>
                </a:solidFill>
              </a:rPr>
              <a:t>:4</a:t>
            </a:r>
            <a:r>
              <a:rPr lang="en-US" sz="2400" dirty="0" smtClean="0">
                <a:solidFill>
                  <a:schemeClr val="bg1"/>
                </a:solidFill>
              </a:rPr>
              <a:t>. </a:t>
            </a:r>
            <a:r>
              <a:rPr lang="en-US" sz="2800" baseline="30000" dirty="0">
                <a:solidFill>
                  <a:srgbClr val="FFFF00"/>
                </a:solidFill>
              </a:rPr>
              <a:t>ESV </a:t>
            </a:r>
            <a:r>
              <a:rPr lang="en-US" sz="2400" b="1" dirty="0" smtClean="0">
                <a:solidFill>
                  <a:srgbClr val="FFFF00"/>
                </a:solidFill>
              </a:rPr>
              <a:t>'Hear</a:t>
            </a:r>
            <a:r>
              <a:rPr lang="en-US" sz="2400" b="1" dirty="0">
                <a:solidFill>
                  <a:srgbClr val="FFFF00"/>
                </a:solidFill>
              </a:rPr>
              <a:t>, and I will speak; I will question you, and you make it known to me.' </a:t>
            </a:r>
            <a:endParaRPr lang="en-US" sz="2400" dirty="0">
              <a:solidFill>
                <a:srgbClr val="FFFF00"/>
              </a:solidFill>
            </a:endParaRPr>
          </a:p>
          <a:p>
            <a:r>
              <a:rPr lang="en-US" sz="2400" baseline="30000" dirty="0">
                <a:solidFill>
                  <a:srgbClr val="FFFF00"/>
                </a:solidFill>
              </a:rPr>
              <a:t>NIV</a:t>
            </a:r>
            <a:r>
              <a:rPr lang="en-US" sz="2400" baseline="30000" dirty="0">
                <a:solidFill>
                  <a:schemeClr val="bg1"/>
                </a:solidFill>
              </a:rPr>
              <a:t> </a:t>
            </a:r>
            <a:r>
              <a:rPr lang="en-US" sz="2400" b="1" i="1" dirty="0">
                <a:solidFill>
                  <a:srgbClr val="FFFF00"/>
                </a:solidFill>
              </a:rPr>
              <a:t>"You said, </a:t>
            </a:r>
            <a:r>
              <a:rPr lang="en-US" sz="2400" b="1" dirty="0">
                <a:solidFill>
                  <a:srgbClr val="FFFF00"/>
                </a:solidFill>
              </a:rPr>
              <a:t>'Listen now, and I will speak; I will question you, and you shall answer me.'</a:t>
            </a:r>
            <a:endParaRPr lang="en-US" sz="2400" dirty="0">
              <a:solidFill>
                <a:srgbClr val="FFFF00"/>
              </a:solidFill>
            </a:endParaRPr>
          </a:p>
          <a:p>
            <a:r>
              <a:rPr lang="en-US" sz="2400" baseline="30000" dirty="0">
                <a:solidFill>
                  <a:srgbClr val="FFFF00"/>
                </a:solidFill>
              </a:rPr>
              <a:t>NKJ</a:t>
            </a:r>
            <a:r>
              <a:rPr lang="en-US" sz="2400" baseline="30000" dirty="0">
                <a:solidFill>
                  <a:schemeClr val="bg1"/>
                </a:solidFill>
              </a:rPr>
              <a:t> </a:t>
            </a:r>
            <a:r>
              <a:rPr lang="en-US" sz="2400" dirty="0">
                <a:solidFill>
                  <a:schemeClr val="bg1"/>
                </a:solidFill>
              </a:rPr>
              <a:t>Listen, please, and let me speak; </a:t>
            </a:r>
            <a:r>
              <a:rPr lang="en-US" sz="2400" b="1" i="1" dirty="0">
                <a:solidFill>
                  <a:srgbClr val="FFFF00"/>
                </a:solidFill>
              </a:rPr>
              <a:t>You said, </a:t>
            </a:r>
            <a:r>
              <a:rPr lang="en-US" sz="2400" b="1" dirty="0">
                <a:solidFill>
                  <a:srgbClr val="FFFF00"/>
                </a:solidFill>
              </a:rPr>
              <a:t>'I will question you, and you shall answer Me.'</a:t>
            </a:r>
            <a:endParaRPr lang="en-US" sz="2400" dirty="0">
              <a:solidFill>
                <a:srgbClr val="FFFF00"/>
              </a:solidFill>
            </a:endParaRPr>
          </a:p>
          <a:p>
            <a:r>
              <a:rPr lang="en-US" sz="2400" dirty="0">
                <a:solidFill>
                  <a:schemeClr val="bg1"/>
                </a:solidFill>
              </a:rPr>
              <a:t>	*Job takes the words of YHWH again from </a:t>
            </a:r>
            <a:r>
              <a:rPr lang="en-US" sz="2400" b="1" dirty="0">
                <a:solidFill>
                  <a:srgbClr val="FFFF00"/>
                </a:solidFill>
              </a:rPr>
              <a:t>Job 38:3</a:t>
            </a:r>
            <a:r>
              <a:rPr lang="en-US" sz="2400" dirty="0">
                <a:solidFill>
                  <a:srgbClr val="FFFF00"/>
                </a:solidFill>
              </a:rPr>
              <a:t> = </a:t>
            </a:r>
            <a:r>
              <a:rPr lang="en-US" sz="2400" b="1" dirty="0">
                <a:solidFill>
                  <a:srgbClr val="FFFF00"/>
                </a:solidFill>
              </a:rPr>
              <a:t>40:7</a:t>
            </a:r>
            <a:r>
              <a:rPr lang="en-US" sz="2400" dirty="0">
                <a:solidFill>
                  <a:srgbClr val="FFFF00"/>
                </a:solidFill>
              </a:rPr>
              <a:t> </a:t>
            </a:r>
            <a:r>
              <a:rPr lang="en-US" sz="2400" dirty="0" smtClean="0">
                <a:solidFill>
                  <a:schemeClr val="bg1"/>
                </a:solidFill>
              </a:rPr>
              <a:t>(</a:t>
            </a:r>
            <a:r>
              <a:rPr lang="ko-KR" altLang="en-US" sz="2400" dirty="0">
                <a:solidFill>
                  <a:schemeClr val="bg1"/>
                </a:solidFill>
              </a:rPr>
              <a:t>너는 대장부처럼 허리를 묶고 </a:t>
            </a:r>
            <a:r>
              <a:rPr lang="ko-KR" altLang="en-US" sz="2400" dirty="0" smtClean="0">
                <a:solidFill>
                  <a:srgbClr val="FFFF00"/>
                </a:solidFill>
              </a:rPr>
              <a:t>내가 </a:t>
            </a:r>
            <a:r>
              <a:rPr lang="ko-KR" altLang="en-US" sz="2400" dirty="0">
                <a:solidFill>
                  <a:srgbClr val="FFFF00"/>
                </a:solidFill>
              </a:rPr>
              <a:t>네게 묻는 것을 </a:t>
            </a:r>
            <a:r>
              <a:rPr lang="ko-KR" altLang="en-US" sz="2400" dirty="0" smtClean="0">
                <a:solidFill>
                  <a:srgbClr val="FFFF00"/>
                </a:solidFill>
              </a:rPr>
              <a:t>대답할지니라</a:t>
            </a:r>
            <a:r>
              <a:rPr lang="en-US" sz="2400" dirty="0" smtClean="0">
                <a:solidFill>
                  <a:schemeClr val="bg1"/>
                </a:solidFill>
              </a:rPr>
              <a:t>). </a:t>
            </a:r>
            <a:r>
              <a:rPr lang="en-US" sz="2400" dirty="0">
                <a:solidFill>
                  <a:schemeClr val="bg1"/>
                </a:solidFill>
              </a:rPr>
              <a:t>NIV and ESV consider the whole verse 4 is brought from the mouth of God, </a:t>
            </a:r>
            <a:r>
              <a:rPr lang="en-US" sz="2400" dirty="0" smtClean="0">
                <a:solidFill>
                  <a:schemeClr val="bg1"/>
                </a:solidFill>
              </a:rPr>
              <a:t>while </a:t>
            </a:r>
            <a:r>
              <a:rPr lang="en-US" sz="2400" dirty="0">
                <a:solidFill>
                  <a:schemeClr val="bg1"/>
                </a:solidFill>
              </a:rPr>
              <a:t>NKJ only the second half of it. </a:t>
            </a:r>
            <a:r>
              <a:rPr lang="en-US" sz="2400" dirty="0" smtClean="0">
                <a:solidFill>
                  <a:schemeClr val="bg1"/>
                </a:solidFill>
              </a:rPr>
              <a:t>LXX translated </a:t>
            </a:r>
            <a:r>
              <a:rPr lang="en-US" sz="2400" dirty="0">
                <a:solidFill>
                  <a:schemeClr val="bg1"/>
                </a:solidFill>
              </a:rPr>
              <a:t>the passage as words of Job himself. NIV and ESV seem to be the best.</a:t>
            </a: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1200202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4" y="228600"/>
            <a:ext cx="11887200" cy="3970318"/>
          </a:xfrm>
          <a:prstGeom prst="rect">
            <a:avLst/>
          </a:prstGeom>
        </p:spPr>
        <p:txBody>
          <a:bodyPr wrap="square">
            <a:spAutoFit/>
          </a:bodyPr>
          <a:lstStyle/>
          <a:p>
            <a:r>
              <a:rPr lang="en-US" sz="2800" b="1" dirty="0"/>
              <a:t>Job 42:5</a:t>
            </a:r>
            <a:r>
              <a:rPr lang="en-US" sz="2800" dirty="0"/>
              <a:t>   </a:t>
            </a:r>
            <a:r>
              <a:rPr lang="en-US" sz="2800" dirty="0">
                <a:latin typeface="Bwhebb" pitchFamily="2" charset="0"/>
              </a:rPr>
              <a:t>`^</a:t>
            </a:r>
            <a:r>
              <a:rPr lang="en-US" sz="2800" dirty="0" err="1">
                <a:latin typeface="Bwhebb" pitchFamily="2" charset="0"/>
              </a:rPr>
              <a:t>t.a</a:t>
            </a:r>
            <a:r>
              <a:rPr lang="en-US" sz="2800" dirty="0">
                <a:latin typeface="Bwhebb" pitchFamily="2" charset="0"/>
              </a:rPr>
              <a:t>'(r" </a:t>
            </a:r>
            <a:r>
              <a:rPr lang="en-US" sz="2800" dirty="0" err="1">
                <a:latin typeface="Bwhebb" pitchFamily="2" charset="0"/>
              </a:rPr>
              <a:t>ynIïy</a:t>
            </a:r>
            <a:r>
              <a:rPr lang="en-US" sz="2800" dirty="0">
                <a:latin typeface="Bwhebb" pitchFamily="2" charset="0"/>
              </a:rPr>
              <a:t>[e </a:t>
            </a:r>
            <a:r>
              <a:rPr lang="en-US" sz="2800" dirty="0" err="1">
                <a:latin typeface="Bwhebb" pitchFamily="2" charset="0"/>
              </a:rPr>
              <a:t>hT</a:t>
            </a:r>
            <a:r>
              <a:rPr lang="en-US" sz="2800" dirty="0">
                <a:latin typeface="Bwhebb" pitchFamily="2" charset="0"/>
              </a:rPr>
              <a:t>'ª[;w&gt;÷ ^</a:t>
            </a:r>
            <a:r>
              <a:rPr lang="en-US" sz="2800" dirty="0" err="1">
                <a:latin typeface="Bwhebb" pitchFamily="2" charset="0"/>
              </a:rPr>
              <a:t>yTi</a:t>
            </a:r>
            <a:r>
              <a:rPr lang="en-US" sz="2800" dirty="0">
                <a:latin typeface="Bwhebb" pitchFamily="2" charset="0"/>
              </a:rPr>
              <a:t>_[.</a:t>
            </a:r>
            <a:r>
              <a:rPr lang="en-US" sz="2800" dirty="0" err="1">
                <a:latin typeface="Bwhebb" pitchFamily="2" charset="0"/>
              </a:rPr>
              <a:t>m;v</a:t>
            </a:r>
            <a:r>
              <a:rPr lang="en-US" sz="2800" dirty="0">
                <a:latin typeface="Bwhebb" pitchFamily="2" charset="0"/>
              </a:rPr>
              <a:t>. !z&lt;</a:t>
            </a:r>
            <a:r>
              <a:rPr lang="en-US" sz="2800" dirty="0" err="1">
                <a:latin typeface="Bwhebb" pitchFamily="2" charset="0"/>
              </a:rPr>
              <a:t>aoð</a:t>
            </a:r>
            <a:r>
              <a:rPr lang="en-US" sz="2800" dirty="0">
                <a:latin typeface="Bwhebb" pitchFamily="2" charset="0"/>
              </a:rPr>
              <a:t>-[</a:t>
            </a:r>
            <a:r>
              <a:rPr lang="en-US" sz="2800" dirty="0" err="1">
                <a:latin typeface="Bwhebb" pitchFamily="2" charset="0"/>
              </a:rPr>
              <a:t>m;ve</a:t>
            </a:r>
            <a:r>
              <a:rPr lang="en-US" sz="2800" dirty="0">
                <a:latin typeface="Bwhebb" pitchFamily="2" charset="0"/>
              </a:rPr>
              <a:t>(l.</a:t>
            </a:r>
            <a:r>
              <a:rPr lang="en-US" sz="2800" baseline="30000" dirty="0">
                <a:latin typeface="Bwhebb" pitchFamily="2" charset="0"/>
              </a:rPr>
              <a:t>  </a:t>
            </a:r>
            <a:endParaRPr lang="en-US" sz="2800" dirty="0">
              <a:latin typeface="Bwhebb" pitchFamily="2" charset="0"/>
            </a:endParaRPr>
          </a:p>
          <a:p>
            <a:r>
              <a:rPr lang="en-US" sz="2800" baseline="30000" dirty="0"/>
              <a:t>NIV </a:t>
            </a:r>
            <a:r>
              <a:rPr lang="en-US" sz="2800" dirty="0"/>
              <a:t>My ears had heard of you but now my eyes have seen you. </a:t>
            </a:r>
            <a:r>
              <a:rPr lang="zh-CN" altLang="en-US" sz="2800" dirty="0"/>
              <a:t>我從前風聞有你，現在親眼看見你。</a:t>
            </a:r>
            <a:endParaRPr lang="en-US" sz="2800" dirty="0"/>
          </a:p>
          <a:p>
            <a:r>
              <a:rPr lang="en-US" sz="2800" dirty="0"/>
              <a:t>*This is probably a fulfillment of </a:t>
            </a:r>
            <a:r>
              <a:rPr lang="en-US" sz="2800" b="1" dirty="0"/>
              <a:t>Job 19:26</a:t>
            </a:r>
            <a:r>
              <a:rPr lang="en-US" sz="2800" dirty="0"/>
              <a:t> </a:t>
            </a:r>
            <a:r>
              <a:rPr lang="en-US" sz="2800" dirty="0" smtClean="0"/>
              <a:t>(</a:t>
            </a:r>
            <a:r>
              <a:rPr lang="en-US" sz="2800" dirty="0" smtClean="0">
                <a:latin typeface="Bwhebb" pitchFamily="2" charset="0"/>
              </a:rPr>
              <a:t>`</a:t>
            </a:r>
            <a:r>
              <a:rPr lang="en-US" sz="2800" dirty="0" err="1">
                <a:latin typeface="Bwhebb" pitchFamily="2" charset="0"/>
              </a:rPr>
              <a:t>H;Al</a:t>
            </a:r>
            <a:r>
              <a:rPr lang="en-US" sz="2800" dirty="0">
                <a:latin typeface="Bwhebb" pitchFamily="2" charset="0"/>
              </a:rPr>
              <a:t>)a/ </a:t>
            </a:r>
            <a:r>
              <a:rPr lang="en-US" sz="2800" dirty="0" err="1">
                <a:latin typeface="Bwhebb" pitchFamily="2" charset="0"/>
              </a:rPr>
              <a:t>hz</a:t>
            </a:r>
            <a:r>
              <a:rPr lang="en-US" sz="2800" dirty="0">
                <a:latin typeface="Bwhebb" pitchFamily="2" charset="0"/>
              </a:rPr>
              <a:t>&lt;</a:t>
            </a:r>
            <a:r>
              <a:rPr lang="en-US" sz="2800" dirty="0" err="1">
                <a:latin typeface="Bwhebb" pitchFamily="2" charset="0"/>
              </a:rPr>
              <a:t>ïx</a:t>
            </a:r>
            <a:r>
              <a:rPr lang="en-US" sz="2800" dirty="0">
                <a:latin typeface="Bwhebb" pitchFamily="2" charset="0"/>
              </a:rPr>
              <a:t>/a,( </a:t>
            </a:r>
            <a:r>
              <a:rPr lang="en-US" sz="2800" dirty="0" err="1">
                <a:latin typeface="Bwhebb" pitchFamily="2" charset="0"/>
              </a:rPr>
              <a:t>yrIªf'B.miW</a:t>
            </a:r>
            <a:r>
              <a:rPr lang="en-US" sz="2800" dirty="0">
                <a:latin typeface="Bwhebb" pitchFamily="2" charset="0"/>
              </a:rPr>
              <a:t>÷ </a:t>
            </a:r>
            <a:r>
              <a:rPr lang="en-US" sz="2800" dirty="0" err="1">
                <a:latin typeface="Bwhebb" pitchFamily="2" charset="0"/>
              </a:rPr>
              <a:t>tazO</a:t>
            </a:r>
            <a:r>
              <a:rPr lang="en-US" sz="2800" dirty="0">
                <a:latin typeface="Bwhebb" pitchFamily="2" charset="0"/>
              </a:rPr>
              <a:t>=-</a:t>
            </a:r>
            <a:r>
              <a:rPr lang="en-US" sz="2800" dirty="0" err="1">
                <a:latin typeface="Bwhebb" pitchFamily="2" charset="0"/>
              </a:rPr>
              <a:t>WpQ.nI</a:t>
            </a:r>
            <a:r>
              <a:rPr lang="en-US" sz="2800" dirty="0">
                <a:latin typeface="Bwhebb" pitchFamily="2" charset="0"/>
              </a:rPr>
              <a:t> </a:t>
            </a:r>
            <a:r>
              <a:rPr lang="en-US" sz="2800" dirty="0" err="1">
                <a:latin typeface="Bwhebb" pitchFamily="2" charset="0"/>
              </a:rPr>
              <a:t>yrI</a:t>
            </a:r>
            <a:r>
              <a:rPr lang="en-US" sz="2800" dirty="0">
                <a:latin typeface="Bwhebb" pitchFamily="2" charset="0"/>
              </a:rPr>
              <a:t>)A[à </a:t>
            </a:r>
            <a:r>
              <a:rPr lang="en-US" sz="2800" dirty="0" err="1">
                <a:latin typeface="Bwhebb" pitchFamily="2" charset="0"/>
              </a:rPr>
              <a:t>rx:åa;w</a:t>
            </a:r>
            <a:r>
              <a:rPr lang="en-US" sz="2800" dirty="0" smtClean="0">
                <a:latin typeface="Bwhebb" pitchFamily="2" charset="0"/>
              </a:rPr>
              <a:t>&gt;</a:t>
            </a:r>
            <a:r>
              <a:rPr lang="en-US" sz="2800" dirty="0" smtClean="0"/>
              <a:t>)</a:t>
            </a:r>
            <a:endParaRPr lang="en-US" sz="2800" dirty="0"/>
          </a:p>
          <a:p>
            <a:r>
              <a:rPr lang="en-US" sz="2800" baseline="30000" dirty="0"/>
              <a:t>TNK </a:t>
            </a:r>
            <a:r>
              <a:rPr lang="en-US" sz="2800" dirty="0"/>
              <a:t>This, after my skin </a:t>
            </a:r>
            <a:r>
              <a:rPr lang="en-US" sz="2800" u="sng" dirty="0"/>
              <a:t>will have been peeled off</a:t>
            </a:r>
            <a:r>
              <a:rPr lang="en-US" sz="2800" dirty="0"/>
              <a:t>. But I would behold God </a:t>
            </a:r>
            <a:r>
              <a:rPr lang="en-US" sz="2800" u="sng" dirty="0"/>
              <a:t>while still in my flesh</a:t>
            </a:r>
            <a:r>
              <a:rPr lang="en-US" sz="2800" dirty="0"/>
              <a:t>,</a:t>
            </a:r>
          </a:p>
          <a:p>
            <a:r>
              <a:rPr lang="en-US" sz="2800" baseline="30000" dirty="0"/>
              <a:t>NKJ </a:t>
            </a:r>
            <a:r>
              <a:rPr lang="en-US" sz="2800" dirty="0"/>
              <a:t>And after my skin </a:t>
            </a:r>
            <a:r>
              <a:rPr lang="en-US" sz="2800" u="sng" dirty="0"/>
              <a:t>is destroyed, this </a:t>
            </a:r>
            <a:r>
              <a:rPr lang="en-US" sz="2800" i="1" u="sng" dirty="0"/>
              <a:t>I know</a:t>
            </a:r>
            <a:r>
              <a:rPr lang="en-US" sz="2800" i="1" dirty="0"/>
              <a:t>, </a:t>
            </a:r>
            <a:r>
              <a:rPr lang="en-US" sz="2800" dirty="0"/>
              <a:t>That </a:t>
            </a:r>
            <a:r>
              <a:rPr lang="en-US" sz="2800" u="sng" dirty="0"/>
              <a:t>in my flesh</a:t>
            </a:r>
            <a:r>
              <a:rPr lang="en-US" sz="2800" dirty="0"/>
              <a:t> I shall see God,</a:t>
            </a:r>
          </a:p>
          <a:p>
            <a:r>
              <a:rPr lang="en-US" sz="2800" dirty="0"/>
              <a:t>CUV </a:t>
            </a:r>
            <a:r>
              <a:rPr lang="zh-TW" altLang="en-US" sz="2800" dirty="0"/>
              <a:t>我這皮肉</a:t>
            </a:r>
            <a:r>
              <a:rPr lang="zh-TW" altLang="en-US" sz="2800" u="sng" dirty="0"/>
              <a:t>滅絕</a:t>
            </a:r>
            <a:r>
              <a:rPr lang="zh-TW" altLang="en-US" sz="2800" dirty="0"/>
              <a:t>之後、我必</a:t>
            </a:r>
            <a:r>
              <a:rPr lang="zh-TW" altLang="en-US" sz="2800" b="1" u="sng" dirty="0"/>
              <a:t>在肉體之外</a:t>
            </a:r>
            <a:r>
              <a:rPr lang="zh-TW" altLang="en-US" sz="2800" dirty="0"/>
              <a:t>得見神。</a:t>
            </a:r>
            <a:r>
              <a:rPr lang="en-US" sz="2800" dirty="0"/>
              <a:t>(</a:t>
            </a:r>
            <a:r>
              <a:rPr lang="en-US" sz="2800" i="1" dirty="0"/>
              <a:t>wrong translation</a:t>
            </a:r>
            <a:r>
              <a:rPr lang="en-US" sz="2800" dirty="0" smtClean="0"/>
              <a:t>)</a:t>
            </a:r>
          </a:p>
          <a:p>
            <a:r>
              <a:rPr lang="ko-KR" altLang="en-US" sz="2800" dirty="0"/>
              <a:t>내 가죽이 벗김을 당한 뒤에도 내가 </a:t>
            </a:r>
            <a:r>
              <a:rPr lang="ko-KR" altLang="en-US" sz="2800" b="1" u="sng" dirty="0"/>
              <a:t>육체 밖에서 </a:t>
            </a:r>
            <a:r>
              <a:rPr lang="ko-KR" altLang="en-US" sz="2800" dirty="0"/>
              <a:t>하나님을 보리라 </a:t>
            </a:r>
            <a:endParaRPr lang="en-US" sz="2800" dirty="0"/>
          </a:p>
        </p:txBody>
      </p:sp>
    </p:spTree>
    <p:extLst>
      <p:ext uri="{BB962C8B-B14F-4D97-AF65-F5344CB8AC3E}">
        <p14:creationId xmlns:p14="http://schemas.microsoft.com/office/powerpoint/2010/main" val="22874076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63" y="3021"/>
            <a:ext cx="11981090" cy="6778779"/>
          </a:xfrm>
          <a:prstGeom prst="rect">
            <a:avLst/>
          </a:prstGeom>
          <a:solidFill>
            <a:srgbClr val="002060"/>
          </a:solidFill>
        </p:spPr>
        <p:txBody>
          <a:bodyPr wrap="square">
            <a:spAutoFit/>
          </a:bodyPr>
          <a:lstStyle/>
          <a:p>
            <a:endParaRPr lang="en-US" sz="1200" b="1" dirty="0">
              <a:solidFill>
                <a:schemeClr val="bg1"/>
              </a:solidFill>
              <a:latin typeface="+mn-ea"/>
            </a:endParaRPr>
          </a:p>
          <a:p>
            <a:r>
              <a:rPr lang="en-US" altLang="ko-KR" sz="2800" b="1" dirty="0">
                <a:solidFill>
                  <a:srgbClr val="FFFF00"/>
                </a:solidFill>
                <a:latin typeface="+mn-ea"/>
              </a:rPr>
              <a:t>	</a:t>
            </a:r>
            <a:r>
              <a:rPr lang="en-US" altLang="ko-KR" sz="2800" b="1" dirty="0" smtClean="0">
                <a:solidFill>
                  <a:srgbClr val="FFFF00"/>
                </a:solidFill>
                <a:latin typeface="+mn-ea"/>
              </a:rPr>
              <a:t>		3) </a:t>
            </a:r>
            <a:r>
              <a:rPr lang="ko-KR" altLang="en-US" sz="2800" b="1" dirty="0" smtClean="0">
                <a:solidFill>
                  <a:srgbClr val="FFFF00"/>
                </a:solidFill>
                <a:latin typeface="+mn-ea"/>
              </a:rPr>
              <a:t>용서 </a:t>
            </a:r>
            <a:r>
              <a:rPr lang="en-US" altLang="ko-KR" sz="2800" b="1" dirty="0" smtClean="0">
                <a:solidFill>
                  <a:srgbClr val="FFFF00"/>
                </a:solidFill>
                <a:latin typeface="+mn-ea"/>
              </a:rPr>
              <a:t>(</a:t>
            </a:r>
            <a:r>
              <a:rPr lang="ko-KR" altLang="en-US" sz="2800" dirty="0">
                <a:solidFill>
                  <a:srgbClr val="FFFF00"/>
                </a:solidFill>
              </a:rPr>
              <a:t>욥기</a:t>
            </a:r>
            <a:r>
              <a:rPr lang="en-US" altLang="ko-KR" sz="2800" dirty="0" smtClean="0">
                <a:solidFill>
                  <a:srgbClr val="FFFF00"/>
                </a:solidFill>
              </a:rPr>
              <a:t>42</a:t>
            </a:r>
            <a:r>
              <a:rPr lang="en-US" sz="2800" dirty="0" smtClean="0">
                <a:solidFill>
                  <a:srgbClr val="FFFF00"/>
                </a:solidFill>
              </a:rPr>
              <a:t>:7-9</a:t>
            </a:r>
            <a:r>
              <a:rPr lang="en-US" altLang="ko-KR" sz="2800" b="1" dirty="0" smtClean="0">
                <a:solidFill>
                  <a:srgbClr val="FFFF00"/>
                </a:solidFill>
                <a:latin typeface="+mn-ea"/>
              </a:rPr>
              <a:t>)</a:t>
            </a:r>
          </a:p>
          <a:p>
            <a:endParaRPr lang="en-US" altLang="ko-KR" sz="1000" b="1" dirty="0" smtClean="0">
              <a:solidFill>
                <a:schemeClr val="bg1"/>
              </a:solidFill>
              <a:latin typeface="+mn-ea"/>
            </a:endParaRPr>
          </a:p>
          <a:p>
            <a:r>
              <a:rPr lang="en-US" sz="2000" b="1" dirty="0" smtClean="0">
                <a:solidFill>
                  <a:schemeClr val="bg1"/>
                </a:solidFill>
              </a:rPr>
              <a:t> (</a:t>
            </a:r>
            <a:r>
              <a:rPr lang="ko-KR" altLang="en-US" sz="2000" b="1" dirty="0" smtClean="0">
                <a:solidFill>
                  <a:schemeClr val="bg1"/>
                </a:solidFill>
              </a:rPr>
              <a:t>개역개정</a:t>
            </a:r>
            <a:r>
              <a:rPr lang="en-US" sz="2000" b="1" dirty="0" smtClean="0">
                <a:solidFill>
                  <a:schemeClr val="bg1"/>
                </a:solidFill>
              </a:rPr>
              <a:t>) </a:t>
            </a:r>
            <a:r>
              <a:rPr lang="ko-KR" altLang="en-US" sz="2400" dirty="0" smtClean="0">
                <a:solidFill>
                  <a:srgbClr val="FFFF00"/>
                </a:solidFill>
              </a:rPr>
              <a:t>욥기</a:t>
            </a:r>
            <a:r>
              <a:rPr lang="en-US" altLang="ko-KR" sz="2400" dirty="0" smtClean="0">
                <a:solidFill>
                  <a:srgbClr val="FFFF00"/>
                </a:solidFill>
              </a:rPr>
              <a:t>42</a:t>
            </a:r>
            <a:r>
              <a:rPr lang="en-US" sz="2400" dirty="0" smtClean="0">
                <a:solidFill>
                  <a:srgbClr val="FFFF00"/>
                </a:solidFill>
              </a:rPr>
              <a:t>:7-9</a:t>
            </a:r>
            <a:r>
              <a:rPr lang="en-US" sz="2400" dirty="0" smtClean="0">
                <a:solidFill>
                  <a:schemeClr val="bg1"/>
                </a:solidFill>
              </a:rPr>
              <a:t>. 7 </a:t>
            </a:r>
            <a:r>
              <a:rPr lang="ko-KR" altLang="en-US" sz="2400" dirty="0">
                <a:solidFill>
                  <a:schemeClr val="bg1"/>
                </a:solidFill>
              </a:rPr>
              <a:t>여호와께서 욥에게 이 말씀을 하신 후에 여호와께서 </a:t>
            </a:r>
            <a:endParaRPr lang="en-US" altLang="ko-KR" sz="2400" dirty="0" smtClean="0">
              <a:solidFill>
                <a:schemeClr val="bg1"/>
              </a:solidFill>
            </a:endParaRPr>
          </a:p>
          <a:p>
            <a:r>
              <a:rPr lang="ko-KR" altLang="en-US" sz="2400" dirty="0" smtClean="0">
                <a:solidFill>
                  <a:schemeClr val="bg1"/>
                </a:solidFill>
              </a:rPr>
              <a:t>데만 </a:t>
            </a:r>
            <a:r>
              <a:rPr lang="ko-KR" altLang="en-US" sz="2400" dirty="0">
                <a:solidFill>
                  <a:schemeClr val="bg1"/>
                </a:solidFill>
              </a:rPr>
              <a:t>사람 엘리바스에게 이르시되 내가 너와 네 두 친구에게 노하나니 이는 </a:t>
            </a:r>
            <a:endParaRPr lang="en-US" altLang="ko-KR" sz="2400" dirty="0" smtClean="0">
              <a:solidFill>
                <a:schemeClr val="bg1"/>
              </a:solidFill>
            </a:endParaRPr>
          </a:p>
          <a:p>
            <a:r>
              <a:rPr lang="ko-KR" altLang="en-US" sz="2400" dirty="0" smtClean="0">
                <a:solidFill>
                  <a:schemeClr val="bg1"/>
                </a:solidFill>
              </a:rPr>
              <a:t>너희가 </a:t>
            </a:r>
            <a:r>
              <a:rPr lang="ko-KR" altLang="en-US" sz="2400" dirty="0">
                <a:solidFill>
                  <a:schemeClr val="bg1"/>
                </a:solidFill>
              </a:rPr>
              <a:t>나를 가리켜 말한 것이 내 종 욥의 말 같이 옳지 못함이니라</a:t>
            </a:r>
            <a:r>
              <a:rPr lang="en-US" altLang="ko-KR" sz="2400" dirty="0">
                <a:solidFill>
                  <a:schemeClr val="bg1"/>
                </a:solidFill>
              </a:rPr>
              <a:t>. </a:t>
            </a:r>
            <a:r>
              <a:rPr lang="en-US" sz="2400" dirty="0" smtClean="0">
                <a:solidFill>
                  <a:schemeClr val="bg1"/>
                </a:solidFill>
              </a:rPr>
              <a:t>8 </a:t>
            </a:r>
            <a:r>
              <a:rPr lang="ko-KR" altLang="en-US" sz="2400" dirty="0">
                <a:solidFill>
                  <a:schemeClr val="bg1"/>
                </a:solidFill>
              </a:rPr>
              <a:t>그런즉 </a:t>
            </a:r>
            <a:endParaRPr lang="en-US" altLang="ko-KR" sz="2400" dirty="0" smtClean="0">
              <a:solidFill>
                <a:schemeClr val="bg1"/>
              </a:solidFill>
            </a:endParaRPr>
          </a:p>
          <a:p>
            <a:r>
              <a:rPr lang="ko-KR" altLang="en-US" sz="2400" dirty="0" smtClean="0">
                <a:solidFill>
                  <a:schemeClr val="bg1"/>
                </a:solidFill>
              </a:rPr>
              <a:t>너희는 </a:t>
            </a:r>
            <a:r>
              <a:rPr lang="ko-KR" altLang="en-US" sz="2400" dirty="0">
                <a:solidFill>
                  <a:schemeClr val="bg1"/>
                </a:solidFill>
              </a:rPr>
              <a:t>수소 일곱과 숫양 일곱을 가지고 내 종 욥에게 가서 너희를 위하여 번제를 </a:t>
            </a:r>
            <a:r>
              <a:rPr lang="ko-KR" altLang="en-US" sz="2400" dirty="0" smtClean="0">
                <a:solidFill>
                  <a:schemeClr val="bg1"/>
                </a:solidFill>
              </a:rPr>
              <a:t>드리라</a:t>
            </a:r>
            <a:r>
              <a:rPr lang="en-US" altLang="ko-KR" sz="2400" dirty="0" smtClean="0">
                <a:solidFill>
                  <a:schemeClr val="bg1"/>
                </a:solidFill>
              </a:rPr>
              <a:t>.</a:t>
            </a:r>
            <a:r>
              <a:rPr lang="ko-KR" altLang="en-US" sz="2400" dirty="0" smtClean="0">
                <a:solidFill>
                  <a:schemeClr val="bg1"/>
                </a:solidFill>
              </a:rPr>
              <a:t> </a:t>
            </a:r>
            <a:r>
              <a:rPr lang="ko-KR" altLang="en-US" sz="2400" b="1" dirty="0">
                <a:solidFill>
                  <a:srgbClr val="FFFF00"/>
                </a:solidFill>
              </a:rPr>
              <a:t>내 종 욥이 너희를 위하여 기도할 것인즉 내가 그를 기쁘게 받으리니</a:t>
            </a:r>
            <a:r>
              <a:rPr lang="ko-KR" altLang="en-US" sz="2400" dirty="0">
                <a:solidFill>
                  <a:schemeClr val="bg1"/>
                </a:solidFill>
              </a:rPr>
              <a:t> 너희가 우매한 만큼 너희에게 갚지 </a:t>
            </a:r>
            <a:r>
              <a:rPr lang="ko-KR" altLang="en-US" sz="2400" dirty="0" smtClean="0">
                <a:solidFill>
                  <a:schemeClr val="bg1"/>
                </a:solidFill>
              </a:rPr>
              <a:t>아니하리라</a:t>
            </a:r>
            <a:r>
              <a:rPr lang="en-US" altLang="ko-KR" sz="2400" dirty="0" smtClean="0">
                <a:solidFill>
                  <a:schemeClr val="bg1"/>
                </a:solidFill>
              </a:rPr>
              <a:t>.</a:t>
            </a:r>
            <a:r>
              <a:rPr lang="ko-KR" altLang="en-US" sz="2400" dirty="0" smtClean="0">
                <a:solidFill>
                  <a:schemeClr val="bg1"/>
                </a:solidFill>
              </a:rPr>
              <a:t> </a:t>
            </a:r>
            <a:r>
              <a:rPr lang="ko-KR" altLang="en-US" sz="2400" dirty="0">
                <a:solidFill>
                  <a:schemeClr val="bg1"/>
                </a:solidFill>
              </a:rPr>
              <a:t>이는 너희가 나를 가리켜 말한 것이 내 종 욥의 말 같이 옳지 못함이라</a:t>
            </a:r>
            <a:r>
              <a:rPr lang="en-US" altLang="ko-KR" sz="2400" dirty="0">
                <a:solidFill>
                  <a:schemeClr val="bg1"/>
                </a:solidFill>
              </a:rPr>
              <a:t>.</a:t>
            </a:r>
            <a:r>
              <a:rPr lang="ko-KR" altLang="en-US" sz="2400" dirty="0">
                <a:solidFill>
                  <a:schemeClr val="bg1"/>
                </a:solidFill>
              </a:rPr>
              <a:t> </a:t>
            </a:r>
            <a:r>
              <a:rPr lang="en-US" sz="2400" dirty="0" smtClean="0">
                <a:solidFill>
                  <a:schemeClr val="bg1"/>
                </a:solidFill>
              </a:rPr>
              <a:t>9 </a:t>
            </a:r>
            <a:r>
              <a:rPr lang="ko-KR" altLang="en-US" sz="2400" dirty="0">
                <a:solidFill>
                  <a:schemeClr val="bg1"/>
                </a:solidFill>
              </a:rPr>
              <a:t>이에 데만 사람 엘리바스와 수아 사람 빌닷과 나아마 사람 소발이 가서 여호와께서 자기들에게 명령하신 대로 행하니라 여호와께서 욥을 기쁘게 </a:t>
            </a:r>
            <a:r>
              <a:rPr lang="ko-KR" altLang="en-US" sz="2400" dirty="0" smtClean="0">
                <a:solidFill>
                  <a:schemeClr val="bg1"/>
                </a:solidFill>
              </a:rPr>
              <a:t>받으셨더라</a:t>
            </a:r>
            <a:r>
              <a:rPr lang="en-US" altLang="ko-KR" sz="2400" dirty="0" smtClean="0">
                <a:solidFill>
                  <a:schemeClr val="bg1"/>
                </a:solidFill>
              </a:rPr>
              <a:t>.</a:t>
            </a:r>
            <a:endParaRPr lang="en-US" sz="2400" dirty="0">
              <a:solidFill>
                <a:schemeClr val="bg1"/>
              </a:solidFill>
            </a:endParaRPr>
          </a:p>
          <a:p>
            <a:pPr lvl="0"/>
            <a:r>
              <a:rPr lang="en-US" sz="1050" dirty="0">
                <a:solidFill>
                  <a:schemeClr val="bg1"/>
                </a:solidFill>
              </a:rPr>
              <a:t>…………………………………………</a:t>
            </a:r>
          </a:p>
          <a:p>
            <a:r>
              <a:rPr lang="en-US" altLang="ko-KR" sz="2400" dirty="0">
                <a:solidFill>
                  <a:schemeClr val="bg1"/>
                </a:solidFill>
              </a:rPr>
              <a:t>	</a:t>
            </a:r>
            <a:r>
              <a:rPr lang="en-US" altLang="ko-KR" sz="2400" dirty="0" smtClean="0">
                <a:solidFill>
                  <a:schemeClr val="bg1"/>
                </a:solidFill>
              </a:rPr>
              <a:t>*</a:t>
            </a:r>
            <a:r>
              <a:rPr lang="ko-KR" altLang="en-US" sz="2400" b="1" dirty="0" smtClean="0">
                <a:solidFill>
                  <a:srgbClr val="FFFF00"/>
                </a:solidFill>
                <a:latin typeface="+mn-ea"/>
              </a:rPr>
              <a:t>용서</a:t>
            </a:r>
            <a:r>
              <a:rPr lang="en-US" sz="2400" dirty="0" smtClean="0">
                <a:solidFill>
                  <a:schemeClr val="bg1"/>
                </a:solidFill>
              </a:rPr>
              <a:t>: -</a:t>
            </a:r>
            <a:r>
              <a:rPr lang="ko-KR" altLang="en-US" sz="2400" dirty="0" smtClean="0">
                <a:solidFill>
                  <a:schemeClr val="bg1"/>
                </a:solidFill>
              </a:rPr>
              <a:t>하나님의 </a:t>
            </a:r>
            <a:r>
              <a:rPr lang="ko-KR" altLang="en-US" sz="2400" dirty="0">
                <a:solidFill>
                  <a:schemeClr val="bg1"/>
                </a:solidFill>
              </a:rPr>
              <a:t>뜻</a:t>
            </a:r>
            <a:r>
              <a:rPr lang="en-US" sz="2400" dirty="0">
                <a:solidFill>
                  <a:schemeClr val="bg1"/>
                </a:solidFill>
              </a:rPr>
              <a:t> </a:t>
            </a:r>
            <a:r>
              <a:rPr lang="en-US" sz="2400" dirty="0" smtClean="0">
                <a:solidFill>
                  <a:schemeClr val="bg1"/>
                </a:solidFill>
              </a:rPr>
              <a:t>(</a:t>
            </a:r>
            <a:r>
              <a:rPr lang="ko-KR" altLang="en-US" sz="2400" dirty="0" smtClean="0">
                <a:solidFill>
                  <a:srgbClr val="FFFF00"/>
                </a:solidFill>
              </a:rPr>
              <a:t>마태</a:t>
            </a:r>
            <a:r>
              <a:rPr lang="en-US" sz="2400" dirty="0" smtClean="0">
                <a:solidFill>
                  <a:srgbClr val="FFFF00"/>
                </a:solidFill>
              </a:rPr>
              <a:t> 6:14-15</a:t>
            </a:r>
            <a:r>
              <a:rPr lang="en-US" sz="2400" dirty="0" smtClean="0">
                <a:solidFill>
                  <a:schemeClr val="bg1"/>
                </a:solidFill>
              </a:rPr>
              <a:t>) </a:t>
            </a:r>
            <a:r>
              <a:rPr lang="en-US" sz="2400" dirty="0">
                <a:solidFill>
                  <a:schemeClr val="bg1"/>
                </a:solidFill>
              </a:rPr>
              <a:t>14 </a:t>
            </a:r>
            <a:r>
              <a:rPr lang="ko-KR" altLang="en-US" sz="2400" dirty="0">
                <a:solidFill>
                  <a:schemeClr val="bg1"/>
                </a:solidFill>
              </a:rPr>
              <a:t>너희가 사람의 잘못을 용서하면 너희 하늘 아버지께서도 너희 잘못을 용서하시려니와</a:t>
            </a:r>
            <a:r>
              <a:rPr lang="en-US" altLang="ko-KR" sz="2400" dirty="0">
                <a:solidFill>
                  <a:schemeClr val="bg1"/>
                </a:solidFill>
              </a:rPr>
              <a:t>, </a:t>
            </a:r>
            <a:r>
              <a:rPr lang="en-US" sz="2400" dirty="0">
                <a:solidFill>
                  <a:schemeClr val="bg1"/>
                </a:solidFill>
              </a:rPr>
              <a:t>15 </a:t>
            </a:r>
            <a:r>
              <a:rPr lang="ko-KR" altLang="en-US" sz="2400" dirty="0">
                <a:solidFill>
                  <a:schemeClr val="bg1"/>
                </a:solidFill>
              </a:rPr>
              <a:t>너희가 사람의 잘못을 용서하지 아니하면 너희 아버지께서도 너희 잘못을 용서하지 아니하시리라</a:t>
            </a:r>
            <a:r>
              <a:rPr lang="en-US" altLang="ko-KR" sz="2400" dirty="0">
                <a:solidFill>
                  <a:schemeClr val="bg1"/>
                </a:solidFill>
              </a:rPr>
              <a:t>.</a:t>
            </a:r>
            <a:endParaRPr lang="en-US" sz="2400" dirty="0">
              <a:solidFill>
                <a:schemeClr val="bg1"/>
              </a:solidFill>
            </a:endParaRPr>
          </a:p>
          <a:p>
            <a:pPr lvl="0"/>
            <a:r>
              <a:rPr lang="en-US" altLang="ko-KR" sz="2400" dirty="0" smtClean="0">
                <a:solidFill>
                  <a:schemeClr val="bg1"/>
                </a:solidFill>
              </a:rPr>
              <a:t>                             -</a:t>
            </a:r>
            <a:r>
              <a:rPr lang="ko-KR" altLang="en-US" sz="2400" dirty="0" smtClean="0">
                <a:solidFill>
                  <a:schemeClr val="bg1"/>
                </a:solidFill>
              </a:rPr>
              <a:t>용서는 </a:t>
            </a:r>
            <a:r>
              <a:rPr lang="ko-KR" altLang="en-US" sz="2400" dirty="0">
                <a:solidFill>
                  <a:schemeClr val="bg1"/>
                </a:solidFill>
              </a:rPr>
              <a:t>가장 </a:t>
            </a:r>
            <a:r>
              <a:rPr lang="ko-KR" altLang="en-US" sz="2400" dirty="0" smtClean="0">
                <a:solidFill>
                  <a:schemeClr val="bg1"/>
                </a:solidFill>
              </a:rPr>
              <a:t>많은 이문  남기는 장사</a:t>
            </a:r>
            <a:endParaRPr lang="en-US" altLang="ko-KR" sz="2400" dirty="0" smtClean="0">
              <a:solidFill>
                <a:schemeClr val="bg1"/>
              </a:solidFill>
            </a:endParaRPr>
          </a:p>
          <a:p>
            <a:pPr lvl="0"/>
            <a:r>
              <a:rPr lang="en-US" altLang="ko-KR" sz="2400" dirty="0">
                <a:solidFill>
                  <a:schemeClr val="bg1"/>
                </a:solidFill>
              </a:rPr>
              <a:t> </a:t>
            </a:r>
            <a:r>
              <a:rPr lang="en-US" altLang="ko-KR" sz="2400" dirty="0" smtClean="0">
                <a:solidFill>
                  <a:schemeClr val="bg1"/>
                </a:solidFill>
              </a:rPr>
              <a:t>                            -</a:t>
            </a:r>
            <a:r>
              <a:rPr lang="ko-KR" altLang="en-US" sz="2400" dirty="0" smtClean="0">
                <a:solidFill>
                  <a:schemeClr val="bg1"/>
                </a:solidFill>
              </a:rPr>
              <a:t>용서하면 </a:t>
            </a:r>
            <a:r>
              <a:rPr lang="ko-KR" altLang="en-US" sz="2400" dirty="0">
                <a:solidFill>
                  <a:schemeClr val="bg1"/>
                </a:solidFill>
              </a:rPr>
              <a:t>내게 </a:t>
            </a:r>
            <a:r>
              <a:rPr lang="ko-KR" altLang="en-US" sz="2400" dirty="0" smtClean="0">
                <a:solidFill>
                  <a:schemeClr val="bg1"/>
                </a:solidFill>
              </a:rPr>
              <a:t>이득</a:t>
            </a:r>
            <a:r>
              <a:rPr lang="en-US" sz="2400" dirty="0" smtClean="0">
                <a:solidFill>
                  <a:schemeClr val="bg1"/>
                </a:solidFill>
              </a:rPr>
              <a:t>, </a:t>
            </a:r>
            <a:r>
              <a:rPr lang="ko-KR" altLang="en-US" sz="2400" dirty="0">
                <a:solidFill>
                  <a:schemeClr val="bg1"/>
                </a:solidFill>
              </a:rPr>
              <a:t>하나님이 나를 </a:t>
            </a:r>
            <a:r>
              <a:rPr lang="ko-KR" altLang="en-US" sz="2400" dirty="0" smtClean="0">
                <a:solidFill>
                  <a:schemeClr val="bg1"/>
                </a:solidFill>
              </a:rPr>
              <a:t>열납하심</a:t>
            </a:r>
            <a:r>
              <a:rPr lang="en-US" altLang="ko-KR" sz="2400" dirty="0" smtClean="0">
                <a:solidFill>
                  <a:schemeClr val="bg1"/>
                </a:solidFill>
              </a:rPr>
              <a:t>.</a:t>
            </a:r>
          </a:p>
          <a:p>
            <a:pPr lvl="0"/>
            <a:r>
              <a:rPr lang="en-US" sz="2400" dirty="0" smtClean="0">
                <a:solidFill>
                  <a:srgbClr val="FFFF00"/>
                </a:solidFill>
              </a:rPr>
              <a:t>                              “</a:t>
            </a:r>
            <a:r>
              <a:rPr lang="en-US" sz="2400" dirty="0">
                <a:solidFill>
                  <a:srgbClr val="FFFF00"/>
                </a:solidFill>
              </a:rPr>
              <a:t>Let it go</a:t>
            </a:r>
            <a:r>
              <a:rPr lang="en-US" sz="2400" dirty="0" smtClean="0">
                <a:solidFill>
                  <a:srgbClr val="FFFF00"/>
                </a:solidFill>
              </a:rPr>
              <a:t>! Hand it over </a:t>
            </a:r>
            <a:r>
              <a:rPr lang="en-US" sz="2400" dirty="0">
                <a:solidFill>
                  <a:srgbClr val="FFFF00"/>
                </a:solidFill>
              </a:rPr>
              <a:t>to </a:t>
            </a:r>
            <a:r>
              <a:rPr lang="en-US" sz="2400" dirty="0" smtClean="0">
                <a:solidFill>
                  <a:srgbClr val="FFFF00"/>
                </a:solidFill>
              </a:rPr>
              <a:t>God</a:t>
            </a:r>
            <a:r>
              <a:rPr lang="ko-KR" altLang="en-US" sz="2400" dirty="0" smtClean="0">
                <a:solidFill>
                  <a:srgbClr val="FFFF00"/>
                </a:solidFill>
              </a:rPr>
              <a:t> </a:t>
            </a:r>
            <a:r>
              <a:rPr lang="en-US" sz="2400" dirty="0" smtClean="0">
                <a:solidFill>
                  <a:srgbClr val="FFFF00"/>
                </a:solidFill>
              </a:rPr>
              <a:t>the </a:t>
            </a:r>
            <a:r>
              <a:rPr lang="en-US" sz="2400" dirty="0">
                <a:solidFill>
                  <a:srgbClr val="FFFF00"/>
                </a:solidFill>
              </a:rPr>
              <a:t>Judge</a:t>
            </a:r>
            <a:r>
              <a:rPr lang="en-US" sz="2400" dirty="0" smtClean="0">
                <a:solidFill>
                  <a:srgbClr val="FFFF00"/>
                </a:solidFill>
              </a:rPr>
              <a:t>!”</a:t>
            </a:r>
          </a:p>
          <a:p>
            <a:pPr lvl="0"/>
            <a:endParaRPr lang="en-US" sz="800" dirty="0">
              <a:solidFill>
                <a:srgbClr val="FFFF00"/>
              </a:solidFill>
            </a:endParaRP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19463840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3124200"/>
            <a:ext cx="10668000" cy="3464649"/>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chemeClr val="bg1"/>
                </a:solidFill>
              </a:rPr>
              <a:t>      </a:t>
            </a:r>
            <a:r>
              <a:rPr lang="he-IL" sz="5400" b="1" dirty="0" smtClean="0">
                <a:solidFill>
                  <a:schemeClr val="bg1"/>
                </a:solidFill>
              </a:rPr>
              <a:t> </a:t>
            </a:r>
            <a:r>
              <a:rPr lang="en-US" sz="3600" b="1" dirty="0">
                <a:solidFill>
                  <a:srgbClr val="FFFF00"/>
                </a:solidFill>
              </a:rPr>
              <a:t>Numbers </a:t>
            </a:r>
            <a:r>
              <a:rPr lang="en-US" sz="3600" b="1" dirty="0" smtClean="0">
                <a:solidFill>
                  <a:srgbClr val="FFFF00"/>
                </a:solidFill>
              </a:rPr>
              <a:t>6:24-26</a:t>
            </a:r>
            <a:r>
              <a:rPr lang="el-GR"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a:p>
            <a:pPr algn="ctr" rtl="1"/>
            <a:endParaRPr lang="en-US" altLang="ko-KR" sz="2800" dirty="0" smtClean="0"/>
          </a:p>
          <a:p>
            <a:pPr algn="ctr" rtl="1"/>
            <a:endParaRPr lang="en-US" altLang="ko-KR" sz="2800" dirty="0" smtClean="0"/>
          </a:p>
        </p:txBody>
      </p:sp>
      <p:sp>
        <p:nvSpPr>
          <p:cNvPr id="3" name="Rectangle 2"/>
          <p:cNvSpPr/>
          <p:nvPr/>
        </p:nvSpPr>
        <p:spPr>
          <a:xfrm>
            <a:off x="303212" y="228600"/>
            <a:ext cx="9372600" cy="2554545"/>
          </a:xfrm>
          <a:prstGeom prst="rect">
            <a:avLst/>
          </a:prstGeom>
          <a:solidFill>
            <a:schemeClr val="accent6">
              <a:lumMod val="75000"/>
            </a:schemeClr>
          </a:solidFill>
        </p:spPr>
        <p:txBody>
          <a:bodyPr wrap="square">
            <a:spAutoFit/>
          </a:bodyPr>
          <a:lstStyle/>
          <a:p>
            <a:pPr algn="ctr"/>
            <a:r>
              <a:rPr lang="ko-KR" altLang="en-US" sz="3200" b="1" dirty="0"/>
              <a:t>민수기 </a:t>
            </a:r>
            <a:r>
              <a:rPr lang="en-US" sz="3200" b="1" dirty="0" smtClean="0"/>
              <a:t>6:24-26</a:t>
            </a:r>
          </a:p>
          <a:p>
            <a:r>
              <a:rPr lang="ko-KR" altLang="en-US" sz="3200" dirty="0" smtClean="0">
                <a:solidFill>
                  <a:schemeClr val="bg1"/>
                </a:solidFill>
              </a:rPr>
              <a:t>여호와는 </a:t>
            </a:r>
            <a:r>
              <a:rPr lang="ko-KR" altLang="en-US" sz="3200" dirty="0">
                <a:solidFill>
                  <a:schemeClr val="bg1"/>
                </a:solidFill>
              </a:rPr>
              <a:t>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7494683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2645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60825"/>
          </a:xfrm>
          <a:prstGeom prst="rect">
            <a:avLst/>
          </a:prstGeom>
          <a:solidFill>
            <a:srgbClr val="002060"/>
          </a:solidFill>
        </p:spPr>
        <p:txBody>
          <a:bodyPr wrap="square">
            <a:spAutoFit/>
          </a:bodyPr>
          <a:lstStyle/>
          <a:p>
            <a:endParaRPr lang="en-US" sz="2800" b="1" baseline="30000" dirty="0" smtClean="0">
              <a:latin typeface="+mn-ea"/>
            </a:endParaRPr>
          </a:p>
          <a:p>
            <a:endParaRPr lang="en-US" sz="2800" b="1" baseline="30000" dirty="0" smtClean="0">
              <a:latin typeface="+mn-ea"/>
            </a:endParaRPr>
          </a:p>
          <a:p>
            <a:r>
              <a:rPr lang="en-US" sz="2800" b="1" baseline="30000" dirty="0">
                <a:latin typeface="+mn-ea"/>
              </a:rPr>
              <a:t> </a:t>
            </a:r>
            <a:r>
              <a:rPr lang="ko-KR" altLang="en-US" sz="2800" b="1" dirty="0" smtClean="0">
                <a:latin typeface="+mn-ea"/>
              </a:rPr>
              <a:t>                      </a:t>
            </a:r>
            <a:r>
              <a:rPr lang="ko-KR" altLang="en-US" sz="3600" b="1" dirty="0" smtClean="0">
                <a:solidFill>
                  <a:srgbClr val="FFFF00"/>
                </a:solidFill>
                <a:latin typeface="+mn-ea"/>
              </a:rPr>
              <a:t>빨리 망하는 길 세 가지</a:t>
            </a:r>
            <a:endParaRPr lang="en-US" altLang="ko-KR" sz="1200" b="1" dirty="0" smtClean="0">
              <a:solidFill>
                <a:srgbClr val="FFFF00"/>
              </a:solidFill>
              <a:latin typeface="+mn-ea"/>
            </a:endParaRPr>
          </a:p>
          <a:p>
            <a:endParaRPr lang="en-US" altLang="ko-KR" sz="1200" b="1" dirty="0" smtClean="0">
              <a:solidFill>
                <a:schemeClr val="bg1"/>
              </a:solidFill>
              <a:latin typeface="+mn-ea"/>
            </a:endParaRPr>
          </a:p>
          <a:p>
            <a:endParaRPr lang="en-US" altLang="ko-KR" sz="1200" b="1" dirty="0">
              <a:solidFill>
                <a:schemeClr val="bg1"/>
              </a:solidFill>
              <a:latin typeface="+mn-ea"/>
            </a:endParaRPr>
          </a:p>
          <a:p>
            <a:pPr marL="514350" indent="-514350">
              <a:buAutoNum type="arabicParenR"/>
            </a:pPr>
            <a:r>
              <a:rPr lang="ko-KR" altLang="en-US" sz="2800" b="1" dirty="0" smtClean="0">
                <a:solidFill>
                  <a:srgbClr val="FFFF00"/>
                </a:solidFill>
                <a:latin typeface="+mn-ea"/>
              </a:rPr>
              <a:t>교만</a:t>
            </a:r>
            <a:endParaRPr lang="en-US" altLang="ko-KR" sz="2800" b="1" dirty="0" smtClean="0">
              <a:solidFill>
                <a:srgbClr val="FFFF00"/>
              </a:solidFill>
              <a:latin typeface="+mn-ea"/>
            </a:endParaRPr>
          </a:p>
          <a:p>
            <a:r>
              <a:rPr lang="en-US" altLang="ko-KR" sz="2800" b="1" dirty="0" smtClean="0">
                <a:solidFill>
                  <a:schemeClr val="bg1"/>
                </a:solidFill>
                <a:latin typeface="+mn-ea"/>
              </a:rPr>
              <a:t>    </a:t>
            </a:r>
            <a:r>
              <a:rPr lang="ko-KR" altLang="en-US" sz="2800" b="1" dirty="0" smtClean="0">
                <a:solidFill>
                  <a:srgbClr val="FFFF00"/>
                </a:solidFill>
              </a:rPr>
              <a:t>잠언 </a:t>
            </a:r>
            <a:r>
              <a:rPr lang="x-none" sz="2800" b="1" smtClean="0">
                <a:solidFill>
                  <a:srgbClr val="FFFF00"/>
                </a:solidFill>
              </a:rPr>
              <a:t>16:18</a:t>
            </a:r>
            <a:r>
              <a:rPr lang="en-US" sz="2800" b="1" dirty="0" smtClean="0">
                <a:solidFill>
                  <a:srgbClr val="FFFF00"/>
                </a:solidFill>
              </a:rPr>
              <a:t>.</a:t>
            </a:r>
            <a:r>
              <a:rPr lang="x-none" sz="2800" b="1" smtClean="0">
                <a:solidFill>
                  <a:srgbClr val="FFFF00"/>
                </a:solidFill>
              </a:rPr>
              <a:t> </a:t>
            </a:r>
            <a:r>
              <a:rPr lang="x-none" sz="2800" b="1">
                <a:solidFill>
                  <a:srgbClr val="FFFF00"/>
                </a:solidFill>
              </a:rPr>
              <a:t>교만</a:t>
            </a:r>
            <a:r>
              <a:rPr lang="x-none" sz="2800" b="1">
                <a:solidFill>
                  <a:schemeClr val="bg1"/>
                </a:solidFill>
              </a:rPr>
              <a:t>은 패망의 선봉이요 </a:t>
            </a:r>
            <a:r>
              <a:rPr lang="x-none" sz="2800" b="1">
                <a:solidFill>
                  <a:srgbClr val="FFFF00"/>
                </a:solidFill>
              </a:rPr>
              <a:t>거만한 마음</a:t>
            </a:r>
            <a:r>
              <a:rPr lang="x-none" sz="2800" b="1">
                <a:solidFill>
                  <a:schemeClr val="bg1"/>
                </a:solidFill>
              </a:rPr>
              <a:t>은 넘어짐의 </a:t>
            </a:r>
            <a:r>
              <a:rPr lang="x-none" sz="2800" b="1" smtClean="0">
                <a:solidFill>
                  <a:schemeClr val="bg1"/>
                </a:solidFill>
              </a:rPr>
              <a:t>앞잡이니라</a:t>
            </a:r>
            <a:r>
              <a:rPr lang="en-US" sz="2800" b="1" dirty="0" smtClean="0">
                <a:solidFill>
                  <a:schemeClr val="bg1"/>
                </a:solidFill>
              </a:rPr>
              <a:t>.</a:t>
            </a:r>
            <a:endParaRPr lang="en-US" sz="1800" b="1" dirty="0" smtClean="0">
              <a:solidFill>
                <a:schemeClr val="bg1"/>
              </a:solidFill>
            </a:endParaRPr>
          </a:p>
          <a:p>
            <a:r>
              <a:rPr lang="x-none" sz="1800" b="1" smtClean="0">
                <a:solidFill>
                  <a:schemeClr val="bg1"/>
                </a:solidFill>
              </a:rPr>
              <a:t> </a:t>
            </a:r>
            <a:endParaRPr lang="en-US" sz="1800" dirty="0">
              <a:solidFill>
                <a:schemeClr val="bg1"/>
              </a:solidFill>
            </a:endParaRPr>
          </a:p>
          <a:p>
            <a:r>
              <a:rPr lang="en-US" altLang="ko-KR" sz="2800" b="1" dirty="0" smtClean="0">
                <a:solidFill>
                  <a:srgbClr val="FFFF00"/>
                </a:solidFill>
                <a:latin typeface="+mn-ea"/>
              </a:rPr>
              <a:t>2) </a:t>
            </a:r>
            <a:r>
              <a:rPr lang="ko-KR" altLang="en-US" sz="2800" b="1" dirty="0" smtClean="0">
                <a:solidFill>
                  <a:srgbClr val="FFFF00"/>
                </a:solidFill>
                <a:latin typeface="+mn-ea"/>
              </a:rPr>
              <a:t>회개하지 않음</a:t>
            </a:r>
            <a:endParaRPr lang="en-US" altLang="ko-KR" sz="2800" b="1" dirty="0" smtClean="0">
              <a:solidFill>
                <a:srgbClr val="FFFF00"/>
              </a:solidFill>
              <a:latin typeface="+mn-ea"/>
            </a:endParaRPr>
          </a:p>
          <a:p>
            <a:r>
              <a:rPr lang="ko-KR" altLang="en-US" sz="2800" b="1" dirty="0" smtClean="0">
                <a:solidFill>
                  <a:schemeClr val="bg1"/>
                </a:solidFill>
                <a:latin typeface="+mn-ea"/>
              </a:rPr>
              <a:t>    </a:t>
            </a:r>
            <a:r>
              <a:rPr lang="ko-KR" altLang="en-US" sz="2800" b="1" dirty="0" smtClean="0">
                <a:solidFill>
                  <a:srgbClr val="FFFF00"/>
                </a:solidFill>
                <a:latin typeface="+mn-ea"/>
              </a:rPr>
              <a:t>누가 </a:t>
            </a:r>
            <a:r>
              <a:rPr lang="en-US" sz="2800" b="1" dirty="0" smtClean="0">
                <a:solidFill>
                  <a:srgbClr val="FFFF00"/>
                </a:solidFill>
              </a:rPr>
              <a:t>13:3.</a:t>
            </a:r>
            <a:r>
              <a:rPr lang="en-US" sz="2800" dirty="0" smtClean="0">
                <a:solidFill>
                  <a:srgbClr val="FFFF00"/>
                </a:solidFill>
              </a:rPr>
              <a:t> </a:t>
            </a:r>
            <a:r>
              <a:rPr lang="ko-KR" altLang="en-US" sz="2800" b="1" dirty="0">
                <a:solidFill>
                  <a:schemeClr val="bg1"/>
                </a:solidFill>
              </a:rPr>
              <a:t>너희에게 이르노니 아니라 너희도 만일 </a:t>
            </a:r>
            <a:r>
              <a:rPr lang="ko-KR" altLang="en-US" sz="2800" b="1" dirty="0">
                <a:solidFill>
                  <a:srgbClr val="FFFF00"/>
                </a:solidFill>
              </a:rPr>
              <a:t>회개치 아니하면 </a:t>
            </a:r>
            <a:r>
              <a:rPr lang="ko-KR" altLang="en-US" sz="2800" b="1" dirty="0">
                <a:solidFill>
                  <a:schemeClr val="bg1"/>
                </a:solidFill>
              </a:rPr>
              <a:t>다 이와 같이 </a:t>
            </a:r>
            <a:r>
              <a:rPr lang="ko-KR" altLang="en-US" sz="2800" b="1" dirty="0" smtClean="0">
                <a:solidFill>
                  <a:schemeClr val="bg1"/>
                </a:solidFill>
              </a:rPr>
              <a:t>망하리라</a:t>
            </a:r>
            <a:r>
              <a:rPr lang="en-US" altLang="ko-KR" sz="2800" b="1" dirty="0" smtClean="0">
                <a:solidFill>
                  <a:schemeClr val="bg1"/>
                </a:solidFill>
              </a:rPr>
              <a:t>.</a:t>
            </a:r>
            <a:r>
              <a:rPr lang="ko-KR" altLang="en-US" sz="2800" b="1" dirty="0" smtClean="0">
                <a:solidFill>
                  <a:schemeClr val="bg1"/>
                </a:solidFill>
              </a:rPr>
              <a:t> </a:t>
            </a:r>
            <a:endParaRPr lang="en-US" altLang="ko-KR" sz="1800" b="1" dirty="0" smtClean="0">
              <a:solidFill>
                <a:schemeClr val="bg1"/>
              </a:solidFill>
            </a:endParaRPr>
          </a:p>
          <a:p>
            <a:endParaRPr lang="en-US" altLang="ko-KR" sz="1800" b="1" dirty="0" smtClean="0">
              <a:solidFill>
                <a:schemeClr val="bg1"/>
              </a:solidFill>
            </a:endParaRPr>
          </a:p>
          <a:p>
            <a:r>
              <a:rPr lang="en-US" altLang="ko-KR" sz="2800" b="1" dirty="0" smtClean="0">
                <a:solidFill>
                  <a:srgbClr val="FFFF00"/>
                </a:solidFill>
                <a:latin typeface="+mn-ea"/>
              </a:rPr>
              <a:t>3) </a:t>
            </a:r>
            <a:r>
              <a:rPr lang="ko-KR" altLang="en-US" sz="2800" b="1" dirty="0" smtClean="0">
                <a:solidFill>
                  <a:srgbClr val="FFFF00"/>
                </a:solidFill>
                <a:latin typeface="+mn-ea"/>
              </a:rPr>
              <a:t>용서하지 않음</a:t>
            </a:r>
            <a:endParaRPr lang="en-US" altLang="ko-KR" sz="2800" b="1" dirty="0" smtClean="0">
              <a:solidFill>
                <a:srgbClr val="FFFF00"/>
              </a:solidFill>
              <a:latin typeface="+mn-ea"/>
            </a:endParaRPr>
          </a:p>
          <a:p>
            <a:r>
              <a:rPr lang="ko-KR" altLang="en-US" sz="2800" b="1" dirty="0" smtClean="0">
                <a:solidFill>
                  <a:schemeClr val="bg1"/>
                </a:solidFill>
              </a:rPr>
              <a:t>      </a:t>
            </a:r>
            <a:r>
              <a:rPr lang="ko-KR" altLang="en-US" sz="2800" b="1" dirty="0" smtClean="0">
                <a:solidFill>
                  <a:srgbClr val="FFFF00"/>
                </a:solidFill>
              </a:rPr>
              <a:t>마태 </a:t>
            </a:r>
            <a:r>
              <a:rPr lang="x-none" sz="2800" b="1" smtClean="0">
                <a:solidFill>
                  <a:srgbClr val="FFFF00"/>
                </a:solidFill>
              </a:rPr>
              <a:t>6:</a:t>
            </a:r>
            <a:r>
              <a:rPr lang="en-US" sz="2800" b="1" dirty="0" smtClean="0">
                <a:solidFill>
                  <a:srgbClr val="FFFF00"/>
                </a:solidFill>
              </a:rPr>
              <a:t>14-</a:t>
            </a:r>
            <a:r>
              <a:rPr lang="x-none" sz="2800" b="1" smtClean="0">
                <a:solidFill>
                  <a:srgbClr val="FFFF00"/>
                </a:solidFill>
              </a:rPr>
              <a:t>15</a:t>
            </a:r>
            <a:r>
              <a:rPr lang="en-US" sz="2800" b="1" dirty="0" smtClean="0">
                <a:solidFill>
                  <a:srgbClr val="FFFF00"/>
                </a:solidFill>
              </a:rPr>
              <a:t>.</a:t>
            </a:r>
            <a:r>
              <a:rPr lang="x-none" sz="2800" b="1" smtClean="0">
                <a:solidFill>
                  <a:schemeClr val="bg1"/>
                </a:solidFill>
              </a:rPr>
              <a:t> </a:t>
            </a:r>
            <a:r>
              <a:rPr lang="en-US" sz="2800" b="1" dirty="0" smtClean="0">
                <a:solidFill>
                  <a:schemeClr val="bg1"/>
                </a:solidFill>
              </a:rPr>
              <a:t>14 </a:t>
            </a:r>
            <a:r>
              <a:rPr lang="ko-KR" altLang="en-US" sz="2800" b="1" dirty="0">
                <a:solidFill>
                  <a:schemeClr val="bg1"/>
                </a:solidFill>
              </a:rPr>
              <a:t>너희가 사람의 잘못을 </a:t>
            </a:r>
            <a:r>
              <a:rPr lang="ko-KR" altLang="en-US" sz="2800" b="1" dirty="0">
                <a:solidFill>
                  <a:srgbClr val="FFFF00"/>
                </a:solidFill>
              </a:rPr>
              <a:t>용서하면</a:t>
            </a:r>
            <a:r>
              <a:rPr lang="ko-KR" altLang="en-US" sz="2800" b="1" dirty="0">
                <a:solidFill>
                  <a:schemeClr val="bg1"/>
                </a:solidFill>
              </a:rPr>
              <a:t> 너희 하늘 아버지께서도 너희 잘못을 </a:t>
            </a:r>
            <a:r>
              <a:rPr lang="ko-KR" altLang="en-US" sz="2800" b="1" dirty="0" smtClean="0">
                <a:solidFill>
                  <a:schemeClr val="bg1"/>
                </a:solidFill>
              </a:rPr>
              <a:t>용서하시려니와</a:t>
            </a:r>
            <a:r>
              <a:rPr lang="en-US" altLang="ko-KR" sz="2800" b="1" dirty="0" smtClean="0">
                <a:solidFill>
                  <a:schemeClr val="bg1"/>
                </a:solidFill>
              </a:rPr>
              <a:t>, </a:t>
            </a:r>
            <a:r>
              <a:rPr lang="en-US" sz="2800" b="1" dirty="0">
                <a:solidFill>
                  <a:schemeClr val="bg1"/>
                </a:solidFill>
              </a:rPr>
              <a:t> 15 </a:t>
            </a:r>
            <a:r>
              <a:rPr lang="ko-KR" altLang="en-US" sz="2800" b="1" dirty="0">
                <a:solidFill>
                  <a:schemeClr val="bg1"/>
                </a:solidFill>
              </a:rPr>
              <a:t>너희가 사람의 잘못을 </a:t>
            </a:r>
            <a:r>
              <a:rPr lang="ko-KR" altLang="en-US" sz="2800" b="1" dirty="0">
                <a:solidFill>
                  <a:srgbClr val="FFFF00"/>
                </a:solidFill>
              </a:rPr>
              <a:t>용서하지 아니하면 </a:t>
            </a:r>
            <a:r>
              <a:rPr lang="ko-KR" altLang="en-US" sz="2800" b="1" dirty="0">
                <a:solidFill>
                  <a:schemeClr val="bg1"/>
                </a:solidFill>
              </a:rPr>
              <a:t>너희 아버지께서도 너희 잘못을 용서하지 아니하시리라</a:t>
            </a:r>
            <a:r>
              <a:rPr lang="en-US" sz="2800" b="1" dirty="0">
                <a:solidFill>
                  <a:schemeClr val="bg1"/>
                </a:solidFill>
              </a:rPr>
              <a:t>.</a:t>
            </a:r>
            <a:endParaRPr lang="en-US" sz="2800" dirty="0">
              <a:solidFill>
                <a:schemeClr val="bg1"/>
              </a:solidFill>
            </a:endParaRPr>
          </a:p>
          <a:p>
            <a:endParaRPr lang="en-US" sz="1600" b="1" dirty="0" smtClean="0">
              <a:latin typeface="+mn-ea"/>
            </a:endParaRPr>
          </a:p>
          <a:p>
            <a:endParaRPr lang="en-US" sz="1600" b="1" dirty="0" smtClean="0">
              <a:latin typeface="+mn-ea"/>
            </a:endParaRPr>
          </a:p>
          <a:p>
            <a:endParaRPr lang="en-US" sz="1600" b="1" dirty="0">
              <a:latin typeface="+mn-ea"/>
            </a:endParaRPr>
          </a:p>
        </p:txBody>
      </p:sp>
    </p:spTree>
    <p:extLst>
      <p:ext uri="{BB962C8B-B14F-4D97-AF65-F5344CB8AC3E}">
        <p14:creationId xmlns:p14="http://schemas.microsoft.com/office/powerpoint/2010/main" val="39653657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3477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69850" y="36513"/>
            <a:ext cx="11993563" cy="68326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000" b="1">
                <a:solidFill>
                  <a:schemeClr val="bg1"/>
                </a:solidFill>
              </a:rPr>
              <a:t>    </a:t>
            </a:r>
            <a:endParaRPr lang="en-US" altLang="zh-TW" sz="1000" b="1">
              <a:solidFill>
                <a:schemeClr val="bg1"/>
              </a:solidFill>
            </a:endParaRPr>
          </a:p>
          <a:p>
            <a:r>
              <a:rPr lang="en-US" altLang="zh-TW" sz="1000" b="1">
                <a:solidFill>
                  <a:schemeClr val="bg1"/>
                </a:solidFill>
              </a:rPr>
              <a:t>                                        </a:t>
            </a:r>
            <a:r>
              <a:rPr lang="zh-TW" altLang="en-US" sz="1000" b="1">
                <a:solidFill>
                  <a:schemeClr val="bg1"/>
                </a:solidFill>
              </a:rPr>
              <a:t>  </a:t>
            </a:r>
            <a:r>
              <a:rPr lang="zh-TW" altLang="en-US" sz="3200" b="1">
                <a:solidFill>
                  <a:srgbClr val="FFFF00"/>
                </a:solidFill>
                <a:latin typeface="SimSun" pitchFamily="2" charset="-122"/>
                <a:ea typeface="SimSun" pitchFamily="2" charset="-122"/>
              </a:rPr>
              <a:t>神</a:t>
            </a:r>
            <a:r>
              <a:rPr lang="zh-CN" altLang="en-US" sz="3200" b="1">
                <a:solidFill>
                  <a:srgbClr val="FFFF00"/>
                </a:solidFill>
                <a:latin typeface="SimSun" pitchFamily="2" charset="-122"/>
              </a:rPr>
              <a:t>榮耀的顯現</a:t>
            </a:r>
            <a:r>
              <a:rPr lang="zh-CN" altLang="en-US" sz="3200" b="1">
                <a:solidFill>
                  <a:srgbClr val="FFFF00"/>
                </a:solidFill>
              </a:rPr>
              <a:t> </a:t>
            </a:r>
            <a:r>
              <a:rPr lang="en-US" sz="3200" b="1" i="1">
                <a:solidFill>
                  <a:srgbClr val="FFFF00"/>
                </a:solidFill>
              </a:rPr>
              <a:t>Shekinah</a:t>
            </a:r>
            <a:r>
              <a:rPr lang="en-US" sz="3200" b="1">
                <a:solidFill>
                  <a:srgbClr val="FFFF00"/>
                </a:solidFill>
              </a:rPr>
              <a:t> (Theophany)</a:t>
            </a:r>
            <a:endParaRPr lang="en-US" sz="800">
              <a:solidFill>
                <a:srgbClr val="FFFF00"/>
              </a:solidFill>
            </a:endParaRPr>
          </a:p>
          <a:p>
            <a:r>
              <a:rPr lang="en-US" sz="800">
                <a:solidFill>
                  <a:schemeClr val="bg1"/>
                </a:solidFill>
              </a:rPr>
              <a:t> </a:t>
            </a:r>
          </a:p>
          <a:p>
            <a:r>
              <a:rPr lang="en-US" sz="2800">
                <a:solidFill>
                  <a:schemeClr val="bg1"/>
                </a:solidFill>
              </a:rPr>
              <a:t>     -The Hebrew word ‘</a:t>
            </a:r>
            <a:r>
              <a:rPr lang="en-US" sz="2800" b="1" i="1">
                <a:solidFill>
                  <a:srgbClr val="FFFF00"/>
                </a:solidFill>
              </a:rPr>
              <a:t>shekinah</a:t>
            </a:r>
            <a:r>
              <a:rPr lang="en-US" sz="2800">
                <a:solidFill>
                  <a:schemeClr val="bg1"/>
                </a:solidFill>
              </a:rPr>
              <a:t>’:</a:t>
            </a:r>
          </a:p>
          <a:p>
            <a:pPr>
              <a:buFontTx/>
              <a:buAutoNum type="arabicParenR"/>
            </a:pPr>
            <a:r>
              <a:rPr lang="en-US" sz="2400">
                <a:solidFill>
                  <a:schemeClr val="bg1"/>
                </a:solidFill>
              </a:rPr>
              <a:t>Literally, ‘dwelling, living’ or ‘presence.’ </a:t>
            </a:r>
          </a:p>
          <a:p>
            <a:pPr>
              <a:buFontTx/>
              <a:buAutoNum type="arabicParenR"/>
            </a:pPr>
            <a:r>
              <a:rPr lang="en-US" sz="2400">
                <a:solidFill>
                  <a:schemeClr val="bg1"/>
                </a:solidFill>
              </a:rPr>
              <a:t>‘the glorious presence of God’ </a:t>
            </a:r>
          </a:p>
          <a:p>
            <a:pPr>
              <a:buFontTx/>
              <a:buAutoNum type="arabicParenR"/>
            </a:pPr>
            <a:r>
              <a:rPr lang="en-US" sz="2400">
                <a:solidFill>
                  <a:schemeClr val="bg1"/>
                </a:solidFill>
              </a:rPr>
              <a:t>‘</a:t>
            </a:r>
            <a:r>
              <a:rPr lang="en-US" sz="2400" b="1">
                <a:solidFill>
                  <a:schemeClr val="bg1"/>
                </a:solidFill>
              </a:rPr>
              <a:t>the Holy Spirit</a:t>
            </a:r>
            <a:r>
              <a:rPr lang="en-US" sz="2400">
                <a:solidFill>
                  <a:schemeClr val="bg1"/>
                </a:solidFill>
              </a:rPr>
              <a:t>’. </a:t>
            </a:r>
          </a:p>
          <a:p>
            <a:r>
              <a:rPr lang="en-US" sz="2400">
                <a:solidFill>
                  <a:schemeClr val="bg1"/>
                </a:solidFill>
              </a:rPr>
              <a:t>     *God wants to live in His children through the Holy Spirit, as He did to His Son Jesus when he became ‘flesh and dwelt among us.’ The whole concept of ‘</a:t>
            </a:r>
            <a:r>
              <a:rPr lang="en-US" sz="2400" i="1">
                <a:solidFill>
                  <a:schemeClr val="bg1"/>
                </a:solidFill>
              </a:rPr>
              <a:t>shekinah</a:t>
            </a:r>
            <a:r>
              <a:rPr lang="en-US" sz="2400">
                <a:solidFill>
                  <a:schemeClr val="bg1"/>
                </a:solidFill>
              </a:rPr>
              <a:t>’ is almost identical with ‘</a:t>
            </a:r>
            <a:r>
              <a:rPr lang="en-US" sz="2400" i="1">
                <a:solidFill>
                  <a:schemeClr val="bg1"/>
                </a:solidFill>
              </a:rPr>
              <a:t>Emmanuel</a:t>
            </a:r>
            <a:r>
              <a:rPr lang="en-US" sz="2400">
                <a:solidFill>
                  <a:schemeClr val="bg1"/>
                </a:solidFill>
              </a:rPr>
              <a:t>’ (God with us).</a:t>
            </a:r>
            <a:endParaRPr lang="en-US" sz="1000">
              <a:solidFill>
                <a:schemeClr val="bg1"/>
              </a:solidFill>
            </a:endParaRPr>
          </a:p>
          <a:p>
            <a:endParaRPr lang="en-US" sz="1000">
              <a:solidFill>
                <a:schemeClr val="bg1"/>
              </a:solidFill>
            </a:endParaRPr>
          </a:p>
          <a:p>
            <a:r>
              <a:rPr lang="en-US" sz="2800">
                <a:solidFill>
                  <a:schemeClr val="bg1"/>
                </a:solidFill>
              </a:rPr>
              <a:t>     -</a:t>
            </a:r>
            <a:r>
              <a:rPr lang="en-US" sz="2800">
                <a:solidFill>
                  <a:srgbClr val="FFFF00"/>
                </a:solidFill>
              </a:rPr>
              <a:t>Is it possible for God to dwell with man?</a:t>
            </a:r>
            <a:r>
              <a:rPr lang="en-US" sz="2800">
                <a:solidFill>
                  <a:schemeClr val="bg1"/>
                </a:solidFill>
              </a:rPr>
              <a:t> </a:t>
            </a:r>
          </a:p>
          <a:p>
            <a:pPr>
              <a:buFontTx/>
              <a:buAutoNum type="arabicParenR"/>
            </a:pPr>
            <a:r>
              <a:rPr lang="en-US" sz="2400">
                <a:solidFill>
                  <a:schemeClr val="bg1"/>
                </a:solidFill>
              </a:rPr>
              <a:t>Exodus chapter 19: ‘</a:t>
            </a:r>
            <a:r>
              <a:rPr lang="en-US" sz="2400" i="1">
                <a:solidFill>
                  <a:schemeClr val="bg1"/>
                </a:solidFill>
              </a:rPr>
              <a:t>shekinah</a:t>
            </a:r>
            <a:r>
              <a:rPr lang="en-US" sz="2400">
                <a:solidFill>
                  <a:schemeClr val="bg1"/>
                </a:solidFill>
              </a:rPr>
              <a:t>’ of God the Father. – Man feared Him (Exodus 19:16-25; Deuteronomy 18:15-19; Acts 3:18-23; 7:35-38). </a:t>
            </a:r>
          </a:p>
          <a:p>
            <a:pPr>
              <a:buFontTx/>
              <a:buAutoNum type="arabicParenR"/>
            </a:pPr>
            <a:r>
              <a:rPr lang="en-US" sz="2400">
                <a:solidFill>
                  <a:schemeClr val="bg1"/>
                </a:solidFill>
              </a:rPr>
              <a:t>‘</a:t>
            </a:r>
            <a:r>
              <a:rPr lang="en-US" sz="2400" i="1">
                <a:solidFill>
                  <a:schemeClr val="bg1"/>
                </a:solidFill>
              </a:rPr>
              <a:t>shekinah</a:t>
            </a:r>
            <a:r>
              <a:rPr lang="en-US" sz="2400">
                <a:solidFill>
                  <a:schemeClr val="bg1"/>
                </a:solidFill>
              </a:rPr>
              <a:t>’ of God the Son – Man looked down on Him. (Emanuel) - Isaiah 7:14; 53:1-3. </a:t>
            </a:r>
          </a:p>
          <a:p>
            <a:pPr>
              <a:buFontTx/>
              <a:buAutoNum type="arabicParenR"/>
            </a:pPr>
            <a:r>
              <a:rPr lang="en-US" sz="2400">
                <a:solidFill>
                  <a:schemeClr val="bg1"/>
                </a:solidFill>
              </a:rPr>
              <a:t>John 14: ‘</a:t>
            </a:r>
            <a:r>
              <a:rPr lang="en-US" sz="2400" i="1">
                <a:solidFill>
                  <a:schemeClr val="bg1"/>
                </a:solidFill>
              </a:rPr>
              <a:t>shekinah</a:t>
            </a:r>
            <a:r>
              <a:rPr lang="en-US" sz="2400">
                <a:solidFill>
                  <a:schemeClr val="bg1"/>
                </a:solidFill>
              </a:rPr>
              <a:t>’ of God the Spirit. – The world cannot see Him, but the children of God.</a:t>
            </a:r>
          </a:p>
          <a:p>
            <a:endParaRPr lang="en-US" sz="1200">
              <a:solidFill>
                <a:schemeClr val="bg1"/>
              </a:solidFill>
            </a:endParaRPr>
          </a:p>
          <a:p>
            <a:endParaRPr lang="en-US" sz="1200">
              <a:solidFill>
                <a:schemeClr val="bg1"/>
              </a:solidFill>
            </a:endParaRPr>
          </a:p>
        </p:txBody>
      </p:sp>
    </p:spTree>
    <p:extLst>
      <p:ext uri="{BB962C8B-B14F-4D97-AF65-F5344CB8AC3E}">
        <p14:creationId xmlns:p14="http://schemas.microsoft.com/office/powerpoint/2010/main" val="3809538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69850" y="36513"/>
            <a:ext cx="11993563" cy="66786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000" b="1">
                <a:solidFill>
                  <a:schemeClr val="bg1"/>
                </a:solidFill>
              </a:rPr>
              <a:t>    </a:t>
            </a:r>
            <a:endParaRPr lang="en-US" altLang="zh-TW" sz="1000" b="1">
              <a:solidFill>
                <a:schemeClr val="bg1"/>
              </a:solidFill>
            </a:endParaRPr>
          </a:p>
          <a:p>
            <a:r>
              <a:rPr lang="en-US" altLang="zh-TW" sz="1000" b="1">
                <a:solidFill>
                  <a:schemeClr val="bg1"/>
                </a:solidFill>
              </a:rPr>
              <a:t>                                        </a:t>
            </a:r>
            <a:r>
              <a:rPr lang="zh-TW" altLang="en-US" sz="1000" b="1">
                <a:solidFill>
                  <a:schemeClr val="bg1"/>
                </a:solidFill>
              </a:rPr>
              <a:t>  </a:t>
            </a:r>
            <a:r>
              <a:rPr lang="zh-TW" altLang="en-US" sz="2800" b="1">
                <a:solidFill>
                  <a:srgbClr val="FFFF00"/>
                </a:solidFill>
              </a:rPr>
              <a:t>神</a:t>
            </a:r>
            <a:r>
              <a:rPr lang="zh-CN" altLang="en-US" sz="2800" b="1">
                <a:solidFill>
                  <a:srgbClr val="FFFF00"/>
                </a:solidFill>
              </a:rPr>
              <a:t>榮耀的顯現 </a:t>
            </a:r>
            <a:r>
              <a:rPr lang="en-US" sz="2800" b="1" i="1">
                <a:solidFill>
                  <a:srgbClr val="FFFF00"/>
                </a:solidFill>
              </a:rPr>
              <a:t>Shekinah</a:t>
            </a:r>
            <a:r>
              <a:rPr lang="en-US" sz="2800" b="1">
                <a:solidFill>
                  <a:srgbClr val="FFFF00"/>
                </a:solidFill>
              </a:rPr>
              <a:t> (Theophany)</a:t>
            </a:r>
            <a:endParaRPr lang="en-US" sz="2800">
              <a:solidFill>
                <a:srgbClr val="FFFF00"/>
              </a:solidFill>
            </a:endParaRPr>
          </a:p>
          <a:p>
            <a:r>
              <a:rPr lang="en-US" sz="800">
                <a:solidFill>
                  <a:schemeClr val="bg1"/>
                </a:solidFill>
              </a:rPr>
              <a:t> </a:t>
            </a:r>
          </a:p>
          <a:p>
            <a:r>
              <a:rPr lang="en-US" sz="2800" b="1">
                <a:solidFill>
                  <a:srgbClr val="FFFF00"/>
                </a:solidFill>
              </a:rPr>
              <a:t>-The theophany Phenomena</a:t>
            </a:r>
            <a:r>
              <a:rPr lang="en-US" sz="2800">
                <a:solidFill>
                  <a:schemeClr val="bg1"/>
                </a:solidFill>
              </a:rPr>
              <a:t>: wind, cloud, fire, light. </a:t>
            </a:r>
          </a:p>
          <a:p>
            <a:r>
              <a:rPr lang="en-US" sz="2800">
                <a:solidFill>
                  <a:srgbClr val="FFFF00"/>
                </a:solidFill>
              </a:rPr>
              <a:t>-Manifestation of the Lord’s glory</a:t>
            </a:r>
            <a:r>
              <a:rPr lang="en-US" sz="2800">
                <a:solidFill>
                  <a:schemeClr val="bg1"/>
                </a:solidFill>
              </a:rPr>
              <a:t>: Exodus 3; 19; 24:15-18; 29:42-46; 40:34-38; Num 9:15-23; 14:10; 16:19; 20:6; 1Kings 8:10-11; 2Chron 5:14; Isaiah 6:1-13; Daniel 10:1-21; Revelation 4:1-11 </a:t>
            </a:r>
          </a:p>
          <a:p>
            <a:r>
              <a:rPr lang="en-US" sz="2800" b="1">
                <a:solidFill>
                  <a:srgbClr val="FFFF00"/>
                </a:solidFill>
              </a:rPr>
              <a:t>-Theophany to Ezekiel</a:t>
            </a:r>
            <a:r>
              <a:rPr lang="en-US" sz="2800">
                <a:solidFill>
                  <a:schemeClr val="bg1"/>
                </a:solidFill>
              </a:rPr>
              <a:t>: Ez 1; 3:12,23-24; 8:2-4; 9:3; 10:1-20; 11;22-23; 43:2-4. If one is to minister for the Lord, that person must first have a divine confrontation and come to an understanding of God’s great glory. </a:t>
            </a:r>
          </a:p>
          <a:p>
            <a:r>
              <a:rPr lang="en-US" sz="2800" b="1">
                <a:solidFill>
                  <a:srgbClr val="FFFF00"/>
                </a:solidFill>
              </a:rPr>
              <a:t>-Theophany to Daniel</a:t>
            </a:r>
            <a:r>
              <a:rPr lang="en-US" sz="2800" b="1">
                <a:solidFill>
                  <a:schemeClr val="bg1"/>
                </a:solidFill>
              </a:rPr>
              <a:t>: 7:9-10, 13; 10:5-6.</a:t>
            </a:r>
            <a:endParaRPr lang="en-US" sz="1000" b="1">
              <a:solidFill>
                <a:schemeClr val="bg1"/>
              </a:solidFill>
            </a:endParaRPr>
          </a:p>
          <a:p>
            <a:endParaRPr lang="en-US" sz="1000">
              <a:solidFill>
                <a:schemeClr val="bg1"/>
              </a:solidFill>
            </a:endParaRPr>
          </a:p>
          <a:p>
            <a:r>
              <a:rPr lang="en-US" sz="2800">
                <a:solidFill>
                  <a:schemeClr val="bg1"/>
                </a:solidFill>
              </a:rPr>
              <a:t>      		</a:t>
            </a:r>
            <a:r>
              <a:rPr lang="en-US" sz="2800" b="1" u="sng">
                <a:solidFill>
                  <a:srgbClr val="FFFF00"/>
                </a:solidFill>
              </a:rPr>
              <a:t>Giving of the Torah</a:t>
            </a:r>
            <a:endParaRPr lang="en-US" sz="2800">
              <a:solidFill>
                <a:srgbClr val="FFFF00"/>
              </a:solidFill>
            </a:endParaRPr>
          </a:p>
          <a:p>
            <a:r>
              <a:rPr lang="en-US" sz="2800" b="1">
                <a:solidFill>
                  <a:schemeClr val="bg1"/>
                </a:solidFill>
              </a:rPr>
              <a:t>-</a:t>
            </a:r>
            <a:r>
              <a:rPr lang="en-US" sz="2800" b="1">
                <a:solidFill>
                  <a:srgbClr val="FFFF00"/>
                </a:solidFill>
              </a:rPr>
              <a:t>Exodus 19:11</a:t>
            </a:r>
            <a:r>
              <a:rPr lang="en-US" sz="2800">
                <a:solidFill>
                  <a:srgbClr val="FFFF00"/>
                </a:solidFill>
              </a:rPr>
              <a:t> </a:t>
            </a:r>
            <a:r>
              <a:rPr lang="zh-CN" altLang="en-US" sz="2800">
                <a:solidFill>
                  <a:schemeClr val="bg1"/>
                </a:solidFill>
              </a:rPr>
              <a:t>到第三天要預備好了，因為第三天耶和華要在眾百姓眼前降臨在西乃山上。</a:t>
            </a:r>
            <a:r>
              <a:rPr lang="en-US" sz="2800" b="1">
                <a:solidFill>
                  <a:srgbClr val="FFFF00"/>
                </a:solidFill>
              </a:rPr>
              <a:t>16</a:t>
            </a:r>
            <a:r>
              <a:rPr lang="en-US" sz="2800" b="1">
                <a:solidFill>
                  <a:schemeClr val="bg1"/>
                </a:solidFill>
              </a:rPr>
              <a:t> </a:t>
            </a:r>
            <a:r>
              <a:rPr lang="zh-CN" altLang="en-US" sz="2800">
                <a:solidFill>
                  <a:schemeClr val="bg1"/>
                </a:solidFill>
              </a:rPr>
              <a:t>到了第三天早晨，在山上有雷轟、閃電，和密雲，並且角聲甚大，營中的百姓盡都發顫。</a:t>
            </a:r>
            <a:endParaRPr lang="en-US" sz="2800">
              <a:solidFill>
                <a:schemeClr val="bg1"/>
              </a:solidFill>
            </a:endParaRPr>
          </a:p>
          <a:p>
            <a:endParaRPr lang="en-US" sz="1200">
              <a:solidFill>
                <a:schemeClr val="bg1"/>
              </a:solidFill>
            </a:endParaRPr>
          </a:p>
          <a:p>
            <a:endParaRPr lang="en-US" sz="1200">
              <a:solidFill>
                <a:schemeClr val="bg1"/>
              </a:solidFill>
            </a:endParaRPr>
          </a:p>
          <a:p>
            <a:endParaRPr lang="en-US" sz="1200">
              <a:solidFill>
                <a:schemeClr val="bg1"/>
              </a:solidFill>
            </a:endParaRPr>
          </a:p>
        </p:txBody>
      </p:sp>
    </p:spTree>
    <p:extLst>
      <p:ext uri="{BB962C8B-B14F-4D97-AF65-F5344CB8AC3E}">
        <p14:creationId xmlns:p14="http://schemas.microsoft.com/office/powerpoint/2010/main" val="18776489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69850" y="36513"/>
            <a:ext cx="11993563" cy="67706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000" b="1">
                <a:solidFill>
                  <a:schemeClr val="bg1"/>
                </a:solidFill>
              </a:rPr>
              <a:t>    </a:t>
            </a:r>
            <a:endParaRPr lang="en-US" altLang="zh-TW" sz="1000" b="1">
              <a:solidFill>
                <a:schemeClr val="bg1"/>
              </a:solidFill>
            </a:endParaRPr>
          </a:p>
          <a:p>
            <a:r>
              <a:rPr lang="en-US" sz="2800" b="1" i="1">
                <a:solidFill>
                  <a:srgbClr val="FFFF00"/>
                </a:solidFill>
              </a:rPr>
              <a:t>            Shekinah</a:t>
            </a:r>
            <a:r>
              <a:rPr lang="en-US" sz="2800" b="1">
                <a:solidFill>
                  <a:srgbClr val="FFFF00"/>
                </a:solidFill>
              </a:rPr>
              <a:t> (Theophany)in the Priestly Blessing</a:t>
            </a:r>
            <a:endParaRPr lang="en-US" sz="2800">
              <a:solidFill>
                <a:srgbClr val="FFFF00"/>
              </a:solidFill>
            </a:endParaRPr>
          </a:p>
          <a:p>
            <a:r>
              <a:rPr lang="en-US" sz="800">
                <a:solidFill>
                  <a:schemeClr val="bg1"/>
                </a:solidFill>
              </a:rPr>
              <a:t> </a:t>
            </a:r>
          </a:p>
          <a:p>
            <a:r>
              <a:rPr lang="en-US" sz="2800">
                <a:solidFill>
                  <a:schemeClr val="bg1"/>
                </a:solidFill>
              </a:rPr>
              <a:t>-</a:t>
            </a:r>
            <a:r>
              <a:rPr lang="en-US" sz="2800" b="1">
                <a:solidFill>
                  <a:srgbClr val="FFFF00"/>
                </a:solidFill>
              </a:rPr>
              <a:t>Numbers 6:25-27    </a:t>
            </a:r>
            <a:r>
              <a:rPr lang="en-US" sz="2800">
                <a:solidFill>
                  <a:srgbClr val="FFFF00"/>
                </a:solidFill>
              </a:rPr>
              <a:t> </a:t>
            </a:r>
            <a:r>
              <a:rPr lang="en-US" sz="3200">
                <a:solidFill>
                  <a:schemeClr val="bg1"/>
                </a:solidFill>
                <a:latin typeface="Bwhebb" pitchFamily="2" charset="0"/>
              </a:rPr>
              <a:t>`&amp;'N&lt;)xuywI) ^yl,Þae </a:t>
            </a:r>
            <a:r>
              <a:rPr lang="en-US" sz="3200">
                <a:solidFill>
                  <a:srgbClr val="FFFF00"/>
                </a:solidFill>
                <a:latin typeface="Bwhebb" pitchFamily="2" charset="0"/>
              </a:rPr>
              <a:t>wyn"P' </a:t>
            </a:r>
            <a:r>
              <a:rPr lang="en-US" sz="3200">
                <a:solidFill>
                  <a:schemeClr val="bg1"/>
                </a:solidFill>
                <a:latin typeface="Bwhebb" pitchFamily="2" charset="0"/>
              </a:rPr>
              <a:t>Ÿhw"ôhy&gt; rae’y"</a:t>
            </a:r>
            <a:r>
              <a:rPr lang="en-US" sz="3200" baseline="30000">
                <a:solidFill>
                  <a:schemeClr val="bg1"/>
                </a:solidFill>
                <a:latin typeface="Bwhebb" pitchFamily="2" charset="0"/>
              </a:rPr>
              <a:t>  </a:t>
            </a:r>
            <a:endParaRPr lang="en-US" sz="3200">
              <a:solidFill>
                <a:schemeClr val="bg1"/>
              </a:solidFill>
              <a:latin typeface="Bwhebb" pitchFamily="2" charset="0"/>
            </a:endParaRPr>
          </a:p>
          <a:p>
            <a:r>
              <a:rPr lang="en-US" sz="3200">
                <a:solidFill>
                  <a:schemeClr val="bg1"/>
                </a:solidFill>
                <a:latin typeface="Bwhebb" pitchFamily="2" charset="0"/>
              </a:rPr>
              <a:t>                `~Al)v' ^ßl. ~feîy"w&gt; ^yl,êae </a:t>
            </a:r>
            <a:r>
              <a:rPr lang="en-US" sz="3200">
                <a:solidFill>
                  <a:srgbClr val="FFFF00"/>
                </a:solidFill>
                <a:latin typeface="Bwhebb" pitchFamily="2" charset="0"/>
              </a:rPr>
              <a:t>‘wyn"P' </a:t>
            </a:r>
            <a:r>
              <a:rPr lang="en-US" sz="3200">
                <a:solidFill>
                  <a:schemeClr val="bg1"/>
                </a:solidFill>
                <a:latin typeface="Bwhebb" pitchFamily="2" charset="0"/>
              </a:rPr>
              <a:t>Ÿhw"Ühy&gt; aF'’yI</a:t>
            </a:r>
            <a:r>
              <a:rPr lang="en-US" sz="3200" baseline="30000">
                <a:solidFill>
                  <a:schemeClr val="bg1"/>
                </a:solidFill>
                <a:latin typeface="Bwhebb" pitchFamily="2" charset="0"/>
              </a:rPr>
              <a:t> </a:t>
            </a:r>
            <a:endParaRPr lang="en-US" sz="3200">
              <a:solidFill>
                <a:schemeClr val="bg1"/>
              </a:solidFill>
              <a:latin typeface="Bwhebb" pitchFamily="2" charset="0"/>
            </a:endParaRPr>
          </a:p>
          <a:p>
            <a:r>
              <a:rPr lang="en-US" sz="2500" baseline="30000">
                <a:solidFill>
                  <a:schemeClr val="bg1"/>
                </a:solidFill>
              </a:rPr>
              <a:t>NIV </a:t>
            </a:r>
            <a:r>
              <a:rPr lang="en-US" sz="2500">
                <a:solidFill>
                  <a:schemeClr val="bg1"/>
                </a:solidFill>
              </a:rPr>
              <a:t>the LORD make </a:t>
            </a:r>
            <a:r>
              <a:rPr lang="en-US" sz="2500" b="1">
                <a:solidFill>
                  <a:srgbClr val="FFFF00"/>
                </a:solidFill>
              </a:rPr>
              <a:t>his face</a:t>
            </a:r>
            <a:r>
              <a:rPr lang="en-US" sz="2500">
                <a:solidFill>
                  <a:srgbClr val="FFFF00"/>
                </a:solidFill>
              </a:rPr>
              <a:t> </a:t>
            </a:r>
            <a:r>
              <a:rPr lang="en-US" sz="2500">
                <a:solidFill>
                  <a:schemeClr val="bg1"/>
                </a:solidFill>
              </a:rPr>
              <a:t>shine upon you and be gracious to you; the LORD turn </a:t>
            </a:r>
            <a:r>
              <a:rPr lang="en-US" sz="2500" b="1">
                <a:solidFill>
                  <a:srgbClr val="FFFF00"/>
                </a:solidFill>
              </a:rPr>
              <a:t>his face</a:t>
            </a:r>
            <a:r>
              <a:rPr lang="en-US" sz="2500">
                <a:solidFill>
                  <a:srgbClr val="FFFF00"/>
                </a:solidFill>
              </a:rPr>
              <a:t> </a:t>
            </a:r>
            <a:r>
              <a:rPr lang="en-US" sz="2500">
                <a:solidFill>
                  <a:schemeClr val="bg1"/>
                </a:solidFill>
              </a:rPr>
              <a:t>toward you and give you peace."' "So they will put </a:t>
            </a:r>
            <a:r>
              <a:rPr lang="en-US" sz="2500" b="1">
                <a:solidFill>
                  <a:srgbClr val="FFFF00"/>
                </a:solidFill>
              </a:rPr>
              <a:t>my name</a:t>
            </a:r>
            <a:r>
              <a:rPr lang="en-US" sz="2500">
                <a:solidFill>
                  <a:srgbClr val="FFFF00"/>
                </a:solidFill>
              </a:rPr>
              <a:t> </a:t>
            </a:r>
            <a:r>
              <a:rPr lang="en-US" sz="2500">
                <a:solidFill>
                  <a:schemeClr val="bg1"/>
                </a:solidFill>
              </a:rPr>
              <a:t>on the Israelites, and I will bless them.“ / </a:t>
            </a:r>
            <a:r>
              <a:rPr lang="zh-TW" altLang="en-US" sz="2500">
                <a:solidFill>
                  <a:schemeClr val="bg1"/>
                </a:solidFill>
              </a:rPr>
              <a:t>願耶和華賜福給你，保護你。願耶和華使</a:t>
            </a:r>
            <a:r>
              <a:rPr lang="zh-TW" altLang="en-US" sz="2500" b="1">
                <a:solidFill>
                  <a:srgbClr val="FFFF00"/>
                </a:solidFill>
              </a:rPr>
              <a:t>他的臉</a:t>
            </a:r>
            <a:r>
              <a:rPr lang="zh-TW" altLang="en-US" sz="2500">
                <a:solidFill>
                  <a:schemeClr val="bg1"/>
                </a:solidFill>
              </a:rPr>
              <a:t>光照你，賜恩給你。願耶和華向你仰</a:t>
            </a:r>
            <a:r>
              <a:rPr lang="zh-TW" altLang="en-US" sz="2500" b="1">
                <a:solidFill>
                  <a:srgbClr val="FFFF00"/>
                </a:solidFill>
              </a:rPr>
              <a:t>臉</a:t>
            </a:r>
            <a:r>
              <a:rPr lang="zh-TW" altLang="en-US" sz="2500">
                <a:solidFill>
                  <a:schemeClr val="bg1"/>
                </a:solidFill>
              </a:rPr>
              <a:t>，賜你平安。</a:t>
            </a:r>
            <a:endParaRPr lang="en-US" altLang="zh-TW" sz="2500">
              <a:solidFill>
                <a:schemeClr val="bg1"/>
              </a:solidFill>
            </a:endParaRPr>
          </a:p>
          <a:p>
            <a:r>
              <a:rPr lang="en-US" sz="2500">
                <a:solidFill>
                  <a:schemeClr val="bg1"/>
                </a:solidFill>
              </a:rPr>
              <a:t>	*</a:t>
            </a:r>
            <a:r>
              <a:rPr lang="zh-TW" altLang="en-US" sz="2500">
                <a:solidFill>
                  <a:srgbClr val="FFFF00"/>
                </a:solidFill>
              </a:rPr>
              <a:t>他爾根</a:t>
            </a:r>
            <a:r>
              <a:rPr lang="en-US" sz="2500">
                <a:solidFill>
                  <a:srgbClr val="FFFF00"/>
                </a:solidFill>
              </a:rPr>
              <a:t>(Targum)</a:t>
            </a:r>
            <a:r>
              <a:rPr lang="zh-TW" altLang="en-US" sz="2500">
                <a:solidFill>
                  <a:schemeClr val="bg1"/>
                </a:solidFill>
              </a:rPr>
              <a:t>將“他的臉”記錄為“他的同在</a:t>
            </a:r>
            <a:r>
              <a:rPr lang="en-US" altLang="zh-TW" sz="2500">
                <a:solidFill>
                  <a:schemeClr val="bg1"/>
                </a:solidFill>
              </a:rPr>
              <a:t>”(</a:t>
            </a:r>
            <a:r>
              <a:rPr lang="en-US" sz="2500" b="1" i="1">
                <a:solidFill>
                  <a:srgbClr val="FFFF00"/>
                </a:solidFill>
              </a:rPr>
              <a:t>Shekinah</a:t>
            </a:r>
            <a:r>
              <a:rPr lang="en-US" altLang="zh-TW" sz="2500">
                <a:solidFill>
                  <a:schemeClr val="bg1"/>
                </a:solidFill>
              </a:rPr>
              <a:t>)</a:t>
            </a:r>
            <a:r>
              <a:rPr lang="zh-TW" altLang="en-US" sz="2500">
                <a:solidFill>
                  <a:schemeClr val="bg1"/>
                </a:solidFill>
              </a:rPr>
              <a:t>，可以代表彌賽亞和聖靈。猶太人的</a:t>
            </a:r>
            <a:r>
              <a:rPr lang="en-US" sz="2500">
                <a:solidFill>
                  <a:schemeClr val="bg1"/>
                </a:solidFill>
              </a:rPr>
              <a:t>Targumim</a:t>
            </a:r>
            <a:r>
              <a:rPr lang="zh-TW" altLang="en-US" sz="2500">
                <a:solidFill>
                  <a:schemeClr val="bg1"/>
                </a:solidFill>
              </a:rPr>
              <a:t>，最保守的抄本，幾乎沒有改動希伯來文聖經的，把此處翻譯為“</a:t>
            </a:r>
            <a:r>
              <a:rPr lang="en-US" sz="2500" i="1">
                <a:solidFill>
                  <a:schemeClr val="bg1"/>
                </a:solidFill>
              </a:rPr>
              <a:t>Shekinah</a:t>
            </a:r>
            <a:r>
              <a:rPr lang="zh-TW" altLang="en-US" sz="2500">
                <a:solidFill>
                  <a:schemeClr val="bg1"/>
                </a:solidFill>
              </a:rPr>
              <a:t>”，即住的意思（約翰福音</a:t>
            </a:r>
            <a:r>
              <a:rPr lang="en-US" sz="2500">
                <a:solidFill>
                  <a:schemeClr val="bg1"/>
                </a:solidFill>
              </a:rPr>
              <a:t>14</a:t>
            </a:r>
            <a:r>
              <a:rPr lang="zh-TW" altLang="en-US" sz="2500">
                <a:solidFill>
                  <a:schemeClr val="bg1"/>
                </a:solidFill>
              </a:rPr>
              <a:t>章也提到住處，同住），這與彌賽亞有很大的關係。</a:t>
            </a:r>
            <a:endParaRPr lang="en-US" sz="2500">
              <a:solidFill>
                <a:schemeClr val="bg1"/>
              </a:solidFill>
            </a:endParaRPr>
          </a:p>
          <a:p>
            <a:r>
              <a:rPr lang="en-US" sz="3200">
                <a:solidFill>
                  <a:schemeClr val="bg1"/>
                </a:solidFill>
                <a:latin typeface="Bwhebb" pitchFamily="2" charset="0"/>
              </a:rPr>
              <a:t> `~l'v. $l' ywEv;ywI $t'w"l. </a:t>
            </a:r>
            <a:r>
              <a:rPr lang="en-US" sz="3200">
                <a:solidFill>
                  <a:srgbClr val="FFFF00"/>
                </a:solidFill>
                <a:latin typeface="Bwhebb" pitchFamily="2" charset="0"/>
              </a:rPr>
              <a:t>hyten&gt;ykiv. </a:t>
            </a:r>
            <a:r>
              <a:rPr lang="en-US" sz="3200">
                <a:solidFill>
                  <a:schemeClr val="bg1"/>
                </a:solidFill>
                <a:latin typeface="Bwhebb" pitchFamily="2" charset="0"/>
              </a:rPr>
              <a:t>ywy lybeq;y&gt; af'yI `$l'[. ~yxer:ywI $t'w"l. </a:t>
            </a:r>
            <a:r>
              <a:rPr lang="en-US" sz="3200">
                <a:solidFill>
                  <a:srgbClr val="FFFF00"/>
                </a:solidFill>
                <a:latin typeface="Bwhebb" pitchFamily="2" charset="0"/>
              </a:rPr>
              <a:t>hyten&gt;ykiv. </a:t>
            </a:r>
            <a:r>
              <a:rPr lang="en-US" sz="3200">
                <a:solidFill>
                  <a:schemeClr val="bg1"/>
                </a:solidFill>
                <a:latin typeface="Bwhebb" pitchFamily="2" charset="0"/>
              </a:rPr>
              <a:t>ywy rh;ny: raey"</a:t>
            </a:r>
            <a:r>
              <a:rPr lang="en-US" sz="3200" baseline="30000">
                <a:solidFill>
                  <a:schemeClr val="bg1"/>
                </a:solidFill>
                <a:latin typeface="Bwhebb" pitchFamily="2" charset="0"/>
              </a:rPr>
              <a:t> </a:t>
            </a:r>
            <a:endParaRPr lang="en-US" sz="800">
              <a:solidFill>
                <a:schemeClr val="bg1"/>
              </a:solidFill>
            </a:endParaRPr>
          </a:p>
          <a:p>
            <a:endParaRPr lang="en-US" sz="800" b="1">
              <a:solidFill>
                <a:schemeClr val="bg1"/>
              </a:solidFill>
            </a:endParaRPr>
          </a:p>
          <a:p>
            <a:r>
              <a:rPr lang="en-US" sz="2200" b="1">
                <a:solidFill>
                  <a:schemeClr val="bg1"/>
                </a:solidFill>
              </a:rPr>
              <a:t>-Psalm 27:8-9.</a:t>
            </a:r>
            <a:r>
              <a:rPr lang="en-US" sz="2200">
                <a:solidFill>
                  <a:schemeClr val="bg1"/>
                </a:solidFill>
              </a:rPr>
              <a:t> </a:t>
            </a:r>
            <a:r>
              <a:rPr lang="zh-TW" altLang="en-US" sz="2200">
                <a:solidFill>
                  <a:schemeClr val="bg1"/>
                </a:solidFill>
              </a:rPr>
              <a:t>你說</a:t>
            </a:r>
            <a:r>
              <a:rPr lang="en-US" altLang="zh-TW" sz="2200">
                <a:solidFill>
                  <a:schemeClr val="bg1"/>
                </a:solidFill>
              </a:rPr>
              <a:t>,</a:t>
            </a:r>
            <a:r>
              <a:rPr lang="zh-TW" altLang="en-US" sz="2200" b="1" u="sng">
                <a:solidFill>
                  <a:schemeClr val="bg1"/>
                </a:solidFill>
              </a:rPr>
              <a:t>你們當尋求我的面</a:t>
            </a:r>
            <a:r>
              <a:rPr lang="zh-TW" altLang="en-US" sz="2200">
                <a:solidFill>
                  <a:schemeClr val="bg1"/>
                </a:solidFill>
              </a:rPr>
              <a:t>．那時我心向你說</a:t>
            </a:r>
            <a:r>
              <a:rPr lang="en-US" altLang="zh-TW" sz="2200">
                <a:solidFill>
                  <a:schemeClr val="bg1"/>
                </a:solidFill>
              </a:rPr>
              <a:t>,</a:t>
            </a:r>
            <a:r>
              <a:rPr lang="zh-TW" altLang="en-US" sz="2200" b="1" u="sng">
                <a:solidFill>
                  <a:schemeClr val="bg1"/>
                </a:solidFill>
              </a:rPr>
              <a:t>耶和華阿</a:t>
            </a:r>
            <a:r>
              <a:rPr lang="en-US" altLang="zh-TW" sz="2200" b="1" u="sng">
                <a:solidFill>
                  <a:schemeClr val="bg1"/>
                </a:solidFill>
              </a:rPr>
              <a:t>,</a:t>
            </a:r>
            <a:r>
              <a:rPr lang="zh-TW" altLang="en-US" sz="2200" b="1" u="sng">
                <a:solidFill>
                  <a:schemeClr val="bg1"/>
                </a:solidFill>
              </a:rPr>
              <a:t>你的面我正要尋求</a:t>
            </a:r>
            <a:r>
              <a:rPr lang="zh-TW" altLang="en-US" sz="2200">
                <a:solidFill>
                  <a:schemeClr val="bg1"/>
                </a:solidFill>
              </a:rPr>
              <a:t>。 </a:t>
            </a:r>
            <a:r>
              <a:rPr lang="zh-TW" altLang="en-US" sz="2200" b="1" u="sng">
                <a:solidFill>
                  <a:schemeClr val="bg1"/>
                </a:solidFill>
              </a:rPr>
              <a:t>不要向我掩面</a:t>
            </a:r>
            <a:r>
              <a:rPr lang="zh-TW" altLang="en-US" sz="2200">
                <a:solidFill>
                  <a:schemeClr val="bg1"/>
                </a:solidFill>
              </a:rPr>
              <a:t>．不要發怒趕逐僕人．你向來是幫助我的．救我的神阿</a:t>
            </a:r>
            <a:r>
              <a:rPr lang="en-US" altLang="zh-TW" sz="2200">
                <a:solidFill>
                  <a:schemeClr val="bg1"/>
                </a:solidFill>
              </a:rPr>
              <a:t>,</a:t>
            </a:r>
            <a:r>
              <a:rPr lang="zh-TW" altLang="en-US" sz="2200">
                <a:solidFill>
                  <a:schemeClr val="bg1"/>
                </a:solidFill>
              </a:rPr>
              <a:t>不要丟掉我</a:t>
            </a:r>
            <a:r>
              <a:rPr lang="en-US" altLang="zh-TW" sz="2200">
                <a:solidFill>
                  <a:schemeClr val="bg1"/>
                </a:solidFill>
              </a:rPr>
              <a:t>,</a:t>
            </a:r>
            <a:r>
              <a:rPr lang="zh-TW" altLang="en-US" sz="2200">
                <a:solidFill>
                  <a:schemeClr val="bg1"/>
                </a:solidFill>
              </a:rPr>
              <a:t>也不要離棄我。</a:t>
            </a:r>
            <a:endParaRPr lang="en-US" altLang="zh-TW" sz="800">
              <a:solidFill>
                <a:schemeClr val="bg1"/>
              </a:solidFill>
            </a:endParaRPr>
          </a:p>
          <a:p>
            <a:endParaRPr lang="en-US" sz="800">
              <a:solidFill>
                <a:schemeClr val="bg1"/>
              </a:solidFill>
            </a:endParaRPr>
          </a:p>
          <a:p>
            <a:endParaRPr lang="en-US" sz="800">
              <a:solidFill>
                <a:schemeClr val="bg1"/>
              </a:solidFill>
            </a:endParaRPr>
          </a:p>
          <a:p>
            <a:endParaRPr lang="en-US" sz="800">
              <a:solidFill>
                <a:schemeClr val="bg1"/>
              </a:solidFill>
            </a:endParaRPr>
          </a:p>
          <a:p>
            <a:endParaRPr lang="en-US" sz="800">
              <a:solidFill>
                <a:schemeClr val="bg1"/>
              </a:solidFill>
            </a:endParaRPr>
          </a:p>
          <a:p>
            <a:endParaRPr lang="en-US" sz="800">
              <a:solidFill>
                <a:schemeClr val="bg1"/>
              </a:solidFill>
            </a:endParaRPr>
          </a:p>
        </p:txBody>
      </p:sp>
    </p:spTree>
    <p:extLst>
      <p:ext uri="{BB962C8B-B14F-4D97-AF65-F5344CB8AC3E}">
        <p14:creationId xmlns:p14="http://schemas.microsoft.com/office/powerpoint/2010/main" val="13806970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69850" y="36513"/>
            <a:ext cx="11993563" cy="67087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000" b="1">
                <a:solidFill>
                  <a:schemeClr val="bg1"/>
                </a:solidFill>
              </a:rPr>
              <a:t>    </a:t>
            </a:r>
            <a:endParaRPr lang="en-US" altLang="zh-TW" sz="1000" b="1">
              <a:solidFill>
                <a:schemeClr val="bg1"/>
              </a:solidFill>
            </a:endParaRPr>
          </a:p>
          <a:p>
            <a:r>
              <a:rPr lang="en-US" sz="2800" b="1" i="1">
                <a:solidFill>
                  <a:srgbClr val="FFFF00"/>
                </a:solidFill>
              </a:rPr>
              <a:t>               Shekinah</a:t>
            </a:r>
            <a:r>
              <a:rPr lang="en-US" sz="2800" b="1">
                <a:solidFill>
                  <a:srgbClr val="FFFF00"/>
                </a:solidFill>
              </a:rPr>
              <a:t> (Theophany)in the Wilderness</a:t>
            </a:r>
            <a:endParaRPr lang="en-US" sz="2800">
              <a:solidFill>
                <a:srgbClr val="FFFF00"/>
              </a:solidFill>
            </a:endParaRPr>
          </a:p>
          <a:p>
            <a:r>
              <a:rPr lang="en-US" sz="800">
                <a:solidFill>
                  <a:schemeClr val="bg1"/>
                </a:solidFill>
              </a:rPr>
              <a:t> </a:t>
            </a:r>
          </a:p>
          <a:p>
            <a:r>
              <a:rPr lang="en-US" sz="2800">
                <a:solidFill>
                  <a:schemeClr val="bg1"/>
                </a:solidFill>
              </a:rPr>
              <a:t>-</a:t>
            </a:r>
            <a:r>
              <a:rPr lang="en-US" sz="2800" b="1">
                <a:solidFill>
                  <a:srgbClr val="FFFF00"/>
                </a:solidFill>
              </a:rPr>
              <a:t>Numbers 9:15  </a:t>
            </a:r>
            <a:r>
              <a:rPr lang="zh-TW" altLang="en-US" sz="2800">
                <a:solidFill>
                  <a:schemeClr val="bg1"/>
                </a:solidFill>
              </a:rPr>
              <a:t>立起帳幕的那日，有</a:t>
            </a:r>
            <a:r>
              <a:rPr lang="zh-TW" altLang="en-US" sz="2800" b="1">
                <a:solidFill>
                  <a:srgbClr val="FFFF00"/>
                </a:solidFill>
              </a:rPr>
              <a:t>雲彩</a:t>
            </a:r>
            <a:r>
              <a:rPr lang="zh-TW" altLang="en-US" sz="2800">
                <a:solidFill>
                  <a:schemeClr val="bg1"/>
                </a:solidFill>
              </a:rPr>
              <a:t>遮蓋帳幕，</a:t>
            </a:r>
            <a:endParaRPr lang="en-US" altLang="zh-TW" sz="2800">
              <a:solidFill>
                <a:schemeClr val="bg1"/>
              </a:solidFill>
            </a:endParaRPr>
          </a:p>
          <a:p>
            <a:r>
              <a:rPr lang="en-US" altLang="zh-TW" sz="2800">
                <a:solidFill>
                  <a:schemeClr val="bg1"/>
                </a:solidFill>
              </a:rPr>
              <a:t>  </a:t>
            </a:r>
            <a:r>
              <a:rPr lang="zh-TW" altLang="en-US" sz="2800">
                <a:solidFill>
                  <a:schemeClr val="bg1"/>
                </a:solidFill>
              </a:rPr>
              <a:t>就是法櫃的帳幕；從晚上到早晨，</a:t>
            </a:r>
            <a:r>
              <a:rPr lang="zh-TW" altLang="en-US" sz="2800" b="1">
                <a:solidFill>
                  <a:srgbClr val="FFFF00"/>
                </a:solidFill>
              </a:rPr>
              <a:t>雲彩</a:t>
            </a:r>
            <a:r>
              <a:rPr lang="zh-TW" altLang="en-US" sz="2800">
                <a:solidFill>
                  <a:schemeClr val="bg1"/>
                </a:solidFill>
              </a:rPr>
              <a:t>在其上，</a:t>
            </a:r>
            <a:r>
              <a:rPr lang="zh-TW" altLang="en-US" sz="2800" b="1">
                <a:solidFill>
                  <a:srgbClr val="FFFF00"/>
                </a:solidFill>
              </a:rPr>
              <a:t>形狀如火</a:t>
            </a:r>
            <a:r>
              <a:rPr lang="zh-TW" altLang="en-US" sz="2800">
                <a:solidFill>
                  <a:schemeClr val="bg1"/>
                </a:solidFill>
              </a:rPr>
              <a:t>。</a:t>
            </a:r>
            <a:endParaRPr lang="en-US" altLang="zh-TW" sz="800">
              <a:solidFill>
                <a:schemeClr val="bg1"/>
              </a:solidFill>
            </a:endParaRPr>
          </a:p>
          <a:p>
            <a:endParaRPr lang="en-US" sz="800">
              <a:solidFill>
                <a:schemeClr val="bg1"/>
              </a:solidFill>
            </a:endParaRPr>
          </a:p>
          <a:p>
            <a:r>
              <a:rPr lang="en-US" sz="2400">
                <a:solidFill>
                  <a:schemeClr val="bg1"/>
                </a:solidFill>
              </a:rPr>
              <a:t>     *</a:t>
            </a:r>
            <a:r>
              <a:rPr lang="zh-TW" altLang="en-US" sz="2400">
                <a:solidFill>
                  <a:schemeClr val="bg1"/>
                </a:solidFill>
              </a:rPr>
              <a:t>民</a:t>
            </a:r>
            <a:r>
              <a:rPr lang="en-US" sz="2400">
                <a:solidFill>
                  <a:schemeClr val="bg1"/>
                </a:solidFill>
              </a:rPr>
              <a:t>9:15-23 </a:t>
            </a:r>
            <a:r>
              <a:rPr lang="zh-TW" altLang="en-US" sz="2400">
                <a:solidFill>
                  <a:schemeClr val="bg1"/>
                </a:solidFill>
              </a:rPr>
              <a:t>以色列民在曠野</a:t>
            </a:r>
            <a:r>
              <a:rPr lang="en-US" sz="2400">
                <a:solidFill>
                  <a:schemeClr val="bg1"/>
                </a:solidFill>
              </a:rPr>
              <a:t>40</a:t>
            </a:r>
            <a:r>
              <a:rPr lang="zh-TW" altLang="en-US" sz="2400">
                <a:solidFill>
                  <a:schemeClr val="bg1"/>
                </a:solidFill>
              </a:rPr>
              <a:t>年，雲彩沒有離開過他們；當雲彩上升時，他們起行；當雲彩停留時，他們安營。這表示在曠野的</a:t>
            </a:r>
            <a:r>
              <a:rPr lang="en-US" sz="2400">
                <a:solidFill>
                  <a:schemeClr val="bg1"/>
                </a:solidFill>
              </a:rPr>
              <a:t>40</a:t>
            </a:r>
            <a:r>
              <a:rPr lang="zh-TW" altLang="en-US" sz="2400">
                <a:solidFill>
                  <a:schemeClr val="bg1"/>
                </a:solidFill>
              </a:rPr>
              <a:t>年是神在安排他們的</a:t>
            </a:r>
            <a:r>
              <a:rPr lang="en-US" sz="2400">
                <a:solidFill>
                  <a:schemeClr val="bg1"/>
                </a:solidFill>
              </a:rPr>
              <a:t>schedule, </a:t>
            </a:r>
            <a:r>
              <a:rPr lang="zh-TW" altLang="en-US" sz="2400">
                <a:solidFill>
                  <a:schemeClr val="bg1"/>
                </a:solidFill>
              </a:rPr>
              <a:t>引領他們的腳步，才有平安</a:t>
            </a:r>
            <a:r>
              <a:rPr lang="en-US" sz="2400">
                <a:solidFill>
                  <a:schemeClr val="bg1"/>
                </a:solidFill>
              </a:rPr>
              <a:t>. </a:t>
            </a:r>
          </a:p>
          <a:p>
            <a:r>
              <a:rPr lang="en-US" altLang="zh-TW" sz="2400">
                <a:solidFill>
                  <a:schemeClr val="bg1"/>
                </a:solidFill>
              </a:rPr>
              <a:t>     </a:t>
            </a:r>
            <a:r>
              <a:rPr lang="zh-TW" altLang="en-US" sz="2400">
                <a:solidFill>
                  <a:schemeClr val="bg1"/>
                </a:solidFill>
              </a:rPr>
              <a:t>真信耶穌的人，神要管理你的生活；生命才能成長。基督徒若生命沒有成長</a:t>
            </a:r>
            <a:r>
              <a:rPr lang="en-US" sz="2400">
                <a:solidFill>
                  <a:schemeClr val="bg1"/>
                </a:solidFill>
              </a:rPr>
              <a:t>, </a:t>
            </a:r>
            <a:r>
              <a:rPr lang="zh-TW" altLang="en-US" sz="2400">
                <a:solidFill>
                  <a:schemeClr val="bg1"/>
                </a:solidFill>
              </a:rPr>
              <a:t>信耶穌是騙人的。所以要按著神的安排與計劃</a:t>
            </a:r>
            <a:r>
              <a:rPr lang="en-US" sz="2400">
                <a:solidFill>
                  <a:schemeClr val="bg1"/>
                </a:solidFill>
              </a:rPr>
              <a:t>- schedule </a:t>
            </a:r>
            <a:r>
              <a:rPr lang="zh-TW" altLang="en-US" sz="2400">
                <a:solidFill>
                  <a:schemeClr val="bg1"/>
                </a:solidFill>
              </a:rPr>
              <a:t>行，你才能有成長。</a:t>
            </a:r>
            <a:endParaRPr lang="en-US" altLang="zh-TW" sz="2400">
              <a:solidFill>
                <a:schemeClr val="bg1"/>
              </a:solidFill>
            </a:endParaRPr>
          </a:p>
          <a:p>
            <a:r>
              <a:rPr lang="en-US" altLang="zh-TW" sz="2400">
                <a:solidFill>
                  <a:schemeClr val="bg1"/>
                </a:solidFill>
              </a:rPr>
              <a:t>     </a:t>
            </a:r>
            <a:r>
              <a:rPr lang="zh-TW" altLang="en-US" sz="2400">
                <a:solidFill>
                  <a:schemeClr val="bg1"/>
                </a:solidFill>
              </a:rPr>
              <a:t>大衛很小就被膏立準備將來作以色列王；但當時是掃羅作王。後因嫉妒大衛，就開始追殺大衛。大衛為此吃盡苦頭，甚至落難到非利士。大衛自己並沒有計劃要作王，都是神的安排</a:t>
            </a:r>
            <a:r>
              <a:rPr lang="en-US" sz="2400">
                <a:solidFill>
                  <a:schemeClr val="bg1"/>
                </a:solidFill>
              </a:rPr>
              <a:t>-</a:t>
            </a:r>
            <a:r>
              <a:rPr lang="zh-TW" altLang="en-US" sz="2400">
                <a:solidFill>
                  <a:schemeClr val="bg1"/>
                </a:solidFill>
              </a:rPr>
              <a:t>膏他</a:t>
            </a:r>
            <a:r>
              <a:rPr lang="en-US" sz="2400">
                <a:solidFill>
                  <a:schemeClr val="bg1"/>
                </a:solidFill>
              </a:rPr>
              <a:t>,</a:t>
            </a:r>
            <a:r>
              <a:rPr lang="zh-TW" altLang="en-US" sz="2400">
                <a:solidFill>
                  <a:schemeClr val="bg1"/>
                </a:solidFill>
              </a:rPr>
              <a:t>後來就出問題了。神做事真的很奇怪！從大衛身上，我們學習如何“按神的計劃</a:t>
            </a:r>
            <a:r>
              <a:rPr lang="en-US" sz="2400">
                <a:solidFill>
                  <a:schemeClr val="bg1"/>
                </a:solidFill>
              </a:rPr>
              <a:t>” </a:t>
            </a:r>
            <a:r>
              <a:rPr lang="zh-TW" altLang="en-US" sz="2400">
                <a:solidFill>
                  <a:schemeClr val="bg1"/>
                </a:solidFill>
              </a:rPr>
              <a:t>事奉我的主，即使按神的計劃，將會面對一切包括</a:t>
            </a:r>
            <a:r>
              <a:rPr lang="zh-TW" altLang="en-US" sz="2400" b="1">
                <a:solidFill>
                  <a:schemeClr val="bg1"/>
                </a:solidFill>
              </a:rPr>
              <a:t>順境及逆境</a:t>
            </a:r>
            <a:r>
              <a:rPr lang="zh-TW" altLang="en-US" sz="2400">
                <a:solidFill>
                  <a:schemeClr val="bg1"/>
                </a:solidFill>
              </a:rPr>
              <a:t>的試驗，</a:t>
            </a:r>
            <a:r>
              <a:rPr lang="zh-TW" altLang="en-US" sz="2400" u="sng">
                <a:solidFill>
                  <a:schemeClr val="bg1"/>
                </a:solidFill>
              </a:rPr>
              <a:t>也要按神的計劃</a:t>
            </a:r>
            <a:r>
              <a:rPr lang="zh-TW" altLang="en-US" sz="2400">
                <a:solidFill>
                  <a:schemeClr val="bg1"/>
                </a:solidFill>
              </a:rPr>
              <a:t>；因為生命只有在逆境中才能茁壯成長！</a:t>
            </a:r>
            <a:endParaRPr lang="en-US" altLang="zh-TW" sz="2400">
              <a:solidFill>
                <a:schemeClr val="bg1"/>
              </a:solidFill>
            </a:endParaRPr>
          </a:p>
          <a:p>
            <a:r>
              <a:rPr lang="en-US" altLang="zh-TW" sz="2400">
                <a:solidFill>
                  <a:schemeClr val="bg1"/>
                </a:solidFill>
              </a:rPr>
              <a:t>     </a:t>
            </a:r>
            <a:r>
              <a:rPr lang="zh-TW" altLang="en-US" sz="2400">
                <a:solidFill>
                  <a:srgbClr val="FFFF00"/>
                </a:solidFill>
              </a:rPr>
              <a:t>腓四</a:t>
            </a:r>
            <a:r>
              <a:rPr lang="en-US" sz="2400">
                <a:solidFill>
                  <a:srgbClr val="FFFF00"/>
                </a:solidFill>
              </a:rPr>
              <a:t>6-7</a:t>
            </a:r>
            <a:r>
              <a:rPr lang="en-US" sz="2400">
                <a:solidFill>
                  <a:schemeClr val="bg1"/>
                </a:solidFill>
              </a:rPr>
              <a:t>.</a:t>
            </a:r>
            <a:r>
              <a:rPr lang="en-US" altLang="zh-TW" sz="2400">
                <a:solidFill>
                  <a:schemeClr val="bg1"/>
                </a:solidFill>
              </a:rPr>
              <a:t>『</a:t>
            </a:r>
            <a:r>
              <a:rPr lang="zh-TW" altLang="en-US" sz="2400">
                <a:solidFill>
                  <a:schemeClr val="bg1"/>
                </a:solidFill>
              </a:rPr>
              <a:t>應當一無掛慮</a:t>
            </a:r>
            <a:r>
              <a:rPr lang="en-US" altLang="zh-TW" sz="2400">
                <a:solidFill>
                  <a:schemeClr val="bg1"/>
                </a:solidFill>
              </a:rPr>
              <a:t>,</a:t>
            </a:r>
            <a:r>
              <a:rPr lang="zh-TW" altLang="en-US" sz="2400">
                <a:solidFill>
                  <a:schemeClr val="bg1"/>
                </a:solidFill>
              </a:rPr>
              <a:t>只要凡事藉着禱告</a:t>
            </a:r>
            <a:r>
              <a:rPr lang="en-US" altLang="zh-TW" sz="2400">
                <a:solidFill>
                  <a:schemeClr val="bg1"/>
                </a:solidFill>
              </a:rPr>
              <a:t>,</a:t>
            </a:r>
            <a:r>
              <a:rPr lang="zh-TW" altLang="en-US" sz="2400">
                <a:solidFill>
                  <a:schemeClr val="bg1"/>
                </a:solidFill>
              </a:rPr>
              <a:t>祈求和感謝</a:t>
            </a:r>
            <a:r>
              <a:rPr lang="en-US" altLang="zh-TW" sz="2400">
                <a:solidFill>
                  <a:schemeClr val="bg1"/>
                </a:solidFill>
              </a:rPr>
              <a:t>,</a:t>
            </a:r>
            <a:r>
              <a:rPr lang="zh-TW" altLang="en-US" sz="2400">
                <a:solidFill>
                  <a:schemeClr val="bg1"/>
                </a:solidFill>
              </a:rPr>
              <a:t>將你們所要的告訴神。神所賜出人意外的平安</a:t>
            </a:r>
            <a:r>
              <a:rPr lang="en-US" altLang="zh-TW" sz="2400">
                <a:solidFill>
                  <a:schemeClr val="bg1"/>
                </a:solidFill>
              </a:rPr>
              <a:t>,</a:t>
            </a:r>
            <a:r>
              <a:rPr lang="zh-TW" altLang="en-US" sz="2400">
                <a:solidFill>
                  <a:schemeClr val="bg1"/>
                </a:solidFill>
              </a:rPr>
              <a:t>必在耶穌基督裡保守你們的心懷意念。</a:t>
            </a:r>
            <a:r>
              <a:rPr lang="en-US" altLang="zh-TW" sz="2400">
                <a:solidFill>
                  <a:schemeClr val="bg1"/>
                </a:solidFill>
              </a:rPr>
              <a:t>』</a:t>
            </a:r>
            <a:r>
              <a:rPr lang="zh-TW" altLang="en-US" sz="2400">
                <a:solidFill>
                  <a:schemeClr val="bg1"/>
                </a:solidFill>
              </a:rPr>
              <a:t>這話是必須自己去經歷的！</a:t>
            </a:r>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p:txBody>
      </p:sp>
    </p:spTree>
    <p:extLst>
      <p:ext uri="{BB962C8B-B14F-4D97-AF65-F5344CB8AC3E}">
        <p14:creationId xmlns:p14="http://schemas.microsoft.com/office/powerpoint/2010/main" val="13633469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69850" y="36513"/>
            <a:ext cx="11993563" cy="6740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000" b="1">
                <a:solidFill>
                  <a:schemeClr val="bg1"/>
                </a:solidFill>
              </a:rPr>
              <a:t>    </a:t>
            </a:r>
            <a:endParaRPr lang="en-US" altLang="zh-TW" sz="1000" b="1">
              <a:solidFill>
                <a:schemeClr val="bg1"/>
              </a:solidFill>
            </a:endParaRPr>
          </a:p>
          <a:p>
            <a:endParaRPr lang="en-US" altLang="zh-TW" sz="1000" b="1">
              <a:solidFill>
                <a:schemeClr val="bg1"/>
              </a:solidFill>
            </a:endParaRPr>
          </a:p>
          <a:p>
            <a:r>
              <a:rPr lang="en-US" sz="2800" b="1" i="1">
                <a:solidFill>
                  <a:srgbClr val="FFFF00"/>
                </a:solidFill>
              </a:rPr>
              <a:t>                   </a:t>
            </a:r>
            <a:r>
              <a:rPr lang="en-US" sz="3200" b="1">
                <a:solidFill>
                  <a:srgbClr val="FFFF00"/>
                </a:solidFill>
              </a:rPr>
              <a:t>Encountering the </a:t>
            </a:r>
            <a:r>
              <a:rPr lang="en-US" sz="3200" b="1" i="1">
                <a:solidFill>
                  <a:srgbClr val="FFFF00"/>
                </a:solidFill>
              </a:rPr>
              <a:t>Shekinah</a:t>
            </a:r>
            <a:r>
              <a:rPr lang="en-US" sz="3200" b="1">
                <a:solidFill>
                  <a:srgbClr val="FFFF00"/>
                </a:solidFill>
              </a:rPr>
              <a:t> of God</a:t>
            </a:r>
            <a:endParaRPr lang="en-US" sz="3200">
              <a:solidFill>
                <a:srgbClr val="FFFF00"/>
              </a:solidFill>
            </a:endParaRPr>
          </a:p>
          <a:p>
            <a:r>
              <a:rPr lang="en-US" sz="800">
                <a:solidFill>
                  <a:schemeClr val="bg1"/>
                </a:solidFill>
              </a:rPr>
              <a:t> </a:t>
            </a:r>
          </a:p>
          <a:p>
            <a:endParaRPr lang="en-US" sz="800">
              <a:solidFill>
                <a:schemeClr val="bg1"/>
              </a:solidFill>
            </a:endParaRPr>
          </a:p>
          <a:p>
            <a:pPr>
              <a:buFontTx/>
              <a:buAutoNum type="alphaUcParenR"/>
            </a:pPr>
            <a:r>
              <a:rPr lang="en-US" sz="2500" b="1">
                <a:solidFill>
                  <a:srgbClr val="FFFF00"/>
                </a:solidFill>
              </a:rPr>
              <a:t>Trembling and fear</a:t>
            </a:r>
            <a:r>
              <a:rPr lang="en-US" sz="2500">
                <a:solidFill>
                  <a:srgbClr val="FFFF00"/>
                </a:solidFill>
              </a:rPr>
              <a:t> </a:t>
            </a:r>
            <a:r>
              <a:rPr lang="en-US" sz="2500">
                <a:solidFill>
                  <a:schemeClr val="bg1"/>
                </a:solidFill>
              </a:rPr>
              <a:t>- </a:t>
            </a:r>
            <a:r>
              <a:rPr lang="en-US" sz="2500" b="1">
                <a:solidFill>
                  <a:schemeClr val="bg1"/>
                </a:solidFill>
              </a:rPr>
              <a:t>Exodus 19:16 </a:t>
            </a:r>
            <a:r>
              <a:rPr lang="zh-TW" altLang="en-US" sz="2500">
                <a:solidFill>
                  <a:schemeClr val="bg1"/>
                </a:solidFill>
              </a:rPr>
              <a:t>到了第三天早晨、在山上</a:t>
            </a:r>
            <a:endParaRPr lang="en-US" altLang="zh-TW" sz="2500">
              <a:solidFill>
                <a:schemeClr val="bg1"/>
              </a:solidFill>
            </a:endParaRPr>
          </a:p>
          <a:p>
            <a:r>
              <a:rPr lang="zh-TW" altLang="en-US" sz="2500">
                <a:solidFill>
                  <a:schemeClr val="bg1"/>
                </a:solidFill>
              </a:rPr>
              <a:t>    有雷轟、閃電、和密雲．並且角聲甚大．營中的百姓盡都發顫</a:t>
            </a:r>
            <a:r>
              <a:rPr lang="en-US" sz="2500">
                <a:solidFill>
                  <a:schemeClr val="bg1"/>
                </a:solidFill>
              </a:rPr>
              <a:t>. /</a:t>
            </a:r>
          </a:p>
          <a:p>
            <a:r>
              <a:rPr lang="en-US" sz="2500">
                <a:solidFill>
                  <a:schemeClr val="bg1"/>
                </a:solidFill>
              </a:rPr>
              <a:t>    </a:t>
            </a:r>
            <a:r>
              <a:rPr lang="en-US" sz="2500" b="1">
                <a:solidFill>
                  <a:schemeClr val="bg1"/>
                </a:solidFill>
              </a:rPr>
              <a:t>Deuteronomy 18:16</a:t>
            </a:r>
            <a:r>
              <a:rPr lang="en-US" sz="2500">
                <a:solidFill>
                  <a:schemeClr val="bg1"/>
                </a:solidFill>
              </a:rPr>
              <a:t> (</a:t>
            </a:r>
            <a:r>
              <a:rPr lang="zh-TW" altLang="en-US" sz="2500">
                <a:solidFill>
                  <a:schemeClr val="bg1"/>
                </a:solidFill>
              </a:rPr>
              <a:t>正如你在何烈山大會的日子、求耶和華你神一切的話說、求你不再叫我聽見耶和華我　神的聲音、也不再叫我看見這大火、免得我死亡</a:t>
            </a:r>
            <a:r>
              <a:rPr lang="en-US" sz="2500">
                <a:solidFill>
                  <a:schemeClr val="bg1"/>
                </a:solidFill>
              </a:rPr>
              <a:t>) </a:t>
            </a:r>
            <a:endParaRPr lang="en-US" sz="800">
              <a:solidFill>
                <a:schemeClr val="bg1"/>
              </a:solidFill>
            </a:endParaRPr>
          </a:p>
          <a:p>
            <a:endParaRPr lang="en-US" sz="800">
              <a:solidFill>
                <a:schemeClr val="bg1"/>
              </a:solidFill>
            </a:endParaRPr>
          </a:p>
          <a:p>
            <a:r>
              <a:rPr lang="en-US" sz="2500" b="1">
                <a:solidFill>
                  <a:schemeClr val="bg1"/>
                </a:solidFill>
              </a:rPr>
              <a:t>B)</a:t>
            </a:r>
            <a:r>
              <a:rPr lang="en-US" sz="2500">
                <a:solidFill>
                  <a:schemeClr val="bg1"/>
                </a:solidFill>
              </a:rPr>
              <a:t> </a:t>
            </a:r>
            <a:r>
              <a:rPr lang="en-US" sz="2500" b="1">
                <a:solidFill>
                  <a:srgbClr val="FFFF00"/>
                </a:solidFill>
              </a:rPr>
              <a:t>Shout for joy </a:t>
            </a:r>
            <a:r>
              <a:rPr lang="en-US" sz="2500" b="1">
                <a:solidFill>
                  <a:schemeClr val="bg1"/>
                </a:solidFill>
              </a:rPr>
              <a:t>- Leviticus 9:24 </a:t>
            </a:r>
            <a:r>
              <a:rPr lang="zh-TW" altLang="en-US" sz="2500">
                <a:solidFill>
                  <a:schemeClr val="bg1"/>
                </a:solidFill>
              </a:rPr>
              <a:t>有火從耶和華面前出來、在壇上燒盡燔祭、和脂油．眾民一見、就都歡呼、俯伏在地</a:t>
            </a:r>
            <a:r>
              <a:rPr lang="en-US" sz="2500">
                <a:solidFill>
                  <a:schemeClr val="bg1"/>
                </a:solidFill>
              </a:rPr>
              <a:t>. </a:t>
            </a:r>
            <a:endParaRPr lang="en-US" sz="800">
              <a:solidFill>
                <a:schemeClr val="bg1"/>
              </a:solidFill>
            </a:endParaRPr>
          </a:p>
          <a:p>
            <a:endParaRPr lang="en-US" sz="800">
              <a:solidFill>
                <a:schemeClr val="bg1"/>
              </a:solidFill>
            </a:endParaRPr>
          </a:p>
          <a:p>
            <a:r>
              <a:rPr lang="en-US" sz="2500" b="1">
                <a:solidFill>
                  <a:schemeClr val="bg1"/>
                </a:solidFill>
              </a:rPr>
              <a:t>C)</a:t>
            </a:r>
            <a:r>
              <a:rPr lang="en-US" sz="2500">
                <a:solidFill>
                  <a:schemeClr val="bg1"/>
                </a:solidFill>
              </a:rPr>
              <a:t> </a:t>
            </a:r>
            <a:r>
              <a:rPr lang="en-US" sz="2500" b="1">
                <a:solidFill>
                  <a:srgbClr val="FFFF00"/>
                </a:solidFill>
              </a:rPr>
              <a:t>Thanksgiving</a:t>
            </a:r>
            <a:r>
              <a:rPr lang="en-US" sz="2500">
                <a:solidFill>
                  <a:schemeClr val="bg1"/>
                </a:solidFill>
              </a:rPr>
              <a:t> - </a:t>
            </a:r>
            <a:r>
              <a:rPr lang="en-US" sz="2500" b="1">
                <a:solidFill>
                  <a:schemeClr val="bg1"/>
                </a:solidFill>
              </a:rPr>
              <a:t>2 Chronicles 7:3 </a:t>
            </a:r>
            <a:r>
              <a:rPr lang="zh-TW" altLang="en-US" sz="2500">
                <a:solidFill>
                  <a:schemeClr val="bg1"/>
                </a:solidFill>
              </a:rPr>
              <a:t>那火降下</a:t>
            </a:r>
            <a:r>
              <a:rPr lang="en-US" altLang="zh-TW" sz="2500">
                <a:solidFill>
                  <a:schemeClr val="bg1"/>
                </a:solidFill>
              </a:rPr>
              <a:t>,</a:t>
            </a:r>
            <a:r>
              <a:rPr lang="zh-TW" altLang="en-US" sz="2500">
                <a:solidFill>
                  <a:schemeClr val="bg1"/>
                </a:solidFill>
              </a:rPr>
              <a:t>耶和華的榮光在殿上的時候</a:t>
            </a:r>
            <a:r>
              <a:rPr lang="en-US" altLang="zh-TW" sz="2500">
                <a:solidFill>
                  <a:schemeClr val="bg1"/>
                </a:solidFill>
              </a:rPr>
              <a:t>,</a:t>
            </a:r>
            <a:r>
              <a:rPr lang="zh-TW" altLang="en-US" sz="2500">
                <a:solidFill>
                  <a:schemeClr val="bg1"/>
                </a:solidFill>
              </a:rPr>
              <a:t>以色列眾人看見</a:t>
            </a:r>
            <a:r>
              <a:rPr lang="en-US" altLang="zh-TW" sz="2500">
                <a:solidFill>
                  <a:schemeClr val="bg1"/>
                </a:solidFill>
              </a:rPr>
              <a:t>,</a:t>
            </a:r>
            <a:r>
              <a:rPr lang="zh-TW" altLang="en-US" sz="2500">
                <a:solidFill>
                  <a:schemeClr val="bg1"/>
                </a:solidFill>
              </a:rPr>
              <a:t>就在鋪石地俯伏叩拜</a:t>
            </a:r>
            <a:r>
              <a:rPr lang="en-US" altLang="zh-TW" sz="2500">
                <a:solidFill>
                  <a:schemeClr val="bg1"/>
                </a:solidFill>
              </a:rPr>
              <a:t>,</a:t>
            </a:r>
            <a:r>
              <a:rPr lang="zh-TW" altLang="en-US" sz="2500">
                <a:solidFill>
                  <a:schemeClr val="bg1"/>
                </a:solidFill>
              </a:rPr>
              <a:t>稱謝耶和華說</a:t>
            </a:r>
            <a:r>
              <a:rPr lang="en-US" altLang="zh-TW" sz="2500">
                <a:solidFill>
                  <a:schemeClr val="bg1"/>
                </a:solidFill>
              </a:rPr>
              <a:t>,</a:t>
            </a:r>
            <a:r>
              <a:rPr lang="zh-TW" altLang="en-US" sz="2500">
                <a:solidFill>
                  <a:schemeClr val="bg1"/>
                </a:solidFill>
              </a:rPr>
              <a:t>耶和華本為善</a:t>
            </a:r>
            <a:r>
              <a:rPr lang="en-US" altLang="zh-TW" sz="2500">
                <a:solidFill>
                  <a:schemeClr val="bg1"/>
                </a:solidFill>
              </a:rPr>
              <a:t>,</a:t>
            </a:r>
            <a:r>
              <a:rPr lang="zh-TW" altLang="en-US" sz="2500">
                <a:solidFill>
                  <a:schemeClr val="bg1"/>
                </a:solidFill>
              </a:rPr>
              <a:t>他的慈愛永遠長存</a:t>
            </a:r>
            <a:r>
              <a:rPr lang="en-US" sz="2500">
                <a:solidFill>
                  <a:schemeClr val="bg1"/>
                </a:solidFill>
              </a:rPr>
              <a:t>. </a:t>
            </a:r>
            <a:endParaRPr lang="en-US" sz="800">
              <a:solidFill>
                <a:schemeClr val="bg1"/>
              </a:solidFill>
            </a:endParaRPr>
          </a:p>
          <a:p>
            <a:endParaRPr lang="en-US" sz="800">
              <a:solidFill>
                <a:schemeClr val="bg1"/>
              </a:solidFill>
            </a:endParaRPr>
          </a:p>
          <a:p>
            <a:r>
              <a:rPr lang="en-US" sz="2500" b="1">
                <a:solidFill>
                  <a:schemeClr val="bg1"/>
                </a:solidFill>
              </a:rPr>
              <a:t>D) </a:t>
            </a:r>
            <a:r>
              <a:rPr lang="en-US" sz="2500" b="1">
                <a:solidFill>
                  <a:srgbClr val="FFFF00"/>
                </a:solidFill>
              </a:rPr>
              <a:t>Recognition of sins </a:t>
            </a:r>
            <a:r>
              <a:rPr lang="en-US" sz="2500">
                <a:solidFill>
                  <a:schemeClr val="bg1"/>
                </a:solidFill>
              </a:rPr>
              <a:t>- </a:t>
            </a:r>
            <a:r>
              <a:rPr lang="en-US" sz="2500" b="1">
                <a:solidFill>
                  <a:schemeClr val="bg1"/>
                </a:solidFill>
              </a:rPr>
              <a:t>Isaiah 6:5 </a:t>
            </a:r>
            <a:r>
              <a:rPr lang="zh-TW" altLang="en-US" sz="2500">
                <a:solidFill>
                  <a:schemeClr val="bg1"/>
                </a:solidFill>
              </a:rPr>
              <a:t>那時我說、禍哉、我滅亡了．因為我是嘴唇不潔的人、又住在嘴唇不潔的民中．又因我眼見大君王萬軍之耶和華</a:t>
            </a:r>
            <a:r>
              <a:rPr lang="en-US" sz="2500">
                <a:solidFill>
                  <a:schemeClr val="bg1"/>
                </a:solidFill>
              </a:rPr>
              <a:t>. </a:t>
            </a:r>
            <a:r>
              <a:rPr lang="en-US" sz="2500" b="1">
                <a:solidFill>
                  <a:schemeClr val="bg1"/>
                </a:solidFill>
              </a:rPr>
              <a:t>Luke 5:8</a:t>
            </a:r>
            <a:r>
              <a:rPr lang="en-US" sz="2500">
                <a:solidFill>
                  <a:schemeClr val="bg1"/>
                </a:solidFill>
              </a:rPr>
              <a:t> </a:t>
            </a:r>
            <a:r>
              <a:rPr lang="en-US" sz="2500" i="1">
                <a:solidFill>
                  <a:schemeClr val="bg1"/>
                </a:solidFill>
              </a:rPr>
              <a:t>When Simon Peter saw this, he fell at Jesus' knees and said, "Go away from me, Lord; I am a sinful man!</a:t>
            </a:r>
            <a:r>
              <a:rPr lang="en-US" sz="2500">
                <a:solidFill>
                  <a:schemeClr val="bg1"/>
                </a:solidFill>
              </a:rPr>
              <a:t>"</a:t>
            </a:r>
          </a:p>
          <a:p>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a:p>
            <a:endParaRPr lang="en-US" altLang="zh-TW" sz="800">
              <a:solidFill>
                <a:schemeClr val="bg1"/>
              </a:solidFill>
            </a:endParaRPr>
          </a:p>
        </p:txBody>
      </p:sp>
    </p:spTree>
    <p:extLst>
      <p:ext uri="{BB962C8B-B14F-4D97-AF65-F5344CB8AC3E}">
        <p14:creationId xmlns:p14="http://schemas.microsoft.com/office/powerpoint/2010/main" val="14396477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14" y="-5417"/>
            <a:ext cx="12114212" cy="6524863"/>
          </a:xfrm>
          <a:prstGeom prst="rect">
            <a:avLst/>
          </a:prstGeom>
        </p:spPr>
        <p:txBody>
          <a:bodyPr wrap="square">
            <a:spAutoFit/>
          </a:bodyPr>
          <a:lstStyle/>
          <a:p>
            <a:r>
              <a:rPr lang="ko-KR" altLang="en-US" dirty="0"/>
              <a:t>욥</a:t>
            </a:r>
            <a:r>
              <a:rPr lang="en-US" dirty="0"/>
              <a:t>1:12 </a:t>
            </a:r>
            <a:r>
              <a:rPr lang="ko-KR" altLang="en-US" dirty="0"/>
              <a:t>여호와께서 사탄에게 이르시되 내가 그의 소유물을 다 네 손에 맡기노라 다만 그의 몸에는 네 손을 대지 말지니라 사탄이 곧 여호와 앞에서 물러가니라</a:t>
            </a:r>
            <a:endParaRPr lang="en-US" dirty="0"/>
          </a:p>
          <a:p>
            <a:r>
              <a:rPr lang="ko-KR" altLang="en-US" dirty="0"/>
              <a:t>욥</a:t>
            </a:r>
            <a:r>
              <a:rPr lang="en-US" dirty="0"/>
              <a:t>1:13 </a:t>
            </a:r>
            <a:r>
              <a:rPr lang="ko-KR" altLang="en-US" dirty="0"/>
              <a:t>하루는 욥의 자녀들이 그 맏아들의 집에서 음식을 먹으며 포도주를 마실 때에 </a:t>
            </a:r>
            <a:endParaRPr lang="en-US" dirty="0"/>
          </a:p>
          <a:p>
            <a:r>
              <a:rPr lang="ko-KR" altLang="en-US" dirty="0"/>
              <a:t>욥</a:t>
            </a:r>
            <a:r>
              <a:rPr lang="en-US" dirty="0"/>
              <a:t>1:14 </a:t>
            </a:r>
            <a:r>
              <a:rPr lang="ko-KR" altLang="en-US" dirty="0"/>
              <a:t>사환이 욥에게 와서 아뢰되 소는 밭을 갈고 나귀는 그 곁에서 풀을 먹는데 </a:t>
            </a:r>
            <a:endParaRPr lang="en-US" dirty="0"/>
          </a:p>
          <a:p>
            <a:r>
              <a:rPr lang="ko-KR" altLang="en-US" dirty="0"/>
              <a:t>욥</a:t>
            </a:r>
            <a:r>
              <a:rPr lang="en-US" dirty="0"/>
              <a:t>1:15 </a:t>
            </a:r>
            <a:r>
              <a:rPr lang="ko-KR" altLang="en-US" dirty="0"/>
              <a:t>스바 사람이 갑자기 이르러 그것들을 빼앗고 칼로 종들을 죽였나이다 나만 홀로 피하였으므로 주인께 아뢰러 왔나이다 </a:t>
            </a:r>
            <a:endParaRPr lang="en-US" dirty="0"/>
          </a:p>
          <a:p>
            <a:r>
              <a:rPr lang="ko-KR" altLang="en-US" dirty="0"/>
              <a:t>욥</a:t>
            </a:r>
            <a:r>
              <a:rPr lang="en-US" dirty="0"/>
              <a:t>1:16 </a:t>
            </a:r>
            <a:r>
              <a:rPr lang="ko-KR" altLang="en-US" dirty="0"/>
              <a:t>그가 아직 말하는 동안에 또 한 사람이 와서 아뢰되 하나님의 불이 하늘에서 떨어져서 양과 종들을 살라 버렸나이다 나만 홀로 피하였으므로 주인께 아뢰러 왔나이다 </a:t>
            </a:r>
            <a:endParaRPr lang="en-US" dirty="0"/>
          </a:p>
          <a:p>
            <a:r>
              <a:rPr lang="ko-KR" altLang="en-US" dirty="0"/>
              <a:t>욥</a:t>
            </a:r>
            <a:r>
              <a:rPr lang="en-US" dirty="0"/>
              <a:t>1:17 </a:t>
            </a:r>
            <a:r>
              <a:rPr lang="ko-KR" altLang="en-US" dirty="0"/>
              <a:t>그가 아직 말하는 동안에 또 한 사람이 와서 아뢰되 갈대아 사람이 세 무리를 지어 갑자기 낙타에게 달려들어 그것을 빼앗으며 칼로 종들을 죽였나이다 나만 홀로 피하였으므로 주인께 아뢰러 왔나이다 </a:t>
            </a:r>
            <a:endParaRPr lang="en-US" dirty="0"/>
          </a:p>
          <a:p>
            <a:r>
              <a:rPr lang="ko-KR" altLang="en-US" dirty="0"/>
              <a:t>욥</a:t>
            </a:r>
            <a:r>
              <a:rPr lang="en-US" dirty="0"/>
              <a:t>1:18 </a:t>
            </a:r>
            <a:r>
              <a:rPr lang="ko-KR" altLang="en-US" dirty="0"/>
              <a:t>그가 아직 말하는 동안에 또 한 사람이 와서 아뢰되 주인의 자녀들이 그들의 맏아들의 집에서 음식을 먹으며 포도주를 마시는데 </a:t>
            </a:r>
            <a:endParaRPr lang="en-US" dirty="0"/>
          </a:p>
          <a:p>
            <a:r>
              <a:rPr lang="ko-KR" altLang="en-US" dirty="0"/>
              <a:t>욥</a:t>
            </a:r>
            <a:r>
              <a:rPr lang="en-US" dirty="0"/>
              <a:t>1:19 </a:t>
            </a:r>
            <a:r>
              <a:rPr lang="ko-KR" altLang="en-US" dirty="0"/>
              <a:t>거친 들에서 큰 바람이 와서 집 네 모퉁이를 치매 그 청년들 위에 무너지므로 그들이 죽었나이다 나만 홀로 피하였으므로 주인께 아뢰러 왔나이다 한지라 </a:t>
            </a:r>
            <a:endParaRPr lang="en-US" dirty="0"/>
          </a:p>
          <a:p>
            <a:r>
              <a:rPr lang="ko-KR" altLang="en-US" dirty="0"/>
              <a:t>욥</a:t>
            </a:r>
            <a:r>
              <a:rPr lang="en-US" dirty="0"/>
              <a:t>1:20 </a:t>
            </a:r>
            <a:r>
              <a:rPr lang="ko-KR" altLang="en-US" dirty="0"/>
              <a:t>욥이 일어나 겉옷을 찢고 머리털을 밀고 땅에 엎드려 예배하며 </a:t>
            </a:r>
            <a:endParaRPr lang="en-US" dirty="0"/>
          </a:p>
          <a:p>
            <a:r>
              <a:rPr lang="ko-KR" altLang="en-US" dirty="0"/>
              <a:t>욥</a:t>
            </a:r>
            <a:r>
              <a:rPr lang="en-US" dirty="0"/>
              <a:t>1:21 </a:t>
            </a:r>
            <a:r>
              <a:rPr lang="ko-KR" altLang="en-US" dirty="0"/>
              <a:t>이르되 내가 모태에서 알몸으로 나왔사온즉 또한 알몸이 그리로 돌아가올지라 주신 이도 여호와시요 거두신 이도 여호와시오니 여호와의 이름이 찬송을 받으실지니이다 하고 </a:t>
            </a:r>
            <a:endParaRPr lang="en-US" dirty="0"/>
          </a:p>
          <a:p>
            <a:r>
              <a:rPr lang="ko-KR" altLang="en-US" dirty="0"/>
              <a:t>욥</a:t>
            </a:r>
            <a:r>
              <a:rPr lang="en-US" dirty="0"/>
              <a:t>1:22 </a:t>
            </a:r>
            <a:r>
              <a:rPr lang="ko-KR" altLang="en-US" dirty="0"/>
              <a:t>이 모든 일에 욥이 범죄하지 아니하고 하나님을 향하여 원망하지 아니하니라 </a:t>
            </a:r>
            <a:endParaRPr lang="en-US" dirty="0"/>
          </a:p>
        </p:txBody>
      </p:sp>
    </p:spTree>
    <p:extLst>
      <p:ext uri="{BB962C8B-B14F-4D97-AF65-F5344CB8AC3E}">
        <p14:creationId xmlns:p14="http://schemas.microsoft.com/office/powerpoint/2010/main" val="35779984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14" y="-5417"/>
            <a:ext cx="12114212" cy="6863417"/>
          </a:xfrm>
          <a:prstGeom prst="rect">
            <a:avLst/>
          </a:prstGeom>
        </p:spPr>
        <p:txBody>
          <a:bodyPr wrap="square">
            <a:spAutoFit/>
          </a:bodyPr>
          <a:lstStyle/>
          <a:p>
            <a:r>
              <a:rPr lang="ko-KR" altLang="en-US" dirty="0"/>
              <a:t>욥</a:t>
            </a:r>
            <a:r>
              <a:rPr lang="en-US" dirty="0"/>
              <a:t>2:1 </a:t>
            </a:r>
            <a:r>
              <a:rPr lang="ko-KR" altLang="en-US" dirty="0"/>
              <a:t>또 하루는 하나님의 아들들이 와서 여호와 앞에 서고 사탄도 그들 가운데에 와서 여호와 앞에 서니 </a:t>
            </a:r>
            <a:endParaRPr lang="en-US" dirty="0"/>
          </a:p>
          <a:p>
            <a:r>
              <a:rPr lang="ko-KR" altLang="en-US" dirty="0"/>
              <a:t>욥</a:t>
            </a:r>
            <a:r>
              <a:rPr lang="en-US" dirty="0"/>
              <a:t>2:2 </a:t>
            </a:r>
            <a:r>
              <a:rPr lang="ko-KR" altLang="en-US" dirty="0"/>
              <a:t>여호와께서 사탄에게 이르시되 네가 어디서 왔느냐 사탄이 여호와께 대답하여 이르되 땅을 두루 돌아 여기 저기 다녀왔나이다 </a:t>
            </a:r>
            <a:endParaRPr lang="en-US" dirty="0"/>
          </a:p>
          <a:p>
            <a:r>
              <a:rPr lang="ko-KR" altLang="en-US" dirty="0"/>
              <a:t>욥</a:t>
            </a:r>
            <a:r>
              <a:rPr lang="en-US" dirty="0"/>
              <a:t>2:3 </a:t>
            </a:r>
            <a:r>
              <a:rPr lang="ko-KR" altLang="en-US" dirty="0"/>
              <a:t>여호와께서 사탄에게 이르시되 네가 내 종 욥을 주의하여 보았느냐 그와 같이 온전하고 정직하여 하나님을 경외하며 악에서 떠난 자가 세상에 없느니라 네가 나를 충동하여 까닭 없이 그를 치게 하였어도 그가 여전히 자기의 온전함을 굳게 지켰느니라 </a:t>
            </a:r>
            <a:endParaRPr lang="en-US" dirty="0"/>
          </a:p>
          <a:p>
            <a:r>
              <a:rPr lang="ko-KR" altLang="en-US" dirty="0"/>
              <a:t>욥</a:t>
            </a:r>
            <a:r>
              <a:rPr lang="en-US" dirty="0"/>
              <a:t>2:4 </a:t>
            </a:r>
            <a:r>
              <a:rPr lang="ko-KR" altLang="en-US" dirty="0"/>
              <a:t>사탄이 여호와께 대답하여 이르되 가죽으로 가죽을 바꾸오니 사람이 그의 모든 소유물로 자기의 생명을 바꾸올지라 </a:t>
            </a:r>
            <a:endParaRPr lang="en-US" dirty="0"/>
          </a:p>
          <a:p>
            <a:r>
              <a:rPr lang="ko-KR" altLang="en-US" dirty="0"/>
              <a:t>욥</a:t>
            </a:r>
            <a:r>
              <a:rPr lang="en-US" dirty="0"/>
              <a:t>2:5 </a:t>
            </a:r>
            <a:r>
              <a:rPr lang="ko-KR" altLang="en-US" dirty="0"/>
              <a:t>이제 주의 손을 펴서 그의 뼈와 살을 치소서 그리하시면 틀림없이 주를 향하여 욕하지 않겠나이까 </a:t>
            </a:r>
            <a:endParaRPr lang="en-US" dirty="0"/>
          </a:p>
          <a:p>
            <a:r>
              <a:rPr lang="ko-KR" altLang="en-US" dirty="0"/>
              <a:t>욥</a:t>
            </a:r>
            <a:r>
              <a:rPr lang="en-US" dirty="0"/>
              <a:t>2:6 </a:t>
            </a:r>
            <a:r>
              <a:rPr lang="ko-KR" altLang="en-US" dirty="0"/>
              <a:t>여호와께서 사탄에게 이르시되 내가 그를 네 손에 맡기노라 다만 그의 생명은 해하지 말지니라 </a:t>
            </a:r>
            <a:endParaRPr lang="en-US" dirty="0"/>
          </a:p>
          <a:p>
            <a:r>
              <a:rPr lang="ko-KR" altLang="en-US" dirty="0"/>
              <a:t>욥</a:t>
            </a:r>
            <a:r>
              <a:rPr lang="en-US" dirty="0"/>
              <a:t>2:7 </a:t>
            </a:r>
            <a:r>
              <a:rPr lang="ko-KR" altLang="en-US" dirty="0"/>
              <a:t>사탄이 이에 여호와 앞에서 물러가서 욥을 쳐서 그의 발바닥에서 정수리까지 종기가 나게 한지라 </a:t>
            </a:r>
            <a:endParaRPr lang="en-US" dirty="0"/>
          </a:p>
          <a:p>
            <a:r>
              <a:rPr lang="ko-KR" altLang="en-US" dirty="0"/>
              <a:t>욥</a:t>
            </a:r>
            <a:r>
              <a:rPr lang="en-US" dirty="0"/>
              <a:t>2:8 </a:t>
            </a:r>
            <a:r>
              <a:rPr lang="ko-KR" altLang="en-US" dirty="0"/>
              <a:t>욥이 재 가운데 앉아서 질그릇 조각을 가져다가 몸을 긁고 있더니 </a:t>
            </a:r>
            <a:endParaRPr lang="en-US" dirty="0"/>
          </a:p>
          <a:p>
            <a:r>
              <a:rPr lang="ko-KR" altLang="en-US" dirty="0"/>
              <a:t>욥</a:t>
            </a:r>
            <a:r>
              <a:rPr lang="en-US" dirty="0"/>
              <a:t>2:9 </a:t>
            </a:r>
            <a:r>
              <a:rPr lang="ko-KR" altLang="en-US" dirty="0"/>
              <a:t>그의 아내가 그에게 이르되 당신이 그래도 자기의 온전함을 굳게 지키느냐 하나님을 욕하고 죽으라 </a:t>
            </a:r>
            <a:endParaRPr lang="en-US" dirty="0"/>
          </a:p>
          <a:p>
            <a:r>
              <a:rPr lang="ko-KR" altLang="en-US" dirty="0"/>
              <a:t>욥</a:t>
            </a:r>
            <a:r>
              <a:rPr lang="en-US" dirty="0"/>
              <a:t>2:10 </a:t>
            </a:r>
            <a:r>
              <a:rPr lang="ko-KR" altLang="en-US" dirty="0"/>
              <a:t>그가 이르되 그대의 말이 한 어리석은 여자의 말 같도다 우리가 하나님께 복을 받았은즉 화도 받지 아니하겠느냐 하고 이 모든 일에 욥이 입술로 범죄하지 아니하니라</a:t>
            </a:r>
            <a:endParaRPr lang="en-US" dirty="0"/>
          </a:p>
        </p:txBody>
      </p:sp>
    </p:spTree>
    <p:extLst>
      <p:ext uri="{BB962C8B-B14F-4D97-AF65-F5344CB8AC3E}">
        <p14:creationId xmlns:p14="http://schemas.microsoft.com/office/powerpoint/2010/main" val="42253143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14" y="-5417"/>
            <a:ext cx="12114212" cy="4154984"/>
          </a:xfrm>
          <a:prstGeom prst="rect">
            <a:avLst/>
          </a:prstGeom>
        </p:spPr>
        <p:txBody>
          <a:bodyPr wrap="square">
            <a:spAutoFit/>
          </a:bodyPr>
          <a:lstStyle/>
          <a:p>
            <a:r>
              <a:rPr lang="ko-KR" altLang="en-US" dirty="0"/>
              <a:t>욥</a:t>
            </a:r>
            <a:r>
              <a:rPr lang="en-US" dirty="0"/>
              <a:t>2:11 </a:t>
            </a:r>
            <a:r>
              <a:rPr lang="ko-KR" altLang="en-US" dirty="0"/>
              <a:t>그 때에 욥의 친구 세 사람이 이 모든 재앙이 그에게 내렸다 함을 듣고 각각 자기 지역에서부터 이르렀으니 곧 데만 사람 엘리바스와 수아 사람 빌닷과 나아마 사람 소발이라 그들이 욥을 위문하고 위로하려 하여 서로 약속하고 오더니</a:t>
            </a:r>
            <a:endParaRPr lang="en-US" dirty="0"/>
          </a:p>
          <a:p>
            <a:r>
              <a:rPr lang="ko-KR" altLang="en-US" dirty="0"/>
              <a:t>욥</a:t>
            </a:r>
            <a:r>
              <a:rPr lang="en-US" dirty="0"/>
              <a:t>2:12 </a:t>
            </a:r>
            <a:r>
              <a:rPr lang="ko-KR" altLang="en-US" dirty="0"/>
              <a:t>눈을 들어 멀리 보매 그가 욥인 줄 알기 어렵게 되었으므로 그들이 일제히 소리 질러 울며 각각 자기의 겉옷을 찢고 하늘을 향하여 티끌을 날려 자기 머리에 뿌리고</a:t>
            </a:r>
            <a:endParaRPr lang="en-US" dirty="0"/>
          </a:p>
          <a:p>
            <a:r>
              <a:rPr lang="ko-KR" altLang="en-US" dirty="0"/>
              <a:t>욥</a:t>
            </a:r>
            <a:r>
              <a:rPr lang="en-US" dirty="0"/>
              <a:t>2:13 </a:t>
            </a:r>
            <a:r>
              <a:rPr lang="ko-KR" altLang="en-US" dirty="0"/>
              <a:t>밤낮 칠 일 동안 그와 함께 땅에 앉았으나 욥의 고통이 심함을 보므로 그에게 한마디도 말하는 자가 없었더라</a:t>
            </a:r>
            <a:endParaRPr lang="en-US" dirty="0"/>
          </a:p>
          <a:p>
            <a:r>
              <a:rPr lang="ko-KR" altLang="en-US" dirty="0"/>
              <a:t>욥</a:t>
            </a:r>
            <a:r>
              <a:rPr lang="en-US" dirty="0"/>
              <a:t>3:1 </a:t>
            </a:r>
            <a:r>
              <a:rPr lang="ko-KR" altLang="en-US" dirty="0"/>
              <a:t>그 후에 욥이 입을 열어 자기의 생일을 열어 저주하니라</a:t>
            </a:r>
            <a:endParaRPr lang="en-US" dirty="0"/>
          </a:p>
          <a:p>
            <a:r>
              <a:rPr lang="ko-KR" altLang="en-US" dirty="0"/>
              <a:t>욥</a:t>
            </a:r>
            <a:r>
              <a:rPr lang="en-US" dirty="0"/>
              <a:t>3:2 </a:t>
            </a:r>
            <a:r>
              <a:rPr lang="ko-KR" altLang="en-US" dirty="0"/>
              <a:t>욥이 입을 열어 이르되</a:t>
            </a:r>
            <a:endParaRPr lang="en-US" dirty="0"/>
          </a:p>
          <a:p>
            <a:r>
              <a:rPr lang="ko-KR" altLang="en-US" dirty="0"/>
              <a:t>욥</a:t>
            </a:r>
            <a:r>
              <a:rPr lang="en-US" dirty="0"/>
              <a:t>3:3 </a:t>
            </a:r>
            <a:r>
              <a:rPr lang="ko-KR" altLang="en-US" dirty="0"/>
              <a:t>내가 난 날이 멸망하였더라면</a:t>
            </a:r>
            <a:r>
              <a:rPr lang="en-US" dirty="0"/>
              <a:t>, </a:t>
            </a:r>
            <a:r>
              <a:rPr lang="ko-KR" altLang="en-US" dirty="0"/>
              <a:t>사내 아이를 배었다 하던 그 밤도 그러하였더라면</a:t>
            </a:r>
            <a:r>
              <a:rPr lang="en-US" dirty="0"/>
              <a:t>,</a:t>
            </a:r>
          </a:p>
          <a:p>
            <a:r>
              <a:rPr lang="ko-KR" altLang="en-US" dirty="0"/>
              <a:t>욥</a:t>
            </a:r>
            <a:r>
              <a:rPr lang="en-US" dirty="0"/>
              <a:t>3:4 </a:t>
            </a:r>
            <a:r>
              <a:rPr lang="ko-KR" altLang="en-US" dirty="0"/>
              <a:t>그 날이 캄캄하였더라면</a:t>
            </a:r>
            <a:r>
              <a:rPr lang="en-US" dirty="0"/>
              <a:t>, </a:t>
            </a:r>
            <a:r>
              <a:rPr lang="ko-KR" altLang="en-US" dirty="0"/>
              <a:t>하나님이 위에서 돌아보지 않으셨더라면</a:t>
            </a:r>
            <a:r>
              <a:rPr lang="en-US" dirty="0"/>
              <a:t>, </a:t>
            </a:r>
            <a:r>
              <a:rPr lang="ko-KR" altLang="en-US" dirty="0"/>
              <a:t>빛도 그 날을 비추지 않았더라면</a:t>
            </a:r>
            <a:endParaRPr lang="en-US" dirty="0"/>
          </a:p>
        </p:txBody>
      </p:sp>
    </p:spTree>
    <p:extLst>
      <p:ext uri="{BB962C8B-B14F-4D97-AF65-F5344CB8AC3E}">
        <p14:creationId xmlns:p14="http://schemas.microsoft.com/office/powerpoint/2010/main" val="39763204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12" y="0"/>
            <a:ext cx="12039600" cy="6740307"/>
          </a:xfrm>
          <a:prstGeom prst="rect">
            <a:avLst/>
          </a:prstGeom>
          <a:solidFill>
            <a:srgbClr val="002060"/>
          </a:solidFill>
        </p:spPr>
        <p:txBody>
          <a:bodyPr wrap="square">
            <a:spAutoFit/>
          </a:bodyPr>
          <a:lstStyle/>
          <a:p>
            <a:r>
              <a:rPr lang="ko-KR" altLang="en-US" sz="3200" b="1" dirty="0" smtClean="0">
                <a:solidFill>
                  <a:srgbClr val="FFFF00"/>
                </a:solidFill>
              </a:rPr>
              <a:t>     욥기의 구조와 내용 </a:t>
            </a:r>
            <a:r>
              <a:rPr lang="en-US" sz="2800" b="1" dirty="0" smtClean="0">
                <a:solidFill>
                  <a:srgbClr val="FFFF00"/>
                </a:solidFill>
              </a:rPr>
              <a:t>Structure </a:t>
            </a:r>
            <a:r>
              <a:rPr lang="en-US" sz="2800" b="1" dirty="0">
                <a:solidFill>
                  <a:srgbClr val="FFFF00"/>
                </a:solidFill>
              </a:rPr>
              <a:t>&amp; Outline of the Book of Job</a:t>
            </a:r>
          </a:p>
          <a:p>
            <a:r>
              <a:rPr lang="en-US" sz="1000" b="1" dirty="0">
                <a:solidFill>
                  <a:schemeClr val="bg1"/>
                </a:solidFill>
              </a:rPr>
              <a:t> </a:t>
            </a:r>
            <a:endParaRPr lang="en-US" sz="1000" b="1" dirty="0" smtClean="0">
              <a:solidFill>
                <a:schemeClr val="bg1"/>
              </a:solidFill>
            </a:endParaRPr>
          </a:p>
          <a:p>
            <a:r>
              <a:rPr lang="en-US" sz="2800" b="1" dirty="0" smtClean="0">
                <a:solidFill>
                  <a:schemeClr val="bg1"/>
                </a:solidFill>
              </a:rPr>
              <a:t>I</a:t>
            </a:r>
            <a:r>
              <a:rPr lang="en-US" sz="2800" b="1" dirty="0">
                <a:solidFill>
                  <a:schemeClr val="bg1"/>
                </a:solidFill>
              </a:rPr>
              <a:t>. </a:t>
            </a:r>
            <a:r>
              <a:rPr lang="ko-KR" altLang="en-US" sz="2800" b="1" dirty="0">
                <a:solidFill>
                  <a:schemeClr val="bg1"/>
                </a:solidFill>
              </a:rPr>
              <a:t>서론</a:t>
            </a:r>
            <a:r>
              <a:rPr lang="en-US" sz="2800" b="1" dirty="0">
                <a:solidFill>
                  <a:schemeClr val="bg1"/>
                </a:solidFill>
              </a:rPr>
              <a:t>. 1:1-2:13</a:t>
            </a:r>
          </a:p>
          <a:p>
            <a:pPr lvl="0"/>
            <a:r>
              <a:rPr lang="zh-TW" altLang="en-US" sz="2400" dirty="0" smtClean="0">
                <a:solidFill>
                  <a:schemeClr val="bg1"/>
                </a:solidFill>
              </a:rPr>
              <a:t>     </a:t>
            </a:r>
            <a:r>
              <a:rPr lang="en-US" altLang="zh-TW" sz="2400" dirty="0" smtClean="0">
                <a:solidFill>
                  <a:schemeClr val="bg1"/>
                </a:solidFill>
              </a:rPr>
              <a:t>	</a:t>
            </a:r>
            <a:r>
              <a:rPr lang="zh-TW" altLang="en-US" sz="2400" dirty="0" smtClean="0">
                <a:solidFill>
                  <a:schemeClr val="bg1"/>
                </a:solidFill>
              </a:rPr>
              <a:t>의</a:t>
            </a:r>
            <a:r>
              <a:rPr lang="zh-TW" altLang="en-US" sz="2400" dirty="0">
                <a:solidFill>
                  <a:schemeClr val="bg1"/>
                </a:solidFill>
              </a:rPr>
              <a:t>인 욥의 행복</a:t>
            </a:r>
            <a:r>
              <a:rPr lang="en-US" sz="2400" dirty="0">
                <a:solidFill>
                  <a:schemeClr val="bg1"/>
                </a:solidFill>
              </a:rPr>
              <a:t> (1:1-5</a:t>
            </a:r>
            <a:r>
              <a:rPr lang="en-US" sz="2400" dirty="0" smtClean="0">
                <a:solidFill>
                  <a:schemeClr val="bg1"/>
                </a:solidFill>
              </a:rPr>
              <a:t>)			</a:t>
            </a:r>
            <a:r>
              <a:rPr lang="zh-TW" altLang="en-US" sz="2400" dirty="0" smtClean="0">
                <a:solidFill>
                  <a:schemeClr val="bg1"/>
                </a:solidFill>
              </a:rPr>
              <a:t>시</a:t>
            </a:r>
            <a:r>
              <a:rPr lang="zh-TW" altLang="en-US" sz="2400" dirty="0">
                <a:solidFill>
                  <a:schemeClr val="bg1"/>
                </a:solidFill>
              </a:rPr>
              <a:t>험받는 욥</a:t>
            </a:r>
            <a:r>
              <a:rPr lang="en-US" sz="2400" dirty="0">
                <a:solidFill>
                  <a:schemeClr val="bg1"/>
                </a:solidFill>
              </a:rPr>
              <a:t> (1:6-2:13)</a:t>
            </a:r>
          </a:p>
          <a:p>
            <a:r>
              <a:rPr lang="en-US" sz="2800" b="1" dirty="0">
                <a:solidFill>
                  <a:schemeClr val="bg1"/>
                </a:solidFill>
              </a:rPr>
              <a:t>II. </a:t>
            </a:r>
            <a:r>
              <a:rPr lang="ko-KR" altLang="en-US" sz="2800" b="1" dirty="0">
                <a:solidFill>
                  <a:schemeClr val="bg1"/>
                </a:solidFill>
              </a:rPr>
              <a:t>세 친구와의 대화</a:t>
            </a:r>
            <a:r>
              <a:rPr lang="en-US" sz="2800" b="1" dirty="0">
                <a:solidFill>
                  <a:schemeClr val="bg1"/>
                </a:solidFill>
              </a:rPr>
              <a:t>/</a:t>
            </a:r>
            <a:r>
              <a:rPr lang="ko-KR" altLang="en-US" sz="2800" b="1" dirty="0">
                <a:solidFill>
                  <a:schemeClr val="bg1"/>
                </a:solidFill>
              </a:rPr>
              <a:t>변론</a:t>
            </a:r>
            <a:r>
              <a:rPr lang="en-US" sz="2800" b="1" dirty="0">
                <a:solidFill>
                  <a:schemeClr val="bg1"/>
                </a:solidFill>
              </a:rPr>
              <a:t> (3:1-27:23)</a:t>
            </a:r>
          </a:p>
          <a:p>
            <a:pPr lvl="0"/>
            <a:r>
              <a:rPr lang="zh-TW" altLang="en-US" sz="2400" dirty="0" smtClean="0">
                <a:solidFill>
                  <a:schemeClr val="bg1"/>
                </a:solidFill>
              </a:rPr>
              <a:t>     욥</a:t>
            </a:r>
            <a:r>
              <a:rPr lang="zh-TW" altLang="en-US" sz="2400" dirty="0">
                <a:solidFill>
                  <a:schemeClr val="bg1"/>
                </a:solidFill>
              </a:rPr>
              <a:t>의 탄식 </a:t>
            </a:r>
            <a:r>
              <a:rPr lang="en-US" sz="2400" dirty="0">
                <a:solidFill>
                  <a:schemeClr val="bg1"/>
                </a:solidFill>
              </a:rPr>
              <a:t>– </a:t>
            </a:r>
            <a:r>
              <a:rPr lang="zh-TW" altLang="en-US" sz="2400" dirty="0">
                <a:solidFill>
                  <a:schemeClr val="bg1"/>
                </a:solidFill>
              </a:rPr>
              <a:t>생일 저주 </a:t>
            </a:r>
            <a:r>
              <a:rPr lang="en-US" sz="2400" dirty="0">
                <a:solidFill>
                  <a:schemeClr val="bg1"/>
                </a:solidFill>
              </a:rPr>
              <a:t>(3:1-26)</a:t>
            </a:r>
          </a:p>
          <a:p>
            <a:r>
              <a:rPr lang="en-US" sz="2800" b="1" dirty="0" smtClean="0">
                <a:solidFill>
                  <a:schemeClr val="bg1"/>
                </a:solidFill>
              </a:rPr>
              <a:t>III</a:t>
            </a:r>
            <a:r>
              <a:rPr lang="en-US" sz="2800" b="1" dirty="0">
                <a:solidFill>
                  <a:schemeClr val="bg1"/>
                </a:solidFill>
              </a:rPr>
              <a:t>. </a:t>
            </a:r>
            <a:r>
              <a:rPr lang="ko-KR" altLang="en-US" sz="2800" b="1" dirty="0">
                <a:solidFill>
                  <a:schemeClr val="bg1"/>
                </a:solidFill>
              </a:rPr>
              <a:t>지혜에 대한</a:t>
            </a:r>
            <a:r>
              <a:rPr lang="en-US" sz="2800" b="1" dirty="0">
                <a:solidFill>
                  <a:schemeClr val="bg1"/>
                </a:solidFill>
              </a:rPr>
              <a:t> (</a:t>
            </a:r>
            <a:r>
              <a:rPr lang="ko-KR" altLang="en-US" sz="2800" b="1" dirty="0">
                <a:solidFill>
                  <a:schemeClr val="bg1"/>
                </a:solidFill>
              </a:rPr>
              <a:t>욥의</a:t>
            </a:r>
            <a:r>
              <a:rPr lang="en-US" sz="2800" b="1" dirty="0">
                <a:solidFill>
                  <a:schemeClr val="bg1"/>
                </a:solidFill>
              </a:rPr>
              <a:t>) </a:t>
            </a:r>
            <a:r>
              <a:rPr lang="ko-KR" altLang="en-US" sz="2800" b="1" dirty="0">
                <a:solidFill>
                  <a:schemeClr val="bg1"/>
                </a:solidFill>
              </a:rPr>
              <a:t>중간 발언</a:t>
            </a:r>
            <a:r>
              <a:rPr lang="en-US" sz="2800" b="1" dirty="0">
                <a:solidFill>
                  <a:schemeClr val="bg1"/>
                </a:solidFill>
              </a:rPr>
              <a:t> (28:1-28)</a:t>
            </a:r>
          </a:p>
          <a:p>
            <a:r>
              <a:rPr lang="en-US" sz="2800" b="1" dirty="0">
                <a:solidFill>
                  <a:schemeClr val="bg1"/>
                </a:solidFill>
              </a:rPr>
              <a:t>IV. </a:t>
            </a:r>
            <a:r>
              <a:rPr lang="ko-KR" altLang="en-US" sz="2800" b="1" dirty="0">
                <a:solidFill>
                  <a:schemeClr val="bg1"/>
                </a:solidFill>
              </a:rPr>
              <a:t>혼자서 발언한 내용들</a:t>
            </a:r>
            <a:r>
              <a:rPr lang="en-US" sz="2800" b="1" dirty="0">
                <a:solidFill>
                  <a:schemeClr val="bg1"/>
                </a:solidFill>
              </a:rPr>
              <a:t> (29:1-42:6) </a:t>
            </a:r>
          </a:p>
          <a:p>
            <a:r>
              <a:rPr lang="en-US" sz="2400" dirty="0" smtClean="0">
                <a:solidFill>
                  <a:schemeClr val="bg1"/>
                </a:solidFill>
              </a:rPr>
              <a:t>     A</a:t>
            </a:r>
            <a:r>
              <a:rPr lang="en-US" sz="2400" dirty="0">
                <a:solidFill>
                  <a:schemeClr val="bg1"/>
                </a:solidFill>
              </a:rPr>
              <a:t>. </a:t>
            </a:r>
            <a:r>
              <a:rPr lang="ko-KR" altLang="en-US" sz="2400" dirty="0">
                <a:solidFill>
                  <a:schemeClr val="bg1"/>
                </a:solidFill>
              </a:rPr>
              <a:t>욥의 장광설</a:t>
            </a:r>
            <a:r>
              <a:rPr lang="en-US" sz="2400" dirty="0">
                <a:solidFill>
                  <a:schemeClr val="bg1"/>
                </a:solidFill>
              </a:rPr>
              <a:t>/</a:t>
            </a:r>
            <a:r>
              <a:rPr lang="ko-KR" altLang="en-US" sz="2400" dirty="0">
                <a:solidFill>
                  <a:schemeClr val="bg1"/>
                </a:solidFill>
              </a:rPr>
              <a:t>열변</a:t>
            </a:r>
            <a:r>
              <a:rPr lang="en-US" sz="2400" dirty="0">
                <a:solidFill>
                  <a:schemeClr val="bg1"/>
                </a:solidFill>
              </a:rPr>
              <a:t> (29:1-31:40) – </a:t>
            </a:r>
            <a:r>
              <a:rPr lang="ko-KR" altLang="en-US" sz="2400" dirty="0">
                <a:solidFill>
                  <a:schemeClr val="bg1"/>
                </a:solidFill>
              </a:rPr>
              <a:t>과거</a:t>
            </a:r>
            <a:r>
              <a:rPr lang="en-US" sz="2400" dirty="0">
                <a:solidFill>
                  <a:schemeClr val="bg1"/>
                </a:solidFill>
              </a:rPr>
              <a:t>, </a:t>
            </a:r>
            <a:r>
              <a:rPr lang="ko-KR" altLang="en-US" sz="2400" dirty="0">
                <a:solidFill>
                  <a:schemeClr val="bg1"/>
                </a:solidFill>
              </a:rPr>
              <a:t>현재 상황</a:t>
            </a:r>
            <a:r>
              <a:rPr lang="en-US" sz="2400" dirty="0">
                <a:solidFill>
                  <a:schemeClr val="bg1"/>
                </a:solidFill>
              </a:rPr>
              <a:t>, </a:t>
            </a:r>
            <a:r>
              <a:rPr lang="ko-KR" altLang="en-US" sz="2400" dirty="0">
                <a:solidFill>
                  <a:schemeClr val="bg1"/>
                </a:solidFill>
              </a:rPr>
              <a:t>마지막 발언</a:t>
            </a:r>
            <a:endParaRPr lang="en-US" sz="2400" dirty="0">
              <a:solidFill>
                <a:schemeClr val="bg1"/>
              </a:solidFill>
            </a:endParaRPr>
          </a:p>
          <a:p>
            <a:r>
              <a:rPr lang="en-US" sz="2400" dirty="0" smtClean="0">
                <a:solidFill>
                  <a:schemeClr val="bg1"/>
                </a:solidFill>
              </a:rPr>
              <a:t>     B</a:t>
            </a:r>
            <a:r>
              <a:rPr lang="en-US" sz="2400" dirty="0">
                <a:solidFill>
                  <a:schemeClr val="bg1"/>
                </a:solidFill>
              </a:rPr>
              <a:t>. </a:t>
            </a:r>
            <a:r>
              <a:rPr lang="ko-KR" altLang="en-US" sz="2400" dirty="0">
                <a:solidFill>
                  <a:schemeClr val="bg1"/>
                </a:solidFill>
              </a:rPr>
              <a:t>엘리후의 발언</a:t>
            </a:r>
            <a:r>
              <a:rPr lang="en-US" sz="2400" dirty="0">
                <a:solidFill>
                  <a:schemeClr val="bg1"/>
                </a:solidFill>
              </a:rPr>
              <a:t> (32:1-37:24)</a:t>
            </a:r>
          </a:p>
          <a:p>
            <a:r>
              <a:rPr lang="en-US" sz="2400" dirty="0" smtClean="0">
                <a:solidFill>
                  <a:schemeClr val="bg1"/>
                </a:solidFill>
              </a:rPr>
              <a:t>     C</a:t>
            </a:r>
            <a:r>
              <a:rPr lang="en-US" sz="2400" dirty="0">
                <a:solidFill>
                  <a:schemeClr val="bg1"/>
                </a:solidFill>
              </a:rPr>
              <a:t>. </a:t>
            </a:r>
            <a:r>
              <a:rPr lang="ko-KR" altLang="en-US" sz="2400" dirty="0">
                <a:solidFill>
                  <a:schemeClr val="bg1"/>
                </a:solidFill>
              </a:rPr>
              <a:t>하나님의 출현</a:t>
            </a:r>
            <a:r>
              <a:rPr lang="en-US" sz="2400" dirty="0">
                <a:solidFill>
                  <a:schemeClr val="bg1"/>
                </a:solidFill>
              </a:rPr>
              <a:t> (</a:t>
            </a:r>
            <a:r>
              <a:rPr lang="en-US" sz="2400" dirty="0" smtClean="0">
                <a:solidFill>
                  <a:schemeClr val="bg1"/>
                </a:solidFill>
              </a:rPr>
              <a:t>38:1-41:34): </a:t>
            </a:r>
            <a:r>
              <a:rPr lang="en-US" sz="2400" b="1" i="1" dirty="0" smtClean="0">
                <a:solidFill>
                  <a:srgbClr val="FFFF00"/>
                </a:solidFill>
              </a:rPr>
              <a:t>Shekinah</a:t>
            </a:r>
            <a:endParaRPr lang="en-US" sz="2400" b="1" i="1" dirty="0">
              <a:solidFill>
                <a:srgbClr val="FFFF00"/>
              </a:solidFill>
            </a:endParaRPr>
          </a:p>
          <a:p>
            <a:pPr lvl="0"/>
            <a:r>
              <a:rPr lang="en-US" altLang="zh-TW" sz="2400" dirty="0">
                <a:solidFill>
                  <a:schemeClr val="bg1"/>
                </a:solidFill>
              </a:rPr>
              <a:t>	</a:t>
            </a:r>
            <a:r>
              <a:rPr lang="zh-TW" altLang="en-US" sz="2400" dirty="0" smtClean="0">
                <a:solidFill>
                  <a:schemeClr val="bg1"/>
                </a:solidFill>
              </a:rPr>
              <a:t>하</a:t>
            </a:r>
            <a:r>
              <a:rPr lang="zh-TW" altLang="en-US" sz="2400" dirty="0">
                <a:solidFill>
                  <a:schemeClr val="bg1"/>
                </a:solidFill>
              </a:rPr>
              <a:t>나님의 첫 번째 말씀</a:t>
            </a:r>
            <a:r>
              <a:rPr lang="en-US" sz="2400" dirty="0">
                <a:solidFill>
                  <a:schemeClr val="bg1"/>
                </a:solidFill>
              </a:rPr>
              <a:t> (38:1-40:2</a:t>
            </a:r>
            <a:r>
              <a:rPr lang="en-US" sz="2400" dirty="0" smtClean="0">
                <a:solidFill>
                  <a:schemeClr val="bg1"/>
                </a:solidFill>
              </a:rPr>
              <a:t>)	</a:t>
            </a:r>
            <a:r>
              <a:rPr lang="zh-TW" altLang="en-US" sz="2400" dirty="0" smtClean="0">
                <a:solidFill>
                  <a:schemeClr val="bg1"/>
                </a:solidFill>
              </a:rPr>
              <a:t>겸</a:t>
            </a:r>
            <a:r>
              <a:rPr lang="zh-TW" altLang="en-US" sz="2400" dirty="0">
                <a:solidFill>
                  <a:schemeClr val="bg1"/>
                </a:solidFill>
              </a:rPr>
              <a:t>손해진 욥</a:t>
            </a:r>
            <a:r>
              <a:rPr lang="en-US" sz="2400" dirty="0">
                <a:solidFill>
                  <a:schemeClr val="bg1"/>
                </a:solidFill>
              </a:rPr>
              <a:t> (40:3-5)</a:t>
            </a:r>
          </a:p>
          <a:p>
            <a:pPr lvl="0"/>
            <a:r>
              <a:rPr lang="en-US" altLang="zh-TW" sz="2400" dirty="0" smtClean="0">
                <a:solidFill>
                  <a:schemeClr val="bg1"/>
                </a:solidFill>
              </a:rPr>
              <a:t>	</a:t>
            </a:r>
            <a:r>
              <a:rPr lang="zh-TW" altLang="en-US" sz="2400" dirty="0" smtClean="0">
                <a:solidFill>
                  <a:schemeClr val="bg1"/>
                </a:solidFill>
              </a:rPr>
              <a:t>하</a:t>
            </a:r>
            <a:r>
              <a:rPr lang="zh-TW" altLang="en-US" sz="2400" dirty="0">
                <a:solidFill>
                  <a:schemeClr val="bg1"/>
                </a:solidFill>
              </a:rPr>
              <a:t>나님의 두 번째 말씀</a:t>
            </a:r>
            <a:r>
              <a:rPr lang="en-US" sz="2400" dirty="0">
                <a:solidFill>
                  <a:schemeClr val="bg1"/>
                </a:solidFill>
              </a:rPr>
              <a:t>(40:6-41:34)</a:t>
            </a:r>
          </a:p>
          <a:p>
            <a:r>
              <a:rPr lang="en-US" sz="2400" dirty="0" smtClean="0">
                <a:solidFill>
                  <a:schemeClr val="bg1"/>
                </a:solidFill>
                <a:latin typeface="Malgun Gothic" pitchFamily="34" charset="-127"/>
                <a:ea typeface="Malgun Gothic" pitchFamily="34" charset="-127"/>
              </a:rPr>
              <a:t>     </a:t>
            </a:r>
            <a:r>
              <a:rPr lang="en-US" sz="2400" b="1" dirty="0" smtClean="0">
                <a:solidFill>
                  <a:schemeClr val="bg1"/>
                </a:solidFill>
                <a:latin typeface="Malgun Gothic" pitchFamily="34" charset="-127"/>
                <a:ea typeface="Malgun Gothic" pitchFamily="34" charset="-127"/>
              </a:rPr>
              <a:t>D</a:t>
            </a:r>
            <a:r>
              <a:rPr lang="en-US" sz="2400" b="1" dirty="0">
                <a:solidFill>
                  <a:schemeClr val="bg1"/>
                </a:solidFill>
                <a:latin typeface="Malgun Gothic" pitchFamily="34" charset="-127"/>
                <a:ea typeface="Malgun Gothic" pitchFamily="34" charset="-127"/>
              </a:rPr>
              <a:t>. </a:t>
            </a:r>
            <a:r>
              <a:rPr lang="zh-TW" altLang="en-US" sz="2400" b="1" dirty="0">
                <a:solidFill>
                  <a:schemeClr val="bg1"/>
                </a:solidFill>
                <a:latin typeface="Malgun Gothic" pitchFamily="34" charset="-127"/>
                <a:ea typeface="Malgun Gothic" pitchFamily="34" charset="-127"/>
              </a:rPr>
              <a:t>욥의 마지막 회개 </a:t>
            </a:r>
            <a:r>
              <a:rPr lang="en-US" sz="2400" b="1" dirty="0">
                <a:solidFill>
                  <a:schemeClr val="bg1"/>
                </a:solidFill>
                <a:latin typeface="Malgun Gothic" pitchFamily="34" charset="-127"/>
                <a:ea typeface="Malgun Gothic" pitchFamily="34" charset="-127"/>
              </a:rPr>
              <a:t>(42:1-6)</a:t>
            </a:r>
          </a:p>
          <a:p>
            <a:r>
              <a:rPr lang="en-US" sz="2800" b="1" dirty="0">
                <a:solidFill>
                  <a:schemeClr val="bg1"/>
                </a:solidFill>
              </a:rPr>
              <a:t>V. </a:t>
            </a:r>
            <a:r>
              <a:rPr lang="ko-KR" altLang="en-US" sz="2800" b="1" dirty="0">
                <a:solidFill>
                  <a:schemeClr val="bg1"/>
                </a:solidFill>
              </a:rPr>
              <a:t>후기</a:t>
            </a:r>
            <a:r>
              <a:rPr lang="en-US" sz="2800" b="1" dirty="0">
                <a:solidFill>
                  <a:schemeClr val="bg1"/>
                </a:solidFill>
              </a:rPr>
              <a:t> (42:7-17) – </a:t>
            </a:r>
            <a:r>
              <a:rPr lang="ko-KR" altLang="en-US" sz="2800" b="1" dirty="0">
                <a:solidFill>
                  <a:schemeClr val="bg1"/>
                </a:solidFill>
              </a:rPr>
              <a:t>하나님의 판단과 회복</a:t>
            </a:r>
            <a:endParaRPr lang="en-US" sz="1000" b="1" dirty="0">
              <a:solidFill>
                <a:schemeClr val="bg1"/>
              </a:solidFill>
            </a:endParaRPr>
          </a:p>
          <a:p>
            <a:r>
              <a:rPr lang="ko-KR" altLang="en-US" sz="1000" dirty="0" smtClean="0">
                <a:solidFill>
                  <a:schemeClr val="bg1"/>
                </a:solidFill>
              </a:rPr>
              <a:t>  </a:t>
            </a:r>
            <a:endParaRPr lang="en-US" altLang="ko-KR" sz="1000" dirty="0" smtClean="0">
              <a:solidFill>
                <a:schemeClr val="bg1"/>
              </a:solidFill>
            </a:endParaRPr>
          </a:p>
          <a:p>
            <a:r>
              <a:rPr lang="ko-KR" altLang="en-US" sz="2400" dirty="0" smtClean="0">
                <a:solidFill>
                  <a:schemeClr val="bg1"/>
                </a:solidFill>
              </a:rPr>
              <a:t>         </a:t>
            </a:r>
            <a:r>
              <a:rPr lang="en-US" altLang="ko-KR" sz="2400" dirty="0" smtClean="0">
                <a:solidFill>
                  <a:srgbClr val="FFFF00"/>
                </a:solidFill>
              </a:rPr>
              <a:t>*</a:t>
            </a:r>
            <a:r>
              <a:rPr lang="ko-KR" altLang="en-US" sz="2400" b="1" dirty="0" smtClean="0">
                <a:solidFill>
                  <a:srgbClr val="FFFF00"/>
                </a:solidFill>
              </a:rPr>
              <a:t>시가</a:t>
            </a:r>
            <a:r>
              <a:rPr lang="ko-KR" altLang="en-US" sz="2400" dirty="0" smtClean="0">
                <a:solidFill>
                  <a:srgbClr val="FFFF00"/>
                </a:solidFill>
              </a:rPr>
              <a:t> </a:t>
            </a:r>
            <a:r>
              <a:rPr lang="en-US" sz="2400" dirty="0">
                <a:solidFill>
                  <a:schemeClr val="bg1"/>
                </a:solidFill>
              </a:rPr>
              <a:t>(3:1-42:6) </a:t>
            </a:r>
            <a:r>
              <a:rPr lang="en-US" sz="2400" dirty="0" smtClean="0">
                <a:solidFill>
                  <a:schemeClr val="bg1"/>
                </a:solidFill>
              </a:rPr>
              <a:t>      // </a:t>
            </a:r>
            <a:r>
              <a:rPr lang="ko-KR" altLang="en-US" sz="2400" b="1" dirty="0">
                <a:solidFill>
                  <a:srgbClr val="FFFF00"/>
                </a:solidFill>
              </a:rPr>
              <a:t>산문</a:t>
            </a:r>
            <a:r>
              <a:rPr lang="en-US" sz="2400" dirty="0">
                <a:solidFill>
                  <a:schemeClr val="bg1"/>
                </a:solidFill>
              </a:rPr>
              <a:t>: </a:t>
            </a:r>
            <a:r>
              <a:rPr lang="ko-KR" altLang="en-US" sz="2400" dirty="0">
                <a:solidFill>
                  <a:schemeClr val="bg1"/>
                </a:solidFill>
              </a:rPr>
              <a:t>서문 </a:t>
            </a:r>
            <a:r>
              <a:rPr lang="en-US" sz="2400" dirty="0">
                <a:solidFill>
                  <a:schemeClr val="bg1"/>
                </a:solidFill>
              </a:rPr>
              <a:t>(1:1-2:13) &amp; </a:t>
            </a:r>
            <a:r>
              <a:rPr lang="ko-KR" altLang="en-US" sz="2400" dirty="0">
                <a:solidFill>
                  <a:schemeClr val="bg1"/>
                </a:solidFill>
              </a:rPr>
              <a:t>후기 </a:t>
            </a:r>
            <a:r>
              <a:rPr lang="en-US" sz="2400" dirty="0">
                <a:solidFill>
                  <a:schemeClr val="bg1"/>
                </a:solidFill>
              </a:rPr>
              <a:t>(42:7-17) </a:t>
            </a:r>
          </a:p>
          <a:p>
            <a:endParaRPr lang="en-US" sz="2400" dirty="0">
              <a:solidFill>
                <a:schemeClr val="bg1"/>
              </a:solidFill>
            </a:endParaRPr>
          </a:p>
        </p:txBody>
      </p:sp>
    </p:spTree>
    <p:extLst>
      <p:ext uri="{BB962C8B-B14F-4D97-AF65-F5344CB8AC3E}">
        <p14:creationId xmlns:p14="http://schemas.microsoft.com/office/powerpoint/2010/main" val="42563777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40307"/>
          </a:xfrm>
          <a:prstGeom prst="rect">
            <a:avLst/>
          </a:prstGeom>
          <a:solidFill>
            <a:srgbClr val="002060"/>
          </a:solidFill>
        </p:spPr>
        <p:txBody>
          <a:bodyPr wrap="square">
            <a:spAutoFit/>
          </a:bodyPr>
          <a:lstStyle/>
          <a:p>
            <a:r>
              <a:rPr lang="en-US" sz="2800" b="1" baseline="30000" dirty="0">
                <a:solidFill>
                  <a:schemeClr val="bg1"/>
                </a:solidFill>
                <a:latin typeface="+mn-ea"/>
              </a:rPr>
              <a:t> </a:t>
            </a:r>
            <a:r>
              <a:rPr lang="ko-KR" altLang="en-US" sz="2800" b="1" dirty="0" smtClean="0">
                <a:solidFill>
                  <a:schemeClr val="bg1"/>
                </a:solidFill>
                <a:latin typeface="+mn-ea"/>
              </a:rPr>
              <a:t>                  </a:t>
            </a:r>
            <a:r>
              <a:rPr lang="ko-KR" altLang="en-US" sz="3200" b="1" dirty="0" smtClean="0">
                <a:solidFill>
                  <a:srgbClr val="FFFF00"/>
                </a:solidFill>
                <a:latin typeface="+mn-ea"/>
              </a:rPr>
              <a:t>욥 </a:t>
            </a:r>
            <a:r>
              <a:rPr lang="en-US" altLang="ko-KR" sz="3200" b="1" dirty="0" smtClean="0">
                <a:solidFill>
                  <a:srgbClr val="FFFF00"/>
                </a:solidFill>
                <a:latin typeface="+mn-ea"/>
              </a:rPr>
              <a:t>(</a:t>
            </a:r>
            <a:r>
              <a:rPr lang="he-IL" sz="3600" b="1" dirty="0" smtClean="0">
                <a:solidFill>
                  <a:srgbClr val="FFFF00"/>
                </a:solidFill>
              </a:rPr>
              <a:t>אִיּוֹב</a:t>
            </a:r>
            <a:r>
              <a:rPr lang="en-US" altLang="ko-KR" sz="3200" b="1" dirty="0" smtClean="0">
                <a:solidFill>
                  <a:srgbClr val="FFFF00"/>
                </a:solidFill>
                <a:latin typeface="+mn-ea"/>
              </a:rPr>
              <a:t>)</a:t>
            </a:r>
            <a:r>
              <a:rPr lang="ko-KR" altLang="en-US" sz="3200" b="1" dirty="0" smtClean="0">
                <a:solidFill>
                  <a:srgbClr val="FFFF00"/>
                </a:solidFill>
                <a:latin typeface="+mn-ea"/>
              </a:rPr>
              <a:t> </a:t>
            </a:r>
            <a:r>
              <a:rPr lang="en-US" altLang="ko-KR" sz="3200" b="1" dirty="0" smtClean="0">
                <a:solidFill>
                  <a:srgbClr val="FFFF00"/>
                </a:solidFill>
                <a:latin typeface="+mn-ea"/>
              </a:rPr>
              <a:t>- </a:t>
            </a:r>
            <a:r>
              <a:rPr lang="ko-KR" altLang="en-US" sz="3200" b="1" dirty="0" smtClean="0">
                <a:solidFill>
                  <a:srgbClr val="FFFF00"/>
                </a:solidFill>
                <a:latin typeface="+mn-ea"/>
              </a:rPr>
              <a:t>어느 시대 사람인가</a:t>
            </a:r>
            <a:r>
              <a:rPr lang="en-US" altLang="ko-KR" sz="3200" b="1" dirty="0" smtClean="0">
                <a:solidFill>
                  <a:srgbClr val="FFFF00"/>
                </a:solidFill>
                <a:latin typeface="+mn-ea"/>
              </a:rPr>
              <a:t>?</a:t>
            </a:r>
          </a:p>
          <a:p>
            <a:endParaRPr lang="en-US" altLang="ko-KR" sz="800" b="1" dirty="0" smtClean="0">
              <a:solidFill>
                <a:schemeClr val="bg1"/>
              </a:solidFill>
              <a:latin typeface="+mn-ea"/>
            </a:endParaRPr>
          </a:p>
          <a:p>
            <a:r>
              <a:rPr lang="en-US" altLang="ko-KR" sz="2800" dirty="0" smtClean="0">
                <a:solidFill>
                  <a:srgbClr val="FFFF00"/>
                </a:solidFill>
              </a:rPr>
              <a:t>-</a:t>
            </a:r>
            <a:r>
              <a:rPr lang="ko-KR" altLang="en-US" sz="2800" b="1" dirty="0" smtClean="0">
                <a:solidFill>
                  <a:srgbClr val="FFFF00"/>
                </a:solidFill>
              </a:rPr>
              <a:t>욥기 </a:t>
            </a:r>
            <a:r>
              <a:rPr lang="en-US" sz="2800" b="1" dirty="0" smtClean="0">
                <a:solidFill>
                  <a:srgbClr val="FFFF00"/>
                </a:solidFill>
              </a:rPr>
              <a:t>42:17</a:t>
            </a:r>
            <a:r>
              <a:rPr lang="en-US" sz="2800" dirty="0" smtClean="0">
                <a:solidFill>
                  <a:srgbClr val="FFFF00"/>
                </a:solidFill>
              </a:rPr>
              <a:t>. </a:t>
            </a:r>
            <a:r>
              <a:rPr lang="ko-KR" altLang="en-US" sz="2800" dirty="0">
                <a:solidFill>
                  <a:schemeClr val="bg1"/>
                </a:solidFill>
              </a:rPr>
              <a:t>욥이 늙어 나이가 차서 </a:t>
            </a:r>
            <a:r>
              <a:rPr lang="ko-KR" altLang="en-US" sz="2800" dirty="0" smtClean="0">
                <a:solidFill>
                  <a:schemeClr val="bg1"/>
                </a:solidFill>
              </a:rPr>
              <a:t>죽었더라</a:t>
            </a:r>
            <a:r>
              <a:rPr lang="en-US" altLang="ko-KR" sz="2800" dirty="0" smtClean="0">
                <a:solidFill>
                  <a:schemeClr val="bg1"/>
                </a:solidFill>
              </a:rPr>
              <a:t>. </a:t>
            </a:r>
            <a:r>
              <a:rPr lang="ko-KR" altLang="en-US" sz="2800" dirty="0" smtClean="0">
                <a:solidFill>
                  <a:schemeClr val="bg1"/>
                </a:solidFill>
              </a:rPr>
              <a:t> </a:t>
            </a:r>
            <a:r>
              <a:rPr lang="en-US" altLang="ko-KR" sz="2000" dirty="0" smtClean="0">
                <a:solidFill>
                  <a:srgbClr val="FFFF00"/>
                </a:solidFill>
              </a:rPr>
              <a:t>(</a:t>
            </a:r>
            <a:r>
              <a:rPr lang="ko-KR" altLang="en-US" sz="2000" dirty="0" smtClean="0">
                <a:solidFill>
                  <a:srgbClr val="FFFF00"/>
                </a:solidFill>
              </a:rPr>
              <a:t>욥기의 마지막 절</a:t>
            </a:r>
            <a:r>
              <a:rPr lang="en-US" altLang="ko-KR" sz="2000" dirty="0" smtClean="0">
                <a:solidFill>
                  <a:srgbClr val="FFFF00"/>
                </a:solidFill>
              </a:rPr>
              <a:t>)</a:t>
            </a:r>
            <a:endParaRPr lang="en-US" sz="2000" dirty="0">
              <a:solidFill>
                <a:srgbClr val="FFFF00"/>
              </a:solidFill>
            </a:endParaRPr>
          </a:p>
          <a:p>
            <a:endParaRPr lang="en-US" altLang="ko-KR" sz="800" b="1" dirty="0" smtClean="0">
              <a:solidFill>
                <a:schemeClr val="bg1"/>
              </a:solidFill>
              <a:latin typeface="+mn-ea"/>
            </a:endParaRPr>
          </a:p>
          <a:p>
            <a:r>
              <a:rPr lang="en-US" altLang="ko-KR" sz="2800" b="1" dirty="0" smtClean="0">
                <a:solidFill>
                  <a:srgbClr val="FFFF00"/>
                </a:solidFill>
                <a:latin typeface="+mn-ea"/>
              </a:rPr>
              <a:t>-</a:t>
            </a:r>
            <a:r>
              <a:rPr lang="ko-KR" altLang="en-US" sz="2800" b="1" dirty="0" smtClean="0">
                <a:solidFill>
                  <a:srgbClr val="FFFF00"/>
                </a:solidFill>
                <a:latin typeface="+mn-ea"/>
              </a:rPr>
              <a:t>칠십인역</a:t>
            </a:r>
            <a:r>
              <a:rPr lang="en-US" altLang="ko-KR" sz="2800" b="1" dirty="0" smtClean="0">
                <a:solidFill>
                  <a:srgbClr val="FFFF00"/>
                </a:solidFill>
                <a:latin typeface="+mn-ea"/>
              </a:rPr>
              <a:t>(the Septuagint = LXX)</a:t>
            </a:r>
            <a:r>
              <a:rPr lang="ko-KR" altLang="en-US" sz="2800" b="1" dirty="0" smtClean="0">
                <a:solidFill>
                  <a:srgbClr val="FFFF00"/>
                </a:solidFill>
                <a:latin typeface="+mn-ea"/>
              </a:rPr>
              <a:t>의 긴 종결</a:t>
            </a:r>
            <a:endParaRPr lang="en-US" altLang="ko-KR" sz="2800" b="1" dirty="0">
              <a:solidFill>
                <a:srgbClr val="FFFF00"/>
              </a:solidFill>
              <a:latin typeface="+mn-ea"/>
            </a:endParaRPr>
          </a:p>
          <a:p>
            <a:r>
              <a:rPr lang="en-US" sz="2300" b="1" baseline="30000" dirty="0" smtClean="0">
                <a:solidFill>
                  <a:srgbClr val="FFFF00"/>
                </a:solidFill>
              </a:rPr>
              <a:t>                      LXX </a:t>
            </a:r>
            <a:r>
              <a:rPr lang="en-US" sz="2300" b="1" dirty="0">
                <a:solidFill>
                  <a:srgbClr val="FFFF00"/>
                </a:solidFill>
              </a:rPr>
              <a:t>Job 42:17</a:t>
            </a:r>
            <a:r>
              <a:rPr lang="el-GR" sz="2300" b="1" dirty="0">
                <a:solidFill>
                  <a:srgbClr val="FFFF00"/>
                </a:solidFill>
              </a:rPr>
              <a:t> </a:t>
            </a:r>
            <a:r>
              <a:rPr lang="el-GR" sz="2300" dirty="0">
                <a:solidFill>
                  <a:schemeClr val="bg1"/>
                </a:solidFill>
              </a:rPr>
              <a:t>καὶ ἐτελεύτησεν </a:t>
            </a:r>
            <a:r>
              <a:rPr lang="el-GR" sz="2300" b="1" dirty="0">
                <a:solidFill>
                  <a:srgbClr val="FFFF00"/>
                </a:solidFill>
              </a:rPr>
              <a:t>Ιωβ</a:t>
            </a:r>
            <a:r>
              <a:rPr lang="el-GR" sz="2300" dirty="0">
                <a:solidFill>
                  <a:schemeClr val="bg1"/>
                </a:solidFill>
              </a:rPr>
              <a:t> πρεσβύτερος καὶ πλήρης ἡμερῶν </a:t>
            </a:r>
            <a:r>
              <a:rPr lang="el-GR" sz="2300" dirty="0">
                <a:solidFill>
                  <a:srgbClr val="FFFF00"/>
                </a:solidFill>
              </a:rPr>
              <a:t>[</a:t>
            </a:r>
            <a:r>
              <a:rPr lang="en-US" sz="2300" dirty="0">
                <a:solidFill>
                  <a:srgbClr val="FFFF00"/>
                </a:solidFill>
              </a:rPr>
              <a:t>1</a:t>
            </a:r>
            <a:r>
              <a:rPr lang="el-GR" sz="2300" dirty="0">
                <a:solidFill>
                  <a:srgbClr val="FFFF00"/>
                </a:solidFill>
              </a:rPr>
              <a:t>]</a:t>
            </a:r>
            <a:r>
              <a:rPr lang="el-GR" sz="2300" dirty="0">
                <a:solidFill>
                  <a:schemeClr val="bg1"/>
                </a:solidFill>
              </a:rPr>
              <a:t> γέγραπται δὲ αὐτὸν πάλιν ἀναστήσεσθαι μεθ᾽ ὧν ὁ κύριος ἀνίστησιν </a:t>
            </a:r>
            <a:r>
              <a:rPr lang="el-GR" sz="2300" dirty="0">
                <a:solidFill>
                  <a:srgbClr val="FFFF00"/>
                </a:solidFill>
              </a:rPr>
              <a:t>[</a:t>
            </a:r>
            <a:r>
              <a:rPr lang="en-US" sz="2300" dirty="0">
                <a:solidFill>
                  <a:srgbClr val="FFFF00"/>
                </a:solidFill>
              </a:rPr>
              <a:t>2</a:t>
            </a:r>
            <a:r>
              <a:rPr lang="el-GR" sz="2300" dirty="0">
                <a:solidFill>
                  <a:srgbClr val="FFFF00"/>
                </a:solidFill>
              </a:rPr>
              <a:t>]</a:t>
            </a:r>
            <a:r>
              <a:rPr lang="el-GR" sz="2300" dirty="0">
                <a:solidFill>
                  <a:schemeClr val="bg1"/>
                </a:solidFill>
              </a:rPr>
              <a:t> οὗτος ἑρμηνεύεται ἐκ τῆς Συριακῆς βίβλου ἐν μὲν γῇ κατοικῶν τῇ Αυσίτιδι ἐπὶ τοῖς ὁρίοις τῆς Ιδουμαίας καὶ Ἀραβίας προϋπῆρχεν δὲ αὐτῷ ὄνομα </a:t>
            </a:r>
            <a:r>
              <a:rPr lang="el-GR" sz="2300" b="1" dirty="0">
                <a:solidFill>
                  <a:srgbClr val="FFFF00"/>
                </a:solidFill>
              </a:rPr>
              <a:t>Ιωβαβ </a:t>
            </a:r>
            <a:r>
              <a:rPr lang="el-GR" sz="2300" dirty="0">
                <a:solidFill>
                  <a:srgbClr val="FFFF00"/>
                </a:solidFill>
              </a:rPr>
              <a:t>[</a:t>
            </a:r>
            <a:r>
              <a:rPr lang="en-US" sz="2300" dirty="0">
                <a:solidFill>
                  <a:srgbClr val="FFFF00"/>
                </a:solidFill>
              </a:rPr>
              <a:t>3</a:t>
            </a:r>
            <a:r>
              <a:rPr lang="el-GR" sz="2300" dirty="0">
                <a:solidFill>
                  <a:srgbClr val="FFFF00"/>
                </a:solidFill>
              </a:rPr>
              <a:t>] </a:t>
            </a:r>
            <a:r>
              <a:rPr lang="el-GR" sz="2300" dirty="0">
                <a:solidFill>
                  <a:schemeClr val="bg1"/>
                </a:solidFill>
              </a:rPr>
              <a:t>λαβὼν δὲ γυναῖκα Ἀράβισσαν γεννᾷ υἱόν ᾧ ὄνομα </a:t>
            </a:r>
            <a:r>
              <a:rPr lang="el-GR" sz="2300" b="1" dirty="0">
                <a:solidFill>
                  <a:srgbClr val="FFFF00"/>
                </a:solidFill>
              </a:rPr>
              <a:t>Εννων </a:t>
            </a:r>
            <a:r>
              <a:rPr lang="el-GR" sz="2300" dirty="0">
                <a:solidFill>
                  <a:schemeClr val="bg1"/>
                </a:solidFill>
              </a:rPr>
              <a:t>ἦν δὲ αὐτὸς πατρὸς μὲν </a:t>
            </a:r>
            <a:r>
              <a:rPr lang="el-GR" sz="2300" b="1" dirty="0">
                <a:solidFill>
                  <a:srgbClr val="FFFF00"/>
                </a:solidFill>
              </a:rPr>
              <a:t>Ζαρε</a:t>
            </a:r>
            <a:r>
              <a:rPr lang="el-GR" sz="2300" dirty="0">
                <a:solidFill>
                  <a:schemeClr val="bg1"/>
                </a:solidFill>
              </a:rPr>
              <a:t> τῶν </a:t>
            </a:r>
            <a:r>
              <a:rPr lang="el-GR" sz="2300" b="1" dirty="0">
                <a:solidFill>
                  <a:srgbClr val="FFFF00"/>
                </a:solidFill>
              </a:rPr>
              <a:t>Ησαυ</a:t>
            </a:r>
            <a:r>
              <a:rPr lang="el-GR" sz="2300" dirty="0">
                <a:solidFill>
                  <a:schemeClr val="bg1"/>
                </a:solidFill>
              </a:rPr>
              <a:t> υἱῶν υἱός μητρὸς δὲ </a:t>
            </a:r>
            <a:r>
              <a:rPr lang="el-GR" sz="2300" b="1" dirty="0">
                <a:solidFill>
                  <a:srgbClr val="FFFF00"/>
                </a:solidFill>
              </a:rPr>
              <a:t>Βοσορρας</a:t>
            </a:r>
            <a:r>
              <a:rPr lang="el-GR" sz="2300" dirty="0">
                <a:solidFill>
                  <a:schemeClr val="bg1"/>
                </a:solidFill>
              </a:rPr>
              <a:t> ὥστε εἶναι αὐτὸν </a:t>
            </a:r>
            <a:r>
              <a:rPr lang="el-GR" sz="2300" b="1" dirty="0">
                <a:solidFill>
                  <a:srgbClr val="FFFF00"/>
                </a:solidFill>
              </a:rPr>
              <a:t>πέμπτον ἀπὸ Αβρααμ</a:t>
            </a:r>
            <a:r>
              <a:rPr lang="el-GR" sz="2300" dirty="0">
                <a:solidFill>
                  <a:schemeClr val="bg1"/>
                </a:solidFill>
              </a:rPr>
              <a:t> </a:t>
            </a:r>
            <a:r>
              <a:rPr lang="el-GR" sz="2300" dirty="0">
                <a:solidFill>
                  <a:srgbClr val="FFFF00"/>
                </a:solidFill>
              </a:rPr>
              <a:t>[</a:t>
            </a:r>
            <a:r>
              <a:rPr lang="en-US" sz="2300" dirty="0">
                <a:solidFill>
                  <a:srgbClr val="FFFF00"/>
                </a:solidFill>
              </a:rPr>
              <a:t>4</a:t>
            </a:r>
            <a:r>
              <a:rPr lang="el-GR" sz="2300" dirty="0">
                <a:solidFill>
                  <a:srgbClr val="FFFF00"/>
                </a:solidFill>
              </a:rPr>
              <a:t>] </a:t>
            </a:r>
            <a:r>
              <a:rPr lang="el-GR" sz="2300" dirty="0">
                <a:solidFill>
                  <a:schemeClr val="bg1"/>
                </a:solidFill>
              </a:rPr>
              <a:t>καὶ οὗτοι </a:t>
            </a:r>
            <a:r>
              <a:rPr lang="el-GR" sz="2300" b="1" dirty="0">
                <a:solidFill>
                  <a:srgbClr val="FFFF00"/>
                </a:solidFill>
              </a:rPr>
              <a:t>οἱ βασιλεῖς οἱ βασιλεύσαντες ἐν Εδωμ </a:t>
            </a:r>
            <a:r>
              <a:rPr lang="el-GR" sz="2300" dirty="0">
                <a:solidFill>
                  <a:schemeClr val="bg1"/>
                </a:solidFill>
              </a:rPr>
              <a:t>ἧς καὶ αὐτὸς ἦρξεν χώρας πρῶτος </a:t>
            </a:r>
            <a:r>
              <a:rPr lang="el-GR" sz="2300" b="1" dirty="0">
                <a:solidFill>
                  <a:srgbClr val="FFFF00"/>
                </a:solidFill>
              </a:rPr>
              <a:t>Βαλακ ὁ τοῦ Βεωρ </a:t>
            </a:r>
            <a:r>
              <a:rPr lang="el-GR" sz="2300" dirty="0">
                <a:solidFill>
                  <a:schemeClr val="bg1"/>
                </a:solidFill>
              </a:rPr>
              <a:t>καὶ ὄνομα τῇ πόλει αὐτοῦ Δενναβα μετὰ δὲ Βαλακ </a:t>
            </a:r>
            <a:r>
              <a:rPr lang="el-GR" sz="2300" b="1" dirty="0">
                <a:solidFill>
                  <a:srgbClr val="FFFF00"/>
                </a:solidFill>
              </a:rPr>
              <a:t>Ιωβαβ ὁ καλούμενος Ιωβ</a:t>
            </a:r>
            <a:r>
              <a:rPr lang="el-GR" sz="2300" dirty="0">
                <a:solidFill>
                  <a:schemeClr val="bg1"/>
                </a:solidFill>
              </a:rPr>
              <a:t> μετὰ δὲ τοῦτον </a:t>
            </a:r>
            <a:r>
              <a:rPr lang="el-GR" sz="2300" b="1" dirty="0">
                <a:solidFill>
                  <a:srgbClr val="FFFF00"/>
                </a:solidFill>
              </a:rPr>
              <a:t>Ασομ</a:t>
            </a:r>
            <a:r>
              <a:rPr lang="el-GR" sz="2300" dirty="0">
                <a:solidFill>
                  <a:schemeClr val="bg1"/>
                </a:solidFill>
              </a:rPr>
              <a:t> ὁ ὑπάρχων ἡγεμὼν ἐκ τῆς Θαιμανίτιδος χώρας μετὰ δὲ τοῦτον </a:t>
            </a:r>
            <a:r>
              <a:rPr lang="el-GR" sz="2300" b="1" dirty="0">
                <a:solidFill>
                  <a:srgbClr val="FFFF00"/>
                </a:solidFill>
              </a:rPr>
              <a:t>Αδαδ</a:t>
            </a:r>
            <a:r>
              <a:rPr lang="el-GR" sz="2300" dirty="0">
                <a:solidFill>
                  <a:schemeClr val="bg1"/>
                </a:solidFill>
              </a:rPr>
              <a:t> υἱὸς Βαραδ ὁ ἐκκόψας Μαδιαμ ἐν τῷ πεδίῳ Μωαβ καὶ ὄνομα τῇ πόλει αὐτοῦ Γεθθαιμ </a:t>
            </a:r>
            <a:r>
              <a:rPr lang="el-GR" sz="2300" dirty="0">
                <a:solidFill>
                  <a:srgbClr val="FFFF00"/>
                </a:solidFill>
              </a:rPr>
              <a:t>[</a:t>
            </a:r>
            <a:r>
              <a:rPr lang="en-US" sz="2300" dirty="0">
                <a:solidFill>
                  <a:srgbClr val="FFFF00"/>
                </a:solidFill>
              </a:rPr>
              <a:t>5</a:t>
            </a:r>
            <a:r>
              <a:rPr lang="el-GR" sz="2300" dirty="0">
                <a:solidFill>
                  <a:srgbClr val="FFFF00"/>
                </a:solidFill>
              </a:rPr>
              <a:t>] </a:t>
            </a:r>
            <a:r>
              <a:rPr lang="el-GR" sz="2300" dirty="0">
                <a:solidFill>
                  <a:schemeClr val="bg1"/>
                </a:solidFill>
              </a:rPr>
              <a:t>οἱ δὲ ἐλθόντες πρὸς αὐτὸν φίλοι </a:t>
            </a:r>
            <a:r>
              <a:rPr lang="el-GR" sz="2300" b="1" dirty="0">
                <a:solidFill>
                  <a:srgbClr val="FFFF00"/>
                </a:solidFill>
              </a:rPr>
              <a:t>Ελιφας</a:t>
            </a:r>
            <a:r>
              <a:rPr lang="el-GR" sz="2300" dirty="0">
                <a:solidFill>
                  <a:schemeClr val="bg1"/>
                </a:solidFill>
              </a:rPr>
              <a:t> τῶν Ησαυ υἱῶν Θαιμανων βασιλεύς </a:t>
            </a:r>
            <a:r>
              <a:rPr lang="el-GR" sz="2300" b="1" dirty="0">
                <a:solidFill>
                  <a:srgbClr val="FFFF00"/>
                </a:solidFill>
              </a:rPr>
              <a:t>Βαλδαδ</a:t>
            </a:r>
            <a:r>
              <a:rPr lang="el-GR" sz="2300" dirty="0">
                <a:solidFill>
                  <a:schemeClr val="bg1"/>
                </a:solidFill>
              </a:rPr>
              <a:t> ὁ Σαυχαίων τύραννος </a:t>
            </a:r>
            <a:r>
              <a:rPr lang="el-GR" sz="2300" b="1" dirty="0">
                <a:solidFill>
                  <a:srgbClr val="FFFF00"/>
                </a:solidFill>
              </a:rPr>
              <a:t>Σωφαρ</a:t>
            </a:r>
            <a:r>
              <a:rPr lang="el-GR" sz="2300" dirty="0">
                <a:solidFill>
                  <a:schemeClr val="bg1"/>
                </a:solidFill>
              </a:rPr>
              <a:t> ὁ Μιναίων </a:t>
            </a:r>
            <a:r>
              <a:rPr lang="el-GR" sz="2300" dirty="0" smtClean="0">
                <a:solidFill>
                  <a:schemeClr val="bg1"/>
                </a:solidFill>
              </a:rPr>
              <a:t>βασιλεύς</a:t>
            </a:r>
            <a:r>
              <a:rPr lang="en-US" sz="2300" dirty="0" smtClean="0">
                <a:solidFill>
                  <a:schemeClr val="bg1"/>
                </a:solidFill>
              </a:rPr>
              <a:t>.</a:t>
            </a:r>
            <a:endParaRPr lang="en-US" sz="800" dirty="0" smtClean="0">
              <a:solidFill>
                <a:schemeClr val="bg1"/>
              </a:solidFill>
            </a:endParaRPr>
          </a:p>
          <a:p>
            <a:endParaRPr lang="en-US" sz="800" dirty="0" smtClean="0">
              <a:solidFill>
                <a:schemeClr val="bg1"/>
              </a:solidFill>
            </a:endParaRPr>
          </a:p>
          <a:p>
            <a:r>
              <a:rPr lang="ko-KR" altLang="en-US" sz="2400" b="1" dirty="0" smtClean="0">
                <a:solidFill>
                  <a:srgbClr val="FFFF00"/>
                </a:solidFill>
              </a:rPr>
              <a:t>    </a:t>
            </a:r>
            <a:r>
              <a:rPr lang="en-US" altLang="ko-KR" sz="2400" b="1" dirty="0" smtClean="0">
                <a:solidFill>
                  <a:srgbClr val="FFFF00"/>
                </a:solidFill>
              </a:rPr>
              <a:t>-</a:t>
            </a:r>
            <a:r>
              <a:rPr lang="ko-KR" altLang="en-US" sz="2400" b="1" dirty="0" smtClean="0">
                <a:solidFill>
                  <a:srgbClr val="FFFF00"/>
                </a:solidFill>
              </a:rPr>
              <a:t>아브라함의 </a:t>
            </a:r>
            <a:r>
              <a:rPr lang="en-US" altLang="ko-KR" sz="2400" b="1" dirty="0" smtClean="0">
                <a:solidFill>
                  <a:srgbClr val="FFFF00"/>
                </a:solidFill>
              </a:rPr>
              <a:t>5</a:t>
            </a:r>
            <a:r>
              <a:rPr lang="ko-KR" altLang="en-US" sz="2400" b="1" dirty="0" smtClean="0">
                <a:solidFill>
                  <a:srgbClr val="FFFF00"/>
                </a:solidFill>
              </a:rPr>
              <a:t>대손 </a:t>
            </a:r>
            <a:r>
              <a:rPr lang="ko-KR" altLang="en-US" sz="2400" b="1" dirty="0">
                <a:solidFill>
                  <a:srgbClr val="FFFF00"/>
                </a:solidFill>
              </a:rPr>
              <a:t>요밥 </a:t>
            </a:r>
            <a:r>
              <a:rPr lang="en-US" altLang="ko-KR" sz="2400" b="1" dirty="0">
                <a:solidFill>
                  <a:srgbClr val="FFFF00"/>
                </a:solidFill>
              </a:rPr>
              <a:t>(</a:t>
            </a:r>
            <a:r>
              <a:rPr lang="ko-KR" altLang="en-US" sz="2400" b="1" dirty="0">
                <a:solidFill>
                  <a:srgbClr val="FFFF00"/>
                </a:solidFill>
              </a:rPr>
              <a:t>욥</a:t>
            </a:r>
            <a:r>
              <a:rPr lang="en-US" altLang="ko-KR" sz="2400" b="1" dirty="0" smtClean="0">
                <a:solidFill>
                  <a:srgbClr val="FFFF00"/>
                </a:solidFill>
              </a:rPr>
              <a:t>): </a:t>
            </a:r>
            <a:r>
              <a:rPr lang="ko-KR" altLang="en-US" sz="2400" b="1" dirty="0" smtClean="0">
                <a:solidFill>
                  <a:schemeClr val="bg1"/>
                </a:solidFill>
              </a:rPr>
              <a:t>아브라함 </a:t>
            </a:r>
            <a:r>
              <a:rPr lang="en-US" altLang="ko-KR" sz="2400" b="1" dirty="0">
                <a:solidFill>
                  <a:schemeClr val="bg1"/>
                </a:solidFill>
              </a:rPr>
              <a:t>– </a:t>
            </a:r>
            <a:r>
              <a:rPr lang="ko-KR" altLang="en-US" sz="2400" b="1" dirty="0">
                <a:solidFill>
                  <a:schemeClr val="bg1"/>
                </a:solidFill>
              </a:rPr>
              <a:t>이삭 </a:t>
            </a:r>
            <a:r>
              <a:rPr lang="en-US" altLang="ko-KR" sz="2400" b="1" dirty="0">
                <a:solidFill>
                  <a:schemeClr val="bg1"/>
                </a:solidFill>
              </a:rPr>
              <a:t>– </a:t>
            </a:r>
            <a:r>
              <a:rPr lang="ko-KR" altLang="en-US" sz="2400" b="1" dirty="0" smtClean="0">
                <a:solidFill>
                  <a:schemeClr val="bg1"/>
                </a:solidFill>
              </a:rPr>
              <a:t>에서</a:t>
            </a:r>
            <a:r>
              <a:rPr lang="en-US" altLang="ko-KR" sz="2400" b="1" dirty="0" smtClean="0">
                <a:solidFill>
                  <a:schemeClr val="bg1"/>
                </a:solidFill>
              </a:rPr>
              <a:t> – </a:t>
            </a:r>
            <a:r>
              <a:rPr lang="ko-KR" altLang="en-US" sz="2400" b="1" dirty="0" smtClean="0">
                <a:solidFill>
                  <a:schemeClr val="bg1"/>
                </a:solidFill>
              </a:rPr>
              <a:t>세라 </a:t>
            </a:r>
            <a:r>
              <a:rPr lang="en-US" altLang="ko-KR" sz="2400" b="1" dirty="0">
                <a:solidFill>
                  <a:schemeClr val="bg1"/>
                </a:solidFill>
              </a:rPr>
              <a:t>– </a:t>
            </a:r>
            <a:r>
              <a:rPr lang="ko-KR" altLang="en-US" sz="2400" b="1" dirty="0">
                <a:solidFill>
                  <a:srgbClr val="FFFF00"/>
                </a:solidFill>
              </a:rPr>
              <a:t>요밥 </a:t>
            </a:r>
            <a:r>
              <a:rPr lang="en-US" altLang="ko-KR" sz="2400" b="1" dirty="0" smtClean="0">
                <a:solidFill>
                  <a:srgbClr val="FFFF00"/>
                </a:solidFill>
              </a:rPr>
              <a:t>(</a:t>
            </a:r>
            <a:r>
              <a:rPr lang="ko-KR" altLang="en-US" sz="2400" b="1" dirty="0" smtClean="0">
                <a:solidFill>
                  <a:srgbClr val="FFFF00"/>
                </a:solidFill>
              </a:rPr>
              <a:t>욥</a:t>
            </a:r>
            <a:r>
              <a:rPr lang="en-US" altLang="ko-KR" sz="2400" b="1" dirty="0" smtClean="0">
                <a:solidFill>
                  <a:srgbClr val="FFFF00"/>
                </a:solidFill>
              </a:rPr>
              <a:t>) </a:t>
            </a:r>
          </a:p>
          <a:p>
            <a:r>
              <a:rPr lang="en-US" altLang="ko-KR" sz="2400" b="1" dirty="0">
                <a:solidFill>
                  <a:srgbClr val="FFFF00"/>
                </a:solidFill>
              </a:rPr>
              <a:t> </a:t>
            </a:r>
            <a:r>
              <a:rPr lang="en-US" altLang="ko-KR" sz="2400" b="1" dirty="0" smtClean="0">
                <a:solidFill>
                  <a:srgbClr val="FFFF00"/>
                </a:solidFill>
              </a:rPr>
              <a:t>   -</a:t>
            </a:r>
            <a:r>
              <a:rPr lang="ko-KR" altLang="en-US" sz="2400" b="1" dirty="0" smtClean="0">
                <a:solidFill>
                  <a:srgbClr val="FFFF00"/>
                </a:solidFill>
              </a:rPr>
              <a:t>에돔 </a:t>
            </a:r>
            <a:r>
              <a:rPr lang="ko-KR" altLang="en-US" sz="2400" b="1" dirty="0">
                <a:solidFill>
                  <a:srgbClr val="FFFF00"/>
                </a:solidFill>
              </a:rPr>
              <a:t>땅을 다스린 </a:t>
            </a:r>
            <a:r>
              <a:rPr lang="ko-KR" altLang="en-US" sz="2400" b="1" dirty="0" smtClean="0">
                <a:solidFill>
                  <a:srgbClr val="FFFF00"/>
                </a:solidFill>
              </a:rPr>
              <a:t>왕</a:t>
            </a:r>
            <a:r>
              <a:rPr lang="en-US" altLang="ko-KR" sz="2400" b="1" dirty="0" smtClean="0">
                <a:solidFill>
                  <a:srgbClr val="FFFF00"/>
                </a:solidFill>
              </a:rPr>
              <a:t>:</a:t>
            </a:r>
            <a:r>
              <a:rPr lang="en-US" altLang="ko-KR" sz="2400" dirty="0" smtClean="0">
                <a:solidFill>
                  <a:schemeClr val="bg1"/>
                </a:solidFill>
              </a:rPr>
              <a:t> </a:t>
            </a:r>
            <a:r>
              <a:rPr lang="ko-KR" altLang="en-US" sz="2400" b="1" dirty="0">
                <a:solidFill>
                  <a:schemeClr val="bg1"/>
                </a:solidFill>
              </a:rPr>
              <a:t>브올의 아들 </a:t>
            </a:r>
            <a:r>
              <a:rPr lang="ko-KR" altLang="en-US" sz="2400" b="1" dirty="0" smtClean="0">
                <a:solidFill>
                  <a:schemeClr val="bg1"/>
                </a:solidFill>
              </a:rPr>
              <a:t>벨라 </a:t>
            </a:r>
            <a:r>
              <a:rPr lang="en-US" altLang="ko-KR" sz="2400" b="1" dirty="0" smtClean="0">
                <a:solidFill>
                  <a:schemeClr val="bg1"/>
                </a:solidFill>
              </a:rPr>
              <a:t>- </a:t>
            </a:r>
            <a:r>
              <a:rPr lang="ko-KR" altLang="en-US" sz="2400" b="1" dirty="0" smtClean="0">
                <a:solidFill>
                  <a:schemeClr val="bg1"/>
                </a:solidFill>
              </a:rPr>
              <a:t>보스라 </a:t>
            </a:r>
            <a:r>
              <a:rPr lang="ko-KR" altLang="en-US" sz="2400" b="1" dirty="0">
                <a:solidFill>
                  <a:schemeClr val="bg1"/>
                </a:solidFill>
              </a:rPr>
              <a:t>세라의 아들 </a:t>
            </a:r>
            <a:r>
              <a:rPr lang="ko-KR" altLang="en-US" sz="2400" b="1" dirty="0" smtClean="0">
                <a:solidFill>
                  <a:srgbClr val="FFFF00"/>
                </a:solidFill>
              </a:rPr>
              <a:t>요밥 </a:t>
            </a:r>
            <a:r>
              <a:rPr lang="en-US" altLang="ko-KR" sz="2400" b="1" dirty="0" smtClean="0">
                <a:solidFill>
                  <a:srgbClr val="FFFF00"/>
                </a:solidFill>
              </a:rPr>
              <a:t>(</a:t>
            </a:r>
            <a:r>
              <a:rPr lang="ko-KR" altLang="en-US" sz="2400" b="1" dirty="0">
                <a:solidFill>
                  <a:srgbClr val="FFFF00"/>
                </a:solidFill>
              </a:rPr>
              <a:t>욥</a:t>
            </a:r>
            <a:r>
              <a:rPr lang="en-US" altLang="ko-KR" sz="2400" b="1" dirty="0" smtClean="0">
                <a:solidFill>
                  <a:srgbClr val="FFFF00"/>
                </a:solidFill>
              </a:rPr>
              <a:t>)</a:t>
            </a:r>
            <a:r>
              <a:rPr lang="ko-KR" altLang="en-US" sz="2400" b="1" dirty="0" smtClean="0">
                <a:solidFill>
                  <a:srgbClr val="FFFF00"/>
                </a:solidFill>
              </a:rPr>
              <a:t> </a:t>
            </a:r>
            <a:r>
              <a:rPr lang="en-US" altLang="ko-KR" sz="2400" b="1" dirty="0" smtClean="0">
                <a:solidFill>
                  <a:schemeClr val="bg1"/>
                </a:solidFill>
              </a:rPr>
              <a:t>– </a:t>
            </a:r>
            <a:r>
              <a:rPr lang="ko-KR" altLang="en-US" sz="2400" b="1" dirty="0" smtClean="0">
                <a:solidFill>
                  <a:schemeClr val="bg1"/>
                </a:solidFill>
              </a:rPr>
              <a:t>후삼 </a:t>
            </a:r>
            <a:r>
              <a:rPr lang="en-US" altLang="ko-KR" sz="2400" b="1" dirty="0" smtClean="0">
                <a:solidFill>
                  <a:schemeClr val="bg1"/>
                </a:solidFill>
              </a:rPr>
              <a:t>- </a:t>
            </a:r>
            <a:r>
              <a:rPr lang="ko-KR" altLang="en-US" sz="2400" b="1" dirty="0" smtClean="0">
                <a:solidFill>
                  <a:schemeClr val="bg1"/>
                </a:solidFill>
              </a:rPr>
              <a:t>하닷</a:t>
            </a:r>
            <a:endParaRPr lang="en-US" altLang="ko-KR" sz="2400" dirty="0">
              <a:solidFill>
                <a:schemeClr val="bg1"/>
              </a:solidFill>
            </a:endParaRPr>
          </a:p>
        </p:txBody>
      </p:sp>
    </p:spTree>
    <p:extLst>
      <p:ext uri="{BB962C8B-B14F-4D97-AF65-F5344CB8AC3E}">
        <p14:creationId xmlns:p14="http://schemas.microsoft.com/office/powerpoint/2010/main" val="33893621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40307"/>
          </a:xfrm>
          <a:prstGeom prst="rect">
            <a:avLst/>
          </a:prstGeom>
        </p:spPr>
        <p:txBody>
          <a:bodyPr wrap="square">
            <a:spAutoFit/>
          </a:bodyPr>
          <a:lstStyle/>
          <a:p>
            <a:r>
              <a:rPr lang="en-US" sz="2800" b="1" baseline="30000" dirty="0">
                <a:latin typeface="+mn-ea"/>
              </a:rPr>
              <a:t> </a:t>
            </a:r>
            <a:r>
              <a:rPr lang="ko-KR" altLang="en-US" sz="2800" b="1" dirty="0" smtClean="0">
                <a:latin typeface="+mn-ea"/>
              </a:rPr>
              <a:t>                  </a:t>
            </a:r>
            <a:r>
              <a:rPr lang="ko-KR" altLang="en-US" sz="3600" b="1" dirty="0" smtClean="0">
                <a:solidFill>
                  <a:srgbClr val="C00000"/>
                </a:solidFill>
                <a:latin typeface="+mn-ea"/>
              </a:rPr>
              <a:t>욥 </a:t>
            </a:r>
            <a:r>
              <a:rPr lang="en-US" altLang="ko-KR" sz="3600" b="1" dirty="0" smtClean="0">
                <a:solidFill>
                  <a:srgbClr val="C00000"/>
                </a:solidFill>
                <a:latin typeface="+mn-ea"/>
              </a:rPr>
              <a:t>(</a:t>
            </a:r>
            <a:r>
              <a:rPr lang="he-IL" sz="4000" b="1" dirty="0" smtClean="0">
                <a:solidFill>
                  <a:srgbClr val="FF0000"/>
                </a:solidFill>
              </a:rPr>
              <a:t>אִיּוֹב</a:t>
            </a:r>
            <a:r>
              <a:rPr lang="en-US" altLang="ko-KR" sz="3600" b="1" dirty="0" smtClean="0">
                <a:solidFill>
                  <a:srgbClr val="C00000"/>
                </a:solidFill>
                <a:latin typeface="+mn-ea"/>
              </a:rPr>
              <a:t>)</a:t>
            </a:r>
            <a:r>
              <a:rPr lang="ko-KR" altLang="en-US" sz="3600" b="1" dirty="0" smtClean="0">
                <a:solidFill>
                  <a:srgbClr val="C00000"/>
                </a:solidFill>
                <a:latin typeface="+mn-ea"/>
              </a:rPr>
              <a:t> </a:t>
            </a:r>
            <a:r>
              <a:rPr lang="en-US" altLang="ko-KR" sz="3600" b="1" dirty="0" smtClean="0">
                <a:solidFill>
                  <a:srgbClr val="C00000"/>
                </a:solidFill>
                <a:latin typeface="+mn-ea"/>
              </a:rPr>
              <a:t>- </a:t>
            </a:r>
            <a:r>
              <a:rPr lang="ko-KR" altLang="en-US" sz="3600" b="1" dirty="0" smtClean="0">
                <a:solidFill>
                  <a:srgbClr val="C00000"/>
                </a:solidFill>
                <a:latin typeface="+mn-ea"/>
              </a:rPr>
              <a:t>어느 시대 사람인가</a:t>
            </a:r>
            <a:r>
              <a:rPr lang="en-US" altLang="ko-KR" sz="3600" b="1" dirty="0" smtClean="0">
                <a:solidFill>
                  <a:srgbClr val="C00000"/>
                </a:solidFill>
                <a:latin typeface="+mn-ea"/>
              </a:rPr>
              <a:t>?</a:t>
            </a:r>
            <a:endParaRPr lang="en-US" altLang="ko-KR" sz="800" b="1" dirty="0" smtClean="0">
              <a:latin typeface="+mn-ea"/>
            </a:endParaRPr>
          </a:p>
          <a:p>
            <a:r>
              <a:rPr lang="en-US" sz="2800" baseline="30000" dirty="0" smtClean="0"/>
              <a:t>LXA </a:t>
            </a:r>
            <a:r>
              <a:rPr lang="en-US" sz="2800" b="1" dirty="0"/>
              <a:t>Job 42:17</a:t>
            </a:r>
            <a:r>
              <a:rPr lang="en-US" sz="2800" dirty="0"/>
              <a:t> And Job died, an old man and full of days: and it is written that he will rise again with those whom the Lord raises up. This man is described in the </a:t>
            </a:r>
            <a:r>
              <a:rPr lang="en-US" sz="2800" dirty="0" err="1"/>
              <a:t>Syriac</a:t>
            </a:r>
            <a:r>
              <a:rPr lang="en-US" sz="2800" dirty="0"/>
              <a:t> book </a:t>
            </a:r>
            <a:r>
              <a:rPr lang="en-US" sz="2800" i="1" dirty="0"/>
              <a:t>as </a:t>
            </a:r>
            <a:r>
              <a:rPr lang="en-US" sz="2800" dirty="0"/>
              <a:t>living in the land of </a:t>
            </a:r>
            <a:r>
              <a:rPr lang="en-US" sz="2800" dirty="0" err="1"/>
              <a:t>Ausis</a:t>
            </a:r>
            <a:r>
              <a:rPr lang="en-US" sz="2800" dirty="0"/>
              <a:t>, on the borders of </a:t>
            </a:r>
            <a:r>
              <a:rPr lang="en-US" sz="2800" dirty="0" err="1"/>
              <a:t>Idumea</a:t>
            </a:r>
            <a:r>
              <a:rPr lang="en-US" sz="2800" dirty="0"/>
              <a:t> and Arabia: and his name before was </a:t>
            </a:r>
            <a:r>
              <a:rPr lang="en-US" sz="2800" dirty="0" err="1"/>
              <a:t>Jobab</a:t>
            </a:r>
            <a:r>
              <a:rPr lang="en-US" sz="2800" dirty="0"/>
              <a:t>; and having taken an Arabian wife, he begot a son whose name was </a:t>
            </a:r>
            <a:r>
              <a:rPr lang="en-US" sz="2800" dirty="0" err="1"/>
              <a:t>Ennon</a:t>
            </a:r>
            <a:r>
              <a:rPr lang="en-US" sz="2800" dirty="0"/>
              <a:t>. And he himself was the son of his father </a:t>
            </a:r>
            <a:r>
              <a:rPr lang="en-US" sz="2800" dirty="0" err="1"/>
              <a:t>Zare</a:t>
            </a:r>
            <a:r>
              <a:rPr lang="en-US" sz="2800" dirty="0"/>
              <a:t>, one of the sons of Esau, and of his mother </a:t>
            </a:r>
            <a:r>
              <a:rPr lang="en-US" sz="2800" dirty="0" err="1"/>
              <a:t>Bosorrha</a:t>
            </a:r>
            <a:r>
              <a:rPr lang="en-US" sz="2800" dirty="0"/>
              <a:t>, so that he was the fifth from </a:t>
            </a:r>
            <a:r>
              <a:rPr lang="en-US" sz="2800" dirty="0" err="1"/>
              <a:t>Abraam</a:t>
            </a:r>
            <a:r>
              <a:rPr lang="en-US" sz="2800" dirty="0"/>
              <a:t>. And these were the kings who reigned in Edom, which country he also ruled over: first, </a:t>
            </a:r>
            <a:r>
              <a:rPr lang="en-US" sz="2800" dirty="0" err="1"/>
              <a:t>Balac</a:t>
            </a:r>
            <a:r>
              <a:rPr lang="en-US" sz="2800" dirty="0"/>
              <a:t>, the son of </a:t>
            </a:r>
            <a:r>
              <a:rPr lang="en-US" sz="2800" dirty="0" err="1"/>
              <a:t>Beor</a:t>
            </a:r>
            <a:r>
              <a:rPr lang="en-US" sz="2800" dirty="0"/>
              <a:t>, and the name of his city was </a:t>
            </a:r>
            <a:r>
              <a:rPr lang="en-US" sz="2800" dirty="0" err="1"/>
              <a:t>Dennaba</a:t>
            </a:r>
            <a:r>
              <a:rPr lang="en-US" sz="2800" dirty="0"/>
              <a:t>: but after </a:t>
            </a:r>
            <a:r>
              <a:rPr lang="en-US" sz="2800" dirty="0" err="1"/>
              <a:t>Balac</a:t>
            </a:r>
            <a:r>
              <a:rPr lang="en-US" sz="2800" dirty="0"/>
              <a:t>, </a:t>
            </a:r>
            <a:r>
              <a:rPr lang="en-US" sz="2800" dirty="0" err="1"/>
              <a:t>Jobab</a:t>
            </a:r>
            <a:r>
              <a:rPr lang="en-US" sz="2800" dirty="0"/>
              <a:t>, who is called Job, and after him </a:t>
            </a:r>
            <a:r>
              <a:rPr lang="en-US" sz="2800" dirty="0" err="1"/>
              <a:t>Asom</a:t>
            </a:r>
            <a:r>
              <a:rPr lang="en-US" sz="2800" dirty="0"/>
              <a:t>, who was governor out of the country of </a:t>
            </a:r>
            <a:r>
              <a:rPr lang="en-US" sz="2800" dirty="0" err="1"/>
              <a:t>Thaeman</a:t>
            </a:r>
            <a:r>
              <a:rPr lang="en-US" sz="2800" dirty="0"/>
              <a:t>: and after him </a:t>
            </a:r>
            <a:r>
              <a:rPr lang="en-US" sz="2800" dirty="0" err="1"/>
              <a:t>Adad</a:t>
            </a:r>
            <a:r>
              <a:rPr lang="en-US" sz="2800" dirty="0"/>
              <a:t>, the son of </a:t>
            </a:r>
            <a:r>
              <a:rPr lang="en-US" sz="2800" dirty="0" err="1"/>
              <a:t>Barad</a:t>
            </a:r>
            <a:r>
              <a:rPr lang="en-US" sz="2800" dirty="0"/>
              <a:t>, who destroyed </a:t>
            </a:r>
            <a:r>
              <a:rPr lang="en-US" sz="2800" dirty="0" err="1"/>
              <a:t>Madiam</a:t>
            </a:r>
            <a:r>
              <a:rPr lang="en-US" sz="2800" dirty="0"/>
              <a:t> in the plain of Moab; and the name of his city was </a:t>
            </a:r>
            <a:r>
              <a:rPr lang="en-US" sz="2800" dirty="0" err="1"/>
              <a:t>Gethaim</a:t>
            </a:r>
            <a:r>
              <a:rPr lang="en-US" sz="2800" dirty="0"/>
              <a:t>. And </a:t>
            </a:r>
            <a:r>
              <a:rPr lang="en-US" sz="2800" i="1" dirty="0"/>
              <a:t>his </a:t>
            </a:r>
            <a:r>
              <a:rPr lang="en-US" sz="2800" dirty="0"/>
              <a:t>friends who came to him were </a:t>
            </a:r>
            <a:r>
              <a:rPr lang="en-US" sz="2800" dirty="0" err="1"/>
              <a:t>Eliphaz</a:t>
            </a:r>
            <a:r>
              <a:rPr lang="en-US" sz="2800" dirty="0"/>
              <a:t>, of the children of Esau, king of the </a:t>
            </a:r>
            <a:r>
              <a:rPr lang="en-US" sz="2800" dirty="0" err="1"/>
              <a:t>Thaemanites</a:t>
            </a:r>
            <a:r>
              <a:rPr lang="en-US" sz="2800" dirty="0"/>
              <a:t>, </a:t>
            </a:r>
            <a:r>
              <a:rPr lang="en-US" sz="2800" dirty="0" err="1"/>
              <a:t>Baldad</a:t>
            </a:r>
            <a:r>
              <a:rPr lang="en-US" sz="2800" dirty="0"/>
              <a:t> sovereign the </a:t>
            </a:r>
            <a:r>
              <a:rPr lang="en-US" sz="2800" dirty="0" err="1"/>
              <a:t>Sauchaeans</a:t>
            </a:r>
            <a:r>
              <a:rPr lang="en-US" sz="2800" dirty="0"/>
              <a:t>, </a:t>
            </a:r>
            <a:r>
              <a:rPr lang="en-US" sz="2800" dirty="0" err="1"/>
              <a:t>Sophar</a:t>
            </a:r>
            <a:r>
              <a:rPr lang="en-US" sz="2800" dirty="0"/>
              <a:t> king of the </a:t>
            </a:r>
            <a:r>
              <a:rPr lang="en-US" sz="2800" dirty="0" err="1"/>
              <a:t>Minaeans</a:t>
            </a:r>
            <a:r>
              <a:rPr lang="en-US" sz="2800" dirty="0"/>
              <a:t>. (Job 42:17 LXA)</a:t>
            </a:r>
            <a:endParaRPr lang="en-US" sz="2800" b="1" dirty="0">
              <a:latin typeface="+mn-ea"/>
            </a:endParaRPr>
          </a:p>
        </p:txBody>
      </p:sp>
    </p:spTree>
    <p:extLst>
      <p:ext uri="{BB962C8B-B14F-4D97-AF65-F5344CB8AC3E}">
        <p14:creationId xmlns:p14="http://schemas.microsoft.com/office/powerpoint/2010/main" val="4734000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09529"/>
          </a:xfrm>
          <a:prstGeom prst="rect">
            <a:avLst/>
          </a:prstGeom>
          <a:solidFill>
            <a:srgbClr val="002060"/>
          </a:solidFill>
        </p:spPr>
        <p:txBody>
          <a:bodyPr wrap="square">
            <a:spAutoFit/>
          </a:bodyPr>
          <a:lstStyle/>
          <a:p>
            <a:r>
              <a:rPr lang="en-US" sz="2800" b="1" baseline="30000" dirty="0">
                <a:solidFill>
                  <a:schemeClr val="bg1"/>
                </a:solidFill>
                <a:latin typeface="+mn-ea"/>
              </a:rPr>
              <a:t> </a:t>
            </a:r>
            <a:r>
              <a:rPr lang="ko-KR" altLang="en-US" sz="2800" b="1" dirty="0" smtClean="0">
                <a:solidFill>
                  <a:schemeClr val="bg1"/>
                </a:solidFill>
                <a:latin typeface="+mn-ea"/>
              </a:rPr>
              <a:t>                    </a:t>
            </a:r>
            <a:r>
              <a:rPr lang="ko-KR" altLang="en-US" sz="2800" b="1" dirty="0" smtClean="0">
                <a:solidFill>
                  <a:srgbClr val="FFFF00"/>
                </a:solidFill>
                <a:latin typeface="+mn-ea"/>
              </a:rPr>
              <a:t>욥 </a:t>
            </a:r>
            <a:r>
              <a:rPr lang="en-US" altLang="ko-KR" sz="2800" b="1" dirty="0" smtClean="0">
                <a:solidFill>
                  <a:srgbClr val="FFFF00"/>
                </a:solidFill>
                <a:latin typeface="+mn-ea"/>
              </a:rPr>
              <a:t>(</a:t>
            </a:r>
            <a:r>
              <a:rPr lang="he-IL" sz="2800" b="1" dirty="0" smtClean="0">
                <a:solidFill>
                  <a:srgbClr val="FFFF00"/>
                </a:solidFill>
              </a:rPr>
              <a:t>אִיּוֹב</a:t>
            </a:r>
            <a:r>
              <a:rPr lang="en-US" altLang="ko-KR" sz="2800" b="1" dirty="0" smtClean="0">
                <a:solidFill>
                  <a:srgbClr val="FFFF00"/>
                </a:solidFill>
                <a:latin typeface="+mn-ea"/>
              </a:rPr>
              <a:t>)</a:t>
            </a:r>
            <a:r>
              <a:rPr lang="ko-KR" altLang="en-US" sz="2800" b="1" dirty="0" smtClean="0">
                <a:solidFill>
                  <a:srgbClr val="FFFF00"/>
                </a:solidFill>
                <a:latin typeface="+mn-ea"/>
              </a:rPr>
              <a:t> </a:t>
            </a:r>
            <a:r>
              <a:rPr lang="en-US" altLang="ko-KR" sz="2800" b="1" dirty="0" smtClean="0">
                <a:solidFill>
                  <a:srgbClr val="FFFF00"/>
                </a:solidFill>
                <a:latin typeface="+mn-ea"/>
              </a:rPr>
              <a:t>- </a:t>
            </a:r>
            <a:r>
              <a:rPr lang="ko-KR" altLang="en-US" sz="2800" b="1" dirty="0" smtClean="0">
                <a:solidFill>
                  <a:srgbClr val="FFFF00"/>
                </a:solidFill>
                <a:latin typeface="+mn-ea"/>
              </a:rPr>
              <a:t>어느 시대 사람인가</a:t>
            </a:r>
            <a:r>
              <a:rPr lang="en-US" altLang="ko-KR" sz="2800" b="1" dirty="0" smtClean="0">
                <a:solidFill>
                  <a:srgbClr val="FFFF00"/>
                </a:solidFill>
                <a:latin typeface="+mn-ea"/>
              </a:rPr>
              <a:t>?</a:t>
            </a:r>
          </a:p>
          <a:p>
            <a:r>
              <a:rPr lang="en-US" altLang="ko-KR" sz="2600" b="1" dirty="0" smtClean="0">
                <a:solidFill>
                  <a:schemeClr val="bg1"/>
                </a:solidFill>
              </a:rPr>
              <a:t>                               &lt;</a:t>
            </a:r>
            <a:r>
              <a:rPr lang="ko-KR" altLang="en-US" sz="2600" b="1" dirty="0" smtClean="0">
                <a:solidFill>
                  <a:schemeClr val="bg1"/>
                </a:solidFill>
              </a:rPr>
              <a:t>창세기 </a:t>
            </a:r>
            <a:r>
              <a:rPr lang="en-US" altLang="ko-KR" sz="2600" b="1" dirty="0">
                <a:solidFill>
                  <a:schemeClr val="bg1"/>
                </a:solidFill>
              </a:rPr>
              <a:t>36:17, 31-35</a:t>
            </a:r>
            <a:r>
              <a:rPr lang="ko-KR" altLang="en-US" sz="2600" b="1" dirty="0">
                <a:solidFill>
                  <a:schemeClr val="bg1"/>
                </a:solidFill>
              </a:rPr>
              <a:t> </a:t>
            </a:r>
            <a:r>
              <a:rPr lang="en-US" altLang="ko-KR" sz="2600" b="1" dirty="0">
                <a:solidFill>
                  <a:schemeClr val="bg1"/>
                </a:solidFill>
              </a:rPr>
              <a:t>&amp; </a:t>
            </a:r>
            <a:r>
              <a:rPr lang="ko-KR" altLang="en-US" sz="2600" b="1" dirty="0">
                <a:solidFill>
                  <a:schemeClr val="bg1"/>
                </a:solidFill>
              </a:rPr>
              <a:t>역대상 </a:t>
            </a:r>
            <a:r>
              <a:rPr lang="en-US" altLang="ko-KR" sz="2600" b="1" dirty="0" smtClean="0">
                <a:solidFill>
                  <a:schemeClr val="bg1"/>
                </a:solidFill>
              </a:rPr>
              <a:t>1:35-46&gt;</a:t>
            </a:r>
            <a:endParaRPr lang="en-US" altLang="ko-KR" sz="2600" b="1" dirty="0">
              <a:solidFill>
                <a:schemeClr val="bg1"/>
              </a:solidFill>
            </a:endParaRPr>
          </a:p>
          <a:p>
            <a:r>
              <a:rPr lang="en-US" altLang="ko-KR" sz="2400" b="1" dirty="0" smtClean="0">
                <a:solidFill>
                  <a:srgbClr val="FFFF00"/>
                </a:solidFill>
              </a:rPr>
              <a:t>     -</a:t>
            </a:r>
            <a:r>
              <a:rPr lang="ko-KR" altLang="en-US" sz="2400" b="1" u="sng" dirty="0" smtClean="0">
                <a:solidFill>
                  <a:srgbClr val="FFFF00"/>
                </a:solidFill>
              </a:rPr>
              <a:t>창세기 </a:t>
            </a:r>
            <a:r>
              <a:rPr lang="en-US" altLang="ko-KR" sz="2400" b="1" u="sng" dirty="0">
                <a:solidFill>
                  <a:srgbClr val="FFFF00"/>
                </a:solidFill>
              </a:rPr>
              <a:t>36:17, 31-35</a:t>
            </a:r>
            <a:r>
              <a:rPr lang="ko-KR" altLang="en-US" sz="2400" b="1" u="sng" dirty="0">
                <a:solidFill>
                  <a:srgbClr val="FFFF00"/>
                </a:solidFill>
              </a:rPr>
              <a:t> </a:t>
            </a:r>
            <a:r>
              <a:rPr lang="en-US" altLang="ko-KR" sz="2400" dirty="0" smtClean="0">
                <a:solidFill>
                  <a:schemeClr val="bg1"/>
                </a:solidFill>
              </a:rPr>
              <a:t>.</a:t>
            </a:r>
            <a:r>
              <a:rPr lang="ko-KR" altLang="en-US" sz="2400" dirty="0" smtClean="0">
                <a:solidFill>
                  <a:schemeClr val="bg1"/>
                </a:solidFill>
              </a:rPr>
              <a:t> </a:t>
            </a:r>
            <a:r>
              <a:rPr lang="en-US" sz="2400" dirty="0" smtClean="0">
                <a:solidFill>
                  <a:srgbClr val="FFFF00"/>
                </a:solidFill>
              </a:rPr>
              <a:t>17</a:t>
            </a:r>
            <a:r>
              <a:rPr lang="en-US" sz="2400" dirty="0" smtClean="0">
                <a:solidFill>
                  <a:schemeClr val="bg1"/>
                </a:solidFill>
              </a:rPr>
              <a:t> </a:t>
            </a:r>
            <a:r>
              <a:rPr lang="ko-KR" altLang="en-US" sz="2400" b="1" dirty="0">
                <a:solidFill>
                  <a:srgbClr val="FFFF00"/>
                </a:solidFill>
              </a:rPr>
              <a:t>에서의 아들 르우엘의 자손</a:t>
            </a:r>
            <a:r>
              <a:rPr lang="ko-KR" altLang="en-US" sz="2400" dirty="0">
                <a:solidFill>
                  <a:schemeClr val="bg1"/>
                </a:solidFill>
              </a:rPr>
              <a:t>으로는 나핫 </a:t>
            </a:r>
            <a:r>
              <a:rPr lang="ko-KR" altLang="en-US" sz="2400" dirty="0">
                <a:solidFill>
                  <a:srgbClr val="FF0000"/>
                </a:solidFill>
              </a:rPr>
              <a:t>족장</a:t>
            </a:r>
            <a:r>
              <a:rPr lang="en-US" sz="2400" dirty="0">
                <a:solidFill>
                  <a:schemeClr val="bg1"/>
                </a:solidFill>
              </a:rPr>
              <a:t>, </a:t>
            </a:r>
            <a:endParaRPr lang="en-US" sz="2400" dirty="0" smtClean="0">
              <a:solidFill>
                <a:schemeClr val="bg1"/>
              </a:solidFill>
            </a:endParaRPr>
          </a:p>
          <a:p>
            <a:r>
              <a:rPr lang="ko-KR" altLang="en-US" sz="2400" b="1" dirty="0" smtClean="0">
                <a:solidFill>
                  <a:srgbClr val="FFFF00"/>
                </a:solidFill>
              </a:rPr>
              <a:t>세라 </a:t>
            </a:r>
            <a:r>
              <a:rPr lang="ko-KR" altLang="en-US" sz="2400" dirty="0">
                <a:solidFill>
                  <a:srgbClr val="FF0000"/>
                </a:solidFill>
              </a:rPr>
              <a:t>족장</a:t>
            </a:r>
            <a:r>
              <a:rPr lang="en-US" sz="2400" dirty="0" smtClean="0">
                <a:solidFill>
                  <a:schemeClr val="bg1"/>
                </a:solidFill>
              </a:rPr>
              <a:t>, </a:t>
            </a:r>
            <a:r>
              <a:rPr lang="en-US" altLang="ko-KR" sz="2400" dirty="0" smtClean="0">
                <a:solidFill>
                  <a:schemeClr val="bg1"/>
                </a:solidFill>
              </a:rPr>
              <a:t>……  </a:t>
            </a:r>
            <a:r>
              <a:rPr lang="en-US" sz="2400" dirty="0" smtClean="0">
                <a:solidFill>
                  <a:srgbClr val="FFFF00"/>
                </a:solidFill>
              </a:rPr>
              <a:t>31</a:t>
            </a:r>
            <a:r>
              <a:rPr lang="en-US" sz="2400" dirty="0" smtClean="0">
                <a:solidFill>
                  <a:schemeClr val="bg1"/>
                </a:solidFill>
              </a:rPr>
              <a:t> </a:t>
            </a:r>
            <a:r>
              <a:rPr lang="ko-KR" altLang="en-US" sz="2400" dirty="0">
                <a:solidFill>
                  <a:schemeClr val="bg1"/>
                </a:solidFill>
              </a:rPr>
              <a:t>이스라엘 자손을 다스리는 왕이 있기 전에 </a:t>
            </a:r>
            <a:r>
              <a:rPr lang="ko-KR" altLang="en-US" sz="2400" b="1" dirty="0">
                <a:solidFill>
                  <a:srgbClr val="FFFF00"/>
                </a:solidFill>
              </a:rPr>
              <a:t>에돔 땅을 </a:t>
            </a:r>
            <a:endParaRPr lang="en-US" altLang="ko-KR" sz="2400" b="1" dirty="0" smtClean="0">
              <a:solidFill>
                <a:srgbClr val="FFFF00"/>
              </a:solidFill>
            </a:endParaRPr>
          </a:p>
          <a:p>
            <a:r>
              <a:rPr lang="ko-KR" altLang="en-US" sz="2400" b="1" dirty="0" smtClean="0">
                <a:solidFill>
                  <a:srgbClr val="FFFF00"/>
                </a:solidFill>
              </a:rPr>
              <a:t>다스리던 </a:t>
            </a:r>
            <a:r>
              <a:rPr lang="ko-KR" altLang="en-US" sz="2400" b="1" dirty="0">
                <a:solidFill>
                  <a:srgbClr val="FFFF00"/>
                </a:solidFill>
              </a:rPr>
              <a:t>왕들은 </a:t>
            </a:r>
            <a:r>
              <a:rPr lang="ko-KR" altLang="en-US" sz="2400" dirty="0" smtClean="0">
                <a:solidFill>
                  <a:schemeClr val="bg1"/>
                </a:solidFill>
              </a:rPr>
              <a:t>이러하니라</a:t>
            </a:r>
            <a:r>
              <a:rPr lang="en-US" altLang="ko-KR" sz="2400" dirty="0" smtClean="0">
                <a:solidFill>
                  <a:schemeClr val="bg1"/>
                </a:solidFill>
              </a:rPr>
              <a:t>. </a:t>
            </a:r>
            <a:r>
              <a:rPr lang="en-US" sz="2400" dirty="0" smtClean="0">
                <a:solidFill>
                  <a:srgbClr val="FFFF00"/>
                </a:solidFill>
              </a:rPr>
              <a:t>32 </a:t>
            </a:r>
            <a:r>
              <a:rPr lang="ko-KR" altLang="en-US" sz="2400" dirty="0">
                <a:solidFill>
                  <a:schemeClr val="bg1"/>
                </a:solidFill>
              </a:rPr>
              <a:t>브올의 아들 </a:t>
            </a:r>
            <a:r>
              <a:rPr lang="ko-KR" altLang="en-US" sz="2400" b="1" dirty="0">
                <a:solidFill>
                  <a:srgbClr val="FFFF00"/>
                </a:solidFill>
              </a:rPr>
              <a:t>벨라</a:t>
            </a:r>
            <a:r>
              <a:rPr lang="ko-KR" altLang="en-US" sz="2400" dirty="0">
                <a:solidFill>
                  <a:schemeClr val="bg1"/>
                </a:solidFill>
              </a:rPr>
              <a:t>가 에돔의 왕이 되었으니 그 도성의 이름은 </a:t>
            </a:r>
            <a:r>
              <a:rPr lang="ko-KR" altLang="en-US" sz="2400" dirty="0" smtClean="0">
                <a:solidFill>
                  <a:schemeClr val="bg1"/>
                </a:solidFill>
              </a:rPr>
              <a:t>딘하바며 </a:t>
            </a:r>
            <a:r>
              <a:rPr lang="en-US" sz="2400" dirty="0" smtClean="0">
                <a:solidFill>
                  <a:srgbClr val="FFFF00"/>
                </a:solidFill>
              </a:rPr>
              <a:t>33</a:t>
            </a:r>
            <a:r>
              <a:rPr lang="en-US" sz="2400" dirty="0" smtClean="0">
                <a:solidFill>
                  <a:schemeClr val="bg1"/>
                </a:solidFill>
              </a:rPr>
              <a:t> </a:t>
            </a:r>
            <a:r>
              <a:rPr lang="ko-KR" altLang="en-US" sz="2400" dirty="0">
                <a:solidFill>
                  <a:schemeClr val="bg1"/>
                </a:solidFill>
              </a:rPr>
              <a:t>벨라가 죽고 </a:t>
            </a:r>
            <a:r>
              <a:rPr lang="ko-KR" altLang="en-US" sz="2400" b="1" dirty="0">
                <a:solidFill>
                  <a:srgbClr val="FFFF00"/>
                </a:solidFill>
              </a:rPr>
              <a:t>보스라 사람 세라의 아들 요밥</a:t>
            </a:r>
            <a:r>
              <a:rPr lang="ko-KR" altLang="en-US" sz="2400" dirty="0">
                <a:solidFill>
                  <a:schemeClr val="bg1"/>
                </a:solidFill>
              </a:rPr>
              <a:t>이 그를 대신하여 왕이 </a:t>
            </a:r>
            <a:r>
              <a:rPr lang="ko-KR" altLang="en-US" sz="2400" dirty="0" smtClean="0">
                <a:solidFill>
                  <a:schemeClr val="bg1"/>
                </a:solidFill>
              </a:rPr>
              <a:t>되었고 </a:t>
            </a:r>
            <a:r>
              <a:rPr lang="en-US" sz="2400" dirty="0" smtClean="0">
                <a:solidFill>
                  <a:srgbClr val="FFFF00"/>
                </a:solidFill>
              </a:rPr>
              <a:t>34</a:t>
            </a:r>
            <a:r>
              <a:rPr lang="en-US" sz="2400" dirty="0" smtClean="0">
                <a:solidFill>
                  <a:schemeClr val="bg1"/>
                </a:solidFill>
              </a:rPr>
              <a:t> </a:t>
            </a:r>
            <a:r>
              <a:rPr lang="ko-KR" altLang="en-US" sz="2400" dirty="0">
                <a:solidFill>
                  <a:schemeClr val="bg1"/>
                </a:solidFill>
              </a:rPr>
              <a:t>요밥이 죽고 데만 족속의 땅의 </a:t>
            </a:r>
            <a:r>
              <a:rPr lang="ko-KR" altLang="en-US" sz="2400" b="1" dirty="0">
                <a:solidFill>
                  <a:srgbClr val="FFFF00"/>
                </a:solidFill>
              </a:rPr>
              <a:t>후삼</a:t>
            </a:r>
            <a:r>
              <a:rPr lang="ko-KR" altLang="en-US" sz="2400" dirty="0">
                <a:solidFill>
                  <a:schemeClr val="bg1"/>
                </a:solidFill>
              </a:rPr>
              <a:t>이 그를 대신하여 왕이 </a:t>
            </a:r>
            <a:r>
              <a:rPr lang="ko-KR" altLang="en-US" sz="2400" dirty="0" smtClean="0">
                <a:solidFill>
                  <a:schemeClr val="bg1"/>
                </a:solidFill>
              </a:rPr>
              <a:t>되었고 </a:t>
            </a:r>
            <a:r>
              <a:rPr lang="en-US" sz="2400" dirty="0" smtClean="0">
                <a:solidFill>
                  <a:srgbClr val="FFFF00"/>
                </a:solidFill>
              </a:rPr>
              <a:t>35</a:t>
            </a:r>
            <a:r>
              <a:rPr lang="en-US" sz="2400" dirty="0" smtClean="0">
                <a:solidFill>
                  <a:schemeClr val="bg1"/>
                </a:solidFill>
              </a:rPr>
              <a:t> </a:t>
            </a:r>
            <a:r>
              <a:rPr lang="ko-KR" altLang="en-US" sz="2400" dirty="0">
                <a:solidFill>
                  <a:schemeClr val="bg1"/>
                </a:solidFill>
              </a:rPr>
              <a:t>후삼이 죽고 </a:t>
            </a:r>
            <a:r>
              <a:rPr lang="en-US" altLang="ko-KR" sz="2400" dirty="0" smtClean="0">
                <a:solidFill>
                  <a:schemeClr val="bg1"/>
                </a:solidFill>
              </a:rPr>
              <a:t>……. </a:t>
            </a:r>
            <a:r>
              <a:rPr lang="ko-KR" altLang="en-US" sz="2400" dirty="0" smtClean="0">
                <a:solidFill>
                  <a:schemeClr val="bg1"/>
                </a:solidFill>
              </a:rPr>
              <a:t>미디안 </a:t>
            </a:r>
            <a:r>
              <a:rPr lang="ko-KR" altLang="en-US" sz="2400" dirty="0">
                <a:solidFill>
                  <a:schemeClr val="bg1"/>
                </a:solidFill>
              </a:rPr>
              <a:t>족속을 친 </a:t>
            </a:r>
            <a:r>
              <a:rPr lang="ko-KR" altLang="en-US" sz="2400" b="1" dirty="0">
                <a:solidFill>
                  <a:srgbClr val="FFFF00"/>
                </a:solidFill>
              </a:rPr>
              <a:t>하닷</a:t>
            </a:r>
            <a:r>
              <a:rPr lang="ko-KR" altLang="en-US" sz="2400" dirty="0">
                <a:solidFill>
                  <a:schemeClr val="bg1"/>
                </a:solidFill>
              </a:rPr>
              <a:t>이 그를 대신하여 왕이 </a:t>
            </a:r>
            <a:r>
              <a:rPr lang="en-US" altLang="ko-KR" sz="2400" dirty="0" smtClean="0">
                <a:solidFill>
                  <a:schemeClr val="bg1"/>
                </a:solidFill>
              </a:rPr>
              <a:t>…….. // </a:t>
            </a:r>
            <a:r>
              <a:rPr lang="en-US" altLang="ko-KR" sz="2000" b="1" dirty="0">
                <a:solidFill>
                  <a:srgbClr val="FFFF00"/>
                </a:solidFill>
              </a:rPr>
              <a:t>*</a:t>
            </a:r>
            <a:r>
              <a:rPr lang="ko-KR" altLang="en-US" sz="2000" b="1" dirty="0">
                <a:solidFill>
                  <a:srgbClr val="FF0000"/>
                </a:solidFill>
              </a:rPr>
              <a:t>족장</a:t>
            </a:r>
            <a:r>
              <a:rPr lang="ko-KR" altLang="en-US" sz="2000" b="1" dirty="0">
                <a:solidFill>
                  <a:srgbClr val="FFFF00"/>
                </a:solidFill>
              </a:rPr>
              <a:t> </a:t>
            </a:r>
            <a:r>
              <a:rPr lang="en-US" altLang="ko-KR" sz="2000" b="1" dirty="0">
                <a:solidFill>
                  <a:srgbClr val="FFFF00"/>
                </a:solidFill>
              </a:rPr>
              <a:t>(</a:t>
            </a:r>
            <a:r>
              <a:rPr lang="he-IL" sz="2000" b="1" dirty="0">
                <a:solidFill>
                  <a:srgbClr val="FFFF00"/>
                </a:solidFill>
              </a:rPr>
              <a:t>אַלּוּף</a:t>
            </a:r>
            <a:r>
              <a:rPr lang="en-US" altLang="ko-KR" sz="2000" b="1" dirty="0">
                <a:solidFill>
                  <a:srgbClr val="FFFF00"/>
                </a:solidFill>
              </a:rPr>
              <a:t>): </a:t>
            </a:r>
            <a:r>
              <a:rPr lang="en-US" altLang="ko-KR" sz="2000" dirty="0">
                <a:solidFill>
                  <a:schemeClr val="bg1"/>
                </a:solidFill>
              </a:rPr>
              <a:t>clan, </a:t>
            </a:r>
            <a:r>
              <a:rPr lang="ko-KR" altLang="en-US" sz="2000" dirty="0">
                <a:solidFill>
                  <a:schemeClr val="bg1"/>
                </a:solidFill>
              </a:rPr>
              <a:t>집안</a:t>
            </a:r>
            <a:r>
              <a:rPr lang="en-US" altLang="ko-KR" sz="2000" dirty="0">
                <a:solidFill>
                  <a:schemeClr val="bg1"/>
                </a:solidFill>
              </a:rPr>
              <a:t>, </a:t>
            </a:r>
            <a:r>
              <a:rPr lang="ko-KR" altLang="en-US" sz="2000" dirty="0" smtClean="0">
                <a:solidFill>
                  <a:schemeClr val="bg1"/>
                </a:solidFill>
              </a:rPr>
              <a:t>지파</a:t>
            </a:r>
            <a:endParaRPr lang="en-US" altLang="ko-KR" sz="2000" dirty="0">
              <a:solidFill>
                <a:schemeClr val="bg1"/>
              </a:solidFill>
            </a:endParaRPr>
          </a:p>
          <a:p>
            <a:r>
              <a:rPr lang="ko-KR" altLang="en-US" sz="2400" dirty="0" smtClean="0">
                <a:solidFill>
                  <a:srgbClr val="FFFF00"/>
                </a:solidFill>
              </a:rPr>
              <a:t>     </a:t>
            </a:r>
            <a:r>
              <a:rPr lang="en-US" altLang="ko-KR" sz="2400" dirty="0" smtClean="0">
                <a:solidFill>
                  <a:srgbClr val="FFFF00"/>
                </a:solidFill>
              </a:rPr>
              <a:t>-</a:t>
            </a:r>
            <a:r>
              <a:rPr lang="ko-KR" altLang="en-US" sz="2400" b="1" u="sng" dirty="0" smtClean="0">
                <a:solidFill>
                  <a:srgbClr val="FFFF00"/>
                </a:solidFill>
              </a:rPr>
              <a:t>대상</a:t>
            </a:r>
            <a:r>
              <a:rPr lang="en-US" sz="2400" b="1" u="sng" dirty="0" smtClean="0">
                <a:solidFill>
                  <a:srgbClr val="FFFF00"/>
                </a:solidFill>
              </a:rPr>
              <a:t>1:35-46</a:t>
            </a:r>
            <a:r>
              <a:rPr lang="en-US" sz="2400" dirty="0" smtClean="0">
                <a:solidFill>
                  <a:schemeClr val="bg1"/>
                </a:solidFill>
              </a:rPr>
              <a:t>. </a:t>
            </a:r>
            <a:r>
              <a:rPr lang="en-US" sz="2400" dirty="0" smtClean="0">
                <a:solidFill>
                  <a:srgbClr val="FFFF00"/>
                </a:solidFill>
              </a:rPr>
              <a:t>35</a:t>
            </a:r>
            <a:r>
              <a:rPr lang="en-US" sz="2400" dirty="0" smtClean="0">
                <a:solidFill>
                  <a:schemeClr val="bg1"/>
                </a:solidFill>
              </a:rPr>
              <a:t> </a:t>
            </a:r>
            <a:r>
              <a:rPr lang="ko-KR" altLang="en-US" sz="2400" b="1" dirty="0">
                <a:solidFill>
                  <a:srgbClr val="FFFF00"/>
                </a:solidFill>
              </a:rPr>
              <a:t>에서의 자손은 </a:t>
            </a:r>
            <a:r>
              <a:rPr lang="ko-KR" altLang="en-US" sz="2400" dirty="0">
                <a:solidFill>
                  <a:schemeClr val="bg1"/>
                </a:solidFill>
              </a:rPr>
              <a:t>엘리바스와 </a:t>
            </a:r>
            <a:r>
              <a:rPr lang="ko-KR" altLang="en-US" sz="2400" b="1" dirty="0">
                <a:solidFill>
                  <a:srgbClr val="FFFF00"/>
                </a:solidFill>
              </a:rPr>
              <a:t>르우엘</a:t>
            </a:r>
            <a:r>
              <a:rPr lang="ko-KR" altLang="en-US" sz="2400" dirty="0">
                <a:solidFill>
                  <a:schemeClr val="bg1"/>
                </a:solidFill>
              </a:rPr>
              <a:t>과 여우스와 얄람과 </a:t>
            </a:r>
            <a:r>
              <a:rPr lang="ko-KR" altLang="en-US" sz="2400" dirty="0" smtClean="0">
                <a:solidFill>
                  <a:schemeClr val="bg1"/>
                </a:solidFill>
              </a:rPr>
              <a:t>고라요</a:t>
            </a:r>
            <a:r>
              <a:rPr lang="en-US" altLang="ko-KR" sz="2400" dirty="0" smtClean="0">
                <a:solidFill>
                  <a:schemeClr val="bg1"/>
                </a:solidFill>
              </a:rPr>
              <a:t>. </a:t>
            </a:r>
            <a:r>
              <a:rPr lang="en-US" sz="2400" dirty="0" smtClean="0">
                <a:solidFill>
                  <a:srgbClr val="FFFF00"/>
                </a:solidFill>
              </a:rPr>
              <a:t>37</a:t>
            </a:r>
            <a:r>
              <a:rPr lang="en-US" sz="2400" dirty="0" smtClean="0">
                <a:solidFill>
                  <a:schemeClr val="bg1"/>
                </a:solidFill>
              </a:rPr>
              <a:t> </a:t>
            </a:r>
            <a:r>
              <a:rPr lang="ko-KR" altLang="en-US" sz="2400" b="1" dirty="0">
                <a:solidFill>
                  <a:srgbClr val="FFFF00"/>
                </a:solidFill>
              </a:rPr>
              <a:t>르우엘</a:t>
            </a:r>
            <a:r>
              <a:rPr lang="ko-KR" altLang="en-US" sz="2400" dirty="0">
                <a:solidFill>
                  <a:schemeClr val="bg1"/>
                </a:solidFill>
              </a:rPr>
              <a:t>의 자손은 나핫과 </a:t>
            </a:r>
            <a:r>
              <a:rPr lang="ko-KR" altLang="en-US" sz="2400" b="1" dirty="0">
                <a:solidFill>
                  <a:srgbClr val="FFFF00"/>
                </a:solidFill>
              </a:rPr>
              <a:t>세라</a:t>
            </a:r>
            <a:r>
              <a:rPr lang="ko-KR" altLang="en-US" sz="2400" dirty="0">
                <a:solidFill>
                  <a:schemeClr val="bg1"/>
                </a:solidFill>
              </a:rPr>
              <a:t>와 삼마와 </a:t>
            </a:r>
            <a:r>
              <a:rPr lang="ko-KR" altLang="en-US" sz="2400" dirty="0" smtClean="0">
                <a:solidFill>
                  <a:schemeClr val="bg1"/>
                </a:solidFill>
              </a:rPr>
              <a:t>맛사요</a:t>
            </a:r>
            <a:r>
              <a:rPr lang="en-US" altLang="ko-KR" sz="2400" dirty="0" smtClean="0">
                <a:solidFill>
                  <a:schemeClr val="bg1"/>
                </a:solidFill>
              </a:rPr>
              <a:t>. …….</a:t>
            </a:r>
            <a:r>
              <a:rPr lang="ko-KR" altLang="en-US" sz="2400" dirty="0" smtClean="0">
                <a:solidFill>
                  <a:schemeClr val="bg1"/>
                </a:solidFill>
              </a:rPr>
              <a:t> </a:t>
            </a:r>
            <a:r>
              <a:rPr lang="en-US" sz="2400" dirty="0" smtClean="0">
                <a:solidFill>
                  <a:srgbClr val="FFFF00"/>
                </a:solidFill>
              </a:rPr>
              <a:t>43</a:t>
            </a:r>
            <a:r>
              <a:rPr lang="en-US" sz="2400" dirty="0" smtClean="0">
                <a:solidFill>
                  <a:schemeClr val="bg1"/>
                </a:solidFill>
              </a:rPr>
              <a:t> </a:t>
            </a:r>
            <a:r>
              <a:rPr lang="ko-KR" altLang="en-US" sz="2400" dirty="0">
                <a:solidFill>
                  <a:schemeClr val="bg1"/>
                </a:solidFill>
              </a:rPr>
              <a:t>이스라엘 자손을 다스리는 왕이 있기 전에 </a:t>
            </a:r>
            <a:r>
              <a:rPr lang="ko-KR" altLang="en-US" sz="2400" b="1" dirty="0">
                <a:solidFill>
                  <a:srgbClr val="FFFF00"/>
                </a:solidFill>
              </a:rPr>
              <a:t>에돔 땅을 다스린 왕</a:t>
            </a:r>
            <a:r>
              <a:rPr lang="ko-KR" altLang="en-US" sz="2400" dirty="0">
                <a:solidFill>
                  <a:schemeClr val="bg1"/>
                </a:solidFill>
              </a:rPr>
              <a:t>은 이러 하니라 </a:t>
            </a:r>
            <a:r>
              <a:rPr lang="ko-KR" altLang="en-US" sz="2400" b="1" dirty="0">
                <a:solidFill>
                  <a:schemeClr val="bg1"/>
                </a:solidFill>
              </a:rPr>
              <a:t>브올의 아들 </a:t>
            </a:r>
            <a:r>
              <a:rPr lang="ko-KR" altLang="en-US" sz="2400" b="1" dirty="0">
                <a:solidFill>
                  <a:srgbClr val="FFFF00"/>
                </a:solidFill>
              </a:rPr>
              <a:t>벨라</a:t>
            </a:r>
            <a:r>
              <a:rPr lang="ko-KR" altLang="en-US" sz="2400" dirty="0">
                <a:solidFill>
                  <a:schemeClr val="bg1"/>
                </a:solidFill>
              </a:rPr>
              <a:t>니 그의 도성 이름은 </a:t>
            </a:r>
            <a:r>
              <a:rPr lang="ko-KR" altLang="en-US" sz="2400" dirty="0" smtClean="0">
                <a:solidFill>
                  <a:schemeClr val="bg1"/>
                </a:solidFill>
              </a:rPr>
              <a:t>딘하바이며</a:t>
            </a:r>
            <a:r>
              <a:rPr lang="en-US" altLang="ko-KR" sz="2400" dirty="0" smtClean="0">
                <a:solidFill>
                  <a:schemeClr val="bg1"/>
                </a:solidFill>
              </a:rPr>
              <a:t>, </a:t>
            </a:r>
            <a:r>
              <a:rPr lang="en-US" sz="2400" dirty="0" smtClean="0">
                <a:solidFill>
                  <a:srgbClr val="FFFF00"/>
                </a:solidFill>
              </a:rPr>
              <a:t>44</a:t>
            </a:r>
            <a:r>
              <a:rPr lang="en-US" sz="2400" dirty="0" smtClean="0">
                <a:solidFill>
                  <a:schemeClr val="bg1"/>
                </a:solidFill>
              </a:rPr>
              <a:t> </a:t>
            </a:r>
            <a:r>
              <a:rPr lang="ko-KR" altLang="en-US" sz="2400" dirty="0">
                <a:solidFill>
                  <a:schemeClr val="bg1"/>
                </a:solidFill>
              </a:rPr>
              <a:t>벨라가 죽으매 </a:t>
            </a:r>
            <a:r>
              <a:rPr lang="ko-KR" altLang="en-US" sz="2400" b="1" dirty="0">
                <a:solidFill>
                  <a:srgbClr val="FFFF00"/>
                </a:solidFill>
              </a:rPr>
              <a:t>보스라 세라의 아들 요밥</a:t>
            </a:r>
            <a:r>
              <a:rPr lang="ko-KR" altLang="en-US" sz="2400" dirty="0">
                <a:solidFill>
                  <a:schemeClr val="bg1"/>
                </a:solidFill>
              </a:rPr>
              <a:t>이 대신하여 왕이 </a:t>
            </a:r>
            <a:r>
              <a:rPr lang="ko-KR" altLang="en-US" sz="2400" dirty="0" smtClean="0">
                <a:solidFill>
                  <a:schemeClr val="bg1"/>
                </a:solidFill>
              </a:rPr>
              <a:t>되고</a:t>
            </a:r>
            <a:r>
              <a:rPr lang="en-US" altLang="ko-KR" sz="2400" dirty="0" smtClean="0">
                <a:solidFill>
                  <a:schemeClr val="bg1"/>
                </a:solidFill>
              </a:rPr>
              <a:t>. </a:t>
            </a:r>
            <a:r>
              <a:rPr lang="en-US" sz="2400" dirty="0" smtClean="0">
                <a:solidFill>
                  <a:srgbClr val="FFFF00"/>
                </a:solidFill>
              </a:rPr>
              <a:t>45 </a:t>
            </a:r>
            <a:r>
              <a:rPr lang="ko-KR" altLang="en-US" sz="2400" b="1" dirty="0">
                <a:solidFill>
                  <a:schemeClr val="bg1"/>
                </a:solidFill>
              </a:rPr>
              <a:t>요밥</a:t>
            </a:r>
            <a:r>
              <a:rPr lang="ko-KR" altLang="en-US" sz="2400" dirty="0">
                <a:solidFill>
                  <a:schemeClr val="bg1"/>
                </a:solidFill>
              </a:rPr>
              <a:t>이 죽으매 데만 종족의 땅의 사람 </a:t>
            </a:r>
            <a:r>
              <a:rPr lang="ko-KR" altLang="en-US" sz="2400" b="1" dirty="0">
                <a:solidFill>
                  <a:srgbClr val="FFFF00"/>
                </a:solidFill>
              </a:rPr>
              <a:t>후삼</a:t>
            </a:r>
            <a:r>
              <a:rPr lang="ko-KR" altLang="en-US" sz="2400" dirty="0">
                <a:solidFill>
                  <a:schemeClr val="bg1"/>
                </a:solidFill>
              </a:rPr>
              <a:t>이 대신하여 왕이 </a:t>
            </a:r>
            <a:r>
              <a:rPr lang="ko-KR" altLang="en-US" sz="2400" dirty="0" smtClean="0">
                <a:solidFill>
                  <a:schemeClr val="bg1"/>
                </a:solidFill>
              </a:rPr>
              <a:t>되고</a:t>
            </a:r>
            <a:r>
              <a:rPr lang="en-US" altLang="ko-KR" sz="2400" dirty="0" smtClean="0">
                <a:solidFill>
                  <a:schemeClr val="bg1"/>
                </a:solidFill>
              </a:rPr>
              <a:t>. </a:t>
            </a:r>
            <a:r>
              <a:rPr lang="en-US" sz="2400" dirty="0" smtClean="0">
                <a:solidFill>
                  <a:srgbClr val="FFFF00"/>
                </a:solidFill>
              </a:rPr>
              <a:t>46</a:t>
            </a:r>
            <a:r>
              <a:rPr lang="en-US" sz="2400" dirty="0" smtClean="0">
                <a:solidFill>
                  <a:schemeClr val="bg1"/>
                </a:solidFill>
              </a:rPr>
              <a:t> </a:t>
            </a:r>
            <a:r>
              <a:rPr lang="ko-KR" altLang="en-US" sz="2400" b="1" dirty="0">
                <a:solidFill>
                  <a:srgbClr val="FFFF00"/>
                </a:solidFill>
              </a:rPr>
              <a:t>후삼</a:t>
            </a:r>
            <a:r>
              <a:rPr lang="ko-KR" altLang="en-US" sz="2400" dirty="0">
                <a:solidFill>
                  <a:schemeClr val="bg1"/>
                </a:solidFill>
              </a:rPr>
              <a:t>이 죽으매 브닷의 아들 </a:t>
            </a:r>
            <a:r>
              <a:rPr lang="ko-KR" altLang="en-US" sz="2400" b="1" dirty="0">
                <a:solidFill>
                  <a:srgbClr val="FFFF00"/>
                </a:solidFill>
              </a:rPr>
              <a:t>하닷</a:t>
            </a:r>
            <a:r>
              <a:rPr lang="ko-KR" altLang="en-US" sz="2400" dirty="0">
                <a:solidFill>
                  <a:schemeClr val="bg1"/>
                </a:solidFill>
              </a:rPr>
              <a:t>이 대신하여 왕이 되었으니 </a:t>
            </a:r>
            <a:r>
              <a:rPr lang="en-US" altLang="ko-KR" sz="2400" dirty="0" smtClean="0">
                <a:solidFill>
                  <a:schemeClr val="bg1"/>
                </a:solidFill>
              </a:rPr>
              <a:t>………</a:t>
            </a:r>
            <a:endParaRPr lang="en-US" altLang="ko-KR" sz="800" dirty="0" smtClean="0">
              <a:solidFill>
                <a:schemeClr val="bg1"/>
              </a:solidFill>
            </a:endParaRPr>
          </a:p>
          <a:p>
            <a:endParaRPr lang="en-US" sz="800" dirty="0">
              <a:solidFill>
                <a:schemeClr val="bg1"/>
              </a:solidFill>
            </a:endParaRPr>
          </a:p>
          <a:p>
            <a:r>
              <a:rPr lang="ko-KR" altLang="en-US" sz="2800" b="1" dirty="0" smtClean="0">
                <a:solidFill>
                  <a:srgbClr val="FFFF00"/>
                </a:solidFill>
              </a:rPr>
              <a:t>    </a:t>
            </a:r>
            <a:r>
              <a:rPr lang="en-US" altLang="ko-KR" sz="2800" b="1" dirty="0">
                <a:solidFill>
                  <a:srgbClr val="FFFF00"/>
                </a:solidFill>
              </a:rPr>
              <a:t>-</a:t>
            </a:r>
            <a:r>
              <a:rPr lang="ko-KR" altLang="en-US" sz="2800" b="1" dirty="0">
                <a:solidFill>
                  <a:srgbClr val="FFFF00"/>
                </a:solidFill>
              </a:rPr>
              <a:t>아브라함의 </a:t>
            </a:r>
            <a:r>
              <a:rPr lang="en-US" altLang="ko-KR" sz="2800" b="1" dirty="0">
                <a:solidFill>
                  <a:srgbClr val="FFFF00"/>
                </a:solidFill>
              </a:rPr>
              <a:t>6</a:t>
            </a:r>
            <a:r>
              <a:rPr lang="ko-KR" altLang="en-US" sz="2800" b="1" dirty="0">
                <a:solidFill>
                  <a:srgbClr val="FFFF00"/>
                </a:solidFill>
              </a:rPr>
              <a:t>대손 요밥</a:t>
            </a:r>
            <a:r>
              <a:rPr lang="en-US" altLang="ko-KR" sz="2800" b="1" dirty="0">
                <a:solidFill>
                  <a:srgbClr val="FFFF00"/>
                </a:solidFill>
              </a:rPr>
              <a:t>: </a:t>
            </a:r>
            <a:r>
              <a:rPr lang="ko-KR" altLang="en-US" sz="2800" b="1" dirty="0">
                <a:solidFill>
                  <a:schemeClr val="bg1"/>
                </a:solidFill>
              </a:rPr>
              <a:t>아브라함 </a:t>
            </a:r>
            <a:r>
              <a:rPr lang="en-US" altLang="ko-KR" sz="2800" b="1" dirty="0">
                <a:solidFill>
                  <a:schemeClr val="bg1"/>
                </a:solidFill>
              </a:rPr>
              <a:t>– </a:t>
            </a:r>
            <a:r>
              <a:rPr lang="ko-KR" altLang="en-US" sz="2800" b="1" dirty="0">
                <a:solidFill>
                  <a:schemeClr val="bg1"/>
                </a:solidFill>
              </a:rPr>
              <a:t>이삭 </a:t>
            </a:r>
            <a:r>
              <a:rPr lang="en-US" altLang="ko-KR" sz="2800" b="1" dirty="0">
                <a:solidFill>
                  <a:schemeClr val="bg1"/>
                </a:solidFill>
              </a:rPr>
              <a:t>– </a:t>
            </a:r>
            <a:r>
              <a:rPr lang="ko-KR" altLang="en-US" sz="2800" b="1" dirty="0">
                <a:solidFill>
                  <a:schemeClr val="bg1"/>
                </a:solidFill>
              </a:rPr>
              <a:t>에서 </a:t>
            </a:r>
            <a:r>
              <a:rPr lang="en-US" altLang="ko-KR" sz="2800" b="1" dirty="0">
                <a:solidFill>
                  <a:schemeClr val="bg1"/>
                </a:solidFill>
              </a:rPr>
              <a:t>– </a:t>
            </a:r>
            <a:r>
              <a:rPr lang="ko-KR" altLang="en-US" sz="2800" b="1" dirty="0">
                <a:solidFill>
                  <a:srgbClr val="FFFF00"/>
                </a:solidFill>
              </a:rPr>
              <a:t>르우엘</a:t>
            </a:r>
            <a:r>
              <a:rPr lang="ko-KR" altLang="en-US" sz="2800" dirty="0">
                <a:solidFill>
                  <a:schemeClr val="bg1"/>
                </a:solidFill>
              </a:rPr>
              <a:t> </a:t>
            </a:r>
            <a:r>
              <a:rPr lang="en-US" altLang="ko-KR" sz="2800" dirty="0">
                <a:solidFill>
                  <a:schemeClr val="bg1"/>
                </a:solidFill>
              </a:rPr>
              <a:t>- </a:t>
            </a:r>
            <a:r>
              <a:rPr lang="ko-KR" altLang="en-US" sz="2800" b="1" dirty="0">
                <a:solidFill>
                  <a:schemeClr val="bg1"/>
                </a:solidFill>
              </a:rPr>
              <a:t>세라 </a:t>
            </a:r>
            <a:r>
              <a:rPr lang="en-US" altLang="ko-KR" sz="2800" b="1" dirty="0">
                <a:solidFill>
                  <a:schemeClr val="bg1"/>
                </a:solidFill>
              </a:rPr>
              <a:t>– </a:t>
            </a:r>
            <a:r>
              <a:rPr lang="ko-KR" altLang="en-US" sz="2800" b="1" dirty="0">
                <a:solidFill>
                  <a:srgbClr val="FFFF00"/>
                </a:solidFill>
              </a:rPr>
              <a:t>요밥</a:t>
            </a:r>
            <a:r>
              <a:rPr lang="en-US" altLang="ko-KR" sz="2800" b="1" dirty="0">
                <a:solidFill>
                  <a:srgbClr val="FFFF00"/>
                </a:solidFill>
              </a:rPr>
              <a:t> </a:t>
            </a:r>
          </a:p>
          <a:p>
            <a:r>
              <a:rPr lang="en-US" altLang="ko-KR" sz="2800" b="1" dirty="0">
                <a:solidFill>
                  <a:srgbClr val="FFFF00"/>
                </a:solidFill>
              </a:rPr>
              <a:t>    -</a:t>
            </a:r>
            <a:r>
              <a:rPr lang="ko-KR" altLang="en-US" sz="2800" b="1" dirty="0">
                <a:solidFill>
                  <a:srgbClr val="FFFF00"/>
                </a:solidFill>
              </a:rPr>
              <a:t>에돔 땅을 다스린 왕</a:t>
            </a:r>
            <a:r>
              <a:rPr lang="en-US" altLang="ko-KR" sz="2800" b="1" dirty="0">
                <a:solidFill>
                  <a:srgbClr val="FFFF00"/>
                </a:solidFill>
              </a:rPr>
              <a:t>:</a:t>
            </a:r>
            <a:r>
              <a:rPr lang="en-US" altLang="ko-KR" sz="2800" dirty="0">
                <a:solidFill>
                  <a:schemeClr val="bg1"/>
                </a:solidFill>
              </a:rPr>
              <a:t> </a:t>
            </a:r>
            <a:r>
              <a:rPr lang="ko-KR" altLang="en-US" sz="2800" b="1" dirty="0">
                <a:solidFill>
                  <a:schemeClr val="bg1"/>
                </a:solidFill>
              </a:rPr>
              <a:t>벨라 </a:t>
            </a:r>
            <a:r>
              <a:rPr lang="en-US" altLang="ko-KR" sz="2800" b="1" dirty="0">
                <a:solidFill>
                  <a:schemeClr val="bg1"/>
                </a:solidFill>
              </a:rPr>
              <a:t>- </a:t>
            </a:r>
            <a:r>
              <a:rPr lang="ko-KR" altLang="en-US" sz="2800" b="1" dirty="0">
                <a:solidFill>
                  <a:schemeClr val="bg1"/>
                </a:solidFill>
              </a:rPr>
              <a:t>보스라 세라의 아들 </a:t>
            </a:r>
            <a:r>
              <a:rPr lang="ko-KR" altLang="en-US" sz="2800" b="1" dirty="0">
                <a:solidFill>
                  <a:srgbClr val="FFFF00"/>
                </a:solidFill>
              </a:rPr>
              <a:t>요밥 </a:t>
            </a:r>
            <a:r>
              <a:rPr lang="en-US" altLang="ko-KR" sz="2800" b="1" dirty="0">
                <a:solidFill>
                  <a:schemeClr val="bg1"/>
                </a:solidFill>
              </a:rPr>
              <a:t>– </a:t>
            </a:r>
            <a:r>
              <a:rPr lang="ko-KR" altLang="en-US" sz="2800" b="1" dirty="0">
                <a:solidFill>
                  <a:schemeClr val="bg1"/>
                </a:solidFill>
              </a:rPr>
              <a:t>후삼 </a:t>
            </a:r>
            <a:r>
              <a:rPr lang="en-US" altLang="ko-KR" sz="2800" b="1" dirty="0" smtClean="0">
                <a:solidFill>
                  <a:schemeClr val="bg1"/>
                </a:solidFill>
              </a:rPr>
              <a:t>– </a:t>
            </a:r>
            <a:r>
              <a:rPr lang="ko-KR" altLang="en-US" sz="2800" b="1" dirty="0" smtClean="0">
                <a:solidFill>
                  <a:schemeClr val="bg1"/>
                </a:solidFill>
              </a:rPr>
              <a:t>하닷</a:t>
            </a:r>
            <a:endParaRPr lang="en-US" altLang="ko-KR" sz="2800" b="1" dirty="0" smtClean="0">
              <a:solidFill>
                <a:schemeClr val="bg1"/>
              </a:solidFill>
            </a:endParaRPr>
          </a:p>
          <a:p>
            <a:endParaRPr lang="en-US" altLang="ko-KR" sz="800" b="1" dirty="0">
              <a:solidFill>
                <a:schemeClr val="bg1"/>
              </a:solidFill>
            </a:endParaRPr>
          </a:p>
          <a:p>
            <a:endParaRPr lang="en-US" altLang="ko-KR" sz="800" dirty="0" smtClean="0">
              <a:solidFill>
                <a:schemeClr val="bg1"/>
              </a:solidFill>
            </a:endParaRPr>
          </a:p>
          <a:p>
            <a:endParaRPr lang="en-US" altLang="ko-KR" sz="800" dirty="0">
              <a:solidFill>
                <a:schemeClr val="bg1"/>
              </a:solidFill>
            </a:endParaRPr>
          </a:p>
        </p:txBody>
      </p:sp>
    </p:spTree>
    <p:extLst>
      <p:ext uri="{BB962C8B-B14F-4D97-AF65-F5344CB8AC3E}">
        <p14:creationId xmlns:p14="http://schemas.microsoft.com/office/powerpoint/2010/main" val="33834812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1" y="31044"/>
            <a:ext cx="12179124" cy="6370975"/>
          </a:xfrm>
          <a:prstGeom prst="rect">
            <a:avLst/>
          </a:prstGeom>
        </p:spPr>
        <p:txBody>
          <a:bodyPr wrap="square">
            <a:spAutoFit/>
          </a:bodyPr>
          <a:lstStyle/>
          <a:p>
            <a:r>
              <a:rPr lang="ko-KR" altLang="en-US" sz="2400" dirty="0"/>
              <a:t>창</a:t>
            </a:r>
            <a:r>
              <a:rPr lang="en-US" sz="2400" dirty="0"/>
              <a:t>36:17 </a:t>
            </a:r>
            <a:r>
              <a:rPr lang="ko-KR" altLang="en-US" sz="2400" b="1" dirty="0"/>
              <a:t>에서의 아들 르우엘의 자손</a:t>
            </a:r>
            <a:r>
              <a:rPr lang="ko-KR" altLang="en-US" sz="2400" dirty="0"/>
              <a:t>으로는 나핫 족장</a:t>
            </a:r>
            <a:r>
              <a:rPr lang="en-US" sz="2400" dirty="0"/>
              <a:t>, </a:t>
            </a:r>
            <a:r>
              <a:rPr lang="ko-KR" altLang="en-US" sz="2400" b="1" dirty="0"/>
              <a:t>세라 </a:t>
            </a:r>
            <a:r>
              <a:rPr lang="ko-KR" altLang="en-US" sz="2400" dirty="0"/>
              <a:t>족장</a:t>
            </a:r>
            <a:r>
              <a:rPr lang="en-US" sz="2400" dirty="0"/>
              <a:t>, </a:t>
            </a:r>
            <a:r>
              <a:rPr lang="ko-KR" altLang="en-US" sz="2400" dirty="0"/>
              <a:t>삼마 족장</a:t>
            </a:r>
            <a:r>
              <a:rPr lang="en-US" sz="2400" dirty="0"/>
              <a:t>, </a:t>
            </a:r>
            <a:r>
              <a:rPr lang="ko-KR" altLang="en-US" sz="2400" dirty="0"/>
              <a:t>미사 족장이니 이들은 에돔 땅에 있는 르우엘의 족장들이요 이들은 에서의 아내 바스맛의 자손이며  </a:t>
            </a:r>
            <a:r>
              <a:rPr lang="en-US" altLang="ko-KR" sz="2400" dirty="0"/>
              <a:t>////  </a:t>
            </a:r>
            <a:r>
              <a:rPr lang="ko-KR" altLang="en-US" sz="2400" dirty="0"/>
              <a:t>창</a:t>
            </a:r>
            <a:r>
              <a:rPr lang="en-US" sz="2400" dirty="0"/>
              <a:t>36:31 </a:t>
            </a:r>
            <a:r>
              <a:rPr lang="ko-KR" altLang="en-US" sz="2400" dirty="0"/>
              <a:t>이스라엘 자손을 다스리는 왕이 있기 전에 에돔 땅을 다스리던 왕들은 이러하니라</a:t>
            </a:r>
            <a:r>
              <a:rPr lang="en-US" altLang="ko-KR" sz="2400" dirty="0"/>
              <a:t>. </a:t>
            </a:r>
            <a:r>
              <a:rPr lang="en-US" sz="2400" dirty="0"/>
              <a:t>32 </a:t>
            </a:r>
            <a:r>
              <a:rPr lang="ko-KR" altLang="en-US" sz="2400" dirty="0"/>
              <a:t>브올의 아들 </a:t>
            </a:r>
            <a:r>
              <a:rPr lang="ko-KR" altLang="en-US" sz="2400" b="1" dirty="0"/>
              <a:t>벨라</a:t>
            </a:r>
            <a:r>
              <a:rPr lang="ko-KR" altLang="en-US" sz="2400" dirty="0"/>
              <a:t>가 에돔의 왕이 되었으니 그 도성의 이름은 딘하바며 </a:t>
            </a:r>
            <a:r>
              <a:rPr lang="en-US" sz="2400" dirty="0"/>
              <a:t>33 </a:t>
            </a:r>
            <a:r>
              <a:rPr lang="ko-KR" altLang="en-US" sz="2400" dirty="0"/>
              <a:t>벨라가 죽고 </a:t>
            </a:r>
            <a:r>
              <a:rPr lang="ko-KR" altLang="en-US" sz="2400" b="1" dirty="0"/>
              <a:t>보스라 사람 세라의 아들 요밥</a:t>
            </a:r>
            <a:r>
              <a:rPr lang="ko-KR" altLang="en-US" sz="2400" dirty="0"/>
              <a:t>이 그를 대신하여 왕이 되었고 </a:t>
            </a:r>
            <a:r>
              <a:rPr lang="en-US" sz="2400" dirty="0"/>
              <a:t>34 </a:t>
            </a:r>
            <a:r>
              <a:rPr lang="ko-KR" altLang="en-US" sz="2400" dirty="0"/>
              <a:t>요밥이 죽고 데만 족속의 땅의 </a:t>
            </a:r>
            <a:r>
              <a:rPr lang="ko-KR" altLang="en-US" sz="2400" b="1" dirty="0"/>
              <a:t>후삼</a:t>
            </a:r>
            <a:r>
              <a:rPr lang="ko-KR" altLang="en-US" sz="2400" dirty="0"/>
              <a:t>이 그를 대신하여 왕이 되었고 </a:t>
            </a:r>
            <a:r>
              <a:rPr lang="en-US" sz="2400" dirty="0"/>
              <a:t>35 </a:t>
            </a:r>
            <a:r>
              <a:rPr lang="ko-KR" altLang="en-US" sz="2400" dirty="0"/>
              <a:t>후삼이 죽고 브닷의 아들 곧 모압 들에서 미디안 족속을 친 </a:t>
            </a:r>
            <a:r>
              <a:rPr lang="ko-KR" altLang="en-US" sz="2400" b="1" dirty="0"/>
              <a:t>하닷</a:t>
            </a:r>
            <a:r>
              <a:rPr lang="ko-KR" altLang="en-US" sz="2400" dirty="0"/>
              <a:t>이 그를 대신하여 왕이 되었으니 그 도성 이름은 아윗이며</a:t>
            </a:r>
            <a:endParaRPr lang="en-US" sz="2400" dirty="0"/>
          </a:p>
          <a:p>
            <a:r>
              <a:rPr lang="ko-KR" altLang="en-US" sz="2400" b="1" dirty="0" smtClean="0">
                <a:solidFill>
                  <a:srgbClr val="FF0000"/>
                </a:solidFill>
              </a:rPr>
              <a:t>                               </a:t>
            </a:r>
            <a:r>
              <a:rPr lang="en-US" altLang="ko-KR" sz="2400" b="1" dirty="0" smtClean="0">
                <a:solidFill>
                  <a:srgbClr val="FF0000"/>
                </a:solidFill>
              </a:rPr>
              <a:t>*</a:t>
            </a:r>
            <a:r>
              <a:rPr lang="ko-KR" altLang="en-US" sz="2400" b="1" dirty="0" smtClean="0">
                <a:solidFill>
                  <a:srgbClr val="FF0000"/>
                </a:solidFill>
              </a:rPr>
              <a:t>족장</a:t>
            </a:r>
            <a:r>
              <a:rPr lang="ko-KR" altLang="en-US" sz="2400" b="1" dirty="0" smtClean="0">
                <a:solidFill>
                  <a:srgbClr val="FFFF00"/>
                </a:solidFill>
              </a:rPr>
              <a:t> </a:t>
            </a:r>
            <a:r>
              <a:rPr lang="en-US" altLang="ko-KR" sz="2400" b="1" dirty="0"/>
              <a:t>(</a:t>
            </a:r>
            <a:r>
              <a:rPr lang="he-IL" sz="2400" b="1" dirty="0"/>
              <a:t>אַלּוּף</a:t>
            </a:r>
            <a:r>
              <a:rPr lang="en-US" altLang="ko-KR" sz="2400" b="1" dirty="0"/>
              <a:t>): </a:t>
            </a:r>
            <a:r>
              <a:rPr lang="en-US" altLang="ko-KR" sz="2400" dirty="0"/>
              <a:t>clan, </a:t>
            </a:r>
            <a:r>
              <a:rPr lang="ko-KR" altLang="en-US" sz="2400" dirty="0"/>
              <a:t>집안</a:t>
            </a:r>
            <a:r>
              <a:rPr lang="en-US" altLang="ko-KR" sz="2400" dirty="0"/>
              <a:t>, </a:t>
            </a:r>
            <a:r>
              <a:rPr lang="ko-KR" altLang="en-US" sz="2400" dirty="0"/>
              <a:t>지파</a:t>
            </a:r>
            <a:endParaRPr lang="en-US" altLang="ko-KR" sz="2400" dirty="0"/>
          </a:p>
          <a:p>
            <a:endParaRPr lang="en-US" altLang="ko-KR" dirty="0" smtClean="0"/>
          </a:p>
          <a:p>
            <a:endParaRPr lang="en-US" altLang="ko-KR" dirty="0"/>
          </a:p>
          <a:p>
            <a:r>
              <a:rPr lang="ko-KR" altLang="en-US" dirty="0" smtClean="0"/>
              <a:t>대상</a:t>
            </a:r>
            <a:r>
              <a:rPr lang="en-US" dirty="0"/>
              <a:t>1:35 </a:t>
            </a:r>
            <a:r>
              <a:rPr lang="ko-KR" altLang="en-US" b="1" dirty="0"/>
              <a:t>에서의 자손은 </a:t>
            </a:r>
            <a:r>
              <a:rPr lang="ko-KR" altLang="en-US" dirty="0"/>
              <a:t>엘리바스와 </a:t>
            </a:r>
            <a:r>
              <a:rPr lang="ko-KR" altLang="en-US" b="1" dirty="0"/>
              <a:t>르우엘</a:t>
            </a:r>
            <a:r>
              <a:rPr lang="ko-KR" altLang="en-US" dirty="0"/>
              <a:t>과 여우스와 얄람과 고라요 </a:t>
            </a:r>
            <a:endParaRPr lang="en-US" dirty="0"/>
          </a:p>
          <a:p>
            <a:r>
              <a:rPr lang="ko-KR" altLang="en-US" dirty="0" smtClean="0"/>
              <a:t>대상</a:t>
            </a:r>
            <a:r>
              <a:rPr lang="en-US" dirty="0"/>
              <a:t>1:37 </a:t>
            </a:r>
            <a:r>
              <a:rPr lang="ko-KR" altLang="en-US" b="1" dirty="0"/>
              <a:t>르우엘</a:t>
            </a:r>
            <a:r>
              <a:rPr lang="ko-KR" altLang="en-US" dirty="0"/>
              <a:t>의 자손은 나핫과 </a:t>
            </a:r>
            <a:r>
              <a:rPr lang="ko-KR" altLang="en-US" b="1" dirty="0"/>
              <a:t>세라</a:t>
            </a:r>
            <a:r>
              <a:rPr lang="ko-KR" altLang="en-US" dirty="0"/>
              <a:t>와 삼마와 맛사요 </a:t>
            </a:r>
            <a:endParaRPr lang="en-US" dirty="0"/>
          </a:p>
          <a:p>
            <a:r>
              <a:rPr lang="ko-KR" altLang="en-US" dirty="0" smtClean="0"/>
              <a:t>대상</a:t>
            </a:r>
            <a:r>
              <a:rPr lang="en-US" dirty="0"/>
              <a:t>1:43 </a:t>
            </a:r>
            <a:r>
              <a:rPr lang="ko-KR" altLang="en-US" dirty="0"/>
              <a:t>이스라엘 자손을 다스리는 왕이 있기 전에 </a:t>
            </a:r>
            <a:r>
              <a:rPr lang="ko-KR" altLang="en-US" b="1" dirty="0"/>
              <a:t>에돔 땅을 다스린 왕</a:t>
            </a:r>
            <a:r>
              <a:rPr lang="ko-KR" altLang="en-US" dirty="0"/>
              <a:t>은 이러 하니라 </a:t>
            </a:r>
            <a:r>
              <a:rPr lang="ko-KR" altLang="en-US" b="1" dirty="0"/>
              <a:t>브올의 아들 벨라</a:t>
            </a:r>
            <a:r>
              <a:rPr lang="ko-KR" altLang="en-US" dirty="0"/>
              <a:t>니 그의 도성 이름은 딘하바이며</a:t>
            </a:r>
            <a:endParaRPr lang="en-US" dirty="0"/>
          </a:p>
          <a:p>
            <a:r>
              <a:rPr lang="ko-KR" altLang="en-US" dirty="0"/>
              <a:t>대상</a:t>
            </a:r>
            <a:r>
              <a:rPr lang="en-US" dirty="0"/>
              <a:t>1:44 </a:t>
            </a:r>
            <a:r>
              <a:rPr lang="ko-KR" altLang="en-US" dirty="0"/>
              <a:t>벨라가 죽으매 </a:t>
            </a:r>
            <a:r>
              <a:rPr lang="ko-KR" altLang="en-US" b="1" dirty="0"/>
              <a:t>보스라 세라의 아들 요밥</a:t>
            </a:r>
            <a:r>
              <a:rPr lang="ko-KR" altLang="en-US" dirty="0"/>
              <a:t>이 대신하여 왕이 되고</a:t>
            </a:r>
            <a:endParaRPr lang="en-US" dirty="0"/>
          </a:p>
          <a:p>
            <a:r>
              <a:rPr lang="ko-KR" altLang="en-US" dirty="0"/>
              <a:t>대상</a:t>
            </a:r>
            <a:r>
              <a:rPr lang="en-US" dirty="0"/>
              <a:t>1:45 </a:t>
            </a:r>
            <a:r>
              <a:rPr lang="ko-KR" altLang="en-US" b="1" dirty="0"/>
              <a:t>요밥</a:t>
            </a:r>
            <a:r>
              <a:rPr lang="ko-KR" altLang="en-US" dirty="0"/>
              <a:t>이 죽으매 데만 종족의 땅의 사람 </a:t>
            </a:r>
            <a:r>
              <a:rPr lang="ko-KR" altLang="en-US" b="1" dirty="0"/>
              <a:t>후삼</a:t>
            </a:r>
            <a:r>
              <a:rPr lang="ko-KR" altLang="en-US" dirty="0"/>
              <a:t>이 대신하여 왕이 되고</a:t>
            </a:r>
            <a:endParaRPr lang="en-US" dirty="0"/>
          </a:p>
          <a:p>
            <a:r>
              <a:rPr lang="ko-KR" altLang="en-US" dirty="0"/>
              <a:t>대상</a:t>
            </a:r>
            <a:r>
              <a:rPr lang="en-US" dirty="0"/>
              <a:t>1:46 </a:t>
            </a:r>
            <a:r>
              <a:rPr lang="ko-KR" altLang="en-US" b="1" dirty="0"/>
              <a:t>후삼</a:t>
            </a:r>
            <a:r>
              <a:rPr lang="ko-KR" altLang="en-US" dirty="0"/>
              <a:t>이 죽으매 브닷의 아들 </a:t>
            </a:r>
            <a:r>
              <a:rPr lang="ko-KR" altLang="en-US" b="1" dirty="0"/>
              <a:t>하닷</a:t>
            </a:r>
            <a:r>
              <a:rPr lang="ko-KR" altLang="en-US" dirty="0"/>
              <a:t>이 대신하여 왕이 되었으니 하닷은 모압 들에서 미디안을 친 자요 그 도성 이름은 아윗이며 </a:t>
            </a:r>
            <a:endParaRPr lang="en-US" dirty="0"/>
          </a:p>
        </p:txBody>
      </p:sp>
    </p:spTree>
    <p:extLst>
      <p:ext uri="{BB962C8B-B14F-4D97-AF65-F5344CB8AC3E}">
        <p14:creationId xmlns:p14="http://schemas.microsoft.com/office/powerpoint/2010/main" val="9114786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12" y="152400"/>
            <a:ext cx="11963400" cy="6740307"/>
          </a:xfrm>
          <a:prstGeom prst="rect">
            <a:avLst/>
          </a:prstGeom>
        </p:spPr>
        <p:txBody>
          <a:bodyPr wrap="square">
            <a:spAutoFit/>
          </a:bodyPr>
          <a:lstStyle/>
          <a:p>
            <a:r>
              <a:rPr lang="en-US" sz="2400" b="1" dirty="0"/>
              <a:t>-Genesis 36:31-35</a:t>
            </a:r>
            <a:r>
              <a:rPr lang="en-US" sz="2400" dirty="0"/>
              <a:t>. </a:t>
            </a:r>
            <a:r>
              <a:rPr lang="en-US" sz="2400" baseline="30000" dirty="0"/>
              <a:t>NIV</a:t>
            </a:r>
            <a:r>
              <a:rPr lang="en-US" sz="2400" dirty="0"/>
              <a:t> 31 These were the kings who reigned in Edom before any Israelite king reigned: 32 </a:t>
            </a:r>
            <a:r>
              <a:rPr lang="en-US" sz="2400" dirty="0" err="1"/>
              <a:t>Bela</a:t>
            </a:r>
            <a:r>
              <a:rPr lang="en-US" sz="2400" dirty="0"/>
              <a:t> son of </a:t>
            </a:r>
            <a:r>
              <a:rPr lang="en-US" sz="2400" dirty="0" err="1"/>
              <a:t>Beor</a:t>
            </a:r>
            <a:r>
              <a:rPr lang="en-US" sz="2400" dirty="0"/>
              <a:t> became king of Edom. His city was named </a:t>
            </a:r>
            <a:r>
              <a:rPr lang="en-US" sz="2400" dirty="0" err="1"/>
              <a:t>Dinhabah</a:t>
            </a:r>
            <a:r>
              <a:rPr lang="en-US" sz="2400" dirty="0"/>
              <a:t>. 33 When </a:t>
            </a:r>
            <a:r>
              <a:rPr lang="en-US" sz="2400" dirty="0" err="1"/>
              <a:t>Bela</a:t>
            </a:r>
            <a:r>
              <a:rPr lang="en-US" sz="2400" dirty="0"/>
              <a:t> died, </a:t>
            </a:r>
            <a:r>
              <a:rPr lang="en-US" sz="2400" b="1" dirty="0" err="1"/>
              <a:t>Jobab</a:t>
            </a:r>
            <a:r>
              <a:rPr lang="en-US" sz="2400" dirty="0"/>
              <a:t> son of </a:t>
            </a:r>
            <a:r>
              <a:rPr lang="en-US" sz="2400" dirty="0" err="1"/>
              <a:t>Zerah</a:t>
            </a:r>
            <a:r>
              <a:rPr lang="en-US" sz="2400" dirty="0"/>
              <a:t> from </a:t>
            </a:r>
            <a:r>
              <a:rPr lang="en-US" sz="2400" dirty="0" err="1"/>
              <a:t>Bozrah</a:t>
            </a:r>
            <a:r>
              <a:rPr lang="en-US" sz="2400" dirty="0"/>
              <a:t> succeeded him as king. 34 When </a:t>
            </a:r>
            <a:r>
              <a:rPr lang="en-US" sz="2400" b="1" dirty="0" err="1"/>
              <a:t>Jobab</a:t>
            </a:r>
            <a:r>
              <a:rPr lang="en-US" sz="2400" dirty="0"/>
              <a:t> died, </a:t>
            </a:r>
            <a:r>
              <a:rPr lang="en-US" sz="2400" dirty="0" err="1"/>
              <a:t>Husham</a:t>
            </a:r>
            <a:r>
              <a:rPr lang="en-US" sz="2400" dirty="0"/>
              <a:t> from the land of the </a:t>
            </a:r>
            <a:r>
              <a:rPr lang="en-US" sz="2400" dirty="0" err="1"/>
              <a:t>Temanites</a:t>
            </a:r>
            <a:r>
              <a:rPr lang="en-US" sz="2400" dirty="0"/>
              <a:t> succeeded him as king. 35 When </a:t>
            </a:r>
            <a:r>
              <a:rPr lang="en-US" sz="2400" dirty="0" err="1"/>
              <a:t>Husham</a:t>
            </a:r>
            <a:r>
              <a:rPr lang="en-US" sz="2400" dirty="0"/>
              <a:t> died, </a:t>
            </a:r>
            <a:r>
              <a:rPr lang="en-US" sz="2400" dirty="0" err="1"/>
              <a:t>Hadad</a:t>
            </a:r>
            <a:r>
              <a:rPr lang="en-US" sz="2400" dirty="0"/>
              <a:t> son of </a:t>
            </a:r>
            <a:r>
              <a:rPr lang="en-US" sz="2400" dirty="0" err="1"/>
              <a:t>Bedad</a:t>
            </a:r>
            <a:r>
              <a:rPr lang="en-US" sz="2400" dirty="0"/>
              <a:t>, who defeated </a:t>
            </a:r>
            <a:r>
              <a:rPr lang="en-US" sz="2400" dirty="0" err="1"/>
              <a:t>Midian</a:t>
            </a:r>
            <a:r>
              <a:rPr lang="en-US" sz="2400" dirty="0"/>
              <a:t> in the country of Moab, succeeded him as king. His city was named </a:t>
            </a:r>
            <a:r>
              <a:rPr lang="en-US" sz="2400" dirty="0" err="1"/>
              <a:t>Avith</a:t>
            </a:r>
            <a:r>
              <a:rPr lang="en-US" sz="2400" dirty="0"/>
              <a:t>. / </a:t>
            </a:r>
            <a:r>
              <a:rPr lang="zh-CN" altLang="en-US" sz="2400" dirty="0"/>
              <a:t>以色列人未有君王治理以先、在以東地作王的、記在下面．比珥的兒子比拉在以東作王、他的京城名叫亭哈巴。比拉死了、波斯拉人、謝拉的兒子</a:t>
            </a:r>
            <a:r>
              <a:rPr lang="zh-CN" altLang="en-US" sz="2400" b="1" u="sng" dirty="0"/>
              <a:t>約巴</a:t>
            </a:r>
            <a:r>
              <a:rPr lang="en-US" sz="2400" dirty="0"/>
              <a:t>(</a:t>
            </a:r>
            <a:r>
              <a:rPr lang="he-IL" sz="2400" dirty="0"/>
              <a:t>יוֹבָב</a:t>
            </a:r>
            <a:r>
              <a:rPr lang="en-US" sz="2400" dirty="0"/>
              <a:t>)</a:t>
            </a:r>
            <a:r>
              <a:rPr lang="zh-CN" altLang="en-US" sz="2400" dirty="0"/>
              <a:t>接續他作王。</a:t>
            </a:r>
            <a:r>
              <a:rPr lang="zh-TW" altLang="en-US" sz="2400" b="1" u="sng" dirty="0"/>
              <a:t>約巴</a:t>
            </a:r>
            <a:r>
              <a:rPr lang="en-US" sz="2400" dirty="0"/>
              <a:t>(</a:t>
            </a:r>
            <a:r>
              <a:rPr lang="he-IL" sz="2400" dirty="0"/>
              <a:t>יוֹבָב</a:t>
            </a:r>
            <a:r>
              <a:rPr lang="en-US" sz="2400" dirty="0"/>
              <a:t>)</a:t>
            </a:r>
            <a:r>
              <a:rPr lang="zh-TW" altLang="en-US" sz="2400" dirty="0"/>
              <a:t>死了、提幔地的人戶珊接續他作王。戶珊死了、比達的兒子哈達接續他作王．這哈達就是在摩押地殺敗米甸人的、他的京城名叫亞未得。</a:t>
            </a:r>
            <a:endParaRPr lang="en-US" sz="2400" dirty="0"/>
          </a:p>
          <a:p>
            <a:r>
              <a:rPr lang="en-US" sz="2400" b="1" dirty="0"/>
              <a:t>-1 Chronicle 1:43-46</a:t>
            </a:r>
            <a:r>
              <a:rPr lang="en-US" sz="2400" dirty="0"/>
              <a:t>. </a:t>
            </a:r>
            <a:r>
              <a:rPr lang="en-US" sz="2400" baseline="30000" dirty="0"/>
              <a:t>NIV</a:t>
            </a:r>
            <a:r>
              <a:rPr lang="en-US" sz="2400" dirty="0"/>
              <a:t> 43 These were the kings who reigned in Edom before any Israelite king reigned: </a:t>
            </a:r>
            <a:r>
              <a:rPr lang="en-US" sz="2400" dirty="0" err="1"/>
              <a:t>Bela</a:t>
            </a:r>
            <a:r>
              <a:rPr lang="en-US" sz="2400" dirty="0"/>
              <a:t> son of </a:t>
            </a:r>
            <a:r>
              <a:rPr lang="en-US" sz="2400" dirty="0" err="1"/>
              <a:t>Beor</a:t>
            </a:r>
            <a:r>
              <a:rPr lang="en-US" sz="2400" dirty="0"/>
              <a:t>, whose city was named </a:t>
            </a:r>
            <a:r>
              <a:rPr lang="en-US" sz="2400" dirty="0" err="1"/>
              <a:t>Dinhabah</a:t>
            </a:r>
            <a:r>
              <a:rPr lang="en-US" sz="2400" dirty="0"/>
              <a:t>. 44 When </a:t>
            </a:r>
            <a:r>
              <a:rPr lang="en-US" sz="2400" dirty="0" err="1"/>
              <a:t>Bela</a:t>
            </a:r>
            <a:r>
              <a:rPr lang="en-US" sz="2400" dirty="0"/>
              <a:t> died, </a:t>
            </a:r>
            <a:r>
              <a:rPr lang="en-US" sz="2400" b="1" dirty="0" err="1"/>
              <a:t>Jobab</a:t>
            </a:r>
            <a:r>
              <a:rPr lang="en-US" sz="2400" dirty="0"/>
              <a:t> son of </a:t>
            </a:r>
            <a:r>
              <a:rPr lang="en-US" sz="2400" dirty="0" err="1"/>
              <a:t>Zerah</a:t>
            </a:r>
            <a:r>
              <a:rPr lang="en-US" sz="2400" dirty="0"/>
              <a:t> from </a:t>
            </a:r>
            <a:r>
              <a:rPr lang="en-US" sz="2400" dirty="0" err="1"/>
              <a:t>Bozrah</a:t>
            </a:r>
            <a:r>
              <a:rPr lang="en-US" sz="2400" dirty="0"/>
              <a:t> succeeded him as king. 45 When </a:t>
            </a:r>
            <a:r>
              <a:rPr lang="en-US" sz="2400" b="1" dirty="0" err="1"/>
              <a:t>Jobab</a:t>
            </a:r>
            <a:r>
              <a:rPr lang="en-US" sz="2400" dirty="0"/>
              <a:t> died, </a:t>
            </a:r>
            <a:r>
              <a:rPr lang="en-US" sz="2400" dirty="0" err="1"/>
              <a:t>Husham</a:t>
            </a:r>
            <a:r>
              <a:rPr lang="en-US" sz="2400" dirty="0"/>
              <a:t> from the land of the </a:t>
            </a:r>
            <a:r>
              <a:rPr lang="en-US" sz="2400" dirty="0" err="1"/>
              <a:t>Temanites</a:t>
            </a:r>
            <a:r>
              <a:rPr lang="en-US" sz="2400" dirty="0"/>
              <a:t> succeeded him as king. 46 When </a:t>
            </a:r>
            <a:r>
              <a:rPr lang="en-US" sz="2400" dirty="0" err="1"/>
              <a:t>Husham</a:t>
            </a:r>
            <a:r>
              <a:rPr lang="en-US" sz="2400" dirty="0"/>
              <a:t> died, </a:t>
            </a:r>
            <a:r>
              <a:rPr lang="en-US" sz="2400" dirty="0" err="1"/>
              <a:t>Hadad</a:t>
            </a:r>
            <a:r>
              <a:rPr lang="en-US" sz="2400" dirty="0"/>
              <a:t> son of </a:t>
            </a:r>
            <a:r>
              <a:rPr lang="en-US" sz="2400" dirty="0" err="1"/>
              <a:t>Bedad</a:t>
            </a:r>
            <a:r>
              <a:rPr lang="en-US" sz="2400" dirty="0"/>
              <a:t>, who defeated </a:t>
            </a:r>
            <a:r>
              <a:rPr lang="en-US" sz="2400" dirty="0" err="1"/>
              <a:t>Midian</a:t>
            </a:r>
            <a:r>
              <a:rPr lang="en-US" sz="2400" dirty="0"/>
              <a:t> in the country of Moab, succeeded him as king. His city was named </a:t>
            </a:r>
            <a:r>
              <a:rPr lang="en-US" sz="2400" dirty="0" err="1"/>
              <a:t>Avith</a:t>
            </a:r>
            <a:r>
              <a:rPr lang="en-US" sz="2400" dirty="0"/>
              <a:t>. / </a:t>
            </a:r>
            <a:r>
              <a:rPr lang="zh-CN" altLang="en-US" sz="2400" dirty="0"/>
              <a:t>以色列人未有君王治理之先、在以東地作王的記在下面．有比珥的兒子比拉、他的京城名叫亭哈巴。比拉死了、波斯拉人謝拉的兒子</a:t>
            </a:r>
            <a:r>
              <a:rPr lang="zh-CN" altLang="en-US" sz="2400" b="1" u="sng" dirty="0"/>
              <a:t>約巴</a:t>
            </a:r>
            <a:r>
              <a:rPr lang="en-US" sz="2400" dirty="0"/>
              <a:t>(</a:t>
            </a:r>
            <a:r>
              <a:rPr lang="he-IL" sz="2400" dirty="0"/>
              <a:t>יוֹבָב</a:t>
            </a:r>
            <a:r>
              <a:rPr lang="en-US" sz="2400" dirty="0"/>
              <a:t>)</a:t>
            </a:r>
            <a:r>
              <a:rPr lang="zh-CN" altLang="en-US" sz="2400" dirty="0"/>
              <a:t>、接續他作王。</a:t>
            </a:r>
            <a:r>
              <a:rPr lang="zh-CN" altLang="en-US" sz="2400" b="1" u="sng" dirty="0"/>
              <a:t>約巴</a:t>
            </a:r>
            <a:r>
              <a:rPr lang="en-US" sz="2400" dirty="0"/>
              <a:t>(</a:t>
            </a:r>
            <a:r>
              <a:rPr lang="he-IL" sz="2400" dirty="0"/>
              <a:t>יוֹבָב</a:t>
            </a:r>
            <a:r>
              <a:rPr lang="en-US" sz="2400" dirty="0"/>
              <a:t>)</a:t>
            </a:r>
            <a:r>
              <a:rPr lang="zh-CN" altLang="en-US" sz="2400" dirty="0"/>
              <a:t>死了、提幔地的人戶珊、接續他作王。</a:t>
            </a:r>
            <a:r>
              <a:rPr lang="zh-TW" altLang="en-US" sz="2400" dirty="0"/>
              <a:t>戶珊死了、比達的兒子哈達、接續他作王．這哈達就是在摩押地殺敗米甸人的、他的京城名叫亞未得</a:t>
            </a:r>
            <a:r>
              <a:rPr lang="en-US" sz="2400" dirty="0"/>
              <a:t>.</a:t>
            </a:r>
          </a:p>
        </p:txBody>
      </p:sp>
    </p:spTree>
    <p:extLst>
      <p:ext uri="{BB962C8B-B14F-4D97-AF65-F5344CB8AC3E}">
        <p14:creationId xmlns:p14="http://schemas.microsoft.com/office/powerpoint/2010/main" val="42592311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6709529"/>
          </a:xfrm>
          <a:prstGeom prst="rect">
            <a:avLst/>
          </a:prstGeom>
          <a:solidFill>
            <a:srgbClr val="002060"/>
          </a:solidFill>
        </p:spPr>
        <p:txBody>
          <a:bodyPr wrap="square">
            <a:spAutoFit/>
          </a:bodyPr>
          <a:lstStyle/>
          <a:p>
            <a:r>
              <a:rPr lang="en-US" sz="1000" b="1" baseline="30000" dirty="0">
                <a:solidFill>
                  <a:schemeClr val="bg1"/>
                </a:solidFill>
                <a:latin typeface="+mn-ea"/>
              </a:rPr>
              <a:t> </a:t>
            </a:r>
            <a:endParaRPr lang="en-US" sz="1000" b="1" dirty="0">
              <a:solidFill>
                <a:schemeClr val="bg1"/>
              </a:solidFill>
              <a:latin typeface="+mn-ea"/>
            </a:endParaRPr>
          </a:p>
          <a:p>
            <a:r>
              <a:rPr lang="ko-KR" altLang="en-US" sz="1000" b="1" dirty="0" smtClean="0">
                <a:solidFill>
                  <a:schemeClr val="bg1"/>
                </a:solidFill>
                <a:latin typeface="+mn-ea"/>
              </a:rPr>
              <a:t>               </a:t>
            </a:r>
            <a:r>
              <a:rPr lang="ko-KR" altLang="en-US" sz="3200" b="1" dirty="0" smtClean="0">
                <a:solidFill>
                  <a:srgbClr val="FFFF00"/>
                </a:solidFill>
                <a:latin typeface="+mn-ea"/>
              </a:rPr>
              <a:t>욥과 같은 의인도 겸손</a:t>
            </a:r>
            <a:r>
              <a:rPr lang="en-US" altLang="ko-KR" sz="3200" b="1" dirty="0" smtClean="0">
                <a:solidFill>
                  <a:srgbClr val="FFFF00"/>
                </a:solidFill>
                <a:latin typeface="+mn-ea"/>
              </a:rPr>
              <a:t>, </a:t>
            </a:r>
            <a:r>
              <a:rPr lang="ko-KR" altLang="en-US" sz="3200" b="1" dirty="0" smtClean="0">
                <a:solidFill>
                  <a:srgbClr val="FFFF00"/>
                </a:solidFill>
                <a:latin typeface="+mn-ea"/>
              </a:rPr>
              <a:t>회개</a:t>
            </a:r>
            <a:r>
              <a:rPr lang="en-US" altLang="ko-KR" sz="3200" b="1" dirty="0" smtClean="0">
                <a:solidFill>
                  <a:srgbClr val="FFFF00"/>
                </a:solidFill>
                <a:latin typeface="+mn-ea"/>
              </a:rPr>
              <a:t>, </a:t>
            </a:r>
            <a:r>
              <a:rPr lang="ko-KR" altLang="en-US" sz="3200" b="1" dirty="0" smtClean="0">
                <a:solidFill>
                  <a:srgbClr val="FFFF00"/>
                </a:solidFill>
                <a:latin typeface="+mn-ea"/>
              </a:rPr>
              <a:t>용서가 필요한가</a:t>
            </a:r>
            <a:r>
              <a:rPr lang="en-US" altLang="ko-KR" sz="3200" b="1" dirty="0" smtClean="0">
                <a:solidFill>
                  <a:srgbClr val="FFFF00"/>
                </a:solidFill>
                <a:latin typeface="+mn-ea"/>
              </a:rPr>
              <a:t>?</a:t>
            </a:r>
          </a:p>
          <a:p>
            <a:endParaRPr lang="es-ES_tradnl" altLang="ko-KR" sz="800" b="1" dirty="0" smtClean="0">
              <a:solidFill>
                <a:schemeClr val="bg1"/>
              </a:solidFill>
              <a:latin typeface="+mn-ea"/>
            </a:endParaRPr>
          </a:p>
          <a:p>
            <a:r>
              <a:rPr lang="ko-KR" altLang="en-US" sz="2400" dirty="0" smtClean="0">
                <a:solidFill>
                  <a:srgbClr val="FFFF00"/>
                </a:solidFill>
              </a:rPr>
              <a:t>욥</a:t>
            </a:r>
            <a:r>
              <a:rPr lang="en-US" sz="2400" dirty="0" smtClean="0">
                <a:solidFill>
                  <a:srgbClr val="FFFF00"/>
                </a:solidFill>
              </a:rPr>
              <a:t>1:1-5</a:t>
            </a:r>
            <a:r>
              <a:rPr lang="en-US" sz="2400" dirty="0" smtClean="0">
                <a:solidFill>
                  <a:schemeClr val="bg1"/>
                </a:solidFill>
              </a:rPr>
              <a:t>. </a:t>
            </a:r>
            <a:r>
              <a:rPr lang="en-US" sz="2400" dirty="0" smtClean="0">
                <a:solidFill>
                  <a:srgbClr val="FFFF00"/>
                </a:solidFill>
              </a:rPr>
              <a:t>1 </a:t>
            </a:r>
            <a:r>
              <a:rPr lang="ko-KR" altLang="en-US" sz="2400" dirty="0" smtClean="0">
                <a:solidFill>
                  <a:srgbClr val="FFFF00"/>
                </a:solidFill>
              </a:rPr>
              <a:t>우스 </a:t>
            </a:r>
            <a:r>
              <a:rPr lang="ko-KR" altLang="en-US" sz="2400" dirty="0">
                <a:solidFill>
                  <a:srgbClr val="FFFF00"/>
                </a:solidFill>
              </a:rPr>
              <a:t>땅에 욥이라 불리는 사람이 있었는데 그 사람은 온전하고 </a:t>
            </a:r>
            <a:endParaRPr lang="en-US" altLang="ko-KR" sz="2400" dirty="0" smtClean="0">
              <a:solidFill>
                <a:srgbClr val="FFFF00"/>
              </a:solidFill>
            </a:endParaRPr>
          </a:p>
          <a:p>
            <a:r>
              <a:rPr lang="ko-KR" altLang="en-US" sz="2400" dirty="0" smtClean="0">
                <a:solidFill>
                  <a:srgbClr val="FFFF00"/>
                </a:solidFill>
              </a:rPr>
              <a:t>정직하여 </a:t>
            </a:r>
            <a:r>
              <a:rPr lang="ko-KR" altLang="en-US" sz="2400" dirty="0">
                <a:solidFill>
                  <a:srgbClr val="FFFF00"/>
                </a:solidFill>
              </a:rPr>
              <a:t>하나님을 경외하며 악에서 떠난 </a:t>
            </a:r>
            <a:r>
              <a:rPr lang="ko-KR" altLang="en-US" sz="2400" dirty="0" smtClean="0">
                <a:solidFill>
                  <a:srgbClr val="FFFF00"/>
                </a:solidFill>
              </a:rPr>
              <a:t>자더라</a:t>
            </a:r>
            <a:r>
              <a:rPr lang="en-US" altLang="ko-KR" sz="2400" dirty="0" smtClean="0">
                <a:solidFill>
                  <a:srgbClr val="FFFF00"/>
                </a:solidFill>
              </a:rPr>
              <a:t>. </a:t>
            </a:r>
            <a:r>
              <a:rPr lang="en-US" sz="2400" dirty="0" smtClean="0">
                <a:solidFill>
                  <a:srgbClr val="FFFF00"/>
                </a:solidFill>
              </a:rPr>
              <a:t>2 </a:t>
            </a:r>
            <a:r>
              <a:rPr lang="ko-KR" altLang="en-US" sz="2400" dirty="0">
                <a:solidFill>
                  <a:srgbClr val="FFFF00"/>
                </a:solidFill>
              </a:rPr>
              <a:t>그에게 아들 일곱과 </a:t>
            </a:r>
            <a:endParaRPr lang="en-US" altLang="ko-KR" sz="2400" dirty="0" smtClean="0">
              <a:solidFill>
                <a:srgbClr val="FFFF00"/>
              </a:solidFill>
            </a:endParaRPr>
          </a:p>
          <a:p>
            <a:r>
              <a:rPr lang="ko-KR" altLang="en-US" sz="2400" dirty="0" smtClean="0">
                <a:solidFill>
                  <a:srgbClr val="FFFF00"/>
                </a:solidFill>
              </a:rPr>
              <a:t>딸 </a:t>
            </a:r>
            <a:r>
              <a:rPr lang="ko-KR" altLang="en-US" sz="2400" dirty="0">
                <a:solidFill>
                  <a:srgbClr val="FFFF00"/>
                </a:solidFill>
              </a:rPr>
              <a:t>셋이 </a:t>
            </a:r>
            <a:r>
              <a:rPr lang="ko-KR" altLang="en-US" sz="2400" dirty="0" smtClean="0">
                <a:solidFill>
                  <a:srgbClr val="FFFF00"/>
                </a:solidFill>
              </a:rPr>
              <a:t>태어나니라</a:t>
            </a:r>
            <a:r>
              <a:rPr lang="en-US" altLang="ko-KR" sz="2400" dirty="0" smtClean="0">
                <a:solidFill>
                  <a:srgbClr val="FFFF00"/>
                </a:solidFill>
              </a:rPr>
              <a:t>. </a:t>
            </a:r>
            <a:r>
              <a:rPr lang="en-US" sz="2400" dirty="0" smtClean="0">
                <a:solidFill>
                  <a:srgbClr val="FFFF00"/>
                </a:solidFill>
              </a:rPr>
              <a:t>3 </a:t>
            </a:r>
            <a:r>
              <a:rPr lang="ko-KR" altLang="en-US" sz="2400" dirty="0">
                <a:solidFill>
                  <a:srgbClr val="FFFF00"/>
                </a:solidFill>
              </a:rPr>
              <a:t>그의 소유물은 양이 칠천 마리요 낙타가 삼천 마리요 </a:t>
            </a:r>
            <a:endParaRPr lang="en-US" altLang="ko-KR" sz="2400" dirty="0" smtClean="0">
              <a:solidFill>
                <a:srgbClr val="FFFF00"/>
              </a:solidFill>
            </a:endParaRPr>
          </a:p>
          <a:p>
            <a:r>
              <a:rPr lang="ko-KR" altLang="en-US" sz="2400" dirty="0" smtClean="0">
                <a:solidFill>
                  <a:srgbClr val="FFFF00"/>
                </a:solidFill>
              </a:rPr>
              <a:t>소가 </a:t>
            </a:r>
            <a:r>
              <a:rPr lang="ko-KR" altLang="en-US" sz="2400" dirty="0">
                <a:solidFill>
                  <a:srgbClr val="FFFF00"/>
                </a:solidFill>
              </a:rPr>
              <a:t>오백 마리요 암나귀가 오백 마리이며 종도 많이 있었으니 이 사람은 동방 사람 중에 가장 훌륭한 </a:t>
            </a:r>
            <a:r>
              <a:rPr lang="ko-KR" altLang="en-US" sz="2400" dirty="0" smtClean="0">
                <a:solidFill>
                  <a:srgbClr val="FFFF00"/>
                </a:solidFill>
              </a:rPr>
              <a:t>자라</a:t>
            </a:r>
            <a:r>
              <a:rPr lang="en-US" altLang="ko-KR" sz="2400" dirty="0" smtClean="0">
                <a:solidFill>
                  <a:srgbClr val="FFFF00"/>
                </a:solidFill>
              </a:rPr>
              <a:t>. </a:t>
            </a:r>
            <a:r>
              <a:rPr lang="en-US" sz="2400" dirty="0" smtClean="0">
                <a:solidFill>
                  <a:srgbClr val="FFFF00"/>
                </a:solidFill>
              </a:rPr>
              <a:t>4 </a:t>
            </a:r>
            <a:r>
              <a:rPr lang="ko-KR" altLang="en-US" sz="2400" dirty="0">
                <a:solidFill>
                  <a:srgbClr val="FFFF00"/>
                </a:solidFill>
              </a:rPr>
              <a:t>그의 아들들이 자기 생일에 각각 자기의 집에서 잔치를 베풀고 그의 누이 세 명도 청하여 함께 먹고 </a:t>
            </a:r>
            <a:r>
              <a:rPr lang="ko-KR" altLang="en-US" sz="2400" dirty="0" smtClean="0">
                <a:solidFill>
                  <a:srgbClr val="FFFF00"/>
                </a:solidFill>
              </a:rPr>
              <a:t>마시더라</a:t>
            </a:r>
            <a:r>
              <a:rPr lang="en-US" altLang="ko-KR" sz="2400" dirty="0" smtClean="0">
                <a:solidFill>
                  <a:srgbClr val="FFFF00"/>
                </a:solidFill>
              </a:rPr>
              <a:t>. </a:t>
            </a:r>
            <a:r>
              <a:rPr lang="en-US" sz="2400" dirty="0" smtClean="0">
                <a:solidFill>
                  <a:srgbClr val="FFFF00"/>
                </a:solidFill>
              </a:rPr>
              <a:t>5 </a:t>
            </a:r>
            <a:r>
              <a:rPr lang="ko-KR" altLang="en-US" sz="2400" dirty="0">
                <a:solidFill>
                  <a:srgbClr val="FFFF00"/>
                </a:solidFill>
              </a:rPr>
              <a:t>그들이 차례대로 잔치를 끝내면 욥이 그들을 불러다가 성결하게 하되 아침에 일어나서 그들의 명수대로 번제를 드렸으니 이는 욥이 말하기를 혹시 내 아들들이 죄를 범하여 마음으로 하나님을 욕되게 하였을까 </a:t>
            </a:r>
            <a:r>
              <a:rPr lang="ko-KR" altLang="en-US" sz="2400" dirty="0" smtClean="0">
                <a:solidFill>
                  <a:srgbClr val="FFFF00"/>
                </a:solidFill>
              </a:rPr>
              <a:t>함이라</a:t>
            </a:r>
            <a:r>
              <a:rPr lang="en-US" altLang="ko-KR" sz="2400" dirty="0" smtClean="0">
                <a:solidFill>
                  <a:srgbClr val="FFFF00"/>
                </a:solidFill>
              </a:rPr>
              <a:t>.</a:t>
            </a:r>
            <a:endParaRPr lang="en-US" sz="2400" dirty="0">
              <a:solidFill>
                <a:srgbClr val="FFFF00"/>
              </a:solidFill>
            </a:endParaRPr>
          </a:p>
          <a:p>
            <a:r>
              <a:rPr lang="ko-KR" altLang="en-US" sz="1400" dirty="0">
                <a:solidFill>
                  <a:schemeClr val="bg1"/>
                </a:solidFill>
              </a:rPr>
              <a:t> </a:t>
            </a:r>
            <a:r>
              <a:rPr lang="en-US" altLang="ko-KR" sz="1400" dirty="0" smtClean="0">
                <a:solidFill>
                  <a:schemeClr val="bg1"/>
                </a:solidFill>
              </a:rPr>
              <a:t>…………………………..</a:t>
            </a:r>
          </a:p>
          <a:p>
            <a:r>
              <a:rPr lang="ko-KR" altLang="en-US" dirty="0" smtClean="0">
                <a:solidFill>
                  <a:schemeClr val="bg1"/>
                </a:solidFill>
              </a:rPr>
              <a:t>       </a:t>
            </a:r>
            <a:r>
              <a:rPr lang="en-US" altLang="ko-KR" dirty="0" smtClean="0">
                <a:solidFill>
                  <a:schemeClr val="bg1"/>
                </a:solidFill>
              </a:rPr>
              <a:t>*</a:t>
            </a:r>
            <a:r>
              <a:rPr lang="ko-KR" altLang="en-US" dirty="0" smtClean="0">
                <a:solidFill>
                  <a:schemeClr val="bg1"/>
                </a:solidFill>
              </a:rPr>
              <a:t>욥은 </a:t>
            </a:r>
            <a:r>
              <a:rPr lang="ko-KR" altLang="en-US" dirty="0">
                <a:solidFill>
                  <a:schemeClr val="bg1"/>
                </a:solidFill>
              </a:rPr>
              <a:t>하나님으로부터 인정받을 정도로 의롭고 정직한 사람으로서</a:t>
            </a:r>
            <a:r>
              <a:rPr lang="en-US" dirty="0">
                <a:solidFill>
                  <a:schemeClr val="bg1"/>
                </a:solidFill>
              </a:rPr>
              <a:t>, </a:t>
            </a:r>
            <a:r>
              <a:rPr lang="ko-KR" altLang="en-US" dirty="0" smtClean="0">
                <a:solidFill>
                  <a:schemeClr val="bg1"/>
                </a:solidFill>
              </a:rPr>
              <a:t>어찌보면 </a:t>
            </a:r>
            <a:r>
              <a:rPr lang="ko-KR" altLang="en-US" dirty="0">
                <a:solidFill>
                  <a:schemeClr val="bg1"/>
                </a:solidFill>
              </a:rPr>
              <a:t>일부러 회개할 필요가 없는 사람일 수 있다</a:t>
            </a:r>
            <a:r>
              <a:rPr lang="en-US" dirty="0">
                <a:solidFill>
                  <a:schemeClr val="bg1"/>
                </a:solidFill>
              </a:rPr>
              <a:t>. </a:t>
            </a:r>
            <a:r>
              <a:rPr lang="ko-KR" altLang="en-US" dirty="0" smtClean="0">
                <a:solidFill>
                  <a:schemeClr val="bg1"/>
                </a:solidFill>
              </a:rPr>
              <a:t>또 </a:t>
            </a:r>
            <a:r>
              <a:rPr lang="ko-KR" altLang="en-US" dirty="0">
                <a:solidFill>
                  <a:schemeClr val="bg1"/>
                </a:solidFill>
              </a:rPr>
              <a:t>그는 대단히 </a:t>
            </a:r>
            <a:r>
              <a:rPr lang="ko-KR" altLang="en-US" dirty="0" smtClean="0">
                <a:solidFill>
                  <a:schemeClr val="bg1"/>
                </a:solidFill>
              </a:rPr>
              <a:t>부유한 </a:t>
            </a:r>
            <a:r>
              <a:rPr lang="ko-KR" altLang="en-US" dirty="0">
                <a:solidFill>
                  <a:schemeClr val="bg1"/>
                </a:solidFill>
              </a:rPr>
              <a:t>사람으로서 재산을 자랑해도 남들은 할 말이 없을 것이다</a:t>
            </a:r>
            <a:r>
              <a:rPr lang="en-US" dirty="0">
                <a:solidFill>
                  <a:schemeClr val="bg1"/>
                </a:solidFill>
              </a:rPr>
              <a:t>. </a:t>
            </a:r>
            <a:r>
              <a:rPr lang="ko-KR" altLang="en-US" dirty="0" smtClean="0">
                <a:solidFill>
                  <a:schemeClr val="bg1"/>
                </a:solidFill>
              </a:rPr>
              <a:t>게다가 </a:t>
            </a:r>
            <a:r>
              <a:rPr lang="ko-KR" altLang="en-US" dirty="0">
                <a:solidFill>
                  <a:schemeClr val="bg1"/>
                </a:solidFill>
              </a:rPr>
              <a:t>욥을 오해하고 혹독하게 공격한 친구들을 용서할 필요가 없다고 생각할 수도 있다</a:t>
            </a:r>
            <a:r>
              <a:rPr lang="en-US" dirty="0">
                <a:solidFill>
                  <a:schemeClr val="bg1"/>
                </a:solidFill>
              </a:rPr>
              <a:t>. </a:t>
            </a:r>
            <a:r>
              <a:rPr lang="ko-KR" altLang="en-US" dirty="0">
                <a:solidFill>
                  <a:schemeClr val="bg1"/>
                </a:solidFill>
              </a:rPr>
              <a:t>그러나 성도의 삶에서 반드시 교만을 피하고</a:t>
            </a:r>
            <a:r>
              <a:rPr lang="en-US" dirty="0">
                <a:solidFill>
                  <a:schemeClr val="bg1"/>
                </a:solidFill>
              </a:rPr>
              <a:t>, </a:t>
            </a:r>
            <a:r>
              <a:rPr lang="ko-KR" altLang="en-US" dirty="0">
                <a:solidFill>
                  <a:schemeClr val="bg1"/>
                </a:solidFill>
              </a:rPr>
              <a:t>회개하며 남을 용서하는 것은 필수과목이다</a:t>
            </a:r>
            <a:r>
              <a:rPr lang="en-US" dirty="0">
                <a:solidFill>
                  <a:schemeClr val="bg1"/>
                </a:solidFill>
              </a:rPr>
              <a:t>. </a:t>
            </a:r>
            <a:r>
              <a:rPr lang="ko-KR" altLang="en-US" dirty="0">
                <a:solidFill>
                  <a:schemeClr val="bg1"/>
                </a:solidFill>
              </a:rPr>
              <a:t>도대체 어떻게 교만을 피하여 겸손해질 수 있으며</a:t>
            </a:r>
            <a:r>
              <a:rPr lang="en-US" dirty="0">
                <a:solidFill>
                  <a:schemeClr val="bg1"/>
                </a:solidFill>
              </a:rPr>
              <a:t>, </a:t>
            </a:r>
            <a:r>
              <a:rPr lang="ko-KR" altLang="en-US" dirty="0">
                <a:solidFill>
                  <a:schemeClr val="bg1"/>
                </a:solidFill>
              </a:rPr>
              <a:t>회개와 용서는 어떻게 이루는 것인가</a:t>
            </a:r>
            <a:r>
              <a:rPr lang="en-US" dirty="0">
                <a:solidFill>
                  <a:schemeClr val="bg1"/>
                </a:solidFill>
              </a:rPr>
              <a:t>? </a:t>
            </a:r>
            <a:r>
              <a:rPr lang="ko-KR" altLang="en-US" dirty="0" smtClean="0">
                <a:solidFill>
                  <a:schemeClr val="bg1"/>
                </a:solidFill>
              </a:rPr>
              <a:t>이를 알려면 반드시 </a:t>
            </a:r>
            <a:r>
              <a:rPr lang="ko-KR" altLang="en-US" b="1" dirty="0" smtClean="0">
                <a:solidFill>
                  <a:srgbClr val="FFFF00"/>
                </a:solidFill>
              </a:rPr>
              <a:t>욥의 고난</a:t>
            </a:r>
            <a:r>
              <a:rPr lang="ko-KR" altLang="en-US" dirty="0" smtClean="0">
                <a:solidFill>
                  <a:schemeClr val="bg1"/>
                </a:solidFill>
              </a:rPr>
              <a:t>을 이해할 필요가 있음</a:t>
            </a:r>
            <a:r>
              <a:rPr lang="en-US" altLang="ko-KR" dirty="0" smtClean="0">
                <a:solidFill>
                  <a:schemeClr val="bg1"/>
                </a:solidFill>
              </a:rPr>
              <a:t>.</a:t>
            </a:r>
            <a:endParaRPr lang="en-US" altLang="ko-KR" b="1" dirty="0" smtClean="0">
              <a:solidFill>
                <a:schemeClr val="bg1"/>
              </a:solidFill>
              <a:latin typeface="+mn-ea"/>
            </a:endParaRPr>
          </a:p>
          <a:p>
            <a:endParaRPr lang="en-US" altLang="ko-KR" sz="1400" b="1" dirty="0">
              <a:solidFill>
                <a:schemeClr val="bg1"/>
              </a:solidFill>
              <a:latin typeface="+mn-ea"/>
            </a:endParaRPr>
          </a:p>
          <a:p>
            <a:endParaRPr lang="es-ES_tradnl" altLang="ko-KR" sz="1400" b="1" dirty="0" smtClean="0">
              <a:solidFill>
                <a:schemeClr val="bg1"/>
              </a:solidFill>
              <a:latin typeface="+mn-ea"/>
            </a:endParaRPr>
          </a:p>
          <a:p>
            <a:endParaRPr lang="es-ES_tradnl" altLang="ko-KR" sz="1400" b="1" dirty="0" smtClean="0">
              <a:solidFill>
                <a:schemeClr val="bg1"/>
              </a:solidFill>
              <a:latin typeface="+mn-ea"/>
            </a:endParaRPr>
          </a:p>
        </p:txBody>
      </p:sp>
    </p:spTree>
    <p:extLst>
      <p:ext uri="{BB962C8B-B14F-4D97-AF65-F5344CB8AC3E}">
        <p14:creationId xmlns:p14="http://schemas.microsoft.com/office/powerpoint/2010/main" val="26616251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2329</Words>
  <Application>Microsoft Office PowerPoint</Application>
  <PresentationFormat>Custom</PresentationFormat>
  <Paragraphs>305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297</cp:revision>
  <dcterms:created xsi:type="dcterms:W3CDTF">2020-03-18T13:47:21Z</dcterms:created>
  <dcterms:modified xsi:type="dcterms:W3CDTF">2020-08-13T01:56:15Z</dcterms:modified>
</cp:coreProperties>
</file>