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4.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80"/>
  </p:notesMasterIdLst>
  <p:sldIdLst>
    <p:sldId id="256" r:id="rId3"/>
    <p:sldId id="345" r:id="rId4"/>
    <p:sldId id="567" r:id="rId5"/>
    <p:sldId id="568" r:id="rId6"/>
    <p:sldId id="688" r:id="rId7"/>
    <p:sldId id="569" r:id="rId8"/>
    <p:sldId id="577" r:id="rId9"/>
    <p:sldId id="570" r:id="rId10"/>
    <p:sldId id="574" r:id="rId11"/>
    <p:sldId id="681" r:id="rId12"/>
    <p:sldId id="686" r:id="rId13"/>
    <p:sldId id="576" r:id="rId14"/>
    <p:sldId id="573" r:id="rId15"/>
    <p:sldId id="578" r:id="rId16"/>
    <p:sldId id="678" r:id="rId17"/>
    <p:sldId id="580" r:id="rId18"/>
    <p:sldId id="709" r:id="rId19"/>
    <p:sldId id="923" r:id="rId20"/>
    <p:sldId id="711" r:id="rId21"/>
    <p:sldId id="684" r:id="rId22"/>
    <p:sldId id="685" r:id="rId23"/>
    <p:sldId id="566" r:id="rId24"/>
    <p:sldId id="687" r:id="rId25"/>
    <p:sldId id="712" r:id="rId26"/>
    <p:sldId id="924" r:id="rId27"/>
    <p:sldId id="714" r:id="rId28"/>
    <p:sldId id="689" r:id="rId29"/>
    <p:sldId id="719" r:id="rId30"/>
    <p:sldId id="691" r:id="rId31"/>
    <p:sldId id="720" r:id="rId32"/>
    <p:sldId id="716" r:id="rId33"/>
    <p:sldId id="723" r:id="rId34"/>
    <p:sldId id="722" r:id="rId35"/>
    <p:sldId id="724" r:id="rId36"/>
    <p:sldId id="925" r:id="rId37"/>
    <p:sldId id="725" r:id="rId38"/>
    <p:sldId id="732" r:id="rId39"/>
    <p:sldId id="734" r:id="rId40"/>
    <p:sldId id="736" r:id="rId41"/>
    <p:sldId id="743" r:id="rId42"/>
    <p:sldId id="746" r:id="rId43"/>
    <p:sldId id="742" r:id="rId44"/>
    <p:sldId id="741" r:id="rId45"/>
    <p:sldId id="726" r:id="rId46"/>
    <p:sldId id="926" r:id="rId47"/>
    <p:sldId id="744" r:id="rId48"/>
    <p:sldId id="753" r:id="rId49"/>
    <p:sldId id="754" r:id="rId50"/>
    <p:sldId id="755" r:id="rId51"/>
    <p:sldId id="756" r:id="rId52"/>
    <p:sldId id="757" r:id="rId53"/>
    <p:sldId id="760" r:id="rId54"/>
    <p:sldId id="759" r:id="rId55"/>
    <p:sldId id="745" r:id="rId56"/>
    <p:sldId id="922" r:id="rId57"/>
    <p:sldId id="761" r:id="rId58"/>
    <p:sldId id="767" r:id="rId59"/>
    <p:sldId id="762" r:id="rId60"/>
    <p:sldId id="747" r:id="rId61"/>
    <p:sldId id="768" r:id="rId62"/>
    <p:sldId id="769" r:id="rId63"/>
    <p:sldId id="770" r:id="rId64"/>
    <p:sldId id="771" r:id="rId65"/>
    <p:sldId id="772" r:id="rId66"/>
    <p:sldId id="921" r:id="rId67"/>
    <p:sldId id="774" r:id="rId68"/>
    <p:sldId id="790" r:id="rId69"/>
    <p:sldId id="801" r:id="rId70"/>
    <p:sldId id="792" r:id="rId71"/>
    <p:sldId id="802" r:id="rId72"/>
    <p:sldId id="794" r:id="rId73"/>
    <p:sldId id="803" r:id="rId74"/>
    <p:sldId id="823" r:id="rId75"/>
    <p:sldId id="824" r:id="rId76"/>
    <p:sldId id="806" r:id="rId77"/>
    <p:sldId id="808" r:id="rId78"/>
    <p:sldId id="815" r:id="rId79"/>
    <p:sldId id="812" r:id="rId80"/>
    <p:sldId id="816" r:id="rId81"/>
    <p:sldId id="827" r:id="rId82"/>
    <p:sldId id="825" r:id="rId83"/>
    <p:sldId id="829" r:id="rId84"/>
    <p:sldId id="940" r:id="rId85"/>
    <p:sldId id="938" r:id="rId86"/>
    <p:sldId id="939" r:id="rId87"/>
    <p:sldId id="941" r:id="rId88"/>
    <p:sldId id="942" r:id="rId89"/>
    <p:sldId id="944" r:id="rId90"/>
    <p:sldId id="833" r:id="rId91"/>
    <p:sldId id="920" r:id="rId92"/>
    <p:sldId id="842" r:id="rId93"/>
    <p:sldId id="919" r:id="rId94"/>
    <p:sldId id="844" r:id="rId95"/>
    <p:sldId id="948" r:id="rId96"/>
    <p:sldId id="949" r:id="rId97"/>
    <p:sldId id="950" r:id="rId98"/>
    <p:sldId id="839" r:id="rId99"/>
    <p:sldId id="945" r:id="rId100"/>
    <p:sldId id="946" r:id="rId101"/>
    <p:sldId id="845" r:id="rId102"/>
    <p:sldId id="927" r:id="rId103"/>
    <p:sldId id="952" r:id="rId104"/>
    <p:sldId id="910" r:id="rId105"/>
    <p:sldId id="951" r:id="rId106"/>
    <p:sldId id="936" r:id="rId107"/>
    <p:sldId id="953" r:id="rId108"/>
    <p:sldId id="954" r:id="rId109"/>
    <p:sldId id="955" r:id="rId110"/>
    <p:sldId id="964" r:id="rId111"/>
    <p:sldId id="822" r:id="rId112"/>
    <p:sldId id="947" r:id="rId113"/>
    <p:sldId id="966" r:id="rId114"/>
    <p:sldId id="932" r:id="rId115"/>
    <p:sldId id="933" r:id="rId116"/>
    <p:sldId id="935" r:id="rId117"/>
    <p:sldId id="934" r:id="rId118"/>
    <p:sldId id="417" r:id="rId119"/>
    <p:sldId id="419" r:id="rId120"/>
    <p:sldId id="420" r:id="rId121"/>
    <p:sldId id="422" r:id="rId122"/>
    <p:sldId id="424" r:id="rId123"/>
    <p:sldId id="426" r:id="rId124"/>
    <p:sldId id="494" r:id="rId125"/>
    <p:sldId id="429" r:id="rId126"/>
    <p:sldId id="430" r:id="rId127"/>
    <p:sldId id="434" r:id="rId128"/>
    <p:sldId id="495" r:id="rId129"/>
    <p:sldId id="879" r:id="rId130"/>
    <p:sldId id="852" r:id="rId131"/>
    <p:sldId id="958" r:id="rId132"/>
    <p:sldId id="857" r:id="rId133"/>
    <p:sldId id="858" r:id="rId134"/>
    <p:sldId id="859" r:id="rId135"/>
    <p:sldId id="860" r:id="rId136"/>
    <p:sldId id="861" r:id="rId137"/>
    <p:sldId id="1002" r:id="rId138"/>
    <p:sldId id="1003" r:id="rId139"/>
    <p:sldId id="998" r:id="rId140"/>
    <p:sldId id="999" r:id="rId141"/>
    <p:sldId id="1000" r:id="rId142"/>
    <p:sldId id="880" r:id="rId143"/>
    <p:sldId id="856" r:id="rId144"/>
    <p:sldId id="1017" r:id="rId145"/>
    <p:sldId id="882" r:id="rId146"/>
    <p:sldId id="1004" r:id="rId147"/>
    <p:sldId id="1005" r:id="rId148"/>
    <p:sldId id="1006" r:id="rId149"/>
    <p:sldId id="1007" r:id="rId150"/>
    <p:sldId id="1008" r:id="rId151"/>
    <p:sldId id="1009" r:id="rId152"/>
    <p:sldId id="1010" r:id="rId153"/>
    <p:sldId id="1011" r:id="rId154"/>
    <p:sldId id="883" r:id="rId155"/>
    <p:sldId id="884" r:id="rId156"/>
    <p:sldId id="885" r:id="rId157"/>
    <p:sldId id="886" r:id="rId158"/>
    <p:sldId id="887" r:id="rId159"/>
    <p:sldId id="888" r:id="rId160"/>
    <p:sldId id="889" r:id="rId161"/>
    <p:sldId id="890" r:id="rId162"/>
    <p:sldId id="891" r:id="rId163"/>
    <p:sldId id="892" r:id="rId164"/>
    <p:sldId id="893" r:id="rId165"/>
    <p:sldId id="904" r:id="rId166"/>
    <p:sldId id="906" r:id="rId167"/>
    <p:sldId id="907" r:id="rId168"/>
    <p:sldId id="917" r:id="rId169"/>
    <p:sldId id="918" r:id="rId170"/>
    <p:sldId id="929" r:id="rId171"/>
    <p:sldId id="930" r:id="rId172"/>
    <p:sldId id="894" r:id="rId173"/>
    <p:sldId id="908" r:id="rId174"/>
    <p:sldId id="931" r:id="rId175"/>
    <p:sldId id="959" r:id="rId176"/>
    <p:sldId id="961" r:id="rId177"/>
    <p:sldId id="960" r:id="rId178"/>
    <p:sldId id="962" r:id="rId179"/>
  </p:sldIdLst>
  <p:sldSz cx="12188825" cy="6858000"/>
  <p:notesSz cx="6858000" cy="9144000"/>
  <p:custDataLst>
    <p:tags r:id="rId181"/>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208">
          <p15:clr>
            <a:srgbClr val="A4A3A4"/>
          </p15:clr>
        </p15:guide>
        <p15:guide id="2" pos="29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p:scale>
          <a:sx n="75" d="100"/>
          <a:sy n="75" d="100"/>
        </p:scale>
        <p:origin x="-1104" y="-282"/>
      </p:cViewPr>
      <p:guideLst>
        <p:guide orient="horz" pos="2208"/>
        <p:guide pos="388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5" Type="http://schemas.openxmlformats.org/officeDocument/2006/relationships/slide" Target="slides/slide173.xml"/><Relationship Id="rId170" Type="http://schemas.openxmlformats.org/officeDocument/2006/relationships/slide" Target="slides/slide168.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slide" Target="slides/slide170.xml"/><Relationship Id="rId180" Type="http://schemas.openxmlformats.org/officeDocument/2006/relationships/notesMaster" Target="notesMasters/notes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theme" Target="theme/theme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3374BE-8425-4A34-97DD-12BD042D5B11}" type="datetimeFigureOut">
              <a:rPr lang="en-US" smtClean="0"/>
              <a:t>1/13/2021</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E2576A-C8DA-4289-9320-1712AC58D894}" type="slidenum">
              <a:rPr lang="en-US" smtClean="0"/>
              <a:t>‹#›</a:t>
            </a:fld>
            <a:endParaRPr lang="en-US"/>
          </a:p>
        </p:txBody>
      </p:sp>
    </p:spTree>
    <p:extLst>
      <p:ext uri="{BB962C8B-B14F-4D97-AF65-F5344CB8AC3E}">
        <p14:creationId xmlns:p14="http://schemas.microsoft.com/office/powerpoint/2010/main" val="3205051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2576A-C8DA-4289-9320-1712AC58D894}" type="slidenum">
              <a:rPr lang="en-US" smtClean="0"/>
              <a:t>22</a:t>
            </a:fld>
            <a:endParaRPr lang="en-US"/>
          </a:p>
        </p:txBody>
      </p:sp>
    </p:spTree>
    <p:extLst>
      <p:ext uri="{BB962C8B-B14F-4D97-AF65-F5344CB8AC3E}">
        <p14:creationId xmlns:p14="http://schemas.microsoft.com/office/powerpoint/2010/main" val="2185012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2576A-C8DA-4289-9320-1712AC58D894}" type="slidenum">
              <a:rPr lang="en-US" smtClean="0"/>
              <a:t>58</a:t>
            </a:fld>
            <a:endParaRPr lang="en-US"/>
          </a:p>
        </p:txBody>
      </p:sp>
    </p:spTree>
    <p:extLst>
      <p:ext uri="{BB962C8B-B14F-4D97-AF65-F5344CB8AC3E}">
        <p14:creationId xmlns:p14="http://schemas.microsoft.com/office/powerpoint/2010/main" val="1090947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2576A-C8DA-4289-9320-1712AC58D894}" type="slidenum">
              <a:rPr lang="en-US" smtClean="0"/>
              <a:t>71</a:t>
            </a:fld>
            <a:endParaRPr lang="en-US"/>
          </a:p>
        </p:txBody>
      </p:sp>
    </p:spTree>
    <p:extLst>
      <p:ext uri="{BB962C8B-B14F-4D97-AF65-F5344CB8AC3E}">
        <p14:creationId xmlns:p14="http://schemas.microsoft.com/office/powerpoint/2010/main" val="2513363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E2576A-C8DA-4289-9320-1712AC58D894}" type="slidenum">
              <a:rPr lang="en-US" smtClean="0"/>
              <a:t>168</a:t>
            </a:fld>
            <a:endParaRPr lang="en-US"/>
          </a:p>
        </p:txBody>
      </p:sp>
    </p:spTree>
    <p:extLst>
      <p:ext uri="{BB962C8B-B14F-4D97-AF65-F5344CB8AC3E}">
        <p14:creationId xmlns:p14="http://schemas.microsoft.com/office/powerpoint/2010/main" val="4114438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603" y="1122363"/>
            <a:ext cx="9141619" cy="2387600"/>
          </a:xfr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523603" y="3602038"/>
            <a:ext cx="9141619"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898" y="274639"/>
            <a:ext cx="2742486" cy="5851525"/>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09441" y="274639"/>
            <a:ext cx="8068472" cy="585152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603" y="1122363"/>
            <a:ext cx="9141619" cy="2387600"/>
          </a:xfrm>
        </p:spPr>
        <p:txBody>
          <a:bodyPr anchor="b"/>
          <a:lstStyle>
            <a:lvl1pPr algn="ctr">
              <a:defRPr sz="4500"/>
            </a:lvl1pPr>
          </a:lstStyle>
          <a:p>
            <a:pPr fontAlgn="base"/>
            <a:r>
              <a:rPr lang="zh-CN" altLang="en-US" strike="noStrike" noProof="1"/>
              <a:t>单击此处编辑母版标题样式</a:t>
            </a:r>
          </a:p>
        </p:txBody>
      </p:sp>
      <p:sp>
        <p:nvSpPr>
          <p:cNvPr id="3" name="副标题 2"/>
          <p:cNvSpPr>
            <a:spLocks noGrp="1"/>
          </p:cNvSpPr>
          <p:nvPr>
            <p:ph type="subTitle" idx="1"/>
          </p:nvPr>
        </p:nvSpPr>
        <p:spPr>
          <a:xfrm>
            <a:off x="1523603" y="3602038"/>
            <a:ext cx="9141619"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a:t>单击此处编辑母版副标题样式</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634" y="1709739"/>
            <a:ext cx="10512862" cy="2852737"/>
          </a:xfrm>
        </p:spPr>
        <p:txBody>
          <a:bodyPr anchor="b"/>
          <a:lstStyle>
            <a:lvl1pPr>
              <a:defRPr sz="45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1634" y="4589464"/>
            <a:ext cx="10512862"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09441" y="1600201"/>
            <a:ext cx="5375272" cy="4525963"/>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6204112" y="1600201"/>
            <a:ext cx="5375272" cy="4525963"/>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569" y="365126"/>
            <a:ext cx="10512862" cy="1325563"/>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1186466" y="1778438"/>
            <a:ext cx="487230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1186466" y="2665379"/>
            <a:ext cx="4872306"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6255309" y="1778438"/>
            <a:ext cx="489630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6255309" y="2665379"/>
            <a:ext cx="4896301"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569" y="457200"/>
            <a:ext cx="3931213" cy="1600200"/>
          </a:xfr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5181838" y="987426"/>
            <a:ext cx="6170593"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839569" y="2057400"/>
            <a:ext cx="393121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idx="1"/>
          </p:nvPr>
        </p:nvSpPr>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569" y="457200"/>
            <a:ext cx="4164265" cy="1600200"/>
          </a:xfrm>
        </p:spPr>
        <p:txBody>
          <a:bodyPr anchor="b"/>
          <a:lstStyle>
            <a:lvl1pPr>
              <a:defRPr sz="24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5181838" y="457201"/>
            <a:ext cx="6170593"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569" y="2057400"/>
            <a:ext cx="4164265"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6898" y="274639"/>
            <a:ext cx="2742486" cy="5851525"/>
          </a:xfrm>
        </p:spPr>
        <p:txBody>
          <a:bodyPr vert="eaVert"/>
          <a:lstStyle/>
          <a:p>
            <a:pPr fontAlgn="base"/>
            <a:r>
              <a:rPr lang="zh-CN" altLang="en-US" strike="noStrike" noProof="1"/>
              <a:t>单击此处编辑母版标题样式</a:t>
            </a:r>
          </a:p>
        </p:txBody>
      </p:sp>
      <p:sp>
        <p:nvSpPr>
          <p:cNvPr id="3" name="竖排文字占位符 2"/>
          <p:cNvSpPr>
            <a:spLocks noGrp="1"/>
          </p:cNvSpPr>
          <p:nvPr>
            <p:ph type="body" orient="vert" idx="1"/>
          </p:nvPr>
        </p:nvSpPr>
        <p:spPr>
          <a:xfrm>
            <a:off x="609441" y="274639"/>
            <a:ext cx="8068472" cy="5851525"/>
          </a:xfrm>
        </p:spPr>
        <p:txBody>
          <a:bodyPr vert="eaVert"/>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634" y="1709739"/>
            <a:ext cx="10512862" cy="2852737"/>
          </a:xfrm>
        </p:spPr>
        <p:txBody>
          <a:bodyPr anchor="b"/>
          <a:lstStyle>
            <a:lvl1pPr>
              <a:defRPr sz="4500"/>
            </a:lvl1p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831634" y="4589464"/>
            <a:ext cx="10512862"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a:t>单击此处编辑母版文本样式</a:t>
            </a:r>
          </a:p>
        </p:txBody>
      </p:sp>
      <p:sp>
        <p:nvSpPr>
          <p:cNvPr id="4" name="日期占位符 3"/>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内容占位符 2"/>
          <p:cNvSpPr>
            <a:spLocks noGrp="1"/>
          </p:cNvSpPr>
          <p:nvPr>
            <p:ph sz="half" idx="1"/>
          </p:nvPr>
        </p:nvSpPr>
        <p:spPr>
          <a:xfrm>
            <a:off x="609441" y="1600201"/>
            <a:ext cx="5375272" cy="4525963"/>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内容占位符 3"/>
          <p:cNvSpPr>
            <a:spLocks noGrp="1"/>
          </p:cNvSpPr>
          <p:nvPr>
            <p:ph sz="half" idx="2"/>
          </p:nvPr>
        </p:nvSpPr>
        <p:spPr>
          <a:xfrm>
            <a:off x="6204112" y="1600201"/>
            <a:ext cx="5375272" cy="4525963"/>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569" y="365126"/>
            <a:ext cx="10512862" cy="1325563"/>
          </a:xfrm>
        </p:spPr>
        <p:txBody>
          <a:bodyPr/>
          <a:lstStyle/>
          <a:p>
            <a:pPr fontAlgn="base"/>
            <a:r>
              <a:rPr lang="zh-CN" altLang="en-US" strike="noStrike" noProof="1"/>
              <a:t>单击此处编辑母版标题样式</a:t>
            </a:r>
          </a:p>
        </p:txBody>
      </p:sp>
      <p:sp>
        <p:nvSpPr>
          <p:cNvPr id="3" name="文本占位符 2"/>
          <p:cNvSpPr>
            <a:spLocks noGrp="1"/>
          </p:cNvSpPr>
          <p:nvPr>
            <p:ph type="body" idx="1"/>
          </p:nvPr>
        </p:nvSpPr>
        <p:spPr>
          <a:xfrm>
            <a:off x="1186466" y="1778438"/>
            <a:ext cx="4872306"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4" name="内容占位符 3"/>
          <p:cNvSpPr>
            <a:spLocks noGrp="1"/>
          </p:cNvSpPr>
          <p:nvPr>
            <p:ph sz="half" idx="2"/>
          </p:nvPr>
        </p:nvSpPr>
        <p:spPr>
          <a:xfrm>
            <a:off x="1186466" y="2665379"/>
            <a:ext cx="4872306"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5" name="文本占位符 4"/>
          <p:cNvSpPr>
            <a:spLocks noGrp="1"/>
          </p:cNvSpPr>
          <p:nvPr>
            <p:ph type="body" sz="quarter" idx="3"/>
          </p:nvPr>
        </p:nvSpPr>
        <p:spPr>
          <a:xfrm>
            <a:off x="6255309" y="1778438"/>
            <a:ext cx="489630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a:t>单击此处编辑母版文本样式</a:t>
            </a:r>
          </a:p>
        </p:txBody>
      </p:sp>
      <p:sp>
        <p:nvSpPr>
          <p:cNvPr id="6" name="内容占位符 5"/>
          <p:cNvSpPr>
            <a:spLocks noGrp="1"/>
          </p:cNvSpPr>
          <p:nvPr>
            <p:ph sz="quarter" idx="4"/>
          </p:nvPr>
        </p:nvSpPr>
        <p:spPr>
          <a:xfrm>
            <a:off x="6255309" y="2665379"/>
            <a:ext cx="4896301" cy="3524284"/>
          </a:xfrm>
        </p:spPr>
        <p:txBody>
          <a:body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7" name="日期占位符 6"/>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p>
        </p:txBody>
      </p:sp>
      <p:sp>
        <p:nvSpPr>
          <p:cNvPr id="3" name="日期占位符 2"/>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569" y="457200"/>
            <a:ext cx="3931213" cy="1600200"/>
          </a:xfrm>
        </p:spPr>
        <p:txBody>
          <a:bodyPr anchor="b"/>
          <a:lstStyle>
            <a:lvl1pPr>
              <a:defRPr sz="2400"/>
            </a:lvl1pPr>
          </a:lstStyle>
          <a:p>
            <a:pPr fontAlgn="base"/>
            <a:r>
              <a:rPr lang="zh-CN" altLang="en-US" strike="noStrike" noProof="1"/>
              <a:t>单击此处编辑母版标题样式</a:t>
            </a:r>
          </a:p>
        </p:txBody>
      </p:sp>
      <p:sp>
        <p:nvSpPr>
          <p:cNvPr id="3" name="内容占位符 2"/>
          <p:cNvSpPr>
            <a:spLocks noGrp="1"/>
          </p:cNvSpPr>
          <p:nvPr>
            <p:ph idx="1"/>
          </p:nvPr>
        </p:nvSpPr>
        <p:spPr>
          <a:xfrm>
            <a:off x="5181838" y="987426"/>
            <a:ext cx="6170593"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a:t>单击此处编辑母版文本样式</a:t>
            </a:r>
          </a:p>
          <a:p>
            <a:pPr lvl="1" fontAlgn="base"/>
            <a:r>
              <a:rPr lang="zh-CN" altLang="en-US" strike="noStrike" noProof="1"/>
              <a:t>第二级</a:t>
            </a:r>
          </a:p>
          <a:p>
            <a:pPr lvl="2" fontAlgn="base"/>
            <a:r>
              <a:rPr lang="zh-CN" altLang="en-US" strike="noStrike" noProof="1"/>
              <a:t>第三级</a:t>
            </a:r>
          </a:p>
          <a:p>
            <a:pPr lvl="3" fontAlgn="base"/>
            <a:r>
              <a:rPr lang="zh-CN" altLang="en-US" strike="noStrike" noProof="1"/>
              <a:t>第四级</a:t>
            </a:r>
          </a:p>
          <a:p>
            <a:pPr lvl="4" fontAlgn="base"/>
            <a:r>
              <a:rPr lang="zh-CN" altLang="en-US" strike="noStrike" noProof="1"/>
              <a:t>第五级</a:t>
            </a:r>
          </a:p>
        </p:txBody>
      </p:sp>
      <p:sp>
        <p:nvSpPr>
          <p:cNvPr id="4" name="文本占位符 3"/>
          <p:cNvSpPr>
            <a:spLocks noGrp="1"/>
          </p:cNvSpPr>
          <p:nvPr>
            <p:ph type="body" sz="half" idx="2"/>
          </p:nvPr>
        </p:nvSpPr>
        <p:spPr>
          <a:xfrm>
            <a:off x="839569" y="2057400"/>
            <a:ext cx="3931213"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569" y="457200"/>
            <a:ext cx="4164265" cy="1600200"/>
          </a:xfrm>
        </p:spPr>
        <p:txBody>
          <a:bodyPr anchor="b"/>
          <a:lstStyle>
            <a:lvl1pPr>
              <a:defRPr sz="2400"/>
            </a:lvl1pPr>
          </a:lstStyle>
          <a:p>
            <a:pPr fontAlgn="base"/>
            <a:r>
              <a:rPr lang="zh-CN" altLang="en-US" strike="noStrike" noProof="1"/>
              <a:t>单击此处编辑母版标题样式</a:t>
            </a:r>
          </a:p>
        </p:txBody>
      </p:sp>
      <p:sp>
        <p:nvSpPr>
          <p:cNvPr id="3" name="图片占位符 2"/>
          <p:cNvSpPr>
            <a:spLocks noGrp="1"/>
          </p:cNvSpPr>
          <p:nvPr>
            <p:ph type="pic" idx="1"/>
          </p:nvPr>
        </p:nvSpPr>
        <p:spPr>
          <a:xfrm>
            <a:off x="5181838" y="457201"/>
            <a:ext cx="6170593"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839569" y="2057400"/>
            <a:ext cx="4164265"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a:t>单击此处编辑母版文本样式</a:t>
            </a:r>
          </a:p>
        </p:txBody>
      </p:sp>
      <p:sp>
        <p:nvSpPr>
          <p:cNvPr id="5" name="日期占位符 4"/>
          <p:cNvSpPr>
            <a:spLocks noGrp="1"/>
          </p:cNvSpPr>
          <p:nvPr>
            <p:ph type="dt" sz="half" idx="10"/>
          </p:nvPr>
        </p:nvSpPr>
        <p:spPr/>
        <p:txBody>
          <a:bodyPr/>
          <a:lstStyle/>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lstStyle/>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 1025"/>
          <p:cNvSpPr>
            <a:spLocks noGrp="1"/>
          </p:cNvSpPr>
          <p:nvPr>
            <p:ph type="title"/>
          </p:nvPr>
        </p:nvSpPr>
        <p:spPr>
          <a:xfrm>
            <a:off x="609441" y="274638"/>
            <a:ext cx="10969943" cy="1143000"/>
          </a:xfrm>
          <a:prstGeom prst="rect">
            <a:avLst/>
          </a:prstGeom>
          <a:noFill/>
          <a:ln w="9525">
            <a:noFill/>
          </a:ln>
        </p:spPr>
        <p:txBody>
          <a:bodyPr anchor="ctr"/>
          <a:lstStyle/>
          <a:p>
            <a:pPr lvl="0"/>
            <a:r>
              <a:rPr lang="zh-CN" altLang="en-US"/>
              <a:t>单击此处编辑母版标题样式</a:t>
            </a:r>
          </a:p>
        </p:txBody>
      </p:sp>
      <p:sp>
        <p:nvSpPr>
          <p:cNvPr id="1027" name="文本占位符 1026"/>
          <p:cNvSpPr>
            <a:spLocks noGrp="1"/>
          </p:cNvSpPr>
          <p:nvPr>
            <p:ph type="body"/>
          </p:nvPr>
        </p:nvSpPr>
        <p:spPr>
          <a:xfrm>
            <a:off x="609441" y="1600201"/>
            <a:ext cx="10969943" cy="4525963"/>
          </a:xfrm>
          <a:prstGeom prst="rect">
            <a:avLst/>
          </a:prstGeom>
          <a:noFill/>
          <a:ln w="9525">
            <a:noFill/>
          </a:ln>
        </p:spPr>
        <p:txBody>
          <a:bodyPr anchor="t"/>
          <a:lstStyle/>
          <a:p>
            <a:pPr lvl="0"/>
            <a:r>
              <a:rPr lang="zh-CN" altLang="en-US"/>
              <a:t>单击此处编辑母版文本样式</a:t>
            </a:r>
          </a:p>
          <a:p>
            <a:pPr lvl="1" indent="-28575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1028" name="日期占位符 1027"/>
          <p:cNvSpPr>
            <a:spLocks noGrp="1"/>
          </p:cNvSpPr>
          <p:nvPr>
            <p:ph type="dt" sz="half" idx="2"/>
          </p:nvPr>
        </p:nvSpPr>
        <p:spPr>
          <a:xfrm>
            <a:off x="609441" y="6245225"/>
            <a:ext cx="2844059"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4515" y="6245225"/>
            <a:ext cx="3859795"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5325" y="6245225"/>
            <a:ext cx="2844059"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 1025"/>
          <p:cNvSpPr>
            <a:spLocks noGrp="1"/>
          </p:cNvSpPr>
          <p:nvPr>
            <p:ph type="title"/>
          </p:nvPr>
        </p:nvSpPr>
        <p:spPr>
          <a:xfrm>
            <a:off x="609441" y="274638"/>
            <a:ext cx="10969943" cy="1143000"/>
          </a:xfrm>
          <a:prstGeom prst="rect">
            <a:avLst/>
          </a:prstGeom>
          <a:noFill/>
          <a:ln w="9525">
            <a:noFill/>
          </a:ln>
        </p:spPr>
        <p:txBody>
          <a:bodyPr anchor="ctr"/>
          <a:lstStyle/>
          <a:p>
            <a:pPr lvl="0"/>
            <a:r>
              <a:rPr lang="zh-CN" altLang="en-US"/>
              <a:t>单击此处编辑母版标题样式</a:t>
            </a:r>
          </a:p>
        </p:txBody>
      </p:sp>
      <p:sp>
        <p:nvSpPr>
          <p:cNvPr id="2051" name="文本占位符 1026"/>
          <p:cNvSpPr>
            <a:spLocks noGrp="1"/>
          </p:cNvSpPr>
          <p:nvPr>
            <p:ph type="body"/>
          </p:nvPr>
        </p:nvSpPr>
        <p:spPr>
          <a:xfrm>
            <a:off x="609441" y="1600201"/>
            <a:ext cx="10969943" cy="4525963"/>
          </a:xfrm>
          <a:prstGeom prst="rect">
            <a:avLst/>
          </a:prstGeom>
          <a:noFill/>
          <a:ln w="9525">
            <a:noFill/>
          </a:ln>
        </p:spPr>
        <p:txBody>
          <a:bodyPr anchor="t"/>
          <a:lstStyle/>
          <a:p>
            <a:pPr lvl="0"/>
            <a:r>
              <a:rPr lang="zh-CN" altLang="en-US"/>
              <a:t>单击此处编辑母版文本样式</a:t>
            </a:r>
          </a:p>
          <a:p>
            <a:pPr lvl="1" indent="-285750"/>
            <a:r>
              <a:rPr lang="zh-CN" altLang="en-US"/>
              <a:t>第二级</a:t>
            </a:r>
          </a:p>
          <a:p>
            <a:pPr lvl="2" indent="-228600"/>
            <a:r>
              <a:rPr lang="zh-CN" altLang="en-US"/>
              <a:t>第三级</a:t>
            </a:r>
          </a:p>
          <a:p>
            <a:pPr lvl="3" indent="-228600"/>
            <a:r>
              <a:rPr lang="zh-CN" altLang="en-US"/>
              <a:t>第四级</a:t>
            </a:r>
          </a:p>
          <a:p>
            <a:pPr lvl="4" indent="-228600"/>
            <a:r>
              <a:rPr lang="zh-CN" altLang="en-US"/>
              <a:t>第五级</a:t>
            </a:r>
          </a:p>
        </p:txBody>
      </p:sp>
      <p:sp>
        <p:nvSpPr>
          <p:cNvPr id="1028" name="日期占位符 1027"/>
          <p:cNvSpPr>
            <a:spLocks noGrp="1"/>
          </p:cNvSpPr>
          <p:nvPr>
            <p:ph type="dt" sz="half" idx="2"/>
          </p:nvPr>
        </p:nvSpPr>
        <p:spPr>
          <a:xfrm>
            <a:off x="609441" y="6245225"/>
            <a:ext cx="2844059"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4164515" y="6245225"/>
            <a:ext cx="3859795"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8735325" y="6245225"/>
            <a:ext cx="2844059"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t>‹#›</a:t>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17.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 Id="rId6" Type="http://schemas.openxmlformats.org/officeDocument/2006/relationships/image" Target="../media/image101.png"/><Relationship Id="rId5" Type="http://schemas.openxmlformats.org/officeDocument/2006/relationships/image" Target="../media/image20.png"/><Relationship Id="rId4" Type="http://schemas.openxmlformats.org/officeDocument/2006/relationships/image" Target="../media/image10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18.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gif"/><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19.xml"/></Relationships>
</file>

<file path=ppt/slides/_rels/slide118.xml.rels><?xml version="1.0" encoding="UTF-8" standalone="yes"?>
<Relationships xmlns="http://schemas.openxmlformats.org/package/2006/relationships"><Relationship Id="rId8" Type="http://schemas.openxmlformats.org/officeDocument/2006/relationships/image" Target="../media/image109.png"/><Relationship Id="rId3" Type="http://schemas.microsoft.com/office/2007/relationships/media" Target="../media/media2.mp3"/><Relationship Id="rId7"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2.png"/><Relationship Id="rId5" Type="http://schemas.microsoft.com/office/2007/relationships/media" Target="../media/media3.mp3"/><Relationship Id="rId10" Type="http://schemas.openxmlformats.org/officeDocument/2006/relationships/image" Target="../media/image111.png"/><Relationship Id="rId4" Type="http://schemas.openxmlformats.org/officeDocument/2006/relationships/audio" Target="../media/media2.mp3"/><Relationship Id="rId9" Type="http://schemas.openxmlformats.org/officeDocument/2006/relationships/image" Target="../media/image110.png"/></Relationships>
</file>

<file path=ppt/slides/_rels/slide119.xml.rels><?xml version="1.0" encoding="UTF-8" standalone="yes"?>
<Relationships xmlns="http://schemas.openxmlformats.org/package/2006/relationships"><Relationship Id="rId8" Type="http://schemas.openxmlformats.org/officeDocument/2006/relationships/image" Target="../media/image109.png"/><Relationship Id="rId3" Type="http://schemas.microsoft.com/office/2007/relationships/media" Target="../media/media2.mp3"/><Relationship Id="rId7"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112.png"/><Relationship Id="rId5" Type="http://schemas.microsoft.com/office/2007/relationships/media" Target="../media/media3.mp3"/><Relationship Id="rId10" Type="http://schemas.openxmlformats.org/officeDocument/2006/relationships/image" Target="../media/image111.png"/><Relationship Id="rId4" Type="http://schemas.openxmlformats.org/officeDocument/2006/relationships/audio" Target="../media/media2.mp3"/><Relationship Id="rId9" Type="http://schemas.openxmlformats.org/officeDocument/2006/relationships/image" Target="../media/image110.png"/></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12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2.xml"/><Relationship Id="rId4" Type="http://schemas.openxmlformats.org/officeDocument/2006/relationships/image" Target="../media/image12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20.xml"/></Relationships>
</file>

<file path=ppt/slides/_rels/slide13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22.xml"/></Relationships>
</file>

<file path=ppt/slides/_rels/slide14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23.xml"/></Relationships>
</file>

<file path=ppt/slides/_rels/slide16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2.xml"/><Relationship Id="rId5" Type="http://schemas.openxmlformats.org/officeDocument/2006/relationships/image" Target="../media/image155.png"/><Relationship Id="rId4" Type="http://schemas.openxmlformats.org/officeDocument/2006/relationships/image" Target="../media/image154.png"/></Relationships>
</file>

<file path=ppt/slides/_rels/slide16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2.xml"/><Relationship Id="rId5" Type="http://schemas.openxmlformats.org/officeDocument/2006/relationships/image" Target="../media/image159.png"/><Relationship Id="rId4" Type="http://schemas.openxmlformats.org/officeDocument/2006/relationships/image" Target="../media/image15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67.png"/><Relationship Id="rId4" Type="http://schemas.openxmlformats.org/officeDocument/2006/relationships/image" Target="../media/image166.png"/></Relationships>
</file>

<file path=ppt/slides/_rels/slide17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8.xml"/></Relationships>
</file>

<file path=ppt/slides/_rels/slide17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2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2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40.png"/><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gif"/><Relationship Id="rId1" Type="http://schemas.openxmlformats.org/officeDocument/2006/relationships/slideLayout" Target="../slideLayouts/slideLayout18.xml"/><Relationship Id="rId5" Type="http://schemas.openxmlformats.org/officeDocument/2006/relationships/image" Target="../media/image63.png"/><Relationship Id="rId4" Type="http://schemas.openxmlformats.org/officeDocument/2006/relationships/image" Target="../media/image62.pn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gif"/><Relationship Id="rId1" Type="http://schemas.openxmlformats.org/officeDocument/2006/relationships/slideLayout" Target="../slideLayouts/slideLayout18.xml"/><Relationship Id="rId5" Type="http://schemas.openxmlformats.org/officeDocument/2006/relationships/image" Target="../media/image72.png"/><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13.xml"/></Relationships>
</file>

<file path=ppt/slides/_rels/slide8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14.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84.png"/></Relationships>
</file>

<file path=ppt/slides/_rels/slide9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15.xml"/></Relationships>
</file>

<file path=ppt/slides/_rels/slide9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5" Type="http://schemas.openxmlformats.org/officeDocument/2006/relationships/image" Target="../media/image85.png"/><Relationship Id="rId4" Type="http://schemas.openxmlformats.org/officeDocument/2006/relationships/image" Target="../media/image90.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tags" Target="../tags/tag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70099"/>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6000" b="1" dirty="0">
                <a:solidFill>
                  <a:srgbClr val="C00000"/>
                </a:solidFill>
              </a:rPr>
              <a:t>Interesting Hebrew (I)</a:t>
            </a:r>
            <a:endParaRPr lang="en-US" sz="6000" b="1" dirty="0" smtClean="0">
              <a:solidFill>
                <a:srgbClr val="C00000"/>
              </a:solidFill>
            </a:endParaRP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一</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756" y="116631"/>
            <a:ext cx="11809312" cy="6524863"/>
          </a:xfrm>
          <a:prstGeom prst="rect">
            <a:avLst/>
          </a:prstGeom>
          <a:solidFill>
            <a:srgbClr val="002060"/>
          </a:solidFill>
        </p:spPr>
        <p:txBody>
          <a:bodyPr wrap="square">
            <a:spAutoFit/>
          </a:bodyPr>
          <a:lstStyle/>
          <a:p>
            <a:r>
              <a:rPr lang="en-US" sz="1200" b="1" dirty="0" smtClean="0">
                <a:solidFill>
                  <a:schemeClr val="bg1"/>
                </a:solidFill>
              </a:rPr>
              <a:t>			</a:t>
            </a:r>
          </a:p>
          <a:p>
            <a:r>
              <a:rPr lang="en-US" sz="3600" dirty="0" smtClean="0">
                <a:solidFill>
                  <a:srgbClr val="FFFF00"/>
                </a:solidFill>
              </a:rPr>
              <a:t>                  Reading </a:t>
            </a:r>
            <a:r>
              <a:rPr lang="en-US" sz="3600" dirty="0">
                <a:solidFill>
                  <a:srgbClr val="FFFF00"/>
                </a:solidFill>
              </a:rPr>
              <a:t>Practice </a:t>
            </a:r>
            <a:r>
              <a:rPr lang="zh-TW" altLang="en-US" sz="3600" dirty="0" smtClean="0">
                <a:solidFill>
                  <a:srgbClr val="FFFF00"/>
                </a:solidFill>
              </a:rPr>
              <a:t>閱</a:t>
            </a:r>
            <a:r>
              <a:rPr lang="zh-TW" altLang="en-US" sz="3600" dirty="0">
                <a:solidFill>
                  <a:srgbClr val="FFFF00"/>
                </a:solidFill>
              </a:rPr>
              <a:t>讀練</a:t>
            </a:r>
            <a:r>
              <a:rPr lang="zh-TW" altLang="en-US" sz="3600" dirty="0" smtClean="0">
                <a:solidFill>
                  <a:srgbClr val="FFFF00"/>
                </a:solidFill>
              </a:rPr>
              <a:t>習</a:t>
            </a:r>
            <a:endParaRPr lang="en-US" sz="3600" dirty="0">
              <a:solidFill>
                <a:srgbClr val="FFFF00"/>
              </a:solidFill>
            </a:endParaRPr>
          </a:p>
          <a:p>
            <a:r>
              <a:rPr lang="en-US" sz="2400" b="1" dirty="0">
                <a:solidFill>
                  <a:srgbClr val="FFFF00"/>
                </a:solidFill>
              </a:rPr>
              <a:t> </a:t>
            </a:r>
            <a:r>
              <a:rPr lang="en-US" sz="2400" b="1" dirty="0" smtClean="0">
                <a:solidFill>
                  <a:srgbClr val="FFFF00"/>
                </a:solidFill>
              </a:rPr>
              <a:t>                         -</a:t>
            </a:r>
            <a:r>
              <a:rPr lang="en-US" sz="2800" b="1" dirty="0" smtClean="0">
                <a:solidFill>
                  <a:srgbClr val="FFFF00"/>
                </a:solidFill>
              </a:rPr>
              <a:t>Loan </a:t>
            </a:r>
            <a:r>
              <a:rPr lang="en-US" sz="2800" b="1" dirty="0">
                <a:solidFill>
                  <a:srgbClr val="FFFF00"/>
                </a:solidFill>
              </a:rPr>
              <a:t>Words in Modern </a:t>
            </a:r>
            <a:r>
              <a:rPr lang="en-US" sz="2800" b="1" dirty="0" smtClean="0">
                <a:solidFill>
                  <a:srgbClr val="FFFF00"/>
                </a:solidFill>
              </a:rPr>
              <a:t>Hebrew-</a:t>
            </a:r>
          </a:p>
          <a:p>
            <a:r>
              <a:rPr lang="en-US" altLang="zh-TW" sz="2800" b="1" dirty="0">
                <a:solidFill>
                  <a:srgbClr val="FFFF00"/>
                </a:solidFill>
              </a:rPr>
              <a:t> </a:t>
            </a:r>
            <a:r>
              <a:rPr lang="en-US" altLang="zh-TW" sz="2800" b="1" dirty="0" smtClean="0">
                <a:solidFill>
                  <a:srgbClr val="FFFF00"/>
                </a:solidFill>
              </a:rPr>
              <a:t>                           </a:t>
            </a:r>
            <a:r>
              <a:rPr lang="zh-TW" altLang="en-US" sz="2800" dirty="0" smtClean="0">
                <a:solidFill>
                  <a:srgbClr val="FFFF00"/>
                </a:solidFill>
              </a:rPr>
              <a:t>現</a:t>
            </a:r>
            <a:r>
              <a:rPr lang="zh-TW" altLang="en-US" sz="2800" dirty="0">
                <a:solidFill>
                  <a:srgbClr val="FFFF00"/>
                </a:solidFill>
              </a:rPr>
              <a:t>代希伯來語中的外來</a:t>
            </a:r>
            <a:r>
              <a:rPr lang="zh-TW" altLang="en-US" sz="2800" dirty="0" smtClean="0">
                <a:solidFill>
                  <a:srgbClr val="FFFF00"/>
                </a:solidFill>
              </a:rPr>
              <a:t>語</a:t>
            </a:r>
            <a:endParaRPr lang="en-US" altLang="zh-TW" sz="1400" dirty="0" smtClean="0">
              <a:solidFill>
                <a:srgbClr val="FFFF00"/>
              </a:solidFill>
            </a:endParaRPr>
          </a:p>
          <a:p>
            <a:endParaRPr lang="en-US" sz="1400" dirty="0" smtClean="0">
              <a:solidFill>
                <a:srgbClr val="FFFF00"/>
              </a:solidFill>
            </a:endParaRPr>
          </a:p>
          <a:p>
            <a:r>
              <a:rPr lang="en-US" sz="6000" b="1" dirty="0" smtClean="0">
                <a:solidFill>
                  <a:schemeClr val="bg1"/>
                </a:solidFill>
              </a:rPr>
              <a:t>        </a:t>
            </a:r>
            <a:r>
              <a:rPr lang="he-IL" sz="6000" b="1" dirty="0" smtClean="0">
                <a:solidFill>
                  <a:schemeClr val="bg1"/>
                </a:solidFill>
              </a:rPr>
              <a:t>בנק</a:t>
            </a:r>
            <a:r>
              <a:rPr lang="en-US" sz="6000" b="1" dirty="0" smtClean="0">
                <a:solidFill>
                  <a:schemeClr val="bg1"/>
                </a:solidFill>
              </a:rPr>
              <a:t>         </a:t>
            </a:r>
            <a:r>
              <a:rPr lang="he-IL" sz="6000" b="1" dirty="0" smtClean="0">
                <a:solidFill>
                  <a:schemeClr val="bg1"/>
                </a:solidFill>
              </a:rPr>
              <a:t>מנגו</a:t>
            </a:r>
            <a:r>
              <a:rPr lang="en-US" sz="6000" b="1" dirty="0" smtClean="0">
                <a:solidFill>
                  <a:schemeClr val="bg1"/>
                </a:solidFill>
              </a:rPr>
              <a:t> </a:t>
            </a:r>
            <a:r>
              <a:rPr lang="he-IL" sz="6000" b="1" dirty="0" smtClean="0">
                <a:solidFill>
                  <a:schemeClr val="bg1"/>
                </a:solidFill>
              </a:rPr>
              <a:t> </a:t>
            </a:r>
            <a:r>
              <a:rPr lang="en-US" sz="6000" b="1" dirty="0" smtClean="0">
                <a:solidFill>
                  <a:schemeClr val="bg1"/>
                </a:solidFill>
              </a:rPr>
              <a:t>         </a:t>
            </a:r>
            <a:r>
              <a:rPr lang="he-IL" sz="6000" b="1" dirty="0" smtClean="0">
                <a:solidFill>
                  <a:schemeClr val="bg1"/>
                </a:solidFill>
              </a:rPr>
              <a:t>בננה</a:t>
            </a:r>
            <a:r>
              <a:rPr lang="en-US" sz="6000" b="1" dirty="0" smtClean="0">
                <a:solidFill>
                  <a:schemeClr val="bg1"/>
                </a:solidFill>
              </a:rPr>
              <a:t>   </a:t>
            </a:r>
          </a:p>
          <a:p>
            <a:r>
              <a:rPr lang="en-US" sz="6000" b="1" dirty="0" smtClean="0">
                <a:solidFill>
                  <a:schemeClr val="bg1"/>
                </a:solidFill>
              </a:rPr>
              <a:t>       </a:t>
            </a:r>
            <a:r>
              <a:rPr lang="he-IL" sz="6000" b="1" dirty="0" smtClean="0">
                <a:solidFill>
                  <a:schemeClr val="bg1"/>
                </a:solidFill>
              </a:rPr>
              <a:t>ויטמין</a:t>
            </a:r>
            <a:r>
              <a:rPr lang="en-US" sz="6000" b="1" dirty="0" smtClean="0">
                <a:solidFill>
                  <a:schemeClr val="bg1"/>
                </a:solidFill>
              </a:rPr>
              <a:t>       </a:t>
            </a:r>
            <a:r>
              <a:rPr lang="he-IL" sz="6000" b="1" dirty="0" smtClean="0">
                <a:solidFill>
                  <a:schemeClr val="bg1"/>
                </a:solidFill>
              </a:rPr>
              <a:t>קפה</a:t>
            </a:r>
            <a:r>
              <a:rPr lang="en-US" sz="6000" b="1" dirty="0" smtClean="0">
                <a:solidFill>
                  <a:schemeClr val="bg1"/>
                </a:solidFill>
              </a:rPr>
              <a:t>            </a:t>
            </a:r>
            <a:r>
              <a:rPr lang="he-IL" sz="6000" b="1" dirty="0" smtClean="0">
                <a:solidFill>
                  <a:schemeClr val="bg1"/>
                </a:solidFill>
              </a:rPr>
              <a:t> </a:t>
            </a:r>
            <a:r>
              <a:rPr lang="he-IL" sz="6000" b="1" dirty="0">
                <a:solidFill>
                  <a:schemeClr val="bg1"/>
                </a:solidFill>
              </a:rPr>
              <a:t>תה</a:t>
            </a:r>
            <a:r>
              <a:rPr lang="en-US" sz="6000" b="1" dirty="0" smtClean="0">
                <a:solidFill>
                  <a:schemeClr val="bg1"/>
                </a:solidFill>
              </a:rPr>
              <a:t> </a:t>
            </a:r>
          </a:p>
          <a:p>
            <a:r>
              <a:rPr lang="en-US" sz="6000" b="1" dirty="0" smtClean="0">
                <a:solidFill>
                  <a:schemeClr val="bg1"/>
                </a:solidFill>
              </a:rPr>
              <a:t>       </a:t>
            </a:r>
            <a:r>
              <a:rPr lang="he-IL" sz="6000" b="1" dirty="0" smtClean="0">
                <a:solidFill>
                  <a:schemeClr val="bg1"/>
                </a:solidFill>
              </a:rPr>
              <a:t>טלוויזיה</a:t>
            </a:r>
            <a:r>
              <a:rPr lang="en-US" sz="6000" b="1" dirty="0" smtClean="0">
                <a:solidFill>
                  <a:schemeClr val="bg1"/>
                </a:solidFill>
              </a:rPr>
              <a:t>                      </a:t>
            </a:r>
            <a:r>
              <a:rPr lang="he-IL" sz="6000" b="1" dirty="0" smtClean="0">
                <a:solidFill>
                  <a:schemeClr val="bg1"/>
                </a:solidFill>
              </a:rPr>
              <a:t>רדיו</a:t>
            </a:r>
            <a:r>
              <a:rPr lang="en-US" sz="6000" b="1" dirty="0" smtClean="0">
                <a:solidFill>
                  <a:schemeClr val="bg1"/>
                </a:solidFill>
              </a:rPr>
              <a:t>   </a:t>
            </a:r>
          </a:p>
          <a:p>
            <a:r>
              <a:rPr lang="en-US" sz="6000" b="1" dirty="0" smtClean="0">
                <a:solidFill>
                  <a:schemeClr val="bg1"/>
                </a:solidFill>
              </a:rPr>
              <a:t>                 </a:t>
            </a:r>
            <a:r>
              <a:rPr lang="ar-SA" sz="6000" b="1" dirty="0" smtClean="0">
                <a:solidFill>
                  <a:schemeClr val="bg1"/>
                </a:solidFill>
              </a:rPr>
              <a:t>אוניברסיטה</a:t>
            </a:r>
            <a:endParaRPr lang="en-US" sz="6000" dirty="0">
              <a:solidFill>
                <a:schemeClr val="bg1"/>
              </a:solidFill>
            </a:endParaRPr>
          </a:p>
          <a:p>
            <a:endParaRPr lang="en-US" sz="1000" dirty="0" smtClean="0">
              <a:solidFill>
                <a:schemeClr val="bg1"/>
              </a:solidFill>
            </a:endParaRPr>
          </a:p>
          <a:p>
            <a:endParaRPr lang="en-US" sz="1000" dirty="0" smtClean="0">
              <a:solidFill>
                <a:schemeClr val="bg1"/>
              </a:solidFill>
            </a:endParaRPr>
          </a:p>
          <a:p>
            <a:endParaRPr lang="en-US" sz="1000" dirty="0" smtClean="0">
              <a:solidFill>
                <a:schemeClr val="bg1"/>
              </a:solidFill>
            </a:endParaRPr>
          </a:p>
          <a:p>
            <a:endParaRPr lang="en-US" sz="1000" dirty="0">
              <a:solidFill>
                <a:schemeClr val="bg1"/>
              </a:solidFill>
            </a:endParaRPr>
          </a:p>
          <a:p>
            <a:endParaRPr lang="en-US" sz="1000" dirty="0" smtClean="0">
              <a:solidFill>
                <a:schemeClr val="bg1"/>
              </a:solidFill>
            </a:endParaRPr>
          </a:p>
          <a:p>
            <a:endParaRPr lang="en-US" sz="1000" dirty="0">
              <a:solidFill>
                <a:schemeClr val="bg1"/>
              </a:solidFill>
            </a:endParaRPr>
          </a:p>
        </p:txBody>
      </p:sp>
    </p:spTree>
    <p:extLst>
      <p:ext uri="{BB962C8B-B14F-4D97-AF65-F5344CB8AC3E}">
        <p14:creationId xmlns:p14="http://schemas.microsoft.com/office/powerpoint/2010/main" val="16802896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44" y="590906"/>
            <a:ext cx="12025336" cy="6247864"/>
          </a:xfrm>
          <a:prstGeom prst="rect">
            <a:avLst/>
          </a:prstGeom>
          <a:solidFill>
            <a:srgbClr val="002060"/>
          </a:solidFill>
        </p:spPr>
        <p:txBody>
          <a:bodyPr wrap="square">
            <a:spAutoFit/>
          </a:bodyPr>
          <a:lstStyle/>
          <a:p>
            <a:pPr rtl="1"/>
            <a:r>
              <a:rPr lang="en-US" sz="2800" dirty="0" smtClean="0">
                <a:solidFill>
                  <a:schemeClr val="bg1"/>
                </a:solidFill>
              </a:rPr>
              <a:t>‎</a:t>
            </a:r>
            <a:r>
              <a:rPr lang="en-US" sz="2800" dirty="0">
                <a:solidFill>
                  <a:schemeClr val="bg1"/>
                </a:solidFill>
              </a:rPr>
              <a:t>‎</a:t>
            </a:r>
            <a:r>
              <a:rPr lang="he-IL" sz="3600" dirty="0">
                <a:solidFill>
                  <a:srgbClr val="FFFF00"/>
                </a:solidFill>
              </a:rPr>
              <a:t>וְאָ֣הַבְתָּ</a:t>
            </a:r>
            <a:r>
              <a:rPr lang="he-IL" sz="3600" dirty="0">
                <a:solidFill>
                  <a:schemeClr val="bg1"/>
                </a:solidFill>
              </a:rPr>
              <a:t>֔ אֵ֖ת יְהוָ֣ה אֱלֹהֶ֑יךָ </a:t>
            </a:r>
            <a:r>
              <a:rPr lang="he-IL" sz="3600" dirty="0" smtClean="0">
                <a:solidFill>
                  <a:schemeClr val="bg1"/>
                </a:solidFill>
              </a:rPr>
              <a:t>בְּכָל־לְבָבְךָ֥</a:t>
            </a:r>
            <a:r>
              <a:rPr lang="en-US" sz="3600" dirty="0" smtClean="0">
                <a:solidFill>
                  <a:schemeClr val="bg1"/>
                </a:solidFill>
              </a:rPr>
              <a:t>  </a:t>
            </a:r>
            <a:r>
              <a:rPr lang="he-IL" sz="3600" dirty="0" smtClean="0">
                <a:solidFill>
                  <a:schemeClr val="bg1"/>
                </a:solidFill>
              </a:rPr>
              <a:t> </a:t>
            </a:r>
            <a:r>
              <a:rPr lang="en-US" sz="2800" b="1" dirty="0" smtClean="0">
                <a:solidFill>
                  <a:srgbClr val="FFFF00"/>
                </a:solidFill>
              </a:rPr>
              <a:t>-Deuteronomy 6:5 </a:t>
            </a:r>
            <a:r>
              <a:rPr lang="he-IL" sz="2800" dirty="0" smtClean="0">
                <a:solidFill>
                  <a:srgbClr val="FFFF00"/>
                </a:solidFill>
              </a:rPr>
              <a:t> </a:t>
            </a:r>
            <a:endParaRPr lang="he-IL" sz="2800" dirty="0">
              <a:solidFill>
                <a:srgbClr val="FFFF00"/>
              </a:solidFill>
            </a:endParaRPr>
          </a:p>
          <a:p>
            <a:r>
              <a:rPr lang="en-US" sz="2800" baseline="30000" dirty="0" smtClean="0">
                <a:solidFill>
                  <a:schemeClr val="bg1"/>
                </a:solidFill>
              </a:rPr>
              <a:t>ESV </a:t>
            </a:r>
            <a:r>
              <a:rPr lang="en-US" sz="2800" dirty="0" smtClean="0">
                <a:solidFill>
                  <a:schemeClr val="bg1"/>
                </a:solidFill>
              </a:rPr>
              <a:t>You </a:t>
            </a:r>
            <a:r>
              <a:rPr lang="en-US" sz="2800" dirty="0">
                <a:solidFill>
                  <a:schemeClr val="bg1"/>
                </a:solidFill>
              </a:rPr>
              <a:t>shall love the LORD your God with all your heart </a:t>
            </a:r>
            <a:r>
              <a:rPr lang="en-US" sz="2800" dirty="0" smtClean="0">
                <a:solidFill>
                  <a:schemeClr val="bg1"/>
                </a:solidFill>
              </a:rPr>
              <a:t>…...</a:t>
            </a:r>
            <a:endParaRPr lang="he-IL" sz="2800" dirty="0">
              <a:solidFill>
                <a:schemeClr val="bg1"/>
              </a:solidFill>
            </a:endParaRPr>
          </a:p>
          <a:p>
            <a:r>
              <a:rPr lang="zh-TW" altLang="en-US" sz="2800" dirty="0" smtClean="0">
                <a:solidFill>
                  <a:schemeClr val="bg1"/>
                </a:solidFill>
              </a:rPr>
              <a:t>你</a:t>
            </a:r>
            <a:r>
              <a:rPr lang="zh-TW" altLang="en-US" sz="2800" dirty="0">
                <a:solidFill>
                  <a:schemeClr val="bg1"/>
                </a:solidFill>
              </a:rPr>
              <a:t>要盡心、盡性、盡力、愛耶和華你</a:t>
            </a:r>
            <a:r>
              <a:rPr lang="zh-TW" altLang="en-US" sz="2800" dirty="0" smtClean="0">
                <a:solidFill>
                  <a:schemeClr val="bg1"/>
                </a:solidFill>
              </a:rPr>
              <a:t>的神</a:t>
            </a:r>
            <a:r>
              <a:rPr lang="en-US" altLang="zh-TW" sz="2800" dirty="0" smtClean="0">
                <a:solidFill>
                  <a:schemeClr val="bg1"/>
                </a:solidFill>
              </a:rPr>
              <a:t>.</a:t>
            </a:r>
          </a:p>
          <a:p>
            <a:pPr rtl="1"/>
            <a:r>
              <a:rPr lang="en-US" sz="3600" dirty="0">
                <a:solidFill>
                  <a:srgbClr val="FFFF00"/>
                </a:solidFill>
              </a:rPr>
              <a:t>‎</a:t>
            </a:r>
            <a:r>
              <a:rPr lang="he-IL" sz="3600" dirty="0">
                <a:solidFill>
                  <a:srgbClr val="FFFF00"/>
                </a:solidFill>
              </a:rPr>
              <a:t>וְעָשִׂ֛יתָ </a:t>
            </a:r>
            <a:r>
              <a:rPr lang="he-IL" sz="3600" dirty="0">
                <a:solidFill>
                  <a:schemeClr val="bg1"/>
                </a:solidFill>
              </a:rPr>
              <a:t>הַיָּשָׁ֥ר וְהַטּ֖וֹב בְּעֵינֵ֣י יְהוָ֑ה לְמַ֙עַן֙ </a:t>
            </a:r>
            <a:r>
              <a:rPr lang="he-IL" sz="3600" dirty="0">
                <a:solidFill>
                  <a:srgbClr val="FFFF00"/>
                </a:solidFill>
              </a:rPr>
              <a:t>יִ֣יטַב</a:t>
            </a:r>
            <a:r>
              <a:rPr lang="he-IL" sz="3600" dirty="0">
                <a:solidFill>
                  <a:schemeClr val="bg1"/>
                </a:solidFill>
              </a:rPr>
              <a:t> </a:t>
            </a:r>
            <a:r>
              <a:rPr lang="he-IL" sz="3600" dirty="0" smtClean="0">
                <a:solidFill>
                  <a:schemeClr val="bg1"/>
                </a:solidFill>
              </a:rPr>
              <a:t>לָ֔ךְ</a:t>
            </a:r>
            <a:r>
              <a:rPr lang="en-US" sz="2800" b="1" dirty="0" smtClean="0">
                <a:solidFill>
                  <a:srgbClr val="FFFF00"/>
                </a:solidFill>
              </a:rPr>
              <a:t>-Deuteronomy </a:t>
            </a:r>
            <a:r>
              <a:rPr lang="en-US" sz="2800" b="1" dirty="0">
                <a:solidFill>
                  <a:srgbClr val="FFFF00"/>
                </a:solidFill>
              </a:rPr>
              <a:t>6:18</a:t>
            </a:r>
            <a:r>
              <a:rPr lang="en-US" sz="2800" dirty="0">
                <a:solidFill>
                  <a:srgbClr val="FFFF00"/>
                </a:solidFill>
              </a:rPr>
              <a:t> </a:t>
            </a:r>
            <a:r>
              <a:rPr lang="en-US" sz="2800" dirty="0" smtClean="0">
                <a:solidFill>
                  <a:srgbClr val="FFFF00"/>
                </a:solidFill>
              </a:rPr>
              <a:t>  </a:t>
            </a:r>
          </a:p>
          <a:p>
            <a:pPr rtl="1"/>
            <a:r>
              <a:rPr lang="he-IL" sz="3600" dirty="0" smtClean="0">
                <a:solidFill>
                  <a:schemeClr val="bg1"/>
                </a:solidFill>
              </a:rPr>
              <a:t> </a:t>
            </a:r>
            <a:r>
              <a:rPr lang="he-IL" sz="3600" dirty="0">
                <a:solidFill>
                  <a:srgbClr val="FFFF00"/>
                </a:solidFill>
              </a:rPr>
              <a:t>וּבָ֗אתָ וְיָֽרַשְׁתָּ֙ </a:t>
            </a:r>
            <a:r>
              <a:rPr lang="he-IL" sz="3600" dirty="0">
                <a:solidFill>
                  <a:schemeClr val="bg1"/>
                </a:solidFill>
              </a:rPr>
              <a:t>אֶת־הָאָ֣רֶץ הַטֹּבָ֔ה אֲשֶׁר־</a:t>
            </a:r>
            <a:r>
              <a:rPr lang="he-IL" sz="3600" dirty="0">
                <a:solidFill>
                  <a:srgbClr val="FFFF00"/>
                </a:solidFill>
              </a:rPr>
              <a:t>נִשְׁבַּ֥ע</a:t>
            </a:r>
            <a:r>
              <a:rPr lang="he-IL" sz="3600" dirty="0">
                <a:solidFill>
                  <a:schemeClr val="bg1"/>
                </a:solidFill>
              </a:rPr>
              <a:t> יְהוָ֖ה לַאֲבֹתֶֽיךָ</a:t>
            </a:r>
            <a:r>
              <a:rPr lang="he-IL" sz="3600" dirty="0" smtClean="0">
                <a:solidFill>
                  <a:schemeClr val="bg1"/>
                </a:solidFill>
              </a:rPr>
              <a:t>׃</a:t>
            </a:r>
            <a:r>
              <a:rPr lang="en-US" sz="3600" dirty="0" smtClean="0">
                <a:solidFill>
                  <a:schemeClr val="bg1"/>
                </a:solidFill>
              </a:rPr>
              <a:t>      </a:t>
            </a:r>
            <a:r>
              <a:rPr lang="he-IL" sz="3600" dirty="0" smtClean="0">
                <a:solidFill>
                  <a:schemeClr val="bg1"/>
                </a:solidFill>
              </a:rPr>
              <a:t> </a:t>
            </a:r>
            <a:endParaRPr lang="he-IL" sz="3600" dirty="0">
              <a:solidFill>
                <a:schemeClr val="bg1"/>
              </a:solidFill>
            </a:endParaRPr>
          </a:p>
          <a:p>
            <a:r>
              <a:rPr lang="en-US" sz="2600" baseline="30000" dirty="0" smtClean="0">
                <a:solidFill>
                  <a:schemeClr val="bg1"/>
                </a:solidFill>
              </a:rPr>
              <a:t>ESV </a:t>
            </a:r>
            <a:r>
              <a:rPr lang="en-US" sz="2600" dirty="0" smtClean="0">
                <a:solidFill>
                  <a:schemeClr val="bg1"/>
                </a:solidFill>
              </a:rPr>
              <a:t>And </a:t>
            </a:r>
            <a:r>
              <a:rPr lang="en-US" sz="2600" dirty="0">
                <a:solidFill>
                  <a:schemeClr val="bg1"/>
                </a:solidFill>
              </a:rPr>
              <a:t>you shall do what is right and good in the sight of the LORD, that it may go well with you, and that you may go in and take possession of the good land that the LORD swore to give to your </a:t>
            </a:r>
            <a:r>
              <a:rPr lang="en-US" sz="2600" dirty="0" smtClean="0">
                <a:solidFill>
                  <a:schemeClr val="bg1"/>
                </a:solidFill>
              </a:rPr>
              <a:t>fathers / </a:t>
            </a:r>
            <a:r>
              <a:rPr lang="zh-TW" altLang="en-US" sz="2600" dirty="0" smtClean="0">
                <a:solidFill>
                  <a:schemeClr val="bg1"/>
                </a:solidFill>
              </a:rPr>
              <a:t>耶</a:t>
            </a:r>
            <a:r>
              <a:rPr lang="zh-TW" altLang="en-US" sz="2600" dirty="0">
                <a:solidFill>
                  <a:schemeClr val="bg1"/>
                </a:solidFill>
              </a:rPr>
              <a:t>和華眼中看為正、看為善的、你都要遵行、使你可以享福、並可以進去、得耶和華向你列祖起誓應許的那美地．</a:t>
            </a:r>
            <a:endParaRPr lang="he-IL" altLang="zh-TW" sz="2600" dirty="0">
              <a:solidFill>
                <a:schemeClr val="bg1"/>
              </a:solidFill>
            </a:endParaRPr>
          </a:p>
          <a:p>
            <a:pPr rtl="1"/>
            <a:r>
              <a:rPr lang="en-US" sz="3600" dirty="0">
                <a:solidFill>
                  <a:schemeClr val="bg1"/>
                </a:solidFill>
              </a:rPr>
              <a:t>‎</a:t>
            </a:r>
            <a:r>
              <a:rPr lang="he-IL" sz="3600" dirty="0">
                <a:solidFill>
                  <a:srgbClr val="FFFF00"/>
                </a:solidFill>
              </a:rPr>
              <a:t>לַהֲדֹ֥ף</a:t>
            </a:r>
            <a:r>
              <a:rPr lang="he-IL" sz="3600" dirty="0">
                <a:solidFill>
                  <a:schemeClr val="bg1"/>
                </a:solidFill>
              </a:rPr>
              <a:t> אֶת־כָּל־אֹיְבֶ֖יךָ מִפָּנֶ֑יךָ כַּאֲשֶׁ֖ר</a:t>
            </a:r>
            <a:r>
              <a:rPr lang="he-IL" sz="3600" dirty="0">
                <a:solidFill>
                  <a:srgbClr val="FFFF00"/>
                </a:solidFill>
              </a:rPr>
              <a:t> דִּבֶּ֥ר </a:t>
            </a:r>
            <a:r>
              <a:rPr lang="he-IL" sz="3600" dirty="0">
                <a:solidFill>
                  <a:schemeClr val="bg1"/>
                </a:solidFill>
              </a:rPr>
              <a:t>יְהוָֽה</a:t>
            </a:r>
            <a:r>
              <a:rPr lang="he-IL" sz="3600" dirty="0" smtClean="0">
                <a:solidFill>
                  <a:schemeClr val="bg1"/>
                </a:solidFill>
              </a:rPr>
              <a:t>׃</a:t>
            </a:r>
            <a:r>
              <a:rPr lang="en-US" sz="3600" dirty="0" smtClean="0">
                <a:solidFill>
                  <a:schemeClr val="bg1"/>
                </a:solidFill>
              </a:rPr>
              <a:t>  </a:t>
            </a:r>
            <a:r>
              <a:rPr lang="he-IL" sz="3600" dirty="0" smtClean="0">
                <a:solidFill>
                  <a:schemeClr val="bg1"/>
                </a:solidFill>
              </a:rPr>
              <a:t> </a:t>
            </a:r>
            <a:r>
              <a:rPr lang="en-US" sz="2800" dirty="0" smtClean="0">
                <a:solidFill>
                  <a:srgbClr val="FFFF00"/>
                </a:solidFill>
              </a:rPr>
              <a:t>-</a:t>
            </a:r>
            <a:r>
              <a:rPr lang="en-US" sz="2800" b="1" dirty="0" smtClean="0">
                <a:solidFill>
                  <a:srgbClr val="FFFF00"/>
                </a:solidFill>
              </a:rPr>
              <a:t>Deuteronomy </a:t>
            </a:r>
            <a:r>
              <a:rPr lang="en-US" sz="2800" b="1" dirty="0">
                <a:solidFill>
                  <a:srgbClr val="FFFF00"/>
                </a:solidFill>
              </a:rPr>
              <a:t>6:19</a:t>
            </a:r>
            <a:r>
              <a:rPr lang="he-IL" sz="2800" dirty="0" smtClean="0">
                <a:solidFill>
                  <a:srgbClr val="FFFF00"/>
                </a:solidFill>
              </a:rPr>
              <a:t> </a:t>
            </a:r>
            <a:endParaRPr lang="he-IL" sz="2800" dirty="0">
              <a:solidFill>
                <a:srgbClr val="FFFF00"/>
              </a:solidFill>
            </a:endParaRPr>
          </a:p>
          <a:p>
            <a:r>
              <a:rPr lang="en-US" sz="2800" baseline="30000" dirty="0" smtClean="0">
                <a:solidFill>
                  <a:schemeClr val="bg1"/>
                </a:solidFill>
              </a:rPr>
              <a:t>ESV </a:t>
            </a:r>
            <a:r>
              <a:rPr lang="en-US" sz="2800" dirty="0" smtClean="0">
                <a:solidFill>
                  <a:schemeClr val="bg1"/>
                </a:solidFill>
              </a:rPr>
              <a:t>by </a:t>
            </a:r>
            <a:r>
              <a:rPr lang="en-US" sz="2800" dirty="0">
                <a:solidFill>
                  <a:schemeClr val="bg1"/>
                </a:solidFill>
              </a:rPr>
              <a:t>thrusting out all your enemies from before you, as the LORD has promised</a:t>
            </a:r>
            <a:r>
              <a:rPr lang="en-US" sz="2800" dirty="0" smtClean="0">
                <a:solidFill>
                  <a:schemeClr val="bg1"/>
                </a:solidFill>
              </a:rPr>
              <a:t>. / </a:t>
            </a:r>
            <a:r>
              <a:rPr lang="zh-TW" altLang="en-US" sz="2800" dirty="0" smtClean="0">
                <a:solidFill>
                  <a:schemeClr val="bg1"/>
                </a:solidFill>
              </a:rPr>
              <a:t>照</a:t>
            </a:r>
            <a:r>
              <a:rPr lang="zh-TW" altLang="en-US" sz="2800" dirty="0">
                <a:solidFill>
                  <a:schemeClr val="bg1"/>
                </a:solidFill>
              </a:rPr>
              <a:t>耶和華所說的、從你面前攆出你的一切仇敵。</a:t>
            </a:r>
            <a:endParaRPr lang="he-IL" altLang="zh-TW" sz="1000" dirty="0">
              <a:solidFill>
                <a:schemeClr val="bg1"/>
              </a:solidFill>
            </a:endParaRPr>
          </a:p>
          <a:p>
            <a:endParaRPr lang="en-US" altLang="zh-TW" sz="1000" dirty="0" smtClean="0">
              <a:solidFill>
                <a:schemeClr val="bg1"/>
              </a:solidFill>
            </a:endParaRPr>
          </a:p>
          <a:p>
            <a:endParaRPr lang="en-US" altLang="zh-TW" sz="1000" dirty="0">
              <a:solidFill>
                <a:schemeClr val="bg1"/>
              </a:solidFill>
            </a:endParaRPr>
          </a:p>
          <a:p>
            <a:endParaRPr lang="en-US" altLang="zh-TW" sz="1000" dirty="0" smtClean="0">
              <a:solidFill>
                <a:schemeClr val="bg1"/>
              </a:solidFill>
            </a:endParaRPr>
          </a:p>
          <a:p>
            <a:endParaRPr lang="zh-TW" altLang="en-US" sz="1000" dirty="0" smtClean="0">
              <a:solidFill>
                <a:schemeClr val="bg1"/>
              </a:solidFill>
            </a:endParaRPr>
          </a:p>
        </p:txBody>
      </p:sp>
      <p:sp>
        <p:nvSpPr>
          <p:cNvPr id="3" name="Rectangle 2"/>
          <p:cNvSpPr/>
          <p:nvPr/>
        </p:nvSpPr>
        <p:spPr>
          <a:xfrm>
            <a:off x="1989956" y="0"/>
            <a:ext cx="7578165" cy="523220"/>
          </a:xfrm>
          <a:prstGeom prst="rect">
            <a:avLst/>
          </a:prstGeom>
          <a:solidFill>
            <a:srgbClr val="7030A0"/>
          </a:solidFill>
        </p:spPr>
        <p:txBody>
          <a:bodyPr wrap="none">
            <a:spAutoFit/>
          </a:bodyPr>
          <a:lstStyle/>
          <a:p>
            <a:r>
              <a:rPr lang="en-US" sz="2800" b="1" dirty="0">
                <a:solidFill>
                  <a:srgbClr val="FFFF00"/>
                </a:solidFill>
              </a:rPr>
              <a:t>P</a:t>
            </a:r>
            <a:r>
              <a:rPr lang="en-US" sz="2800" b="1" dirty="0" smtClean="0">
                <a:solidFill>
                  <a:srgbClr val="FFFF00"/>
                </a:solidFill>
              </a:rPr>
              <a:t>erfect  Verb </a:t>
            </a:r>
            <a:r>
              <a:rPr lang="en-US" sz="2800" dirty="0" smtClean="0">
                <a:solidFill>
                  <a:srgbClr val="FFFF00"/>
                </a:solidFill>
              </a:rPr>
              <a:t>/ Finding Verbs in the Scriptures</a:t>
            </a:r>
            <a:endParaRPr lang="en-US" sz="2800" dirty="0">
              <a:solidFill>
                <a:srgbClr val="FFFF00"/>
              </a:solidFill>
            </a:endParaRPr>
          </a:p>
        </p:txBody>
      </p:sp>
    </p:spTree>
    <p:extLst>
      <p:ext uri="{BB962C8B-B14F-4D97-AF65-F5344CB8AC3E}">
        <p14:creationId xmlns:p14="http://schemas.microsoft.com/office/powerpoint/2010/main" val="2557557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http://www.pealim.com/static/pics/peali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 y="1217169"/>
            <a:ext cx="12073826" cy="475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061964" y="404664"/>
            <a:ext cx="6318333" cy="707886"/>
          </a:xfrm>
          <a:prstGeom prst="rect">
            <a:avLst/>
          </a:prstGeom>
          <a:solidFill>
            <a:srgbClr val="002060"/>
          </a:solidFill>
        </p:spPr>
        <p:txBody>
          <a:bodyPr wrap="none">
            <a:spAutoFit/>
          </a:bodyPr>
          <a:lstStyle/>
          <a:p>
            <a:r>
              <a:rPr lang="en-US" sz="4000" b="1" dirty="0">
                <a:solidFill>
                  <a:srgbClr val="FFFF00"/>
                </a:solidFill>
              </a:rPr>
              <a:t>Verb: Perfect &amp; Imperfect</a:t>
            </a:r>
            <a:endParaRPr lang="en-US" sz="4000" dirty="0"/>
          </a:p>
        </p:txBody>
      </p:sp>
    </p:spTree>
    <p:extLst>
      <p:ext uri="{BB962C8B-B14F-4D97-AF65-F5344CB8AC3E}">
        <p14:creationId xmlns:p14="http://schemas.microsoft.com/office/powerpoint/2010/main" val="371067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i.ytimg.com/vi/xbuqGuKkRDY/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96" y="671105"/>
            <a:ext cx="13869033" cy="585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http://www.ekspublishing.com/images/eb5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70" y="188640"/>
            <a:ext cx="6613013" cy="6492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774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44" y="590906"/>
            <a:ext cx="12025336" cy="6217087"/>
          </a:xfrm>
          <a:prstGeom prst="rect">
            <a:avLst/>
          </a:prstGeom>
          <a:solidFill>
            <a:srgbClr val="002060"/>
          </a:solidFill>
        </p:spPr>
        <p:txBody>
          <a:bodyPr wrap="square">
            <a:spAutoFit/>
          </a:bodyPr>
          <a:lstStyle/>
          <a:p>
            <a:pPr rtl="1"/>
            <a:r>
              <a:rPr lang="en-US" sz="2800" dirty="0">
                <a:solidFill>
                  <a:schemeClr val="bg1"/>
                </a:solidFill>
              </a:rPr>
              <a:t>‎</a:t>
            </a:r>
            <a:r>
              <a:rPr lang="he-IL" sz="3200" dirty="0">
                <a:solidFill>
                  <a:schemeClr val="bg1"/>
                </a:solidFill>
              </a:rPr>
              <a:t>חֲזוֹן֙ יְשַֽׁעְיָ֣הוּ בֶן־אָמ֔וֹץ אֲשֶׁ֣ר </a:t>
            </a:r>
            <a:r>
              <a:rPr lang="he-IL" sz="3600" dirty="0">
                <a:solidFill>
                  <a:srgbClr val="FFFF00"/>
                </a:solidFill>
              </a:rPr>
              <a:t>חָזָ֔ה</a:t>
            </a:r>
            <a:r>
              <a:rPr lang="he-IL" sz="3200" dirty="0">
                <a:solidFill>
                  <a:schemeClr val="bg1"/>
                </a:solidFill>
              </a:rPr>
              <a:t> עַל־יְהוּדָ֖ה </a:t>
            </a:r>
            <a:r>
              <a:rPr lang="he-IL" sz="3200" dirty="0" smtClean="0">
                <a:solidFill>
                  <a:schemeClr val="bg1"/>
                </a:solidFill>
              </a:rPr>
              <a:t>וִירוּשָׁלִָ֑ם</a:t>
            </a:r>
            <a:r>
              <a:rPr lang="en-US" sz="2800" dirty="0" smtClean="0">
                <a:solidFill>
                  <a:srgbClr val="FFFF00"/>
                </a:solidFill>
              </a:rPr>
              <a:t>-</a:t>
            </a:r>
            <a:r>
              <a:rPr lang="en-US" sz="2800" b="1" dirty="0" smtClean="0">
                <a:solidFill>
                  <a:srgbClr val="FFFF00"/>
                </a:solidFill>
              </a:rPr>
              <a:t>Isaiah </a:t>
            </a:r>
            <a:r>
              <a:rPr lang="en-US" sz="2800" b="1" dirty="0">
                <a:solidFill>
                  <a:srgbClr val="FFFF00"/>
                </a:solidFill>
              </a:rPr>
              <a:t>1:1</a:t>
            </a:r>
            <a:r>
              <a:rPr lang="en-US" sz="2800" dirty="0">
                <a:solidFill>
                  <a:schemeClr val="bg1"/>
                </a:solidFill>
              </a:rPr>
              <a:t> </a:t>
            </a:r>
            <a:r>
              <a:rPr lang="en-US" sz="2800" dirty="0" smtClean="0">
                <a:solidFill>
                  <a:schemeClr val="bg1"/>
                </a:solidFill>
              </a:rPr>
              <a:t> </a:t>
            </a:r>
            <a:endParaRPr lang="he-IL" sz="2800" dirty="0">
              <a:solidFill>
                <a:schemeClr val="bg1"/>
              </a:solidFill>
            </a:endParaRPr>
          </a:p>
          <a:p>
            <a:r>
              <a:rPr lang="en-US" sz="2600" baseline="30000" dirty="0" smtClean="0">
                <a:solidFill>
                  <a:schemeClr val="bg1"/>
                </a:solidFill>
              </a:rPr>
              <a:t>ESV </a:t>
            </a:r>
            <a:r>
              <a:rPr lang="en-US" sz="2600" dirty="0" smtClean="0">
                <a:solidFill>
                  <a:schemeClr val="bg1"/>
                </a:solidFill>
              </a:rPr>
              <a:t>The </a:t>
            </a:r>
            <a:r>
              <a:rPr lang="en-US" sz="2600" dirty="0">
                <a:solidFill>
                  <a:schemeClr val="bg1"/>
                </a:solidFill>
              </a:rPr>
              <a:t>vision of Isaiah the son of </a:t>
            </a:r>
            <a:r>
              <a:rPr lang="en-US" sz="2600" dirty="0" err="1">
                <a:solidFill>
                  <a:schemeClr val="bg1"/>
                </a:solidFill>
              </a:rPr>
              <a:t>Amoz</a:t>
            </a:r>
            <a:r>
              <a:rPr lang="en-US" sz="2600" dirty="0">
                <a:solidFill>
                  <a:schemeClr val="bg1"/>
                </a:solidFill>
              </a:rPr>
              <a:t>, which he saw </a:t>
            </a:r>
            <a:endParaRPr lang="en-US" sz="2600" dirty="0" smtClean="0">
              <a:solidFill>
                <a:schemeClr val="bg1"/>
              </a:solidFill>
            </a:endParaRPr>
          </a:p>
          <a:p>
            <a:r>
              <a:rPr lang="en-US" sz="2600" dirty="0" smtClean="0">
                <a:solidFill>
                  <a:schemeClr val="bg1"/>
                </a:solidFill>
              </a:rPr>
              <a:t>concerning </a:t>
            </a:r>
            <a:r>
              <a:rPr lang="en-US" sz="2600" dirty="0">
                <a:solidFill>
                  <a:schemeClr val="bg1"/>
                </a:solidFill>
              </a:rPr>
              <a:t>Judah and Jerusalem </a:t>
            </a:r>
            <a:r>
              <a:rPr lang="en-US" sz="2600" dirty="0" smtClean="0">
                <a:solidFill>
                  <a:schemeClr val="bg1"/>
                </a:solidFill>
              </a:rPr>
              <a:t>…….. </a:t>
            </a:r>
            <a:endParaRPr lang="en-US" sz="2600" dirty="0">
              <a:solidFill>
                <a:schemeClr val="bg1"/>
              </a:solidFill>
            </a:endParaRPr>
          </a:p>
          <a:p>
            <a:r>
              <a:rPr lang="en-US" sz="2600" dirty="0" smtClean="0">
                <a:solidFill>
                  <a:schemeClr val="bg1"/>
                </a:solidFill>
              </a:rPr>
              <a:t>…….. </a:t>
            </a:r>
            <a:r>
              <a:rPr lang="zh-TW" altLang="en-US" sz="2600" dirty="0" smtClean="0">
                <a:solidFill>
                  <a:schemeClr val="bg1"/>
                </a:solidFill>
              </a:rPr>
              <a:t>亞</a:t>
            </a:r>
            <a:r>
              <a:rPr lang="zh-TW" altLang="en-US" sz="2600" dirty="0">
                <a:solidFill>
                  <a:schemeClr val="bg1"/>
                </a:solidFill>
              </a:rPr>
              <a:t>摩斯的兒子以賽亞得默示、論到猶大、和耶路撒</a:t>
            </a:r>
            <a:r>
              <a:rPr lang="zh-TW" altLang="en-US" sz="2600" dirty="0" smtClean="0">
                <a:solidFill>
                  <a:schemeClr val="bg1"/>
                </a:solidFill>
              </a:rPr>
              <a:t>冷</a:t>
            </a:r>
            <a:r>
              <a:rPr lang="en-US" altLang="zh-TW" sz="2600" dirty="0" smtClean="0">
                <a:solidFill>
                  <a:schemeClr val="bg1"/>
                </a:solidFill>
              </a:rPr>
              <a:t>.</a:t>
            </a:r>
          </a:p>
          <a:p>
            <a:pPr rtl="1"/>
            <a:r>
              <a:rPr lang="en-US" sz="3600" dirty="0">
                <a:solidFill>
                  <a:schemeClr val="bg1"/>
                </a:solidFill>
              </a:rPr>
              <a:t>‎</a:t>
            </a:r>
            <a:r>
              <a:rPr lang="he-IL" sz="3600" dirty="0">
                <a:solidFill>
                  <a:srgbClr val="FFFF00"/>
                </a:solidFill>
              </a:rPr>
              <a:t>שִׁמְע֤וּ</a:t>
            </a:r>
            <a:r>
              <a:rPr lang="he-IL" sz="3600" dirty="0">
                <a:solidFill>
                  <a:schemeClr val="bg1"/>
                </a:solidFill>
              </a:rPr>
              <a:t> שָׁמַ֙יִם֙ וְ</a:t>
            </a:r>
            <a:r>
              <a:rPr lang="he-IL" sz="3600" dirty="0">
                <a:solidFill>
                  <a:srgbClr val="FFFF00"/>
                </a:solidFill>
              </a:rPr>
              <a:t>הַאֲזִ֣ינִי</a:t>
            </a:r>
            <a:r>
              <a:rPr lang="he-IL" sz="3600" dirty="0">
                <a:solidFill>
                  <a:schemeClr val="bg1"/>
                </a:solidFill>
              </a:rPr>
              <a:t> אֶ֔רֶץ כִּ֥י יְהוָ֖ה </a:t>
            </a:r>
            <a:r>
              <a:rPr lang="he-IL" sz="3600" dirty="0" smtClean="0">
                <a:solidFill>
                  <a:srgbClr val="FFFF00"/>
                </a:solidFill>
              </a:rPr>
              <a:t>דִּבֵּ֑ר</a:t>
            </a:r>
            <a:r>
              <a:rPr lang="en-US" sz="2800" b="1" dirty="0" smtClean="0">
                <a:solidFill>
                  <a:srgbClr val="FFFF00"/>
                </a:solidFill>
              </a:rPr>
              <a:t>-Isaiah </a:t>
            </a:r>
            <a:r>
              <a:rPr lang="en-US" sz="2800" b="1" dirty="0">
                <a:solidFill>
                  <a:srgbClr val="FFFF00"/>
                </a:solidFill>
              </a:rPr>
              <a:t>1:2</a:t>
            </a:r>
            <a:r>
              <a:rPr lang="en-US" sz="2800" dirty="0">
                <a:solidFill>
                  <a:srgbClr val="FFFF00"/>
                </a:solidFill>
              </a:rPr>
              <a:t> </a:t>
            </a:r>
            <a:r>
              <a:rPr lang="en-US" sz="2800" dirty="0" smtClean="0">
                <a:solidFill>
                  <a:srgbClr val="FFFF00"/>
                </a:solidFill>
              </a:rPr>
              <a:t>  </a:t>
            </a:r>
          </a:p>
          <a:p>
            <a:pPr rtl="1"/>
            <a:r>
              <a:rPr lang="he-IL" sz="3600" dirty="0" smtClean="0">
                <a:solidFill>
                  <a:schemeClr val="bg1"/>
                </a:solidFill>
              </a:rPr>
              <a:t> </a:t>
            </a:r>
            <a:r>
              <a:rPr lang="he-IL" sz="3600" dirty="0">
                <a:solidFill>
                  <a:schemeClr val="bg1"/>
                </a:solidFill>
              </a:rPr>
              <a:t>בָּנִים֙ </a:t>
            </a:r>
            <a:r>
              <a:rPr lang="he-IL" sz="3600" dirty="0">
                <a:solidFill>
                  <a:srgbClr val="FFFF00"/>
                </a:solidFill>
              </a:rPr>
              <a:t>גִּדַּ֣לְתִּי</a:t>
            </a:r>
            <a:r>
              <a:rPr lang="he-IL" sz="3600" dirty="0">
                <a:solidFill>
                  <a:schemeClr val="bg1"/>
                </a:solidFill>
              </a:rPr>
              <a:t> וְ</a:t>
            </a:r>
            <a:r>
              <a:rPr lang="he-IL" sz="3600" dirty="0">
                <a:solidFill>
                  <a:srgbClr val="FFFF00"/>
                </a:solidFill>
              </a:rPr>
              <a:t>רוֹמַ֔מְתִּי</a:t>
            </a:r>
            <a:r>
              <a:rPr lang="he-IL" sz="3600" dirty="0">
                <a:solidFill>
                  <a:schemeClr val="bg1"/>
                </a:solidFill>
              </a:rPr>
              <a:t> וְהֵ֖ם </a:t>
            </a:r>
            <a:r>
              <a:rPr lang="he-IL" sz="3600" dirty="0">
                <a:solidFill>
                  <a:srgbClr val="FFFF00"/>
                </a:solidFill>
              </a:rPr>
              <a:t>פָּ֥שְׁעוּ</a:t>
            </a:r>
            <a:r>
              <a:rPr lang="he-IL" sz="3600" dirty="0">
                <a:solidFill>
                  <a:schemeClr val="bg1"/>
                </a:solidFill>
              </a:rPr>
              <a:t> בִֽי</a:t>
            </a:r>
            <a:r>
              <a:rPr lang="he-IL" sz="3600" dirty="0" smtClean="0">
                <a:solidFill>
                  <a:schemeClr val="bg1"/>
                </a:solidFill>
              </a:rPr>
              <a:t>׃</a:t>
            </a:r>
            <a:r>
              <a:rPr lang="en-US" sz="3600" dirty="0" smtClean="0">
                <a:solidFill>
                  <a:schemeClr val="bg1"/>
                </a:solidFill>
              </a:rPr>
              <a:t>                 </a:t>
            </a:r>
            <a:r>
              <a:rPr lang="he-IL" sz="3600" dirty="0" smtClean="0">
                <a:solidFill>
                  <a:schemeClr val="bg1"/>
                </a:solidFill>
              </a:rPr>
              <a:t> </a:t>
            </a:r>
            <a:endParaRPr lang="he-IL" sz="3600" dirty="0">
              <a:solidFill>
                <a:schemeClr val="bg1"/>
              </a:solidFill>
            </a:endParaRPr>
          </a:p>
          <a:p>
            <a:r>
              <a:rPr lang="en-US" sz="2600" baseline="30000" dirty="0" smtClean="0">
                <a:solidFill>
                  <a:schemeClr val="bg1"/>
                </a:solidFill>
              </a:rPr>
              <a:t>ESV </a:t>
            </a:r>
            <a:r>
              <a:rPr lang="en-US" sz="2600" dirty="0" smtClean="0">
                <a:solidFill>
                  <a:schemeClr val="bg1"/>
                </a:solidFill>
              </a:rPr>
              <a:t>Hear, O heavens, and give ear, O earth; for the LORD has spoken: "Children have I reared and brought up, but they have rebelled against me.</a:t>
            </a:r>
            <a:endParaRPr lang="he-IL" sz="2600" dirty="0" smtClean="0">
              <a:solidFill>
                <a:schemeClr val="bg1"/>
              </a:solidFill>
            </a:endParaRPr>
          </a:p>
          <a:p>
            <a:r>
              <a:rPr lang="zh-TW" altLang="en-US" sz="2600" dirty="0" smtClean="0">
                <a:solidFill>
                  <a:schemeClr val="bg1"/>
                </a:solidFill>
              </a:rPr>
              <a:t>天哪</a:t>
            </a:r>
            <a:r>
              <a:rPr lang="en-US" altLang="zh-TW" sz="2600" dirty="0" smtClean="0">
                <a:solidFill>
                  <a:schemeClr val="bg1"/>
                </a:solidFill>
              </a:rPr>
              <a:t>,</a:t>
            </a:r>
            <a:r>
              <a:rPr lang="zh-TW" altLang="en-US" sz="2600" dirty="0" smtClean="0">
                <a:solidFill>
                  <a:schemeClr val="bg1"/>
                </a:solidFill>
              </a:rPr>
              <a:t>要聽</a:t>
            </a:r>
            <a:r>
              <a:rPr lang="en-US" altLang="zh-TW" sz="2600" dirty="0" smtClean="0">
                <a:solidFill>
                  <a:schemeClr val="bg1"/>
                </a:solidFill>
              </a:rPr>
              <a:t>,</a:t>
            </a:r>
            <a:r>
              <a:rPr lang="zh-TW" altLang="en-US" sz="2600" dirty="0" smtClean="0">
                <a:solidFill>
                  <a:schemeClr val="bg1"/>
                </a:solidFill>
              </a:rPr>
              <a:t>地阿</a:t>
            </a:r>
            <a:r>
              <a:rPr lang="en-US" altLang="zh-TW" sz="2600" dirty="0" smtClean="0">
                <a:solidFill>
                  <a:schemeClr val="bg1"/>
                </a:solidFill>
              </a:rPr>
              <a:t>,</a:t>
            </a:r>
            <a:r>
              <a:rPr lang="zh-TW" altLang="en-US" sz="2600" dirty="0" smtClean="0">
                <a:solidFill>
                  <a:schemeClr val="bg1"/>
                </a:solidFill>
              </a:rPr>
              <a:t>側耳而聽</a:t>
            </a:r>
            <a:r>
              <a:rPr lang="en-US" altLang="zh-TW" sz="2600" dirty="0" smtClean="0">
                <a:solidFill>
                  <a:schemeClr val="bg1"/>
                </a:solidFill>
              </a:rPr>
              <a:t>.</a:t>
            </a:r>
            <a:r>
              <a:rPr lang="zh-TW" altLang="en-US" sz="2600" dirty="0" smtClean="0">
                <a:solidFill>
                  <a:schemeClr val="bg1"/>
                </a:solidFill>
              </a:rPr>
              <a:t>因為耶和華說</a:t>
            </a:r>
            <a:r>
              <a:rPr lang="en-US" altLang="zh-TW" sz="2600" dirty="0" smtClean="0">
                <a:solidFill>
                  <a:schemeClr val="bg1"/>
                </a:solidFill>
              </a:rPr>
              <a:t>,</a:t>
            </a:r>
            <a:r>
              <a:rPr lang="zh-TW" altLang="en-US" sz="2600" dirty="0" smtClean="0">
                <a:solidFill>
                  <a:schemeClr val="bg1"/>
                </a:solidFill>
              </a:rPr>
              <a:t>我養育兒女</a:t>
            </a:r>
            <a:r>
              <a:rPr lang="en-US" altLang="zh-TW" sz="2600" dirty="0" smtClean="0">
                <a:solidFill>
                  <a:schemeClr val="bg1"/>
                </a:solidFill>
              </a:rPr>
              <a:t>,</a:t>
            </a:r>
            <a:r>
              <a:rPr lang="zh-TW" altLang="en-US" sz="2600" dirty="0" smtClean="0">
                <a:solidFill>
                  <a:schemeClr val="bg1"/>
                </a:solidFill>
              </a:rPr>
              <a:t>將他們養大</a:t>
            </a:r>
            <a:r>
              <a:rPr lang="en-US" altLang="zh-TW" sz="2600" dirty="0" smtClean="0">
                <a:solidFill>
                  <a:schemeClr val="bg1"/>
                </a:solidFill>
              </a:rPr>
              <a:t>,</a:t>
            </a:r>
            <a:r>
              <a:rPr lang="zh-TW" altLang="en-US" sz="2600" dirty="0" smtClean="0">
                <a:solidFill>
                  <a:schemeClr val="bg1"/>
                </a:solidFill>
              </a:rPr>
              <a:t>他們竟悖逆我</a:t>
            </a:r>
            <a:r>
              <a:rPr lang="en-US" altLang="zh-TW" sz="2600" dirty="0" smtClean="0">
                <a:solidFill>
                  <a:schemeClr val="bg1"/>
                </a:solidFill>
              </a:rPr>
              <a:t>.</a:t>
            </a:r>
            <a:endParaRPr lang="he-IL" altLang="zh-TW" sz="2600" dirty="0" smtClean="0">
              <a:solidFill>
                <a:schemeClr val="bg1"/>
              </a:solidFill>
            </a:endParaRPr>
          </a:p>
          <a:p>
            <a:pPr rtl="1"/>
            <a:r>
              <a:rPr lang="en-US" sz="3200" dirty="0" smtClean="0">
                <a:solidFill>
                  <a:srgbClr val="FFFF00"/>
                </a:solidFill>
              </a:rPr>
              <a:t>‎</a:t>
            </a:r>
            <a:r>
              <a:rPr lang="he-IL" sz="3200" dirty="0">
                <a:solidFill>
                  <a:srgbClr val="FFFF00"/>
                </a:solidFill>
              </a:rPr>
              <a:t>יָדַ֥ע </a:t>
            </a:r>
            <a:r>
              <a:rPr lang="he-IL" sz="3200" dirty="0">
                <a:solidFill>
                  <a:schemeClr val="bg1"/>
                </a:solidFill>
              </a:rPr>
              <a:t>שׁוֹר֙ קֹנֵ֔הוּ וַחֲמ֖וֹר אֵב֣וּס בְּעָלָ֑יו יִשְׂרָאֵל֙ לֹ֣א</a:t>
            </a:r>
            <a:r>
              <a:rPr lang="he-IL" sz="3200" dirty="0">
                <a:solidFill>
                  <a:srgbClr val="FFFF00"/>
                </a:solidFill>
              </a:rPr>
              <a:t> יָדַ֔ע </a:t>
            </a:r>
            <a:r>
              <a:rPr lang="he-IL" sz="3200" dirty="0">
                <a:solidFill>
                  <a:schemeClr val="bg1"/>
                </a:solidFill>
              </a:rPr>
              <a:t>עַמִּ֖י לֹ֥א </a:t>
            </a:r>
            <a:r>
              <a:rPr lang="he-IL" sz="3200" dirty="0">
                <a:solidFill>
                  <a:srgbClr val="FFFF00"/>
                </a:solidFill>
              </a:rPr>
              <a:t>הִתְבּוֹנָֽן</a:t>
            </a:r>
            <a:r>
              <a:rPr lang="he-IL" sz="3200" dirty="0" smtClean="0">
                <a:solidFill>
                  <a:schemeClr val="bg1"/>
                </a:solidFill>
              </a:rPr>
              <a:t>׃</a:t>
            </a:r>
            <a:r>
              <a:rPr lang="en-US" sz="2800" b="1" dirty="0" smtClean="0">
                <a:solidFill>
                  <a:srgbClr val="FFFF00"/>
                </a:solidFill>
              </a:rPr>
              <a:t>-Isaiah 1:3</a:t>
            </a:r>
            <a:r>
              <a:rPr lang="en-US" sz="2800" b="1" dirty="0" smtClean="0">
                <a:solidFill>
                  <a:schemeClr val="bg1"/>
                </a:solidFill>
              </a:rPr>
              <a:t> </a:t>
            </a:r>
            <a:r>
              <a:rPr lang="he-IL" sz="2800" dirty="0" smtClean="0">
                <a:solidFill>
                  <a:schemeClr val="bg1"/>
                </a:solidFill>
              </a:rPr>
              <a:t> </a:t>
            </a:r>
            <a:endParaRPr lang="he-IL" sz="2800" dirty="0">
              <a:solidFill>
                <a:schemeClr val="bg1"/>
              </a:solidFill>
            </a:endParaRPr>
          </a:p>
          <a:p>
            <a:r>
              <a:rPr lang="en-US" sz="2600" baseline="30000" dirty="0" smtClean="0">
                <a:solidFill>
                  <a:schemeClr val="bg1"/>
                </a:solidFill>
              </a:rPr>
              <a:t>ESV </a:t>
            </a:r>
            <a:r>
              <a:rPr lang="en-US" sz="2600" dirty="0" smtClean="0">
                <a:solidFill>
                  <a:schemeClr val="bg1"/>
                </a:solidFill>
              </a:rPr>
              <a:t>The </a:t>
            </a:r>
            <a:r>
              <a:rPr lang="en-US" sz="2600" dirty="0">
                <a:solidFill>
                  <a:schemeClr val="bg1"/>
                </a:solidFill>
              </a:rPr>
              <a:t>ox knows its owner, and the donkey its master's crib, but Israel does not know, my people do not understand."</a:t>
            </a:r>
            <a:endParaRPr lang="he-IL" sz="2600" dirty="0">
              <a:solidFill>
                <a:schemeClr val="bg1"/>
              </a:solidFill>
            </a:endParaRPr>
          </a:p>
          <a:p>
            <a:r>
              <a:rPr lang="zh-TW" altLang="en-US" sz="2600" dirty="0" smtClean="0">
                <a:solidFill>
                  <a:schemeClr val="bg1"/>
                </a:solidFill>
              </a:rPr>
              <a:t>牛</a:t>
            </a:r>
            <a:r>
              <a:rPr lang="zh-TW" altLang="en-US" sz="2600" dirty="0">
                <a:solidFill>
                  <a:schemeClr val="bg1"/>
                </a:solidFill>
              </a:rPr>
              <a:t>認識主人、驢認識主人的槽．以色列卻不認識、我的民卻不留意</a:t>
            </a:r>
            <a:r>
              <a:rPr lang="zh-TW" altLang="en-US" sz="2600" dirty="0" smtClean="0">
                <a:solidFill>
                  <a:schemeClr val="bg1"/>
                </a:solidFill>
              </a:rPr>
              <a:t>。</a:t>
            </a:r>
            <a:endParaRPr lang="en-US" altLang="zh-TW" sz="900" dirty="0" smtClean="0">
              <a:solidFill>
                <a:schemeClr val="bg1"/>
              </a:solidFill>
            </a:endParaRPr>
          </a:p>
          <a:p>
            <a:endParaRPr lang="en-US" altLang="zh-TW" sz="900" dirty="0" smtClean="0">
              <a:solidFill>
                <a:schemeClr val="bg1"/>
              </a:solidFill>
            </a:endParaRPr>
          </a:p>
          <a:p>
            <a:endParaRPr lang="zh-TW" altLang="en-US" sz="900" dirty="0" smtClean="0">
              <a:solidFill>
                <a:schemeClr val="bg1"/>
              </a:solidFill>
            </a:endParaRPr>
          </a:p>
        </p:txBody>
      </p:sp>
      <p:sp>
        <p:nvSpPr>
          <p:cNvPr id="3" name="Rectangle 2"/>
          <p:cNvSpPr/>
          <p:nvPr/>
        </p:nvSpPr>
        <p:spPr>
          <a:xfrm>
            <a:off x="1989956" y="0"/>
            <a:ext cx="7578165" cy="523220"/>
          </a:xfrm>
          <a:prstGeom prst="rect">
            <a:avLst/>
          </a:prstGeom>
          <a:solidFill>
            <a:srgbClr val="7030A0"/>
          </a:solidFill>
        </p:spPr>
        <p:txBody>
          <a:bodyPr wrap="none">
            <a:spAutoFit/>
          </a:bodyPr>
          <a:lstStyle/>
          <a:p>
            <a:r>
              <a:rPr lang="en-US" sz="2800" b="1" dirty="0">
                <a:solidFill>
                  <a:srgbClr val="FFFF00"/>
                </a:solidFill>
              </a:rPr>
              <a:t>P</a:t>
            </a:r>
            <a:r>
              <a:rPr lang="en-US" sz="2800" b="1" dirty="0" smtClean="0">
                <a:solidFill>
                  <a:srgbClr val="FFFF00"/>
                </a:solidFill>
              </a:rPr>
              <a:t>erfect  Verb </a:t>
            </a:r>
            <a:r>
              <a:rPr lang="en-US" sz="2800" dirty="0" smtClean="0">
                <a:solidFill>
                  <a:srgbClr val="FFFF00"/>
                </a:solidFill>
              </a:rPr>
              <a:t>/ Finding Verbs in the Scriptures</a:t>
            </a:r>
            <a:endParaRPr lang="en-US" sz="2800" dirty="0">
              <a:solidFill>
                <a:srgbClr val="FFFF00"/>
              </a:solidFill>
            </a:endParaRPr>
          </a:p>
        </p:txBody>
      </p:sp>
    </p:spTree>
    <p:extLst>
      <p:ext uri="{BB962C8B-B14F-4D97-AF65-F5344CB8AC3E}">
        <p14:creationId xmlns:p14="http://schemas.microsoft.com/office/powerpoint/2010/main" val="14039050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3048000" y="3176588"/>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p:nvPr/>
        </p:nvSpPr>
        <p:spPr>
          <a:xfrm>
            <a:off x="2073160" y="836712"/>
            <a:ext cx="7032694" cy="707886"/>
          </a:xfrm>
          <a:prstGeom prst="rect">
            <a:avLst/>
          </a:prstGeom>
          <a:solidFill>
            <a:srgbClr val="002060"/>
          </a:solidFill>
        </p:spPr>
        <p:txBody>
          <a:bodyPr wrap="none">
            <a:spAutoFit/>
          </a:bodyPr>
          <a:lstStyle/>
          <a:p>
            <a:r>
              <a:rPr lang="en-US" sz="4000" b="1" dirty="0">
                <a:solidFill>
                  <a:srgbClr val="FFFF00"/>
                </a:solidFill>
              </a:rPr>
              <a:t>Perfect Ending </a:t>
            </a:r>
            <a:r>
              <a:rPr lang="zh-TW" altLang="en-US" sz="4000" b="1" dirty="0">
                <a:solidFill>
                  <a:srgbClr val="FFFF00"/>
                </a:solidFill>
              </a:rPr>
              <a:t>完成式的字尾</a:t>
            </a:r>
            <a:endParaRPr lang="en-US" sz="4000" b="1" dirty="0">
              <a:solidFill>
                <a:srgbClr val="FFFF0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913940787"/>
              </p:ext>
            </p:extLst>
          </p:nvPr>
        </p:nvGraphicFramePr>
        <p:xfrm>
          <a:off x="621804" y="2348880"/>
          <a:ext cx="10873208" cy="3048000"/>
        </p:xfrm>
        <a:graphic>
          <a:graphicData uri="http://schemas.openxmlformats.org/drawingml/2006/table">
            <a:tbl>
              <a:tblPr>
                <a:tableStyleId>{5C22544A-7EE6-4342-B048-85BDC9FD1C3A}</a:tableStyleId>
              </a:tblPr>
              <a:tblGrid>
                <a:gridCol w="2225002"/>
                <a:gridCol w="2133200"/>
                <a:gridCol w="1981672"/>
                <a:gridCol w="2301539"/>
                <a:gridCol w="2231795"/>
              </a:tblGrid>
              <a:tr h="0">
                <a:tc rowSpan="2">
                  <a:txBody>
                    <a:bodyPr/>
                    <a:lstStyle/>
                    <a:p>
                      <a:pPr marL="0" marR="56515" algn="ctr">
                        <a:spcBef>
                          <a:spcPts val="0"/>
                        </a:spcBef>
                        <a:spcAft>
                          <a:spcPts val="0"/>
                        </a:spcAft>
                      </a:pPr>
                      <a:r>
                        <a:rPr lang="en-US" sz="4800" kern="0" dirty="0">
                          <a:solidFill>
                            <a:schemeClr val="bg1"/>
                          </a:solidFill>
                          <a:effectLst/>
                        </a:rPr>
                        <a:t> </a:t>
                      </a:r>
                      <a:endParaRPr lang="en-US" sz="4800" kern="100" dirty="0">
                        <a:solidFill>
                          <a:schemeClr val="bg1"/>
                        </a:solidFill>
                        <a:effectLst/>
                        <a:latin typeface="Times New Roman"/>
                        <a:ea typeface="PMingLiU"/>
                      </a:endParaRPr>
                    </a:p>
                  </a:txBody>
                  <a:tcPr marL="17780" marR="17780" marT="0" marB="0">
                    <a:solidFill>
                      <a:srgbClr val="002060"/>
                    </a:solidFill>
                  </a:tcPr>
                </a:tc>
                <a:tc gridSpan="2">
                  <a:txBody>
                    <a:bodyPr/>
                    <a:lstStyle/>
                    <a:p>
                      <a:pPr marL="0" marR="56515" algn="ctr">
                        <a:spcBef>
                          <a:spcPts val="0"/>
                        </a:spcBef>
                        <a:spcAft>
                          <a:spcPts val="0"/>
                        </a:spcAft>
                      </a:pPr>
                      <a:r>
                        <a:rPr lang="en-US" sz="2800" kern="0" dirty="0">
                          <a:solidFill>
                            <a:schemeClr val="bg1"/>
                          </a:solidFill>
                          <a:effectLst/>
                        </a:rPr>
                        <a:t>Singular</a:t>
                      </a:r>
                      <a:endParaRPr lang="en-US" sz="2800" kern="100" dirty="0">
                        <a:solidFill>
                          <a:schemeClr val="bg1"/>
                        </a:solidFill>
                        <a:effectLst/>
                        <a:latin typeface="Times New Roman"/>
                        <a:ea typeface="PMingLiU"/>
                      </a:endParaRPr>
                    </a:p>
                  </a:txBody>
                  <a:tcPr marL="17780" marR="17780" marT="0" marB="0">
                    <a:solidFill>
                      <a:srgbClr val="002060"/>
                    </a:solidFill>
                  </a:tcPr>
                </a:tc>
                <a:tc hMerge="1">
                  <a:txBody>
                    <a:bodyPr/>
                    <a:lstStyle/>
                    <a:p>
                      <a:endParaRPr lang="en-US"/>
                    </a:p>
                  </a:txBody>
                  <a:tcPr/>
                </a:tc>
                <a:tc gridSpan="2">
                  <a:txBody>
                    <a:bodyPr/>
                    <a:lstStyle/>
                    <a:p>
                      <a:pPr marL="0" marR="56515" algn="ctr">
                        <a:spcBef>
                          <a:spcPts val="0"/>
                        </a:spcBef>
                        <a:spcAft>
                          <a:spcPts val="0"/>
                        </a:spcAft>
                      </a:pPr>
                      <a:r>
                        <a:rPr lang="en-US" sz="2800" kern="0">
                          <a:solidFill>
                            <a:schemeClr val="bg1"/>
                          </a:solidFill>
                          <a:effectLst/>
                        </a:rPr>
                        <a:t>Plural</a:t>
                      </a:r>
                      <a:endParaRPr lang="en-US" sz="2800" kern="100">
                        <a:solidFill>
                          <a:schemeClr val="bg1"/>
                        </a:solidFill>
                        <a:effectLst/>
                        <a:latin typeface="Times New Roman"/>
                        <a:ea typeface="PMingLiU"/>
                      </a:endParaRPr>
                    </a:p>
                  </a:txBody>
                  <a:tcPr marL="17780" marR="17780" marT="0" marB="0">
                    <a:solidFill>
                      <a:srgbClr val="002060"/>
                    </a:solidFill>
                  </a:tcPr>
                </a:tc>
                <a:tc hMerge="1">
                  <a:txBody>
                    <a:bodyPr/>
                    <a:lstStyle/>
                    <a:p>
                      <a:endParaRPr lang="en-US"/>
                    </a:p>
                  </a:txBody>
                  <a:tcPr/>
                </a:tc>
              </a:tr>
              <a:tr h="0">
                <a:tc vMerge="1">
                  <a:txBody>
                    <a:bodyPr/>
                    <a:lstStyle/>
                    <a:p>
                      <a:endParaRPr lang="en-US"/>
                    </a:p>
                  </a:txBody>
                  <a:tcPr/>
                </a:tc>
                <a:tc>
                  <a:txBody>
                    <a:bodyPr/>
                    <a:lstStyle/>
                    <a:p>
                      <a:pPr marL="0" marR="56515" algn="l">
                        <a:spcBef>
                          <a:spcPts val="0"/>
                        </a:spcBef>
                        <a:spcAft>
                          <a:spcPts val="0"/>
                        </a:spcAft>
                      </a:pPr>
                      <a:r>
                        <a:rPr lang="en-US" sz="2800" kern="0" dirty="0">
                          <a:solidFill>
                            <a:schemeClr val="bg1"/>
                          </a:solidFill>
                          <a:effectLst/>
                        </a:rPr>
                        <a:t>Masculine</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l">
                        <a:spcBef>
                          <a:spcPts val="0"/>
                        </a:spcBef>
                        <a:spcAft>
                          <a:spcPts val="0"/>
                        </a:spcAft>
                      </a:pPr>
                      <a:r>
                        <a:rPr lang="en-US" sz="2800" kern="0" dirty="0">
                          <a:solidFill>
                            <a:schemeClr val="bg1"/>
                          </a:solidFill>
                          <a:effectLst/>
                        </a:rPr>
                        <a:t>Feminine</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l">
                        <a:spcBef>
                          <a:spcPts val="0"/>
                        </a:spcBef>
                        <a:spcAft>
                          <a:spcPts val="0"/>
                        </a:spcAft>
                      </a:pPr>
                      <a:r>
                        <a:rPr lang="en-US" sz="2800" kern="0" dirty="0">
                          <a:solidFill>
                            <a:schemeClr val="bg1"/>
                          </a:solidFill>
                          <a:effectLst/>
                        </a:rPr>
                        <a:t>Masculine</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l">
                        <a:spcBef>
                          <a:spcPts val="0"/>
                        </a:spcBef>
                        <a:spcAft>
                          <a:spcPts val="0"/>
                        </a:spcAft>
                      </a:pPr>
                      <a:r>
                        <a:rPr lang="en-US" sz="2800" kern="0" dirty="0">
                          <a:solidFill>
                            <a:schemeClr val="bg1"/>
                          </a:solidFill>
                          <a:effectLst/>
                        </a:rPr>
                        <a:t>Feminine</a:t>
                      </a:r>
                      <a:endParaRPr lang="en-US" sz="2800" kern="100" dirty="0">
                        <a:solidFill>
                          <a:schemeClr val="bg1"/>
                        </a:solidFill>
                        <a:effectLst/>
                        <a:latin typeface="Times New Roman"/>
                        <a:ea typeface="PMingLiU"/>
                      </a:endParaRPr>
                    </a:p>
                  </a:txBody>
                  <a:tcPr marL="17780" marR="17780" marT="0" marB="0">
                    <a:solidFill>
                      <a:srgbClr val="002060"/>
                    </a:solidFill>
                  </a:tcPr>
                </a:tc>
              </a:tr>
              <a:tr h="536808">
                <a:tc>
                  <a:txBody>
                    <a:bodyPr/>
                    <a:lstStyle/>
                    <a:p>
                      <a:pPr marL="0" marR="56515" algn="ctr">
                        <a:spcBef>
                          <a:spcPts val="0"/>
                        </a:spcBef>
                        <a:spcAft>
                          <a:spcPts val="0"/>
                        </a:spcAft>
                      </a:pPr>
                      <a:r>
                        <a:rPr lang="en-US" sz="2800" kern="0" dirty="0">
                          <a:solidFill>
                            <a:schemeClr val="bg1"/>
                          </a:solidFill>
                          <a:effectLst/>
                        </a:rPr>
                        <a:t>1</a:t>
                      </a:r>
                      <a:r>
                        <a:rPr lang="en-US" sz="2800" kern="0" baseline="30000" dirty="0">
                          <a:solidFill>
                            <a:schemeClr val="bg1"/>
                          </a:solidFill>
                          <a:effectLst/>
                        </a:rPr>
                        <a:t>st</a:t>
                      </a:r>
                      <a:r>
                        <a:rPr lang="en-US" sz="2800" kern="0" dirty="0">
                          <a:solidFill>
                            <a:schemeClr val="bg1"/>
                          </a:solidFill>
                          <a:effectLst/>
                        </a:rPr>
                        <a:t> person</a:t>
                      </a:r>
                      <a:endParaRPr lang="en-US" sz="2800" kern="100" dirty="0">
                        <a:solidFill>
                          <a:schemeClr val="bg1"/>
                        </a:solidFill>
                        <a:effectLst/>
                        <a:latin typeface="Times New Roman"/>
                        <a:ea typeface="PMingLiU"/>
                      </a:endParaRPr>
                    </a:p>
                  </a:txBody>
                  <a:tcPr marL="17780" marR="17780" marT="0" marB="0">
                    <a:solidFill>
                      <a:srgbClr val="002060"/>
                    </a:solidFill>
                  </a:tcPr>
                </a:tc>
                <a:tc gridSpan="2">
                  <a:txBody>
                    <a:bodyPr/>
                    <a:lstStyle/>
                    <a:p>
                      <a:pPr marL="0" marR="0" algn="ctr">
                        <a:spcBef>
                          <a:spcPts val="0"/>
                        </a:spcBef>
                        <a:spcAft>
                          <a:spcPts val="0"/>
                        </a:spcAft>
                      </a:pPr>
                      <a:r>
                        <a:rPr lang="en-US" sz="4800" kern="0" dirty="0" err="1">
                          <a:solidFill>
                            <a:srgbClr val="FFFF00"/>
                          </a:solidFill>
                          <a:effectLst/>
                          <a:latin typeface="Bwhebb" pitchFamily="2" charset="0"/>
                        </a:rPr>
                        <a:t>yTi</a:t>
                      </a:r>
                      <a:r>
                        <a:rPr lang="en-US" sz="4800" kern="0" dirty="0">
                          <a:solidFill>
                            <a:srgbClr val="FFFF00"/>
                          </a:solidFill>
                          <a:effectLst/>
                        </a:rPr>
                        <a:t>-</a:t>
                      </a:r>
                      <a:endParaRPr lang="en-US" sz="4800" kern="100" dirty="0">
                        <a:solidFill>
                          <a:srgbClr val="FFFF00"/>
                        </a:solidFill>
                        <a:effectLst/>
                        <a:latin typeface="Times New Roman"/>
                        <a:ea typeface="PMingLiU"/>
                      </a:endParaRPr>
                    </a:p>
                  </a:txBody>
                  <a:tcPr marL="17780" marR="17780" marT="0" marB="0">
                    <a:solidFill>
                      <a:srgbClr val="002060"/>
                    </a:solidFill>
                  </a:tcPr>
                </a:tc>
                <a:tc hMerge="1">
                  <a:txBody>
                    <a:bodyPr/>
                    <a:lstStyle/>
                    <a:p>
                      <a:endParaRPr lang="en-US"/>
                    </a:p>
                  </a:txBody>
                  <a:tcPr/>
                </a:tc>
                <a:tc gridSpan="2">
                  <a:txBody>
                    <a:bodyPr/>
                    <a:lstStyle/>
                    <a:p>
                      <a:pPr marL="0" marR="0" algn="ctr">
                        <a:spcBef>
                          <a:spcPts val="0"/>
                        </a:spcBef>
                        <a:spcAft>
                          <a:spcPts val="0"/>
                        </a:spcAft>
                      </a:pPr>
                      <a:r>
                        <a:rPr lang="en-US" sz="4800" kern="0" dirty="0" err="1">
                          <a:solidFill>
                            <a:srgbClr val="FFFF00"/>
                          </a:solidFill>
                          <a:effectLst/>
                          <a:latin typeface="Bwhebb" pitchFamily="2" charset="0"/>
                        </a:rPr>
                        <a:t>Wn</a:t>
                      </a:r>
                      <a:r>
                        <a:rPr lang="en-US" sz="4800" kern="0" dirty="0">
                          <a:solidFill>
                            <a:srgbClr val="FFFF00"/>
                          </a:solidFill>
                          <a:effectLst/>
                        </a:rPr>
                        <a:t>-</a:t>
                      </a:r>
                      <a:endParaRPr lang="en-US" sz="4800" kern="100" dirty="0">
                        <a:solidFill>
                          <a:srgbClr val="FFFF00"/>
                        </a:solidFill>
                        <a:effectLst/>
                        <a:latin typeface="Times New Roman"/>
                        <a:ea typeface="PMingLiU"/>
                      </a:endParaRPr>
                    </a:p>
                  </a:txBody>
                  <a:tcPr marL="17780" marR="17780" marT="0" marB="0">
                    <a:solidFill>
                      <a:srgbClr val="002060"/>
                    </a:solidFill>
                  </a:tcPr>
                </a:tc>
                <a:tc hMerge="1">
                  <a:txBody>
                    <a:bodyPr/>
                    <a:lstStyle/>
                    <a:p>
                      <a:endParaRPr lang="en-US"/>
                    </a:p>
                  </a:txBody>
                  <a:tcPr/>
                </a:tc>
              </a:tr>
              <a:tr h="702528">
                <a:tc>
                  <a:txBody>
                    <a:bodyPr/>
                    <a:lstStyle/>
                    <a:p>
                      <a:pPr marL="0" marR="56515" algn="ctr">
                        <a:spcBef>
                          <a:spcPts val="0"/>
                        </a:spcBef>
                        <a:spcAft>
                          <a:spcPts val="0"/>
                        </a:spcAft>
                      </a:pPr>
                      <a:r>
                        <a:rPr lang="en-US" sz="2800" kern="0" dirty="0">
                          <a:solidFill>
                            <a:schemeClr val="bg1"/>
                          </a:solidFill>
                          <a:effectLst/>
                        </a:rPr>
                        <a:t>2</a:t>
                      </a:r>
                      <a:r>
                        <a:rPr lang="en-US" sz="2800" kern="0" baseline="30000" dirty="0">
                          <a:solidFill>
                            <a:schemeClr val="bg1"/>
                          </a:solidFill>
                          <a:effectLst/>
                        </a:rPr>
                        <a:t>nd</a:t>
                      </a:r>
                      <a:r>
                        <a:rPr lang="en-US" sz="2800" kern="0" dirty="0">
                          <a:solidFill>
                            <a:schemeClr val="bg1"/>
                          </a:solidFill>
                          <a:effectLst/>
                        </a:rPr>
                        <a:t> person</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0" algn="ctr">
                        <a:spcBef>
                          <a:spcPts val="0"/>
                        </a:spcBef>
                        <a:spcAft>
                          <a:spcPts val="0"/>
                        </a:spcAft>
                      </a:pPr>
                      <a:r>
                        <a:rPr lang="en-US" sz="4800" kern="0" dirty="0">
                          <a:solidFill>
                            <a:srgbClr val="FFFF00"/>
                          </a:solidFill>
                          <a:effectLst/>
                          <a:latin typeface="Bwhebb" pitchFamily="2" charset="0"/>
                        </a:rPr>
                        <a:t>T'</a:t>
                      </a:r>
                      <a:r>
                        <a:rPr lang="en-US" sz="4800" kern="0" dirty="0">
                          <a:solidFill>
                            <a:srgbClr val="FFFF00"/>
                          </a:solidFill>
                          <a:effectLst/>
                        </a:rPr>
                        <a:t>-</a:t>
                      </a:r>
                      <a:endParaRPr lang="en-US" sz="48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0" algn="ctr">
                        <a:spcBef>
                          <a:spcPts val="0"/>
                        </a:spcBef>
                        <a:spcAft>
                          <a:spcPts val="0"/>
                        </a:spcAft>
                      </a:pPr>
                      <a:r>
                        <a:rPr lang="en-US" sz="4800" kern="0" dirty="0">
                          <a:solidFill>
                            <a:srgbClr val="FFFF00"/>
                          </a:solidFill>
                          <a:effectLst/>
                          <a:latin typeface="Bwhebb" pitchFamily="2" charset="0"/>
                        </a:rPr>
                        <a:t>T.</a:t>
                      </a:r>
                      <a:r>
                        <a:rPr lang="en-US" sz="4800" kern="0" dirty="0">
                          <a:solidFill>
                            <a:srgbClr val="FFFF00"/>
                          </a:solidFill>
                          <a:effectLst/>
                        </a:rPr>
                        <a:t>-</a:t>
                      </a:r>
                      <a:endParaRPr lang="en-US" sz="48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0" algn="ctr">
                        <a:spcBef>
                          <a:spcPts val="0"/>
                        </a:spcBef>
                        <a:spcAft>
                          <a:spcPts val="0"/>
                        </a:spcAft>
                      </a:pPr>
                      <a:r>
                        <a:rPr lang="en-US" sz="4800" kern="0" dirty="0">
                          <a:solidFill>
                            <a:srgbClr val="FFFF00"/>
                          </a:solidFill>
                          <a:effectLst/>
                          <a:latin typeface="Bwhebb" pitchFamily="2" charset="0"/>
                        </a:rPr>
                        <a:t>~T,</a:t>
                      </a:r>
                      <a:r>
                        <a:rPr lang="en-US" sz="4800" kern="0" dirty="0">
                          <a:solidFill>
                            <a:srgbClr val="FFFF00"/>
                          </a:solidFill>
                          <a:effectLst/>
                        </a:rPr>
                        <a:t>-</a:t>
                      </a:r>
                      <a:endParaRPr lang="en-US" sz="48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0" algn="ctr">
                        <a:spcBef>
                          <a:spcPts val="0"/>
                        </a:spcBef>
                        <a:spcAft>
                          <a:spcPts val="0"/>
                        </a:spcAft>
                      </a:pPr>
                      <a:r>
                        <a:rPr lang="en-US" sz="4800" kern="0" dirty="0">
                          <a:solidFill>
                            <a:srgbClr val="FFFF00"/>
                          </a:solidFill>
                          <a:effectLst/>
                          <a:latin typeface="Bwhebb" pitchFamily="2" charset="0"/>
                        </a:rPr>
                        <a:t>!T,</a:t>
                      </a:r>
                      <a:r>
                        <a:rPr lang="en-US" sz="4800" kern="0" dirty="0">
                          <a:solidFill>
                            <a:srgbClr val="FFFF00"/>
                          </a:solidFill>
                          <a:effectLst/>
                        </a:rPr>
                        <a:t>-</a:t>
                      </a:r>
                      <a:endParaRPr lang="en-US" sz="4800" kern="100" dirty="0">
                        <a:solidFill>
                          <a:srgbClr val="FFFF00"/>
                        </a:solidFill>
                        <a:effectLst/>
                        <a:latin typeface="Times New Roman"/>
                        <a:ea typeface="PMingLiU"/>
                      </a:endParaRPr>
                    </a:p>
                  </a:txBody>
                  <a:tcPr marL="17780" marR="17780" marT="0" marB="0">
                    <a:solidFill>
                      <a:srgbClr val="002060"/>
                    </a:solidFill>
                  </a:tcPr>
                </a:tc>
              </a:tr>
              <a:tr h="193675">
                <a:tc>
                  <a:txBody>
                    <a:bodyPr/>
                    <a:lstStyle/>
                    <a:p>
                      <a:pPr marL="0" marR="56515" algn="ctr">
                        <a:spcBef>
                          <a:spcPts val="0"/>
                        </a:spcBef>
                        <a:spcAft>
                          <a:spcPts val="0"/>
                        </a:spcAft>
                      </a:pPr>
                      <a:r>
                        <a:rPr lang="en-US" sz="2800" kern="0" dirty="0">
                          <a:solidFill>
                            <a:schemeClr val="bg1"/>
                          </a:solidFill>
                          <a:effectLst/>
                        </a:rPr>
                        <a:t>3</a:t>
                      </a:r>
                      <a:r>
                        <a:rPr lang="en-US" sz="2800" kern="0" baseline="30000" dirty="0">
                          <a:solidFill>
                            <a:schemeClr val="bg1"/>
                          </a:solidFill>
                          <a:effectLst/>
                        </a:rPr>
                        <a:t>rd</a:t>
                      </a:r>
                      <a:r>
                        <a:rPr lang="en-US" sz="2800" kern="0" dirty="0">
                          <a:solidFill>
                            <a:schemeClr val="bg1"/>
                          </a:solidFill>
                          <a:effectLst/>
                        </a:rPr>
                        <a:t> person</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0" algn="ctr">
                        <a:spcBef>
                          <a:spcPts val="0"/>
                        </a:spcBef>
                        <a:spcAft>
                          <a:spcPts val="0"/>
                        </a:spcAft>
                      </a:pPr>
                      <a:r>
                        <a:rPr lang="en-US" sz="4800" kern="0" dirty="0">
                          <a:solidFill>
                            <a:srgbClr val="FFFF00"/>
                          </a:solidFill>
                          <a:effectLst/>
                        </a:rPr>
                        <a:t> </a:t>
                      </a:r>
                      <a:endParaRPr lang="en-US" sz="48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0" algn="ctr">
                        <a:spcBef>
                          <a:spcPts val="0"/>
                        </a:spcBef>
                        <a:spcAft>
                          <a:spcPts val="0"/>
                        </a:spcAft>
                      </a:pPr>
                      <a:r>
                        <a:rPr lang="en-US" sz="4800" kern="0" dirty="0">
                          <a:solidFill>
                            <a:srgbClr val="FFFF00"/>
                          </a:solidFill>
                          <a:effectLst/>
                          <a:latin typeface="Bwhebb" pitchFamily="2" charset="0"/>
                        </a:rPr>
                        <a:t>h "</a:t>
                      </a:r>
                      <a:r>
                        <a:rPr lang="en-US" sz="4800" kern="0" dirty="0">
                          <a:solidFill>
                            <a:srgbClr val="FFFF00"/>
                          </a:solidFill>
                          <a:effectLst/>
                        </a:rPr>
                        <a:t>-</a:t>
                      </a:r>
                      <a:endParaRPr lang="en-US" sz="4800" kern="100" dirty="0">
                        <a:solidFill>
                          <a:srgbClr val="FFFF00"/>
                        </a:solidFill>
                        <a:effectLst/>
                        <a:latin typeface="Times New Roman"/>
                        <a:ea typeface="PMingLiU"/>
                      </a:endParaRPr>
                    </a:p>
                  </a:txBody>
                  <a:tcPr marL="17780" marR="17780" marT="0" marB="0">
                    <a:solidFill>
                      <a:srgbClr val="002060"/>
                    </a:solidFill>
                  </a:tcPr>
                </a:tc>
                <a:tc gridSpan="2">
                  <a:txBody>
                    <a:bodyPr/>
                    <a:lstStyle/>
                    <a:p>
                      <a:pPr marL="0" marR="0" algn="ctr">
                        <a:spcBef>
                          <a:spcPts val="0"/>
                        </a:spcBef>
                        <a:spcAft>
                          <a:spcPts val="0"/>
                        </a:spcAft>
                      </a:pPr>
                      <a:r>
                        <a:rPr lang="en-US" sz="4800" kern="0" dirty="0">
                          <a:solidFill>
                            <a:srgbClr val="FFFF00"/>
                          </a:solidFill>
                          <a:effectLst/>
                          <a:latin typeface="Bwhebb" pitchFamily="2" charset="0"/>
                        </a:rPr>
                        <a:t>W</a:t>
                      </a:r>
                      <a:r>
                        <a:rPr lang="en-US" sz="4800" kern="0" dirty="0">
                          <a:solidFill>
                            <a:srgbClr val="FFFF00"/>
                          </a:solidFill>
                          <a:effectLst/>
                        </a:rPr>
                        <a:t>-</a:t>
                      </a:r>
                      <a:endParaRPr lang="en-US" sz="4800" kern="100" dirty="0">
                        <a:solidFill>
                          <a:srgbClr val="FFFF00"/>
                        </a:solidFill>
                        <a:effectLst/>
                        <a:latin typeface="Times New Roman"/>
                        <a:ea typeface="PMingLiU"/>
                      </a:endParaRPr>
                    </a:p>
                  </a:txBody>
                  <a:tcPr marL="17780" marR="17780" marT="0" marB="0">
                    <a:solidFill>
                      <a:srgbClr val="002060"/>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9948074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סופיות וקידמיות - online presen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0824" y="-91440"/>
            <a:ext cx="9278001" cy="69494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זמן עבר‬‎ | Hebrew school, Childhood educati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56" y="34240"/>
            <a:ext cx="5068401" cy="67665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009160" y="2924944"/>
            <a:ext cx="2941297" cy="2708434"/>
          </a:xfrm>
          <a:prstGeom prst="rect">
            <a:avLst/>
          </a:prstGeom>
          <a:solidFill>
            <a:srgbClr val="002060"/>
          </a:solidFill>
        </p:spPr>
        <p:txBody>
          <a:bodyPr wrap="square">
            <a:spAutoFit/>
          </a:bodyPr>
          <a:lstStyle/>
          <a:p>
            <a:pPr algn="ctr"/>
            <a:r>
              <a:rPr lang="en-US" sz="4000" b="1" dirty="0">
                <a:solidFill>
                  <a:srgbClr val="FFFF00"/>
                </a:solidFill>
              </a:rPr>
              <a:t>Verb</a:t>
            </a:r>
          </a:p>
          <a:p>
            <a:pPr algn="ctr"/>
            <a:r>
              <a:rPr lang="en-US" sz="4000" b="1" dirty="0">
                <a:solidFill>
                  <a:srgbClr val="FFFF00"/>
                </a:solidFill>
              </a:rPr>
              <a:t>Past </a:t>
            </a:r>
            <a:r>
              <a:rPr lang="en-US" sz="4000" b="1" dirty="0" smtClean="0">
                <a:solidFill>
                  <a:srgbClr val="FFFF00"/>
                </a:solidFill>
              </a:rPr>
              <a:t>Tense </a:t>
            </a:r>
            <a:endParaRPr lang="en-US" sz="4000" b="1" dirty="0">
              <a:solidFill>
                <a:srgbClr val="FFFF00"/>
              </a:solidFill>
            </a:endParaRPr>
          </a:p>
          <a:p>
            <a:pPr algn="ctr"/>
            <a:endParaRPr lang="en-US" sz="1000" b="1" dirty="0" smtClean="0">
              <a:solidFill>
                <a:srgbClr val="FFFF00"/>
              </a:solidFill>
            </a:endParaRPr>
          </a:p>
          <a:p>
            <a:pPr algn="ctr"/>
            <a:r>
              <a:rPr lang="en-US" sz="4000" b="1" dirty="0" smtClean="0">
                <a:solidFill>
                  <a:srgbClr val="FFFF00"/>
                </a:solidFill>
              </a:rPr>
              <a:t>Modern </a:t>
            </a:r>
            <a:r>
              <a:rPr lang="en-US" sz="4000" b="1" dirty="0">
                <a:solidFill>
                  <a:srgbClr val="FFFF00"/>
                </a:solidFill>
              </a:rPr>
              <a:t>Hebrew </a:t>
            </a:r>
            <a:endParaRPr lang="en-US" sz="4000" dirty="0">
              <a:solidFill>
                <a:srgbClr val="FFFF00"/>
              </a:solidFill>
            </a:endParaRPr>
          </a:p>
        </p:txBody>
      </p:sp>
    </p:spTree>
    <p:extLst>
      <p:ext uri="{BB962C8B-B14F-4D97-AF65-F5344CB8AC3E}">
        <p14:creationId xmlns:p14="http://schemas.microsoft.com/office/powerpoint/2010/main" val="12527926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212" y="174974"/>
            <a:ext cx="8408876" cy="4093428"/>
          </a:xfrm>
          <a:prstGeom prst="rect">
            <a:avLst/>
          </a:prstGeom>
          <a:solidFill>
            <a:srgbClr val="7030A0"/>
          </a:solidFill>
        </p:spPr>
        <p:txBody>
          <a:bodyPr wrap="square" rtlCol="0" anchor="t">
            <a:spAutoFit/>
          </a:bodyPr>
          <a:lstStyle/>
          <a:p>
            <a:r>
              <a:rPr lang="en-US" sz="2200" dirty="0" err="1" smtClean="0">
                <a:solidFill>
                  <a:schemeClr val="bg1"/>
                </a:solidFill>
              </a:rPr>
              <a:t>Aprende</a:t>
            </a:r>
            <a:r>
              <a:rPr lang="en-US" sz="2200" dirty="0" smtClean="0">
                <a:solidFill>
                  <a:schemeClr val="bg1"/>
                </a:solidFill>
              </a:rPr>
              <a:t> </a:t>
            </a:r>
            <a:r>
              <a:rPr lang="en-US" sz="2200" dirty="0" err="1">
                <a:solidFill>
                  <a:schemeClr val="bg1"/>
                </a:solidFill>
              </a:rPr>
              <a:t>H</a:t>
            </a:r>
            <a:r>
              <a:rPr lang="en-US" sz="2200" dirty="0" err="1" smtClean="0">
                <a:solidFill>
                  <a:schemeClr val="bg1"/>
                </a:solidFill>
              </a:rPr>
              <a:t>ebreo</a:t>
            </a:r>
            <a:r>
              <a:rPr lang="en-US" sz="2200" dirty="0" smtClean="0">
                <a:solidFill>
                  <a:schemeClr val="bg1"/>
                </a:solidFill>
              </a:rPr>
              <a:t> </a:t>
            </a:r>
            <a:r>
              <a:rPr lang="en-US" sz="2200" dirty="0" err="1" smtClean="0">
                <a:solidFill>
                  <a:schemeClr val="bg1"/>
                </a:solidFill>
              </a:rPr>
              <a:t>mientras</a:t>
            </a:r>
            <a:r>
              <a:rPr lang="en-US" sz="2200" dirty="0" smtClean="0">
                <a:solidFill>
                  <a:schemeClr val="bg1"/>
                </a:solidFill>
              </a:rPr>
              <a:t> </a:t>
            </a:r>
            <a:r>
              <a:rPr lang="en-US" sz="2200" dirty="0" err="1" smtClean="0">
                <a:solidFill>
                  <a:schemeClr val="bg1"/>
                </a:solidFill>
              </a:rPr>
              <a:t>Cantas</a:t>
            </a:r>
            <a:endParaRPr lang="en-US" sz="2200" b="1" dirty="0" smtClean="0">
              <a:solidFill>
                <a:schemeClr val="bg1"/>
              </a:solidFill>
            </a:endParaRPr>
          </a:p>
          <a:p>
            <a:r>
              <a:rPr lang="en-US" sz="2200" dirty="0" err="1">
                <a:solidFill>
                  <a:schemeClr val="bg1"/>
                </a:solidFill>
              </a:rPr>
              <a:t>Apprenez</a:t>
            </a:r>
            <a:r>
              <a:rPr lang="en-US" sz="2200" dirty="0">
                <a:solidFill>
                  <a:schemeClr val="bg1"/>
                </a:solidFill>
              </a:rPr>
              <a:t> </a:t>
            </a:r>
            <a:r>
              <a:rPr lang="en-US" sz="2200" dirty="0" err="1" smtClean="0">
                <a:solidFill>
                  <a:schemeClr val="bg1"/>
                </a:solidFill>
              </a:rPr>
              <a:t>l'Hébreu</a:t>
            </a:r>
            <a:r>
              <a:rPr lang="en-US" sz="2200" dirty="0" smtClean="0">
                <a:solidFill>
                  <a:schemeClr val="bg1"/>
                </a:solidFill>
              </a:rPr>
              <a:t> </a:t>
            </a:r>
            <a:r>
              <a:rPr lang="en-US" sz="2200" dirty="0">
                <a:solidFill>
                  <a:schemeClr val="bg1"/>
                </a:solidFill>
              </a:rPr>
              <a:t>en </a:t>
            </a:r>
            <a:r>
              <a:rPr lang="en-US" sz="2200" dirty="0" err="1" smtClean="0">
                <a:solidFill>
                  <a:schemeClr val="bg1"/>
                </a:solidFill>
              </a:rPr>
              <a:t>Chantant</a:t>
            </a:r>
            <a:endParaRPr lang="en-US" sz="2200" dirty="0" smtClean="0">
              <a:solidFill>
                <a:schemeClr val="bg1"/>
              </a:solidFill>
            </a:endParaRPr>
          </a:p>
          <a:p>
            <a:r>
              <a:rPr lang="en-US" sz="2200" dirty="0" err="1" smtClean="0">
                <a:solidFill>
                  <a:schemeClr val="bg1"/>
                </a:solidFill>
              </a:rPr>
              <a:t>Lerne</a:t>
            </a:r>
            <a:r>
              <a:rPr lang="en-US" sz="2200" dirty="0" smtClean="0">
                <a:solidFill>
                  <a:schemeClr val="bg1"/>
                </a:solidFill>
              </a:rPr>
              <a:t> </a:t>
            </a:r>
            <a:r>
              <a:rPr lang="en-US" sz="2200" dirty="0" err="1">
                <a:solidFill>
                  <a:schemeClr val="bg1"/>
                </a:solidFill>
              </a:rPr>
              <a:t>Hebräisch</a:t>
            </a:r>
            <a:r>
              <a:rPr lang="en-US" sz="2200" dirty="0">
                <a:solidFill>
                  <a:schemeClr val="bg1"/>
                </a:solidFill>
              </a:rPr>
              <a:t> </a:t>
            </a:r>
            <a:r>
              <a:rPr lang="en-US" sz="2200" dirty="0" err="1">
                <a:solidFill>
                  <a:schemeClr val="bg1"/>
                </a:solidFill>
              </a:rPr>
              <a:t>beim</a:t>
            </a:r>
            <a:r>
              <a:rPr lang="en-US" sz="2200" dirty="0">
                <a:solidFill>
                  <a:schemeClr val="bg1"/>
                </a:solidFill>
              </a:rPr>
              <a:t> </a:t>
            </a:r>
            <a:r>
              <a:rPr lang="en-US" sz="2200" dirty="0" err="1" smtClean="0">
                <a:solidFill>
                  <a:schemeClr val="bg1"/>
                </a:solidFill>
              </a:rPr>
              <a:t>Singen</a:t>
            </a:r>
            <a:endParaRPr lang="en-US" sz="2200" dirty="0">
              <a:solidFill>
                <a:schemeClr val="bg1"/>
              </a:solidFill>
            </a:endParaRPr>
          </a:p>
          <a:p>
            <a:r>
              <a:rPr lang="ko-KR" altLang="en-US" sz="2200" b="1" dirty="0" smtClean="0">
                <a:solidFill>
                  <a:schemeClr val="bg1"/>
                </a:solidFill>
              </a:rPr>
              <a:t>노래하며 배우는 히브리어</a:t>
            </a:r>
            <a:endParaRPr lang="en-US" sz="2200" b="1" dirty="0" smtClean="0">
              <a:solidFill>
                <a:schemeClr val="bg1"/>
              </a:solidFill>
            </a:endParaRPr>
          </a:p>
          <a:p>
            <a:r>
              <a:rPr lang="zh-CN" altLang="en-US" sz="2200" b="1" dirty="0" smtClean="0">
                <a:solidFill>
                  <a:schemeClr val="bg1"/>
                </a:solidFill>
              </a:rPr>
              <a:t>唱歌來學習希伯來語</a:t>
            </a:r>
            <a:endParaRPr lang="en-US" altLang="zh-CN" sz="2200" b="1" dirty="0" smtClean="0">
              <a:solidFill>
                <a:schemeClr val="bg1"/>
              </a:solidFill>
            </a:endParaRPr>
          </a:p>
          <a:p>
            <a:endParaRPr lang="en-US" altLang="zh-CN" sz="1000" b="1" dirty="0" smtClean="0">
              <a:solidFill>
                <a:schemeClr val="bg1"/>
              </a:solidFill>
            </a:endParaRPr>
          </a:p>
          <a:p>
            <a:pPr algn="ctr"/>
            <a:r>
              <a:rPr lang="en-US" sz="6600" b="1" dirty="0" smtClean="0">
                <a:solidFill>
                  <a:srgbClr val="FFFF00"/>
                </a:solidFill>
              </a:rPr>
              <a:t>Learn Hebrew</a:t>
            </a:r>
          </a:p>
          <a:p>
            <a:pPr algn="ctr"/>
            <a:r>
              <a:rPr lang="en-US" sz="6600" b="1" dirty="0" smtClean="0">
                <a:solidFill>
                  <a:srgbClr val="FFFF00"/>
                </a:solidFill>
              </a:rPr>
              <a:t>While Singing (IV)</a:t>
            </a:r>
            <a:endParaRPr lang="en-US" sz="800" b="1" dirty="0" smtClean="0">
              <a:solidFill>
                <a:srgbClr val="FFFF00"/>
              </a:solidFill>
            </a:endParaRPr>
          </a:p>
          <a:p>
            <a:pPr algn="ctr"/>
            <a:endParaRPr lang="en-US" sz="800" b="1" dirty="0" smtClean="0">
              <a:solidFill>
                <a:srgbClr val="FFFF00"/>
              </a:solidFill>
            </a:endParaRPr>
          </a:p>
        </p:txBody>
      </p:sp>
      <p:sp>
        <p:nvSpPr>
          <p:cNvPr id="3" name="Rectangle 2"/>
          <p:cNvSpPr/>
          <p:nvPr/>
        </p:nvSpPr>
        <p:spPr>
          <a:xfrm>
            <a:off x="3934172" y="4391513"/>
            <a:ext cx="7825950" cy="2246769"/>
          </a:xfrm>
          <a:prstGeom prst="rect">
            <a:avLst/>
          </a:prstGeom>
          <a:solidFill>
            <a:srgbClr val="002060"/>
          </a:solidFill>
        </p:spPr>
        <p:txBody>
          <a:bodyPr wrap="square">
            <a:spAutoFit/>
          </a:bodyPr>
          <a:lstStyle/>
          <a:p>
            <a:r>
              <a:rPr lang="en-US" sz="3000" b="1" dirty="0" smtClean="0">
                <a:solidFill>
                  <a:srgbClr val="FFFF00"/>
                </a:solidFill>
              </a:rPr>
              <a:t>Voice: Ezra Kim, Ph.D.</a:t>
            </a:r>
          </a:p>
          <a:p>
            <a:r>
              <a:rPr lang="fr-FR" sz="2000" b="1" dirty="0" smtClean="0">
                <a:solidFill>
                  <a:schemeClr val="bg1"/>
                </a:solidFill>
              </a:rPr>
              <a:t>				</a:t>
            </a:r>
            <a:r>
              <a:rPr lang="es-ES" sz="2000" b="1" dirty="0" smtClean="0">
                <a:solidFill>
                  <a:schemeClr val="bg1"/>
                </a:solidFill>
              </a:rPr>
              <a:t>				</a:t>
            </a:r>
            <a:r>
              <a:rPr lang="es-ES" b="1" dirty="0" smtClean="0">
                <a:solidFill>
                  <a:schemeClr val="bg1"/>
                </a:solidFill>
              </a:rPr>
              <a:t>				Cantado </a:t>
            </a:r>
            <a:r>
              <a:rPr lang="es-ES" b="1" dirty="0">
                <a:solidFill>
                  <a:schemeClr val="bg1"/>
                </a:solidFill>
              </a:rPr>
              <a:t>por </a:t>
            </a:r>
            <a:r>
              <a:rPr lang="es-ES" b="1" dirty="0" smtClean="0">
                <a:solidFill>
                  <a:schemeClr val="bg1"/>
                </a:solidFill>
              </a:rPr>
              <a:t>E</a:t>
            </a:r>
            <a:r>
              <a:rPr lang="en-US" b="1" dirty="0" err="1" smtClean="0">
                <a:solidFill>
                  <a:schemeClr val="bg1"/>
                </a:solidFill>
              </a:rPr>
              <a:t>sdras</a:t>
            </a:r>
            <a:r>
              <a:rPr lang="es-ES" b="1" dirty="0" smtClean="0">
                <a:solidFill>
                  <a:schemeClr val="bg1"/>
                </a:solidFill>
              </a:rPr>
              <a:t> </a:t>
            </a:r>
            <a:r>
              <a:rPr lang="en-US" b="1" dirty="0">
                <a:solidFill>
                  <a:schemeClr val="bg1"/>
                </a:solidFill>
              </a:rPr>
              <a:t>Kim, Ph.D</a:t>
            </a:r>
            <a:r>
              <a:rPr lang="en-US" b="1" dirty="0" smtClean="0">
                <a:solidFill>
                  <a:schemeClr val="bg1"/>
                </a:solidFill>
              </a:rPr>
              <a:t>.</a:t>
            </a:r>
            <a:r>
              <a:rPr lang="fr-FR" b="1" dirty="0">
                <a:solidFill>
                  <a:schemeClr val="bg1"/>
                </a:solidFill>
              </a:rPr>
              <a:t> </a:t>
            </a:r>
            <a:endParaRPr lang="fr-FR" b="1" dirty="0" smtClean="0">
              <a:solidFill>
                <a:schemeClr val="bg1"/>
              </a:solidFill>
            </a:endParaRPr>
          </a:p>
          <a:p>
            <a:r>
              <a:rPr lang="fr-FR" b="1" dirty="0">
                <a:solidFill>
                  <a:schemeClr val="bg1"/>
                </a:solidFill>
              </a:rPr>
              <a:t>	</a:t>
            </a:r>
            <a:r>
              <a:rPr lang="fr-FR" b="1" dirty="0" smtClean="0">
                <a:solidFill>
                  <a:schemeClr val="bg1"/>
                </a:solidFill>
              </a:rPr>
              <a:t>			Chanté </a:t>
            </a:r>
            <a:r>
              <a:rPr lang="fr-FR" b="1" dirty="0">
                <a:solidFill>
                  <a:schemeClr val="bg1"/>
                </a:solidFill>
              </a:rPr>
              <a:t>par Ezra </a:t>
            </a:r>
            <a:r>
              <a:rPr lang="en-US" b="1" dirty="0">
                <a:solidFill>
                  <a:schemeClr val="bg1"/>
                </a:solidFill>
              </a:rPr>
              <a:t>Kim, Ph.D</a:t>
            </a:r>
            <a:r>
              <a:rPr lang="en-US" b="1" dirty="0" smtClean="0">
                <a:solidFill>
                  <a:schemeClr val="bg1"/>
                </a:solidFill>
              </a:rPr>
              <a:t>.</a:t>
            </a:r>
          </a:p>
          <a:p>
            <a:r>
              <a:rPr lang="de-DE" b="1" dirty="0" smtClean="0">
                <a:solidFill>
                  <a:schemeClr val="bg1"/>
                </a:solidFill>
              </a:rPr>
              <a:t>				Gesungen </a:t>
            </a:r>
            <a:r>
              <a:rPr lang="de-DE" b="1" dirty="0">
                <a:solidFill>
                  <a:schemeClr val="bg1"/>
                </a:solidFill>
              </a:rPr>
              <a:t>von Ezra </a:t>
            </a:r>
            <a:r>
              <a:rPr lang="de-DE" b="1" dirty="0" smtClean="0">
                <a:solidFill>
                  <a:schemeClr val="bg1"/>
                </a:solidFill>
              </a:rPr>
              <a:t>Kim, Ph.D.</a:t>
            </a:r>
            <a:endParaRPr lang="fr-FR" b="1" dirty="0">
              <a:solidFill>
                <a:schemeClr val="bg1"/>
              </a:solidFill>
            </a:endParaRPr>
          </a:p>
          <a:p>
            <a:r>
              <a:rPr lang="en-US" altLang="ko-KR" b="1" dirty="0" smtClean="0">
                <a:solidFill>
                  <a:schemeClr val="bg1"/>
                </a:solidFill>
              </a:rPr>
              <a:t>				</a:t>
            </a:r>
            <a:r>
              <a:rPr lang="ko-KR" altLang="en-US" b="1" dirty="0" smtClean="0">
                <a:solidFill>
                  <a:schemeClr val="bg1"/>
                </a:solidFill>
              </a:rPr>
              <a:t>노래</a:t>
            </a:r>
            <a:r>
              <a:rPr lang="en-US" altLang="ko-KR" b="1" dirty="0" smtClean="0">
                <a:solidFill>
                  <a:schemeClr val="bg1"/>
                </a:solidFill>
              </a:rPr>
              <a:t>: </a:t>
            </a:r>
            <a:r>
              <a:rPr lang="ko-KR" altLang="en-US" b="1" dirty="0" smtClean="0">
                <a:solidFill>
                  <a:schemeClr val="bg1"/>
                </a:solidFill>
              </a:rPr>
              <a:t>김경래 박사</a:t>
            </a:r>
            <a:endParaRPr lang="en-US" altLang="ko-KR" b="1" dirty="0" smtClean="0">
              <a:solidFill>
                <a:schemeClr val="bg1"/>
              </a:solidFill>
            </a:endParaRPr>
          </a:p>
          <a:p>
            <a:r>
              <a:rPr lang="en-US" altLang="zh-CN" b="1" dirty="0" smtClean="0">
                <a:solidFill>
                  <a:schemeClr val="bg1"/>
                </a:solidFill>
              </a:rPr>
              <a:t>				</a:t>
            </a:r>
            <a:r>
              <a:rPr lang="zh-CN" altLang="en-US" b="1" dirty="0" smtClean="0">
                <a:solidFill>
                  <a:schemeClr val="bg1"/>
                </a:solidFill>
              </a:rPr>
              <a:t>由金京來博士演唱</a:t>
            </a:r>
            <a:endParaRPr lang="en-US" b="1" dirty="0">
              <a:solidFill>
                <a:schemeClr val="bg1"/>
              </a:solidFill>
            </a:endParaRPr>
          </a:p>
        </p:txBody>
      </p:sp>
      <p:sp>
        <p:nvSpPr>
          <p:cNvPr id="5" name="Rectangle 4"/>
          <p:cNvSpPr/>
          <p:nvPr/>
        </p:nvSpPr>
        <p:spPr>
          <a:xfrm>
            <a:off x="261764" y="4268402"/>
            <a:ext cx="3363158" cy="2369880"/>
          </a:xfrm>
          <a:prstGeom prst="rect">
            <a:avLst/>
          </a:prstGeom>
        </p:spPr>
        <p:txBody>
          <a:bodyPr wrap="square">
            <a:spAutoFit/>
          </a:bodyPr>
          <a:lstStyle/>
          <a:p>
            <a:pPr algn="ctr"/>
            <a:r>
              <a:rPr lang="he-IL" sz="2000" b="1" dirty="0">
                <a:solidFill>
                  <a:srgbClr val="C00000"/>
                </a:solidFill>
              </a:rPr>
              <a:t>מְקוֹר מַיִם חַיִּים </a:t>
            </a:r>
            <a:endParaRPr lang="en-US" sz="2000" b="1" dirty="0">
              <a:solidFill>
                <a:srgbClr val="C00000"/>
              </a:solidFill>
            </a:endParaRPr>
          </a:p>
          <a:p>
            <a:pPr algn="ctr"/>
            <a:r>
              <a:rPr lang="el-GR" sz="1600" b="1" dirty="0"/>
              <a:t>ἡ πηγή ὕδατος ζωῆς </a:t>
            </a:r>
            <a:endParaRPr lang="en-US" sz="1600" dirty="0"/>
          </a:p>
          <a:p>
            <a:pPr algn="ctr"/>
            <a:r>
              <a:rPr lang="en-US" sz="1600" b="1" i="1" dirty="0">
                <a:solidFill>
                  <a:srgbClr val="7030A0"/>
                </a:solidFill>
              </a:rPr>
              <a:t>The Spring of Living Water </a:t>
            </a:r>
            <a:endParaRPr lang="en-US" sz="1600" dirty="0">
              <a:solidFill>
                <a:srgbClr val="7030A0"/>
              </a:solidFill>
            </a:endParaRPr>
          </a:p>
          <a:p>
            <a:pPr algn="ctr"/>
            <a:r>
              <a:rPr lang="ko-KR" altLang="en-US" sz="1600" b="1" dirty="0">
                <a:solidFill>
                  <a:srgbClr val="00B050"/>
                </a:solidFill>
              </a:rPr>
              <a:t>생명수 샘</a:t>
            </a:r>
            <a:r>
              <a:rPr lang="ko-KR" altLang="en-US" sz="1600" dirty="0">
                <a:solidFill>
                  <a:srgbClr val="00B050"/>
                </a:solidFill>
              </a:rPr>
              <a:t>  </a:t>
            </a:r>
            <a:r>
              <a:rPr lang="zh-TW" altLang="en-US" sz="1600" b="1" dirty="0">
                <a:latin typeface="SimSun" panose="02010600030101010101" pitchFamily="2" charset="-122"/>
                <a:ea typeface="SimSun" panose="02010600030101010101" pitchFamily="2" charset="-122"/>
              </a:rPr>
              <a:t>生命水的泉源</a:t>
            </a:r>
            <a:endParaRPr lang="en-US" sz="1600" dirty="0">
              <a:latin typeface="SimSun" panose="02010600030101010101" pitchFamily="2" charset="-122"/>
              <a:ea typeface="SimSun" panose="02010600030101010101" pitchFamily="2" charset="-122"/>
            </a:endParaRPr>
          </a:p>
          <a:p>
            <a:pPr algn="ctr"/>
            <a:r>
              <a:rPr lang="en-US" sz="1600" b="1" i="1" dirty="0">
                <a:solidFill>
                  <a:srgbClr val="C00000"/>
                </a:solidFill>
              </a:rPr>
              <a:t>La </a:t>
            </a:r>
            <a:r>
              <a:rPr lang="en-US" sz="1600" b="1" i="1" dirty="0" err="1">
                <a:solidFill>
                  <a:srgbClr val="C00000"/>
                </a:solidFill>
              </a:rPr>
              <a:t>Fuente</a:t>
            </a:r>
            <a:r>
              <a:rPr lang="en-US" sz="1600" b="1" i="1" dirty="0">
                <a:solidFill>
                  <a:srgbClr val="C00000"/>
                </a:solidFill>
              </a:rPr>
              <a:t> de Agua Viva </a:t>
            </a:r>
          </a:p>
          <a:p>
            <a:pPr algn="ctr"/>
            <a:r>
              <a:rPr lang="en-US" sz="1600" b="1" i="1" dirty="0"/>
              <a:t>La Source </a:t>
            </a:r>
            <a:r>
              <a:rPr lang="en-US" sz="1600" b="1" i="1" dirty="0" err="1"/>
              <a:t>d'Eau</a:t>
            </a:r>
            <a:r>
              <a:rPr lang="en-US" sz="1600" b="1" i="1" dirty="0"/>
              <a:t> Vive</a:t>
            </a:r>
            <a:endParaRPr lang="en-US" sz="1600"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sz="1600" b="1" i="1" dirty="0" err="1"/>
              <a:t>Fonte</a:t>
            </a:r>
            <a:r>
              <a:rPr lang="en-US" sz="1600" b="1" i="1" dirty="0"/>
              <a:t> de </a:t>
            </a:r>
            <a:r>
              <a:rPr lang="en-US" sz="1600" b="1" i="1" dirty="0" err="1"/>
              <a:t>Água</a:t>
            </a:r>
            <a:r>
              <a:rPr lang="en-US" sz="1600" b="1" i="1" dirty="0"/>
              <a:t> Viva</a:t>
            </a:r>
            <a:endParaRPr lang="en-US" sz="1600" dirty="0"/>
          </a:p>
          <a:p>
            <a:pPr algn="ctr"/>
            <a:r>
              <a:rPr lang="en-US" sz="1600" b="1" dirty="0">
                <a:solidFill>
                  <a:srgbClr val="C00000"/>
                </a:solidFill>
              </a:rPr>
              <a:t>‎ </a:t>
            </a:r>
            <a:r>
              <a:rPr lang="ar-SA" sz="1600" b="1" dirty="0">
                <a:solidFill>
                  <a:srgbClr val="C00000"/>
                </a:solidFill>
              </a:rPr>
              <a:t>يَنْبُوعَ الْمِيَاهِ الْحَيَّةِ،</a:t>
            </a:r>
            <a:endParaRPr lang="en-US" sz="1600"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371919"/>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610646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副标题 3074"/>
          <p:cNvSpPr>
            <a:spLocks noGrp="1"/>
          </p:cNvSpPr>
          <p:nvPr>
            <p:ph type="subTitle" idx="1"/>
          </p:nvPr>
        </p:nvSpPr>
        <p:spPr>
          <a:xfrm>
            <a:off x="232514" y="3068960"/>
            <a:ext cx="11794228" cy="3384376"/>
          </a:xfrm>
          <a:solidFill>
            <a:srgbClr val="002060"/>
          </a:solidFill>
        </p:spPr>
        <p:txBody>
          <a:bodyPr anchor="t"/>
          <a:lstStyle/>
          <a:p>
            <a:pPr algn="l">
              <a:spcBef>
                <a:spcPts val="0"/>
              </a:spcBef>
            </a:pPr>
            <a:r>
              <a:rPr lang="en-US" sz="2200" baseline="30000" dirty="0">
                <a:solidFill>
                  <a:srgbClr val="FFFF00"/>
                </a:solidFill>
              </a:rPr>
              <a:t>NIV </a:t>
            </a:r>
            <a:r>
              <a:rPr lang="en-US" sz="2200" dirty="0">
                <a:solidFill>
                  <a:srgbClr val="FFFF00"/>
                </a:solidFill>
              </a:rPr>
              <a:t>I have set the LORD always before me. Because he is at my right hand, I will not be shaken. Therefore my heart is glad and my tongue rejoices; </a:t>
            </a:r>
            <a:r>
              <a:rPr lang="en-US" sz="2200" dirty="0" smtClean="0">
                <a:solidFill>
                  <a:schemeClr val="bg1"/>
                </a:solidFill>
              </a:rPr>
              <a:t>…..  / </a:t>
            </a:r>
            <a:r>
              <a:rPr lang="es-ES_tradnl" sz="2200" baseline="30000" dirty="0" smtClean="0">
                <a:solidFill>
                  <a:schemeClr val="bg1"/>
                </a:solidFill>
              </a:rPr>
              <a:t>R95 </a:t>
            </a:r>
            <a:r>
              <a:rPr lang="es-ES_tradnl" sz="2200" dirty="0">
                <a:solidFill>
                  <a:schemeClr val="bg1"/>
                </a:solidFill>
              </a:rPr>
              <a:t>A Jehová he puesto siempre delante de mí; porque está a mi diestra, no seré conmovido. Se alegró por tanto mi corazón y se gozó mi alma; </a:t>
            </a:r>
            <a:r>
              <a:rPr lang="en-US" sz="2200" dirty="0" smtClean="0">
                <a:solidFill>
                  <a:schemeClr val="bg1"/>
                </a:solidFill>
              </a:rPr>
              <a:t>…..  / </a:t>
            </a:r>
            <a:r>
              <a:rPr lang="es-ES_tradnl" sz="2200" baseline="30000" dirty="0" smtClean="0">
                <a:solidFill>
                  <a:schemeClr val="bg1"/>
                </a:solidFill>
              </a:rPr>
              <a:t>BFC </a:t>
            </a:r>
            <a:r>
              <a:rPr lang="es-ES_tradnl" sz="2200" dirty="0">
                <a:solidFill>
                  <a:schemeClr val="bg1"/>
                </a:solidFill>
              </a:rPr>
              <a:t>Je </a:t>
            </a:r>
            <a:r>
              <a:rPr lang="es-ES_tradnl" sz="2200" dirty="0" err="1">
                <a:solidFill>
                  <a:schemeClr val="bg1"/>
                </a:solidFill>
              </a:rPr>
              <a:t>ne</a:t>
            </a:r>
            <a:r>
              <a:rPr lang="es-ES_tradnl" sz="2200" dirty="0">
                <a:solidFill>
                  <a:schemeClr val="bg1"/>
                </a:solidFill>
              </a:rPr>
              <a:t> </a:t>
            </a:r>
            <a:r>
              <a:rPr lang="es-ES_tradnl" sz="2200" dirty="0" err="1">
                <a:solidFill>
                  <a:schemeClr val="bg1"/>
                </a:solidFill>
              </a:rPr>
              <a:t>perds</a:t>
            </a:r>
            <a:r>
              <a:rPr lang="es-ES_tradnl" sz="2200" dirty="0">
                <a:solidFill>
                  <a:schemeClr val="bg1"/>
                </a:solidFill>
              </a:rPr>
              <a:t> </a:t>
            </a:r>
            <a:r>
              <a:rPr lang="es-ES_tradnl" sz="2200" dirty="0" err="1">
                <a:solidFill>
                  <a:schemeClr val="bg1"/>
                </a:solidFill>
              </a:rPr>
              <a:t>pas</a:t>
            </a:r>
            <a:r>
              <a:rPr lang="es-ES_tradnl" sz="2200" dirty="0">
                <a:solidFill>
                  <a:schemeClr val="bg1"/>
                </a:solidFill>
              </a:rPr>
              <a:t> de </a:t>
            </a:r>
            <a:r>
              <a:rPr lang="es-ES_tradnl" sz="2200" dirty="0" err="1">
                <a:solidFill>
                  <a:schemeClr val="bg1"/>
                </a:solidFill>
              </a:rPr>
              <a:t>vue</a:t>
            </a:r>
            <a:r>
              <a:rPr lang="es-ES_tradnl" sz="2200" dirty="0">
                <a:solidFill>
                  <a:schemeClr val="bg1"/>
                </a:solidFill>
              </a:rPr>
              <a:t> le </a:t>
            </a:r>
            <a:r>
              <a:rPr lang="es-ES_tradnl" sz="2200" dirty="0" err="1">
                <a:solidFill>
                  <a:schemeClr val="bg1"/>
                </a:solidFill>
              </a:rPr>
              <a:t>Seigneur</a:t>
            </a:r>
            <a:r>
              <a:rPr lang="es-ES_tradnl" sz="2200" dirty="0">
                <a:solidFill>
                  <a:schemeClr val="bg1"/>
                </a:solidFill>
              </a:rPr>
              <a:t>, et je </a:t>
            </a:r>
            <a:r>
              <a:rPr lang="es-ES_tradnl" sz="2200" dirty="0" err="1">
                <a:solidFill>
                  <a:schemeClr val="bg1"/>
                </a:solidFill>
              </a:rPr>
              <a:t>ne</a:t>
            </a:r>
            <a:r>
              <a:rPr lang="es-ES_tradnl" sz="2200" dirty="0">
                <a:solidFill>
                  <a:schemeClr val="bg1"/>
                </a:solidFill>
              </a:rPr>
              <a:t> risque </a:t>
            </a:r>
            <a:r>
              <a:rPr lang="es-ES_tradnl" sz="2200" dirty="0" err="1">
                <a:solidFill>
                  <a:schemeClr val="bg1"/>
                </a:solidFill>
              </a:rPr>
              <a:t>pas</a:t>
            </a:r>
            <a:r>
              <a:rPr lang="es-ES_tradnl" sz="2200" dirty="0">
                <a:solidFill>
                  <a:schemeClr val="bg1"/>
                </a:solidFill>
              </a:rPr>
              <a:t> de </a:t>
            </a:r>
            <a:r>
              <a:rPr lang="es-ES_tradnl" sz="2200" dirty="0" err="1">
                <a:solidFill>
                  <a:schemeClr val="bg1"/>
                </a:solidFill>
              </a:rPr>
              <a:t>faiblir</a:t>
            </a:r>
            <a:r>
              <a:rPr lang="es-ES_tradnl" sz="2200" dirty="0">
                <a:solidFill>
                  <a:schemeClr val="bg1"/>
                </a:solidFill>
              </a:rPr>
              <a:t>, </a:t>
            </a:r>
            <a:r>
              <a:rPr lang="es-ES_tradnl" sz="2200" dirty="0" err="1">
                <a:solidFill>
                  <a:schemeClr val="bg1"/>
                </a:solidFill>
              </a:rPr>
              <a:t>puisqu'il</a:t>
            </a:r>
            <a:r>
              <a:rPr lang="es-ES_tradnl" sz="2200" dirty="0">
                <a:solidFill>
                  <a:schemeClr val="bg1"/>
                </a:solidFill>
              </a:rPr>
              <a:t> </a:t>
            </a:r>
            <a:r>
              <a:rPr lang="es-ES_tradnl" sz="2200" dirty="0" err="1">
                <a:solidFill>
                  <a:schemeClr val="bg1"/>
                </a:solidFill>
              </a:rPr>
              <a:t>est</a:t>
            </a:r>
            <a:r>
              <a:rPr lang="es-ES_tradnl" sz="2200" dirty="0">
                <a:solidFill>
                  <a:schemeClr val="bg1"/>
                </a:solidFill>
              </a:rPr>
              <a:t> à mes </a:t>
            </a:r>
            <a:r>
              <a:rPr lang="es-ES_tradnl" sz="2200" dirty="0" err="1">
                <a:solidFill>
                  <a:schemeClr val="bg1"/>
                </a:solidFill>
              </a:rPr>
              <a:t>côtés</a:t>
            </a:r>
            <a:r>
              <a:rPr lang="es-ES_tradnl" sz="2200" dirty="0">
                <a:solidFill>
                  <a:schemeClr val="bg1"/>
                </a:solidFill>
              </a:rPr>
              <a:t>. </a:t>
            </a:r>
            <a:r>
              <a:rPr lang="es-ES_tradnl" sz="2200" dirty="0" err="1">
                <a:solidFill>
                  <a:schemeClr val="bg1"/>
                </a:solidFill>
              </a:rPr>
              <a:t>C'est</a:t>
            </a:r>
            <a:r>
              <a:rPr lang="es-ES_tradnl" sz="2200" dirty="0">
                <a:solidFill>
                  <a:schemeClr val="bg1"/>
                </a:solidFill>
              </a:rPr>
              <a:t> </a:t>
            </a:r>
            <a:r>
              <a:rPr lang="es-ES_tradnl" sz="2200" dirty="0" err="1">
                <a:solidFill>
                  <a:schemeClr val="bg1"/>
                </a:solidFill>
              </a:rPr>
              <a:t>pourquoi</a:t>
            </a:r>
            <a:r>
              <a:rPr lang="es-ES_tradnl" sz="2200" dirty="0">
                <a:solidFill>
                  <a:schemeClr val="bg1"/>
                </a:solidFill>
              </a:rPr>
              <a:t> </a:t>
            </a:r>
            <a:r>
              <a:rPr lang="es-ES_tradnl" sz="2200" dirty="0" err="1">
                <a:solidFill>
                  <a:schemeClr val="bg1"/>
                </a:solidFill>
              </a:rPr>
              <a:t>j'ai</a:t>
            </a:r>
            <a:r>
              <a:rPr lang="es-ES_tradnl" sz="2200" dirty="0">
                <a:solidFill>
                  <a:schemeClr val="bg1"/>
                </a:solidFill>
              </a:rPr>
              <a:t> le </a:t>
            </a:r>
            <a:r>
              <a:rPr lang="es-ES_tradnl" sz="2200" dirty="0" err="1">
                <a:solidFill>
                  <a:schemeClr val="bg1"/>
                </a:solidFill>
              </a:rPr>
              <a:t>coeur</a:t>
            </a:r>
            <a:r>
              <a:rPr lang="es-ES_tradnl" sz="2200" dirty="0">
                <a:solidFill>
                  <a:schemeClr val="bg1"/>
                </a:solidFill>
              </a:rPr>
              <a:t> </a:t>
            </a:r>
            <a:r>
              <a:rPr lang="es-ES_tradnl" sz="2200" dirty="0" err="1">
                <a:solidFill>
                  <a:schemeClr val="bg1"/>
                </a:solidFill>
              </a:rPr>
              <a:t>plein</a:t>
            </a:r>
            <a:r>
              <a:rPr lang="es-ES_tradnl" sz="2200" dirty="0">
                <a:solidFill>
                  <a:schemeClr val="bg1"/>
                </a:solidFill>
              </a:rPr>
              <a:t> de </a:t>
            </a:r>
            <a:r>
              <a:rPr lang="es-ES_tradnl" sz="2200" dirty="0" err="1">
                <a:solidFill>
                  <a:schemeClr val="bg1"/>
                </a:solidFill>
              </a:rPr>
              <a:t>joie</a:t>
            </a:r>
            <a:r>
              <a:rPr lang="es-ES_tradnl" sz="2200" dirty="0">
                <a:solidFill>
                  <a:schemeClr val="bg1"/>
                </a:solidFill>
              </a:rPr>
              <a:t>, </a:t>
            </a:r>
            <a:r>
              <a:rPr lang="es-ES_tradnl" sz="2200" dirty="0" err="1">
                <a:solidFill>
                  <a:schemeClr val="bg1"/>
                </a:solidFill>
              </a:rPr>
              <a:t>j'ai</a:t>
            </a:r>
            <a:r>
              <a:rPr lang="es-ES_tradnl" sz="2200" dirty="0">
                <a:solidFill>
                  <a:schemeClr val="bg1"/>
                </a:solidFill>
              </a:rPr>
              <a:t> </a:t>
            </a:r>
            <a:r>
              <a:rPr lang="es-ES_tradnl" sz="2200" dirty="0" err="1">
                <a:solidFill>
                  <a:schemeClr val="bg1"/>
                </a:solidFill>
              </a:rPr>
              <a:t>l'âme</a:t>
            </a:r>
            <a:r>
              <a:rPr lang="es-ES_tradnl" sz="2200" dirty="0">
                <a:solidFill>
                  <a:schemeClr val="bg1"/>
                </a:solidFill>
              </a:rPr>
              <a:t> en </a:t>
            </a:r>
            <a:r>
              <a:rPr lang="es-ES_tradnl" sz="2200" dirty="0" err="1">
                <a:solidFill>
                  <a:schemeClr val="bg1"/>
                </a:solidFill>
              </a:rPr>
              <a:t>fête</a:t>
            </a:r>
            <a:r>
              <a:rPr lang="es-ES_tradnl" sz="2200" dirty="0">
                <a:solidFill>
                  <a:schemeClr val="bg1"/>
                </a:solidFill>
              </a:rPr>
              <a:t>. </a:t>
            </a:r>
            <a:r>
              <a:rPr lang="en-US" sz="2200" dirty="0" smtClean="0">
                <a:solidFill>
                  <a:schemeClr val="bg1"/>
                </a:solidFill>
              </a:rPr>
              <a:t>…..  / </a:t>
            </a:r>
            <a:r>
              <a:rPr lang="en-US" sz="2200" baseline="30000" dirty="0" smtClean="0">
                <a:solidFill>
                  <a:schemeClr val="bg1"/>
                </a:solidFill>
              </a:rPr>
              <a:t>ELB </a:t>
            </a:r>
            <a:r>
              <a:rPr lang="en-US" sz="2200" dirty="0" err="1">
                <a:solidFill>
                  <a:schemeClr val="bg1"/>
                </a:solidFill>
              </a:rPr>
              <a:t>Ich</a:t>
            </a:r>
            <a:r>
              <a:rPr lang="en-US" sz="2200" dirty="0">
                <a:solidFill>
                  <a:schemeClr val="bg1"/>
                </a:solidFill>
              </a:rPr>
              <a:t> </a:t>
            </a:r>
            <a:r>
              <a:rPr lang="en-US" sz="2200" dirty="0" err="1">
                <a:solidFill>
                  <a:schemeClr val="bg1"/>
                </a:solidFill>
              </a:rPr>
              <a:t>habe</a:t>
            </a:r>
            <a:r>
              <a:rPr lang="en-US" sz="2200" dirty="0">
                <a:solidFill>
                  <a:schemeClr val="bg1"/>
                </a:solidFill>
              </a:rPr>
              <a:t> den HERRN stets </a:t>
            </a:r>
            <a:r>
              <a:rPr lang="en-US" sz="2200" dirty="0" err="1">
                <a:solidFill>
                  <a:schemeClr val="bg1"/>
                </a:solidFill>
              </a:rPr>
              <a:t>vor</a:t>
            </a:r>
            <a:r>
              <a:rPr lang="en-US" sz="2200" dirty="0">
                <a:solidFill>
                  <a:schemeClr val="bg1"/>
                </a:solidFill>
              </a:rPr>
              <a:t> </a:t>
            </a:r>
            <a:r>
              <a:rPr lang="en-US" sz="2200" dirty="0" err="1">
                <a:solidFill>
                  <a:schemeClr val="bg1"/>
                </a:solidFill>
              </a:rPr>
              <a:t>Augen</a:t>
            </a:r>
            <a:r>
              <a:rPr lang="en-US" sz="2200" dirty="0">
                <a:solidFill>
                  <a:schemeClr val="bg1"/>
                </a:solidFill>
              </a:rPr>
              <a:t>; </a:t>
            </a:r>
            <a:r>
              <a:rPr lang="en-US" sz="2200" dirty="0" err="1">
                <a:solidFill>
                  <a:schemeClr val="bg1"/>
                </a:solidFill>
              </a:rPr>
              <a:t>weil</a:t>
            </a:r>
            <a:r>
              <a:rPr lang="en-US" sz="2200" dirty="0">
                <a:solidFill>
                  <a:schemeClr val="bg1"/>
                </a:solidFill>
              </a:rPr>
              <a:t> </a:t>
            </a:r>
            <a:r>
              <a:rPr lang="en-US" sz="2200" dirty="0" err="1">
                <a:solidFill>
                  <a:schemeClr val="bg1"/>
                </a:solidFill>
              </a:rPr>
              <a:t>er</a:t>
            </a:r>
            <a:r>
              <a:rPr lang="en-US" sz="2200" dirty="0">
                <a:solidFill>
                  <a:schemeClr val="bg1"/>
                </a:solidFill>
              </a:rPr>
              <a:t> </a:t>
            </a:r>
            <a:r>
              <a:rPr lang="en-US" sz="2200" dirty="0" err="1">
                <a:solidFill>
                  <a:schemeClr val="bg1"/>
                </a:solidFill>
              </a:rPr>
              <a:t>zu</a:t>
            </a:r>
            <a:r>
              <a:rPr lang="en-US" sz="2200" dirty="0">
                <a:solidFill>
                  <a:schemeClr val="bg1"/>
                </a:solidFill>
              </a:rPr>
              <a:t> </a:t>
            </a:r>
            <a:r>
              <a:rPr lang="en-US" sz="2200" dirty="0" err="1">
                <a:solidFill>
                  <a:schemeClr val="bg1"/>
                </a:solidFill>
              </a:rPr>
              <a:t>meiner</a:t>
            </a:r>
            <a:r>
              <a:rPr lang="en-US" sz="2200" dirty="0">
                <a:solidFill>
                  <a:schemeClr val="bg1"/>
                </a:solidFill>
              </a:rPr>
              <a:t> </a:t>
            </a:r>
            <a:r>
              <a:rPr lang="en-US" sz="2200" dirty="0" err="1">
                <a:solidFill>
                  <a:schemeClr val="bg1"/>
                </a:solidFill>
              </a:rPr>
              <a:t>Rechten</a:t>
            </a:r>
            <a:r>
              <a:rPr lang="en-US" sz="2200" dirty="0">
                <a:solidFill>
                  <a:schemeClr val="bg1"/>
                </a:solidFill>
              </a:rPr>
              <a:t> </a:t>
            </a:r>
            <a:r>
              <a:rPr lang="en-US" sz="2200" dirty="0" err="1">
                <a:solidFill>
                  <a:schemeClr val="bg1"/>
                </a:solidFill>
              </a:rPr>
              <a:t>ist</a:t>
            </a:r>
            <a:r>
              <a:rPr lang="en-US" sz="2200" dirty="0">
                <a:solidFill>
                  <a:schemeClr val="bg1"/>
                </a:solidFill>
              </a:rPr>
              <a:t>, </a:t>
            </a:r>
            <a:r>
              <a:rPr lang="en-US" sz="2200" dirty="0" err="1">
                <a:solidFill>
                  <a:schemeClr val="bg1"/>
                </a:solidFill>
              </a:rPr>
              <a:t>werde</a:t>
            </a:r>
            <a:r>
              <a:rPr lang="en-US" sz="2200" dirty="0">
                <a:solidFill>
                  <a:schemeClr val="bg1"/>
                </a:solidFill>
              </a:rPr>
              <a:t> </a:t>
            </a:r>
            <a:r>
              <a:rPr lang="en-US" sz="2200" dirty="0" err="1">
                <a:solidFill>
                  <a:schemeClr val="bg1"/>
                </a:solidFill>
              </a:rPr>
              <a:t>ich</a:t>
            </a:r>
            <a:r>
              <a:rPr lang="en-US" sz="2200" dirty="0">
                <a:solidFill>
                  <a:schemeClr val="bg1"/>
                </a:solidFill>
              </a:rPr>
              <a:t> </a:t>
            </a:r>
            <a:r>
              <a:rPr lang="en-US" sz="2200" dirty="0" err="1">
                <a:solidFill>
                  <a:schemeClr val="bg1"/>
                </a:solidFill>
              </a:rPr>
              <a:t>nicht</a:t>
            </a:r>
            <a:r>
              <a:rPr lang="en-US" sz="2200" dirty="0">
                <a:solidFill>
                  <a:schemeClr val="bg1"/>
                </a:solidFill>
              </a:rPr>
              <a:t> </a:t>
            </a:r>
            <a:r>
              <a:rPr lang="en-US" sz="2200" dirty="0" err="1">
                <a:solidFill>
                  <a:schemeClr val="bg1"/>
                </a:solidFill>
              </a:rPr>
              <a:t>wanken</a:t>
            </a:r>
            <a:r>
              <a:rPr lang="en-US" sz="2200" dirty="0">
                <a:solidFill>
                  <a:schemeClr val="bg1"/>
                </a:solidFill>
              </a:rPr>
              <a:t>. </a:t>
            </a:r>
            <a:r>
              <a:rPr lang="en-US" sz="2200" dirty="0" err="1">
                <a:solidFill>
                  <a:schemeClr val="bg1"/>
                </a:solidFill>
              </a:rPr>
              <a:t>Darum</a:t>
            </a:r>
            <a:r>
              <a:rPr lang="en-US" sz="2200" dirty="0">
                <a:solidFill>
                  <a:schemeClr val="bg1"/>
                </a:solidFill>
              </a:rPr>
              <a:t> </a:t>
            </a:r>
            <a:r>
              <a:rPr lang="en-US" sz="2200" dirty="0" err="1">
                <a:solidFill>
                  <a:schemeClr val="bg1"/>
                </a:solidFill>
              </a:rPr>
              <a:t>freut</a:t>
            </a:r>
            <a:r>
              <a:rPr lang="en-US" sz="2200" dirty="0">
                <a:solidFill>
                  <a:schemeClr val="bg1"/>
                </a:solidFill>
              </a:rPr>
              <a:t> </a:t>
            </a:r>
            <a:r>
              <a:rPr lang="en-US" sz="2200" dirty="0" err="1">
                <a:solidFill>
                  <a:schemeClr val="bg1"/>
                </a:solidFill>
              </a:rPr>
              <a:t>sich</a:t>
            </a:r>
            <a:r>
              <a:rPr lang="en-US" sz="2200" dirty="0">
                <a:solidFill>
                  <a:schemeClr val="bg1"/>
                </a:solidFill>
              </a:rPr>
              <a:t> </a:t>
            </a:r>
            <a:r>
              <a:rPr lang="en-US" sz="2200" dirty="0" err="1">
                <a:solidFill>
                  <a:schemeClr val="bg1"/>
                </a:solidFill>
              </a:rPr>
              <a:t>mein</a:t>
            </a:r>
            <a:r>
              <a:rPr lang="en-US" sz="2200" dirty="0">
                <a:solidFill>
                  <a:schemeClr val="bg1"/>
                </a:solidFill>
              </a:rPr>
              <a:t> </a:t>
            </a:r>
            <a:r>
              <a:rPr lang="en-US" sz="2200" dirty="0" err="1">
                <a:solidFill>
                  <a:schemeClr val="bg1"/>
                </a:solidFill>
              </a:rPr>
              <a:t>Herz</a:t>
            </a:r>
            <a:r>
              <a:rPr lang="en-US" sz="2200" dirty="0">
                <a:solidFill>
                  <a:schemeClr val="bg1"/>
                </a:solidFill>
              </a:rPr>
              <a:t> und </a:t>
            </a:r>
            <a:r>
              <a:rPr lang="en-US" sz="2200" dirty="0" err="1">
                <a:solidFill>
                  <a:schemeClr val="bg1"/>
                </a:solidFill>
              </a:rPr>
              <a:t>frohlockt</a:t>
            </a:r>
            <a:r>
              <a:rPr lang="en-US" sz="2200" dirty="0">
                <a:solidFill>
                  <a:schemeClr val="bg1"/>
                </a:solidFill>
              </a:rPr>
              <a:t> </a:t>
            </a:r>
            <a:r>
              <a:rPr lang="en-US" sz="2200" dirty="0" err="1">
                <a:solidFill>
                  <a:schemeClr val="bg1"/>
                </a:solidFill>
              </a:rPr>
              <a:t>meine</a:t>
            </a:r>
            <a:r>
              <a:rPr lang="en-US" sz="2200" dirty="0">
                <a:solidFill>
                  <a:schemeClr val="bg1"/>
                </a:solidFill>
              </a:rPr>
              <a:t> </a:t>
            </a:r>
            <a:r>
              <a:rPr lang="en-US" sz="2200" dirty="0" err="1">
                <a:solidFill>
                  <a:schemeClr val="bg1"/>
                </a:solidFill>
              </a:rPr>
              <a:t>Seele</a:t>
            </a:r>
            <a:r>
              <a:rPr lang="en-US" sz="2200" dirty="0">
                <a:solidFill>
                  <a:schemeClr val="bg1"/>
                </a:solidFill>
              </a:rPr>
              <a:t>. </a:t>
            </a:r>
            <a:r>
              <a:rPr lang="en-US" sz="2200" dirty="0" smtClean="0">
                <a:solidFill>
                  <a:schemeClr val="bg1"/>
                </a:solidFill>
              </a:rPr>
              <a:t>…..  / </a:t>
            </a:r>
            <a:r>
              <a:rPr lang="en-US" sz="2200" b="1" baseline="30000" dirty="0" smtClean="0">
                <a:solidFill>
                  <a:schemeClr val="bg1"/>
                </a:solidFill>
              </a:rPr>
              <a:t>KOR </a:t>
            </a:r>
            <a:r>
              <a:rPr lang="ko-KR" altLang="en-US" sz="2200" b="1" dirty="0">
                <a:solidFill>
                  <a:schemeClr val="bg1"/>
                </a:solidFill>
              </a:rPr>
              <a:t>내가 여호와를 항상 내 앞에 모심이여 그가 내 우편에 계시므로 내가 요동치 아니하리로다</a:t>
            </a:r>
            <a:r>
              <a:rPr lang="en-US" sz="2200" b="1" dirty="0">
                <a:solidFill>
                  <a:schemeClr val="bg1"/>
                </a:solidFill>
              </a:rPr>
              <a:t>. </a:t>
            </a:r>
            <a:r>
              <a:rPr lang="ko-KR" altLang="en-US" sz="2200" b="1" dirty="0">
                <a:solidFill>
                  <a:schemeClr val="bg1"/>
                </a:solidFill>
              </a:rPr>
              <a:t>이러므로 내 마음이 기쁘고 내 영광도 즐거워하며 </a:t>
            </a:r>
            <a:r>
              <a:rPr lang="en-US" sz="2200" b="1" dirty="0" smtClean="0">
                <a:solidFill>
                  <a:schemeClr val="bg1"/>
                </a:solidFill>
              </a:rPr>
              <a:t>…..  / </a:t>
            </a:r>
            <a:r>
              <a:rPr lang="en-US" altLang="zh-TW" sz="2200" b="1" baseline="30000" dirty="0" smtClean="0">
                <a:solidFill>
                  <a:schemeClr val="bg1"/>
                </a:solidFill>
              </a:rPr>
              <a:t>CUV</a:t>
            </a:r>
            <a:r>
              <a:rPr lang="zh-TW" altLang="en-US" sz="2200" b="1" dirty="0">
                <a:solidFill>
                  <a:schemeClr val="bg1"/>
                </a:solidFill>
              </a:rPr>
              <a:t>我將耶和華常擺在我面前．因他在我右邊、我便不至搖動。因此我的心歡喜、我的</a:t>
            </a:r>
            <a:r>
              <a:rPr lang="zh-TW" altLang="en-US" sz="2200" b="1" dirty="0" smtClean="0">
                <a:solidFill>
                  <a:schemeClr val="bg1"/>
                </a:solidFill>
              </a:rPr>
              <a:t>靈快</a:t>
            </a:r>
            <a:r>
              <a:rPr lang="zh-TW" altLang="en-US" sz="2200" b="1" dirty="0">
                <a:solidFill>
                  <a:schemeClr val="bg1"/>
                </a:solidFill>
              </a:rPr>
              <a:t>樂</a:t>
            </a:r>
            <a:r>
              <a:rPr lang="zh-TW" altLang="en-US" sz="2200" b="1" dirty="0" smtClean="0">
                <a:solidFill>
                  <a:schemeClr val="bg1"/>
                </a:solidFill>
              </a:rPr>
              <a:t>．</a:t>
            </a:r>
            <a:r>
              <a:rPr lang="en-US" sz="2200" b="1" dirty="0">
                <a:solidFill>
                  <a:schemeClr val="bg1"/>
                </a:solidFill>
              </a:rPr>
              <a:t> ….. </a:t>
            </a:r>
          </a:p>
          <a:p>
            <a:pPr algn="l">
              <a:spcBef>
                <a:spcPts val="0"/>
              </a:spcBef>
            </a:pPr>
            <a:endParaRPr lang="en-US" sz="2000" dirty="0">
              <a:solidFill>
                <a:schemeClr val="bg1"/>
              </a:solidFill>
            </a:endParaRPr>
          </a:p>
        </p:txBody>
      </p:sp>
      <p:sp>
        <p:nvSpPr>
          <p:cNvPr id="27650" name="文本框 1"/>
          <p:cNvSpPr txBox="1"/>
          <p:nvPr/>
        </p:nvSpPr>
        <p:spPr>
          <a:xfrm>
            <a:off x="204841" y="189865"/>
            <a:ext cx="2922383" cy="584775"/>
          </a:xfrm>
          <a:prstGeom prst="rect">
            <a:avLst/>
          </a:prstGeom>
          <a:solidFill>
            <a:srgbClr val="002060"/>
          </a:solidFill>
          <a:ln w="9525">
            <a:noFill/>
          </a:ln>
        </p:spPr>
        <p:txBody>
          <a:bodyPr wrap="square" anchor="t">
            <a:spAutoFit/>
          </a:bodyPr>
          <a:lstStyle/>
          <a:p>
            <a:pPr algn="ctr"/>
            <a:r>
              <a:rPr lang="en-US" altLang="zh-CN" sz="3200" b="1" dirty="0" smtClean="0">
                <a:solidFill>
                  <a:srgbClr val="FFFF00"/>
                </a:solidFill>
                <a:latin typeface="Arial" panose="020B0604020202020204" pitchFamily="34" charset="0"/>
                <a:ea typeface="宋体" panose="02010600030101010101" pitchFamily="2" charset="-122"/>
                <a:sym typeface="宋体" panose="02010600030101010101" pitchFamily="2" charset="-122"/>
              </a:rPr>
              <a:t>Psalm</a:t>
            </a:r>
            <a:r>
              <a:rPr lang="en-US" sz="3200" b="1" dirty="0" smtClean="0">
                <a:solidFill>
                  <a:srgbClr val="FFFF00"/>
                </a:solidFill>
                <a:latin typeface="Arial" panose="020B0604020202020204" pitchFamily="34" charset="0"/>
                <a:ea typeface="宋体" panose="02010600030101010101" pitchFamily="2" charset="-122"/>
                <a:sym typeface="宋体" panose="02010600030101010101" pitchFamily="2" charset="-122"/>
              </a:rPr>
              <a:t>16:8-9</a:t>
            </a:r>
            <a:endParaRPr lang="en-US" sz="3200" b="1" dirty="0">
              <a:solidFill>
                <a:srgbClr val="FFFF00"/>
              </a:solidFill>
              <a:latin typeface="Arial" panose="020B0604020202020204" pitchFamily="34" charset="0"/>
              <a:ea typeface="宋体" panose="02010600030101010101" pitchFamily="2" charset="-122"/>
              <a:sym typeface="宋体" panose="02010600030101010101" pitchFamily="2" charset="-122"/>
            </a:endParaRPr>
          </a:p>
        </p:txBody>
      </p:sp>
      <p:sp>
        <p:nvSpPr>
          <p:cNvPr id="27651" name="文本框 2"/>
          <p:cNvSpPr txBox="1"/>
          <p:nvPr/>
        </p:nvSpPr>
        <p:spPr>
          <a:xfrm>
            <a:off x="2575764" y="1408079"/>
            <a:ext cx="6537643" cy="400110"/>
          </a:xfrm>
          <a:prstGeom prst="rect">
            <a:avLst/>
          </a:prstGeom>
          <a:noFill/>
          <a:ln w="9525">
            <a:noFill/>
          </a:ln>
        </p:spPr>
        <p:txBody>
          <a:bodyPr wrap="square" anchor="t">
            <a:spAutoFit/>
          </a:bodyPr>
          <a:lstStyle/>
          <a:p>
            <a:r>
              <a:rPr lang="en-US" altLang="zh-CN" sz="2000" dirty="0" smtClean="0"/>
              <a:t>    always           </a:t>
            </a:r>
            <a:r>
              <a:rPr lang="en-US" altLang="zh-CN" sz="2000" dirty="0"/>
              <a:t>before </a:t>
            </a:r>
            <a:r>
              <a:rPr lang="en-US" altLang="zh-CN" sz="2000" dirty="0" smtClean="0"/>
              <a:t>me</a:t>
            </a:r>
            <a:r>
              <a:rPr lang="en-US" altLang="zh-CN" sz="2000" dirty="0"/>
              <a:t> </a:t>
            </a:r>
            <a:r>
              <a:rPr lang="en-US" altLang="zh-CN" sz="2000" dirty="0" smtClean="0"/>
              <a:t>            LORD            I </a:t>
            </a:r>
            <a:r>
              <a:rPr lang="en-US" altLang="zh-CN" sz="2000" dirty="0"/>
              <a:t>keep</a:t>
            </a:r>
            <a:endParaRPr lang="zh-CN" altLang="en-US" sz="2000" b="1" dirty="0">
              <a:latin typeface="Arial" panose="020B0604020202020204" pitchFamily="34" charset="0"/>
              <a:ea typeface="宋体" panose="02010600030101010101" pitchFamily="2" charset="-122"/>
            </a:endParaRPr>
          </a:p>
        </p:txBody>
      </p:sp>
      <p:sp>
        <p:nvSpPr>
          <p:cNvPr id="27666" name="文本框 19"/>
          <p:cNvSpPr txBox="1"/>
          <p:nvPr/>
        </p:nvSpPr>
        <p:spPr>
          <a:xfrm>
            <a:off x="405780" y="2479256"/>
            <a:ext cx="11377264" cy="461665"/>
          </a:xfrm>
          <a:prstGeom prst="rect">
            <a:avLst/>
          </a:prstGeom>
          <a:noFill/>
          <a:ln w="9525">
            <a:noFill/>
          </a:ln>
        </p:spPr>
        <p:txBody>
          <a:bodyPr wrap="square" anchor="t">
            <a:spAutoFit/>
          </a:bodyPr>
          <a:lstStyle/>
          <a:p>
            <a:r>
              <a:rPr lang="en-US" altLang="zh-CN" sz="2000" dirty="0" smtClean="0"/>
              <a:t>    my glory    </a:t>
            </a:r>
            <a:r>
              <a:rPr lang="en-US" altLang="zh-CN" sz="2000" dirty="0"/>
              <a:t>rejoices </a:t>
            </a:r>
            <a:r>
              <a:rPr lang="en-US" altLang="zh-CN" sz="2000" dirty="0" smtClean="0"/>
              <a:t>  my heart    </a:t>
            </a:r>
            <a:r>
              <a:rPr lang="en-US" altLang="zh-CN" sz="2000" dirty="0"/>
              <a:t>is </a:t>
            </a:r>
            <a:r>
              <a:rPr lang="en-US" altLang="zh-CN" sz="2000" dirty="0" smtClean="0"/>
              <a:t>glad    therefore </a:t>
            </a:r>
            <a:r>
              <a:rPr lang="en-US" altLang="zh-CN" dirty="0"/>
              <a:t>I shall be moved </a:t>
            </a:r>
            <a:r>
              <a:rPr lang="en-US" altLang="zh-CN" sz="2400" dirty="0"/>
              <a:t>not  </a:t>
            </a:r>
            <a:r>
              <a:rPr lang="en-US" altLang="zh-CN" dirty="0"/>
              <a:t>at my right </a:t>
            </a:r>
            <a:r>
              <a:rPr lang="en-US" altLang="zh-CN" dirty="0" smtClean="0"/>
              <a:t>hand  </a:t>
            </a:r>
            <a:r>
              <a:rPr lang="en-US" altLang="zh-CN" sz="2000" dirty="0"/>
              <a:t>because</a:t>
            </a:r>
            <a:r>
              <a:rPr lang="en-US" altLang="zh-CN" sz="2000" dirty="0" smtClean="0"/>
              <a:t> </a:t>
            </a:r>
            <a:endParaRPr lang="zh-CN" altLang="en-US" sz="2000" b="1" dirty="0">
              <a:latin typeface="Arial" panose="020B0604020202020204" pitchFamily="34" charset="0"/>
              <a:ea typeface="宋体" panose="02010600030101010101" pitchFamily="2" charset="-122"/>
            </a:endParaRPr>
          </a:p>
        </p:txBody>
      </p:sp>
      <p:pic>
        <p:nvPicPr>
          <p:cNvPr id="2" name="图片 1"/>
          <p:cNvPicPr>
            <a:picLocks noChangeAspect="1"/>
          </p:cNvPicPr>
          <p:nvPr/>
        </p:nvPicPr>
        <p:blipFill>
          <a:blip r:embed="rId2"/>
          <a:srcRect l="74103" r="14506"/>
          <a:stretch>
            <a:fillRect/>
          </a:stretch>
        </p:blipFill>
        <p:spPr>
          <a:xfrm>
            <a:off x="6303092" y="822607"/>
            <a:ext cx="1176560" cy="575945"/>
          </a:xfrm>
          <a:prstGeom prst="rect">
            <a:avLst/>
          </a:prstGeom>
        </p:spPr>
      </p:pic>
      <p:pic>
        <p:nvPicPr>
          <p:cNvPr id="3" name="图片 2"/>
          <p:cNvPicPr>
            <a:picLocks noChangeAspect="1"/>
          </p:cNvPicPr>
          <p:nvPr/>
        </p:nvPicPr>
        <p:blipFill>
          <a:blip r:embed="rId2"/>
          <a:srcRect l="59728" r="26758"/>
          <a:stretch>
            <a:fillRect/>
          </a:stretch>
        </p:blipFill>
        <p:spPr>
          <a:xfrm>
            <a:off x="4294212" y="822606"/>
            <a:ext cx="1395790" cy="575945"/>
          </a:xfrm>
          <a:prstGeom prst="rect">
            <a:avLst/>
          </a:prstGeom>
        </p:spPr>
      </p:pic>
      <p:pic>
        <p:nvPicPr>
          <p:cNvPr id="4" name="图片 3"/>
          <p:cNvPicPr>
            <a:picLocks noChangeAspect="1"/>
          </p:cNvPicPr>
          <p:nvPr/>
        </p:nvPicPr>
        <p:blipFill>
          <a:blip r:embed="rId2"/>
          <a:srcRect l="45624" r="41460"/>
          <a:stretch>
            <a:fillRect/>
          </a:stretch>
        </p:blipFill>
        <p:spPr>
          <a:xfrm>
            <a:off x="2575764" y="808500"/>
            <a:ext cx="1333999" cy="575945"/>
          </a:xfrm>
          <a:prstGeom prst="rect">
            <a:avLst/>
          </a:prstGeom>
        </p:spPr>
      </p:pic>
      <p:pic>
        <p:nvPicPr>
          <p:cNvPr id="5" name="图片 4"/>
          <p:cNvPicPr>
            <a:picLocks noChangeAspect="1"/>
          </p:cNvPicPr>
          <p:nvPr/>
        </p:nvPicPr>
        <p:blipFill>
          <a:blip r:embed="rId2"/>
          <a:srcRect l="38354" r="55565"/>
          <a:stretch>
            <a:fillRect/>
          </a:stretch>
        </p:blipFill>
        <p:spPr>
          <a:xfrm>
            <a:off x="10342884" y="1878407"/>
            <a:ext cx="628063" cy="575945"/>
          </a:xfrm>
          <a:prstGeom prst="rect">
            <a:avLst/>
          </a:prstGeom>
        </p:spPr>
      </p:pic>
      <p:pic>
        <p:nvPicPr>
          <p:cNvPr id="6" name="图片 5"/>
          <p:cNvPicPr>
            <a:picLocks noChangeAspect="1"/>
          </p:cNvPicPr>
          <p:nvPr/>
        </p:nvPicPr>
        <p:blipFill>
          <a:blip r:embed="rId2"/>
          <a:srcRect l="22554" r="62998"/>
          <a:stretch>
            <a:fillRect/>
          </a:stretch>
        </p:blipFill>
        <p:spPr>
          <a:xfrm>
            <a:off x="8747359" y="1885178"/>
            <a:ext cx="1492285" cy="575945"/>
          </a:xfrm>
          <a:prstGeom prst="rect">
            <a:avLst/>
          </a:prstGeom>
        </p:spPr>
      </p:pic>
      <p:pic>
        <p:nvPicPr>
          <p:cNvPr id="7" name="图片 6"/>
          <p:cNvPicPr>
            <a:picLocks noChangeAspect="1"/>
          </p:cNvPicPr>
          <p:nvPr/>
        </p:nvPicPr>
        <p:blipFill>
          <a:blip r:embed="rId2"/>
          <a:srcRect r="79725"/>
          <a:stretch>
            <a:fillRect/>
          </a:stretch>
        </p:blipFill>
        <p:spPr>
          <a:xfrm>
            <a:off x="6544722" y="1877315"/>
            <a:ext cx="2094108" cy="575945"/>
          </a:xfrm>
          <a:prstGeom prst="rect">
            <a:avLst/>
          </a:prstGeom>
        </p:spPr>
      </p:pic>
      <p:pic>
        <p:nvPicPr>
          <p:cNvPr id="8" name="图片 7"/>
          <p:cNvPicPr>
            <a:picLocks noChangeAspect="1"/>
          </p:cNvPicPr>
          <p:nvPr/>
        </p:nvPicPr>
        <p:blipFill>
          <a:blip r:embed="rId2"/>
          <a:srcRect l="87609"/>
          <a:stretch>
            <a:fillRect/>
          </a:stretch>
        </p:blipFill>
        <p:spPr>
          <a:xfrm>
            <a:off x="7750596" y="845062"/>
            <a:ext cx="1279827" cy="575945"/>
          </a:xfrm>
          <a:prstGeom prst="rect">
            <a:avLst/>
          </a:prstGeom>
        </p:spPr>
      </p:pic>
      <p:pic>
        <p:nvPicPr>
          <p:cNvPr id="9" name="图片 8"/>
          <p:cNvPicPr>
            <a:picLocks noChangeAspect="1"/>
          </p:cNvPicPr>
          <p:nvPr/>
        </p:nvPicPr>
        <p:blipFill>
          <a:blip r:embed="rId3"/>
          <a:srcRect l="63021" r="18049"/>
          <a:stretch>
            <a:fillRect/>
          </a:stretch>
        </p:blipFill>
        <p:spPr>
          <a:xfrm>
            <a:off x="4118829" y="1877316"/>
            <a:ext cx="1164710" cy="575945"/>
          </a:xfrm>
          <a:prstGeom prst="rect">
            <a:avLst/>
          </a:prstGeom>
        </p:spPr>
      </p:pic>
      <p:pic>
        <p:nvPicPr>
          <p:cNvPr id="10" name="图片 9"/>
          <p:cNvPicPr>
            <a:picLocks noChangeAspect="1"/>
          </p:cNvPicPr>
          <p:nvPr/>
        </p:nvPicPr>
        <p:blipFill>
          <a:blip r:embed="rId3"/>
          <a:srcRect l="44848" r="38877"/>
          <a:stretch>
            <a:fillRect/>
          </a:stretch>
        </p:blipFill>
        <p:spPr>
          <a:xfrm>
            <a:off x="3141817" y="1878407"/>
            <a:ext cx="1001346" cy="575945"/>
          </a:xfrm>
          <a:prstGeom prst="rect">
            <a:avLst/>
          </a:prstGeom>
        </p:spPr>
      </p:pic>
      <p:pic>
        <p:nvPicPr>
          <p:cNvPr id="11" name="图片 10"/>
          <p:cNvPicPr>
            <a:picLocks noChangeAspect="1"/>
          </p:cNvPicPr>
          <p:nvPr/>
        </p:nvPicPr>
        <p:blipFill>
          <a:blip r:embed="rId3"/>
          <a:srcRect l="25038" r="57037"/>
          <a:stretch>
            <a:fillRect/>
          </a:stretch>
        </p:blipFill>
        <p:spPr>
          <a:xfrm>
            <a:off x="2024305" y="1878407"/>
            <a:ext cx="1102919" cy="575945"/>
          </a:xfrm>
          <a:prstGeom prst="rect">
            <a:avLst/>
          </a:prstGeom>
        </p:spPr>
      </p:pic>
      <p:pic>
        <p:nvPicPr>
          <p:cNvPr id="14" name="图片 13"/>
          <p:cNvPicPr>
            <a:picLocks noChangeAspect="1"/>
          </p:cNvPicPr>
          <p:nvPr/>
        </p:nvPicPr>
        <p:blipFill>
          <a:blip r:embed="rId3"/>
          <a:srcRect r="76035"/>
          <a:stretch>
            <a:fillRect/>
          </a:stretch>
        </p:blipFill>
        <p:spPr>
          <a:xfrm>
            <a:off x="549796" y="1877317"/>
            <a:ext cx="1474509" cy="575945"/>
          </a:xfrm>
          <a:prstGeom prst="rect">
            <a:avLst/>
          </a:prstGeom>
        </p:spPr>
      </p:pic>
      <p:pic>
        <p:nvPicPr>
          <p:cNvPr id="15" name="图片 14"/>
          <p:cNvPicPr>
            <a:picLocks noChangeAspect="1"/>
          </p:cNvPicPr>
          <p:nvPr/>
        </p:nvPicPr>
        <p:blipFill>
          <a:blip r:embed="rId3"/>
          <a:srcRect l="85142"/>
          <a:stretch>
            <a:fillRect/>
          </a:stretch>
        </p:blipFill>
        <p:spPr>
          <a:xfrm>
            <a:off x="5514120" y="1863839"/>
            <a:ext cx="914162" cy="575945"/>
          </a:xfrm>
          <a:prstGeom prst="rect">
            <a:avLst/>
          </a:prstGeom>
        </p:spPr>
      </p:pic>
    </p:spTree>
    <p:extLst>
      <p:ext uri="{BB962C8B-B14F-4D97-AF65-F5344CB8AC3E}">
        <p14:creationId xmlns:p14="http://schemas.microsoft.com/office/powerpoint/2010/main" val="30712166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文本框 1"/>
          <p:cNvSpPr txBox="1"/>
          <p:nvPr/>
        </p:nvSpPr>
        <p:spPr>
          <a:xfrm>
            <a:off x="317965" y="87631"/>
            <a:ext cx="2968135" cy="583565"/>
          </a:xfrm>
          <a:prstGeom prst="rect">
            <a:avLst/>
          </a:prstGeom>
          <a:solidFill>
            <a:srgbClr val="002060"/>
          </a:solidFill>
          <a:ln w="9525">
            <a:noFill/>
          </a:ln>
        </p:spPr>
        <p:txBody>
          <a:bodyPr wrap="square" anchor="t">
            <a:spAutoFit/>
          </a:bodyPr>
          <a:lstStyle/>
          <a:p>
            <a:pPr algn="ctr"/>
            <a:r>
              <a:rPr lang="en-US" altLang="zh-CN" sz="3200" b="1" dirty="0" smtClean="0">
                <a:solidFill>
                  <a:srgbClr val="FFFF00"/>
                </a:solidFill>
                <a:sym typeface="宋体" panose="02010600030101010101" pitchFamily="2" charset="-122"/>
              </a:rPr>
              <a:t>Psalm </a:t>
            </a:r>
            <a:r>
              <a:rPr lang="en-US" sz="3200" b="1" dirty="0" smtClean="0">
                <a:solidFill>
                  <a:srgbClr val="FFFF00"/>
                </a:solidFill>
                <a:sym typeface="宋体" panose="02010600030101010101" pitchFamily="2" charset="-122"/>
              </a:rPr>
              <a:t>16:8-9</a:t>
            </a:r>
            <a:endParaRPr lang="en-US" sz="3200" b="1" dirty="0">
              <a:solidFill>
                <a:srgbClr val="FFFF00"/>
              </a:solidFill>
            </a:endParaRPr>
          </a:p>
        </p:txBody>
      </p:sp>
      <p:pic>
        <p:nvPicPr>
          <p:cNvPr id="2" name="图片 1"/>
          <p:cNvPicPr>
            <a:picLocks noChangeAspect="1"/>
          </p:cNvPicPr>
          <p:nvPr/>
        </p:nvPicPr>
        <p:blipFill>
          <a:blip r:embed="rId2"/>
          <a:srcRect l="21850"/>
          <a:stretch>
            <a:fillRect/>
          </a:stretch>
        </p:blipFill>
        <p:spPr>
          <a:xfrm>
            <a:off x="1762826" y="908720"/>
            <a:ext cx="8070971" cy="828040"/>
          </a:xfrm>
          <a:prstGeom prst="rect">
            <a:avLst/>
          </a:prstGeom>
        </p:spPr>
      </p:pic>
      <p:pic>
        <p:nvPicPr>
          <p:cNvPr id="3" name="图片 2"/>
          <p:cNvPicPr>
            <a:picLocks noChangeAspect="1"/>
          </p:cNvPicPr>
          <p:nvPr/>
        </p:nvPicPr>
        <p:blipFill>
          <a:blip r:embed="rId3"/>
          <a:stretch>
            <a:fillRect/>
          </a:stretch>
        </p:blipFill>
        <p:spPr>
          <a:xfrm>
            <a:off x="243735" y="1916832"/>
            <a:ext cx="11624327" cy="791845"/>
          </a:xfrm>
          <a:prstGeom prst="rect">
            <a:avLst/>
          </a:prstGeom>
        </p:spPr>
      </p:pic>
      <p:pic>
        <p:nvPicPr>
          <p:cNvPr id="4" name="图片 3"/>
          <p:cNvPicPr>
            <a:picLocks noChangeAspect="1"/>
          </p:cNvPicPr>
          <p:nvPr/>
        </p:nvPicPr>
        <p:blipFill>
          <a:blip r:embed="rId4"/>
          <a:srcRect l="23442"/>
          <a:stretch>
            <a:fillRect/>
          </a:stretch>
        </p:blipFill>
        <p:spPr>
          <a:xfrm>
            <a:off x="1629916" y="2996952"/>
            <a:ext cx="7828781" cy="827405"/>
          </a:xfrm>
          <a:prstGeom prst="rect">
            <a:avLst/>
          </a:prstGeom>
        </p:spPr>
      </p:pic>
      <p:pic>
        <p:nvPicPr>
          <p:cNvPr id="17" name="图片 16"/>
          <p:cNvPicPr>
            <a:picLocks noChangeAspect="1"/>
          </p:cNvPicPr>
          <p:nvPr/>
        </p:nvPicPr>
        <p:blipFill>
          <a:blip r:embed="rId5"/>
          <a:stretch>
            <a:fillRect/>
          </a:stretch>
        </p:blipFill>
        <p:spPr>
          <a:xfrm>
            <a:off x="636036" y="3122654"/>
            <a:ext cx="1026855" cy="576000"/>
          </a:xfrm>
          <a:prstGeom prst="rect">
            <a:avLst/>
          </a:prstGeom>
        </p:spPr>
      </p:pic>
      <p:pic>
        <p:nvPicPr>
          <p:cNvPr id="18" name="图片 17"/>
          <p:cNvPicPr>
            <a:picLocks noChangeAspect="1"/>
          </p:cNvPicPr>
          <p:nvPr/>
        </p:nvPicPr>
        <p:blipFill>
          <a:blip r:embed="rId5"/>
          <a:stretch>
            <a:fillRect/>
          </a:stretch>
        </p:blipFill>
        <p:spPr>
          <a:xfrm>
            <a:off x="9512980" y="3122654"/>
            <a:ext cx="1026855" cy="576000"/>
          </a:xfrm>
          <a:prstGeom prst="rect">
            <a:avLst/>
          </a:prstGeom>
        </p:spPr>
      </p:pic>
      <p:pic>
        <p:nvPicPr>
          <p:cNvPr id="5" name="图片 4"/>
          <p:cNvPicPr>
            <a:picLocks noChangeAspect="1"/>
          </p:cNvPicPr>
          <p:nvPr/>
        </p:nvPicPr>
        <p:blipFill>
          <a:blip r:embed="rId6"/>
          <a:stretch>
            <a:fillRect/>
          </a:stretch>
        </p:blipFill>
        <p:spPr>
          <a:xfrm>
            <a:off x="536103" y="1052740"/>
            <a:ext cx="1226723" cy="540000"/>
          </a:xfrm>
          <a:prstGeom prst="rect">
            <a:avLst/>
          </a:prstGeom>
        </p:spPr>
      </p:pic>
      <p:pic>
        <p:nvPicPr>
          <p:cNvPr id="7" name="图片 6"/>
          <p:cNvPicPr>
            <a:picLocks noChangeAspect="1"/>
          </p:cNvPicPr>
          <p:nvPr/>
        </p:nvPicPr>
        <p:blipFill>
          <a:blip r:embed="rId6"/>
          <a:stretch>
            <a:fillRect/>
          </a:stretch>
        </p:blipFill>
        <p:spPr>
          <a:xfrm>
            <a:off x="9833797" y="1067820"/>
            <a:ext cx="1226723" cy="540000"/>
          </a:xfrm>
          <a:prstGeom prst="rect">
            <a:avLst/>
          </a:prstGeom>
        </p:spPr>
      </p:pic>
      <p:sp>
        <p:nvSpPr>
          <p:cNvPr id="6" name="Rectangle 5"/>
          <p:cNvSpPr/>
          <p:nvPr/>
        </p:nvSpPr>
        <p:spPr>
          <a:xfrm>
            <a:off x="837828" y="4077072"/>
            <a:ext cx="10153128" cy="1938992"/>
          </a:xfrm>
          <a:prstGeom prst="rect">
            <a:avLst/>
          </a:prstGeom>
          <a:solidFill>
            <a:srgbClr val="002060"/>
          </a:solidFill>
        </p:spPr>
        <p:txBody>
          <a:bodyPr wrap="square">
            <a:spAutoFit/>
          </a:bodyPr>
          <a:lstStyle/>
          <a:p>
            <a:pPr algn="ctr"/>
            <a:r>
              <a:rPr lang="en-US" sz="4000" dirty="0" smtClean="0">
                <a:solidFill>
                  <a:schemeClr val="bg1"/>
                </a:solidFill>
              </a:rPr>
              <a:t>////   </a:t>
            </a:r>
            <a:r>
              <a:rPr lang="en-US" sz="4000" dirty="0" err="1" smtClean="0">
                <a:solidFill>
                  <a:schemeClr val="bg1"/>
                </a:solidFill>
              </a:rPr>
              <a:t>Shiviti</a:t>
            </a:r>
            <a:r>
              <a:rPr lang="en-US" sz="4000" dirty="0" smtClean="0">
                <a:solidFill>
                  <a:schemeClr val="bg1"/>
                </a:solidFill>
              </a:rPr>
              <a:t> </a:t>
            </a:r>
            <a:r>
              <a:rPr lang="en-US" sz="4000" dirty="0" err="1" smtClean="0">
                <a:solidFill>
                  <a:schemeClr val="bg1"/>
                </a:solidFill>
              </a:rPr>
              <a:t>Adonay</a:t>
            </a:r>
            <a:r>
              <a:rPr lang="en-US" sz="4000" dirty="0" smtClean="0">
                <a:solidFill>
                  <a:schemeClr val="bg1"/>
                </a:solidFill>
              </a:rPr>
              <a:t> </a:t>
            </a:r>
            <a:r>
              <a:rPr lang="en-US" sz="4000" dirty="0" err="1" smtClean="0">
                <a:solidFill>
                  <a:schemeClr val="bg1"/>
                </a:solidFill>
              </a:rPr>
              <a:t>lenegdi</a:t>
            </a:r>
            <a:r>
              <a:rPr lang="en-US" sz="4000" dirty="0" smtClean="0">
                <a:solidFill>
                  <a:schemeClr val="bg1"/>
                </a:solidFill>
              </a:rPr>
              <a:t> </a:t>
            </a:r>
            <a:r>
              <a:rPr lang="en-US" sz="4000" dirty="0" err="1" smtClean="0">
                <a:solidFill>
                  <a:schemeClr val="bg1"/>
                </a:solidFill>
              </a:rPr>
              <a:t>tamid</a:t>
            </a:r>
            <a:r>
              <a:rPr lang="en-US" sz="4000" dirty="0" smtClean="0">
                <a:solidFill>
                  <a:schemeClr val="bg1"/>
                </a:solidFill>
              </a:rPr>
              <a:t>   ////</a:t>
            </a:r>
          </a:p>
          <a:p>
            <a:pPr algn="ctr"/>
            <a:r>
              <a:rPr lang="en-US" sz="4000" dirty="0" smtClean="0">
                <a:solidFill>
                  <a:schemeClr val="bg1"/>
                </a:solidFill>
              </a:rPr>
              <a:t>Ki </a:t>
            </a:r>
            <a:r>
              <a:rPr lang="en-US" sz="4000" dirty="0" err="1" smtClean="0">
                <a:solidFill>
                  <a:schemeClr val="bg1"/>
                </a:solidFill>
              </a:rPr>
              <a:t>mimini</a:t>
            </a:r>
            <a:r>
              <a:rPr lang="en-US" sz="4000" dirty="0" smtClean="0">
                <a:solidFill>
                  <a:schemeClr val="bg1"/>
                </a:solidFill>
              </a:rPr>
              <a:t> </a:t>
            </a:r>
            <a:r>
              <a:rPr lang="en-US" sz="4000" dirty="0" err="1" smtClean="0">
                <a:solidFill>
                  <a:schemeClr val="bg1"/>
                </a:solidFill>
              </a:rPr>
              <a:t>bal-emot</a:t>
            </a:r>
            <a:r>
              <a:rPr lang="en-US" sz="4000" dirty="0" smtClean="0">
                <a:solidFill>
                  <a:schemeClr val="bg1"/>
                </a:solidFill>
              </a:rPr>
              <a:t> </a:t>
            </a:r>
            <a:r>
              <a:rPr lang="en-US" sz="4000" dirty="0" err="1" smtClean="0">
                <a:solidFill>
                  <a:schemeClr val="bg1"/>
                </a:solidFill>
              </a:rPr>
              <a:t>lakhen</a:t>
            </a:r>
            <a:r>
              <a:rPr lang="en-US" sz="4000" dirty="0" smtClean="0">
                <a:solidFill>
                  <a:schemeClr val="bg1"/>
                </a:solidFill>
              </a:rPr>
              <a:t> </a:t>
            </a:r>
            <a:r>
              <a:rPr lang="en-US" sz="4000" dirty="0" err="1" smtClean="0">
                <a:solidFill>
                  <a:schemeClr val="bg1"/>
                </a:solidFill>
              </a:rPr>
              <a:t>samakh</a:t>
            </a:r>
            <a:r>
              <a:rPr lang="en-US" sz="4000" dirty="0" smtClean="0">
                <a:solidFill>
                  <a:schemeClr val="bg1"/>
                </a:solidFill>
              </a:rPr>
              <a:t> </a:t>
            </a:r>
            <a:r>
              <a:rPr lang="en-US" sz="4000" dirty="0" err="1" smtClean="0">
                <a:solidFill>
                  <a:schemeClr val="bg1"/>
                </a:solidFill>
              </a:rPr>
              <a:t>Libi</a:t>
            </a:r>
            <a:endParaRPr lang="en-US" sz="4000" dirty="0">
              <a:solidFill>
                <a:schemeClr val="bg1"/>
              </a:solidFill>
            </a:endParaRPr>
          </a:p>
          <a:p>
            <a:pPr algn="ctr"/>
            <a:r>
              <a:rPr lang="en-US" sz="4000" dirty="0" smtClean="0">
                <a:solidFill>
                  <a:schemeClr val="bg1"/>
                </a:solidFill>
              </a:rPr>
              <a:t>//  </a:t>
            </a:r>
            <a:r>
              <a:rPr lang="en-US" sz="4000" dirty="0" err="1" smtClean="0">
                <a:solidFill>
                  <a:schemeClr val="bg1"/>
                </a:solidFill>
              </a:rPr>
              <a:t>va-Yagel</a:t>
            </a:r>
            <a:r>
              <a:rPr lang="en-US" sz="4000" dirty="0" smtClean="0">
                <a:solidFill>
                  <a:schemeClr val="bg1"/>
                </a:solidFill>
              </a:rPr>
              <a:t> </a:t>
            </a:r>
            <a:r>
              <a:rPr lang="en-US" sz="4000" dirty="0" err="1" smtClean="0">
                <a:solidFill>
                  <a:schemeClr val="bg1"/>
                </a:solidFill>
              </a:rPr>
              <a:t>Kevodi</a:t>
            </a:r>
            <a:r>
              <a:rPr lang="en-US" sz="4000" dirty="0" smtClean="0">
                <a:solidFill>
                  <a:schemeClr val="bg1"/>
                </a:solidFill>
              </a:rPr>
              <a:t> </a:t>
            </a:r>
            <a:r>
              <a:rPr lang="en-US" sz="4000" dirty="0" err="1">
                <a:solidFill>
                  <a:schemeClr val="bg1"/>
                </a:solidFill>
              </a:rPr>
              <a:t>va-Yagel</a:t>
            </a:r>
            <a:r>
              <a:rPr lang="en-US" sz="4000" dirty="0">
                <a:solidFill>
                  <a:schemeClr val="bg1"/>
                </a:solidFill>
              </a:rPr>
              <a:t> </a:t>
            </a:r>
            <a:r>
              <a:rPr lang="en-US" sz="4000" dirty="0" err="1">
                <a:solidFill>
                  <a:schemeClr val="bg1"/>
                </a:solidFill>
              </a:rPr>
              <a:t>Kevodi</a:t>
            </a:r>
            <a:r>
              <a:rPr lang="en-US" sz="4000" dirty="0">
                <a:solidFill>
                  <a:schemeClr val="bg1"/>
                </a:solidFill>
              </a:rPr>
              <a:t> </a:t>
            </a:r>
            <a:r>
              <a:rPr lang="en-US" sz="4000" dirty="0" smtClean="0">
                <a:solidFill>
                  <a:schemeClr val="bg1"/>
                </a:solidFill>
              </a:rPr>
              <a:t> //</a:t>
            </a:r>
          </a:p>
        </p:txBody>
      </p:sp>
    </p:spTree>
    <p:extLst>
      <p:ext uri="{BB962C8B-B14F-4D97-AF65-F5344CB8AC3E}">
        <p14:creationId xmlns:p14="http://schemas.microsoft.com/office/powerpoint/2010/main" val="9996605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6451288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Hebrew alphabet print cursive and numerical value Free vector in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6" y="-6188"/>
            <a:ext cx="7772400" cy="7772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166420" y="349728"/>
            <a:ext cx="3744416" cy="2031325"/>
          </a:xfrm>
          <a:prstGeom prst="rect">
            <a:avLst/>
          </a:prstGeom>
          <a:solidFill>
            <a:srgbClr val="002060"/>
          </a:solidFill>
        </p:spPr>
        <p:txBody>
          <a:bodyPr wrap="square">
            <a:spAutoFit/>
          </a:bodyPr>
          <a:lstStyle/>
          <a:p>
            <a:pPr algn="ctr"/>
            <a:r>
              <a:rPr lang="en-US" sz="3000" b="1" dirty="0">
                <a:solidFill>
                  <a:srgbClr val="FFFF00"/>
                </a:solidFill>
              </a:rPr>
              <a:t>Hebrew </a:t>
            </a:r>
            <a:r>
              <a:rPr lang="en-US" sz="3000" b="1" dirty="0" smtClean="0">
                <a:solidFill>
                  <a:srgbClr val="FFFF00"/>
                </a:solidFill>
              </a:rPr>
              <a:t>Alphabet</a:t>
            </a:r>
          </a:p>
          <a:p>
            <a:pPr algn="ctr"/>
            <a:r>
              <a:rPr lang="zh-TW" altLang="en-US" sz="3200" b="1" dirty="0" smtClean="0">
                <a:solidFill>
                  <a:srgbClr val="FFFF00"/>
                </a:solidFill>
              </a:rPr>
              <a:t>希</a:t>
            </a:r>
            <a:r>
              <a:rPr lang="zh-TW" altLang="en-US" sz="3200" b="1" dirty="0">
                <a:solidFill>
                  <a:srgbClr val="FFFF00"/>
                </a:solidFill>
              </a:rPr>
              <a:t>伯來文的字</a:t>
            </a:r>
            <a:r>
              <a:rPr lang="zh-TW" altLang="en-US" sz="3200" b="1" dirty="0" smtClean="0">
                <a:solidFill>
                  <a:srgbClr val="FFFF00"/>
                </a:solidFill>
              </a:rPr>
              <a:t>音</a:t>
            </a:r>
            <a:endParaRPr lang="en-US" altLang="zh-TW" sz="3200" b="1" dirty="0" smtClean="0">
              <a:solidFill>
                <a:srgbClr val="FFFF00"/>
              </a:solidFill>
            </a:endParaRPr>
          </a:p>
          <a:p>
            <a:pPr algn="ctr"/>
            <a:r>
              <a:rPr lang="en-US" sz="3200" b="1" dirty="0" smtClean="0">
                <a:solidFill>
                  <a:srgbClr val="FFFF00"/>
                </a:solidFill>
              </a:rPr>
              <a:t>Printed &amp; Cursive</a:t>
            </a:r>
          </a:p>
          <a:p>
            <a:pPr algn="ctr"/>
            <a:r>
              <a:rPr lang="zh-TW" altLang="en-US" sz="3200" b="1" dirty="0" smtClean="0">
                <a:solidFill>
                  <a:srgbClr val="FFFF00"/>
                </a:solidFill>
              </a:rPr>
              <a:t>印刷</a:t>
            </a:r>
            <a:r>
              <a:rPr lang="zh-CN" altLang="en-US" sz="3200" b="1" dirty="0" smtClean="0">
                <a:solidFill>
                  <a:srgbClr val="FFFF00"/>
                </a:solidFill>
              </a:rPr>
              <a:t>體</a:t>
            </a:r>
            <a:r>
              <a:rPr lang="zh-TW" altLang="en-US" sz="3200" b="1" dirty="0" smtClean="0">
                <a:solidFill>
                  <a:srgbClr val="FFFF00"/>
                </a:solidFill>
              </a:rPr>
              <a:t>與</a:t>
            </a:r>
            <a:r>
              <a:rPr lang="zh-TW" altLang="en-US" sz="3200" b="1" dirty="0">
                <a:solidFill>
                  <a:srgbClr val="FFFF00"/>
                </a:solidFill>
              </a:rPr>
              <a:t>草書</a:t>
            </a:r>
            <a:endParaRPr lang="en-US" sz="3200" b="1" dirty="0">
              <a:solidFill>
                <a:srgbClr val="FFFF00"/>
              </a:solidFill>
            </a:endParaRPr>
          </a:p>
        </p:txBody>
      </p:sp>
      <p:pic>
        <p:nvPicPr>
          <p:cNvPr id="118786" name="Picture 2" descr="How do you write that in Hebrew? | Hebrew Language 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452" y="2564904"/>
            <a:ext cx="5513898" cy="393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88549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6418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08543"/>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5600" b="1" dirty="0">
                <a:solidFill>
                  <a:srgbClr val="C00000"/>
                </a:solidFill>
              </a:rPr>
              <a:t>Interesting Hebrew </a:t>
            </a:r>
            <a:r>
              <a:rPr lang="en-US" sz="5600" b="1" dirty="0" smtClean="0">
                <a:solidFill>
                  <a:srgbClr val="C00000"/>
                </a:solidFill>
              </a:rPr>
              <a:t>(X</a:t>
            </a:r>
            <a:r>
              <a:rPr lang="en-US" altLang="zh-CN" sz="5600" b="1" dirty="0" smtClean="0">
                <a:solidFill>
                  <a:srgbClr val="C00000"/>
                </a:solidFill>
              </a:rPr>
              <a:t>I</a:t>
            </a:r>
            <a:r>
              <a:rPr lang="en-US" sz="5600" b="1" dirty="0" smtClean="0">
                <a:solidFill>
                  <a:srgbClr val="C00000"/>
                </a:solidFill>
              </a:rPr>
              <a:t>)</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十一</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1323861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troduction to Hebrew Verb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9" y="18008"/>
            <a:ext cx="6572564" cy="65836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he Seven Binyani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he Seven Binyani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Introduction to Hebrew Ver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2016" y="1412776"/>
            <a:ext cx="5386243" cy="5303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3181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gnates | Comprehensible Hebr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9395" y="2564904"/>
            <a:ext cx="6811963"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st, Present Tenses Poster - JECCMarket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56"/>
            <a:ext cx="51435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53237" y="476672"/>
            <a:ext cx="3775393" cy="1754326"/>
          </a:xfrm>
          <a:prstGeom prst="rect">
            <a:avLst/>
          </a:prstGeom>
          <a:solidFill>
            <a:srgbClr val="002060"/>
          </a:solidFill>
        </p:spPr>
        <p:txBody>
          <a:bodyPr wrap="none">
            <a:spAutoFit/>
          </a:bodyPr>
          <a:lstStyle/>
          <a:p>
            <a:pPr algn="ctr"/>
            <a:r>
              <a:rPr lang="en-US" sz="3600" b="1" dirty="0" smtClean="0">
                <a:solidFill>
                  <a:srgbClr val="FFFF00"/>
                </a:solidFill>
              </a:rPr>
              <a:t>Verb</a:t>
            </a:r>
          </a:p>
          <a:p>
            <a:pPr algn="ctr"/>
            <a:r>
              <a:rPr lang="en-US" sz="3600" b="1" dirty="0" smtClean="0">
                <a:solidFill>
                  <a:srgbClr val="FFFF00"/>
                </a:solidFill>
              </a:rPr>
              <a:t>Past &amp; Present </a:t>
            </a:r>
          </a:p>
          <a:p>
            <a:pPr algn="ctr"/>
            <a:r>
              <a:rPr lang="en-US" sz="3600" b="1" dirty="0" smtClean="0">
                <a:solidFill>
                  <a:srgbClr val="FFFF00"/>
                </a:solidFill>
              </a:rPr>
              <a:t>Modern Hebrew </a:t>
            </a:r>
            <a:endParaRPr lang="en-US" sz="3600" dirty="0">
              <a:solidFill>
                <a:srgbClr val="FFFF00"/>
              </a:solidFill>
            </a:endParaRPr>
          </a:p>
        </p:txBody>
      </p:sp>
    </p:spTree>
    <p:extLst>
      <p:ext uri="{BB962C8B-B14F-4D97-AF65-F5344CB8AC3E}">
        <p14:creationId xmlns:p14="http://schemas.microsoft.com/office/powerpoint/2010/main" val="15806685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ebrew verbs: to tell (Present and Past tense)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9" y="30460"/>
            <a:ext cx="12192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9381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et's Chat In Hebrew - Raccoons - Powering what's nex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1" y="116632"/>
            <a:ext cx="9600038" cy="60350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595275" y="2492896"/>
            <a:ext cx="2577426" cy="3539430"/>
          </a:xfrm>
          <a:prstGeom prst="rect">
            <a:avLst/>
          </a:prstGeom>
          <a:solidFill>
            <a:srgbClr val="002060"/>
          </a:solidFill>
        </p:spPr>
        <p:txBody>
          <a:bodyPr wrap="square">
            <a:spAutoFit/>
          </a:bodyPr>
          <a:lstStyle/>
          <a:p>
            <a:pPr algn="ctr"/>
            <a:r>
              <a:rPr lang="en-US" sz="3200" b="1" dirty="0" smtClean="0">
                <a:solidFill>
                  <a:srgbClr val="FFFF00"/>
                </a:solidFill>
              </a:rPr>
              <a:t>Verb </a:t>
            </a:r>
          </a:p>
          <a:p>
            <a:pPr algn="ctr"/>
            <a:r>
              <a:rPr lang="en-US" sz="3200" b="1" dirty="0" smtClean="0">
                <a:solidFill>
                  <a:srgbClr val="FFFF00"/>
                </a:solidFill>
              </a:rPr>
              <a:t>Conjugation</a:t>
            </a:r>
          </a:p>
          <a:p>
            <a:pPr algn="ctr"/>
            <a:r>
              <a:rPr lang="en-US" sz="3200" b="1" dirty="0" smtClean="0">
                <a:solidFill>
                  <a:srgbClr val="FFFF00"/>
                </a:solidFill>
              </a:rPr>
              <a:t>In Various</a:t>
            </a:r>
          </a:p>
          <a:p>
            <a:pPr algn="ctr"/>
            <a:r>
              <a:rPr lang="en-US" sz="3200" b="1" dirty="0" err="1" smtClean="0">
                <a:solidFill>
                  <a:srgbClr val="FFFF00"/>
                </a:solidFill>
              </a:rPr>
              <a:t>Binyanim</a:t>
            </a:r>
            <a:endParaRPr lang="en-US" sz="3200" b="1" dirty="0">
              <a:solidFill>
                <a:srgbClr val="FFFF00"/>
              </a:solidFill>
            </a:endParaRPr>
          </a:p>
          <a:p>
            <a:pPr algn="ctr"/>
            <a:endParaRPr lang="en-US" sz="3200" b="1" dirty="0">
              <a:solidFill>
                <a:srgbClr val="FFFF00"/>
              </a:solidFill>
            </a:endParaRPr>
          </a:p>
          <a:p>
            <a:pPr algn="ctr"/>
            <a:r>
              <a:rPr lang="en-US" sz="3200" b="1" dirty="0">
                <a:solidFill>
                  <a:srgbClr val="FFFF00"/>
                </a:solidFill>
              </a:rPr>
              <a:t>Modern Hebrew</a:t>
            </a:r>
            <a:endParaRPr lang="en-US" sz="3200" dirty="0"/>
          </a:p>
        </p:txBody>
      </p:sp>
    </p:spTree>
    <p:extLst>
      <p:ext uri="{BB962C8B-B14F-4D97-AF65-F5344CB8AC3E}">
        <p14:creationId xmlns:p14="http://schemas.microsoft.com/office/powerpoint/2010/main" val="41387382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ebrew Verbs Lesson #8 – Conjugating Verbs Answer Key | The Kefa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8" y="-2127696"/>
            <a:ext cx="7759564" cy="101498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769312" y="2551837"/>
            <a:ext cx="4229756" cy="2800767"/>
          </a:xfrm>
          <a:prstGeom prst="rect">
            <a:avLst/>
          </a:prstGeom>
          <a:solidFill>
            <a:srgbClr val="002060"/>
          </a:solidFill>
        </p:spPr>
        <p:txBody>
          <a:bodyPr wrap="square">
            <a:spAutoFit/>
          </a:bodyPr>
          <a:lstStyle/>
          <a:p>
            <a:pPr algn="ctr"/>
            <a:r>
              <a:rPr lang="en-US" sz="4000" b="1" dirty="0" smtClean="0">
                <a:solidFill>
                  <a:srgbClr val="FFFF00"/>
                </a:solidFill>
              </a:rPr>
              <a:t>Verb</a:t>
            </a:r>
          </a:p>
          <a:p>
            <a:pPr algn="ctr"/>
            <a:r>
              <a:rPr lang="en-US" sz="4000" b="1" dirty="0" smtClean="0">
                <a:solidFill>
                  <a:srgbClr val="FFFF00"/>
                </a:solidFill>
              </a:rPr>
              <a:t>Present Tense </a:t>
            </a:r>
            <a:endParaRPr lang="en-US" sz="4000" b="1" dirty="0">
              <a:solidFill>
                <a:srgbClr val="FFFF00"/>
              </a:solidFill>
            </a:endParaRPr>
          </a:p>
          <a:p>
            <a:pPr algn="ctr"/>
            <a:r>
              <a:rPr lang="en-US" sz="4000" b="1" dirty="0">
                <a:solidFill>
                  <a:srgbClr val="FFFF00"/>
                </a:solidFill>
              </a:rPr>
              <a:t>Conjugation</a:t>
            </a:r>
          </a:p>
          <a:p>
            <a:pPr algn="ctr"/>
            <a:endParaRPr lang="en-US" sz="1600" b="1" dirty="0">
              <a:solidFill>
                <a:srgbClr val="FFFF00"/>
              </a:solidFill>
            </a:endParaRPr>
          </a:p>
          <a:p>
            <a:pPr algn="ctr"/>
            <a:r>
              <a:rPr lang="en-US" sz="4000" b="1" dirty="0">
                <a:solidFill>
                  <a:srgbClr val="FFFF00"/>
                </a:solidFill>
              </a:rPr>
              <a:t>Modern Hebrew</a:t>
            </a:r>
            <a:endParaRPr lang="en-US" sz="4000" dirty="0"/>
          </a:p>
        </p:txBody>
      </p:sp>
    </p:spTree>
    <p:extLst>
      <p:ext uri="{BB962C8B-B14F-4D97-AF65-F5344CB8AC3E}">
        <p14:creationId xmlns:p14="http://schemas.microsoft.com/office/powerpoint/2010/main" val="24211033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212" y="174974"/>
            <a:ext cx="8408876" cy="4093428"/>
          </a:xfrm>
          <a:prstGeom prst="rect">
            <a:avLst/>
          </a:prstGeom>
          <a:solidFill>
            <a:srgbClr val="7030A0"/>
          </a:solidFill>
        </p:spPr>
        <p:txBody>
          <a:bodyPr wrap="square" rtlCol="0" anchor="t">
            <a:spAutoFit/>
          </a:bodyPr>
          <a:lstStyle/>
          <a:p>
            <a:r>
              <a:rPr lang="en-US" sz="2200" dirty="0" err="1" smtClean="0">
                <a:solidFill>
                  <a:schemeClr val="bg1"/>
                </a:solidFill>
              </a:rPr>
              <a:t>Aprende</a:t>
            </a:r>
            <a:r>
              <a:rPr lang="en-US" sz="2200" dirty="0" smtClean="0">
                <a:solidFill>
                  <a:schemeClr val="bg1"/>
                </a:solidFill>
              </a:rPr>
              <a:t> </a:t>
            </a:r>
            <a:r>
              <a:rPr lang="en-US" sz="2200" dirty="0" err="1">
                <a:solidFill>
                  <a:schemeClr val="bg1"/>
                </a:solidFill>
              </a:rPr>
              <a:t>H</a:t>
            </a:r>
            <a:r>
              <a:rPr lang="en-US" sz="2200" dirty="0" err="1" smtClean="0">
                <a:solidFill>
                  <a:schemeClr val="bg1"/>
                </a:solidFill>
              </a:rPr>
              <a:t>ebreo</a:t>
            </a:r>
            <a:r>
              <a:rPr lang="en-US" sz="2200" dirty="0" smtClean="0">
                <a:solidFill>
                  <a:schemeClr val="bg1"/>
                </a:solidFill>
              </a:rPr>
              <a:t> </a:t>
            </a:r>
            <a:r>
              <a:rPr lang="en-US" sz="2200" dirty="0" err="1" smtClean="0">
                <a:solidFill>
                  <a:schemeClr val="bg1"/>
                </a:solidFill>
              </a:rPr>
              <a:t>mientras</a:t>
            </a:r>
            <a:r>
              <a:rPr lang="en-US" sz="2200" dirty="0" smtClean="0">
                <a:solidFill>
                  <a:schemeClr val="bg1"/>
                </a:solidFill>
              </a:rPr>
              <a:t> </a:t>
            </a:r>
            <a:r>
              <a:rPr lang="en-US" sz="2200" dirty="0" err="1" smtClean="0">
                <a:solidFill>
                  <a:schemeClr val="bg1"/>
                </a:solidFill>
              </a:rPr>
              <a:t>Cantas</a:t>
            </a:r>
            <a:endParaRPr lang="en-US" sz="2200" b="1" dirty="0" smtClean="0">
              <a:solidFill>
                <a:schemeClr val="bg1"/>
              </a:solidFill>
            </a:endParaRPr>
          </a:p>
          <a:p>
            <a:r>
              <a:rPr lang="en-US" sz="2200" dirty="0" err="1">
                <a:solidFill>
                  <a:schemeClr val="bg1"/>
                </a:solidFill>
              </a:rPr>
              <a:t>Apprenez</a:t>
            </a:r>
            <a:r>
              <a:rPr lang="en-US" sz="2200" dirty="0">
                <a:solidFill>
                  <a:schemeClr val="bg1"/>
                </a:solidFill>
              </a:rPr>
              <a:t> </a:t>
            </a:r>
            <a:r>
              <a:rPr lang="en-US" sz="2200" dirty="0" err="1" smtClean="0">
                <a:solidFill>
                  <a:schemeClr val="bg1"/>
                </a:solidFill>
              </a:rPr>
              <a:t>l'Hébreu</a:t>
            </a:r>
            <a:r>
              <a:rPr lang="en-US" sz="2200" dirty="0" smtClean="0">
                <a:solidFill>
                  <a:schemeClr val="bg1"/>
                </a:solidFill>
              </a:rPr>
              <a:t> </a:t>
            </a:r>
            <a:r>
              <a:rPr lang="en-US" sz="2200" dirty="0">
                <a:solidFill>
                  <a:schemeClr val="bg1"/>
                </a:solidFill>
              </a:rPr>
              <a:t>en </a:t>
            </a:r>
            <a:r>
              <a:rPr lang="en-US" sz="2200" dirty="0" err="1" smtClean="0">
                <a:solidFill>
                  <a:schemeClr val="bg1"/>
                </a:solidFill>
              </a:rPr>
              <a:t>Chantant</a:t>
            </a:r>
            <a:endParaRPr lang="en-US" sz="2200" dirty="0" smtClean="0">
              <a:solidFill>
                <a:schemeClr val="bg1"/>
              </a:solidFill>
            </a:endParaRPr>
          </a:p>
          <a:p>
            <a:r>
              <a:rPr lang="en-US" sz="2200" dirty="0" err="1" smtClean="0">
                <a:solidFill>
                  <a:schemeClr val="bg1"/>
                </a:solidFill>
              </a:rPr>
              <a:t>Lerne</a:t>
            </a:r>
            <a:r>
              <a:rPr lang="en-US" sz="2200" dirty="0" smtClean="0">
                <a:solidFill>
                  <a:schemeClr val="bg1"/>
                </a:solidFill>
              </a:rPr>
              <a:t> </a:t>
            </a:r>
            <a:r>
              <a:rPr lang="en-US" sz="2200" dirty="0" err="1">
                <a:solidFill>
                  <a:schemeClr val="bg1"/>
                </a:solidFill>
              </a:rPr>
              <a:t>Hebräisch</a:t>
            </a:r>
            <a:r>
              <a:rPr lang="en-US" sz="2200" dirty="0">
                <a:solidFill>
                  <a:schemeClr val="bg1"/>
                </a:solidFill>
              </a:rPr>
              <a:t> </a:t>
            </a:r>
            <a:r>
              <a:rPr lang="en-US" sz="2200" dirty="0" err="1">
                <a:solidFill>
                  <a:schemeClr val="bg1"/>
                </a:solidFill>
              </a:rPr>
              <a:t>beim</a:t>
            </a:r>
            <a:r>
              <a:rPr lang="en-US" sz="2200" dirty="0">
                <a:solidFill>
                  <a:schemeClr val="bg1"/>
                </a:solidFill>
              </a:rPr>
              <a:t> </a:t>
            </a:r>
            <a:r>
              <a:rPr lang="en-US" sz="2200" dirty="0" err="1" smtClean="0">
                <a:solidFill>
                  <a:schemeClr val="bg1"/>
                </a:solidFill>
              </a:rPr>
              <a:t>Singen</a:t>
            </a:r>
            <a:endParaRPr lang="en-US" sz="2200" dirty="0">
              <a:solidFill>
                <a:schemeClr val="bg1"/>
              </a:solidFill>
            </a:endParaRPr>
          </a:p>
          <a:p>
            <a:r>
              <a:rPr lang="ko-KR" altLang="en-US" sz="2200" b="1" dirty="0" smtClean="0">
                <a:solidFill>
                  <a:schemeClr val="bg1"/>
                </a:solidFill>
              </a:rPr>
              <a:t>노래하며 배우는 히브리어</a:t>
            </a:r>
            <a:endParaRPr lang="en-US" sz="2200" b="1" dirty="0" smtClean="0">
              <a:solidFill>
                <a:schemeClr val="bg1"/>
              </a:solidFill>
            </a:endParaRPr>
          </a:p>
          <a:p>
            <a:r>
              <a:rPr lang="zh-CN" altLang="en-US" sz="2200" b="1" dirty="0" smtClean="0">
                <a:solidFill>
                  <a:schemeClr val="bg1"/>
                </a:solidFill>
              </a:rPr>
              <a:t>唱歌來學習希伯來語</a:t>
            </a:r>
            <a:endParaRPr lang="en-US" altLang="zh-CN" sz="2200" b="1" dirty="0" smtClean="0">
              <a:solidFill>
                <a:schemeClr val="bg1"/>
              </a:solidFill>
            </a:endParaRPr>
          </a:p>
          <a:p>
            <a:endParaRPr lang="en-US" altLang="zh-CN" sz="1000" b="1" dirty="0" smtClean="0">
              <a:solidFill>
                <a:schemeClr val="bg1"/>
              </a:solidFill>
            </a:endParaRPr>
          </a:p>
          <a:p>
            <a:pPr algn="ctr"/>
            <a:r>
              <a:rPr lang="en-US" sz="6600" b="1" dirty="0" smtClean="0">
                <a:solidFill>
                  <a:srgbClr val="FFFF00"/>
                </a:solidFill>
              </a:rPr>
              <a:t>Learn Hebrew</a:t>
            </a:r>
          </a:p>
          <a:p>
            <a:pPr algn="ctr"/>
            <a:r>
              <a:rPr lang="en-US" sz="6600" b="1" dirty="0" smtClean="0">
                <a:solidFill>
                  <a:srgbClr val="FFFF00"/>
                </a:solidFill>
              </a:rPr>
              <a:t>While Singing (III)</a:t>
            </a:r>
            <a:endParaRPr lang="en-US" sz="800" b="1" dirty="0" smtClean="0">
              <a:solidFill>
                <a:srgbClr val="FFFF00"/>
              </a:solidFill>
            </a:endParaRPr>
          </a:p>
          <a:p>
            <a:pPr algn="ctr"/>
            <a:endParaRPr lang="en-US" sz="800" b="1" dirty="0" smtClean="0">
              <a:solidFill>
                <a:srgbClr val="FFFF00"/>
              </a:solidFill>
            </a:endParaRPr>
          </a:p>
        </p:txBody>
      </p:sp>
      <p:sp>
        <p:nvSpPr>
          <p:cNvPr id="3" name="Rectangle 2"/>
          <p:cNvSpPr/>
          <p:nvPr/>
        </p:nvSpPr>
        <p:spPr>
          <a:xfrm>
            <a:off x="3934172" y="4391513"/>
            <a:ext cx="7825950" cy="2246769"/>
          </a:xfrm>
          <a:prstGeom prst="rect">
            <a:avLst/>
          </a:prstGeom>
          <a:solidFill>
            <a:srgbClr val="002060"/>
          </a:solidFill>
        </p:spPr>
        <p:txBody>
          <a:bodyPr wrap="square">
            <a:spAutoFit/>
          </a:bodyPr>
          <a:lstStyle/>
          <a:p>
            <a:r>
              <a:rPr lang="en-US" sz="3000" b="1" dirty="0" smtClean="0">
                <a:solidFill>
                  <a:srgbClr val="FFFF00"/>
                </a:solidFill>
              </a:rPr>
              <a:t>Voice: Ezra Kim, Ph.D.</a:t>
            </a:r>
          </a:p>
          <a:p>
            <a:r>
              <a:rPr lang="fr-FR" sz="2000" b="1" dirty="0" smtClean="0">
                <a:solidFill>
                  <a:schemeClr val="bg1"/>
                </a:solidFill>
              </a:rPr>
              <a:t>				</a:t>
            </a:r>
            <a:r>
              <a:rPr lang="es-ES" sz="2000" b="1" dirty="0" smtClean="0">
                <a:solidFill>
                  <a:schemeClr val="bg1"/>
                </a:solidFill>
              </a:rPr>
              <a:t>				</a:t>
            </a:r>
            <a:r>
              <a:rPr lang="es-ES" b="1" dirty="0" smtClean="0">
                <a:solidFill>
                  <a:schemeClr val="bg1"/>
                </a:solidFill>
              </a:rPr>
              <a:t>				Cantado </a:t>
            </a:r>
            <a:r>
              <a:rPr lang="es-ES" b="1" dirty="0">
                <a:solidFill>
                  <a:schemeClr val="bg1"/>
                </a:solidFill>
              </a:rPr>
              <a:t>por </a:t>
            </a:r>
            <a:r>
              <a:rPr lang="es-ES" b="1" dirty="0" smtClean="0">
                <a:solidFill>
                  <a:schemeClr val="bg1"/>
                </a:solidFill>
              </a:rPr>
              <a:t>E</a:t>
            </a:r>
            <a:r>
              <a:rPr lang="en-US" b="1" dirty="0" err="1" smtClean="0">
                <a:solidFill>
                  <a:schemeClr val="bg1"/>
                </a:solidFill>
              </a:rPr>
              <a:t>sdras</a:t>
            </a:r>
            <a:r>
              <a:rPr lang="es-ES" b="1" dirty="0" smtClean="0">
                <a:solidFill>
                  <a:schemeClr val="bg1"/>
                </a:solidFill>
              </a:rPr>
              <a:t> </a:t>
            </a:r>
            <a:r>
              <a:rPr lang="en-US" b="1" dirty="0">
                <a:solidFill>
                  <a:schemeClr val="bg1"/>
                </a:solidFill>
              </a:rPr>
              <a:t>Kim, Ph.D</a:t>
            </a:r>
            <a:r>
              <a:rPr lang="en-US" b="1" dirty="0" smtClean="0">
                <a:solidFill>
                  <a:schemeClr val="bg1"/>
                </a:solidFill>
              </a:rPr>
              <a:t>.</a:t>
            </a:r>
            <a:r>
              <a:rPr lang="fr-FR" b="1" dirty="0">
                <a:solidFill>
                  <a:schemeClr val="bg1"/>
                </a:solidFill>
              </a:rPr>
              <a:t> </a:t>
            </a:r>
            <a:endParaRPr lang="fr-FR" b="1" dirty="0" smtClean="0">
              <a:solidFill>
                <a:schemeClr val="bg1"/>
              </a:solidFill>
            </a:endParaRPr>
          </a:p>
          <a:p>
            <a:r>
              <a:rPr lang="fr-FR" b="1" dirty="0">
                <a:solidFill>
                  <a:schemeClr val="bg1"/>
                </a:solidFill>
              </a:rPr>
              <a:t>	</a:t>
            </a:r>
            <a:r>
              <a:rPr lang="fr-FR" b="1" dirty="0" smtClean="0">
                <a:solidFill>
                  <a:schemeClr val="bg1"/>
                </a:solidFill>
              </a:rPr>
              <a:t>			Chanté </a:t>
            </a:r>
            <a:r>
              <a:rPr lang="fr-FR" b="1" dirty="0">
                <a:solidFill>
                  <a:schemeClr val="bg1"/>
                </a:solidFill>
              </a:rPr>
              <a:t>par Ezra </a:t>
            </a:r>
            <a:r>
              <a:rPr lang="en-US" b="1" dirty="0">
                <a:solidFill>
                  <a:schemeClr val="bg1"/>
                </a:solidFill>
              </a:rPr>
              <a:t>Kim, Ph.D</a:t>
            </a:r>
            <a:r>
              <a:rPr lang="en-US" b="1" dirty="0" smtClean="0">
                <a:solidFill>
                  <a:schemeClr val="bg1"/>
                </a:solidFill>
              </a:rPr>
              <a:t>.</a:t>
            </a:r>
          </a:p>
          <a:p>
            <a:r>
              <a:rPr lang="de-DE" b="1" dirty="0" smtClean="0">
                <a:solidFill>
                  <a:schemeClr val="bg1"/>
                </a:solidFill>
              </a:rPr>
              <a:t>				Gesungen </a:t>
            </a:r>
            <a:r>
              <a:rPr lang="de-DE" b="1" dirty="0">
                <a:solidFill>
                  <a:schemeClr val="bg1"/>
                </a:solidFill>
              </a:rPr>
              <a:t>von Ezra </a:t>
            </a:r>
            <a:r>
              <a:rPr lang="de-DE" b="1" dirty="0" smtClean="0">
                <a:solidFill>
                  <a:schemeClr val="bg1"/>
                </a:solidFill>
              </a:rPr>
              <a:t>Kim, Ph.D.</a:t>
            </a:r>
            <a:endParaRPr lang="fr-FR" b="1" dirty="0">
              <a:solidFill>
                <a:schemeClr val="bg1"/>
              </a:solidFill>
            </a:endParaRPr>
          </a:p>
          <a:p>
            <a:r>
              <a:rPr lang="en-US" altLang="ko-KR" b="1" dirty="0" smtClean="0">
                <a:solidFill>
                  <a:schemeClr val="bg1"/>
                </a:solidFill>
              </a:rPr>
              <a:t>				</a:t>
            </a:r>
            <a:r>
              <a:rPr lang="ko-KR" altLang="en-US" b="1" dirty="0" smtClean="0">
                <a:solidFill>
                  <a:schemeClr val="bg1"/>
                </a:solidFill>
              </a:rPr>
              <a:t>노래</a:t>
            </a:r>
            <a:r>
              <a:rPr lang="en-US" altLang="ko-KR" b="1" dirty="0" smtClean="0">
                <a:solidFill>
                  <a:schemeClr val="bg1"/>
                </a:solidFill>
              </a:rPr>
              <a:t>: </a:t>
            </a:r>
            <a:r>
              <a:rPr lang="ko-KR" altLang="en-US" b="1" dirty="0" smtClean="0">
                <a:solidFill>
                  <a:schemeClr val="bg1"/>
                </a:solidFill>
              </a:rPr>
              <a:t>김경래 박사</a:t>
            </a:r>
            <a:endParaRPr lang="en-US" altLang="ko-KR" b="1" dirty="0" smtClean="0">
              <a:solidFill>
                <a:schemeClr val="bg1"/>
              </a:solidFill>
            </a:endParaRPr>
          </a:p>
          <a:p>
            <a:r>
              <a:rPr lang="en-US" altLang="zh-CN" b="1" dirty="0" smtClean="0">
                <a:solidFill>
                  <a:schemeClr val="bg1"/>
                </a:solidFill>
              </a:rPr>
              <a:t>				</a:t>
            </a:r>
            <a:r>
              <a:rPr lang="zh-CN" altLang="en-US" b="1" dirty="0" smtClean="0">
                <a:solidFill>
                  <a:schemeClr val="bg1"/>
                </a:solidFill>
              </a:rPr>
              <a:t>由金京來博士演唱</a:t>
            </a:r>
            <a:endParaRPr lang="en-US" b="1" dirty="0">
              <a:solidFill>
                <a:schemeClr val="bg1"/>
              </a:solidFill>
            </a:endParaRPr>
          </a:p>
        </p:txBody>
      </p:sp>
      <p:sp>
        <p:nvSpPr>
          <p:cNvPr id="5" name="Rectangle 4"/>
          <p:cNvSpPr/>
          <p:nvPr/>
        </p:nvSpPr>
        <p:spPr>
          <a:xfrm>
            <a:off x="261764" y="4268402"/>
            <a:ext cx="3363158" cy="2369880"/>
          </a:xfrm>
          <a:prstGeom prst="rect">
            <a:avLst/>
          </a:prstGeom>
        </p:spPr>
        <p:txBody>
          <a:bodyPr wrap="square">
            <a:spAutoFit/>
          </a:bodyPr>
          <a:lstStyle/>
          <a:p>
            <a:pPr algn="ctr"/>
            <a:r>
              <a:rPr lang="he-IL" sz="2000" b="1" dirty="0">
                <a:solidFill>
                  <a:srgbClr val="C00000"/>
                </a:solidFill>
              </a:rPr>
              <a:t>מְקוֹר מַיִם חַיִּים </a:t>
            </a:r>
            <a:endParaRPr lang="en-US" sz="2000" b="1" dirty="0">
              <a:solidFill>
                <a:srgbClr val="C00000"/>
              </a:solidFill>
            </a:endParaRPr>
          </a:p>
          <a:p>
            <a:pPr algn="ctr"/>
            <a:r>
              <a:rPr lang="el-GR" sz="1600" b="1" dirty="0"/>
              <a:t>ἡ πηγή ὕδατος ζωῆς </a:t>
            </a:r>
            <a:endParaRPr lang="en-US" sz="1600" dirty="0"/>
          </a:p>
          <a:p>
            <a:pPr algn="ctr"/>
            <a:r>
              <a:rPr lang="en-US" sz="1600" b="1" i="1" dirty="0">
                <a:solidFill>
                  <a:srgbClr val="7030A0"/>
                </a:solidFill>
              </a:rPr>
              <a:t>The Spring of Living Water </a:t>
            </a:r>
            <a:endParaRPr lang="en-US" sz="1600" dirty="0">
              <a:solidFill>
                <a:srgbClr val="7030A0"/>
              </a:solidFill>
            </a:endParaRPr>
          </a:p>
          <a:p>
            <a:pPr algn="ctr"/>
            <a:r>
              <a:rPr lang="ko-KR" altLang="en-US" sz="1600" b="1" dirty="0">
                <a:solidFill>
                  <a:srgbClr val="00B050"/>
                </a:solidFill>
              </a:rPr>
              <a:t>생명수 샘</a:t>
            </a:r>
            <a:r>
              <a:rPr lang="ko-KR" altLang="en-US" sz="1600" dirty="0">
                <a:solidFill>
                  <a:srgbClr val="00B050"/>
                </a:solidFill>
              </a:rPr>
              <a:t>  </a:t>
            </a:r>
            <a:r>
              <a:rPr lang="zh-TW" altLang="en-US" sz="1600" b="1" dirty="0">
                <a:latin typeface="SimSun" panose="02010600030101010101" pitchFamily="2" charset="-122"/>
                <a:ea typeface="SimSun" panose="02010600030101010101" pitchFamily="2" charset="-122"/>
              </a:rPr>
              <a:t>生命水的泉源</a:t>
            </a:r>
            <a:endParaRPr lang="en-US" sz="1600" dirty="0">
              <a:latin typeface="SimSun" panose="02010600030101010101" pitchFamily="2" charset="-122"/>
              <a:ea typeface="SimSun" panose="02010600030101010101" pitchFamily="2" charset="-122"/>
            </a:endParaRPr>
          </a:p>
          <a:p>
            <a:pPr algn="ctr"/>
            <a:r>
              <a:rPr lang="en-US" sz="1600" b="1" i="1" dirty="0">
                <a:solidFill>
                  <a:srgbClr val="C00000"/>
                </a:solidFill>
              </a:rPr>
              <a:t>La </a:t>
            </a:r>
            <a:r>
              <a:rPr lang="en-US" sz="1600" b="1" i="1" dirty="0" err="1">
                <a:solidFill>
                  <a:srgbClr val="C00000"/>
                </a:solidFill>
              </a:rPr>
              <a:t>Fuente</a:t>
            </a:r>
            <a:r>
              <a:rPr lang="en-US" sz="1600" b="1" i="1" dirty="0">
                <a:solidFill>
                  <a:srgbClr val="C00000"/>
                </a:solidFill>
              </a:rPr>
              <a:t> de Agua Viva </a:t>
            </a:r>
          </a:p>
          <a:p>
            <a:pPr algn="ctr"/>
            <a:r>
              <a:rPr lang="en-US" sz="1600" b="1" i="1" dirty="0"/>
              <a:t>La Source </a:t>
            </a:r>
            <a:r>
              <a:rPr lang="en-US" sz="1600" b="1" i="1" dirty="0" err="1"/>
              <a:t>d'Eau</a:t>
            </a:r>
            <a:r>
              <a:rPr lang="en-US" sz="1600" b="1" i="1" dirty="0"/>
              <a:t> Vive</a:t>
            </a:r>
            <a:endParaRPr lang="en-US" sz="1600"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sz="1600" b="1" i="1" dirty="0" err="1"/>
              <a:t>Fonte</a:t>
            </a:r>
            <a:r>
              <a:rPr lang="en-US" sz="1600" b="1" i="1" dirty="0"/>
              <a:t> de </a:t>
            </a:r>
            <a:r>
              <a:rPr lang="en-US" sz="1600" b="1" i="1" dirty="0" err="1"/>
              <a:t>Água</a:t>
            </a:r>
            <a:r>
              <a:rPr lang="en-US" sz="1600" b="1" i="1" dirty="0"/>
              <a:t> Viva</a:t>
            </a:r>
            <a:endParaRPr lang="en-US" sz="1600" dirty="0"/>
          </a:p>
          <a:p>
            <a:pPr algn="ctr"/>
            <a:r>
              <a:rPr lang="en-US" sz="1600" b="1" dirty="0">
                <a:solidFill>
                  <a:srgbClr val="C00000"/>
                </a:solidFill>
              </a:rPr>
              <a:t>‎ </a:t>
            </a:r>
            <a:r>
              <a:rPr lang="ar-SA" sz="1600" b="1" dirty="0">
                <a:solidFill>
                  <a:srgbClr val="C00000"/>
                </a:solidFill>
              </a:rPr>
              <a:t>يَنْبُوعَ الْمِيَاهِ الْحَيَّةِ،</a:t>
            </a:r>
            <a:endParaRPr lang="en-US" sz="1600"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371919"/>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4074017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
          <p:cNvSpPr txBox="1"/>
          <p:nvPr/>
        </p:nvSpPr>
        <p:spPr>
          <a:xfrm>
            <a:off x="251819" y="119063"/>
            <a:ext cx="4330425" cy="582612"/>
          </a:xfrm>
          <a:prstGeom prst="rect">
            <a:avLst/>
          </a:prstGeom>
          <a:solidFill>
            <a:srgbClr val="002060"/>
          </a:solidFill>
          <a:ln w="9525">
            <a:noFill/>
          </a:ln>
        </p:spPr>
        <p:txBody>
          <a:bodyPr wrap="square">
            <a:spAutoFit/>
          </a:bodyPr>
          <a:lstStyle/>
          <a:p>
            <a:pPr eaLnBrk="1" hangingPunct="1"/>
            <a:r>
              <a:rPr lang="zh-CN" altLang="en-US" sz="3200" b="1" dirty="0">
                <a:solidFill>
                  <a:srgbClr val="FFFF00"/>
                </a:solidFill>
                <a:latin typeface="Arial" panose="020B0604020202020204" pitchFamily="34" charset="0"/>
              </a:rPr>
              <a:t>Our Father, our King</a:t>
            </a:r>
          </a:p>
        </p:txBody>
      </p:sp>
      <p:sp>
        <p:nvSpPr>
          <p:cNvPr id="4099" name="文本框 18"/>
          <p:cNvSpPr txBox="1"/>
          <p:nvPr/>
        </p:nvSpPr>
        <p:spPr>
          <a:xfrm>
            <a:off x="7590507" y="1444626"/>
            <a:ext cx="1600249" cy="398462"/>
          </a:xfrm>
          <a:prstGeom prst="rect">
            <a:avLst/>
          </a:prstGeom>
          <a:noFill/>
          <a:ln w="9525">
            <a:noFill/>
          </a:ln>
        </p:spPr>
        <p:txBody>
          <a:bodyPr wrap="square">
            <a:spAutoFit/>
          </a:bodyPr>
          <a:lstStyle/>
          <a:p>
            <a:pPr algn="ctr"/>
            <a:r>
              <a:rPr lang="en-US" altLang="zh-CN" sz="2000" b="1" dirty="0"/>
              <a:t>our Father</a:t>
            </a:r>
            <a:endParaRPr lang="zh-CN" altLang="en-US" sz="2000" b="1" dirty="0"/>
          </a:p>
        </p:txBody>
      </p:sp>
      <p:sp>
        <p:nvSpPr>
          <p:cNvPr id="4100" name="文本框 22"/>
          <p:cNvSpPr txBox="1"/>
          <p:nvPr/>
        </p:nvSpPr>
        <p:spPr>
          <a:xfrm>
            <a:off x="5622519" y="1430338"/>
            <a:ext cx="1447078" cy="398462"/>
          </a:xfrm>
          <a:prstGeom prst="rect">
            <a:avLst/>
          </a:prstGeom>
          <a:noFill/>
          <a:ln w="9525">
            <a:noFill/>
          </a:ln>
        </p:spPr>
        <p:txBody>
          <a:bodyPr wrap="square">
            <a:spAutoFit/>
          </a:bodyPr>
          <a:lstStyle/>
          <a:p>
            <a:pPr algn="ctr" eaLnBrk="1" hangingPunct="1"/>
            <a:r>
              <a:rPr lang="en-US" altLang="zh-CN" sz="2000" b="1" dirty="0"/>
              <a:t>o</a:t>
            </a:r>
            <a:r>
              <a:rPr lang="en-US" altLang="zh-CN" sz="2000" b="1" dirty="0" smtClean="0">
                <a:latin typeface="Arial" panose="020B0604020202020204" pitchFamily="34" charset="0"/>
              </a:rPr>
              <a:t>ur King</a:t>
            </a:r>
            <a:endParaRPr lang="zh-CN" altLang="en-US" sz="2000" b="1" dirty="0">
              <a:latin typeface="Arial" panose="020B0604020202020204" pitchFamily="34" charset="0"/>
            </a:endParaRPr>
          </a:p>
        </p:txBody>
      </p:sp>
      <p:sp>
        <p:nvSpPr>
          <p:cNvPr id="4101" name="文本框 23"/>
          <p:cNvSpPr txBox="1"/>
          <p:nvPr/>
        </p:nvSpPr>
        <p:spPr>
          <a:xfrm>
            <a:off x="1485900" y="1430338"/>
            <a:ext cx="1734830" cy="398462"/>
          </a:xfrm>
          <a:prstGeom prst="rect">
            <a:avLst/>
          </a:prstGeom>
          <a:noFill/>
          <a:ln w="9525">
            <a:noFill/>
          </a:ln>
        </p:spPr>
        <p:txBody>
          <a:bodyPr wrap="square">
            <a:spAutoFit/>
          </a:bodyPr>
          <a:lstStyle/>
          <a:p>
            <a:pPr algn="ctr"/>
            <a:r>
              <a:rPr lang="en-US" altLang="zh-CN" sz="2000" b="1" dirty="0"/>
              <a:t>our </a:t>
            </a:r>
            <a:r>
              <a:rPr lang="en-US" altLang="zh-CN" sz="2000" b="1" dirty="0" smtClean="0"/>
              <a:t>King</a:t>
            </a:r>
            <a:endParaRPr lang="zh-CN" altLang="en-US" sz="2000" b="1" dirty="0"/>
          </a:p>
        </p:txBody>
      </p:sp>
      <p:sp>
        <p:nvSpPr>
          <p:cNvPr id="4102" name="文本框 24"/>
          <p:cNvSpPr txBox="1"/>
          <p:nvPr/>
        </p:nvSpPr>
        <p:spPr>
          <a:xfrm>
            <a:off x="7680775" y="2478148"/>
            <a:ext cx="1983507"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He saved us</a:t>
            </a:r>
            <a:endParaRPr lang="zh-CN" altLang="en-US" sz="2000" b="1" dirty="0">
              <a:latin typeface="Arial" panose="020B0604020202020204" pitchFamily="34" charset="0"/>
            </a:endParaRPr>
          </a:p>
        </p:txBody>
      </p:sp>
      <p:sp>
        <p:nvSpPr>
          <p:cNvPr id="4103" name="文本框 25"/>
          <p:cNvSpPr txBox="1"/>
          <p:nvPr/>
        </p:nvSpPr>
        <p:spPr>
          <a:xfrm>
            <a:off x="2959538" y="2476500"/>
            <a:ext cx="2096769" cy="400110"/>
          </a:xfrm>
          <a:prstGeom prst="rect">
            <a:avLst/>
          </a:prstGeom>
          <a:noFill/>
          <a:ln w="9525">
            <a:noFill/>
          </a:ln>
        </p:spPr>
        <p:txBody>
          <a:bodyPr wrap="square">
            <a:spAutoFit/>
          </a:bodyPr>
          <a:lstStyle/>
          <a:p>
            <a:pPr algn="ctr"/>
            <a:r>
              <a:rPr lang="en-US" altLang="zh-CN" sz="2000" b="1" dirty="0"/>
              <a:t>He </a:t>
            </a:r>
            <a:r>
              <a:rPr lang="en-US" altLang="zh-CN" sz="2000" b="1" dirty="0" smtClean="0"/>
              <a:t>delivered </a:t>
            </a:r>
            <a:r>
              <a:rPr lang="en-US" altLang="zh-CN" sz="2000" b="1" dirty="0"/>
              <a:t>us</a:t>
            </a:r>
            <a:endParaRPr lang="zh-CN" altLang="en-US" sz="2000" b="1" dirty="0"/>
          </a:p>
        </p:txBody>
      </p:sp>
      <p:sp>
        <p:nvSpPr>
          <p:cNvPr id="4104" name="文本框 26"/>
          <p:cNvSpPr txBox="1"/>
          <p:nvPr/>
        </p:nvSpPr>
        <p:spPr>
          <a:xfrm>
            <a:off x="885858" y="2490788"/>
            <a:ext cx="1639461"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by grace</a:t>
            </a:r>
            <a:endParaRPr lang="zh-CN" altLang="en-US" sz="2000" b="1" dirty="0">
              <a:latin typeface="Arial" panose="020B0604020202020204" pitchFamily="34" charset="0"/>
            </a:endParaRPr>
          </a:p>
        </p:txBody>
      </p:sp>
      <p:pic>
        <p:nvPicPr>
          <p:cNvPr id="4105" name="图片 2"/>
          <p:cNvPicPr>
            <a:picLocks noChangeAspect="1"/>
          </p:cNvPicPr>
          <p:nvPr/>
        </p:nvPicPr>
        <p:blipFill>
          <a:blip r:embed="rId8"/>
          <a:srcRect l="52565" r="23561"/>
          <a:stretch>
            <a:fillRect/>
          </a:stretch>
        </p:blipFill>
        <p:spPr>
          <a:xfrm>
            <a:off x="5622519" y="782638"/>
            <a:ext cx="1616712" cy="647700"/>
          </a:xfrm>
          <a:prstGeom prst="rect">
            <a:avLst/>
          </a:prstGeom>
          <a:noFill/>
          <a:ln w="9525">
            <a:noFill/>
          </a:ln>
        </p:spPr>
      </p:pic>
      <p:pic>
        <p:nvPicPr>
          <p:cNvPr id="4106" name="图片 3"/>
          <p:cNvPicPr>
            <a:picLocks noChangeAspect="1"/>
          </p:cNvPicPr>
          <p:nvPr/>
        </p:nvPicPr>
        <p:blipFill>
          <a:blip r:embed="rId8"/>
          <a:srcRect l="28178" r="51326"/>
          <a:stretch>
            <a:fillRect/>
          </a:stretch>
        </p:blipFill>
        <p:spPr>
          <a:xfrm>
            <a:off x="3541320" y="796926"/>
            <a:ext cx="1386055" cy="647700"/>
          </a:xfrm>
          <a:prstGeom prst="rect">
            <a:avLst/>
          </a:prstGeom>
          <a:noFill/>
          <a:ln w="9525">
            <a:noFill/>
          </a:ln>
        </p:spPr>
      </p:pic>
      <p:pic>
        <p:nvPicPr>
          <p:cNvPr id="4107" name="图片 4"/>
          <p:cNvPicPr>
            <a:picLocks noChangeAspect="1"/>
          </p:cNvPicPr>
          <p:nvPr/>
        </p:nvPicPr>
        <p:blipFill>
          <a:blip r:embed="rId8"/>
          <a:srcRect r="75175"/>
          <a:stretch>
            <a:fillRect/>
          </a:stretch>
        </p:blipFill>
        <p:spPr>
          <a:xfrm>
            <a:off x="1381825" y="782638"/>
            <a:ext cx="1680196" cy="647700"/>
          </a:xfrm>
          <a:prstGeom prst="rect">
            <a:avLst/>
          </a:prstGeom>
          <a:noFill/>
          <a:ln w="9525">
            <a:noFill/>
          </a:ln>
        </p:spPr>
      </p:pic>
      <p:pic>
        <p:nvPicPr>
          <p:cNvPr id="4108" name="图片 5"/>
          <p:cNvPicPr>
            <a:picLocks noChangeAspect="1"/>
          </p:cNvPicPr>
          <p:nvPr/>
        </p:nvPicPr>
        <p:blipFill>
          <a:blip r:embed="rId8"/>
          <a:srcRect l="78992"/>
          <a:stretch>
            <a:fillRect/>
          </a:stretch>
        </p:blipFill>
        <p:spPr>
          <a:xfrm>
            <a:off x="7676209" y="804060"/>
            <a:ext cx="1419913" cy="647700"/>
          </a:xfrm>
          <a:prstGeom prst="rect">
            <a:avLst/>
          </a:prstGeom>
          <a:noFill/>
          <a:ln w="9525">
            <a:noFill/>
          </a:ln>
        </p:spPr>
      </p:pic>
      <p:pic>
        <p:nvPicPr>
          <p:cNvPr id="4109" name="图片 6"/>
          <p:cNvPicPr>
            <a:picLocks noChangeAspect="1"/>
          </p:cNvPicPr>
          <p:nvPr/>
        </p:nvPicPr>
        <p:blipFill>
          <a:blip r:embed="rId9"/>
          <a:srcRect l="23526" r="52145"/>
          <a:stretch>
            <a:fillRect/>
          </a:stretch>
        </p:blipFill>
        <p:spPr>
          <a:xfrm>
            <a:off x="3056795" y="1828800"/>
            <a:ext cx="1766956" cy="647700"/>
          </a:xfrm>
          <a:prstGeom prst="rect">
            <a:avLst/>
          </a:prstGeom>
          <a:noFill/>
          <a:ln w="9525">
            <a:noFill/>
          </a:ln>
        </p:spPr>
      </p:pic>
      <p:pic>
        <p:nvPicPr>
          <p:cNvPr id="4110" name="图片 7"/>
          <p:cNvPicPr>
            <a:picLocks noChangeAspect="1"/>
          </p:cNvPicPr>
          <p:nvPr/>
        </p:nvPicPr>
        <p:blipFill>
          <a:blip r:embed="rId9"/>
          <a:srcRect l="49965" r="30508"/>
          <a:stretch>
            <a:fillRect/>
          </a:stretch>
        </p:blipFill>
        <p:spPr>
          <a:xfrm>
            <a:off x="5563886" y="1843088"/>
            <a:ext cx="1417797" cy="647700"/>
          </a:xfrm>
          <a:prstGeom prst="rect">
            <a:avLst/>
          </a:prstGeom>
          <a:noFill/>
          <a:ln w="9525">
            <a:noFill/>
          </a:ln>
        </p:spPr>
      </p:pic>
      <p:pic>
        <p:nvPicPr>
          <p:cNvPr id="4111" name="图片 8"/>
          <p:cNvPicPr>
            <a:picLocks noChangeAspect="1"/>
          </p:cNvPicPr>
          <p:nvPr/>
        </p:nvPicPr>
        <p:blipFill>
          <a:blip r:embed="rId9"/>
          <a:srcRect l="72208"/>
          <a:stretch>
            <a:fillRect/>
          </a:stretch>
        </p:blipFill>
        <p:spPr>
          <a:xfrm>
            <a:off x="7586738" y="1856875"/>
            <a:ext cx="2016657" cy="647700"/>
          </a:xfrm>
          <a:prstGeom prst="rect">
            <a:avLst/>
          </a:prstGeom>
          <a:noFill/>
          <a:ln w="9525">
            <a:noFill/>
          </a:ln>
        </p:spPr>
      </p:pic>
      <p:pic>
        <p:nvPicPr>
          <p:cNvPr id="4112" name="图片 9"/>
          <p:cNvPicPr>
            <a:picLocks noChangeAspect="1"/>
          </p:cNvPicPr>
          <p:nvPr/>
        </p:nvPicPr>
        <p:blipFill>
          <a:blip r:embed="rId9"/>
          <a:srcRect r="78584"/>
          <a:stretch>
            <a:fillRect/>
          </a:stretch>
        </p:blipFill>
        <p:spPr>
          <a:xfrm>
            <a:off x="800086" y="1856875"/>
            <a:ext cx="1553229" cy="647700"/>
          </a:xfrm>
          <a:prstGeom prst="rect">
            <a:avLst/>
          </a:prstGeom>
          <a:noFill/>
          <a:ln w="9525">
            <a:noFill/>
          </a:ln>
        </p:spPr>
      </p:pic>
      <p:pic>
        <p:nvPicPr>
          <p:cNvPr id="4113" name="图片 10"/>
          <p:cNvPicPr>
            <a:picLocks noChangeAspect="1"/>
          </p:cNvPicPr>
          <p:nvPr/>
        </p:nvPicPr>
        <p:blipFill>
          <a:blip r:embed="rId10"/>
          <a:srcRect l="78429"/>
          <a:stretch>
            <a:fillRect/>
          </a:stretch>
        </p:blipFill>
        <p:spPr>
          <a:xfrm>
            <a:off x="8608212" y="2839656"/>
            <a:ext cx="1830439" cy="612775"/>
          </a:xfrm>
          <a:prstGeom prst="rect">
            <a:avLst/>
          </a:prstGeom>
          <a:noFill/>
          <a:ln w="9525">
            <a:noFill/>
          </a:ln>
        </p:spPr>
      </p:pic>
      <p:pic>
        <p:nvPicPr>
          <p:cNvPr id="4114" name="图片 11"/>
          <p:cNvPicPr>
            <a:picLocks noChangeAspect="1"/>
          </p:cNvPicPr>
          <p:nvPr/>
        </p:nvPicPr>
        <p:blipFill>
          <a:blip r:embed="rId10"/>
          <a:srcRect l="58990" r="23636"/>
          <a:stretch>
            <a:fillRect/>
          </a:stretch>
        </p:blipFill>
        <p:spPr>
          <a:xfrm>
            <a:off x="6711232" y="2854326"/>
            <a:ext cx="1472816" cy="612775"/>
          </a:xfrm>
          <a:prstGeom prst="rect">
            <a:avLst/>
          </a:prstGeom>
          <a:noFill/>
          <a:ln w="9525">
            <a:noFill/>
          </a:ln>
        </p:spPr>
      </p:pic>
      <p:pic>
        <p:nvPicPr>
          <p:cNvPr id="4115" name="图片 12"/>
          <p:cNvPicPr>
            <a:picLocks noChangeAspect="1"/>
          </p:cNvPicPr>
          <p:nvPr/>
        </p:nvPicPr>
        <p:blipFill>
          <a:blip r:embed="rId10"/>
          <a:srcRect l="38426" r="42346"/>
          <a:stretch>
            <a:fillRect/>
          </a:stretch>
        </p:blipFill>
        <p:spPr>
          <a:xfrm>
            <a:off x="4592182" y="2842228"/>
            <a:ext cx="1631526" cy="612775"/>
          </a:xfrm>
          <a:prstGeom prst="rect">
            <a:avLst/>
          </a:prstGeom>
          <a:noFill/>
          <a:ln w="9525">
            <a:noFill/>
          </a:ln>
        </p:spPr>
      </p:pic>
      <p:pic>
        <p:nvPicPr>
          <p:cNvPr id="4116" name="图片 13"/>
          <p:cNvPicPr>
            <a:picLocks noChangeAspect="1"/>
          </p:cNvPicPr>
          <p:nvPr/>
        </p:nvPicPr>
        <p:blipFill>
          <a:blip r:embed="rId10"/>
          <a:srcRect l="20535" r="63828"/>
          <a:stretch>
            <a:fillRect/>
          </a:stretch>
        </p:blipFill>
        <p:spPr>
          <a:xfrm>
            <a:off x="2736137" y="2844800"/>
            <a:ext cx="1328921" cy="612775"/>
          </a:xfrm>
          <a:prstGeom prst="rect">
            <a:avLst/>
          </a:prstGeom>
          <a:noFill/>
          <a:ln w="9525">
            <a:noFill/>
          </a:ln>
        </p:spPr>
      </p:pic>
      <p:pic>
        <p:nvPicPr>
          <p:cNvPr id="4117" name="图片 14"/>
          <p:cNvPicPr>
            <a:picLocks noChangeAspect="1"/>
          </p:cNvPicPr>
          <p:nvPr/>
        </p:nvPicPr>
        <p:blipFill>
          <a:blip r:embed="rId10"/>
          <a:srcRect r="82347"/>
          <a:stretch>
            <a:fillRect/>
          </a:stretch>
        </p:blipFill>
        <p:spPr>
          <a:xfrm>
            <a:off x="632720" y="2854326"/>
            <a:ext cx="1498210" cy="612775"/>
          </a:xfrm>
          <a:prstGeom prst="rect">
            <a:avLst/>
          </a:prstGeom>
          <a:noFill/>
          <a:ln w="9525">
            <a:noFill/>
          </a:ln>
        </p:spPr>
      </p:pic>
      <p:sp>
        <p:nvSpPr>
          <p:cNvPr id="4119" name="文本框 22"/>
          <p:cNvSpPr txBox="1"/>
          <p:nvPr/>
        </p:nvSpPr>
        <p:spPr>
          <a:xfrm>
            <a:off x="3368856" y="1458412"/>
            <a:ext cx="1789452" cy="398463"/>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our Father</a:t>
            </a:r>
            <a:endParaRPr lang="zh-CN" altLang="en-US" sz="2000" b="1" dirty="0">
              <a:latin typeface="Arial" panose="020B0604020202020204" pitchFamily="34" charset="0"/>
            </a:endParaRPr>
          </a:p>
        </p:txBody>
      </p:sp>
      <p:sp>
        <p:nvSpPr>
          <p:cNvPr id="4120" name="文本框 25"/>
          <p:cNvSpPr txBox="1"/>
          <p:nvPr/>
        </p:nvSpPr>
        <p:spPr>
          <a:xfrm>
            <a:off x="5458231" y="2490788"/>
            <a:ext cx="1844485"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from death</a:t>
            </a:r>
            <a:endParaRPr lang="zh-CN" altLang="en-US" sz="2000" b="1" dirty="0">
              <a:latin typeface="Arial" panose="020B0604020202020204" pitchFamily="34" charset="0"/>
            </a:endParaRPr>
          </a:p>
        </p:txBody>
      </p:sp>
      <p:sp>
        <p:nvSpPr>
          <p:cNvPr id="4121" name="文本框 18"/>
          <p:cNvSpPr txBox="1"/>
          <p:nvPr/>
        </p:nvSpPr>
        <p:spPr>
          <a:xfrm>
            <a:off x="8305599" y="3471068"/>
            <a:ext cx="2581196" cy="398463"/>
          </a:xfrm>
          <a:prstGeom prst="rect">
            <a:avLst/>
          </a:prstGeom>
          <a:noFill/>
          <a:ln w="9525">
            <a:noFill/>
          </a:ln>
        </p:spPr>
        <p:txBody>
          <a:bodyPr wrap="square">
            <a:spAutoFit/>
          </a:bodyPr>
          <a:lstStyle/>
          <a:p>
            <a:pPr algn="ctr"/>
            <a:r>
              <a:rPr lang="en-US" altLang="zh-CN" sz="2000" b="1" dirty="0"/>
              <a:t>He </a:t>
            </a:r>
            <a:r>
              <a:rPr lang="en-US" altLang="zh-CN" sz="2000" b="1" dirty="0" smtClean="0"/>
              <a:t>brought us out</a:t>
            </a:r>
            <a:endParaRPr lang="zh-CN" altLang="en-US" sz="2000" b="1" dirty="0"/>
          </a:p>
        </p:txBody>
      </p:sp>
      <p:sp>
        <p:nvSpPr>
          <p:cNvPr id="4122" name="文本框 22"/>
          <p:cNvSpPr txBox="1"/>
          <p:nvPr/>
        </p:nvSpPr>
        <p:spPr>
          <a:xfrm>
            <a:off x="6498125" y="3481388"/>
            <a:ext cx="1888040" cy="398462"/>
          </a:xfrm>
          <a:prstGeom prst="rect">
            <a:avLst/>
          </a:prstGeom>
          <a:noFill/>
          <a:ln w="9525">
            <a:noFill/>
          </a:ln>
        </p:spPr>
        <p:txBody>
          <a:bodyPr wrap="square">
            <a:spAutoFit/>
          </a:bodyPr>
          <a:lstStyle/>
          <a:p>
            <a:pPr algn="ctr" eaLnBrk="1" hangingPunct="1"/>
            <a:r>
              <a:rPr lang="en-US" altLang="zh-CN" sz="2000" b="1" dirty="0"/>
              <a:t>f</a:t>
            </a:r>
            <a:r>
              <a:rPr lang="en-US" altLang="zh-CN" sz="2000" b="1" dirty="0" smtClean="0">
                <a:latin typeface="Arial" panose="020B0604020202020204" pitchFamily="34" charset="0"/>
              </a:rPr>
              <a:t>rom house</a:t>
            </a:r>
            <a:endParaRPr lang="zh-CN" altLang="en-US" sz="2000" b="1" dirty="0">
              <a:latin typeface="Arial" panose="020B0604020202020204" pitchFamily="34" charset="0"/>
            </a:endParaRPr>
          </a:p>
        </p:txBody>
      </p:sp>
      <p:sp>
        <p:nvSpPr>
          <p:cNvPr id="4123" name="文本框 23"/>
          <p:cNvSpPr txBox="1"/>
          <p:nvPr/>
        </p:nvSpPr>
        <p:spPr>
          <a:xfrm>
            <a:off x="14814" y="3467101"/>
            <a:ext cx="2510506" cy="398463"/>
          </a:xfrm>
          <a:prstGeom prst="rect">
            <a:avLst/>
          </a:prstGeom>
          <a:noFill/>
          <a:ln w="9525">
            <a:noFill/>
          </a:ln>
        </p:spPr>
        <p:txBody>
          <a:bodyPr wrap="square">
            <a:spAutoFit/>
          </a:bodyPr>
          <a:lstStyle/>
          <a:p>
            <a:pPr algn="ctr"/>
            <a:r>
              <a:rPr lang="en-US" altLang="zh-CN" sz="2000" b="1" dirty="0"/>
              <a:t>our King</a:t>
            </a:r>
            <a:endParaRPr lang="zh-CN" altLang="en-US" sz="2000" b="1" dirty="0"/>
          </a:p>
        </p:txBody>
      </p:sp>
      <p:sp>
        <p:nvSpPr>
          <p:cNvPr id="4124" name="文本框 22"/>
          <p:cNvSpPr txBox="1"/>
          <p:nvPr/>
        </p:nvSpPr>
        <p:spPr>
          <a:xfrm>
            <a:off x="2611287" y="3481388"/>
            <a:ext cx="1652295" cy="398462"/>
          </a:xfrm>
          <a:prstGeom prst="rect">
            <a:avLst/>
          </a:prstGeom>
          <a:noFill/>
          <a:ln w="9525">
            <a:noFill/>
          </a:ln>
        </p:spPr>
        <p:txBody>
          <a:bodyPr wrap="square">
            <a:spAutoFit/>
          </a:bodyPr>
          <a:lstStyle/>
          <a:p>
            <a:pPr algn="ctr"/>
            <a:r>
              <a:rPr lang="en-US" altLang="zh-CN" sz="2000" b="1" dirty="0"/>
              <a:t>our Father</a:t>
            </a:r>
            <a:endParaRPr lang="zh-CN" altLang="en-US" sz="2000" b="1" dirty="0"/>
          </a:p>
        </p:txBody>
      </p:sp>
      <p:sp>
        <p:nvSpPr>
          <p:cNvPr id="4125" name="文本框 22"/>
          <p:cNvSpPr txBox="1"/>
          <p:nvPr/>
        </p:nvSpPr>
        <p:spPr>
          <a:xfrm>
            <a:off x="4592182" y="3457575"/>
            <a:ext cx="1631526"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of slaves</a:t>
            </a:r>
            <a:endParaRPr lang="zh-CN" altLang="en-US" sz="2000" b="1" dirty="0">
              <a:latin typeface="Arial" panose="020B0604020202020204" pitchFamily="34" charset="0"/>
            </a:endParaRPr>
          </a:p>
        </p:txBody>
      </p:sp>
      <p:pic>
        <p:nvPicPr>
          <p:cNvPr id="2" name="N-HebSong01_1">
            <a:hlinkClick r:id="" action="ppaction://media"/>
            <a:extLst>
              <a:ext uri="{FF2B5EF4-FFF2-40B4-BE49-F238E27FC236}">
                <a16:creationId xmlns="" xmlns:a16="http://schemas.microsoft.com/office/drawing/2014/main" id="{E7A6FC74-1BC6-4503-BC72-68D7799B40F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718777" y="3060700"/>
            <a:ext cx="812588" cy="609600"/>
          </a:xfrm>
          <a:prstGeom prst="rect">
            <a:avLst/>
          </a:prstGeom>
        </p:spPr>
      </p:pic>
      <p:pic>
        <p:nvPicPr>
          <p:cNvPr id="3" name="N-HebSong01_2">
            <a:hlinkClick r:id="" action="ppaction://media"/>
            <a:extLst>
              <a:ext uri="{FF2B5EF4-FFF2-40B4-BE49-F238E27FC236}">
                <a16:creationId xmlns="" xmlns:a16="http://schemas.microsoft.com/office/drawing/2014/main" id="{396E8FAD-EC1B-4521-A592-A56A5DE127B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841512" y="3152775"/>
            <a:ext cx="812588" cy="609600"/>
          </a:xfrm>
          <a:prstGeom prst="rect">
            <a:avLst/>
          </a:prstGeom>
        </p:spPr>
      </p:pic>
      <p:pic>
        <p:nvPicPr>
          <p:cNvPr id="4" name="N-HebSong17_2">
            <a:hlinkClick r:id="" action="ppaction://media"/>
            <a:extLst>
              <a:ext uri="{FF2B5EF4-FFF2-40B4-BE49-F238E27FC236}">
                <a16:creationId xmlns="" xmlns:a16="http://schemas.microsoft.com/office/drawing/2014/main" id="{71C817BC-7F4D-4E0B-ADC9-1DA6A9259CBF}"/>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3964247" y="3244850"/>
            <a:ext cx="812588" cy="609600"/>
          </a:xfrm>
          <a:prstGeom prst="rect">
            <a:avLst/>
          </a:prstGeom>
        </p:spPr>
      </p:pic>
      <p:sp>
        <p:nvSpPr>
          <p:cNvPr id="5" name="Rectangle 1"/>
          <p:cNvSpPr>
            <a:spLocks noChangeArrowheads="1"/>
          </p:cNvSpPr>
          <p:nvPr/>
        </p:nvSpPr>
        <p:spPr bwMode="auto">
          <a:xfrm>
            <a:off x="240260" y="3879850"/>
            <a:ext cx="11768230" cy="2769989"/>
          </a:xfrm>
          <a:prstGeom prst="rect">
            <a:avLst/>
          </a:prstGeom>
          <a:solidFill>
            <a:srgbClr val="002060"/>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smtClean="0">
                <a:ln>
                  <a:noFill/>
                </a:ln>
                <a:solidFill>
                  <a:srgbClr val="FFFF00"/>
                </a:solidFill>
                <a:effectLst/>
                <a:latin typeface="Times New Roman" pitchFamily="18" charset="0"/>
                <a:ea typeface="Batang" pitchFamily="18" charset="-127"/>
                <a:cs typeface="Times New Roman" pitchFamily="18" charset="0"/>
              </a:rPr>
              <a:t>Text:</a:t>
            </a:r>
            <a:r>
              <a:rPr kumimoji="0" lang="en-US" altLang="ko-KR" sz="2000" b="0" i="0" u="none" strike="noStrike" cap="none" normalizeH="0" baseline="0" dirty="0" smtClean="0">
                <a:ln>
                  <a:noFill/>
                </a:ln>
                <a:solidFill>
                  <a:srgbClr val="FFFF00"/>
                </a:solidFill>
                <a:effectLst/>
                <a:latin typeface="Times New Roman" pitchFamily="18" charset="0"/>
                <a:ea typeface="Batang" pitchFamily="18" charset="-127"/>
                <a:cs typeface="Times New Roman" pitchFamily="18" charset="0"/>
              </a:rPr>
              <a:t>  Our Father, Our King, He saved us from death, He delivered us by grace.</a:t>
            </a:r>
            <a:endParaRPr kumimoji="0" lang="en-US" altLang="ko-KR" sz="2000" b="0" i="0" u="none" strike="noStrike" cap="none" normalizeH="0" baseline="0" dirty="0" smtClean="0">
              <a:ln>
                <a:noFill/>
              </a:ln>
              <a:solidFill>
                <a:srgbClr val="FFFF00"/>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000" b="0" i="0" u="none" strike="noStrike" cap="none" normalizeH="0" baseline="0" dirty="0" smtClean="0">
                <a:ln>
                  <a:noFill/>
                </a:ln>
                <a:solidFill>
                  <a:srgbClr val="FFFF00"/>
                </a:solidFill>
                <a:effectLst/>
                <a:latin typeface="Times New Roman" pitchFamily="18" charset="0"/>
                <a:ea typeface="Batang" pitchFamily="18" charset="-127"/>
                <a:cs typeface="Times New Roman" pitchFamily="18" charset="0"/>
              </a:rPr>
              <a:t>           He brought us out from the house of slavery. Our Father, Our King.</a:t>
            </a:r>
            <a:endParaRPr kumimoji="0" lang="en-US"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a:t>
            </a:r>
            <a:r>
              <a:rPr kumimoji="0" lang="es-ES"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Español</a:t>
            </a:r>
            <a:r>
              <a:rPr kumimoji="0" lang="en-US"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a:t>
            </a:r>
            <a:r>
              <a:rPr kumimoji="0" lang="es-E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Nuestro Padre, Nuestro Rey, nos salvó de la muerte, nos libró por gracia. Nos sacó de la casa de la esclavitud. Nuestro Padre, nuestro Rey.  / </a:t>
            </a:r>
            <a:r>
              <a:rPr kumimoji="0" lang="en-US"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a:t>
            </a:r>
            <a:r>
              <a:rPr kumimoji="0" lang="fr-FR"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Français</a:t>
            </a:r>
            <a:r>
              <a:rPr kumimoji="0" lang="en-US"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a:t>
            </a:r>
            <a:r>
              <a:rPr kumimoji="0" lang="en-U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Notre </a:t>
            </a:r>
            <a:r>
              <a:rPr kumimoji="0" lang="en-US" altLang="ko-KR" sz="20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Père</a:t>
            </a:r>
            <a:r>
              <a:rPr kumimoji="0" lang="en-U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Notre </a:t>
            </a:r>
            <a:r>
              <a:rPr kumimoji="0" lang="en-US" altLang="ko-KR" sz="20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Roi</a:t>
            </a:r>
            <a:r>
              <a:rPr kumimoji="0" lang="en-U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Il nous a </a:t>
            </a:r>
            <a:r>
              <a:rPr kumimoji="0" lang="en-US" altLang="ko-KR" sz="20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sauvés</a:t>
            </a:r>
            <a:r>
              <a:rPr kumimoji="0" lang="en-U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de la mort, Il nous a </a:t>
            </a:r>
            <a:r>
              <a:rPr kumimoji="0" lang="en-US" altLang="ko-KR" sz="20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délivrés</a:t>
            </a:r>
            <a:r>
              <a:rPr kumimoji="0" lang="en-U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par grâce. Il nous a fait </a:t>
            </a:r>
            <a:r>
              <a:rPr kumimoji="0" lang="en-US" altLang="ko-KR" sz="20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sortir</a:t>
            </a:r>
            <a:r>
              <a:rPr kumimoji="0" lang="en-U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de la </a:t>
            </a:r>
            <a:r>
              <a:rPr kumimoji="0" lang="en-US" altLang="ko-KR" sz="20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maison</a:t>
            </a:r>
            <a:r>
              <a:rPr kumimoji="0" lang="en-U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de </a:t>
            </a:r>
            <a:r>
              <a:rPr kumimoji="0" lang="en-US" altLang="ko-KR" sz="20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l'esclavage</a:t>
            </a:r>
            <a:r>
              <a:rPr kumimoji="0" lang="en-U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Notre </a:t>
            </a:r>
            <a:r>
              <a:rPr kumimoji="0" lang="en-US" altLang="ko-KR" sz="20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Père</a:t>
            </a:r>
            <a:r>
              <a:rPr kumimoji="0" lang="en-U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Notre </a:t>
            </a:r>
            <a:r>
              <a:rPr kumimoji="0" lang="en-US" altLang="ko-KR" sz="20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Roi</a:t>
            </a:r>
            <a:r>
              <a:rPr kumimoji="0" lang="en-U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 </a:t>
            </a:r>
            <a:r>
              <a:rPr kumimoji="0" lang="de-DE"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(Deutsch) </a:t>
            </a:r>
            <a:r>
              <a:rPr kumimoji="0" lang="de-DE"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Unser Vater, unser König, er hat uns vor dem Tod gerettet, er hat uns durch Gnade befreit. Er brachte uns aus dem Haus der Sklaverei heraus. Unser Vater, unser König.</a:t>
            </a:r>
            <a:r>
              <a:rPr kumimoji="0" lang="en-US" altLang="ko-KR" sz="2000" b="0" i="0" u="none" strike="noStrike" cap="none" normalizeH="0" baseline="0" dirty="0" smtClean="0">
                <a:ln>
                  <a:noFill/>
                </a:ln>
                <a:solidFill>
                  <a:schemeClr val="bg1"/>
                </a:solidFill>
                <a:effectLst/>
                <a:cs typeface="Arial" pitchFamily="34" charset="0"/>
              </a:rPr>
              <a:t>  /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우리</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아버지</a:t>
            </a:r>
            <a:r>
              <a:rPr kumimoji="0" lang="en-US" altLang="ko-KR"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우리</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왕</a:t>
            </a:r>
            <a:r>
              <a:rPr kumimoji="0" lang="en-US" altLang="ko-KR"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그가</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우리를</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죽음에서</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구원하셨다</a:t>
            </a:r>
            <a:r>
              <a:rPr kumimoji="0" lang="en-US" altLang="ko-KR"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그가</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은혜로</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우리를</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구속하셨다</a:t>
            </a:r>
            <a:r>
              <a:rPr kumimoji="0" lang="en-US" altLang="ko-KR"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그가</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우리를</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노예의</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집에서</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꺼내주셨다</a:t>
            </a:r>
            <a:r>
              <a:rPr kumimoji="0" lang="en-US" altLang="ko-KR"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우리</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아버지</a:t>
            </a:r>
            <a:r>
              <a:rPr kumimoji="0" lang="en-US" altLang="ko-KR"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우리</a:t>
            </a:r>
            <a:r>
              <a:rPr kumimoji="0" lang="ko-KR" altLang="en-US"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왕</a:t>
            </a:r>
            <a:r>
              <a:rPr kumimoji="0" lang="en-US" altLang="ko-KR" sz="2000" b="0" i="0" u="none" strike="noStrike" cap="none" normalizeH="0" baseline="0" dirty="0" smtClean="0">
                <a:ln>
                  <a:noFill/>
                </a:ln>
                <a:solidFill>
                  <a:schemeClr val="bg1"/>
                </a:solidFill>
                <a:effectLst/>
                <a:latin typeface="Times New Roman" pitchFamily="18" charset="0"/>
                <a:ea typeface="Batang" pitchFamily="18" charset="-127"/>
                <a:cs typeface="Times New Roman" pitchFamily="18" charset="0"/>
              </a:rPr>
              <a:t>.</a:t>
            </a:r>
            <a:endParaRPr kumimoji="0" lang="en-US" altLang="ko-KR" sz="2000" b="0" i="0" u="none" strike="noStrike" cap="none" normalizeH="0" baseline="0" dirty="0" smtClean="0">
              <a:ln>
                <a:noFill/>
              </a:ln>
              <a:solidFill>
                <a:schemeClr val="bg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我們的王  我們的父</a:t>
            </a:r>
            <a:r>
              <a:rPr kumimoji="0" lang="en-US" altLang="zh-TW"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a:t>
            </a:r>
            <a:r>
              <a:rPr kumimoji="0" lang="en-CA" altLang="zh-TW"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  </a:t>
            </a:r>
            <a:r>
              <a:rPr kumimoji="0" lang="zh-TW" altLang="en-US"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他從死亡中拯救我們</a:t>
            </a:r>
            <a:r>
              <a:rPr kumimoji="0" lang="en-US" altLang="zh-TW"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 </a:t>
            </a:r>
            <a:r>
              <a:rPr kumimoji="0" lang="zh-TW" altLang="en-US"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他以恩典釋放我們</a:t>
            </a:r>
            <a:r>
              <a:rPr kumimoji="0" lang="en-US" altLang="zh-TW"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 </a:t>
            </a:r>
            <a:r>
              <a:rPr kumimoji="0" lang="zh-TW" altLang="en-US"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我們的王  我們的父</a:t>
            </a:r>
            <a:r>
              <a:rPr kumimoji="0" lang="en-US" altLang="zh-TW"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a:t>
            </a:r>
          </a:p>
        </p:txBody>
      </p:sp>
    </p:spTree>
    <p:extLst>
      <p:ext uri="{BB962C8B-B14F-4D97-AF65-F5344CB8AC3E}">
        <p14:creationId xmlns:p14="http://schemas.microsoft.com/office/powerpoint/2010/main" val="41852013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45" fill="hold"/>
                                        <p:tgtEl>
                                          <p:spTgt spid="2"/>
                                        </p:tgtEl>
                                      </p:cBhvr>
                                    </p:cmd>
                                  </p:childTnLst>
                                </p:cTn>
                              </p:par>
                              <p:par>
                                <p:cTn id="7" presetID="1" presetClass="mediacall" presetSubtype="0" fill="hold" nodeType="withEffect">
                                  <p:stCondLst>
                                    <p:cond delay="0"/>
                                  </p:stCondLst>
                                  <p:childTnLst>
                                    <p:cmd type="call" cmd="playFrom(0.0)">
                                      <p:cBhvr>
                                        <p:cTn id="8" dur="681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
          <p:cNvSpPr txBox="1"/>
          <p:nvPr/>
        </p:nvSpPr>
        <p:spPr>
          <a:xfrm>
            <a:off x="251819" y="119063"/>
            <a:ext cx="4330425" cy="582612"/>
          </a:xfrm>
          <a:prstGeom prst="rect">
            <a:avLst/>
          </a:prstGeom>
          <a:solidFill>
            <a:srgbClr val="002060"/>
          </a:solidFill>
          <a:ln w="9525">
            <a:noFill/>
          </a:ln>
        </p:spPr>
        <p:txBody>
          <a:bodyPr wrap="square">
            <a:spAutoFit/>
          </a:bodyPr>
          <a:lstStyle/>
          <a:p>
            <a:pPr eaLnBrk="1" hangingPunct="1"/>
            <a:r>
              <a:rPr lang="zh-CN" altLang="en-US" sz="3200" b="1" dirty="0">
                <a:solidFill>
                  <a:srgbClr val="FFFF00"/>
                </a:solidFill>
                <a:latin typeface="Arial" panose="020B0604020202020204" pitchFamily="34" charset="0"/>
              </a:rPr>
              <a:t>Our Father, our King</a:t>
            </a:r>
          </a:p>
        </p:txBody>
      </p:sp>
      <p:sp>
        <p:nvSpPr>
          <p:cNvPr id="4099" name="文本框 18"/>
          <p:cNvSpPr txBox="1"/>
          <p:nvPr/>
        </p:nvSpPr>
        <p:spPr>
          <a:xfrm>
            <a:off x="7590507" y="1444626"/>
            <a:ext cx="1600249" cy="398462"/>
          </a:xfrm>
          <a:prstGeom prst="rect">
            <a:avLst/>
          </a:prstGeom>
          <a:noFill/>
          <a:ln w="9525">
            <a:noFill/>
          </a:ln>
        </p:spPr>
        <p:txBody>
          <a:bodyPr wrap="square">
            <a:spAutoFit/>
          </a:bodyPr>
          <a:lstStyle/>
          <a:p>
            <a:pPr algn="ctr"/>
            <a:r>
              <a:rPr lang="en-US" altLang="zh-CN" sz="2000" b="1" dirty="0"/>
              <a:t>our Father</a:t>
            </a:r>
            <a:endParaRPr lang="zh-CN" altLang="en-US" sz="2000" b="1" dirty="0"/>
          </a:p>
        </p:txBody>
      </p:sp>
      <p:sp>
        <p:nvSpPr>
          <p:cNvPr id="4100" name="文本框 22"/>
          <p:cNvSpPr txBox="1"/>
          <p:nvPr/>
        </p:nvSpPr>
        <p:spPr>
          <a:xfrm>
            <a:off x="5622519" y="1430338"/>
            <a:ext cx="1447078" cy="398462"/>
          </a:xfrm>
          <a:prstGeom prst="rect">
            <a:avLst/>
          </a:prstGeom>
          <a:noFill/>
          <a:ln w="9525">
            <a:noFill/>
          </a:ln>
        </p:spPr>
        <p:txBody>
          <a:bodyPr wrap="square">
            <a:spAutoFit/>
          </a:bodyPr>
          <a:lstStyle/>
          <a:p>
            <a:pPr algn="ctr" eaLnBrk="1" hangingPunct="1"/>
            <a:r>
              <a:rPr lang="en-US" altLang="zh-CN" sz="2000" b="1" dirty="0"/>
              <a:t>o</a:t>
            </a:r>
            <a:r>
              <a:rPr lang="en-US" altLang="zh-CN" sz="2000" b="1" dirty="0" smtClean="0">
                <a:latin typeface="Arial" panose="020B0604020202020204" pitchFamily="34" charset="0"/>
              </a:rPr>
              <a:t>ur King</a:t>
            </a:r>
            <a:endParaRPr lang="zh-CN" altLang="en-US" sz="2000" b="1" dirty="0">
              <a:latin typeface="Arial" panose="020B0604020202020204" pitchFamily="34" charset="0"/>
            </a:endParaRPr>
          </a:p>
        </p:txBody>
      </p:sp>
      <p:sp>
        <p:nvSpPr>
          <p:cNvPr id="4101" name="文本框 23"/>
          <p:cNvSpPr txBox="1"/>
          <p:nvPr/>
        </p:nvSpPr>
        <p:spPr>
          <a:xfrm>
            <a:off x="1485900" y="1430338"/>
            <a:ext cx="1734830" cy="398462"/>
          </a:xfrm>
          <a:prstGeom prst="rect">
            <a:avLst/>
          </a:prstGeom>
          <a:noFill/>
          <a:ln w="9525">
            <a:noFill/>
          </a:ln>
        </p:spPr>
        <p:txBody>
          <a:bodyPr wrap="square">
            <a:spAutoFit/>
          </a:bodyPr>
          <a:lstStyle/>
          <a:p>
            <a:pPr algn="ctr"/>
            <a:r>
              <a:rPr lang="en-US" altLang="zh-CN" sz="2000" b="1" dirty="0"/>
              <a:t>our </a:t>
            </a:r>
            <a:r>
              <a:rPr lang="en-US" altLang="zh-CN" sz="2000" b="1" dirty="0" smtClean="0"/>
              <a:t>King</a:t>
            </a:r>
            <a:endParaRPr lang="zh-CN" altLang="en-US" sz="2000" b="1" dirty="0"/>
          </a:p>
        </p:txBody>
      </p:sp>
      <p:sp>
        <p:nvSpPr>
          <p:cNvPr id="4102" name="文本框 24"/>
          <p:cNvSpPr txBox="1"/>
          <p:nvPr/>
        </p:nvSpPr>
        <p:spPr>
          <a:xfrm>
            <a:off x="7680775" y="2478148"/>
            <a:ext cx="1983507"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He saved us</a:t>
            </a:r>
            <a:endParaRPr lang="zh-CN" altLang="en-US" sz="2000" b="1" dirty="0">
              <a:latin typeface="Arial" panose="020B0604020202020204" pitchFamily="34" charset="0"/>
            </a:endParaRPr>
          </a:p>
        </p:txBody>
      </p:sp>
      <p:sp>
        <p:nvSpPr>
          <p:cNvPr id="4103" name="文本框 25"/>
          <p:cNvSpPr txBox="1"/>
          <p:nvPr/>
        </p:nvSpPr>
        <p:spPr>
          <a:xfrm>
            <a:off x="2959538" y="2476500"/>
            <a:ext cx="2096769" cy="400110"/>
          </a:xfrm>
          <a:prstGeom prst="rect">
            <a:avLst/>
          </a:prstGeom>
          <a:noFill/>
          <a:ln w="9525">
            <a:noFill/>
          </a:ln>
        </p:spPr>
        <p:txBody>
          <a:bodyPr wrap="square">
            <a:spAutoFit/>
          </a:bodyPr>
          <a:lstStyle/>
          <a:p>
            <a:pPr algn="ctr"/>
            <a:r>
              <a:rPr lang="en-US" altLang="zh-CN" sz="2000" b="1" dirty="0"/>
              <a:t>He </a:t>
            </a:r>
            <a:r>
              <a:rPr lang="en-US" altLang="zh-CN" sz="2000" b="1" dirty="0" smtClean="0"/>
              <a:t>delivered </a:t>
            </a:r>
            <a:r>
              <a:rPr lang="en-US" altLang="zh-CN" sz="2000" b="1" dirty="0"/>
              <a:t>us</a:t>
            </a:r>
            <a:endParaRPr lang="zh-CN" altLang="en-US" sz="2000" b="1" dirty="0"/>
          </a:p>
        </p:txBody>
      </p:sp>
      <p:sp>
        <p:nvSpPr>
          <p:cNvPr id="4104" name="文本框 26"/>
          <p:cNvSpPr txBox="1"/>
          <p:nvPr/>
        </p:nvSpPr>
        <p:spPr>
          <a:xfrm>
            <a:off x="885858" y="2490788"/>
            <a:ext cx="1639461"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by grace</a:t>
            </a:r>
            <a:endParaRPr lang="zh-CN" altLang="en-US" sz="2000" b="1" dirty="0">
              <a:latin typeface="Arial" panose="020B0604020202020204" pitchFamily="34" charset="0"/>
            </a:endParaRPr>
          </a:p>
        </p:txBody>
      </p:sp>
      <p:pic>
        <p:nvPicPr>
          <p:cNvPr id="4105" name="图片 2"/>
          <p:cNvPicPr>
            <a:picLocks noChangeAspect="1"/>
          </p:cNvPicPr>
          <p:nvPr/>
        </p:nvPicPr>
        <p:blipFill>
          <a:blip r:embed="rId8"/>
          <a:srcRect l="52565" r="23561"/>
          <a:stretch>
            <a:fillRect/>
          </a:stretch>
        </p:blipFill>
        <p:spPr>
          <a:xfrm>
            <a:off x="5622519" y="782638"/>
            <a:ext cx="1616712" cy="647700"/>
          </a:xfrm>
          <a:prstGeom prst="rect">
            <a:avLst/>
          </a:prstGeom>
          <a:noFill/>
          <a:ln w="9525">
            <a:noFill/>
          </a:ln>
        </p:spPr>
      </p:pic>
      <p:pic>
        <p:nvPicPr>
          <p:cNvPr id="4106" name="图片 3"/>
          <p:cNvPicPr>
            <a:picLocks noChangeAspect="1"/>
          </p:cNvPicPr>
          <p:nvPr/>
        </p:nvPicPr>
        <p:blipFill>
          <a:blip r:embed="rId8"/>
          <a:srcRect l="28178" r="51326"/>
          <a:stretch>
            <a:fillRect/>
          </a:stretch>
        </p:blipFill>
        <p:spPr>
          <a:xfrm>
            <a:off x="3541320" y="796926"/>
            <a:ext cx="1386055" cy="647700"/>
          </a:xfrm>
          <a:prstGeom prst="rect">
            <a:avLst/>
          </a:prstGeom>
          <a:noFill/>
          <a:ln w="9525">
            <a:noFill/>
          </a:ln>
        </p:spPr>
      </p:pic>
      <p:pic>
        <p:nvPicPr>
          <p:cNvPr id="4107" name="图片 4"/>
          <p:cNvPicPr>
            <a:picLocks noChangeAspect="1"/>
          </p:cNvPicPr>
          <p:nvPr/>
        </p:nvPicPr>
        <p:blipFill>
          <a:blip r:embed="rId8"/>
          <a:srcRect r="75175"/>
          <a:stretch>
            <a:fillRect/>
          </a:stretch>
        </p:blipFill>
        <p:spPr>
          <a:xfrm>
            <a:off x="1381825" y="782638"/>
            <a:ext cx="1680196" cy="647700"/>
          </a:xfrm>
          <a:prstGeom prst="rect">
            <a:avLst/>
          </a:prstGeom>
          <a:noFill/>
          <a:ln w="9525">
            <a:noFill/>
          </a:ln>
        </p:spPr>
      </p:pic>
      <p:pic>
        <p:nvPicPr>
          <p:cNvPr id="4108" name="图片 5"/>
          <p:cNvPicPr>
            <a:picLocks noChangeAspect="1"/>
          </p:cNvPicPr>
          <p:nvPr/>
        </p:nvPicPr>
        <p:blipFill>
          <a:blip r:embed="rId8"/>
          <a:srcRect l="78992"/>
          <a:stretch>
            <a:fillRect/>
          </a:stretch>
        </p:blipFill>
        <p:spPr>
          <a:xfrm>
            <a:off x="7676209" y="804060"/>
            <a:ext cx="1419913" cy="647700"/>
          </a:xfrm>
          <a:prstGeom prst="rect">
            <a:avLst/>
          </a:prstGeom>
          <a:noFill/>
          <a:ln w="9525">
            <a:noFill/>
          </a:ln>
        </p:spPr>
      </p:pic>
      <p:pic>
        <p:nvPicPr>
          <p:cNvPr id="4109" name="图片 6"/>
          <p:cNvPicPr>
            <a:picLocks noChangeAspect="1"/>
          </p:cNvPicPr>
          <p:nvPr/>
        </p:nvPicPr>
        <p:blipFill>
          <a:blip r:embed="rId9"/>
          <a:srcRect l="23526" r="52145"/>
          <a:stretch>
            <a:fillRect/>
          </a:stretch>
        </p:blipFill>
        <p:spPr>
          <a:xfrm>
            <a:off x="3056795" y="1828800"/>
            <a:ext cx="1766956" cy="647700"/>
          </a:xfrm>
          <a:prstGeom prst="rect">
            <a:avLst/>
          </a:prstGeom>
          <a:noFill/>
          <a:ln w="9525">
            <a:noFill/>
          </a:ln>
        </p:spPr>
      </p:pic>
      <p:pic>
        <p:nvPicPr>
          <p:cNvPr id="4110" name="图片 7"/>
          <p:cNvPicPr>
            <a:picLocks noChangeAspect="1"/>
          </p:cNvPicPr>
          <p:nvPr/>
        </p:nvPicPr>
        <p:blipFill>
          <a:blip r:embed="rId9"/>
          <a:srcRect l="49965" r="30508"/>
          <a:stretch>
            <a:fillRect/>
          </a:stretch>
        </p:blipFill>
        <p:spPr>
          <a:xfrm>
            <a:off x="5563886" y="1843088"/>
            <a:ext cx="1417797" cy="647700"/>
          </a:xfrm>
          <a:prstGeom prst="rect">
            <a:avLst/>
          </a:prstGeom>
          <a:noFill/>
          <a:ln w="9525">
            <a:noFill/>
          </a:ln>
        </p:spPr>
      </p:pic>
      <p:pic>
        <p:nvPicPr>
          <p:cNvPr id="4111" name="图片 8"/>
          <p:cNvPicPr>
            <a:picLocks noChangeAspect="1"/>
          </p:cNvPicPr>
          <p:nvPr/>
        </p:nvPicPr>
        <p:blipFill>
          <a:blip r:embed="rId9"/>
          <a:srcRect l="72208"/>
          <a:stretch>
            <a:fillRect/>
          </a:stretch>
        </p:blipFill>
        <p:spPr>
          <a:xfrm>
            <a:off x="7586738" y="1856875"/>
            <a:ext cx="2016657" cy="647700"/>
          </a:xfrm>
          <a:prstGeom prst="rect">
            <a:avLst/>
          </a:prstGeom>
          <a:noFill/>
          <a:ln w="9525">
            <a:noFill/>
          </a:ln>
        </p:spPr>
      </p:pic>
      <p:pic>
        <p:nvPicPr>
          <p:cNvPr id="4112" name="图片 9"/>
          <p:cNvPicPr>
            <a:picLocks noChangeAspect="1"/>
          </p:cNvPicPr>
          <p:nvPr/>
        </p:nvPicPr>
        <p:blipFill>
          <a:blip r:embed="rId9"/>
          <a:srcRect r="78584"/>
          <a:stretch>
            <a:fillRect/>
          </a:stretch>
        </p:blipFill>
        <p:spPr>
          <a:xfrm>
            <a:off x="800086" y="1856875"/>
            <a:ext cx="1553229" cy="647700"/>
          </a:xfrm>
          <a:prstGeom prst="rect">
            <a:avLst/>
          </a:prstGeom>
          <a:noFill/>
          <a:ln w="9525">
            <a:noFill/>
          </a:ln>
        </p:spPr>
      </p:pic>
      <p:pic>
        <p:nvPicPr>
          <p:cNvPr id="4113" name="图片 10"/>
          <p:cNvPicPr>
            <a:picLocks noChangeAspect="1"/>
          </p:cNvPicPr>
          <p:nvPr/>
        </p:nvPicPr>
        <p:blipFill>
          <a:blip r:embed="rId10"/>
          <a:srcRect l="78429"/>
          <a:stretch>
            <a:fillRect/>
          </a:stretch>
        </p:blipFill>
        <p:spPr>
          <a:xfrm>
            <a:off x="8608212" y="2839656"/>
            <a:ext cx="1830439" cy="612775"/>
          </a:xfrm>
          <a:prstGeom prst="rect">
            <a:avLst/>
          </a:prstGeom>
          <a:noFill/>
          <a:ln w="9525">
            <a:noFill/>
          </a:ln>
        </p:spPr>
      </p:pic>
      <p:pic>
        <p:nvPicPr>
          <p:cNvPr id="4114" name="图片 11"/>
          <p:cNvPicPr>
            <a:picLocks noChangeAspect="1"/>
          </p:cNvPicPr>
          <p:nvPr/>
        </p:nvPicPr>
        <p:blipFill>
          <a:blip r:embed="rId10"/>
          <a:srcRect l="58990" r="23636"/>
          <a:stretch>
            <a:fillRect/>
          </a:stretch>
        </p:blipFill>
        <p:spPr>
          <a:xfrm>
            <a:off x="6711232" y="2854326"/>
            <a:ext cx="1472816" cy="612775"/>
          </a:xfrm>
          <a:prstGeom prst="rect">
            <a:avLst/>
          </a:prstGeom>
          <a:noFill/>
          <a:ln w="9525">
            <a:noFill/>
          </a:ln>
        </p:spPr>
      </p:pic>
      <p:pic>
        <p:nvPicPr>
          <p:cNvPr id="4115" name="图片 12"/>
          <p:cNvPicPr>
            <a:picLocks noChangeAspect="1"/>
          </p:cNvPicPr>
          <p:nvPr/>
        </p:nvPicPr>
        <p:blipFill>
          <a:blip r:embed="rId10"/>
          <a:srcRect l="38426" r="42346"/>
          <a:stretch>
            <a:fillRect/>
          </a:stretch>
        </p:blipFill>
        <p:spPr>
          <a:xfrm>
            <a:off x="4592182" y="2842228"/>
            <a:ext cx="1631526" cy="612775"/>
          </a:xfrm>
          <a:prstGeom prst="rect">
            <a:avLst/>
          </a:prstGeom>
          <a:noFill/>
          <a:ln w="9525">
            <a:noFill/>
          </a:ln>
        </p:spPr>
      </p:pic>
      <p:pic>
        <p:nvPicPr>
          <p:cNvPr id="4116" name="图片 13"/>
          <p:cNvPicPr>
            <a:picLocks noChangeAspect="1"/>
          </p:cNvPicPr>
          <p:nvPr/>
        </p:nvPicPr>
        <p:blipFill>
          <a:blip r:embed="rId10"/>
          <a:srcRect l="20535" r="63828"/>
          <a:stretch>
            <a:fillRect/>
          </a:stretch>
        </p:blipFill>
        <p:spPr>
          <a:xfrm>
            <a:off x="2736137" y="2844800"/>
            <a:ext cx="1328921" cy="612775"/>
          </a:xfrm>
          <a:prstGeom prst="rect">
            <a:avLst/>
          </a:prstGeom>
          <a:noFill/>
          <a:ln w="9525">
            <a:noFill/>
          </a:ln>
        </p:spPr>
      </p:pic>
      <p:pic>
        <p:nvPicPr>
          <p:cNvPr id="4117" name="图片 14"/>
          <p:cNvPicPr>
            <a:picLocks noChangeAspect="1"/>
          </p:cNvPicPr>
          <p:nvPr/>
        </p:nvPicPr>
        <p:blipFill>
          <a:blip r:embed="rId10"/>
          <a:srcRect r="82347"/>
          <a:stretch>
            <a:fillRect/>
          </a:stretch>
        </p:blipFill>
        <p:spPr>
          <a:xfrm>
            <a:off x="632720" y="2854326"/>
            <a:ext cx="1498210" cy="612775"/>
          </a:xfrm>
          <a:prstGeom prst="rect">
            <a:avLst/>
          </a:prstGeom>
          <a:noFill/>
          <a:ln w="9525">
            <a:noFill/>
          </a:ln>
        </p:spPr>
      </p:pic>
      <p:sp>
        <p:nvSpPr>
          <p:cNvPr id="4119" name="文本框 22"/>
          <p:cNvSpPr txBox="1"/>
          <p:nvPr/>
        </p:nvSpPr>
        <p:spPr>
          <a:xfrm>
            <a:off x="3368856" y="1458412"/>
            <a:ext cx="1789452" cy="398463"/>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our Father</a:t>
            </a:r>
            <a:endParaRPr lang="zh-CN" altLang="en-US" sz="2000" b="1" dirty="0">
              <a:latin typeface="Arial" panose="020B0604020202020204" pitchFamily="34" charset="0"/>
            </a:endParaRPr>
          </a:p>
        </p:txBody>
      </p:sp>
      <p:sp>
        <p:nvSpPr>
          <p:cNvPr id="4120" name="文本框 25"/>
          <p:cNvSpPr txBox="1"/>
          <p:nvPr/>
        </p:nvSpPr>
        <p:spPr>
          <a:xfrm>
            <a:off x="5458231" y="2490788"/>
            <a:ext cx="1844485"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from death</a:t>
            </a:r>
            <a:endParaRPr lang="zh-CN" altLang="en-US" sz="2000" b="1" dirty="0">
              <a:latin typeface="Arial" panose="020B0604020202020204" pitchFamily="34" charset="0"/>
            </a:endParaRPr>
          </a:p>
        </p:txBody>
      </p:sp>
      <p:sp>
        <p:nvSpPr>
          <p:cNvPr id="4121" name="文本框 18"/>
          <p:cNvSpPr txBox="1"/>
          <p:nvPr/>
        </p:nvSpPr>
        <p:spPr>
          <a:xfrm>
            <a:off x="8305599" y="3471068"/>
            <a:ext cx="2581196" cy="398463"/>
          </a:xfrm>
          <a:prstGeom prst="rect">
            <a:avLst/>
          </a:prstGeom>
          <a:noFill/>
          <a:ln w="9525">
            <a:noFill/>
          </a:ln>
        </p:spPr>
        <p:txBody>
          <a:bodyPr wrap="square">
            <a:spAutoFit/>
          </a:bodyPr>
          <a:lstStyle/>
          <a:p>
            <a:pPr algn="ctr"/>
            <a:r>
              <a:rPr lang="en-US" altLang="zh-CN" sz="2000" b="1" dirty="0"/>
              <a:t>He </a:t>
            </a:r>
            <a:r>
              <a:rPr lang="en-US" altLang="zh-CN" sz="2000" b="1" dirty="0" smtClean="0"/>
              <a:t>brought us out</a:t>
            </a:r>
            <a:endParaRPr lang="zh-CN" altLang="en-US" sz="2000" b="1" dirty="0"/>
          </a:p>
        </p:txBody>
      </p:sp>
      <p:sp>
        <p:nvSpPr>
          <p:cNvPr id="4122" name="文本框 22"/>
          <p:cNvSpPr txBox="1"/>
          <p:nvPr/>
        </p:nvSpPr>
        <p:spPr>
          <a:xfrm>
            <a:off x="6498125" y="3481388"/>
            <a:ext cx="1888040" cy="398462"/>
          </a:xfrm>
          <a:prstGeom prst="rect">
            <a:avLst/>
          </a:prstGeom>
          <a:noFill/>
          <a:ln w="9525">
            <a:noFill/>
          </a:ln>
        </p:spPr>
        <p:txBody>
          <a:bodyPr wrap="square">
            <a:spAutoFit/>
          </a:bodyPr>
          <a:lstStyle/>
          <a:p>
            <a:pPr algn="ctr" eaLnBrk="1" hangingPunct="1"/>
            <a:r>
              <a:rPr lang="en-US" altLang="zh-CN" sz="2000" b="1" dirty="0"/>
              <a:t>f</a:t>
            </a:r>
            <a:r>
              <a:rPr lang="en-US" altLang="zh-CN" sz="2000" b="1" dirty="0" smtClean="0">
                <a:latin typeface="Arial" panose="020B0604020202020204" pitchFamily="34" charset="0"/>
              </a:rPr>
              <a:t>rom house</a:t>
            </a:r>
            <a:endParaRPr lang="zh-CN" altLang="en-US" sz="2000" b="1" dirty="0">
              <a:latin typeface="Arial" panose="020B0604020202020204" pitchFamily="34" charset="0"/>
            </a:endParaRPr>
          </a:p>
        </p:txBody>
      </p:sp>
      <p:sp>
        <p:nvSpPr>
          <p:cNvPr id="4123" name="文本框 23"/>
          <p:cNvSpPr txBox="1"/>
          <p:nvPr/>
        </p:nvSpPr>
        <p:spPr>
          <a:xfrm>
            <a:off x="14814" y="3467101"/>
            <a:ext cx="2510506" cy="398463"/>
          </a:xfrm>
          <a:prstGeom prst="rect">
            <a:avLst/>
          </a:prstGeom>
          <a:noFill/>
          <a:ln w="9525">
            <a:noFill/>
          </a:ln>
        </p:spPr>
        <p:txBody>
          <a:bodyPr wrap="square">
            <a:spAutoFit/>
          </a:bodyPr>
          <a:lstStyle/>
          <a:p>
            <a:pPr algn="ctr"/>
            <a:r>
              <a:rPr lang="en-US" altLang="zh-CN" sz="2000" b="1" dirty="0"/>
              <a:t>our King</a:t>
            </a:r>
            <a:endParaRPr lang="zh-CN" altLang="en-US" sz="2000" b="1" dirty="0"/>
          </a:p>
        </p:txBody>
      </p:sp>
      <p:sp>
        <p:nvSpPr>
          <p:cNvPr id="4124" name="文本框 22"/>
          <p:cNvSpPr txBox="1"/>
          <p:nvPr/>
        </p:nvSpPr>
        <p:spPr>
          <a:xfrm>
            <a:off x="2611287" y="3481388"/>
            <a:ext cx="1652295" cy="398462"/>
          </a:xfrm>
          <a:prstGeom prst="rect">
            <a:avLst/>
          </a:prstGeom>
          <a:noFill/>
          <a:ln w="9525">
            <a:noFill/>
          </a:ln>
        </p:spPr>
        <p:txBody>
          <a:bodyPr wrap="square">
            <a:spAutoFit/>
          </a:bodyPr>
          <a:lstStyle/>
          <a:p>
            <a:pPr algn="ctr"/>
            <a:r>
              <a:rPr lang="en-US" altLang="zh-CN" sz="2000" b="1" dirty="0"/>
              <a:t>our Father</a:t>
            </a:r>
            <a:endParaRPr lang="zh-CN" altLang="en-US" sz="2000" b="1" dirty="0"/>
          </a:p>
        </p:txBody>
      </p:sp>
      <p:sp>
        <p:nvSpPr>
          <p:cNvPr id="4125" name="文本框 22"/>
          <p:cNvSpPr txBox="1"/>
          <p:nvPr/>
        </p:nvSpPr>
        <p:spPr>
          <a:xfrm>
            <a:off x="4592182" y="3457575"/>
            <a:ext cx="1631526"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of slavery</a:t>
            </a:r>
            <a:endParaRPr lang="zh-CN" altLang="en-US" sz="2000" b="1" dirty="0">
              <a:latin typeface="Arial" panose="020B0604020202020204" pitchFamily="34" charset="0"/>
            </a:endParaRPr>
          </a:p>
        </p:txBody>
      </p:sp>
      <p:pic>
        <p:nvPicPr>
          <p:cNvPr id="2" name="N-HebSong01_1">
            <a:hlinkClick r:id="" action="ppaction://media"/>
            <a:extLst>
              <a:ext uri="{FF2B5EF4-FFF2-40B4-BE49-F238E27FC236}">
                <a16:creationId xmlns="" xmlns:a16="http://schemas.microsoft.com/office/drawing/2014/main" id="{E7A6FC74-1BC6-4503-BC72-68D7799B40F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718777" y="3060700"/>
            <a:ext cx="812588" cy="609600"/>
          </a:xfrm>
          <a:prstGeom prst="rect">
            <a:avLst/>
          </a:prstGeom>
        </p:spPr>
      </p:pic>
      <p:pic>
        <p:nvPicPr>
          <p:cNvPr id="3" name="N-HebSong01_2">
            <a:hlinkClick r:id="" action="ppaction://media"/>
            <a:extLst>
              <a:ext uri="{FF2B5EF4-FFF2-40B4-BE49-F238E27FC236}">
                <a16:creationId xmlns="" xmlns:a16="http://schemas.microsoft.com/office/drawing/2014/main" id="{396E8FAD-EC1B-4521-A592-A56A5DE127B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841512" y="3152775"/>
            <a:ext cx="812588" cy="609600"/>
          </a:xfrm>
          <a:prstGeom prst="rect">
            <a:avLst/>
          </a:prstGeom>
        </p:spPr>
      </p:pic>
      <p:pic>
        <p:nvPicPr>
          <p:cNvPr id="4" name="N-HebSong17_2">
            <a:hlinkClick r:id="" action="ppaction://media"/>
            <a:extLst>
              <a:ext uri="{FF2B5EF4-FFF2-40B4-BE49-F238E27FC236}">
                <a16:creationId xmlns="" xmlns:a16="http://schemas.microsoft.com/office/drawing/2014/main" id="{71C817BC-7F4D-4E0B-ADC9-1DA6A9259CBF}"/>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3964247" y="3244850"/>
            <a:ext cx="812588" cy="609600"/>
          </a:xfrm>
          <a:prstGeom prst="rect">
            <a:avLst/>
          </a:prstGeom>
        </p:spPr>
      </p:pic>
      <p:sp>
        <p:nvSpPr>
          <p:cNvPr id="5" name="Rectangle 1"/>
          <p:cNvSpPr>
            <a:spLocks noChangeArrowheads="1"/>
          </p:cNvSpPr>
          <p:nvPr/>
        </p:nvSpPr>
        <p:spPr bwMode="auto">
          <a:xfrm>
            <a:off x="405780" y="4169984"/>
            <a:ext cx="11374720" cy="1908215"/>
          </a:xfrm>
          <a:prstGeom prst="rect">
            <a:avLst/>
          </a:prstGeom>
          <a:solidFill>
            <a:srgbClr val="002060"/>
          </a:solidFill>
          <a:ln>
            <a:noFill/>
          </a:ln>
          <a:effectLst/>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ko-KR" sz="3600" dirty="0" err="1" smtClean="0">
                <a:solidFill>
                  <a:srgbClr val="FFFF00"/>
                </a:solidFill>
                <a:latin typeface="Times New Roman" pitchFamily="18" charset="0"/>
                <a:ea typeface="Times New Roman" pitchFamily="18" charset="0"/>
                <a:cs typeface="Times New Roman" pitchFamily="18" charset="0"/>
              </a:rPr>
              <a:t>Avinu</a:t>
            </a:r>
            <a:r>
              <a:rPr lang="en-US" altLang="ko-KR" sz="3600" dirty="0" smtClean="0">
                <a:solidFill>
                  <a:srgbClr val="FFFF00"/>
                </a:solidFill>
                <a:latin typeface="Times New Roman" pitchFamily="18" charset="0"/>
                <a:ea typeface="Times New Roman" pitchFamily="18" charset="0"/>
                <a:cs typeface="Times New Roman" pitchFamily="18" charset="0"/>
              </a:rPr>
              <a:t> </a:t>
            </a:r>
            <a:r>
              <a:rPr lang="en-US" altLang="ko-KR" sz="3600" dirty="0" err="1" smtClean="0">
                <a:solidFill>
                  <a:srgbClr val="FFFF00"/>
                </a:solidFill>
                <a:latin typeface="Times New Roman" pitchFamily="18" charset="0"/>
                <a:ea typeface="Times New Roman" pitchFamily="18" charset="0"/>
                <a:cs typeface="Times New Roman" pitchFamily="18" charset="0"/>
              </a:rPr>
              <a:t>Malkenu</a:t>
            </a:r>
            <a:r>
              <a:rPr lang="en-US" altLang="ko-KR" sz="3600" dirty="0" smtClean="0">
                <a:solidFill>
                  <a:srgbClr val="FFFF00"/>
                </a:solidFill>
                <a:latin typeface="Times New Roman" pitchFamily="18" charset="0"/>
                <a:ea typeface="Times New Roman" pitchFamily="18" charset="0"/>
                <a:cs typeface="Times New Roman" pitchFamily="18" charset="0"/>
              </a:rPr>
              <a:t> </a:t>
            </a:r>
            <a:r>
              <a:rPr lang="en-US" altLang="ko-KR" sz="3600" dirty="0" err="1" smtClean="0">
                <a:solidFill>
                  <a:srgbClr val="FFFF00"/>
                </a:solidFill>
                <a:latin typeface="Times New Roman" pitchFamily="18" charset="0"/>
                <a:ea typeface="Times New Roman" pitchFamily="18" charset="0"/>
                <a:cs typeface="Times New Roman" pitchFamily="18" charset="0"/>
              </a:rPr>
              <a:t>Avinu</a:t>
            </a:r>
            <a:r>
              <a:rPr lang="en-US" altLang="ko-KR" sz="3600" dirty="0" smtClean="0">
                <a:solidFill>
                  <a:srgbClr val="FFFF00"/>
                </a:solidFill>
                <a:latin typeface="Times New Roman" pitchFamily="18" charset="0"/>
                <a:ea typeface="Times New Roman" pitchFamily="18" charset="0"/>
                <a:cs typeface="Times New Roman" pitchFamily="18" charset="0"/>
              </a:rPr>
              <a:t> </a:t>
            </a:r>
            <a:r>
              <a:rPr lang="en-US" altLang="ko-KR" sz="3600" dirty="0" err="1" smtClean="0">
                <a:solidFill>
                  <a:srgbClr val="FFFF00"/>
                </a:solidFill>
                <a:latin typeface="Times New Roman" pitchFamily="18" charset="0"/>
                <a:ea typeface="Times New Roman" pitchFamily="18" charset="0"/>
                <a:cs typeface="Times New Roman" pitchFamily="18" charset="0"/>
              </a:rPr>
              <a:t>Malkenu</a:t>
            </a:r>
            <a:endParaRPr lang="en-US" altLang="ko-KR" sz="800" dirty="0" smtClean="0">
              <a:solidFill>
                <a:srgbClr val="FFFF00"/>
              </a:solidFill>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en-US" altLang="ko-KR" sz="800" dirty="0" smtClean="0">
              <a:solidFill>
                <a:srgbClr val="FFFF00"/>
              </a:solidFill>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ko-KR" sz="3600" b="0" i="0" u="none" strike="noStrike" cap="none" normalizeH="0" baseline="0" dirty="0" err="1" smtClean="0">
                <a:ln>
                  <a:noFill/>
                </a:ln>
                <a:solidFill>
                  <a:srgbClr val="FFFF00"/>
                </a:solidFill>
                <a:effectLst/>
                <a:latin typeface="Times New Roman" pitchFamily="18" charset="0"/>
                <a:ea typeface="Times New Roman" pitchFamily="18" charset="0"/>
                <a:cs typeface="Times New Roman" pitchFamily="18" charset="0"/>
              </a:rPr>
              <a:t>Hoshianu</a:t>
            </a:r>
            <a:r>
              <a:rPr kumimoji="0" lang="en-US" altLang="ko-KR" sz="3600" b="0" i="0" u="none" strike="noStrike" cap="none" normalizeH="0" dirty="0" smtClean="0">
                <a:ln>
                  <a:noFill/>
                </a:ln>
                <a:solidFill>
                  <a:srgbClr val="FFFF00"/>
                </a:solidFill>
                <a:effectLst/>
                <a:latin typeface="Times New Roman" pitchFamily="18" charset="0"/>
                <a:ea typeface="Times New Roman" pitchFamily="18" charset="0"/>
                <a:cs typeface="Times New Roman" pitchFamily="18" charset="0"/>
              </a:rPr>
              <a:t> </a:t>
            </a:r>
            <a:r>
              <a:rPr kumimoji="0" lang="en-US" altLang="ko-KR" sz="3600" b="0" i="0" u="none" strike="noStrike" cap="none" normalizeH="0" dirty="0" err="1" smtClean="0">
                <a:ln>
                  <a:noFill/>
                </a:ln>
                <a:solidFill>
                  <a:srgbClr val="FFFF00"/>
                </a:solidFill>
                <a:effectLst/>
                <a:latin typeface="Times New Roman" pitchFamily="18" charset="0"/>
                <a:ea typeface="Times New Roman" pitchFamily="18" charset="0"/>
                <a:cs typeface="Times New Roman" pitchFamily="18" charset="0"/>
              </a:rPr>
              <a:t>mimavet</a:t>
            </a:r>
            <a:r>
              <a:rPr kumimoji="0" lang="en-US" altLang="ko-KR" sz="3600" b="0" i="0" u="none" strike="noStrike" cap="none" normalizeH="0" dirty="0" smtClean="0">
                <a:ln>
                  <a:noFill/>
                </a:ln>
                <a:solidFill>
                  <a:srgbClr val="FFFF00"/>
                </a:solidFill>
                <a:effectLst/>
                <a:latin typeface="Times New Roman" pitchFamily="18" charset="0"/>
                <a:ea typeface="Times New Roman" pitchFamily="18" charset="0"/>
                <a:cs typeface="Times New Roman" pitchFamily="18" charset="0"/>
              </a:rPr>
              <a:t> </a:t>
            </a:r>
            <a:r>
              <a:rPr kumimoji="0" lang="en-US" altLang="ko-KR" sz="3600" b="0" i="0" u="none" strike="noStrike" cap="none" normalizeH="0" dirty="0" err="1" smtClean="0">
                <a:ln>
                  <a:noFill/>
                </a:ln>
                <a:solidFill>
                  <a:srgbClr val="FFFF00"/>
                </a:solidFill>
                <a:effectLst/>
                <a:latin typeface="Times New Roman" pitchFamily="18" charset="0"/>
                <a:ea typeface="Times New Roman" pitchFamily="18" charset="0"/>
                <a:cs typeface="Times New Roman" pitchFamily="18" charset="0"/>
              </a:rPr>
              <a:t>hitsilanu</a:t>
            </a:r>
            <a:r>
              <a:rPr kumimoji="0" lang="en-US" altLang="ko-KR" sz="3600" b="0" i="0" u="none" strike="noStrike" cap="none" normalizeH="0" dirty="0" smtClean="0">
                <a:ln>
                  <a:noFill/>
                </a:ln>
                <a:solidFill>
                  <a:srgbClr val="FFFF00"/>
                </a:solidFill>
                <a:effectLst/>
                <a:latin typeface="Times New Roman" pitchFamily="18" charset="0"/>
                <a:ea typeface="Times New Roman" pitchFamily="18" charset="0"/>
                <a:cs typeface="Times New Roman" pitchFamily="18" charset="0"/>
              </a:rPr>
              <a:t> </a:t>
            </a:r>
            <a:r>
              <a:rPr kumimoji="0" lang="en-US" altLang="ko-KR" sz="3600" b="0" i="0" u="none" strike="noStrike" cap="none" normalizeH="0" dirty="0" err="1" smtClean="0">
                <a:ln>
                  <a:noFill/>
                </a:ln>
                <a:solidFill>
                  <a:srgbClr val="FFFF00"/>
                </a:solidFill>
                <a:effectLst/>
                <a:latin typeface="Times New Roman" pitchFamily="18" charset="0"/>
                <a:ea typeface="Times New Roman" pitchFamily="18" charset="0"/>
                <a:cs typeface="Times New Roman" pitchFamily="18" charset="0"/>
              </a:rPr>
              <a:t>bekhesed</a:t>
            </a:r>
            <a:endParaRPr kumimoji="0" lang="en-US" altLang="ko-KR" sz="800" b="0" i="0" u="none" strike="noStrike" cap="none" normalizeH="0" dirty="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ko-KR" sz="800" b="0" i="0" u="none" strike="noStrike" cap="none" normalizeH="0" dirty="0" smtClean="0">
              <a:ln>
                <a:noFill/>
              </a:ln>
              <a:solidFill>
                <a:srgbClr val="FFFF00"/>
              </a:solidFill>
              <a:effectLst/>
              <a:latin typeface="Times New Roman" pitchFamily="18" charset="0"/>
              <a:ea typeface="Times New Roman" pitchFamily="18" charset="0"/>
              <a:cs typeface="Times New Roman" pitchFamily="18" charset="0"/>
            </a:endParaRPr>
          </a:p>
          <a:p>
            <a:pPr lvl="0" algn="ctr"/>
            <a:r>
              <a:rPr lang="en-US" altLang="ko-KR" sz="3600" baseline="0" dirty="0" err="1" smtClean="0">
                <a:solidFill>
                  <a:srgbClr val="FFFF00"/>
                </a:solidFill>
                <a:latin typeface="Times New Roman" pitchFamily="18" charset="0"/>
                <a:ea typeface="Times New Roman" pitchFamily="18" charset="0"/>
                <a:cs typeface="Times New Roman" pitchFamily="18" charset="0"/>
              </a:rPr>
              <a:t>Hotsianu</a:t>
            </a:r>
            <a:r>
              <a:rPr lang="en-US" altLang="ko-KR" sz="3600" dirty="0" smtClean="0">
                <a:solidFill>
                  <a:srgbClr val="FFFF00"/>
                </a:solidFill>
                <a:latin typeface="Times New Roman" pitchFamily="18" charset="0"/>
                <a:ea typeface="Times New Roman" pitchFamily="18" charset="0"/>
                <a:cs typeface="Times New Roman" pitchFamily="18" charset="0"/>
              </a:rPr>
              <a:t> </a:t>
            </a:r>
            <a:r>
              <a:rPr lang="en-US" altLang="ko-KR" sz="3600" dirty="0" err="1" smtClean="0">
                <a:solidFill>
                  <a:srgbClr val="FFFF00"/>
                </a:solidFill>
                <a:latin typeface="Times New Roman" pitchFamily="18" charset="0"/>
                <a:ea typeface="Times New Roman" pitchFamily="18" charset="0"/>
                <a:cs typeface="Times New Roman" pitchFamily="18" charset="0"/>
              </a:rPr>
              <a:t>mibeit</a:t>
            </a:r>
            <a:r>
              <a:rPr lang="en-US" altLang="ko-KR" sz="3600" dirty="0" smtClean="0">
                <a:solidFill>
                  <a:srgbClr val="FFFF00"/>
                </a:solidFill>
                <a:latin typeface="Times New Roman" pitchFamily="18" charset="0"/>
                <a:ea typeface="Times New Roman" pitchFamily="18" charset="0"/>
                <a:cs typeface="Times New Roman" pitchFamily="18" charset="0"/>
              </a:rPr>
              <a:t> </a:t>
            </a:r>
            <a:r>
              <a:rPr lang="en-US" altLang="ko-KR" sz="3600" dirty="0" err="1" smtClean="0">
                <a:solidFill>
                  <a:srgbClr val="FFFF00"/>
                </a:solidFill>
                <a:latin typeface="Times New Roman" pitchFamily="18" charset="0"/>
                <a:ea typeface="Times New Roman" pitchFamily="18" charset="0"/>
                <a:cs typeface="Times New Roman" pitchFamily="18" charset="0"/>
              </a:rPr>
              <a:t>avadim</a:t>
            </a:r>
            <a:r>
              <a:rPr lang="en-US" altLang="ko-KR" sz="3600" dirty="0" smtClean="0">
                <a:solidFill>
                  <a:srgbClr val="FFFF00"/>
                </a:solidFill>
                <a:latin typeface="Times New Roman" pitchFamily="18" charset="0"/>
                <a:ea typeface="Times New Roman" pitchFamily="18" charset="0"/>
                <a:cs typeface="Times New Roman" pitchFamily="18" charset="0"/>
              </a:rPr>
              <a:t> </a:t>
            </a:r>
            <a:r>
              <a:rPr lang="en-US" altLang="ko-KR" sz="3600" dirty="0" err="1">
                <a:solidFill>
                  <a:srgbClr val="FFFF00"/>
                </a:solidFill>
                <a:latin typeface="Times New Roman" pitchFamily="18" charset="0"/>
                <a:ea typeface="Times New Roman" pitchFamily="18" charset="0"/>
                <a:cs typeface="Times New Roman" pitchFamily="18" charset="0"/>
              </a:rPr>
              <a:t>Avinu</a:t>
            </a:r>
            <a:r>
              <a:rPr lang="en-US" altLang="ko-KR" sz="3600" dirty="0">
                <a:solidFill>
                  <a:srgbClr val="FFFF00"/>
                </a:solidFill>
                <a:latin typeface="Times New Roman" pitchFamily="18" charset="0"/>
                <a:ea typeface="Times New Roman" pitchFamily="18" charset="0"/>
                <a:cs typeface="Times New Roman" pitchFamily="18" charset="0"/>
              </a:rPr>
              <a:t> </a:t>
            </a:r>
            <a:r>
              <a:rPr lang="en-US" altLang="ko-KR" sz="3600" dirty="0" err="1">
                <a:solidFill>
                  <a:srgbClr val="FFFF00"/>
                </a:solidFill>
                <a:latin typeface="Times New Roman" pitchFamily="18" charset="0"/>
                <a:ea typeface="Times New Roman" pitchFamily="18" charset="0"/>
                <a:cs typeface="Times New Roman" pitchFamily="18" charset="0"/>
              </a:rPr>
              <a:t>Malkenu</a:t>
            </a:r>
            <a:endParaRPr lang="en-US" altLang="ko-KR" sz="3600" dirty="0" smtClean="0">
              <a:solidFill>
                <a:srgbClr val="FFFF00"/>
              </a:solidFill>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22780225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45" fill="hold"/>
                                        <p:tgtEl>
                                          <p:spTgt spid="2"/>
                                        </p:tgtEl>
                                      </p:cBhvr>
                                    </p:cmd>
                                  </p:childTnLst>
                                </p:cTn>
                              </p:par>
                              <p:par>
                                <p:cTn id="7" presetID="1" presetClass="mediacall" presetSubtype="0" fill="hold" nodeType="withEffect">
                                  <p:stCondLst>
                                    <p:cond delay="0"/>
                                  </p:stCondLst>
                                  <p:childTnLst>
                                    <p:cmd type="call" cmd="playFrom(0.0)">
                                      <p:cBhvr>
                                        <p:cTn id="8" dur="681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
                </p:tgtEl>
              </p:cMediaNode>
            </p:audio>
            <p:audio>
              <p:cMediaNode vol="80000">
                <p:cTn id="10" fill="hold" display="0">
                  <p:stCondLst>
                    <p:cond delay="indefinite"/>
                  </p:stCondLst>
                  <p:endCondLst>
                    <p:cond evt="onStopAudio" delay="0">
                      <p:tgtEl>
                        <p:sldTgt/>
                      </p:tgtEl>
                    </p:cond>
                  </p:endCondLst>
                </p:cTn>
                <p:tgtEl>
                  <p:spTgt spid="3"/>
                </p:tgtEl>
              </p:cMediaNode>
            </p:audio>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media-cache-ak0.pinimg.com/736x/fb/2c/bb/fb2cbb00af2e5d8c27a526813cc1bb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294" y="914400"/>
            <a:ext cx="10554749" cy="566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44060" y="228601"/>
            <a:ext cx="3167855" cy="584775"/>
          </a:xfrm>
          <a:prstGeom prst="rect">
            <a:avLst/>
          </a:prstGeom>
          <a:solidFill>
            <a:srgbClr val="002060"/>
          </a:solidFill>
        </p:spPr>
        <p:txBody>
          <a:bodyPr wrap="none">
            <a:spAutoFit/>
          </a:bodyPr>
          <a:lstStyle/>
          <a:p>
            <a:r>
              <a:rPr lang="en-US" sz="3200" b="1" dirty="0" smtClean="0">
                <a:solidFill>
                  <a:srgbClr val="FFFF00"/>
                </a:solidFill>
              </a:rPr>
              <a:t>Cursive Letters</a:t>
            </a:r>
            <a:endParaRPr lang="en-US" sz="3200" dirty="0">
              <a:solidFill>
                <a:srgbClr val="FFFF00"/>
              </a:solidFill>
            </a:endParaRPr>
          </a:p>
        </p:txBody>
      </p:sp>
    </p:spTree>
    <p:extLst>
      <p:ext uri="{BB962C8B-B14F-4D97-AF65-F5344CB8AC3E}">
        <p14:creationId xmlns:p14="http://schemas.microsoft.com/office/powerpoint/2010/main" val="28908368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文本框 1"/>
          <p:cNvSpPr txBox="1"/>
          <p:nvPr/>
        </p:nvSpPr>
        <p:spPr>
          <a:xfrm>
            <a:off x="459266" y="3530320"/>
            <a:ext cx="10906459" cy="3139321"/>
          </a:xfrm>
          <a:prstGeom prst="rect">
            <a:avLst/>
          </a:prstGeom>
          <a:solidFill>
            <a:srgbClr val="002060"/>
          </a:solidFill>
          <a:ln w="9525">
            <a:noFill/>
          </a:ln>
        </p:spPr>
        <p:txBody>
          <a:bodyPr>
            <a:spAutoFit/>
          </a:bodyPr>
          <a:lstStyle/>
          <a:p>
            <a:pPr eaLnBrk="1" hangingPunct="1"/>
            <a:r>
              <a:rPr lang="en-US" altLang="zh-CN" sz="2200" b="1" dirty="0" smtClean="0">
                <a:solidFill>
                  <a:srgbClr val="FFFF00"/>
                </a:solidFill>
              </a:rPr>
              <a:t>Text: </a:t>
            </a:r>
            <a:r>
              <a:rPr lang="zh-CN" altLang="en-US" sz="2200" b="1" dirty="0" smtClean="0">
                <a:solidFill>
                  <a:srgbClr val="FFFF00"/>
                </a:solidFill>
              </a:rPr>
              <a:t>Lord </a:t>
            </a:r>
            <a:r>
              <a:rPr lang="zh-CN" altLang="en-US" sz="2200" b="1" dirty="0">
                <a:solidFill>
                  <a:srgbClr val="FFFF00"/>
                </a:solidFill>
              </a:rPr>
              <a:t>of glory, King of kings. </a:t>
            </a:r>
            <a:endParaRPr lang="en-US" altLang="zh-CN" sz="2200" b="1" dirty="0" smtClean="0">
              <a:solidFill>
                <a:srgbClr val="FFFF00"/>
              </a:solidFill>
            </a:endParaRPr>
          </a:p>
          <a:p>
            <a:pPr eaLnBrk="1" hangingPunct="1"/>
            <a:r>
              <a:rPr lang="en-US" altLang="zh-CN" sz="2200" b="1" dirty="0">
                <a:solidFill>
                  <a:srgbClr val="FFFF00"/>
                </a:solidFill>
              </a:rPr>
              <a:t> </a:t>
            </a:r>
            <a:r>
              <a:rPr lang="en-US" altLang="zh-CN" sz="2200" b="1" dirty="0" smtClean="0">
                <a:solidFill>
                  <a:srgbClr val="FFFF00"/>
                </a:solidFill>
              </a:rPr>
              <a:t>        </a:t>
            </a:r>
            <a:r>
              <a:rPr lang="zh-CN" altLang="en-US" sz="2200" b="1" dirty="0" smtClean="0">
                <a:solidFill>
                  <a:srgbClr val="FFFF00"/>
                </a:solidFill>
              </a:rPr>
              <a:t>The </a:t>
            </a:r>
            <a:r>
              <a:rPr lang="zh-CN" altLang="en-US" sz="2200" b="1" dirty="0">
                <a:solidFill>
                  <a:srgbClr val="FFFF00"/>
                </a:solidFill>
              </a:rPr>
              <a:t>Sun of Righteousness, and healing in its </a:t>
            </a:r>
            <a:r>
              <a:rPr lang="zh-CN" altLang="en-US" sz="2200" b="1" dirty="0" smtClean="0">
                <a:solidFill>
                  <a:srgbClr val="FFFF00"/>
                </a:solidFill>
              </a:rPr>
              <a:t>wings</a:t>
            </a:r>
            <a:r>
              <a:rPr lang="en-US" altLang="zh-CN" sz="2200" b="1" dirty="0" smtClean="0">
                <a:solidFill>
                  <a:srgbClr val="FFFF00"/>
                </a:solidFill>
              </a:rPr>
              <a:t>.</a:t>
            </a:r>
          </a:p>
          <a:p>
            <a:r>
              <a:rPr lang="en-US" altLang="ko-KR" sz="2200" dirty="0">
                <a:solidFill>
                  <a:srgbClr val="FFFF00"/>
                </a:solidFill>
                <a:latin typeface="Times New Roman" pitchFamily="18" charset="0"/>
                <a:ea typeface="Times New Roman" pitchFamily="18" charset="0"/>
                <a:cs typeface="Times New Roman" pitchFamily="18" charset="0"/>
              </a:rPr>
              <a:t>(</a:t>
            </a:r>
            <a:r>
              <a:rPr lang="es-ES" altLang="ko-KR" sz="2200" dirty="0">
                <a:solidFill>
                  <a:srgbClr val="FFFF00"/>
                </a:solidFill>
                <a:latin typeface="Times New Roman" pitchFamily="18" charset="0"/>
                <a:ea typeface="Times New Roman" pitchFamily="18" charset="0"/>
                <a:cs typeface="Times New Roman" pitchFamily="18" charset="0"/>
              </a:rPr>
              <a:t>Español</a:t>
            </a:r>
            <a:r>
              <a:rPr lang="en-US" altLang="ko-KR" sz="2200" dirty="0">
                <a:solidFill>
                  <a:srgbClr val="FFFF00"/>
                </a:solidFill>
                <a:latin typeface="Times New Roman" pitchFamily="18" charset="0"/>
                <a:ea typeface="Times New Roman" pitchFamily="18" charset="0"/>
                <a:cs typeface="Times New Roman" pitchFamily="18" charset="0"/>
              </a:rPr>
              <a:t>) </a:t>
            </a:r>
            <a:r>
              <a:rPr lang="en-US" sz="2200" dirty="0" err="1" smtClean="0">
                <a:solidFill>
                  <a:schemeClr val="bg1"/>
                </a:solidFill>
              </a:rPr>
              <a:t>Señor</a:t>
            </a:r>
            <a:r>
              <a:rPr lang="en-US" sz="2200" dirty="0" smtClean="0">
                <a:solidFill>
                  <a:schemeClr val="bg1"/>
                </a:solidFill>
              </a:rPr>
              <a:t> </a:t>
            </a:r>
            <a:r>
              <a:rPr lang="en-US" sz="2200" dirty="0">
                <a:solidFill>
                  <a:schemeClr val="bg1"/>
                </a:solidFill>
              </a:rPr>
              <a:t>de </a:t>
            </a:r>
            <a:r>
              <a:rPr lang="en-US" sz="2200" dirty="0" err="1">
                <a:solidFill>
                  <a:schemeClr val="bg1"/>
                </a:solidFill>
              </a:rPr>
              <a:t>gloria</a:t>
            </a:r>
            <a:r>
              <a:rPr lang="en-US" sz="2200" dirty="0">
                <a:solidFill>
                  <a:schemeClr val="bg1"/>
                </a:solidFill>
              </a:rPr>
              <a:t>, </a:t>
            </a:r>
            <a:r>
              <a:rPr lang="en-US" sz="2200" dirty="0" err="1">
                <a:solidFill>
                  <a:schemeClr val="bg1"/>
                </a:solidFill>
              </a:rPr>
              <a:t>rey</a:t>
            </a:r>
            <a:r>
              <a:rPr lang="en-US" sz="2200" dirty="0">
                <a:solidFill>
                  <a:schemeClr val="bg1"/>
                </a:solidFill>
              </a:rPr>
              <a:t> de </a:t>
            </a:r>
            <a:r>
              <a:rPr lang="en-US" sz="2200" dirty="0" err="1">
                <a:solidFill>
                  <a:schemeClr val="bg1"/>
                </a:solidFill>
              </a:rPr>
              <a:t>reyes</a:t>
            </a:r>
            <a:r>
              <a:rPr lang="en-US" sz="2200" dirty="0">
                <a:solidFill>
                  <a:schemeClr val="bg1"/>
                </a:solidFill>
              </a:rPr>
              <a:t>. El sol de </a:t>
            </a:r>
            <a:r>
              <a:rPr lang="en-US" sz="2200" dirty="0" err="1">
                <a:solidFill>
                  <a:schemeClr val="bg1"/>
                </a:solidFill>
              </a:rPr>
              <a:t>justicia</a:t>
            </a:r>
            <a:r>
              <a:rPr lang="en-US" sz="2200" dirty="0">
                <a:solidFill>
                  <a:schemeClr val="bg1"/>
                </a:solidFill>
              </a:rPr>
              <a:t> y </a:t>
            </a:r>
            <a:r>
              <a:rPr lang="en-US" sz="2200" dirty="0" err="1">
                <a:solidFill>
                  <a:schemeClr val="bg1"/>
                </a:solidFill>
              </a:rPr>
              <a:t>curación</a:t>
            </a:r>
            <a:r>
              <a:rPr lang="en-US" sz="2200" dirty="0">
                <a:solidFill>
                  <a:schemeClr val="bg1"/>
                </a:solidFill>
              </a:rPr>
              <a:t> en </a:t>
            </a:r>
            <a:r>
              <a:rPr lang="en-US" sz="2200" dirty="0" err="1">
                <a:solidFill>
                  <a:schemeClr val="bg1"/>
                </a:solidFill>
              </a:rPr>
              <a:t>sus</a:t>
            </a:r>
            <a:r>
              <a:rPr lang="en-US" sz="2200" dirty="0">
                <a:solidFill>
                  <a:schemeClr val="bg1"/>
                </a:solidFill>
              </a:rPr>
              <a:t> alas</a:t>
            </a:r>
            <a:r>
              <a:rPr lang="en-US" sz="2200" dirty="0" smtClean="0">
                <a:solidFill>
                  <a:schemeClr val="bg1"/>
                </a:solidFill>
              </a:rPr>
              <a:t>. </a:t>
            </a:r>
          </a:p>
          <a:p>
            <a:r>
              <a:rPr lang="en-US" sz="2200" dirty="0" smtClean="0">
                <a:solidFill>
                  <a:srgbClr val="FFFF00"/>
                </a:solidFill>
              </a:rPr>
              <a:t>(</a:t>
            </a:r>
            <a:r>
              <a:rPr lang="fr-FR" sz="2200" dirty="0">
                <a:solidFill>
                  <a:srgbClr val="FFFF00"/>
                </a:solidFill>
              </a:rPr>
              <a:t>Français</a:t>
            </a:r>
            <a:r>
              <a:rPr lang="en-US" sz="2200" dirty="0">
                <a:solidFill>
                  <a:srgbClr val="FFFF00"/>
                </a:solidFill>
              </a:rPr>
              <a:t>) </a:t>
            </a:r>
            <a:r>
              <a:rPr lang="en-US" sz="2200" dirty="0">
                <a:solidFill>
                  <a:schemeClr val="bg1"/>
                </a:solidFill>
              </a:rPr>
              <a:t>Seigneur de </a:t>
            </a:r>
            <a:r>
              <a:rPr lang="en-US" sz="2200" dirty="0" err="1">
                <a:solidFill>
                  <a:schemeClr val="bg1"/>
                </a:solidFill>
              </a:rPr>
              <a:t>gloire</a:t>
            </a:r>
            <a:r>
              <a:rPr lang="en-US" sz="2200" dirty="0">
                <a:solidFill>
                  <a:schemeClr val="bg1"/>
                </a:solidFill>
              </a:rPr>
              <a:t>, </a:t>
            </a:r>
            <a:r>
              <a:rPr lang="en-US" sz="2200" dirty="0" err="1">
                <a:solidFill>
                  <a:schemeClr val="bg1"/>
                </a:solidFill>
              </a:rPr>
              <a:t>roi</a:t>
            </a:r>
            <a:r>
              <a:rPr lang="en-US" sz="2200" dirty="0">
                <a:solidFill>
                  <a:schemeClr val="bg1"/>
                </a:solidFill>
              </a:rPr>
              <a:t> des </a:t>
            </a:r>
            <a:r>
              <a:rPr lang="en-US" sz="2200" dirty="0" err="1">
                <a:solidFill>
                  <a:schemeClr val="bg1"/>
                </a:solidFill>
              </a:rPr>
              <a:t>rois</a:t>
            </a:r>
            <a:r>
              <a:rPr lang="en-US" sz="2200" dirty="0">
                <a:solidFill>
                  <a:schemeClr val="bg1"/>
                </a:solidFill>
              </a:rPr>
              <a:t>. Le Soleil de justice et la </a:t>
            </a:r>
            <a:r>
              <a:rPr lang="en-US" sz="2200" dirty="0" err="1">
                <a:solidFill>
                  <a:schemeClr val="bg1"/>
                </a:solidFill>
              </a:rPr>
              <a:t>guérison</a:t>
            </a:r>
            <a:r>
              <a:rPr lang="en-US" sz="2200" dirty="0">
                <a:solidFill>
                  <a:schemeClr val="bg1"/>
                </a:solidFill>
              </a:rPr>
              <a:t> </a:t>
            </a:r>
            <a:r>
              <a:rPr lang="en-US" sz="2200" dirty="0" err="1">
                <a:solidFill>
                  <a:schemeClr val="bg1"/>
                </a:solidFill>
              </a:rPr>
              <a:t>dans</a:t>
            </a:r>
            <a:r>
              <a:rPr lang="en-US" sz="2200" dirty="0">
                <a:solidFill>
                  <a:schemeClr val="bg1"/>
                </a:solidFill>
              </a:rPr>
              <a:t> </a:t>
            </a:r>
            <a:r>
              <a:rPr lang="en-US" sz="2200" dirty="0" err="1">
                <a:solidFill>
                  <a:schemeClr val="bg1"/>
                </a:solidFill>
              </a:rPr>
              <a:t>ses</a:t>
            </a:r>
            <a:r>
              <a:rPr lang="en-US" sz="2200" dirty="0">
                <a:solidFill>
                  <a:schemeClr val="bg1"/>
                </a:solidFill>
              </a:rPr>
              <a:t> </a:t>
            </a:r>
            <a:r>
              <a:rPr lang="en-US" sz="2200" dirty="0" err="1">
                <a:solidFill>
                  <a:schemeClr val="bg1"/>
                </a:solidFill>
              </a:rPr>
              <a:t>ailes</a:t>
            </a:r>
            <a:r>
              <a:rPr lang="en-US" sz="2200" dirty="0" smtClean="0">
                <a:solidFill>
                  <a:schemeClr val="bg1"/>
                </a:solidFill>
              </a:rPr>
              <a:t>.  / </a:t>
            </a:r>
            <a:r>
              <a:rPr lang="de-DE" sz="2200" dirty="0" smtClean="0">
                <a:solidFill>
                  <a:srgbClr val="FFFF00"/>
                </a:solidFill>
              </a:rPr>
              <a:t>(</a:t>
            </a:r>
            <a:r>
              <a:rPr lang="de-DE" sz="2200" dirty="0">
                <a:solidFill>
                  <a:srgbClr val="FFFF00"/>
                </a:solidFill>
              </a:rPr>
              <a:t>Deutsch) </a:t>
            </a:r>
            <a:r>
              <a:rPr lang="de-DE" sz="2200" dirty="0">
                <a:solidFill>
                  <a:schemeClr val="bg1"/>
                </a:solidFill>
              </a:rPr>
              <a:t>Herr der Herrlichkeit, König der Könige. Die Sonne der Gerechtigkeit und der Heilung in ihren Flügeln.</a:t>
            </a:r>
            <a:r>
              <a:rPr lang="en-US" sz="2200" dirty="0">
                <a:solidFill>
                  <a:schemeClr val="bg1"/>
                </a:solidFill>
              </a:rPr>
              <a:t> </a:t>
            </a:r>
            <a:endParaRPr lang="en-US" sz="2200" dirty="0" smtClean="0">
              <a:solidFill>
                <a:schemeClr val="bg1"/>
              </a:solidFill>
            </a:endParaRPr>
          </a:p>
          <a:p>
            <a:r>
              <a:rPr lang="ko-KR" altLang="en-US" sz="2200" dirty="0" smtClean="0">
                <a:solidFill>
                  <a:schemeClr val="bg1"/>
                </a:solidFill>
              </a:rPr>
              <a:t>영광의 </a:t>
            </a:r>
            <a:r>
              <a:rPr lang="ko-KR" altLang="en-US" sz="2200" dirty="0">
                <a:solidFill>
                  <a:schemeClr val="bg1"/>
                </a:solidFill>
              </a:rPr>
              <a:t>주</a:t>
            </a:r>
            <a:r>
              <a:rPr lang="en-US" sz="2200" dirty="0">
                <a:solidFill>
                  <a:schemeClr val="bg1"/>
                </a:solidFill>
              </a:rPr>
              <a:t>, </a:t>
            </a:r>
            <a:r>
              <a:rPr lang="ko-KR" altLang="en-US" sz="2200" dirty="0">
                <a:solidFill>
                  <a:schemeClr val="bg1"/>
                </a:solidFill>
              </a:rPr>
              <a:t>만왕의 왕</a:t>
            </a:r>
            <a:r>
              <a:rPr lang="en-US" sz="2200" dirty="0">
                <a:solidFill>
                  <a:schemeClr val="bg1"/>
                </a:solidFill>
              </a:rPr>
              <a:t>. </a:t>
            </a:r>
            <a:r>
              <a:rPr lang="ko-KR" altLang="en-US" sz="2200" dirty="0">
                <a:solidFill>
                  <a:schemeClr val="bg1"/>
                </a:solidFill>
              </a:rPr>
              <a:t>공의의 태양</a:t>
            </a:r>
            <a:r>
              <a:rPr lang="en-US" sz="2200" dirty="0">
                <a:solidFill>
                  <a:schemeClr val="bg1"/>
                </a:solidFill>
              </a:rPr>
              <a:t>, </a:t>
            </a:r>
            <a:r>
              <a:rPr lang="ko-KR" altLang="en-US" sz="2200" dirty="0">
                <a:solidFill>
                  <a:schemeClr val="bg1"/>
                </a:solidFill>
              </a:rPr>
              <a:t>그 날개</a:t>
            </a:r>
            <a:r>
              <a:rPr lang="en-US" sz="2200" dirty="0">
                <a:solidFill>
                  <a:schemeClr val="bg1"/>
                </a:solidFill>
              </a:rPr>
              <a:t> (</a:t>
            </a:r>
            <a:r>
              <a:rPr lang="ko-KR" altLang="en-US" sz="2200" dirty="0">
                <a:solidFill>
                  <a:schemeClr val="bg1"/>
                </a:solidFill>
              </a:rPr>
              <a:t>빛줄기</a:t>
            </a:r>
            <a:r>
              <a:rPr lang="en-US" sz="2200" dirty="0">
                <a:solidFill>
                  <a:schemeClr val="bg1"/>
                </a:solidFill>
              </a:rPr>
              <a:t>) </a:t>
            </a:r>
            <a:r>
              <a:rPr lang="ko-KR" altLang="en-US" sz="2200" dirty="0">
                <a:solidFill>
                  <a:schemeClr val="bg1"/>
                </a:solidFill>
              </a:rPr>
              <a:t>안에 치료함이 있다</a:t>
            </a:r>
            <a:r>
              <a:rPr lang="en-US" sz="2200" dirty="0">
                <a:solidFill>
                  <a:schemeClr val="bg1"/>
                </a:solidFill>
              </a:rPr>
              <a:t>. </a:t>
            </a:r>
          </a:p>
          <a:p>
            <a:r>
              <a:rPr lang="zh-TW" altLang="en-US" sz="2200" dirty="0">
                <a:solidFill>
                  <a:schemeClr val="bg1"/>
                </a:solidFill>
              </a:rPr>
              <a:t>榮耀的主 萬王的王</a:t>
            </a:r>
            <a:r>
              <a:rPr lang="en-US" sz="2200" dirty="0">
                <a:solidFill>
                  <a:schemeClr val="bg1"/>
                </a:solidFill>
              </a:rPr>
              <a:t>, </a:t>
            </a:r>
            <a:r>
              <a:rPr lang="zh-TW" altLang="en-US" sz="2200" dirty="0">
                <a:solidFill>
                  <a:schemeClr val="bg1"/>
                </a:solidFill>
              </a:rPr>
              <a:t>公義的太陽</a:t>
            </a:r>
            <a:r>
              <a:rPr lang="en-US" sz="2200" dirty="0">
                <a:solidFill>
                  <a:schemeClr val="bg1"/>
                </a:solidFill>
              </a:rPr>
              <a:t>, </a:t>
            </a:r>
            <a:r>
              <a:rPr lang="zh-TW" altLang="en-US" sz="2200" dirty="0">
                <a:solidFill>
                  <a:schemeClr val="bg1"/>
                </a:solidFill>
              </a:rPr>
              <a:t>在她</a:t>
            </a:r>
            <a:r>
              <a:rPr lang="en-US" sz="2200" dirty="0">
                <a:solidFill>
                  <a:schemeClr val="bg1"/>
                </a:solidFill>
              </a:rPr>
              <a:t> (</a:t>
            </a:r>
            <a:r>
              <a:rPr lang="zh-TW" altLang="en-US" sz="2200" dirty="0">
                <a:solidFill>
                  <a:schemeClr val="bg1"/>
                </a:solidFill>
              </a:rPr>
              <a:t>太陽</a:t>
            </a:r>
            <a:r>
              <a:rPr lang="en-US" sz="2200" dirty="0">
                <a:solidFill>
                  <a:schemeClr val="bg1"/>
                </a:solidFill>
              </a:rPr>
              <a:t>) </a:t>
            </a:r>
            <a:r>
              <a:rPr lang="zh-TW" altLang="en-US" sz="2200" dirty="0">
                <a:solidFill>
                  <a:schemeClr val="bg1"/>
                </a:solidFill>
              </a:rPr>
              <a:t>的翅膀有醫治 </a:t>
            </a:r>
            <a:endParaRPr lang="en-US" altLang="zh-TW" sz="2200" dirty="0" smtClean="0">
              <a:solidFill>
                <a:schemeClr val="bg1"/>
              </a:solidFill>
            </a:endParaRPr>
          </a:p>
          <a:p>
            <a:endParaRPr lang="en-US" sz="2200" dirty="0">
              <a:solidFill>
                <a:schemeClr val="bg1"/>
              </a:solidFill>
            </a:endParaRPr>
          </a:p>
        </p:txBody>
      </p:sp>
      <p:sp>
        <p:nvSpPr>
          <p:cNvPr id="5123" name="文本框 18"/>
          <p:cNvSpPr txBox="1"/>
          <p:nvPr/>
        </p:nvSpPr>
        <p:spPr>
          <a:xfrm>
            <a:off x="7889023" y="1420625"/>
            <a:ext cx="1597398"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Lord</a:t>
            </a:r>
            <a:endParaRPr lang="zh-CN" altLang="en-US" sz="2000" b="1" dirty="0">
              <a:latin typeface="Arial" panose="020B0604020202020204" pitchFamily="34" charset="0"/>
            </a:endParaRPr>
          </a:p>
        </p:txBody>
      </p:sp>
      <p:sp>
        <p:nvSpPr>
          <p:cNvPr id="5124" name="文本框 22"/>
          <p:cNvSpPr txBox="1"/>
          <p:nvPr/>
        </p:nvSpPr>
        <p:spPr>
          <a:xfrm>
            <a:off x="5914615" y="1417768"/>
            <a:ext cx="1800139"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of glory</a:t>
            </a:r>
            <a:endParaRPr lang="zh-CN" altLang="en-US" sz="2000" b="1" dirty="0">
              <a:latin typeface="Arial" panose="020B0604020202020204" pitchFamily="34" charset="0"/>
            </a:endParaRPr>
          </a:p>
        </p:txBody>
      </p:sp>
      <p:sp>
        <p:nvSpPr>
          <p:cNvPr id="5125" name="文本框 23"/>
          <p:cNvSpPr txBox="1"/>
          <p:nvPr/>
        </p:nvSpPr>
        <p:spPr>
          <a:xfrm>
            <a:off x="1649556" y="1438118"/>
            <a:ext cx="2209255"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of the kings</a:t>
            </a:r>
            <a:endParaRPr lang="zh-CN" altLang="en-US" sz="2000" b="1" dirty="0">
              <a:latin typeface="Arial" panose="020B0604020202020204" pitchFamily="34" charset="0"/>
            </a:endParaRPr>
          </a:p>
        </p:txBody>
      </p:sp>
      <p:sp>
        <p:nvSpPr>
          <p:cNvPr id="5126" name="文本框 24"/>
          <p:cNvSpPr txBox="1"/>
          <p:nvPr/>
        </p:nvSpPr>
        <p:spPr>
          <a:xfrm>
            <a:off x="8112115" y="2745551"/>
            <a:ext cx="1374306"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Sun</a:t>
            </a:r>
            <a:endParaRPr lang="zh-CN" altLang="en-US" sz="2000" b="1" dirty="0">
              <a:latin typeface="Arial" panose="020B0604020202020204" pitchFamily="34" charset="0"/>
            </a:endParaRPr>
          </a:p>
        </p:txBody>
      </p:sp>
      <p:sp>
        <p:nvSpPr>
          <p:cNvPr id="5127" name="文本框 25"/>
          <p:cNvSpPr txBox="1"/>
          <p:nvPr/>
        </p:nvSpPr>
        <p:spPr>
          <a:xfrm>
            <a:off x="3811235" y="2721802"/>
            <a:ext cx="1704561"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healing</a:t>
            </a:r>
            <a:endParaRPr lang="zh-CN" altLang="en-US" sz="2000" b="1" dirty="0">
              <a:latin typeface="Arial" panose="020B0604020202020204" pitchFamily="34" charset="0"/>
            </a:endParaRPr>
          </a:p>
        </p:txBody>
      </p:sp>
      <p:sp>
        <p:nvSpPr>
          <p:cNvPr id="5128" name="文本框 26"/>
          <p:cNvSpPr txBox="1"/>
          <p:nvPr/>
        </p:nvSpPr>
        <p:spPr>
          <a:xfrm>
            <a:off x="994456" y="2713949"/>
            <a:ext cx="2508426"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in her (Sun) wings</a:t>
            </a:r>
            <a:endParaRPr lang="zh-CN" altLang="en-US" sz="2000" b="1" dirty="0">
              <a:latin typeface="Arial" panose="020B0604020202020204" pitchFamily="34" charset="0"/>
            </a:endParaRPr>
          </a:p>
        </p:txBody>
      </p:sp>
      <p:sp>
        <p:nvSpPr>
          <p:cNvPr id="5129" name="文本框 22"/>
          <p:cNvSpPr txBox="1"/>
          <p:nvPr/>
        </p:nvSpPr>
        <p:spPr>
          <a:xfrm>
            <a:off x="4092773" y="1449194"/>
            <a:ext cx="1256973" cy="398463"/>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King</a:t>
            </a:r>
            <a:endParaRPr lang="zh-CN" altLang="en-US" sz="2000" b="1" dirty="0">
              <a:latin typeface="Arial" panose="020B0604020202020204" pitchFamily="34" charset="0"/>
            </a:endParaRPr>
          </a:p>
        </p:txBody>
      </p:sp>
      <p:sp>
        <p:nvSpPr>
          <p:cNvPr id="5130" name="文本框 25"/>
          <p:cNvSpPr txBox="1"/>
          <p:nvPr/>
        </p:nvSpPr>
        <p:spPr>
          <a:xfrm>
            <a:off x="5825673" y="2739677"/>
            <a:ext cx="2258578"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of righteousness</a:t>
            </a:r>
            <a:endParaRPr lang="zh-CN" altLang="en-US" sz="2000" b="1" dirty="0">
              <a:latin typeface="Arial" panose="020B0604020202020204" pitchFamily="34" charset="0"/>
            </a:endParaRPr>
          </a:p>
        </p:txBody>
      </p:sp>
      <p:pic>
        <p:nvPicPr>
          <p:cNvPr id="5131" name="图片 1"/>
          <p:cNvPicPr>
            <a:picLocks noChangeAspect="1"/>
          </p:cNvPicPr>
          <p:nvPr/>
        </p:nvPicPr>
        <p:blipFill>
          <a:blip r:embed="rId2"/>
          <a:srcRect l="52827" r="20505"/>
          <a:stretch>
            <a:fillRect/>
          </a:stretch>
        </p:blipFill>
        <p:spPr>
          <a:xfrm>
            <a:off x="5900202" y="790418"/>
            <a:ext cx="1868531" cy="647700"/>
          </a:xfrm>
          <a:prstGeom prst="rect">
            <a:avLst/>
          </a:prstGeom>
          <a:noFill/>
          <a:ln w="9525">
            <a:noFill/>
          </a:ln>
        </p:spPr>
      </p:pic>
      <p:pic>
        <p:nvPicPr>
          <p:cNvPr id="5132" name="图片 25"/>
          <p:cNvPicPr>
            <a:picLocks noChangeAspect="1"/>
          </p:cNvPicPr>
          <p:nvPr/>
        </p:nvPicPr>
        <p:blipFill>
          <a:blip r:embed="rId2"/>
          <a:srcRect l="33772" r="48285"/>
          <a:stretch>
            <a:fillRect/>
          </a:stretch>
        </p:blipFill>
        <p:spPr>
          <a:xfrm>
            <a:off x="4092773" y="783202"/>
            <a:ext cx="1256973" cy="647700"/>
          </a:xfrm>
          <a:prstGeom prst="rect">
            <a:avLst/>
          </a:prstGeom>
          <a:noFill/>
          <a:ln w="9525">
            <a:noFill/>
          </a:ln>
        </p:spPr>
      </p:pic>
      <p:pic>
        <p:nvPicPr>
          <p:cNvPr id="5133" name="图片 26"/>
          <p:cNvPicPr>
            <a:picLocks noChangeAspect="1"/>
          </p:cNvPicPr>
          <p:nvPr/>
        </p:nvPicPr>
        <p:blipFill>
          <a:blip r:embed="rId2"/>
          <a:srcRect r="68463"/>
          <a:stretch>
            <a:fillRect/>
          </a:stretch>
        </p:blipFill>
        <p:spPr>
          <a:xfrm>
            <a:off x="1701924" y="783202"/>
            <a:ext cx="2209225" cy="647700"/>
          </a:xfrm>
          <a:prstGeom prst="rect">
            <a:avLst/>
          </a:prstGeom>
          <a:noFill/>
          <a:ln w="9525">
            <a:noFill/>
          </a:ln>
        </p:spPr>
      </p:pic>
      <p:pic>
        <p:nvPicPr>
          <p:cNvPr id="5134" name="图片 27"/>
          <p:cNvPicPr>
            <a:picLocks noChangeAspect="1"/>
          </p:cNvPicPr>
          <p:nvPr/>
        </p:nvPicPr>
        <p:blipFill>
          <a:blip r:embed="rId2"/>
          <a:srcRect l="81851"/>
          <a:stretch>
            <a:fillRect/>
          </a:stretch>
        </p:blipFill>
        <p:spPr>
          <a:xfrm>
            <a:off x="8079899" y="783202"/>
            <a:ext cx="1271785" cy="647700"/>
          </a:xfrm>
          <a:prstGeom prst="rect">
            <a:avLst/>
          </a:prstGeom>
          <a:noFill/>
          <a:ln w="9525">
            <a:noFill/>
          </a:ln>
        </p:spPr>
      </p:pic>
      <p:pic>
        <p:nvPicPr>
          <p:cNvPr id="5135" name="图片 28"/>
          <p:cNvPicPr>
            <a:picLocks noChangeAspect="1"/>
          </p:cNvPicPr>
          <p:nvPr/>
        </p:nvPicPr>
        <p:blipFill>
          <a:blip r:embed="rId3"/>
          <a:srcRect l="58904" r="20828"/>
          <a:stretch>
            <a:fillRect/>
          </a:stretch>
        </p:blipFill>
        <p:spPr>
          <a:xfrm>
            <a:off x="6071114" y="2039917"/>
            <a:ext cx="1618829" cy="611187"/>
          </a:xfrm>
          <a:prstGeom prst="rect">
            <a:avLst/>
          </a:prstGeom>
          <a:noFill/>
          <a:ln w="9525">
            <a:noFill/>
          </a:ln>
        </p:spPr>
      </p:pic>
      <p:pic>
        <p:nvPicPr>
          <p:cNvPr id="5136" name="图片 29"/>
          <p:cNvPicPr>
            <a:picLocks noChangeAspect="1"/>
          </p:cNvPicPr>
          <p:nvPr/>
        </p:nvPicPr>
        <p:blipFill>
          <a:blip r:embed="rId3"/>
          <a:srcRect l="30824" r="44107"/>
          <a:stretch>
            <a:fillRect/>
          </a:stretch>
        </p:blipFill>
        <p:spPr>
          <a:xfrm>
            <a:off x="3605862" y="2063847"/>
            <a:ext cx="2001845" cy="611187"/>
          </a:xfrm>
          <a:prstGeom prst="rect">
            <a:avLst/>
          </a:prstGeom>
          <a:noFill/>
          <a:ln w="9525">
            <a:noFill/>
          </a:ln>
        </p:spPr>
      </p:pic>
      <p:pic>
        <p:nvPicPr>
          <p:cNvPr id="5137" name="图片 30"/>
          <p:cNvPicPr>
            <a:picLocks noChangeAspect="1"/>
          </p:cNvPicPr>
          <p:nvPr/>
        </p:nvPicPr>
        <p:blipFill>
          <a:blip r:embed="rId3"/>
          <a:srcRect r="71094"/>
          <a:stretch>
            <a:fillRect/>
          </a:stretch>
        </p:blipFill>
        <p:spPr>
          <a:xfrm>
            <a:off x="977419" y="2043286"/>
            <a:ext cx="2308681" cy="611187"/>
          </a:xfrm>
          <a:prstGeom prst="rect">
            <a:avLst/>
          </a:prstGeom>
          <a:noFill/>
          <a:ln w="9525">
            <a:noFill/>
          </a:ln>
        </p:spPr>
      </p:pic>
      <p:pic>
        <p:nvPicPr>
          <p:cNvPr id="5138" name="图片 31"/>
          <p:cNvPicPr>
            <a:picLocks noChangeAspect="1"/>
          </p:cNvPicPr>
          <p:nvPr/>
        </p:nvPicPr>
        <p:blipFill>
          <a:blip r:embed="rId3"/>
          <a:srcRect l="81960"/>
          <a:stretch>
            <a:fillRect/>
          </a:stretch>
        </p:blipFill>
        <p:spPr>
          <a:xfrm>
            <a:off x="7967184" y="2039916"/>
            <a:ext cx="1441075" cy="611187"/>
          </a:xfrm>
          <a:prstGeom prst="rect">
            <a:avLst/>
          </a:prstGeom>
          <a:noFill/>
          <a:ln w="9525">
            <a:noFill/>
          </a:ln>
        </p:spPr>
      </p:pic>
      <p:sp>
        <p:nvSpPr>
          <p:cNvPr id="5141" name="文本框 36"/>
          <p:cNvSpPr txBox="1"/>
          <p:nvPr/>
        </p:nvSpPr>
        <p:spPr>
          <a:xfrm>
            <a:off x="237004" y="161637"/>
            <a:ext cx="8478787" cy="584775"/>
          </a:xfrm>
          <a:prstGeom prst="rect">
            <a:avLst/>
          </a:prstGeom>
          <a:solidFill>
            <a:srgbClr val="002060"/>
          </a:solidFill>
          <a:ln w="9525">
            <a:noFill/>
          </a:ln>
        </p:spPr>
        <p:txBody>
          <a:bodyPr wrap="square">
            <a:spAutoFit/>
          </a:bodyPr>
          <a:lstStyle/>
          <a:p>
            <a:r>
              <a:rPr lang="en-US" altLang="zh-CN" sz="3200" b="1" dirty="0" smtClean="0">
                <a:solidFill>
                  <a:srgbClr val="FFFF00"/>
                </a:solidFill>
                <a:latin typeface="Arial" panose="020B0604020202020204" pitchFamily="34" charset="0"/>
              </a:rPr>
              <a:t>Lord of Glory / Cf. </a:t>
            </a:r>
            <a:r>
              <a:rPr lang="en-US" sz="3200" b="1" dirty="0" smtClean="0">
                <a:solidFill>
                  <a:srgbClr val="FFFF00"/>
                </a:solidFill>
              </a:rPr>
              <a:t>Malachi 4:2 (Heb. 3:20) </a:t>
            </a:r>
            <a:endParaRPr lang="en-US" altLang="zh-CN" sz="3200" b="1" dirty="0">
              <a:solidFill>
                <a:srgbClr val="FFFF00"/>
              </a:solidFill>
            </a:endParaRPr>
          </a:p>
        </p:txBody>
      </p:sp>
    </p:spTree>
    <p:extLst>
      <p:ext uri="{BB962C8B-B14F-4D97-AF65-F5344CB8AC3E}">
        <p14:creationId xmlns:p14="http://schemas.microsoft.com/office/powerpoint/2010/main" val="3079890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文本框 1"/>
          <p:cNvSpPr txBox="1"/>
          <p:nvPr/>
        </p:nvSpPr>
        <p:spPr>
          <a:xfrm>
            <a:off x="994456" y="3937579"/>
            <a:ext cx="9883618" cy="1508105"/>
          </a:xfrm>
          <a:prstGeom prst="rect">
            <a:avLst/>
          </a:prstGeom>
          <a:solidFill>
            <a:srgbClr val="002060"/>
          </a:solidFill>
          <a:ln w="9525">
            <a:noFill/>
          </a:ln>
        </p:spPr>
        <p:txBody>
          <a:bodyPr wrap="square">
            <a:spAutoFit/>
          </a:bodyPr>
          <a:lstStyle/>
          <a:p>
            <a:pPr algn="ctr" eaLnBrk="1" hangingPunct="1"/>
            <a:r>
              <a:rPr lang="de-DE" sz="4000" dirty="0" smtClean="0">
                <a:solidFill>
                  <a:srgbClr val="FFFF00"/>
                </a:solidFill>
              </a:rPr>
              <a:t>Adon haKavod Melekh haMelakhim </a:t>
            </a:r>
            <a:endParaRPr lang="de-DE" sz="1200" dirty="0" smtClean="0">
              <a:solidFill>
                <a:srgbClr val="FFFF00"/>
              </a:solidFill>
            </a:endParaRPr>
          </a:p>
          <a:p>
            <a:pPr algn="ctr" eaLnBrk="1" hangingPunct="1"/>
            <a:endParaRPr lang="de-DE" sz="1200" dirty="0" smtClean="0">
              <a:solidFill>
                <a:srgbClr val="FFFF00"/>
              </a:solidFill>
            </a:endParaRPr>
          </a:p>
          <a:p>
            <a:pPr algn="ctr" eaLnBrk="1" hangingPunct="1"/>
            <a:r>
              <a:rPr lang="de-DE" sz="4000" dirty="0" smtClean="0">
                <a:solidFill>
                  <a:srgbClr val="FFFF00"/>
                </a:solidFill>
              </a:rPr>
              <a:t>Shemesh tsedaka wuMarpe biKhnafeyha</a:t>
            </a:r>
            <a:endParaRPr lang="en-US" sz="4000" dirty="0" smtClean="0">
              <a:solidFill>
                <a:srgbClr val="FFFF00"/>
              </a:solidFill>
            </a:endParaRPr>
          </a:p>
        </p:txBody>
      </p:sp>
      <p:sp>
        <p:nvSpPr>
          <p:cNvPr id="5123" name="文本框 18"/>
          <p:cNvSpPr txBox="1"/>
          <p:nvPr/>
        </p:nvSpPr>
        <p:spPr>
          <a:xfrm>
            <a:off x="7889023" y="1680449"/>
            <a:ext cx="1597398"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Lord</a:t>
            </a:r>
            <a:endParaRPr lang="zh-CN" altLang="en-US" sz="2000" b="1" dirty="0">
              <a:latin typeface="Arial" panose="020B0604020202020204" pitchFamily="34" charset="0"/>
            </a:endParaRPr>
          </a:p>
        </p:txBody>
      </p:sp>
      <p:sp>
        <p:nvSpPr>
          <p:cNvPr id="5124" name="文本框 22"/>
          <p:cNvSpPr txBox="1"/>
          <p:nvPr/>
        </p:nvSpPr>
        <p:spPr>
          <a:xfrm>
            <a:off x="5968594" y="1656206"/>
            <a:ext cx="1800139"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of glory</a:t>
            </a:r>
            <a:endParaRPr lang="zh-CN" altLang="en-US" sz="2000" b="1" dirty="0">
              <a:latin typeface="Arial" panose="020B0604020202020204" pitchFamily="34" charset="0"/>
            </a:endParaRPr>
          </a:p>
        </p:txBody>
      </p:sp>
      <p:sp>
        <p:nvSpPr>
          <p:cNvPr id="5125" name="文本框 23"/>
          <p:cNvSpPr txBox="1"/>
          <p:nvPr/>
        </p:nvSpPr>
        <p:spPr>
          <a:xfrm>
            <a:off x="1649556" y="1656205"/>
            <a:ext cx="2209255"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of the kings</a:t>
            </a:r>
            <a:endParaRPr lang="zh-CN" altLang="en-US" sz="2000" b="1" dirty="0">
              <a:latin typeface="Arial" panose="020B0604020202020204" pitchFamily="34" charset="0"/>
            </a:endParaRPr>
          </a:p>
        </p:txBody>
      </p:sp>
      <p:sp>
        <p:nvSpPr>
          <p:cNvPr id="5126" name="文本框 24"/>
          <p:cNvSpPr txBox="1"/>
          <p:nvPr/>
        </p:nvSpPr>
        <p:spPr>
          <a:xfrm>
            <a:off x="8153670" y="3074605"/>
            <a:ext cx="1374306"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Sun</a:t>
            </a:r>
            <a:endParaRPr lang="zh-CN" altLang="en-US" sz="2000" b="1" dirty="0">
              <a:latin typeface="Arial" panose="020B0604020202020204" pitchFamily="34" charset="0"/>
            </a:endParaRPr>
          </a:p>
        </p:txBody>
      </p:sp>
      <p:sp>
        <p:nvSpPr>
          <p:cNvPr id="5127" name="文本框 25"/>
          <p:cNvSpPr txBox="1"/>
          <p:nvPr/>
        </p:nvSpPr>
        <p:spPr>
          <a:xfrm>
            <a:off x="3885823" y="3120264"/>
            <a:ext cx="1704561"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healing</a:t>
            </a:r>
            <a:endParaRPr lang="zh-CN" altLang="en-US" sz="2000" b="1" dirty="0">
              <a:latin typeface="Arial" panose="020B0604020202020204" pitchFamily="34" charset="0"/>
            </a:endParaRPr>
          </a:p>
        </p:txBody>
      </p:sp>
      <p:sp>
        <p:nvSpPr>
          <p:cNvPr id="5128" name="文本框 26"/>
          <p:cNvSpPr txBox="1"/>
          <p:nvPr/>
        </p:nvSpPr>
        <p:spPr>
          <a:xfrm>
            <a:off x="1020476" y="3120264"/>
            <a:ext cx="2508426"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in her (Sun) wings</a:t>
            </a:r>
            <a:endParaRPr lang="zh-CN" altLang="en-US" sz="2000" b="1" dirty="0">
              <a:latin typeface="Arial" panose="020B0604020202020204" pitchFamily="34" charset="0"/>
            </a:endParaRPr>
          </a:p>
        </p:txBody>
      </p:sp>
      <p:sp>
        <p:nvSpPr>
          <p:cNvPr id="5129" name="文本框 22"/>
          <p:cNvSpPr txBox="1"/>
          <p:nvPr/>
        </p:nvSpPr>
        <p:spPr>
          <a:xfrm>
            <a:off x="4109616" y="1656205"/>
            <a:ext cx="1256973" cy="398463"/>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King</a:t>
            </a:r>
            <a:endParaRPr lang="zh-CN" altLang="en-US" sz="2000" b="1" dirty="0">
              <a:latin typeface="Arial" panose="020B0604020202020204" pitchFamily="34" charset="0"/>
            </a:endParaRPr>
          </a:p>
        </p:txBody>
      </p:sp>
      <p:sp>
        <p:nvSpPr>
          <p:cNvPr id="5130" name="文本框 25"/>
          <p:cNvSpPr txBox="1"/>
          <p:nvPr/>
        </p:nvSpPr>
        <p:spPr>
          <a:xfrm>
            <a:off x="5875188" y="3107301"/>
            <a:ext cx="2258578"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of righteousness</a:t>
            </a:r>
            <a:endParaRPr lang="zh-CN" altLang="en-US" sz="2000" b="1" dirty="0">
              <a:latin typeface="Arial" panose="020B0604020202020204" pitchFamily="34" charset="0"/>
            </a:endParaRPr>
          </a:p>
        </p:txBody>
      </p:sp>
      <p:pic>
        <p:nvPicPr>
          <p:cNvPr id="5131" name="图片 1"/>
          <p:cNvPicPr>
            <a:picLocks noChangeAspect="1"/>
          </p:cNvPicPr>
          <p:nvPr/>
        </p:nvPicPr>
        <p:blipFill>
          <a:blip r:embed="rId2"/>
          <a:srcRect l="52827" r="20505"/>
          <a:stretch>
            <a:fillRect/>
          </a:stretch>
        </p:blipFill>
        <p:spPr>
          <a:xfrm>
            <a:off x="5900201" y="994785"/>
            <a:ext cx="1868531" cy="647700"/>
          </a:xfrm>
          <a:prstGeom prst="rect">
            <a:avLst/>
          </a:prstGeom>
          <a:noFill/>
          <a:ln w="9525">
            <a:noFill/>
          </a:ln>
        </p:spPr>
      </p:pic>
      <p:pic>
        <p:nvPicPr>
          <p:cNvPr id="5132" name="图片 25"/>
          <p:cNvPicPr>
            <a:picLocks noChangeAspect="1"/>
          </p:cNvPicPr>
          <p:nvPr/>
        </p:nvPicPr>
        <p:blipFill>
          <a:blip r:embed="rId2"/>
          <a:srcRect l="33772" r="48285"/>
          <a:stretch>
            <a:fillRect/>
          </a:stretch>
        </p:blipFill>
        <p:spPr>
          <a:xfrm>
            <a:off x="4142768" y="980709"/>
            <a:ext cx="1256973" cy="647700"/>
          </a:xfrm>
          <a:prstGeom prst="rect">
            <a:avLst/>
          </a:prstGeom>
          <a:noFill/>
          <a:ln w="9525">
            <a:noFill/>
          </a:ln>
        </p:spPr>
      </p:pic>
      <p:pic>
        <p:nvPicPr>
          <p:cNvPr id="5133" name="图片 26"/>
          <p:cNvPicPr>
            <a:picLocks noChangeAspect="1"/>
          </p:cNvPicPr>
          <p:nvPr/>
        </p:nvPicPr>
        <p:blipFill>
          <a:blip r:embed="rId2"/>
          <a:srcRect r="68463"/>
          <a:stretch>
            <a:fillRect/>
          </a:stretch>
        </p:blipFill>
        <p:spPr>
          <a:xfrm>
            <a:off x="1649556" y="996006"/>
            <a:ext cx="2209225" cy="647700"/>
          </a:xfrm>
          <a:prstGeom prst="rect">
            <a:avLst/>
          </a:prstGeom>
          <a:noFill/>
          <a:ln w="9525">
            <a:noFill/>
          </a:ln>
        </p:spPr>
      </p:pic>
      <p:pic>
        <p:nvPicPr>
          <p:cNvPr id="5134" name="图片 27"/>
          <p:cNvPicPr>
            <a:picLocks noChangeAspect="1"/>
          </p:cNvPicPr>
          <p:nvPr/>
        </p:nvPicPr>
        <p:blipFill>
          <a:blip r:embed="rId2"/>
          <a:srcRect l="81851"/>
          <a:stretch>
            <a:fillRect/>
          </a:stretch>
        </p:blipFill>
        <p:spPr>
          <a:xfrm>
            <a:off x="8091253" y="1001645"/>
            <a:ext cx="1271785" cy="647700"/>
          </a:xfrm>
          <a:prstGeom prst="rect">
            <a:avLst/>
          </a:prstGeom>
          <a:noFill/>
          <a:ln w="9525">
            <a:noFill/>
          </a:ln>
        </p:spPr>
      </p:pic>
      <p:pic>
        <p:nvPicPr>
          <p:cNvPr id="5135" name="图片 28"/>
          <p:cNvPicPr>
            <a:picLocks noChangeAspect="1"/>
          </p:cNvPicPr>
          <p:nvPr/>
        </p:nvPicPr>
        <p:blipFill>
          <a:blip r:embed="rId3"/>
          <a:srcRect l="58904" r="20828"/>
          <a:stretch>
            <a:fillRect/>
          </a:stretch>
        </p:blipFill>
        <p:spPr>
          <a:xfrm>
            <a:off x="6102013" y="2348879"/>
            <a:ext cx="1618829" cy="611187"/>
          </a:xfrm>
          <a:prstGeom prst="rect">
            <a:avLst/>
          </a:prstGeom>
          <a:noFill/>
          <a:ln w="9525">
            <a:noFill/>
          </a:ln>
        </p:spPr>
      </p:pic>
      <p:pic>
        <p:nvPicPr>
          <p:cNvPr id="5136" name="图片 29"/>
          <p:cNvPicPr>
            <a:picLocks noChangeAspect="1"/>
          </p:cNvPicPr>
          <p:nvPr/>
        </p:nvPicPr>
        <p:blipFill>
          <a:blip r:embed="rId3"/>
          <a:srcRect l="30824" r="44107"/>
          <a:stretch>
            <a:fillRect/>
          </a:stretch>
        </p:blipFill>
        <p:spPr>
          <a:xfrm>
            <a:off x="3858810" y="2373262"/>
            <a:ext cx="2001845" cy="611187"/>
          </a:xfrm>
          <a:prstGeom prst="rect">
            <a:avLst/>
          </a:prstGeom>
          <a:noFill/>
          <a:ln w="9525">
            <a:noFill/>
          </a:ln>
        </p:spPr>
      </p:pic>
      <p:pic>
        <p:nvPicPr>
          <p:cNvPr id="5137" name="图片 30"/>
          <p:cNvPicPr>
            <a:picLocks noChangeAspect="1"/>
          </p:cNvPicPr>
          <p:nvPr/>
        </p:nvPicPr>
        <p:blipFill>
          <a:blip r:embed="rId3"/>
          <a:srcRect r="71094"/>
          <a:stretch>
            <a:fillRect/>
          </a:stretch>
        </p:blipFill>
        <p:spPr>
          <a:xfrm>
            <a:off x="1120348" y="2348878"/>
            <a:ext cx="2308681" cy="611187"/>
          </a:xfrm>
          <a:prstGeom prst="rect">
            <a:avLst/>
          </a:prstGeom>
          <a:noFill/>
          <a:ln w="9525">
            <a:noFill/>
          </a:ln>
        </p:spPr>
      </p:pic>
      <p:pic>
        <p:nvPicPr>
          <p:cNvPr id="5138" name="图片 31"/>
          <p:cNvPicPr>
            <a:picLocks noChangeAspect="1"/>
          </p:cNvPicPr>
          <p:nvPr/>
        </p:nvPicPr>
        <p:blipFill>
          <a:blip r:embed="rId3"/>
          <a:srcRect l="81960"/>
          <a:stretch>
            <a:fillRect/>
          </a:stretch>
        </p:blipFill>
        <p:spPr>
          <a:xfrm>
            <a:off x="8045346" y="2369440"/>
            <a:ext cx="1441075" cy="611187"/>
          </a:xfrm>
          <a:prstGeom prst="rect">
            <a:avLst/>
          </a:prstGeom>
          <a:noFill/>
          <a:ln w="9525">
            <a:noFill/>
          </a:ln>
        </p:spPr>
      </p:pic>
      <p:sp>
        <p:nvSpPr>
          <p:cNvPr id="5141" name="文本框 36"/>
          <p:cNvSpPr txBox="1"/>
          <p:nvPr/>
        </p:nvSpPr>
        <p:spPr>
          <a:xfrm>
            <a:off x="237004" y="161637"/>
            <a:ext cx="8478787" cy="584775"/>
          </a:xfrm>
          <a:prstGeom prst="rect">
            <a:avLst/>
          </a:prstGeom>
          <a:solidFill>
            <a:srgbClr val="002060"/>
          </a:solidFill>
          <a:ln w="9525">
            <a:noFill/>
          </a:ln>
        </p:spPr>
        <p:txBody>
          <a:bodyPr wrap="square">
            <a:spAutoFit/>
          </a:bodyPr>
          <a:lstStyle/>
          <a:p>
            <a:r>
              <a:rPr lang="en-US" altLang="zh-CN" sz="3200" b="1" dirty="0" smtClean="0">
                <a:solidFill>
                  <a:srgbClr val="FFFF00"/>
                </a:solidFill>
                <a:latin typeface="Arial" panose="020B0604020202020204" pitchFamily="34" charset="0"/>
              </a:rPr>
              <a:t>Lord of Glory / Cf. </a:t>
            </a:r>
            <a:r>
              <a:rPr lang="en-US" sz="3200" b="1" dirty="0" smtClean="0">
                <a:solidFill>
                  <a:srgbClr val="FFFF00"/>
                </a:solidFill>
              </a:rPr>
              <a:t>Malachi 4:2 (Heb. 3:20) </a:t>
            </a:r>
            <a:endParaRPr lang="en-US" altLang="zh-CN" sz="3200" b="1" dirty="0">
              <a:solidFill>
                <a:srgbClr val="FFFF00"/>
              </a:solidFill>
            </a:endParaRPr>
          </a:p>
        </p:txBody>
      </p:sp>
    </p:spTree>
    <p:extLst>
      <p:ext uri="{BB962C8B-B14F-4D97-AF65-F5344CB8AC3E}">
        <p14:creationId xmlns:p14="http://schemas.microsoft.com/office/powerpoint/2010/main" val="10755031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文本框 1"/>
          <p:cNvSpPr txBox="1"/>
          <p:nvPr/>
        </p:nvSpPr>
        <p:spPr>
          <a:xfrm>
            <a:off x="331172" y="119064"/>
            <a:ext cx="4964561" cy="584775"/>
          </a:xfrm>
          <a:prstGeom prst="rect">
            <a:avLst/>
          </a:prstGeom>
          <a:solidFill>
            <a:srgbClr val="002060"/>
          </a:solidFill>
          <a:ln w="9525">
            <a:noFill/>
          </a:ln>
        </p:spPr>
        <p:txBody>
          <a:bodyPr wrap="square">
            <a:spAutoFit/>
          </a:bodyPr>
          <a:lstStyle/>
          <a:p>
            <a:pPr algn="ctr" eaLnBrk="1" hangingPunct="1"/>
            <a:r>
              <a:rPr lang="zh-CN" altLang="en-US" sz="3200" b="1" dirty="0">
                <a:solidFill>
                  <a:srgbClr val="FFFF00"/>
                </a:solidFill>
                <a:latin typeface="Arial" panose="020B0604020202020204" pitchFamily="34" charset="0"/>
              </a:rPr>
              <a:t>Words from the </a:t>
            </a:r>
            <a:r>
              <a:rPr lang="zh-CN" altLang="en-US" sz="3200" b="1" dirty="0" smtClean="0">
                <a:solidFill>
                  <a:srgbClr val="FFFF00"/>
                </a:solidFill>
                <a:latin typeface="Arial" panose="020B0604020202020204" pitchFamily="34" charset="0"/>
              </a:rPr>
              <a:t>Sid</a:t>
            </a:r>
            <a:r>
              <a:rPr lang="en-US" altLang="zh-CN" sz="3200" b="1" dirty="0" smtClean="0">
                <a:solidFill>
                  <a:srgbClr val="FFFF00"/>
                </a:solidFill>
                <a:latin typeface="Arial" panose="020B0604020202020204" pitchFamily="34" charset="0"/>
              </a:rPr>
              <a:t>d</a:t>
            </a:r>
            <a:r>
              <a:rPr lang="zh-CN" altLang="en-US" sz="3200" b="1" dirty="0" smtClean="0">
                <a:solidFill>
                  <a:srgbClr val="FFFF00"/>
                </a:solidFill>
                <a:latin typeface="Arial" panose="020B0604020202020204" pitchFamily="34" charset="0"/>
              </a:rPr>
              <a:t>ur</a:t>
            </a:r>
            <a:endParaRPr lang="zh-CN" altLang="en-US" sz="3200" b="1" dirty="0">
              <a:solidFill>
                <a:srgbClr val="FFFF00"/>
              </a:solidFill>
              <a:latin typeface="Arial" panose="020B0604020202020204" pitchFamily="34" charset="0"/>
            </a:endParaRPr>
          </a:p>
        </p:txBody>
      </p:sp>
      <p:sp>
        <p:nvSpPr>
          <p:cNvPr id="6147" name="文本框 18"/>
          <p:cNvSpPr txBox="1"/>
          <p:nvPr/>
        </p:nvSpPr>
        <p:spPr>
          <a:xfrm>
            <a:off x="7790934" y="1620829"/>
            <a:ext cx="1967531"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May (they) see</a:t>
            </a:r>
            <a:endParaRPr lang="zh-CN" altLang="en-US" sz="2000" b="1" dirty="0">
              <a:latin typeface="Arial" panose="020B0604020202020204" pitchFamily="34" charset="0"/>
            </a:endParaRPr>
          </a:p>
        </p:txBody>
      </p:sp>
      <p:sp>
        <p:nvSpPr>
          <p:cNvPr id="6148" name="文本框 22"/>
          <p:cNvSpPr txBox="1"/>
          <p:nvPr/>
        </p:nvSpPr>
        <p:spPr>
          <a:xfrm>
            <a:off x="6155352" y="1628988"/>
            <a:ext cx="1523236" cy="400110"/>
          </a:xfrm>
          <a:prstGeom prst="rect">
            <a:avLst/>
          </a:prstGeom>
          <a:noFill/>
          <a:ln w="9525">
            <a:noFill/>
          </a:ln>
        </p:spPr>
        <p:txBody>
          <a:bodyPr wrap="square">
            <a:spAutoFit/>
          </a:bodyPr>
          <a:lstStyle/>
          <a:p>
            <a:pPr algn="ctr" eaLnBrk="1" hangingPunct="1"/>
            <a:r>
              <a:rPr lang="en-US" altLang="zh-CN" sz="2000" b="1" dirty="0">
                <a:sym typeface="宋体" panose="02010600030101010101" pitchFamily="2" charset="-122"/>
              </a:rPr>
              <a:t>o</a:t>
            </a:r>
            <a:r>
              <a:rPr lang="en-US" altLang="zh-CN" sz="2000" b="1" dirty="0" smtClean="0">
                <a:latin typeface="Arial" panose="020B0604020202020204" pitchFamily="34" charset="0"/>
                <a:sym typeface="宋体" panose="02010600030101010101" pitchFamily="2" charset="-122"/>
              </a:rPr>
              <a:t>ur eyes</a:t>
            </a:r>
            <a:endParaRPr lang="zh-CN" altLang="en-US" sz="2000" b="1" dirty="0">
              <a:latin typeface="Arial" panose="020B0604020202020204" pitchFamily="34" charset="0"/>
            </a:endParaRPr>
          </a:p>
        </p:txBody>
      </p:sp>
      <p:sp>
        <p:nvSpPr>
          <p:cNvPr id="6149" name="文本框 23"/>
          <p:cNvSpPr txBox="1"/>
          <p:nvPr/>
        </p:nvSpPr>
        <p:spPr>
          <a:xfrm>
            <a:off x="652953" y="1628988"/>
            <a:ext cx="1697043"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in mercy</a:t>
            </a:r>
            <a:endParaRPr lang="zh-CN" altLang="en-US" sz="2000" b="1" dirty="0">
              <a:latin typeface="Arial" panose="020B0604020202020204" pitchFamily="34" charset="0"/>
            </a:endParaRPr>
          </a:p>
        </p:txBody>
      </p:sp>
      <p:sp>
        <p:nvSpPr>
          <p:cNvPr id="6150" name="文本框 24"/>
          <p:cNvSpPr txBox="1"/>
          <p:nvPr/>
        </p:nvSpPr>
        <p:spPr>
          <a:xfrm>
            <a:off x="9431675" y="2919845"/>
            <a:ext cx="1211774"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Blessed</a:t>
            </a:r>
            <a:endParaRPr lang="zh-CN" altLang="en-US" sz="2000" b="1" dirty="0">
              <a:latin typeface="Arial" panose="020B0604020202020204" pitchFamily="34" charset="0"/>
            </a:endParaRPr>
          </a:p>
        </p:txBody>
      </p:sp>
      <p:sp>
        <p:nvSpPr>
          <p:cNvPr id="6151" name="文本框 25"/>
          <p:cNvSpPr txBox="1"/>
          <p:nvPr/>
        </p:nvSpPr>
        <p:spPr>
          <a:xfrm>
            <a:off x="4354177" y="2945824"/>
            <a:ext cx="1883112"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Who restores</a:t>
            </a:r>
            <a:endParaRPr lang="zh-CN" altLang="en-US" sz="2000" b="1" dirty="0">
              <a:latin typeface="Arial" panose="020B0604020202020204" pitchFamily="34" charset="0"/>
            </a:endParaRPr>
          </a:p>
        </p:txBody>
      </p:sp>
      <p:sp>
        <p:nvSpPr>
          <p:cNvPr id="6152" name="文本框 26"/>
          <p:cNvSpPr txBox="1"/>
          <p:nvPr/>
        </p:nvSpPr>
        <p:spPr>
          <a:xfrm>
            <a:off x="465544" y="2924944"/>
            <a:ext cx="1236379" cy="398462"/>
          </a:xfrm>
          <a:prstGeom prst="rect">
            <a:avLst/>
          </a:prstGeom>
          <a:noFill/>
          <a:ln w="9525">
            <a:noFill/>
          </a:ln>
        </p:spPr>
        <p:txBody>
          <a:bodyPr wrap="square">
            <a:spAutoFit/>
          </a:bodyPr>
          <a:lstStyle/>
          <a:p>
            <a:pPr algn="ctr"/>
            <a:r>
              <a:rPr lang="en-US" altLang="zh-CN" sz="2000" b="1" dirty="0">
                <a:sym typeface="宋体" panose="02010600030101010101" pitchFamily="2" charset="-122"/>
              </a:rPr>
              <a:t>to Zion</a:t>
            </a:r>
          </a:p>
        </p:txBody>
      </p:sp>
      <p:sp>
        <p:nvSpPr>
          <p:cNvPr id="6153" name="文本框 22"/>
          <p:cNvSpPr txBox="1"/>
          <p:nvPr/>
        </p:nvSpPr>
        <p:spPr>
          <a:xfrm>
            <a:off x="2595827" y="1628988"/>
            <a:ext cx="1381807"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to Zion</a:t>
            </a:r>
            <a:endParaRPr lang="en-US" altLang="zh-CN" sz="2000" b="1" dirty="0">
              <a:latin typeface="Arial" panose="020B0604020202020204" pitchFamily="34" charset="0"/>
              <a:sym typeface="宋体" panose="02010600030101010101" pitchFamily="2" charset="-122"/>
            </a:endParaRPr>
          </a:p>
        </p:txBody>
      </p:sp>
      <p:sp>
        <p:nvSpPr>
          <p:cNvPr id="6154" name="文本框 25"/>
          <p:cNvSpPr txBox="1"/>
          <p:nvPr/>
        </p:nvSpPr>
        <p:spPr>
          <a:xfrm>
            <a:off x="6454451" y="2924944"/>
            <a:ext cx="1224137"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Lord</a:t>
            </a:r>
            <a:endParaRPr lang="zh-CN" altLang="en-US" sz="2000" b="1" dirty="0">
              <a:latin typeface="Arial" panose="020B0604020202020204" pitchFamily="34" charset="0"/>
            </a:endParaRPr>
          </a:p>
        </p:txBody>
      </p:sp>
      <p:pic>
        <p:nvPicPr>
          <p:cNvPr id="6155" name="图片 25"/>
          <p:cNvPicPr>
            <a:picLocks noChangeAspect="1"/>
          </p:cNvPicPr>
          <p:nvPr/>
        </p:nvPicPr>
        <p:blipFill>
          <a:blip r:embed="rId2"/>
          <a:srcRect l="78857"/>
          <a:stretch>
            <a:fillRect/>
          </a:stretch>
        </p:blipFill>
        <p:spPr>
          <a:xfrm>
            <a:off x="7779897" y="974545"/>
            <a:ext cx="1978569" cy="612775"/>
          </a:xfrm>
          <a:prstGeom prst="rect">
            <a:avLst/>
          </a:prstGeom>
          <a:noFill/>
          <a:ln w="9525">
            <a:noFill/>
          </a:ln>
        </p:spPr>
      </p:pic>
      <p:pic>
        <p:nvPicPr>
          <p:cNvPr id="6156" name="图片 26"/>
          <p:cNvPicPr>
            <a:picLocks noChangeAspect="1"/>
          </p:cNvPicPr>
          <p:nvPr/>
        </p:nvPicPr>
        <p:blipFill>
          <a:blip r:embed="rId2"/>
          <a:srcRect l="61232" r="23567"/>
          <a:stretch>
            <a:fillRect/>
          </a:stretch>
        </p:blipFill>
        <p:spPr>
          <a:xfrm>
            <a:off x="6155352" y="958304"/>
            <a:ext cx="1424145" cy="612775"/>
          </a:xfrm>
          <a:prstGeom prst="rect">
            <a:avLst/>
          </a:prstGeom>
          <a:noFill/>
          <a:ln w="9525">
            <a:noFill/>
          </a:ln>
        </p:spPr>
      </p:pic>
      <p:pic>
        <p:nvPicPr>
          <p:cNvPr id="6157" name="图片 27"/>
          <p:cNvPicPr>
            <a:picLocks noChangeAspect="1"/>
          </p:cNvPicPr>
          <p:nvPr/>
        </p:nvPicPr>
        <p:blipFill>
          <a:blip r:embed="rId2"/>
          <a:srcRect l="40721" r="40350"/>
          <a:stretch>
            <a:fillRect/>
          </a:stretch>
        </p:blipFill>
        <p:spPr>
          <a:xfrm>
            <a:off x="4333804" y="955244"/>
            <a:ext cx="1773305" cy="612775"/>
          </a:xfrm>
          <a:prstGeom prst="rect">
            <a:avLst/>
          </a:prstGeom>
          <a:noFill/>
          <a:ln w="9525">
            <a:noFill/>
          </a:ln>
        </p:spPr>
      </p:pic>
      <p:pic>
        <p:nvPicPr>
          <p:cNvPr id="6158" name="图片 28"/>
          <p:cNvPicPr>
            <a:picLocks noChangeAspect="1"/>
          </p:cNvPicPr>
          <p:nvPr/>
        </p:nvPicPr>
        <p:blipFill>
          <a:blip r:embed="rId2"/>
          <a:srcRect l="24507" r="60670"/>
          <a:stretch>
            <a:fillRect/>
          </a:stretch>
        </p:blipFill>
        <p:spPr>
          <a:xfrm>
            <a:off x="2764526" y="952184"/>
            <a:ext cx="1386056" cy="612775"/>
          </a:xfrm>
          <a:prstGeom prst="rect">
            <a:avLst/>
          </a:prstGeom>
          <a:noFill/>
          <a:ln w="9525">
            <a:noFill/>
          </a:ln>
        </p:spPr>
      </p:pic>
      <p:pic>
        <p:nvPicPr>
          <p:cNvPr id="6159" name="图片 29"/>
          <p:cNvPicPr>
            <a:picLocks noChangeAspect="1"/>
          </p:cNvPicPr>
          <p:nvPr/>
        </p:nvPicPr>
        <p:blipFill>
          <a:blip r:embed="rId2"/>
          <a:srcRect r="77925"/>
          <a:stretch>
            <a:fillRect/>
          </a:stretch>
        </p:blipFill>
        <p:spPr>
          <a:xfrm>
            <a:off x="416301" y="930641"/>
            <a:ext cx="2065329" cy="612775"/>
          </a:xfrm>
          <a:prstGeom prst="rect">
            <a:avLst/>
          </a:prstGeom>
          <a:noFill/>
          <a:ln w="9525">
            <a:noFill/>
          </a:ln>
        </p:spPr>
      </p:pic>
      <p:pic>
        <p:nvPicPr>
          <p:cNvPr id="6160" name="图片 31"/>
          <p:cNvPicPr>
            <a:picLocks noChangeAspect="1"/>
          </p:cNvPicPr>
          <p:nvPr/>
        </p:nvPicPr>
        <p:blipFill>
          <a:blip r:embed="rId3"/>
          <a:srcRect l="86882"/>
          <a:stretch>
            <a:fillRect/>
          </a:stretch>
        </p:blipFill>
        <p:spPr>
          <a:xfrm>
            <a:off x="9297600" y="2174473"/>
            <a:ext cx="1345849" cy="647700"/>
          </a:xfrm>
          <a:prstGeom prst="rect">
            <a:avLst/>
          </a:prstGeom>
          <a:noFill/>
          <a:ln w="9525">
            <a:noFill/>
          </a:ln>
        </p:spPr>
      </p:pic>
      <p:pic>
        <p:nvPicPr>
          <p:cNvPr id="6161" name="图片 32"/>
          <p:cNvPicPr>
            <a:picLocks noChangeAspect="1"/>
          </p:cNvPicPr>
          <p:nvPr/>
        </p:nvPicPr>
        <p:blipFill>
          <a:blip r:embed="rId3"/>
          <a:srcRect l="72665" r="14539"/>
          <a:stretch>
            <a:fillRect/>
          </a:stretch>
        </p:blipFill>
        <p:spPr>
          <a:xfrm>
            <a:off x="7915099" y="2151324"/>
            <a:ext cx="1311992" cy="647700"/>
          </a:xfrm>
          <a:prstGeom prst="rect">
            <a:avLst/>
          </a:prstGeom>
          <a:noFill/>
          <a:ln w="9525">
            <a:noFill/>
          </a:ln>
        </p:spPr>
      </p:pic>
      <p:pic>
        <p:nvPicPr>
          <p:cNvPr id="6162" name="图片 33"/>
          <p:cNvPicPr>
            <a:picLocks noChangeAspect="1"/>
          </p:cNvPicPr>
          <p:nvPr/>
        </p:nvPicPr>
        <p:blipFill>
          <a:blip r:embed="rId3"/>
          <a:srcRect l="56749" r="28581"/>
          <a:stretch>
            <a:fillRect/>
          </a:stretch>
        </p:blipFill>
        <p:spPr>
          <a:xfrm>
            <a:off x="6310436" y="2158217"/>
            <a:ext cx="1502442" cy="647700"/>
          </a:xfrm>
          <a:prstGeom prst="rect">
            <a:avLst/>
          </a:prstGeom>
          <a:noFill/>
          <a:ln w="9525">
            <a:noFill/>
          </a:ln>
        </p:spPr>
      </p:pic>
      <p:pic>
        <p:nvPicPr>
          <p:cNvPr id="6163" name="图片 34"/>
          <p:cNvPicPr>
            <a:picLocks noChangeAspect="1"/>
          </p:cNvPicPr>
          <p:nvPr/>
        </p:nvPicPr>
        <p:blipFill>
          <a:blip r:embed="rId3"/>
          <a:srcRect l="36325" r="44498"/>
          <a:stretch>
            <a:fillRect/>
          </a:stretch>
        </p:blipFill>
        <p:spPr>
          <a:xfrm>
            <a:off x="4219534" y="2151324"/>
            <a:ext cx="1965871" cy="647700"/>
          </a:xfrm>
          <a:prstGeom prst="rect">
            <a:avLst/>
          </a:prstGeom>
          <a:noFill/>
          <a:ln w="9525">
            <a:noFill/>
          </a:ln>
        </p:spPr>
      </p:pic>
      <p:pic>
        <p:nvPicPr>
          <p:cNvPr id="6164" name="图片 35"/>
          <p:cNvPicPr>
            <a:picLocks noChangeAspect="1"/>
          </p:cNvPicPr>
          <p:nvPr/>
        </p:nvPicPr>
        <p:blipFill>
          <a:blip r:embed="rId3"/>
          <a:srcRect l="16495" r="65260"/>
          <a:stretch>
            <a:fillRect/>
          </a:stretch>
        </p:blipFill>
        <p:spPr>
          <a:xfrm>
            <a:off x="2075336" y="2132856"/>
            <a:ext cx="1870646" cy="647700"/>
          </a:xfrm>
          <a:prstGeom prst="rect">
            <a:avLst/>
          </a:prstGeom>
          <a:noFill/>
          <a:ln w="9525">
            <a:noFill/>
          </a:ln>
        </p:spPr>
      </p:pic>
      <p:pic>
        <p:nvPicPr>
          <p:cNvPr id="6165" name="图片 36"/>
          <p:cNvPicPr>
            <a:picLocks noChangeAspect="1"/>
          </p:cNvPicPr>
          <p:nvPr/>
        </p:nvPicPr>
        <p:blipFill>
          <a:blip r:embed="rId3"/>
          <a:srcRect r="84917"/>
          <a:stretch>
            <a:fillRect/>
          </a:stretch>
        </p:blipFill>
        <p:spPr>
          <a:xfrm>
            <a:off x="253626" y="2132856"/>
            <a:ext cx="1546881" cy="647700"/>
          </a:xfrm>
          <a:prstGeom prst="rect">
            <a:avLst/>
          </a:prstGeom>
          <a:noFill/>
          <a:ln w="9525">
            <a:noFill/>
          </a:ln>
        </p:spPr>
      </p:pic>
      <p:sp>
        <p:nvSpPr>
          <p:cNvPr id="6166" name="文本框 22"/>
          <p:cNvSpPr txBox="1"/>
          <p:nvPr/>
        </p:nvSpPr>
        <p:spPr>
          <a:xfrm>
            <a:off x="3982529" y="1617413"/>
            <a:ext cx="2327907"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when You return</a:t>
            </a:r>
            <a:endParaRPr lang="zh-CN" altLang="en-US" sz="2000" b="1" dirty="0">
              <a:latin typeface="Arial" panose="020B0604020202020204" pitchFamily="34" charset="0"/>
            </a:endParaRPr>
          </a:p>
        </p:txBody>
      </p:sp>
      <p:sp>
        <p:nvSpPr>
          <p:cNvPr id="6167" name="文本框 25"/>
          <p:cNvSpPr txBox="1"/>
          <p:nvPr/>
        </p:nvSpPr>
        <p:spPr>
          <a:xfrm>
            <a:off x="7976053" y="2911431"/>
            <a:ext cx="1190084"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You are</a:t>
            </a:r>
            <a:endParaRPr lang="zh-CN" altLang="en-US" sz="2000" b="1" dirty="0">
              <a:latin typeface="Arial" panose="020B0604020202020204" pitchFamily="34" charset="0"/>
            </a:endParaRPr>
          </a:p>
        </p:txBody>
      </p:sp>
      <p:sp>
        <p:nvSpPr>
          <p:cNvPr id="6168" name="文本框 26"/>
          <p:cNvSpPr txBox="1"/>
          <p:nvPr/>
        </p:nvSpPr>
        <p:spPr>
          <a:xfrm>
            <a:off x="2075336" y="2924944"/>
            <a:ext cx="1907194"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His Presence</a:t>
            </a:r>
            <a:endParaRPr lang="zh-CN" altLang="en-US" sz="2000" b="1" dirty="0">
              <a:latin typeface="Arial" panose="020B0604020202020204" pitchFamily="34" charset="0"/>
            </a:endParaRPr>
          </a:p>
        </p:txBody>
      </p:sp>
      <p:sp>
        <p:nvSpPr>
          <p:cNvPr id="4" name="Rectangle 3"/>
          <p:cNvSpPr/>
          <p:nvPr/>
        </p:nvSpPr>
        <p:spPr>
          <a:xfrm>
            <a:off x="253626" y="3501008"/>
            <a:ext cx="11642192" cy="3200876"/>
          </a:xfrm>
          <a:prstGeom prst="rect">
            <a:avLst/>
          </a:prstGeom>
          <a:solidFill>
            <a:srgbClr val="002060"/>
          </a:solidFill>
        </p:spPr>
        <p:txBody>
          <a:bodyPr wrap="square">
            <a:spAutoFit/>
          </a:bodyPr>
          <a:lstStyle/>
          <a:p>
            <a:r>
              <a:rPr lang="en-US" sz="2200" b="1" dirty="0">
                <a:solidFill>
                  <a:srgbClr val="FFFF00"/>
                </a:solidFill>
              </a:rPr>
              <a:t>Text: </a:t>
            </a:r>
            <a:r>
              <a:rPr lang="en-US" sz="2200" b="1" dirty="0" smtClean="0">
                <a:solidFill>
                  <a:srgbClr val="FFFF00"/>
                </a:solidFill>
              </a:rPr>
              <a:t> May o</a:t>
            </a:r>
            <a:r>
              <a:rPr lang="en-US" sz="2200" dirty="0" smtClean="0">
                <a:solidFill>
                  <a:srgbClr val="FFFF00"/>
                </a:solidFill>
              </a:rPr>
              <a:t>ur </a:t>
            </a:r>
            <a:r>
              <a:rPr lang="en-US" sz="2200" dirty="0">
                <a:solidFill>
                  <a:srgbClr val="FFFF00"/>
                </a:solidFill>
              </a:rPr>
              <a:t>eyes </a:t>
            </a:r>
            <a:r>
              <a:rPr lang="en-US" sz="2200" dirty="0" smtClean="0">
                <a:solidFill>
                  <a:srgbClr val="FFFF00"/>
                </a:solidFill>
              </a:rPr>
              <a:t>behold your </a:t>
            </a:r>
            <a:r>
              <a:rPr lang="en-US" sz="2200" dirty="0">
                <a:solidFill>
                  <a:srgbClr val="FFFF00"/>
                </a:solidFill>
              </a:rPr>
              <a:t>return in mercy to </a:t>
            </a:r>
            <a:r>
              <a:rPr lang="en-US" sz="2200" dirty="0" smtClean="0">
                <a:solidFill>
                  <a:srgbClr val="FFFF00"/>
                </a:solidFill>
              </a:rPr>
              <a:t>Zion</a:t>
            </a:r>
            <a:r>
              <a:rPr lang="en-US" sz="2200" dirty="0">
                <a:solidFill>
                  <a:srgbClr val="FFFF00"/>
                </a:solidFill>
              </a:rPr>
              <a:t>.</a:t>
            </a:r>
          </a:p>
          <a:p>
            <a:r>
              <a:rPr lang="en-US" sz="2200" dirty="0" smtClean="0">
                <a:solidFill>
                  <a:srgbClr val="FFFF00"/>
                </a:solidFill>
              </a:rPr>
              <a:t>           Blessed </a:t>
            </a:r>
            <a:r>
              <a:rPr lang="en-US" sz="2200" dirty="0">
                <a:solidFill>
                  <a:srgbClr val="FFFF00"/>
                </a:solidFill>
              </a:rPr>
              <a:t>You are, Lord, Who restores His Presence to Zion.</a:t>
            </a:r>
          </a:p>
          <a:p>
            <a:r>
              <a:rPr lang="en-US" sz="2000" dirty="0">
                <a:solidFill>
                  <a:srgbClr val="FFFF00"/>
                </a:solidFill>
              </a:rPr>
              <a:t>(</a:t>
            </a:r>
            <a:r>
              <a:rPr lang="es-ES" sz="2000" dirty="0">
                <a:solidFill>
                  <a:srgbClr val="FFFF00"/>
                </a:solidFill>
              </a:rPr>
              <a:t>Español</a:t>
            </a:r>
            <a:r>
              <a:rPr lang="en-US" sz="2000" dirty="0">
                <a:solidFill>
                  <a:srgbClr val="FFFF00"/>
                </a:solidFill>
              </a:rPr>
              <a:t>) </a:t>
            </a:r>
            <a:r>
              <a:rPr lang="es-ES" sz="2000" dirty="0">
                <a:solidFill>
                  <a:schemeClr val="bg1"/>
                </a:solidFill>
              </a:rPr>
              <a:t>Que nuestros ojos vean cuando regreses a Sión con misericordia. </a:t>
            </a:r>
            <a:r>
              <a:rPr lang="en-US" sz="2000" dirty="0" err="1">
                <a:solidFill>
                  <a:schemeClr val="bg1"/>
                </a:solidFill>
              </a:rPr>
              <a:t>Bendito</a:t>
            </a:r>
            <a:r>
              <a:rPr lang="en-US" sz="2000" dirty="0">
                <a:solidFill>
                  <a:schemeClr val="bg1"/>
                </a:solidFill>
              </a:rPr>
              <a:t> seas, </a:t>
            </a:r>
            <a:r>
              <a:rPr lang="en-US" sz="2000" dirty="0" err="1">
                <a:solidFill>
                  <a:schemeClr val="bg1"/>
                </a:solidFill>
              </a:rPr>
              <a:t>Señor</a:t>
            </a:r>
            <a:r>
              <a:rPr lang="en-US" sz="2000" dirty="0">
                <a:solidFill>
                  <a:schemeClr val="bg1"/>
                </a:solidFill>
              </a:rPr>
              <a:t>, </a:t>
            </a:r>
            <a:r>
              <a:rPr lang="en-US" sz="2000" dirty="0" err="1">
                <a:solidFill>
                  <a:schemeClr val="bg1"/>
                </a:solidFill>
              </a:rPr>
              <a:t>quien</a:t>
            </a:r>
            <a:r>
              <a:rPr lang="en-US" sz="2000" dirty="0">
                <a:solidFill>
                  <a:schemeClr val="bg1"/>
                </a:solidFill>
              </a:rPr>
              <a:t> </a:t>
            </a:r>
            <a:r>
              <a:rPr lang="en-US" sz="2000" dirty="0" err="1">
                <a:solidFill>
                  <a:schemeClr val="bg1"/>
                </a:solidFill>
              </a:rPr>
              <a:t>restaura</a:t>
            </a:r>
            <a:r>
              <a:rPr lang="en-US" sz="2000" dirty="0">
                <a:solidFill>
                  <a:schemeClr val="bg1"/>
                </a:solidFill>
              </a:rPr>
              <a:t> </a:t>
            </a:r>
            <a:r>
              <a:rPr lang="en-US" sz="2000" dirty="0" err="1">
                <a:solidFill>
                  <a:schemeClr val="bg1"/>
                </a:solidFill>
              </a:rPr>
              <a:t>su</a:t>
            </a:r>
            <a:r>
              <a:rPr lang="en-US" sz="2000" dirty="0">
                <a:solidFill>
                  <a:schemeClr val="bg1"/>
                </a:solidFill>
              </a:rPr>
              <a:t> </a:t>
            </a:r>
            <a:r>
              <a:rPr lang="en-US" sz="2000" dirty="0" err="1">
                <a:solidFill>
                  <a:schemeClr val="bg1"/>
                </a:solidFill>
              </a:rPr>
              <a:t>presencia</a:t>
            </a:r>
            <a:r>
              <a:rPr lang="en-US" sz="2000" dirty="0">
                <a:solidFill>
                  <a:schemeClr val="bg1"/>
                </a:solidFill>
              </a:rPr>
              <a:t> a </a:t>
            </a:r>
            <a:r>
              <a:rPr lang="en-US" sz="2000" dirty="0" err="1">
                <a:solidFill>
                  <a:schemeClr val="bg1"/>
                </a:solidFill>
              </a:rPr>
              <a:t>Sión</a:t>
            </a:r>
            <a:r>
              <a:rPr lang="en-US" sz="2000" dirty="0" smtClean="0">
                <a:solidFill>
                  <a:schemeClr val="bg1"/>
                </a:solidFill>
              </a:rPr>
              <a:t>.  </a:t>
            </a:r>
            <a:r>
              <a:rPr lang="en-US" altLang="zh-CN" sz="2000" dirty="0" smtClean="0">
                <a:solidFill>
                  <a:schemeClr val="bg1"/>
                </a:solidFill>
              </a:rPr>
              <a:t>/ </a:t>
            </a:r>
            <a:r>
              <a:rPr lang="en-US" sz="2000" dirty="0" smtClean="0">
                <a:solidFill>
                  <a:srgbClr val="FFFF00"/>
                </a:solidFill>
              </a:rPr>
              <a:t>(</a:t>
            </a:r>
            <a:r>
              <a:rPr lang="fr-FR" sz="2000" dirty="0">
                <a:solidFill>
                  <a:srgbClr val="FFFF00"/>
                </a:solidFill>
              </a:rPr>
              <a:t>Français</a:t>
            </a:r>
            <a:r>
              <a:rPr lang="en-US" sz="2000" dirty="0">
                <a:solidFill>
                  <a:srgbClr val="FFFF00"/>
                </a:solidFill>
              </a:rPr>
              <a:t>) </a:t>
            </a:r>
            <a:r>
              <a:rPr lang="en-US" sz="2000" dirty="0" err="1">
                <a:solidFill>
                  <a:schemeClr val="bg1"/>
                </a:solidFill>
              </a:rPr>
              <a:t>Que</a:t>
            </a:r>
            <a:r>
              <a:rPr lang="en-US" sz="2000" dirty="0">
                <a:solidFill>
                  <a:schemeClr val="bg1"/>
                </a:solidFill>
              </a:rPr>
              <a:t> </a:t>
            </a:r>
            <a:r>
              <a:rPr lang="en-US" sz="2000" dirty="0" err="1">
                <a:solidFill>
                  <a:schemeClr val="bg1"/>
                </a:solidFill>
              </a:rPr>
              <a:t>nos</a:t>
            </a:r>
            <a:r>
              <a:rPr lang="en-US" sz="2000" dirty="0">
                <a:solidFill>
                  <a:schemeClr val="bg1"/>
                </a:solidFill>
              </a:rPr>
              <a:t> </a:t>
            </a:r>
            <a:r>
              <a:rPr lang="en-US" sz="2000" dirty="0" err="1">
                <a:solidFill>
                  <a:schemeClr val="bg1"/>
                </a:solidFill>
              </a:rPr>
              <a:t>yeux</a:t>
            </a:r>
            <a:r>
              <a:rPr lang="en-US" sz="2000" dirty="0">
                <a:solidFill>
                  <a:schemeClr val="bg1"/>
                </a:solidFill>
              </a:rPr>
              <a:t> </a:t>
            </a:r>
            <a:r>
              <a:rPr lang="en-US" sz="2000" dirty="0" err="1">
                <a:solidFill>
                  <a:schemeClr val="bg1"/>
                </a:solidFill>
              </a:rPr>
              <a:t>voient</a:t>
            </a:r>
            <a:r>
              <a:rPr lang="en-US" sz="2000" dirty="0">
                <a:solidFill>
                  <a:schemeClr val="bg1"/>
                </a:solidFill>
              </a:rPr>
              <a:t> </a:t>
            </a:r>
            <a:r>
              <a:rPr lang="en-US" sz="2000" dirty="0" err="1">
                <a:solidFill>
                  <a:schemeClr val="bg1"/>
                </a:solidFill>
              </a:rPr>
              <a:t>quand</a:t>
            </a:r>
            <a:r>
              <a:rPr lang="en-US" sz="2000" dirty="0">
                <a:solidFill>
                  <a:schemeClr val="bg1"/>
                </a:solidFill>
              </a:rPr>
              <a:t> </a:t>
            </a:r>
            <a:r>
              <a:rPr lang="en-US" sz="2000" dirty="0" err="1">
                <a:solidFill>
                  <a:schemeClr val="bg1"/>
                </a:solidFill>
              </a:rPr>
              <a:t>vous</a:t>
            </a:r>
            <a:r>
              <a:rPr lang="en-US" sz="2000" dirty="0">
                <a:solidFill>
                  <a:schemeClr val="bg1"/>
                </a:solidFill>
              </a:rPr>
              <a:t> </a:t>
            </a:r>
            <a:r>
              <a:rPr lang="en-US" sz="2000" dirty="0" err="1">
                <a:solidFill>
                  <a:schemeClr val="bg1"/>
                </a:solidFill>
              </a:rPr>
              <a:t>revenez</a:t>
            </a:r>
            <a:r>
              <a:rPr lang="en-US" sz="2000" dirty="0">
                <a:solidFill>
                  <a:schemeClr val="bg1"/>
                </a:solidFill>
              </a:rPr>
              <a:t> à </a:t>
            </a:r>
            <a:r>
              <a:rPr lang="en-US" sz="2000" dirty="0" err="1">
                <a:solidFill>
                  <a:schemeClr val="bg1"/>
                </a:solidFill>
              </a:rPr>
              <a:t>Sion</a:t>
            </a:r>
            <a:r>
              <a:rPr lang="en-US" sz="2000" dirty="0">
                <a:solidFill>
                  <a:schemeClr val="bg1"/>
                </a:solidFill>
              </a:rPr>
              <a:t> par </a:t>
            </a:r>
            <a:r>
              <a:rPr lang="en-US" sz="2000" dirty="0" err="1">
                <a:solidFill>
                  <a:schemeClr val="bg1"/>
                </a:solidFill>
              </a:rPr>
              <a:t>pitié</a:t>
            </a:r>
            <a:r>
              <a:rPr lang="en-US" sz="2000" dirty="0">
                <a:solidFill>
                  <a:schemeClr val="bg1"/>
                </a:solidFill>
              </a:rPr>
              <a:t>. </a:t>
            </a:r>
            <a:r>
              <a:rPr lang="en-US" sz="2000" dirty="0" err="1">
                <a:solidFill>
                  <a:schemeClr val="bg1"/>
                </a:solidFill>
              </a:rPr>
              <a:t>Béni</a:t>
            </a:r>
            <a:r>
              <a:rPr lang="en-US" sz="2000" dirty="0">
                <a:solidFill>
                  <a:schemeClr val="bg1"/>
                </a:solidFill>
              </a:rPr>
              <a:t> </a:t>
            </a:r>
            <a:r>
              <a:rPr lang="en-US" sz="2000" dirty="0" err="1">
                <a:solidFill>
                  <a:schemeClr val="bg1"/>
                </a:solidFill>
              </a:rPr>
              <a:t>sois-tu</a:t>
            </a:r>
            <a:r>
              <a:rPr lang="en-US" sz="2000" dirty="0">
                <a:solidFill>
                  <a:schemeClr val="bg1"/>
                </a:solidFill>
              </a:rPr>
              <a:t>, Seigneur, qui </a:t>
            </a:r>
            <a:r>
              <a:rPr lang="en-US" sz="2000" dirty="0" err="1">
                <a:solidFill>
                  <a:schemeClr val="bg1"/>
                </a:solidFill>
              </a:rPr>
              <a:t>restaure</a:t>
            </a:r>
            <a:r>
              <a:rPr lang="en-US" sz="2000" dirty="0">
                <a:solidFill>
                  <a:schemeClr val="bg1"/>
                </a:solidFill>
              </a:rPr>
              <a:t> </a:t>
            </a:r>
            <a:r>
              <a:rPr lang="en-US" sz="2000" dirty="0" err="1">
                <a:solidFill>
                  <a:schemeClr val="bg1"/>
                </a:solidFill>
              </a:rPr>
              <a:t>sa</a:t>
            </a:r>
            <a:r>
              <a:rPr lang="en-US" sz="2000" dirty="0">
                <a:solidFill>
                  <a:schemeClr val="bg1"/>
                </a:solidFill>
              </a:rPr>
              <a:t> </a:t>
            </a:r>
            <a:r>
              <a:rPr lang="en-US" sz="2000" dirty="0" err="1">
                <a:solidFill>
                  <a:schemeClr val="bg1"/>
                </a:solidFill>
              </a:rPr>
              <a:t>présence</a:t>
            </a:r>
            <a:r>
              <a:rPr lang="en-US" sz="2000" dirty="0">
                <a:solidFill>
                  <a:schemeClr val="bg1"/>
                </a:solidFill>
              </a:rPr>
              <a:t> à </a:t>
            </a:r>
            <a:r>
              <a:rPr lang="en-US" sz="2000" dirty="0" err="1">
                <a:solidFill>
                  <a:schemeClr val="bg1"/>
                </a:solidFill>
              </a:rPr>
              <a:t>Sion</a:t>
            </a:r>
            <a:r>
              <a:rPr lang="en-US" sz="2000" dirty="0" smtClean="0">
                <a:solidFill>
                  <a:schemeClr val="bg1"/>
                </a:solidFill>
              </a:rPr>
              <a:t>.  </a:t>
            </a:r>
            <a:r>
              <a:rPr lang="en-US" altLang="zh-CN" sz="2000" dirty="0" smtClean="0">
                <a:solidFill>
                  <a:schemeClr val="bg1"/>
                </a:solidFill>
              </a:rPr>
              <a:t>/ </a:t>
            </a:r>
            <a:r>
              <a:rPr lang="de-DE" sz="2000" dirty="0" smtClean="0">
                <a:solidFill>
                  <a:srgbClr val="FFFF00"/>
                </a:solidFill>
              </a:rPr>
              <a:t>(</a:t>
            </a:r>
            <a:r>
              <a:rPr lang="de-DE" sz="2000" dirty="0">
                <a:solidFill>
                  <a:srgbClr val="FFFF00"/>
                </a:solidFill>
              </a:rPr>
              <a:t>Deutsch) </a:t>
            </a:r>
            <a:r>
              <a:rPr lang="de-DE" sz="2000" dirty="0">
                <a:solidFill>
                  <a:schemeClr val="bg1"/>
                </a:solidFill>
              </a:rPr>
              <a:t>Mögen unsere Augen sehen, wenn Sie in Barmherzigkeit nach Zion zurückkehren. Gesegnet bist du, Herr, der Zion seine Gegenwart zurückgibt</a:t>
            </a:r>
            <a:r>
              <a:rPr lang="de-DE" sz="2000" dirty="0" smtClean="0">
                <a:solidFill>
                  <a:schemeClr val="bg1"/>
                </a:solidFill>
              </a:rPr>
              <a:t>.  </a:t>
            </a:r>
            <a:r>
              <a:rPr lang="en-US" altLang="zh-CN" sz="2000" dirty="0" smtClean="0">
                <a:solidFill>
                  <a:schemeClr val="bg1"/>
                </a:solidFill>
              </a:rPr>
              <a:t>/ </a:t>
            </a:r>
            <a:r>
              <a:rPr lang="ko-KR" altLang="en-US" sz="2000" dirty="0" smtClean="0">
                <a:solidFill>
                  <a:schemeClr val="bg1"/>
                </a:solidFill>
              </a:rPr>
              <a:t>당신이 </a:t>
            </a:r>
            <a:r>
              <a:rPr lang="ko-KR" altLang="en-US" sz="2000" dirty="0">
                <a:solidFill>
                  <a:schemeClr val="bg1"/>
                </a:solidFill>
              </a:rPr>
              <a:t>긍휼로써 시온으로 돌아오실 때</a:t>
            </a:r>
            <a:r>
              <a:rPr lang="de-DE" sz="2000" dirty="0">
                <a:solidFill>
                  <a:schemeClr val="bg1"/>
                </a:solidFill>
              </a:rPr>
              <a:t>, </a:t>
            </a:r>
            <a:r>
              <a:rPr lang="ko-KR" altLang="en-US" sz="2000" dirty="0">
                <a:solidFill>
                  <a:schemeClr val="bg1"/>
                </a:solidFill>
              </a:rPr>
              <a:t>우리 눈이 보기를 바랍니다</a:t>
            </a:r>
            <a:r>
              <a:rPr lang="de-DE" sz="2000" dirty="0">
                <a:solidFill>
                  <a:schemeClr val="bg1"/>
                </a:solidFill>
              </a:rPr>
              <a:t>. </a:t>
            </a:r>
            <a:r>
              <a:rPr lang="ko-KR" altLang="en-US" sz="2000" dirty="0">
                <a:solidFill>
                  <a:schemeClr val="bg1"/>
                </a:solidFill>
              </a:rPr>
              <a:t>영광스런 임재를 시온에 회복하시는 주님을 송축합니다</a:t>
            </a:r>
            <a:r>
              <a:rPr lang="de-DE" sz="2000" dirty="0">
                <a:solidFill>
                  <a:schemeClr val="bg1"/>
                </a:solidFill>
              </a:rPr>
              <a:t>.</a:t>
            </a:r>
            <a:r>
              <a:rPr lang="en-US" sz="2000" dirty="0">
                <a:solidFill>
                  <a:schemeClr val="bg1"/>
                </a:solidFill>
              </a:rPr>
              <a:t> </a:t>
            </a:r>
            <a:r>
              <a:rPr lang="en-US" sz="2000" dirty="0" smtClean="0">
                <a:solidFill>
                  <a:schemeClr val="bg1"/>
                </a:solidFill>
              </a:rPr>
              <a:t>  </a:t>
            </a:r>
            <a:r>
              <a:rPr lang="en-US" altLang="zh-CN" sz="2000" dirty="0" smtClean="0">
                <a:solidFill>
                  <a:schemeClr val="bg1"/>
                </a:solidFill>
              </a:rPr>
              <a:t>/ </a:t>
            </a:r>
            <a:r>
              <a:rPr lang="zh-TW" altLang="en-US" sz="2000" dirty="0" smtClean="0">
                <a:solidFill>
                  <a:schemeClr val="bg1"/>
                </a:solidFill>
              </a:rPr>
              <a:t>你</a:t>
            </a:r>
            <a:r>
              <a:rPr lang="zh-TW" altLang="en-US" sz="2000" dirty="0">
                <a:solidFill>
                  <a:schemeClr val="bg1"/>
                </a:solidFill>
              </a:rPr>
              <a:t>用憐憫回來錫安的時候 願我們的眼睛看見你</a:t>
            </a:r>
            <a:r>
              <a:rPr lang="de-DE" sz="2000" dirty="0">
                <a:solidFill>
                  <a:schemeClr val="bg1"/>
                </a:solidFill>
              </a:rPr>
              <a:t>. </a:t>
            </a:r>
            <a:r>
              <a:rPr lang="zh-TW" altLang="en-US" sz="2000" dirty="0">
                <a:solidFill>
                  <a:schemeClr val="bg1"/>
                </a:solidFill>
              </a:rPr>
              <a:t>主阿</a:t>
            </a:r>
            <a:r>
              <a:rPr lang="en-US" altLang="zh-TW" sz="2000" dirty="0">
                <a:solidFill>
                  <a:schemeClr val="bg1"/>
                </a:solidFill>
              </a:rPr>
              <a:t>﹐</a:t>
            </a:r>
            <a:r>
              <a:rPr lang="zh-TW" altLang="en-US" sz="2000" dirty="0">
                <a:solidFill>
                  <a:schemeClr val="bg1"/>
                </a:solidFill>
              </a:rPr>
              <a:t>你是值得稱頌</a:t>
            </a:r>
            <a:r>
              <a:rPr lang="de-DE" sz="2000" dirty="0">
                <a:solidFill>
                  <a:schemeClr val="bg1"/>
                </a:solidFill>
              </a:rPr>
              <a:t>, </a:t>
            </a:r>
            <a:r>
              <a:rPr lang="zh-TW" altLang="en-US" sz="2000" dirty="0">
                <a:solidFill>
                  <a:schemeClr val="bg1"/>
                </a:solidFill>
              </a:rPr>
              <a:t>你是在錫安恢復居住的那位</a:t>
            </a:r>
            <a:r>
              <a:rPr lang="de-DE" sz="2000" dirty="0">
                <a:solidFill>
                  <a:schemeClr val="bg1"/>
                </a:solidFill>
              </a:rPr>
              <a:t>.</a:t>
            </a:r>
            <a:endParaRPr lang="en-US" sz="2000" dirty="0">
              <a:solidFill>
                <a:schemeClr val="bg1"/>
              </a:solidFill>
            </a:endParaRPr>
          </a:p>
          <a:p>
            <a:r>
              <a:rPr lang="de-DE" dirty="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36160064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文本框 1"/>
          <p:cNvSpPr txBox="1"/>
          <p:nvPr/>
        </p:nvSpPr>
        <p:spPr>
          <a:xfrm>
            <a:off x="331172" y="119064"/>
            <a:ext cx="4539103" cy="584775"/>
          </a:xfrm>
          <a:prstGeom prst="rect">
            <a:avLst/>
          </a:prstGeom>
          <a:solidFill>
            <a:srgbClr val="002060"/>
          </a:solidFill>
          <a:ln w="9525">
            <a:noFill/>
          </a:ln>
        </p:spPr>
        <p:txBody>
          <a:bodyPr wrap="square">
            <a:spAutoFit/>
          </a:bodyPr>
          <a:lstStyle/>
          <a:p>
            <a:pPr algn="ctr" eaLnBrk="1" hangingPunct="1"/>
            <a:r>
              <a:rPr lang="zh-CN" altLang="en-US" sz="3200" b="1" dirty="0">
                <a:solidFill>
                  <a:srgbClr val="FFFF00"/>
                </a:solidFill>
                <a:latin typeface="Arial" panose="020B0604020202020204" pitchFamily="34" charset="0"/>
              </a:rPr>
              <a:t>Words from the </a:t>
            </a:r>
            <a:r>
              <a:rPr lang="zh-CN" altLang="en-US" sz="3200" b="1" dirty="0" smtClean="0">
                <a:solidFill>
                  <a:srgbClr val="FFFF00"/>
                </a:solidFill>
                <a:latin typeface="Arial" panose="020B0604020202020204" pitchFamily="34" charset="0"/>
              </a:rPr>
              <a:t>Sidur</a:t>
            </a:r>
            <a:endParaRPr lang="zh-CN" altLang="en-US" sz="3200" b="1" dirty="0">
              <a:solidFill>
                <a:srgbClr val="FFFF00"/>
              </a:solidFill>
              <a:latin typeface="Arial" panose="020B0604020202020204" pitchFamily="34" charset="0"/>
            </a:endParaRPr>
          </a:p>
        </p:txBody>
      </p:sp>
      <p:sp>
        <p:nvSpPr>
          <p:cNvPr id="6147" name="文本框 18"/>
          <p:cNvSpPr txBox="1"/>
          <p:nvPr/>
        </p:nvSpPr>
        <p:spPr>
          <a:xfrm>
            <a:off x="7790934" y="1620829"/>
            <a:ext cx="1967531"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May (they) see</a:t>
            </a:r>
            <a:endParaRPr lang="zh-CN" altLang="en-US" sz="2000" b="1" dirty="0">
              <a:latin typeface="Arial" panose="020B0604020202020204" pitchFamily="34" charset="0"/>
            </a:endParaRPr>
          </a:p>
        </p:txBody>
      </p:sp>
      <p:sp>
        <p:nvSpPr>
          <p:cNvPr id="6148" name="文本框 22"/>
          <p:cNvSpPr txBox="1"/>
          <p:nvPr/>
        </p:nvSpPr>
        <p:spPr>
          <a:xfrm>
            <a:off x="6155352" y="1628988"/>
            <a:ext cx="1523236" cy="400110"/>
          </a:xfrm>
          <a:prstGeom prst="rect">
            <a:avLst/>
          </a:prstGeom>
          <a:noFill/>
          <a:ln w="9525">
            <a:noFill/>
          </a:ln>
        </p:spPr>
        <p:txBody>
          <a:bodyPr wrap="square">
            <a:spAutoFit/>
          </a:bodyPr>
          <a:lstStyle/>
          <a:p>
            <a:pPr algn="ctr" eaLnBrk="1" hangingPunct="1"/>
            <a:r>
              <a:rPr lang="en-US" altLang="zh-CN" sz="2000" b="1" dirty="0">
                <a:sym typeface="宋体" panose="02010600030101010101" pitchFamily="2" charset="-122"/>
              </a:rPr>
              <a:t>o</a:t>
            </a:r>
            <a:r>
              <a:rPr lang="en-US" altLang="zh-CN" sz="2000" b="1" dirty="0" smtClean="0">
                <a:latin typeface="Arial" panose="020B0604020202020204" pitchFamily="34" charset="0"/>
                <a:sym typeface="宋体" panose="02010600030101010101" pitchFamily="2" charset="-122"/>
              </a:rPr>
              <a:t>ur eyes</a:t>
            </a:r>
            <a:endParaRPr lang="zh-CN" altLang="en-US" sz="2000" b="1" dirty="0">
              <a:latin typeface="Arial" panose="020B0604020202020204" pitchFamily="34" charset="0"/>
            </a:endParaRPr>
          </a:p>
        </p:txBody>
      </p:sp>
      <p:sp>
        <p:nvSpPr>
          <p:cNvPr id="6149" name="文本框 23"/>
          <p:cNvSpPr txBox="1"/>
          <p:nvPr/>
        </p:nvSpPr>
        <p:spPr>
          <a:xfrm>
            <a:off x="652953" y="1628988"/>
            <a:ext cx="1697043"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in mercy</a:t>
            </a:r>
            <a:endParaRPr lang="zh-CN" altLang="en-US" sz="2000" b="1" dirty="0">
              <a:latin typeface="Arial" panose="020B0604020202020204" pitchFamily="34" charset="0"/>
            </a:endParaRPr>
          </a:p>
        </p:txBody>
      </p:sp>
      <p:sp>
        <p:nvSpPr>
          <p:cNvPr id="6150" name="文本框 24"/>
          <p:cNvSpPr txBox="1"/>
          <p:nvPr/>
        </p:nvSpPr>
        <p:spPr>
          <a:xfrm>
            <a:off x="9431675" y="2919845"/>
            <a:ext cx="1211774"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Blessed</a:t>
            </a:r>
            <a:endParaRPr lang="zh-CN" altLang="en-US" sz="2000" b="1" dirty="0">
              <a:latin typeface="Arial" panose="020B0604020202020204" pitchFamily="34" charset="0"/>
            </a:endParaRPr>
          </a:p>
        </p:txBody>
      </p:sp>
      <p:sp>
        <p:nvSpPr>
          <p:cNvPr id="6151" name="文本框 25"/>
          <p:cNvSpPr txBox="1"/>
          <p:nvPr/>
        </p:nvSpPr>
        <p:spPr>
          <a:xfrm>
            <a:off x="4354177" y="2945824"/>
            <a:ext cx="1883112"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Who restores</a:t>
            </a:r>
            <a:endParaRPr lang="zh-CN" altLang="en-US" sz="2000" b="1" dirty="0">
              <a:latin typeface="Arial" panose="020B0604020202020204" pitchFamily="34" charset="0"/>
            </a:endParaRPr>
          </a:p>
        </p:txBody>
      </p:sp>
      <p:sp>
        <p:nvSpPr>
          <p:cNvPr id="6152" name="文本框 26"/>
          <p:cNvSpPr txBox="1"/>
          <p:nvPr/>
        </p:nvSpPr>
        <p:spPr>
          <a:xfrm>
            <a:off x="465544" y="2924944"/>
            <a:ext cx="1236379" cy="398462"/>
          </a:xfrm>
          <a:prstGeom prst="rect">
            <a:avLst/>
          </a:prstGeom>
          <a:noFill/>
          <a:ln w="9525">
            <a:noFill/>
          </a:ln>
        </p:spPr>
        <p:txBody>
          <a:bodyPr wrap="square">
            <a:spAutoFit/>
          </a:bodyPr>
          <a:lstStyle/>
          <a:p>
            <a:pPr algn="ctr"/>
            <a:r>
              <a:rPr lang="en-US" altLang="zh-CN" sz="2000" b="1" dirty="0">
                <a:sym typeface="宋体" panose="02010600030101010101" pitchFamily="2" charset="-122"/>
              </a:rPr>
              <a:t>to Zion</a:t>
            </a:r>
          </a:p>
        </p:txBody>
      </p:sp>
      <p:sp>
        <p:nvSpPr>
          <p:cNvPr id="6153" name="文本框 22"/>
          <p:cNvSpPr txBox="1"/>
          <p:nvPr/>
        </p:nvSpPr>
        <p:spPr>
          <a:xfrm>
            <a:off x="2595827" y="1628988"/>
            <a:ext cx="1381807"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to Zion</a:t>
            </a:r>
            <a:endParaRPr lang="en-US" altLang="zh-CN" sz="2000" b="1" dirty="0">
              <a:latin typeface="Arial" panose="020B0604020202020204" pitchFamily="34" charset="0"/>
              <a:sym typeface="宋体" panose="02010600030101010101" pitchFamily="2" charset="-122"/>
            </a:endParaRPr>
          </a:p>
        </p:txBody>
      </p:sp>
      <p:sp>
        <p:nvSpPr>
          <p:cNvPr id="6154" name="文本框 25"/>
          <p:cNvSpPr txBox="1"/>
          <p:nvPr/>
        </p:nvSpPr>
        <p:spPr>
          <a:xfrm>
            <a:off x="6454451" y="2924944"/>
            <a:ext cx="1224137"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Lord</a:t>
            </a:r>
            <a:endParaRPr lang="zh-CN" altLang="en-US" sz="2000" b="1" dirty="0">
              <a:latin typeface="Arial" panose="020B0604020202020204" pitchFamily="34" charset="0"/>
            </a:endParaRPr>
          </a:p>
        </p:txBody>
      </p:sp>
      <p:pic>
        <p:nvPicPr>
          <p:cNvPr id="6155" name="图片 25"/>
          <p:cNvPicPr>
            <a:picLocks noChangeAspect="1"/>
          </p:cNvPicPr>
          <p:nvPr/>
        </p:nvPicPr>
        <p:blipFill>
          <a:blip r:embed="rId2"/>
          <a:srcRect l="78857"/>
          <a:stretch>
            <a:fillRect/>
          </a:stretch>
        </p:blipFill>
        <p:spPr>
          <a:xfrm>
            <a:off x="7779897" y="974545"/>
            <a:ext cx="1978569" cy="612775"/>
          </a:xfrm>
          <a:prstGeom prst="rect">
            <a:avLst/>
          </a:prstGeom>
          <a:noFill/>
          <a:ln w="9525">
            <a:noFill/>
          </a:ln>
        </p:spPr>
      </p:pic>
      <p:pic>
        <p:nvPicPr>
          <p:cNvPr id="6156" name="图片 26"/>
          <p:cNvPicPr>
            <a:picLocks noChangeAspect="1"/>
          </p:cNvPicPr>
          <p:nvPr/>
        </p:nvPicPr>
        <p:blipFill>
          <a:blip r:embed="rId2"/>
          <a:srcRect l="61232" r="23567"/>
          <a:stretch>
            <a:fillRect/>
          </a:stretch>
        </p:blipFill>
        <p:spPr>
          <a:xfrm>
            <a:off x="6155352" y="958304"/>
            <a:ext cx="1424145" cy="612775"/>
          </a:xfrm>
          <a:prstGeom prst="rect">
            <a:avLst/>
          </a:prstGeom>
          <a:noFill/>
          <a:ln w="9525">
            <a:noFill/>
          </a:ln>
        </p:spPr>
      </p:pic>
      <p:pic>
        <p:nvPicPr>
          <p:cNvPr id="6157" name="图片 27"/>
          <p:cNvPicPr>
            <a:picLocks noChangeAspect="1"/>
          </p:cNvPicPr>
          <p:nvPr/>
        </p:nvPicPr>
        <p:blipFill>
          <a:blip r:embed="rId2"/>
          <a:srcRect l="40721" r="40350"/>
          <a:stretch>
            <a:fillRect/>
          </a:stretch>
        </p:blipFill>
        <p:spPr>
          <a:xfrm>
            <a:off x="4333804" y="955244"/>
            <a:ext cx="1773305" cy="612775"/>
          </a:xfrm>
          <a:prstGeom prst="rect">
            <a:avLst/>
          </a:prstGeom>
          <a:noFill/>
          <a:ln w="9525">
            <a:noFill/>
          </a:ln>
        </p:spPr>
      </p:pic>
      <p:pic>
        <p:nvPicPr>
          <p:cNvPr id="6158" name="图片 28"/>
          <p:cNvPicPr>
            <a:picLocks noChangeAspect="1"/>
          </p:cNvPicPr>
          <p:nvPr/>
        </p:nvPicPr>
        <p:blipFill>
          <a:blip r:embed="rId2"/>
          <a:srcRect l="24507" r="60670"/>
          <a:stretch>
            <a:fillRect/>
          </a:stretch>
        </p:blipFill>
        <p:spPr>
          <a:xfrm>
            <a:off x="2764526" y="952184"/>
            <a:ext cx="1386056" cy="612775"/>
          </a:xfrm>
          <a:prstGeom prst="rect">
            <a:avLst/>
          </a:prstGeom>
          <a:noFill/>
          <a:ln w="9525">
            <a:noFill/>
          </a:ln>
        </p:spPr>
      </p:pic>
      <p:pic>
        <p:nvPicPr>
          <p:cNvPr id="6159" name="图片 29"/>
          <p:cNvPicPr>
            <a:picLocks noChangeAspect="1"/>
          </p:cNvPicPr>
          <p:nvPr/>
        </p:nvPicPr>
        <p:blipFill>
          <a:blip r:embed="rId2"/>
          <a:srcRect r="77925"/>
          <a:stretch>
            <a:fillRect/>
          </a:stretch>
        </p:blipFill>
        <p:spPr>
          <a:xfrm>
            <a:off x="416301" y="930641"/>
            <a:ext cx="2065329" cy="612775"/>
          </a:xfrm>
          <a:prstGeom prst="rect">
            <a:avLst/>
          </a:prstGeom>
          <a:noFill/>
          <a:ln w="9525">
            <a:noFill/>
          </a:ln>
        </p:spPr>
      </p:pic>
      <p:pic>
        <p:nvPicPr>
          <p:cNvPr id="6160" name="图片 31"/>
          <p:cNvPicPr>
            <a:picLocks noChangeAspect="1"/>
          </p:cNvPicPr>
          <p:nvPr/>
        </p:nvPicPr>
        <p:blipFill>
          <a:blip r:embed="rId3"/>
          <a:srcRect l="86882"/>
          <a:stretch>
            <a:fillRect/>
          </a:stretch>
        </p:blipFill>
        <p:spPr>
          <a:xfrm>
            <a:off x="9297600" y="2174473"/>
            <a:ext cx="1345849" cy="647700"/>
          </a:xfrm>
          <a:prstGeom prst="rect">
            <a:avLst/>
          </a:prstGeom>
          <a:noFill/>
          <a:ln w="9525">
            <a:noFill/>
          </a:ln>
        </p:spPr>
      </p:pic>
      <p:pic>
        <p:nvPicPr>
          <p:cNvPr id="6161" name="图片 32"/>
          <p:cNvPicPr>
            <a:picLocks noChangeAspect="1"/>
          </p:cNvPicPr>
          <p:nvPr/>
        </p:nvPicPr>
        <p:blipFill>
          <a:blip r:embed="rId3"/>
          <a:srcRect l="72665" r="14539"/>
          <a:stretch>
            <a:fillRect/>
          </a:stretch>
        </p:blipFill>
        <p:spPr>
          <a:xfrm>
            <a:off x="7915099" y="2151324"/>
            <a:ext cx="1311992" cy="647700"/>
          </a:xfrm>
          <a:prstGeom prst="rect">
            <a:avLst/>
          </a:prstGeom>
          <a:noFill/>
          <a:ln w="9525">
            <a:noFill/>
          </a:ln>
        </p:spPr>
      </p:pic>
      <p:pic>
        <p:nvPicPr>
          <p:cNvPr id="6162" name="图片 33"/>
          <p:cNvPicPr>
            <a:picLocks noChangeAspect="1"/>
          </p:cNvPicPr>
          <p:nvPr/>
        </p:nvPicPr>
        <p:blipFill>
          <a:blip r:embed="rId3"/>
          <a:srcRect l="56749" r="28581"/>
          <a:stretch>
            <a:fillRect/>
          </a:stretch>
        </p:blipFill>
        <p:spPr>
          <a:xfrm>
            <a:off x="6310436" y="2158217"/>
            <a:ext cx="1502442" cy="647700"/>
          </a:xfrm>
          <a:prstGeom prst="rect">
            <a:avLst/>
          </a:prstGeom>
          <a:noFill/>
          <a:ln w="9525">
            <a:noFill/>
          </a:ln>
        </p:spPr>
      </p:pic>
      <p:pic>
        <p:nvPicPr>
          <p:cNvPr id="6163" name="图片 34"/>
          <p:cNvPicPr>
            <a:picLocks noChangeAspect="1"/>
          </p:cNvPicPr>
          <p:nvPr/>
        </p:nvPicPr>
        <p:blipFill>
          <a:blip r:embed="rId3"/>
          <a:srcRect l="36325" r="44498"/>
          <a:stretch>
            <a:fillRect/>
          </a:stretch>
        </p:blipFill>
        <p:spPr>
          <a:xfrm>
            <a:off x="4219534" y="2151324"/>
            <a:ext cx="1965871" cy="647700"/>
          </a:xfrm>
          <a:prstGeom prst="rect">
            <a:avLst/>
          </a:prstGeom>
          <a:noFill/>
          <a:ln w="9525">
            <a:noFill/>
          </a:ln>
        </p:spPr>
      </p:pic>
      <p:pic>
        <p:nvPicPr>
          <p:cNvPr id="6164" name="图片 35"/>
          <p:cNvPicPr>
            <a:picLocks noChangeAspect="1"/>
          </p:cNvPicPr>
          <p:nvPr/>
        </p:nvPicPr>
        <p:blipFill>
          <a:blip r:embed="rId3"/>
          <a:srcRect l="16495" r="65260"/>
          <a:stretch>
            <a:fillRect/>
          </a:stretch>
        </p:blipFill>
        <p:spPr>
          <a:xfrm>
            <a:off x="2075336" y="2132856"/>
            <a:ext cx="1870646" cy="647700"/>
          </a:xfrm>
          <a:prstGeom prst="rect">
            <a:avLst/>
          </a:prstGeom>
          <a:noFill/>
          <a:ln w="9525">
            <a:noFill/>
          </a:ln>
        </p:spPr>
      </p:pic>
      <p:pic>
        <p:nvPicPr>
          <p:cNvPr id="6165" name="图片 36"/>
          <p:cNvPicPr>
            <a:picLocks noChangeAspect="1"/>
          </p:cNvPicPr>
          <p:nvPr/>
        </p:nvPicPr>
        <p:blipFill>
          <a:blip r:embed="rId3"/>
          <a:srcRect r="84917"/>
          <a:stretch>
            <a:fillRect/>
          </a:stretch>
        </p:blipFill>
        <p:spPr>
          <a:xfrm>
            <a:off x="253626" y="2132856"/>
            <a:ext cx="1546881" cy="647700"/>
          </a:xfrm>
          <a:prstGeom prst="rect">
            <a:avLst/>
          </a:prstGeom>
          <a:noFill/>
          <a:ln w="9525">
            <a:noFill/>
          </a:ln>
        </p:spPr>
      </p:pic>
      <p:sp>
        <p:nvSpPr>
          <p:cNvPr id="6166" name="文本框 22"/>
          <p:cNvSpPr txBox="1"/>
          <p:nvPr/>
        </p:nvSpPr>
        <p:spPr>
          <a:xfrm>
            <a:off x="3982529" y="1617413"/>
            <a:ext cx="2327907"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sym typeface="宋体" panose="02010600030101010101" pitchFamily="2" charset="-122"/>
              </a:rPr>
              <a:t>when You return</a:t>
            </a:r>
            <a:endParaRPr lang="zh-CN" altLang="en-US" sz="2000" b="1" dirty="0">
              <a:latin typeface="Arial" panose="020B0604020202020204" pitchFamily="34" charset="0"/>
            </a:endParaRPr>
          </a:p>
        </p:txBody>
      </p:sp>
      <p:sp>
        <p:nvSpPr>
          <p:cNvPr id="6167" name="文本框 25"/>
          <p:cNvSpPr txBox="1"/>
          <p:nvPr/>
        </p:nvSpPr>
        <p:spPr>
          <a:xfrm>
            <a:off x="7976053" y="2911431"/>
            <a:ext cx="1190084"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You are</a:t>
            </a:r>
            <a:endParaRPr lang="zh-CN" altLang="en-US" sz="2000" b="1" dirty="0">
              <a:latin typeface="Arial" panose="020B0604020202020204" pitchFamily="34" charset="0"/>
            </a:endParaRPr>
          </a:p>
        </p:txBody>
      </p:sp>
      <p:sp>
        <p:nvSpPr>
          <p:cNvPr id="6168" name="文本框 26"/>
          <p:cNvSpPr txBox="1"/>
          <p:nvPr/>
        </p:nvSpPr>
        <p:spPr>
          <a:xfrm>
            <a:off x="2075336" y="2924944"/>
            <a:ext cx="1907194"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His Presence</a:t>
            </a:r>
            <a:endParaRPr lang="zh-CN" altLang="en-US" sz="2000" b="1" dirty="0">
              <a:latin typeface="Arial" panose="020B0604020202020204" pitchFamily="34" charset="0"/>
            </a:endParaRPr>
          </a:p>
        </p:txBody>
      </p:sp>
      <p:sp>
        <p:nvSpPr>
          <p:cNvPr id="4" name="Rectangle 3"/>
          <p:cNvSpPr/>
          <p:nvPr/>
        </p:nvSpPr>
        <p:spPr>
          <a:xfrm>
            <a:off x="286013" y="3573016"/>
            <a:ext cx="11642192" cy="2831544"/>
          </a:xfrm>
          <a:prstGeom prst="rect">
            <a:avLst/>
          </a:prstGeom>
          <a:solidFill>
            <a:srgbClr val="002060"/>
          </a:solidFill>
        </p:spPr>
        <p:txBody>
          <a:bodyPr wrap="square">
            <a:spAutoFit/>
          </a:bodyPr>
          <a:lstStyle/>
          <a:p>
            <a:pPr algn="ctr"/>
            <a:r>
              <a:rPr lang="en-US" sz="3800" dirty="0">
                <a:solidFill>
                  <a:srgbClr val="FFFF00"/>
                </a:solidFill>
              </a:rPr>
              <a:t>//   </a:t>
            </a:r>
            <a:r>
              <a:rPr lang="en-US" sz="3800" dirty="0" err="1">
                <a:solidFill>
                  <a:srgbClr val="FFFF00"/>
                </a:solidFill>
              </a:rPr>
              <a:t>Va-Tekhezena</a:t>
            </a:r>
            <a:r>
              <a:rPr lang="en-US" sz="3800" dirty="0">
                <a:solidFill>
                  <a:srgbClr val="FFFF00"/>
                </a:solidFill>
              </a:rPr>
              <a:t> </a:t>
            </a:r>
            <a:r>
              <a:rPr lang="en-US" sz="3800" dirty="0" err="1">
                <a:solidFill>
                  <a:srgbClr val="FFFF00"/>
                </a:solidFill>
              </a:rPr>
              <a:t>eynenu</a:t>
            </a:r>
            <a:r>
              <a:rPr lang="en-US" sz="3800" dirty="0">
                <a:solidFill>
                  <a:srgbClr val="FFFF00"/>
                </a:solidFill>
              </a:rPr>
              <a:t> </a:t>
            </a:r>
          </a:p>
          <a:p>
            <a:pPr algn="ctr"/>
            <a:r>
              <a:rPr lang="en-US" sz="3800" dirty="0">
                <a:solidFill>
                  <a:srgbClr val="FFFF00"/>
                </a:solidFill>
              </a:rPr>
              <a:t>be-</a:t>
            </a:r>
            <a:r>
              <a:rPr lang="en-US" sz="3800" dirty="0" err="1">
                <a:solidFill>
                  <a:srgbClr val="FFFF00"/>
                </a:solidFill>
              </a:rPr>
              <a:t>Shuvkha</a:t>
            </a:r>
            <a:r>
              <a:rPr lang="en-US" sz="3800" dirty="0">
                <a:solidFill>
                  <a:srgbClr val="FFFF00"/>
                </a:solidFill>
              </a:rPr>
              <a:t> le-</a:t>
            </a:r>
            <a:r>
              <a:rPr lang="en-US" sz="3800" dirty="0" err="1">
                <a:solidFill>
                  <a:srgbClr val="FFFF00"/>
                </a:solidFill>
              </a:rPr>
              <a:t>Tsiyon</a:t>
            </a:r>
            <a:r>
              <a:rPr lang="en-US" sz="3800" dirty="0">
                <a:solidFill>
                  <a:srgbClr val="FFFF00"/>
                </a:solidFill>
              </a:rPr>
              <a:t> be-</a:t>
            </a:r>
            <a:r>
              <a:rPr lang="en-US" sz="3800" dirty="0" err="1">
                <a:solidFill>
                  <a:srgbClr val="FFFF00"/>
                </a:solidFill>
              </a:rPr>
              <a:t>Rakhamim</a:t>
            </a:r>
            <a:r>
              <a:rPr lang="en-US" sz="3800" dirty="0">
                <a:solidFill>
                  <a:srgbClr val="FFFF00"/>
                </a:solidFill>
              </a:rPr>
              <a:t>   //</a:t>
            </a:r>
            <a:endParaRPr lang="en-US" sz="800" dirty="0">
              <a:solidFill>
                <a:srgbClr val="FFFF00"/>
              </a:solidFill>
            </a:endParaRPr>
          </a:p>
          <a:p>
            <a:pPr algn="ctr"/>
            <a:endParaRPr lang="en-US" sz="800" dirty="0" smtClean="0">
              <a:solidFill>
                <a:srgbClr val="FFFF00"/>
              </a:solidFill>
            </a:endParaRPr>
          </a:p>
          <a:p>
            <a:pPr algn="ctr"/>
            <a:r>
              <a:rPr lang="en-US" sz="3800" dirty="0" smtClean="0">
                <a:solidFill>
                  <a:srgbClr val="FFFF00"/>
                </a:solidFill>
              </a:rPr>
              <a:t>//   </a:t>
            </a:r>
            <a:r>
              <a:rPr lang="en-US" sz="3800" dirty="0" err="1">
                <a:solidFill>
                  <a:srgbClr val="FFFF00"/>
                </a:solidFill>
              </a:rPr>
              <a:t>Barukh</a:t>
            </a:r>
            <a:r>
              <a:rPr lang="en-US" sz="3800" dirty="0">
                <a:solidFill>
                  <a:srgbClr val="FFFF00"/>
                </a:solidFill>
              </a:rPr>
              <a:t> Ata </a:t>
            </a:r>
            <a:r>
              <a:rPr lang="en-US" sz="3800" dirty="0" err="1">
                <a:solidFill>
                  <a:srgbClr val="FFFF00"/>
                </a:solidFill>
              </a:rPr>
              <a:t>Adonay</a:t>
            </a:r>
            <a:r>
              <a:rPr lang="en-US" sz="3800" dirty="0">
                <a:solidFill>
                  <a:srgbClr val="FFFF00"/>
                </a:solidFill>
              </a:rPr>
              <a:t> </a:t>
            </a:r>
          </a:p>
          <a:p>
            <a:pPr algn="ctr"/>
            <a:r>
              <a:rPr lang="en-US" sz="3800" dirty="0">
                <a:solidFill>
                  <a:srgbClr val="FFFF00"/>
                </a:solidFill>
              </a:rPr>
              <a:t>ha-</a:t>
            </a:r>
            <a:r>
              <a:rPr lang="en-US" sz="3800" dirty="0" err="1">
                <a:solidFill>
                  <a:srgbClr val="FFFF00"/>
                </a:solidFill>
              </a:rPr>
              <a:t>Makhzir</a:t>
            </a:r>
            <a:r>
              <a:rPr lang="en-US" sz="3800" dirty="0">
                <a:solidFill>
                  <a:srgbClr val="FFFF00"/>
                </a:solidFill>
              </a:rPr>
              <a:t> </a:t>
            </a:r>
            <a:r>
              <a:rPr lang="en-US" sz="3800" dirty="0" err="1">
                <a:solidFill>
                  <a:srgbClr val="FFFF00"/>
                </a:solidFill>
              </a:rPr>
              <a:t>Shekhinato</a:t>
            </a:r>
            <a:r>
              <a:rPr lang="en-US" sz="3800" dirty="0">
                <a:solidFill>
                  <a:srgbClr val="FFFF00"/>
                </a:solidFill>
              </a:rPr>
              <a:t> le-</a:t>
            </a:r>
            <a:r>
              <a:rPr lang="en-US" sz="3800" dirty="0" err="1">
                <a:solidFill>
                  <a:srgbClr val="FFFF00"/>
                </a:solidFill>
              </a:rPr>
              <a:t>Tsiyon</a:t>
            </a:r>
            <a:r>
              <a:rPr lang="en-US" sz="3800" dirty="0">
                <a:solidFill>
                  <a:srgbClr val="FFFF00"/>
                </a:solidFill>
              </a:rPr>
              <a:t>   // </a:t>
            </a:r>
          </a:p>
          <a:p>
            <a:r>
              <a:rPr lang="de-DE" dirty="0">
                <a:solidFill>
                  <a:schemeClr val="bg1"/>
                </a:solidFill>
              </a:rPr>
              <a:t> </a:t>
            </a:r>
            <a:endParaRPr lang="en-US" dirty="0">
              <a:solidFill>
                <a:schemeClr val="bg1"/>
              </a:solidFill>
            </a:endParaRPr>
          </a:p>
        </p:txBody>
      </p:sp>
      <p:sp>
        <p:nvSpPr>
          <p:cNvPr id="2" name="Rectangle 1"/>
          <p:cNvSpPr/>
          <p:nvPr/>
        </p:nvSpPr>
        <p:spPr>
          <a:xfrm>
            <a:off x="4009" y="952184"/>
            <a:ext cx="412292" cy="584775"/>
          </a:xfrm>
          <a:prstGeom prst="rect">
            <a:avLst/>
          </a:prstGeom>
        </p:spPr>
        <p:txBody>
          <a:bodyPr wrap="none">
            <a:spAutoFit/>
          </a:bodyPr>
          <a:lstStyle/>
          <a:p>
            <a:r>
              <a:rPr lang="en-US" sz="3200" dirty="0"/>
              <a:t>//</a:t>
            </a:r>
          </a:p>
        </p:txBody>
      </p:sp>
      <p:sp>
        <p:nvSpPr>
          <p:cNvPr id="27" name="Rectangle 26"/>
          <p:cNvSpPr/>
          <p:nvPr/>
        </p:nvSpPr>
        <p:spPr>
          <a:xfrm>
            <a:off x="9764378" y="1045883"/>
            <a:ext cx="412292" cy="584775"/>
          </a:xfrm>
          <a:prstGeom prst="rect">
            <a:avLst/>
          </a:prstGeom>
        </p:spPr>
        <p:txBody>
          <a:bodyPr wrap="none">
            <a:spAutoFit/>
          </a:bodyPr>
          <a:lstStyle/>
          <a:p>
            <a:r>
              <a:rPr lang="en-US" sz="3200" dirty="0"/>
              <a:t>//</a:t>
            </a:r>
          </a:p>
        </p:txBody>
      </p:sp>
      <p:sp>
        <p:nvSpPr>
          <p:cNvPr id="28" name="Rectangle 27"/>
          <p:cNvSpPr/>
          <p:nvPr/>
        </p:nvSpPr>
        <p:spPr>
          <a:xfrm>
            <a:off x="19554" y="2151324"/>
            <a:ext cx="412292" cy="584775"/>
          </a:xfrm>
          <a:prstGeom prst="rect">
            <a:avLst/>
          </a:prstGeom>
        </p:spPr>
        <p:txBody>
          <a:bodyPr wrap="none">
            <a:spAutoFit/>
          </a:bodyPr>
          <a:lstStyle/>
          <a:p>
            <a:r>
              <a:rPr lang="en-US" sz="3200" dirty="0"/>
              <a:t>//</a:t>
            </a:r>
          </a:p>
        </p:txBody>
      </p:sp>
      <p:sp>
        <p:nvSpPr>
          <p:cNvPr id="29" name="Rectangle 28"/>
          <p:cNvSpPr/>
          <p:nvPr/>
        </p:nvSpPr>
        <p:spPr>
          <a:xfrm>
            <a:off x="10774932" y="2267968"/>
            <a:ext cx="412292" cy="584775"/>
          </a:xfrm>
          <a:prstGeom prst="rect">
            <a:avLst/>
          </a:prstGeom>
        </p:spPr>
        <p:txBody>
          <a:bodyPr wrap="none">
            <a:spAutoFit/>
          </a:bodyPr>
          <a:lstStyle/>
          <a:p>
            <a:r>
              <a:rPr lang="en-US" sz="3200" dirty="0"/>
              <a:t>//</a:t>
            </a:r>
          </a:p>
        </p:txBody>
      </p:sp>
    </p:spTree>
    <p:extLst>
      <p:ext uri="{BB962C8B-B14F-4D97-AF65-F5344CB8AC3E}">
        <p14:creationId xmlns:p14="http://schemas.microsoft.com/office/powerpoint/2010/main" val="42262357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1"/>
          <p:cNvSpPr txBox="1"/>
          <p:nvPr/>
        </p:nvSpPr>
        <p:spPr>
          <a:xfrm>
            <a:off x="448617" y="103188"/>
            <a:ext cx="6077843" cy="738664"/>
          </a:xfrm>
          <a:prstGeom prst="rect">
            <a:avLst/>
          </a:prstGeom>
          <a:solidFill>
            <a:srgbClr val="002060"/>
          </a:solidFill>
          <a:ln w="9525">
            <a:noFill/>
          </a:ln>
        </p:spPr>
        <p:txBody>
          <a:bodyPr wrap="square">
            <a:spAutoFit/>
          </a:bodyPr>
          <a:lstStyle/>
          <a:p>
            <a:pPr algn="ctr"/>
            <a:r>
              <a:rPr lang="en-US" sz="4200" dirty="0">
                <a:solidFill>
                  <a:srgbClr val="FFFF00"/>
                </a:solidFill>
                <a:latin typeface="Bwhebb" pitchFamily="2" charset="0"/>
              </a:rPr>
              <a:t>~</a:t>
            </a:r>
            <a:r>
              <a:rPr lang="en-US" sz="4200" dirty="0" err="1">
                <a:solidFill>
                  <a:srgbClr val="FFFF00"/>
                </a:solidFill>
                <a:latin typeface="Bwhebb" pitchFamily="2" charset="0"/>
              </a:rPr>
              <a:t>Alv'w</a:t>
            </a:r>
            <a:r>
              <a:rPr lang="en-US" sz="4200" dirty="0">
                <a:solidFill>
                  <a:srgbClr val="FFFF00"/>
                </a:solidFill>
                <a:latin typeface="Bwhebb" pitchFamily="2" charset="0"/>
              </a:rPr>
              <a:t>&gt; ~</a:t>
            </a:r>
            <a:r>
              <a:rPr lang="en-US" sz="4200" dirty="0" err="1">
                <a:solidFill>
                  <a:srgbClr val="FFFF00"/>
                </a:solidFill>
                <a:latin typeface="Bwhebb" pitchFamily="2" charset="0"/>
              </a:rPr>
              <a:t>k,l</a:t>
            </a:r>
            <a:r>
              <a:rPr lang="en-US" sz="4200" dirty="0">
                <a:solidFill>
                  <a:srgbClr val="FFFF00"/>
                </a:solidFill>
                <a:latin typeface="Bwhebb" pitchFamily="2" charset="0"/>
              </a:rPr>
              <a:t>' </a:t>
            </a:r>
            <a:r>
              <a:rPr lang="en-US" sz="4200" dirty="0" err="1">
                <a:solidFill>
                  <a:srgbClr val="FFFF00"/>
                </a:solidFill>
                <a:latin typeface="Bwhebb" pitchFamily="2" charset="0"/>
              </a:rPr>
              <a:t>ds,x</a:t>
            </a:r>
            <a:r>
              <a:rPr lang="en-US" sz="4200" dirty="0">
                <a:solidFill>
                  <a:srgbClr val="FFFF00"/>
                </a:solidFill>
                <a:latin typeface="Bwhebb" pitchFamily="2" charset="0"/>
              </a:rPr>
              <a:t>,</a:t>
            </a:r>
            <a:r>
              <a:rPr lang="es-ES_tradnl" sz="4200" b="1" dirty="0">
                <a:solidFill>
                  <a:srgbClr val="FFFF00"/>
                </a:solidFill>
                <a:latin typeface="Bwhebb" pitchFamily="2" charset="0"/>
              </a:rPr>
              <a:t> </a:t>
            </a:r>
            <a:r>
              <a:rPr lang="es-ES_tradnl" sz="2800" b="1" dirty="0">
                <a:solidFill>
                  <a:srgbClr val="FFFF00"/>
                </a:solidFill>
              </a:rPr>
              <a:t>/ </a:t>
            </a:r>
            <a:r>
              <a:rPr lang="es-ES_tradnl" sz="3000" b="1" dirty="0" err="1">
                <a:solidFill>
                  <a:srgbClr val="FFFF00"/>
                </a:solidFill>
              </a:rPr>
              <a:t>Romans</a:t>
            </a:r>
            <a:r>
              <a:rPr lang="es-ES_tradnl" sz="3000" b="1" dirty="0">
                <a:solidFill>
                  <a:srgbClr val="FFFF00"/>
                </a:solidFill>
              </a:rPr>
              <a:t> 1:7b</a:t>
            </a:r>
            <a:endParaRPr lang="zh-CN" altLang="en-US" sz="3000" dirty="0">
              <a:solidFill>
                <a:srgbClr val="FFFF00"/>
              </a:solidFill>
            </a:endParaRPr>
          </a:p>
        </p:txBody>
      </p:sp>
      <p:sp>
        <p:nvSpPr>
          <p:cNvPr id="7171" name="文本框 24"/>
          <p:cNvSpPr txBox="1"/>
          <p:nvPr/>
        </p:nvSpPr>
        <p:spPr>
          <a:xfrm>
            <a:off x="7462563" y="1855059"/>
            <a:ext cx="1442627" cy="461665"/>
          </a:xfrm>
          <a:prstGeom prst="rect">
            <a:avLst/>
          </a:prstGeom>
          <a:noFill/>
          <a:ln w="9525">
            <a:noFill/>
          </a:ln>
        </p:spPr>
        <p:txBody>
          <a:bodyPr wrap="square">
            <a:spAutoFit/>
          </a:bodyPr>
          <a:lstStyle/>
          <a:p>
            <a:pPr algn="ctr" eaLnBrk="1" hangingPunct="1"/>
            <a:r>
              <a:rPr lang="en-US" altLang="zh-CN" sz="2400" b="1" dirty="0"/>
              <a:t>t</a:t>
            </a:r>
            <a:r>
              <a:rPr lang="en-US" altLang="zh-CN" sz="2400" b="1" dirty="0" smtClean="0">
                <a:latin typeface="Arial" panose="020B0604020202020204" pitchFamily="34" charset="0"/>
              </a:rPr>
              <a:t>o you</a:t>
            </a:r>
            <a:endParaRPr lang="zh-CN" altLang="en-US" sz="2400" b="1" dirty="0">
              <a:latin typeface="Arial" panose="020B0604020202020204" pitchFamily="34" charset="0"/>
            </a:endParaRPr>
          </a:p>
        </p:txBody>
      </p:sp>
      <p:sp>
        <p:nvSpPr>
          <p:cNvPr id="7172" name="文本框 25"/>
          <p:cNvSpPr txBox="1"/>
          <p:nvPr/>
        </p:nvSpPr>
        <p:spPr>
          <a:xfrm>
            <a:off x="4235796" y="1856349"/>
            <a:ext cx="1080553"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from</a:t>
            </a:r>
            <a:endParaRPr lang="zh-CN" altLang="en-US" sz="2400" b="1" dirty="0">
              <a:latin typeface="Arial" panose="020B0604020202020204" pitchFamily="34" charset="0"/>
            </a:endParaRPr>
          </a:p>
        </p:txBody>
      </p:sp>
      <p:sp>
        <p:nvSpPr>
          <p:cNvPr id="7173" name="文本框 26"/>
          <p:cNvSpPr txBox="1"/>
          <p:nvPr/>
        </p:nvSpPr>
        <p:spPr>
          <a:xfrm>
            <a:off x="270843" y="1885049"/>
            <a:ext cx="1865164"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our Father</a:t>
            </a:r>
            <a:endParaRPr lang="zh-CN" altLang="en-US" sz="2400" b="1" dirty="0">
              <a:latin typeface="Arial" panose="020B0604020202020204" pitchFamily="34" charset="0"/>
            </a:endParaRPr>
          </a:p>
        </p:txBody>
      </p:sp>
      <p:sp>
        <p:nvSpPr>
          <p:cNvPr id="7174" name="文本框 25"/>
          <p:cNvSpPr txBox="1"/>
          <p:nvPr/>
        </p:nvSpPr>
        <p:spPr>
          <a:xfrm>
            <a:off x="5603475" y="1856349"/>
            <a:ext cx="1786001"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and peace</a:t>
            </a:r>
            <a:endParaRPr lang="zh-CN" altLang="en-US" sz="2400" b="1" dirty="0">
              <a:latin typeface="Arial" panose="020B0604020202020204" pitchFamily="34" charset="0"/>
            </a:endParaRPr>
          </a:p>
        </p:txBody>
      </p:sp>
      <p:sp>
        <p:nvSpPr>
          <p:cNvPr id="7175" name="文本框 22"/>
          <p:cNvSpPr txBox="1"/>
          <p:nvPr/>
        </p:nvSpPr>
        <p:spPr>
          <a:xfrm>
            <a:off x="7502415" y="3245347"/>
            <a:ext cx="2180545"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and the Lord</a:t>
            </a:r>
            <a:endParaRPr lang="zh-CN" altLang="en-US" sz="2400" b="1" dirty="0">
              <a:latin typeface="Arial" panose="020B0604020202020204" pitchFamily="34" charset="0"/>
            </a:endParaRPr>
          </a:p>
        </p:txBody>
      </p:sp>
      <p:sp>
        <p:nvSpPr>
          <p:cNvPr id="7176" name="文本框 22"/>
          <p:cNvSpPr txBox="1"/>
          <p:nvPr/>
        </p:nvSpPr>
        <p:spPr>
          <a:xfrm>
            <a:off x="1910863" y="3272346"/>
            <a:ext cx="2061781"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the Messiah</a:t>
            </a:r>
            <a:endParaRPr lang="zh-CN" altLang="en-US" sz="2400" b="1" dirty="0">
              <a:latin typeface="Arial" panose="020B0604020202020204" pitchFamily="34" charset="0"/>
            </a:endParaRPr>
          </a:p>
        </p:txBody>
      </p:sp>
      <p:sp>
        <p:nvSpPr>
          <p:cNvPr id="7177" name="文本框 22"/>
          <p:cNvSpPr txBox="1"/>
          <p:nvPr/>
        </p:nvSpPr>
        <p:spPr>
          <a:xfrm>
            <a:off x="5055760" y="3271056"/>
            <a:ext cx="1614716"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Jesus</a:t>
            </a:r>
            <a:endParaRPr lang="zh-CN" altLang="en-US" sz="2400" b="1" dirty="0">
              <a:latin typeface="Arial" panose="020B0604020202020204" pitchFamily="34" charset="0"/>
            </a:endParaRPr>
          </a:p>
        </p:txBody>
      </p:sp>
      <p:pic>
        <p:nvPicPr>
          <p:cNvPr id="7178" name="图片 1"/>
          <p:cNvPicPr>
            <a:picLocks noChangeAspect="1"/>
          </p:cNvPicPr>
          <p:nvPr/>
        </p:nvPicPr>
        <p:blipFill>
          <a:blip r:embed="rId2"/>
          <a:srcRect l="73041" r="14648"/>
          <a:stretch>
            <a:fillRect/>
          </a:stretch>
        </p:blipFill>
        <p:spPr>
          <a:xfrm>
            <a:off x="7586275" y="1142147"/>
            <a:ext cx="1237927" cy="684212"/>
          </a:xfrm>
          <a:prstGeom prst="rect">
            <a:avLst/>
          </a:prstGeom>
          <a:noFill/>
          <a:ln w="9525">
            <a:noFill/>
          </a:ln>
        </p:spPr>
      </p:pic>
      <p:pic>
        <p:nvPicPr>
          <p:cNvPr id="7179" name="图片 2"/>
          <p:cNvPicPr>
            <a:picLocks noChangeAspect="1"/>
          </p:cNvPicPr>
          <p:nvPr/>
        </p:nvPicPr>
        <p:blipFill>
          <a:blip r:embed="rId2"/>
          <a:srcRect l="53717" r="28607"/>
          <a:stretch>
            <a:fillRect/>
          </a:stretch>
        </p:blipFill>
        <p:spPr>
          <a:xfrm>
            <a:off x="5603475" y="1138447"/>
            <a:ext cx="1779652" cy="684212"/>
          </a:xfrm>
          <a:prstGeom prst="rect">
            <a:avLst/>
          </a:prstGeom>
          <a:noFill/>
          <a:ln w="9525">
            <a:noFill/>
          </a:ln>
        </p:spPr>
      </p:pic>
      <p:pic>
        <p:nvPicPr>
          <p:cNvPr id="7180" name="图片 3"/>
          <p:cNvPicPr>
            <a:picLocks noChangeAspect="1"/>
          </p:cNvPicPr>
          <p:nvPr/>
        </p:nvPicPr>
        <p:blipFill>
          <a:blip r:embed="rId2"/>
          <a:srcRect l="39236" r="47679"/>
          <a:stretch>
            <a:fillRect/>
          </a:stretch>
        </p:blipFill>
        <p:spPr>
          <a:xfrm>
            <a:off x="4158167" y="1131793"/>
            <a:ext cx="1316224" cy="684212"/>
          </a:xfrm>
          <a:prstGeom prst="rect">
            <a:avLst/>
          </a:prstGeom>
          <a:noFill/>
          <a:ln w="9525">
            <a:noFill/>
          </a:ln>
        </p:spPr>
      </p:pic>
      <p:pic>
        <p:nvPicPr>
          <p:cNvPr id="7181" name="图片 4"/>
          <p:cNvPicPr>
            <a:picLocks noChangeAspect="1"/>
          </p:cNvPicPr>
          <p:nvPr/>
        </p:nvPicPr>
        <p:blipFill>
          <a:blip r:embed="rId2"/>
          <a:srcRect l="18684" r="63278"/>
          <a:stretch>
            <a:fillRect/>
          </a:stretch>
        </p:blipFill>
        <p:spPr>
          <a:xfrm>
            <a:off x="2157017" y="1128093"/>
            <a:ext cx="1815627" cy="684212"/>
          </a:xfrm>
          <a:prstGeom prst="rect">
            <a:avLst/>
          </a:prstGeom>
          <a:noFill/>
          <a:ln w="9525">
            <a:noFill/>
          </a:ln>
        </p:spPr>
      </p:pic>
      <p:pic>
        <p:nvPicPr>
          <p:cNvPr id="7182" name="图片 5"/>
          <p:cNvPicPr>
            <a:picLocks noChangeAspect="1"/>
          </p:cNvPicPr>
          <p:nvPr/>
        </p:nvPicPr>
        <p:blipFill>
          <a:blip r:embed="rId2"/>
          <a:srcRect r="84082"/>
          <a:stretch>
            <a:fillRect/>
          </a:stretch>
        </p:blipFill>
        <p:spPr>
          <a:xfrm>
            <a:off x="243353" y="1102734"/>
            <a:ext cx="1604016" cy="684212"/>
          </a:xfrm>
          <a:prstGeom prst="rect">
            <a:avLst/>
          </a:prstGeom>
          <a:noFill/>
          <a:ln w="9525">
            <a:noFill/>
          </a:ln>
        </p:spPr>
      </p:pic>
      <p:pic>
        <p:nvPicPr>
          <p:cNvPr id="7183" name="图片 6"/>
          <p:cNvPicPr>
            <a:picLocks noChangeAspect="1"/>
          </p:cNvPicPr>
          <p:nvPr/>
        </p:nvPicPr>
        <p:blipFill>
          <a:blip r:embed="rId2"/>
          <a:srcRect l="87698"/>
          <a:stretch>
            <a:fillRect/>
          </a:stretch>
        </p:blipFill>
        <p:spPr>
          <a:xfrm>
            <a:off x="8922784" y="1142147"/>
            <a:ext cx="1240044" cy="684212"/>
          </a:xfrm>
          <a:prstGeom prst="rect">
            <a:avLst/>
          </a:prstGeom>
          <a:noFill/>
          <a:ln w="9525">
            <a:noFill/>
          </a:ln>
        </p:spPr>
      </p:pic>
      <p:pic>
        <p:nvPicPr>
          <p:cNvPr id="7185" name="图片 8"/>
          <p:cNvPicPr>
            <a:picLocks noChangeAspect="1"/>
          </p:cNvPicPr>
          <p:nvPr/>
        </p:nvPicPr>
        <p:blipFill>
          <a:blip r:embed="rId3"/>
          <a:srcRect l="37813" r="37444"/>
          <a:stretch>
            <a:fillRect/>
          </a:stretch>
        </p:blipFill>
        <p:spPr>
          <a:xfrm>
            <a:off x="5055760" y="2574363"/>
            <a:ext cx="1470700" cy="684213"/>
          </a:xfrm>
          <a:prstGeom prst="rect">
            <a:avLst/>
          </a:prstGeom>
          <a:noFill/>
          <a:ln w="9525">
            <a:noFill/>
          </a:ln>
        </p:spPr>
      </p:pic>
      <p:pic>
        <p:nvPicPr>
          <p:cNvPr id="7186" name="图片 9"/>
          <p:cNvPicPr>
            <a:picLocks noChangeAspect="1"/>
          </p:cNvPicPr>
          <p:nvPr/>
        </p:nvPicPr>
        <p:blipFill>
          <a:blip r:embed="rId3"/>
          <a:srcRect l="64679"/>
          <a:stretch>
            <a:fillRect/>
          </a:stretch>
        </p:blipFill>
        <p:spPr>
          <a:xfrm>
            <a:off x="7496617" y="2564904"/>
            <a:ext cx="2099187" cy="684213"/>
          </a:xfrm>
          <a:prstGeom prst="rect">
            <a:avLst/>
          </a:prstGeom>
          <a:noFill/>
          <a:ln w="9525">
            <a:noFill/>
          </a:ln>
        </p:spPr>
      </p:pic>
      <p:pic>
        <p:nvPicPr>
          <p:cNvPr id="7187" name="图片 10"/>
          <p:cNvPicPr>
            <a:picLocks noChangeAspect="1"/>
          </p:cNvPicPr>
          <p:nvPr/>
        </p:nvPicPr>
        <p:blipFill>
          <a:blip r:embed="rId3"/>
          <a:srcRect r="64891"/>
          <a:stretch>
            <a:fillRect/>
          </a:stretch>
        </p:blipFill>
        <p:spPr>
          <a:xfrm>
            <a:off x="1910863" y="2564503"/>
            <a:ext cx="2086490" cy="684213"/>
          </a:xfrm>
          <a:prstGeom prst="rect">
            <a:avLst/>
          </a:prstGeom>
          <a:noFill/>
          <a:ln w="9525">
            <a:noFill/>
          </a:ln>
        </p:spPr>
      </p:pic>
      <p:sp>
        <p:nvSpPr>
          <p:cNvPr id="7189" name="文本框 24"/>
          <p:cNvSpPr txBox="1"/>
          <p:nvPr/>
        </p:nvSpPr>
        <p:spPr>
          <a:xfrm>
            <a:off x="8922784" y="1855059"/>
            <a:ext cx="1298607"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Grace</a:t>
            </a:r>
            <a:endParaRPr lang="zh-CN" altLang="en-US" sz="2400" b="1" dirty="0">
              <a:latin typeface="Arial" panose="020B0604020202020204" pitchFamily="34" charset="0"/>
            </a:endParaRPr>
          </a:p>
        </p:txBody>
      </p:sp>
      <p:sp>
        <p:nvSpPr>
          <p:cNvPr id="7190" name="文本框 26"/>
          <p:cNvSpPr txBox="1"/>
          <p:nvPr/>
        </p:nvSpPr>
        <p:spPr>
          <a:xfrm>
            <a:off x="2417711" y="1886339"/>
            <a:ext cx="1297357" cy="46037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God</a:t>
            </a:r>
            <a:endParaRPr lang="zh-CN" altLang="en-US" sz="2400" b="1" dirty="0">
              <a:latin typeface="Arial" panose="020B0604020202020204" pitchFamily="34" charset="0"/>
            </a:endParaRPr>
          </a:p>
        </p:txBody>
      </p:sp>
      <p:sp>
        <p:nvSpPr>
          <p:cNvPr id="4" name="Rectangle 3"/>
          <p:cNvSpPr/>
          <p:nvPr/>
        </p:nvSpPr>
        <p:spPr>
          <a:xfrm>
            <a:off x="270843" y="3967887"/>
            <a:ext cx="11584208" cy="2492990"/>
          </a:xfrm>
          <a:prstGeom prst="rect">
            <a:avLst/>
          </a:prstGeom>
          <a:solidFill>
            <a:srgbClr val="002060"/>
          </a:solidFill>
        </p:spPr>
        <p:txBody>
          <a:bodyPr wrap="square">
            <a:spAutoFit/>
          </a:bodyPr>
          <a:lstStyle/>
          <a:p>
            <a:r>
              <a:rPr lang="es-ES_tradnl" sz="2200" b="1" dirty="0" smtClean="0">
                <a:solidFill>
                  <a:schemeClr val="bg1"/>
                </a:solidFill>
              </a:rPr>
              <a:t>                                          </a:t>
            </a:r>
            <a:r>
              <a:rPr lang="es-ES_tradnl" sz="2400" b="1" dirty="0" err="1" smtClean="0">
                <a:solidFill>
                  <a:srgbClr val="FFFF00"/>
                </a:solidFill>
              </a:rPr>
              <a:t>Romans</a:t>
            </a:r>
            <a:r>
              <a:rPr lang="es-ES_tradnl" sz="2400" b="1" dirty="0" smtClean="0">
                <a:solidFill>
                  <a:srgbClr val="FFFF00"/>
                </a:solidFill>
              </a:rPr>
              <a:t> </a:t>
            </a:r>
            <a:r>
              <a:rPr lang="es-ES_tradnl" sz="2400" b="1" dirty="0">
                <a:solidFill>
                  <a:srgbClr val="FFFF00"/>
                </a:solidFill>
              </a:rPr>
              <a:t>1:7b</a:t>
            </a:r>
            <a:endParaRPr lang="en-US" sz="2400" baseline="30000" dirty="0" smtClean="0">
              <a:solidFill>
                <a:srgbClr val="FFFF00"/>
              </a:solidFill>
            </a:endParaRPr>
          </a:p>
          <a:p>
            <a:r>
              <a:rPr lang="en-US" sz="2200" baseline="30000" dirty="0" smtClean="0">
                <a:solidFill>
                  <a:srgbClr val="FFFF00"/>
                </a:solidFill>
              </a:rPr>
              <a:t>NIV </a:t>
            </a:r>
            <a:r>
              <a:rPr lang="en-US" sz="2200" dirty="0">
                <a:solidFill>
                  <a:srgbClr val="FFFF00"/>
                </a:solidFill>
              </a:rPr>
              <a:t>Grace and peace to you from God our Father and from the Lord Jesus Christ. </a:t>
            </a:r>
          </a:p>
          <a:p>
            <a:r>
              <a:rPr lang="es-ES_tradnl" sz="2200" baseline="30000" dirty="0">
                <a:solidFill>
                  <a:srgbClr val="FFFF00"/>
                </a:solidFill>
              </a:rPr>
              <a:t>R95 </a:t>
            </a:r>
            <a:r>
              <a:rPr lang="es-ES_tradnl" sz="2200" dirty="0">
                <a:solidFill>
                  <a:schemeClr val="bg1"/>
                </a:solidFill>
              </a:rPr>
              <a:t>Gracia y paz a vosotros, de Dios nuestro Padre y del Señor Jesucristo.</a:t>
            </a:r>
            <a:r>
              <a:rPr lang="es-ES_tradnl" sz="2200" baseline="30000" dirty="0">
                <a:solidFill>
                  <a:schemeClr val="bg1"/>
                </a:solidFill>
              </a:rPr>
              <a:t> </a:t>
            </a:r>
            <a:endParaRPr lang="en-US" sz="2200" dirty="0">
              <a:solidFill>
                <a:schemeClr val="bg1"/>
              </a:solidFill>
            </a:endParaRPr>
          </a:p>
          <a:p>
            <a:r>
              <a:rPr lang="en-US" sz="2200" baseline="30000" dirty="0">
                <a:solidFill>
                  <a:srgbClr val="FFFF00"/>
                </a:solidFill>
              </a:rPr>
              <a:t>BFC </a:t>
            </a:r>
            <a:r>
              <a:rPr lang="en-US" sz="2200" dirty="0" err="1">
                <a:solidFill>
                  <a:schemeClr val="bg1"/>
                </a:solidFill>
              </a:rPr>
              <a:t>Que</a:t>
            </a:r>
            <a:r>
              <a:rPr lang="en-US" sz="2200" dirty="0">
                <a:solidFill>
                  <a:schemeClr val="bg1"/>
                </a:solidFill>
              </a:rPr>
              <a:t> </a:t>
            </a:r>
            <a:r>
              <a:rPr lang="en-US" sz="2200" dirty="0" err="1">
                <a:solidFill>
                  <a:schemeClr val="bg1"/>
                </a:solidFill>
              </a:rPr>
              <a:t>Dieu</a:t>
            </a:r>
            <a:r>
              <a:rPr lang="en-US" sz="2200" dirty="0">
                <a:solidFill>
                  <a:schemeClr val="bg1"/>
                </a:solidFill>
              </a:rPr>
              <a:t> </a:t>
            </a:r>
            <a:r>
              <a:rPr lang="en-US" sz="2200" dirty="0" err="1">
                <a:solidFill>
                  <a:schemeClr val="bg1"/>
                </a:solidFill>
              </a:rPr>
              <a:t>notre</a:t>
            </a:r>
            <a:r>
              <a:rPr lang="en-US" sz="2200" dirty="0">
                <a:solidFill>
                  <a:schemeClr val="bg1"/>
                </a:solidFill>
              </a:rPr>
              <a:t> </a:t>
            </a:r>
            <a:r>
              <a:rPr lang="en-US" sz="2200" dirty="0" err="1">
                <a:solidFill>
                  <a:schemeClr val="bg1"/>
                </a:solidFill>
              </a:rPr>
              <a:t>Père</a:t>
            </a:r>
            <a:r>
              <a:rPr lang="en-US" sz="2200" dirty="0">
                <a:solidFill>
                  <a:schemeClr val="bg1"/>
                </a:solidFill>
              </a:rPr>
              <a:t> et le Seigneur </a:t>
            </a:r>
            <a:r>
              <a:rPr lang="en-US" sz="2200" dirty="0" err="1">
                <a:solidFill>
                  <a:schemeClr val="bg1"/>
                </a:solidFill>
              </a:rPr>
              <a:t>Jésus</a:t>
            </a:r>
            <a:r>
              <a:rPr lang="en-US" sz="2200" dirty="0">
                <a:solidFill>
                  <a:schemeClr val="bg1"/>
                </a:solidFill>
              </a:rPr>
              <a:t>-Christ </a:t>
            </a:r>
            <a:r>
              <a:rPr lang="en-US" sz="2200" dirty="0" err="1">
                <a:solidFill>
                  <a:schemeClr val="bg1"/>
                </a:solidFill>
              </a:rPr>
              <a:t>vous</a:t>
            </a:r>
            <a:r>
              <a:rPr lang="en-US" sz="2200" dirty="0">
                <a:solidFill>
                  <a:schemeClr val="bg1"/>
                </a:solidFill>
              </a:rPr>
              <a:t> </a:t>
            </a:r>
            <a:r>
              <a:rPr lang="en-US" sz="2200" dirty="0" err="1">
                <a:solidFill>
                  <a:schemeClr val="bg1"/>
                </a:solidFill>
              </a:rPr>
              <a:t>accordent</a:t>
            </a:r>
            <a:r>
              <a:rPr lang="en-US" sz="2200" dirty="0">
                <a:solidFill>
                  <a:schemeClr val="bg1"/>
                </a:solidFill>
              </a:rPr>
              <a:t> la grâce et la </a:t>
            </a:r>
            <a:r>
              <a:rPr lang="en-US" sz="2200" dirty="0" err="1">
                <a:solidFill>
                  <a:schemeClr val="bg1"/>
                </a:solidFill>
              </a:rPr>
              <a:t>paix</a:t>
            </a:r>
            <a:r>
              <a:rPr lang="en-US" sz="2200" dirty="0">
                <a:solidFill>
                  <a:schemeClr val="bg1"/>
                </a:solidFill>
              </a:rPr>
              <a:t>.</a:t>
            </a:r>
          </a:p>
          <a:p>
            <a:r>
              <a:rPr lang="en-US" sz="2200" baseline="30000" dirty="0">
                <a:solidFill>
                  <a:srgbClr val="FFFF00"/>
                </a:solidFill>
              </a:rPr>
              <a:t>ELB </a:t>
            </a:r>
            <a:r>
              <a:rPr lang="en-US" sz="2200" dirty="0" err="1">
                <a:solidFill>
                  <a:schemeClr val="bg1"/>
                </a:solidFill>
              </a:rPr>
              <a:t>Gnade</a:t>
            </a:r>
            <a:r>
              <a:rPr lang="en-US" sz="2200" dirty="0">
                <a:solidFill>
                  <a:schemeClr val="bg1"/>
                </a:solidFill>
              </a:rPr>
              <a:t> </a:t>
            </a:r>
            <a:r>
              <a:rPr lang="en-US" sz="2200" dirty="0" err="1">
                <a:solidFill>
                  <a:schemeClr val="bg1"/>
                </a:solidFill>
              </a:rPr>
              <a:t>euch</a:t>
            </a:r>
            <a:r>
              <a:rPr lang="en-US" sz="2200" dirty="0">
                <a:solidFill>
                  <a:schemeClr val="bg1"/>
                </a:solidFill>
              </a:rPr>
              <a:t> und </a:t>
            </a:r>
            <a:r>
              <a:rPr lang="en-US" sz="2200" dirty="0" err="1">
                <a:solidFill>
                  <a:schemeClr val="bg1"/>
                </a:solidFill>
              </a:rPr>
              <a:t>Friede</a:t>
            </a:r>
            <a:r>
              <a:rPr lang="en-US" sz="2200" dirty="0">
                <a:solidFill>
                  <a:schemeClr val="bg1"/>
                </a:solidFill>
              </a:rPr>
              <a:t> von </a:t>
            </a:r>
            <a:r>
              <a:rPr lang="en-US" sz="2200" dirty="0" err="1">
                <a:solidFill>
                  <a:schemeClr val="bg1"/>
                </a:solidFill>
              </a:rPr>
              <a:t>Gott</a:t>
            </a:r>
            <a:r>
              <a:rPr lang="en-US" sz="2200" dirty="0">
                <a:solidFill>
                  <a:schemeClr val="bg1"/>
                </a:solidFill>
              </a:rPr>
              <a:t>, </a:t>
            </a:r>
            <a:r>
              <a:rPr lang="en-US" sz="2200" dirty="0" err="1">
                <a:solidFill>
                  <a:schemeClr val="bg1"/>
                </a:solidFill>
              </a:rPr>
              <a:t>unserem</a:t>
            </a:r>
            <a:r>
              <a:rPr lang="en-US" sz="2200" dirty="0">
                <a:solidFill>
                  <a:schemeClr val="bg1"/>
                </a:solidFill>
              </a:rPr>
              <a:t> </a:t>
            </a:r>
            <a:r>
              <a:rPr lang="en-US" sz="2200" dirty="0" err="1">
                <a:solidFill>
                  <a:schemeClr val="bg1"/>
                </a:solidFill>
              </a:rPr>
              <a:t>Vater</a:t>
            </a:r>
            <a:r>
              <a:rPr lang="en-US" sz="2200" dirty="0">
                <a:solidFill>
                  <a:schemeClr val="bg1"/>
                </a:solidFill>
              </a:rPr>
              <a:t>, und </a:t>
            </a:r>
            <a:r>
              <a:rPr lang="en-US" sz="2200" dirty="0" err="1">
                <a:solidFill>
                  <a:schemeClr val="bg1"/>
                </a:solidFill>
              </a:rPr>
              <a:t>dem</a:t>
            </a:r>
            <a:r>
              <a:rPr lang="en-US" sz="2200" dirty="0">
                <a:solidFill>
                  <a:schemeClr val="bg1"/>
                </a:solidFill>
              </a:rPr>
              <a:t> </a:t>
            </a:r>
            <a:r>
              <a:rPr lang="en-US" sz="2200" dirty="0" err="1">
                <a:solidFill>
                  <a:schemeClr val="bg1"/>
                </a:solidFill>
              </a:rPr>
              <a:t>Herrn</a:t>
            </a:r>
            <a:r>
              <a:rPr lang="en-US" sz="2200" dirty="0">
                <a:solidFill>
                  <a:schemeClr val="bg1"/>
                </a:solidFill>
              </a:rPr>
              <a:t> Jesus </a:t>
            </a:r>
            <a:r>
              <a:rPr lang="en-US" sz="2200" dirty="0" err="1">
                <a:solidFill>
                  <a:schemeClr val="bg1"/>
                </a:solidFill>
              </a:rPr>
              <a:t>Christus</a:t>
            </a:r>
            <a:r>
              <a:rPr lang="en-US" sz="2200" dirty="0">
                <a:solidFill>
                  <a:schemeClr val="bg1"/>
                </a:solidFill>
              </a:rPr>
              <a:t>! </a:t>
            </a:r>
          </a:p>
          <a:p>
            <a:r>
              <a:rPr lang="en-US" sz="2200" baseline="30000" dirty="0" smtClean="0">
                <a:solidFill>
                  <a:srgbClr val="FFFF00"/>
                </a:solidFill>
              </a:rPr>
              <a:t>KRV</a:t>
            </a:r>
            <a:r>
              <a:rPr lang="en-US" sz="2200" baseline="30000" dirty="0" smtClean="0">
                <a:solidFill>
                  <a:schemeClr val="bg1"/>
                </a:solidFill>
              </a:rPr>
              <a:t> </a:t>
            </a:r>
            <a:r>
              <a:rPr lang="ko-KR" altLang="en-US" sz="2200" dirty="0" smtClean="0">
                <a:solidFill>
                  <a:schemeClr val="bg1"/>
                </a:solidFill>
              </a:rPr>
              <a:t>하나님 </a:t>
            </a:r>
            <a:r>
              <a:rPr lang="ko-KR" altLang="en-US" sz="2200" dirty="0">
                <a:solidFill>
                  <a:schemeClr val="bg1"/>
                </a:solidFill>
              </a:rPr>
              <a:t>우리 아버지와 주 예수 그리스도로 좇아 은혜와 평강이 있기를 원하노라</a:t>
            </a:r>
            <a:r>
              <a:rPr lang="en-US" sz="2200" dirty="0">
                <a:solidFill>
                  <a:schemeClr val="bg1"/>
                </a:solidFill>
              </a:rPr>
              <a:t>.</a:t>
            </a:r>
          </a:p>
          <a:p>
            <a:r>
              <a:rPr lang="en-US" sz="2200" baseline="30000" dirty="0">
                <a:solidFill>
                  <a:srgbClr val="FFFF00"/>
                </a:solidFill>
              </a:rPr>
              <a:t>CUV</a:t>
            </a:r>
            <a:r>
              <a:rPr lang="en-US" sz="2200" dirty="0">
                <a:solidFill>
                  <a:srgbClr val="FFFF00"/>
                </a:solidFill>
              </a:rPr>
              <a:t> </a:t>
            </a:r>
            <a:r>
              <a:rPr lang="zh-CN" altLang="en-US" sz="2200" dirty="0">
                <a:solidFill>
                  <a:schemeClr val="bg1"/>
                </a:solidFill>
              </a:rPr>
              <a:t>愿恩惠平安、从我们的父神、并主耶稣基督、归与你</a:t>
            </a:r>
            <a:r>
              <a:rPr lang="zh-CN" altLang="en-US" sz="2200" dirty="0" smtClean="0">
                <a:solidFill>
                  <a:schemeClr val="bg1"/>
                </a:solidFill>
              </a:rPr>
              <a:t>们</a:t>
            </a:r>
            <a:r>
              <a:rPr lang="en-US" altLang="zh-CN" sz="2200" dirty="0" smtClean="0">
                <a:solidFill>
                  <a:schemeClr val="bg1"/>
                </a:solidFill>
              </a:rPr>
              <a:t>.</a:t>
            </a:r>
            <a:endParaRPr lang="en-US" sz="2200" dirty="0">
              <a:solidFill>
                <a:schemeClr val="bg1"/>
              </a:solidFill>
            </a:endParaRPr>
          </a:p>
        </p:txBody>
      </p:sp>
    </p:spTree>
    <p:extLst>
      <p:ext uri="{BB962C8B-B14F-4D97-AF65-F5344CB8AC3E}">
        <p14:creationId xmlns:p14="http://schemas.microsoft.com/office/powerpoint/2010/main" val="15503412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文本框 1"/>
          <p:cNvSpPr txBox="1"/>
          <p:nvPr/>
        </p:nvSpPr>
        <p:spPr>
          <a:xfrm>
            <a:off x="448617" y="103188"/>
            <a:ext cx="6077843" cy="738664"/>
          </a:xfrm>
          <a:prstGeom prst="rect">
            <a:avLst/>
          </a:prstGeom>
          <a:solidFill>
            <a:srgbClr val="002060"/>
          </a:solidFill>
          <a:ln w="9525">
            <a:noFill/>
          </a:ln>
        </p:spPr>
        <p:txBody>
          <a:bodyPr wrap="square">
            <a:spAutoFit/>
          </a:bodyPr>
          <a:lstStyle/>
          <a:p>
            <a:pPr algn="ctr"/>
            <a:r>
              <a:rPr lang="en-US" sz="4200" dirty="0">
                <a:solidFill>
                  <a:srgbClr val="FFFF00"/>
                </a:solidFill>
                <a:latin typeface="Bwhebb" pitchFamily="2" charset="0"/>
              </a:rPr>
              <a:t>~</a:t>
            </a:r>
            <a:r>
              <a:rPr lang="en-US" sz="4200" dirty="0" err="1">
                <a:solidFill>
                  <a:srgbClr val="FFFF00"/>
                </a:solidFill>
                <a:latin typeface="Bwhebb" pitchFamily="2" charset="0"/>
              </a:rPr>
              <a:t>Alv'w</a:t>
            </a:r>
            <a:r>
              <a:rPr lang="en-US" sz="4200" dirty="0">
                <a:solidFill>
                  <a:srgbClr val="FFFF00"/>
                </a:solidFill>
                <a:latin typeface="Bwhebb" pitchFamily="2" charset="0"/>
              </a:rPr>
              <a:t>&gt; ~</a:t>
            </a:r>
            <a:r>
              <a:rPr lang="en-US" sz="4200" dirty="0" err="1">
                <a:solidFill>
                  <a:srgbClr val="FFFF00"/>
                </a:solidFill>
                <a:latin typeface="Bwhebb" pitchFamily="2" charset="0"/>
              </a:rPr>
              <a:t>k,l</a:t>
            </a:r>
            <a:r>
              <a:rPr lang="en-US" sz="4200" dirty="0">
                <a:solidFill>
                  <a:srgbClr val="FFFF00"/>
                </a:solidFill>
                <a:latin typeface="Bwhebb" pitchFamily="2" charset="0"/>
              </a:rPr>
              <a:t>' </a:t>
            </a:r>
            <a:r>
              <a:rPr lang="en-US" sz="4200" dirty="0" err="1">
                <a:solidFill>
                  <a:srgbClr val="FFFF00"/>
                </a:solidFill>
                <a:latin typeface="Bwhebb" pitchFamily="2" charset="0"/>
              </a:rPr>
              <a:t>ds,x</a:t>
            </a:r>
            <a:r>
              <a:rPr lang="en-US" sz="4200" dirty="0">
                <a:solidFill>
                  <a:srgbClr val="FFFF00"/>
                </a:solidFill>
                <a:latin typeface="Bwhebb" pitchFamily="2" charset="0"/>
              </a:rPr>
              <a:t>,</a:t>
            </a:r>
            <a:r>
              <a:rPr lang="es-ES_tradnl" sz="4200" b="1" dirty="0">
                <a:solidFill>
                  <a:srgbClr val="FFFF00"/>
                </a:solidFill>
                <a:latin typeface="Bwhebb" pitchFamily="2" charset="0"/>
              </a:rPr>
              <a:t> </a:t>
            </a:r>
            <a:r>
              <a:rPr lang="es-ES_tradnl" sz="2800" b="1" dirty="0">
                <a:solidFill>
                  <a:srgbClr val="FFFF00"/>
                </a:solidFill>
              </a:rPr>
              <a:t>/ </a:t>
            </a:r>
            <a:r>
              <a:rPr lang="es-ES_tradnl" sz="3000" b="1" dirty="0" err="1">
                <a:solidFill>
                  <a:srgbClr val="FFFF00"/>
                </a:solidFill>
              </a:rPr>
              <a:t>Romans</a:t>
            </a:r>
            <a:r>
              <a:rPr lang="es-ES_tradnl" sz="3000" b="1" dirty="0">
                <a:solidFill>
                  <a:srgbClr val="FFFF00"/>
                </a:solidFill>
              </a:rPr>
              <a:t> 1:7b</a:t>
            </a:r>
            <a:endParaRPr lang="zh-CN" altLang="en-US" sz="3000" dirty="0">
              <a:solidFill>
                <a:srgbClr val="FFFF00"/>
              </a:solidFill>
            </a:endParaRPr>
          </a:p>
        </p:txBody>
      </p:sp>
      <p:sp>
        <p:nvSpPr>
          <p:cNvPr id="7171" name="文本框 24"/>
          <p:cNvSpPr txBox="1"/>
          <p:nvPr/>
        </p:nvSpPr>
        <p:spPr>
          <a:xfrm>
            <a:off x="7462563" y="1855059"/>
            <a:ext cx="1442627" cy="461665"/>
          </a:xfrm>
          <a:prstGeom prst="rect">
            <a:avLst/>
          </a:prstGeom>
          <a:noFill/>
          <a:ln w="9525">
            <a:noFill/>
          </a:ln>
        </p:spPr>
        <p:txBody>
          <a:bodyPr wrap="square">
            <a:spAutoFit/>
          </a:bodyPr>
          <a:lstStyle/>
          <a:p>
            <a:pPr algn="ctr" eaLnBrk="1" hangingPunct="1"/>
            <a:r>
              <a:rPr lang="en-US" altLang="zh-CN" sz="2400" b="1" dirty="0"/>
              <a:t>t</a:t>
            </a:r>
            <a:r>
              <a:rPr lang="en-US" altLang="zh-CN" sz="2400" b="1" dirty="0" smtClean="0">
                <a:latin typeface="Arial" panose="020B0604020202020204" pitchFamily="34" charset="0"/>
              </a:rPr>
              <a:t>o you</a:t>
            </a:r>
            <a:endParaRPr lang="zh-CN" altLang="en-US" sz="2400" b="1" dirty="0">
              <a:latin typeface="Arial" panose="020B0604020202020204" pitchFamily="34" charset="0"/>
            </a:endParaRPr>
          </a:p>
        </p:txBody>
      </p:sp>
      <p:sp>
        <p:nvSpPr>
          <p:cNvPr id="7172" name="文本框 25"/>
          <p:cNvSpPr txBox="1"/>
          <p:nvPr/>
        </p:nvSpPr>
        <p:spPr>
          <a:xfrm>
            <a:off x="4235796" y="1856349"/>
            <a:ext cx="1080553"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from</a:t>
            </a:r>
            <a:endParaRPr lang="zh-CN" altLang="en-US" sz="2400" b="1" dirty="0">
              <a:latin typeface="Arial" panose="020B0604020202020204" pitchFamily="34" charset="0"/>
            </a:endParaRPr>
          </a:p>
        </p:txBody>
      </p:sp>
      <p:sp>
        <p:nvSpPr>
          <p:cNvPr id="7173" name="文本框 26"/>
          <p:cNvSpPr txBox="1"/>
          <p:nvPr/>
        </p:nvSpPr>
        <p:spPr>
          <a:xfrm>
            <a:off x="270843" y="1885049"/>
            <a:ext cx="1865164"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our Father</a:t>
            </a:r>
            <a:endParaRPr lang="zh-CN" altLang="en-US" sz="2400" b="1" dirty="0">
              <a:latin typeface="Arial" panose="020B0604020202020204" pitchFamily="34" charset="0"/>
            </a:endParaRPr>
          </a:p>
        </p:txBody>
      </p:sp>
      <p:sp>
        <p:nvSpPr>
          <p:cNvPr id="7174" name="文本框 25"/>
          <p:cNvSpPr txBox="1"/>
          <p:nvPr/>
        </p:nvSpPr>
        <p:spPr>
          <a:xfrm>
            <a:off x="5603475" y="1856349"/>
            <a:ext cx="1786001"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and peace</a:t>
            </a:r>
            <a:endParaRPr lang="zh-CN" altLang="en-US" sz="2400" b="1" dirty="0">
              <a:latin typeface="Arial" panose="020B0604020202020204" pitchFamily="34" charset="0"/>
            </a:endParaRPr>
          </a:p>
        </p:txBody>
      </p:sp>
      <p:sp>
        <p:nvSpPr>
          <p:cNvPr id="7175" name="文本框 22"/>
          <p:cNvSpPr txBox="1"/>
          <p:nvPr/>
        </p:nvSpPr>
        <p:spPr>
          <a:xfrm>
            <a:off x="6526460" y="3105101"/>
            <a:ext cx="2065141"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and the Lord</a:t>
            </a:r>
            <a:endParaRPr lang="zh-CN" altLang="en-US" sz="2400" b="1" dirty="0">
              <a:latin typeface="Arial" panose="020B0604020202020204" pitchFamily="34" charset="0"/>
            </a:endParaRPr>
          </a:p>
        </p:txBody>
      </p:sp>
      <p:sp>
        <p:nvSpPr>
          <p:cNvPr id="7176" name="文本框 22"/>
          <p:cNvSpPr txBox="1"/>
          <p:nvPr/>
        </p:nvSpPr>
        <p:spPr>
          <a:xfrm>
            <a:off x="2033939" y="3105100"/>
            <a:ext cx="2061781"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the Messiah</a:t>
            </a:r>
            <a:endParaRPr lang="zh-CN" altLang="en-US" sz="2400" b="1" dirty="0">
              <a:latin typeface="Arial" panose="020B0604020202020204" pitchFamily="34" charset="0"/>
            </a:endParaRPr>
          </a:p>
        </p:txBody>
      </p:sp>
      <p:sp>
        <p:nvSpPr>
          <p:cNvPr id="7177" name="文本框 22"/>
          <p:cNvSpPr txBox="1"/>
          <p:nvPr/>
        </p:nvSpPr>
        <p:spPr>
          <a:xfrm>
            <a:off x="4667033" y="3105101"/>
            <a:ext cx="1395914"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Jesus</a:t>
            </a:r>
            <a:endParaRPr lang="zh-CN" altLang="en-US" sz="2400" b="1" dirty="0">
              <a:latin typeface="Arial" panose="020B0604020202020204" pitchFamily="34" charset="0"/>
            </a:endParaRPr>
          </a:p>
        </p:txBody>
      </p:sp>
      <p:pic>
        <p:nvPicPr>
          <p:cNvPr id="7178" name="图片 1"/>
          <p:cNvPicPr>
            <a:picLocks noChangeAspect="1"/>
          </p:cNvPicPr>
          <p:nvPr/>
        </p:nvPicPr>
        <p:blipFill>
          <a:blip r:embed="rId2"/>
          <a:srcRect l="73041" r="14648"/>
          <a:stretch>
            <a:fillRect/>
          </a:stretch>
        </p:blipFill>
        <p:spPr>
          <a:xfrm>
            <a:off x="7586275" y="1142147"/>
            <a:ext cx="1237927" cy="684212"/>
          </a:xfrm>
          <a:prstGeom prst="rect">
            <a:avLst/>
          </a:prstGeom>
          <a:noFill/>
          <a:ln w="9525">
            <a:noFill/>
          </a:ln>
        </p:spPr>
      </p:pic>
      <p:pic>
        <p:nvPicPr>
          <p:cNvPr id="7179" name="图片 2"/>
          <p:cNvPicPr>
            <a:picLocks noChangeAspect="1"/>
          </p:cNvPicPr>
          <p:nvPr/>
        </p:nvPicPr>
        <p:blipFill>
          <a:blip r:embed="rId2"/>
          <a:srcRect l="53717" r="28607"/>
          <a:stretch>
            <a:fillRect/>
          </a:stretch>
        </p:blipFill>
        <p:spPr>
          <a:xfrm>
            <a:off x="5603475" y="1138447"/>
            <a:ext cx="1779652" cy="684212"/>
          </a:xfrm>
          <a:prstGeom prst="rect">
            <a:avLst/>
          </a:prstGeom>
          <a:noFill/>
          <a:ln w="9525">
            <a:noFill/>
          </a:ln>
        </p:spPr>
      </p:pic>
      <p:pic>
        <p:nvPicPr>
          <p:cNvPr id="7180" name="图片 3"/>
          <p:cNvPicPr>
            <a:picLocks noChangeAspect="1"/>
          </p:cNvPicPr>
          <p:nvPr/>
        </p:nvPicPr>
        <p:blipFill>
          <a:blip r:embed="rId2"/>
          <a:srcRect l="39236" r="47679"/>
          <a:stretch>
            <a:fillRect/>
          </a:stretch>
        </p:blipFill>
        <p:spPr>
          <a:xfrm>
            <a:off x="4158167" y="1131793"/>
            <a:ext cx="1316224" cy="684212"/>
          </a:xfrm>
          <a:prstGeom prst="rect">
            <a:avLst/>
          </a:prstGeom>
          <a:noFill/>
          <a:ln w="9525">
            <a:noFill/>
          </a:ln>
        </p:spPr>
      </p:pic>
      <p:pic>
        <p:nvPicPr>
          <p:cNvPr id="7181" name="图片 4"/>
          <p:cNvPicPr>
            <a:picLocks noChangeAspect="1"/>
          </p:cNvPicPr>
          <p:nvPr/>
        </p:nvPicPr>
        <p:blipFill>
          <a:blip r:embed="rId2"/>
          <a:srcRect l="18684" r="63278"/>
          <a:stretch>
            <a:fillRect/>
          </a:stretch>
        </p:blipFill>
        <p:spPr>
          <a:xfrm>
            <a:off x="2157017" y="1128093"/>
            <a:ext cx="1815627" cy="684212"/>
          </a:xfrm>
          <a:prstGeom prst="rect">
            <a:avLst/>
          </a:prstGeom>
          <a:noFill/>
          <a:ln w="9525">
            <a:noFill/>
          </a:ln>
        </p:spPr>
      </p:pic>
      <p:pic>
        <p:nvPicPr>
          <p:cNvPr id="7182" name="图片 5"/>
          <p:cNvPicPr>
            <a:picLocks noChangeAspect="1"/>
          </p:cNvPicPr>
          <p:nvPr/>
        </p:nvPicPr>
        <p:blipFill>
          <a:blip r:embed="rId2"/>
          <a:srcRect r="84082"/>
          <a:stretch>
            <a:fillRect/>
          </a:stretch>
        </p:blipFill>
        <p:spPr>
          <a:xfrm>
            <a:off x="243353" y="1102734"/>
            <a:ext cx="1604016" cy="684212"/>
          </a:xfrm>
          <a:prstGeom prst="rect">
            <a:avLst/>
          </a:prstGeom>
          <a:noFill/>
          <a:ln w="9525">
            <a:noFill/>
          </a:ln>
        </p:spPr>
      </p:pic>
      <p:pic>
        <p:nvPicPr>
          <p:cNvPr id="7183" name="图片 6"/>
          <p:cNvPicPr>
            <a:picLocks noChangeAspect="1"/>
          </p:cNvPicPr>
          <p:nvPr/>
        </p:nvPicPr>
        <p:blipFill>
          <a:blip r:embed="rId2"/>
          <a:srcRect l="87698"/>
          <a:stretch>
            <a:fillRect/>
          </a:stretch>
        </p:blipFill>
        <p:spPr>
          <a:xfrm>
            <a:off x="8922784" y="1142147"/>
            <a:ext cx="1240044" cy="684212"/>
          </a:xfrm>
          <a:prstGeom prst="rect">
            <a:avLst/>
          </a:prstGeom>
          <a:noFill/>
          <a:ln w="9525">
            <a:noFill/>
          </a:ln>
        </p:spPr>
      </p:pic>
      <p:pic>
        <p:nvPicPr>
          <p:cNvPr id="7185" name="图片 8"/>
          <p:cNvPicPr>
            <a:picLocks noChangeAspect="1"/>
          </p:cNvPicPr>
          <p:nvPr/>
        </p:nvPicPr>
        <p:blipFill>
          <a:blip r:embed="rId3"/>
          <a:srcRect l="37813" r="37444"/>
          <a:stretch>
            <a:fillRect/>
          </a:stretch>
        </p:blipFill>
        <p:spPr>
          <a:xfrm>
            <a:off x="4592247" y="2439362"/>
            <a:ext cx="1470700" cy="684213"/>
          </a:xfrm>
          <a:prstGeom prst="rect">
            <a:avLst/>
          </a:prstGeom>
          <a:noFill/>
          <a:ln w="9525">
            <a:noFill/>
          </a:ln>
        </p:spPr>
      </p:pic>
      <p:pic>
        <p:nvPicPr>
          <p:cNvPr id="7186" name="图片 9"/>
          <p:cNvPicPr>
            <a:picLocks noChangeAspect="1"/>
          </p:cNvPicPr>
          <p:nvPr/>
        </p:nvPicPr>
        <p:blipFill>
          <a:blip r:embed="rId3"/>
          <a:srcRect l="64679"/>
          <a:stretch>
            <a:fillRect/>
          </a:stretch>
        </p:blipFill>
        <p:spPr>
          <a:xfrm>
            <a:off x="6492414" y="2446261"/>
            <a:ext cx="2099187" cy="684213"/>
          </a:xfrm>
          <a:prstGeom prst="rect">
            <a:avLst/>
          </a:prstGeom>
          <a:noFill/>
          <a:ln w="9525">
            <a:noFill/>
          </a:ln>
        </p:spPr>
      </p:pic>
      <p:pic>
        <p:nvPicPr>
          <p:cNvPr id="7187" name="图片 10"/>
          <p:cNvPicPr>
            <a:picLocks noChangeAspect="1"/>
          </p:cNvPicPr>
          <p:nvPr/>
        </p:nvPicPr>
        <p:blipFill>
          <a:blip r:embed="rId3"/>
          <a:srcRect r="64891"/>
          <a:stretch>
            <a:fillRect/>
          </a:stretch>
        </p:blipFill>
        <p:spPr>
          <a:xfrm>
            <a:off x="1898508" y="2420888"/>
            <a:ext cx="2086490" cy="684213"/>
          </a:xfrm>
          <a:prstGeom prst="rect">
            <a:avLst/>
          </a:prstGeom>
          <a:noFill/>
          <a:ln w="9525">
            <a:noFill/>
          </a:ln>
        </p:spPr>
      </p:pic>
      <p:sp>
        <p:nvSpPr>
          <p:cNvPr id="7189" name="文本框 24"/>
          <p:cNvSpPr txBox="1"/>
          <p:nvPr/>
        </p:nvSpPr>
        <p:spPr>
          <a:xfrm>
            <a:off x="8922784" y="1855059"/>
            <a:ext cx="1298607" cy="46166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Grace</a:t>
            </a:r>
            <a:endParaRPr lang="zh-CN" altLang="en-US" sz="2400" b="1" dirty="0">
              <a:latin typeface="Arial" panose="020B0604020202020204" pitchFamily="34" charset="0"/>
            </a:endParaRPr>
          </a:p>
        </p:txBody>
      </p:sp>
      <p:sp>
        <p:nvSpPr>
          <p:cNvPr id="7190" name="文本框 26"/>
          <p:cNvSpPr txBox="1"/>
          <p:nvPr/>
        </p:nvSpPr>
        <p:spPr>
          <a:xfrm>
            <a:off x="2417711" y="1886339"/>
            <a:ext cx="1297357" cy="460375"/>
          </a:xfrm>
          <a:prstGeom prst="rect">
            <a:avLst/>
          </a:prstGeom>
          <a:noFill/>
          <a:ln w="9525">
            <a:noFill/>
          </a:ln>
        </p:spPr>
        <p:txBody>
          <a:bodyPr wrap="square">
            <a:spAutoFit/>
          </a:bodyPr>
          <a:lstStyle/>
          <a:p>
            <a:pPr algn="ctr" eaLnBrk="1" hangingPunct="1"/>
            <a:r>
              <a:rPr lang="en-US" altLang="zh-CN" sz="2400" b="1" dirty="0" smtClean="0">
                <a:latin typeface="Arial" panose="020B0604020202020204" pitchFamily="34" charset="0"/>
              </a:rPr>
              <a:t>God</a:t>
            </a:r>
            <a:endParaRPr lang="zh-CN" altLang="en-US" sz="2400" b="1" dirty="0">
              <a:latin typeface="Arial" panose="020B0604020202020204" pitchFamily="34" charset="0"/>
            </a:endParaRPr>
          </a:p>
        </p:txBody>
      </p:sp>
      <p:sp>
        <p:nvSpPr>
          <p:cNvPr id="4" name="Rectangle 3"/>
          <p:cNvSpPr/>
          <p:nvPr/>
        </p:nvSpPr>
        <p:spPr>
          <a:xfrm>
            <a:off x="213678" y="4221088"/>
            <a:ext cx="11584208" cy="1508105"/>
          </a:xfrm>
          <a:prstGeom prst="rect">
            <a:avLst/>
          </a:prstGeom>
          <a:solidFill>
            <a:srgbClr val="002060"/>
          </a:solidFill>
        </p:spPr>
        <p:txBody>
          <a:bodyPr wrap="square">
            <a:spAutoFit/>
          </a:bodyPr>
          <a:lstStyle/>
          <a:p>
            <a:pPr algn="ctr"/>
            <a:r>
              <a:rPr lang="en-US" sz="4000" dirty="0" err="1" smtClean="0">
                <a:solidFill>
                  <a:srgbClr val="FFFF00"/>
                </a:solidFill>
              </a:rPr>
              <a:t>Khesed</a:t>
            </a:r>
            <a:r>
              <a:rPr lang="en-US" sz="4000" dirty="0" smtClean="0">
                <a:solidFill>
                  <a:srgbClr val="FFFF00"/>
                </a:solidFill>
              </a:rPr>
              <a:t> </a:t>
            </a:r>
            <a:r>
              <a:rPr lang="en-US" sz="4000" dirty="0" err="1" smtClean="0">
                <a:solidFill>
                  <a:srgbClr val="FFFF00"/>
                </a:solidFill>
              </a:rPr>
              <a:t>lakhem</a:t>
            </a:r>
            <a:r>
              <a:rPr lang="en-US" sz="4000" dirty="0" smtClean="0">
                <a:solidFill>
                  <a:srgbClr val="FFFF00"/>
                </a:solidFill>
              </a:rPr>
              <a:t> </a:t>
            </a:r>
            <a:r>
              <a:rPr lang="en-US" sz="4000" dirty="0" err="1" smtClean="0">
                <a:solidFill>
                  <a:srgbClr val="FFFF00"/>
                </a:solidFill>
              </a:rPr>
              <a:t>ve</a:t>
            </a:r>
            <a:r>
              <a:rPr lang="en-US" sz="4000" dirty="0" smtClean="0">
                <a:solidFill>
                  <a:srgbClr val="FFFF00"/>
                </a:solidFill>
              </a:rPr>
              <a:t>-Shalom me-et </a:t>
            </a:r>
            <a:r>
              <a:rPr lang="en-US" sz="4000" dirty="0" err="1" smtClean="0">
                <a:solidFill>
                  <a:srgbClr val="FFFF00"/>
                </a:solidFill>
              </a:rPr>
              <a:t>Elohim</a:t>
            </a:r>
            <a:r>
              <a:rPr lang="en-US" sz="4000" dirty="0" smtClean="0">
                <a:solidFill>
                  <a:srgbClr val="FFFF00"/>
                </a:solidFill>
              </a:rPr>
              <a:t> </a:t>
            </a:r>
            <a:r>
              <a:rPr lang="en-US" sz="4000" dirty="0" err="1" smtClean="0">
                <a:solidFill>
                  <a:srgbClr val="FFFF00"/>
                </a:solidFill>
              </a:rPr>
              <a:t>Avinu</a:t>
            </a:r>
            <a:endParaRPr lang="en-US" sz="1200" dirty="0" smtClean="0">
              <a:solidFill>
                <a:srgbClr val="FFFF00"/>
              </a:solidFill>
            </a:endParaRPr>
          </a:p>
          <a:p>
            <a:pPr algn="ctr"/>
            <a:endParaRPr lang="en-US" sz="1200" dirty="0" smtClean="0">
              <a:solidFill>
                <a:srgbClr val="FFFF00"/>
              </a:solidFill>
            </a:endParaRPr>
          </a:p>
          <a:p>
            <a:pPr algn="ctr"/>
            <a:r>
              <a:rPr lang="en-US" sz="4000" dirty="0" err="1" smtClean="0">
                <a:solidFill>
                  <a:srgbClr val="FFFF00"/>
                </a:solidFill>
              </a:rPr>
              <a:t>Ve</a:t>
            </a:r>
            <a:r>
              <a:rPr lang="en-US" sz="4000" dirty="0" smtClean="0">
                <a:solidFill>
                  <a:srgbClr val="FFFF00"/>
                </a:solidFill>
              </a:rPr>
              <a:t>-ha-</a:t>
            </a:r>
            <a:r>
              <a:rPr lang="en-US" sz="4000" dirty="0" err="1" smtClean="0">
                <a:solidFill>
                  <a:srgbClr val="FFFF00"/>
                </a:solidFill>
              </a:rPr>
              <a:t>Adon</a:t>
            </a:r>
            <a:r>
              <a:rPr lang="en-US" sz="4000" dirty="0" smtClean="0">
                <a:solidFill>
                  <a:srgbClr val="FFFF00"/>
                </a:solidFill>
              </a:rPr>
              <a:t> </a:t>
            </a:r>
            <a:r>
              <a:rPr lang="en-US" sz="4000" dirty="0" err="1" smtClean="0">
                <a:solidFill>
                  <a:srgbClr val="FFFF00"/>
                </a:solidFill>
              </a:rPr>
              <a:t>Yeshua</a:t>
            </a:r>
            <a:r>
              <a:rPr lang="en-US" sz="4000" dirty="0" smtClean="0">
                <a:solidFill>
                  <a:srgbClr val="FFFF00"/>
                </a:solidFill>
              </a:rPr>
              <a:t> </a:t>
            </a:r>
            <a:r>
              <a:rPr lang="en-US" sz="4000" dirty="0" err="1" smtClean="0">
                <a:solidFill>
                  <a:srgbClr val="FFFF00"/>
                </a:solidFill>
              </a:rPr>
              <a:t>haMashiakh</a:t>
            </a:r>
            <a:r>
              <a:rPr lang="en-US" sz="4000" dirty="0" smtClean="0">
                <a:solidFill>
                  <a:srgbClr val="FFFF00"/>
                </a:solidFill>
              </a:rPr>
              <a:t> </a:t>
            </a:r>
          </a:p>
        </p:txBody>
      </p:sp>
    </p:spTree>
    <p:extLst>
      <p:ext uri="{BB962C8B-B14F-4D97-AF65-F5344CB8AC3E}">
        <p14:creationId xmlns:p14="http://schemas.microsoft.com/office/powerpoint/2010/main" val="17841290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文本框 1"/>
          <p:cNvSpPr txBox="1"/>
          <p:nvPr/>
        </p:nvSpPr>
        <p:spPr>
          <a:xfrm>
            <a:off x="330115" y="104775"/>
            <a:ext cx="3566606" cy="584775"/>
          </a:xfrm>
          <a:prstGeom prst="rect">
            <a:avLst/>
          </a:prstGeom>
          <a:solidFill>
            <a:srgbClr val="002060"/>
          </a:solidFill>
          <a:ln w="9525">
            <a:noFill/>
          </a:ln>
        </p:spPr>
        <p:txBody>
          <a:bodyPr wrap="square">
            <a:spAutoFit/>
          </a:bodyPr>
          <a:lstStyle/>
          <a:p>
            <a:pPr algn="ctr" eaLnBrk="1" hangingPunct="1"/>
            <a:r>
              <a:rPr lang="zh-CN" altLang="en-US" sz="3200" b="1" dirty="0">
                <a:solidFill>
                  <a:schemeClr val="bg1"/>
                </a:solidFill>
                <a:latin typeface="Arial" panose="020B0604020202020204" pitchFamily="34" charset="0"/>
              </a:rPr>
              <a:t> </a:t>
            </a:r>
            <a:r>
              <a:rPr lang="zh-CN" altLang="en-US" sz="3200" b="1" dirty="0">
                <a:solidFill>
                  <a:srgbClr val="FFFF00"/>
                </a:solidFill>
                <a:latin typeface="Arial" panose="020B0604020202020204" pitchFamily="34" charset="0"/>
              </a:rPr>
              <a:t>Everlasting </a:t>
            </a:r>
            <a:r>
              <a:rPr lang="zh-CN" altLang="en-US" sz="3200" b="1" dirty="0" smtClean="0">
                <a:solidFill>
                  <a:srgbClr val="FFFF00"/>
                </a:solidFill>
                <a:latin typeface="Arial" panose="020B0604020202020204" pitchFamily="34" charset="0"/>
              </a:rPr>
              <a:t>Lord</a:t>
            </a:r>
            <a:endParaRPr lang="zh-CN" altLang="en-US" sz="3200" b="1" dirty="0">
              <a:solidFill>
                <a:srgbClr val="FFFF00"/>
              </a:solidFill>
              <a:latin typeface="Arial" panose="020B0604020202020204" pitchFamily="34" charset="0"/>
            </a:endParaRPr>
          </a:p>
        </p:txBody>
      </p:sp>
      <p:sp>
        <p:nvSpPr>
          <p:cNvPr id="8195" name="文本框 24"/>
          <p:cNvSpPr txBox="1"/>
          <p:nvPr/>
        </p:nvSpPr>
        <p:spPr>
          <a:xfrm>
            <a:off x="7868775" y="1627117"/>
            <a:ext cx="1267554"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Hear</a:t>
            </a:r>
            <a:endParaRPr lang="zh-CN" altLang="en-US" sz="2000" b="1" dirty="0">
              <a:latin typeface="Arial" panose="020B0604020202020204" pitchFamily="34" charset="0"/>
            </a:endParaRPr>
          </a:p>
        </p:txBody>
      </p:sp>
      <p:sp>
        <p:nvSpPr>
          <p:cNvPr id="8196" name="文本框 25"/>
          <p:cNvSpPr txBox="1"/>
          <p:nvPr/>
        </p:nvSpPr>
        <p:spPr>
          <a:xfrm>
            <a:off x="1967989" y="1655189"/>
            <a:ext cx="2031470"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my prayer</a:t>
            </a:r>
            <a:endParaRPr lang="zh-CN" altLang="en-US" sz="2000" b="1" dirty="0">
              <a:latin typeface="Arial" panose="020B0604020202020204" pitchFamily="34" charset="0"/>
            </a:endParaRPr>
          </a:p>
        </p:txBody>
      </p:sp>
      <p:sp>
        <p:nvSpPr>
          <p:cNvPr id="8197" name="文本框 26"/>
          <p:cNvSpPr txBox="1"/>
          <p:nvPr/>
        </p:nvSpPr>
        <p:spPr>
          <a:xfrm>
            <a:off x="442833" y="1656846"/>
            <a:ext cx="1299801"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please</a:t>
            </a:r>
            <a:endParaRPr lang="zh-CN" altLang="en-US" sz="2000" b="1" dirty="0">
              <a:latin typeface="Arial" panose="020B0604020202020204" pitchFamily="34" charset="0"/>
            </a:endParaRPr>
          </a:p>
        </p:txBody>
      </p:sp>
      <p:sp>
        <p:nvSpPr>
          <p:cNvPr id="8198" name="文本框 25"/>
          <p:cNvSpPr txBox="1"/>
          <p:nvPr/>
        </p:nvSpPr>
        <p:spPr>
          <a:xfrm>
            <a:off x="5218928" y="1637185"/>
            <a:ext cx="1064406"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Lord</a:t>
            </a:r>
            <a:endParaRPr lang="zh-CN" altLang="en-US" sz="2000" b="1" dirty="0">
              <a:latin typeface="Arial" panose="020B0604020202020204" pitchFamily="34" charset="0"/>
            </a:endParaRPr>
          </a:p>
        </p:txBody>
      </p:sp>
      <p:sp>
        <p:nvSpPr>
          <p:cNvPr id="8199" name="文本框 18"/>
          <p:cNvSpPr txBox="1"/>
          <p:nvPr/>
        </p:nvSpPr>
        <p:spPr>
          <a:xfrm>
            <a:off x="6775309" y="2834855"/>
            <a:ext cx="1829417" cy="398463"/>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and </a:t>
            </a:r>
            <a:r>
              <a:rPr lang="en-US" altLang="zh-CN" sz="2000" b="1" dirty="0"/>
              <a:t>f</a:t>
            </a:r>
            <a:r>
              <a:rPr lang="en-US" altLang="zh-CN" sz="2000" b="1" dirty="0" smtClean="0">
                <a:latin typeface="Arial" panose="020B0604020202020204" pitchFamily="34" charset="0"/>
              </a:rPr>
              <a:t>ulfill</a:t>
            </a:r>
            <a:endParaRPr lang="zh-CN" altLang="en-US" sz="2000" b="1" dirty="0">
              <a:latin typeface="Arial" panose="020B0604020202020204" pitchFamily="34" charset="0"/>
            </a:endParaRPr>
          </a:p>
        </p:txBody>
      </p:sp>
      <p:sp>
        <p:nvSpPr>
          <p:cNvPr id="8201" name="文本框 22"/>
          <p:cNvSpPr txBox="1"/>
          <p:nvPr/>
        </p:nvSpPr>
        <p:spPr>
          <a:xfrm>
            <a:off x="1874877" y="2769306"/>
            <a:ext cx="1258031"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please</a:t>
            </a:r>
            <a:endParaRPr lang="zh-CN" altLang="en-US" sz="2000" b="1" dirty="0">
              <a:latin typeface="Arial" panose="020B0604020202020204" pitchFamily="34" charset="0"/>
            </a:endParaRPr>
          </a:p>
        </p:txBody>
      </p:sp>
      <p:sp>
        <p:nvSpPr>
          <p:cNvPr id="8202" name="文本框 22"/>
          <p:cNvSpPr txBox="1"/>
          <p:nvPr/>
        </p:nvSpPr>
        <p:spPr>
          <a:xfrm>
            <a:off x="3570560" y="2791438"/>
            <a:ext cx="1617260"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my dream</a:t>
            </a:r>
            <a:endParaRPr lang="zh-CN" altLang="en-US" sz="2000" b="1" dirty="0">
              <a:latin typeface="Arial" panose="020B0604020202020204" pitchFamily="34" charset="0"/>
            </a:endParaRPr>
          </a:p>
        </p:txBody>
      </p:sp>
      <p:pic>
        <p:nvPicPr>
          <p:cNvPr id="8203" name="图片 1"/>
          <p:cNvPicPr>
            <a:picLocks noChangeAspect="1"/>
          </p:cNvPicPr>
          <p:nvPr/>
        </p:nvPicPr>
        <p:blipFill>
          <a:blip r:embed="rId2"/>
          <a:srcRect l="72418" r="17479"/>
          <a:stretch>
            <a:fillRect/>
          </a:stretch>
        </p:blipFill>
        <p:spPr>
          <a:xfrm>
            <a:off x="6814492" y="935608"/>
            <a:ext cx="844331" cy="682625"/>
          </a:xfrm>
          <a:prstGeom prst="rect">
            <a:avLst/>
          </a:prstGeom>
          <a:noFill/>
          <a:ln w="9525">
            <a:noFill/>
          </a:ln>
        </p:spPr>
      </p:pic>
      <p:pic>
        <p:nvPicPr>
          <p:cNvPr id="8204" name="图片 2"/>
          <p:cNvPicPr>
            <a:picLocks noChangeAspect="1"/>
          </p:cNvPicPr>
          <p:nvPr/>
        </p:nvPicPr>
        <p:blipFill>
          <a:blip r:embed="rId2"/>
          <a:srcRect l="51715" r="29398"/>
          <a:stretch>
            <a:fillRect/>
          </a:stretch>
        </p:blipFill>
        <p:spPr>
          <a:xfrm>
            <a:off x="4947480" y="900883"/>
            <a:ext cx="1576505" cy="682625"/>
          </a:xfrm>
          <a:prstGeom prst="rect">
            <a:avLst/>
          </a:prstGeom>
          <a:noFill/>
          <a:ln w="9525">
            <a:noFill/>
          </a:ln>
        </p:spPr>
      </p:pic>
      <p:pic>
        <p:nvPicPr>
          <p:cNvPr id="8205" name="图片 3"/>
          <p:cNvPicPr>
            <a:picLocks noChangeAspect="1"/>
          </p:cNvPicPr>
          <p:nvPr/>
        </p:nvPicPr>
        <p:blipFill>
          <a:blip r:embed="rId2"/>
          <a:srcRect l="38861" r="49899"/>
          <a:stretch>
            <a:fillRect/>
          </a:stretch>
        </p:blipFill>
        <p:spPr>
          <a:xfrm>
            <a:off x="3784778" y="908720"/>
            <a:ext cx="937438" cy="682625"/>
          </a:xfrm>
          <a:prstGeom prst="rect">
            <a:avLst/>
          </a:prstGeom>
          <a:noFill/>
          <a:ln w="9525">
            <a:noFill/>
          </a:ln>
        </p:spPr>
      </p:pic>
      <p:pic>
        <p:nvPicPr>
          <p:cNvPr id="8206" name="图片 4"/>
          <p:cNvPicPr>
            <a:picLocks noChangeAspect="1"/>
          </p:cNvPicPr>
          <p:nvPr/>
        </p:nvPicPr>
        <p:blipFill>
          <a:blip r:embed="rId2"/>
          <a:srcRect l="11453" r="63492"/>
          <a:stretch>
            <a:fillRect/>
          </a:stretch>
        </p:blipFill>
        <p:spPr>
          <a:xfrm>
            <a:off x="1557461" y="908719"/>
            <a:ext cx="2090722" cy="682625"/>
          </a:xfrm>
          <a:prstGeom prst="rect">
            <a:avLst/>
          </a:prstGeom>
          <a:noFill/>
          <a:ln w="9525">
            <a:noFill/>
          </a:ln>
        </p:spPr>
      </p:pic>
      <p:pic>
        <p:nvPicPr>
          <p:cNvPr id="8207" name="图片 5"/>
          <p:cNvPicPr>
            <a:picLocks noChangeAspect="1"/>
          </p:cNvPicPr>
          <p:nvPr/>
        </p:nvPicPr>
        <p:blipFill>
          <a:blip r:embed="rId2"/>
          <a:srcRect r="90160"/>
          <a:stretch>
            <a:fillRect/>
          </a:stretch>
        </p:blipFill>
        <p:spPr>
          <a:xfrm>
            <a:off x="571718" y="908720"/>
            <a:ext cx="821053" cy="682625"/>
          </a:xfrm>
          <a:prstGeom prst="rect">
            <a:avLst/>
          </a:prstGeom>
          <a:noFill/>
          <a:ln w="9525">
            <a:noFill/>
          </a:ln>
        </p:spPr>
      </p:pic>
      <p:pic>
        <p:nvPicPr>
          <p:cNvPr id="8208" name="图片 6"/>
          <p:cNvPicPr>
            <a:picLocks noChangeAspect="1"/>
          </p:cNvPicPr>
          <p:nvPr/>
        </p:nvPicPr>
        <p:blipFill>
          <a:blip r:embed="rId2"/>
          <a:srcRect l="82988"/>
          <a:stretch>
            <a:fillRect/>
          </a:stretch>
        </p:blipFill>
        <p:spPr>
          <a:xfrm>
            <a:off x="7835976" y="939347"/>
            <a:ext cx="1419913" cy="682625"/>
          </a:xfrm>
          <a:prstGeom prst="rect">
            <a:avLst/>
          </a:prstGeom>
          <a:noFill/>
          <a:ln w="9525">
            <a:noFill/>
          </a:ln>
        </p:spPr>
      </p:pic>
      <p:pic>
        <p:nvPicPr>
          <p:cNvPr id="8209" name="图片 9"/>
          <p:cNvPicPr>
            <a:picLocks noChangeAspect="1"/>
          </p:cNvPicPr>
          <p:nvPr/>
        </p:nvPicPr>
        <p:blipFill>
          <a:blip r:embed="rId3"/>
          <a:srcRect l="51740" r="34267"/>
          <a:stretch>
            <a:fillRect/>
          </a:stretch>
        </p:blipFill>
        <p:spPr>
          <a:xfrm>
            <a:off x="5676150" y="2093257"/>
            <a:ext cx="821053" cy="682625"/>
          </a:xfrm>
          <a:prstGeom prst="rect">
            <a:avLst/>
          </a:prstGeom>
          <a:noFill/>
          <a:ln w="9525">
            <a:noFill/>
          </a:ln>
        </p:spPr>
      </p:pic>
      <p:pic>
        <p:nvPicPr>
          <p:cNvPr id="8210" name="图片 10"/>
          <p:cNvPicPr>
            <a:picLocks noChangeAspect="1"/>
          </p:cNvPicPr>
          <p:nvPr/>
        </p:nvPicPr>
        <p:blipFill>
          <a:blip r:embed="rId3"/>
          <a:srcRect l="18700" r="52275"/>
          <a:stretch>
            <a:fillRect/>
          </a:stretch>
        </p:blipFill>
        <p:spPr>
          <a:xfrm>
            <a:off x="3496796" y="2086682"/>
            <a:ext cx="1701357" cy="682625"/>
          </a:xfrm>
          <a:prstGeom prst="rect">
            <a:avLst/>
          </a:prstGeom>
          <a:noFill/>
          <a:ln w="9525">
            <a:noFill/>
          </a:ln>
        </p:spPr>
      </p:pic>
      <p:pic>
        <p:nvPicPr>
          <p:cNvPr id="8211" name="图片 11"/>
          <p:cNvPicPr>
            <a:picLocks noChangeAspect="1"/>
          </p:cNvPicPr>
          <p:nvPr/>
        </p:nvPicPr>
        <p:blipFill>
          <a:blip r:embed="rId3"/>
          <a:srcRect l="69473"/>
          <a:stretch>
            <a:fillRect/>
          </a:stretch>
        </p:blipFill>
        <p:spPr>
          <a:xfrm>
            <a:off x="6814492" y="2093257"/>
            <a:ext cx="1790234" cy="682625"/>
          </a:xfrm>
          <a:prstGeom prst="rect">
            <a:avLst/>
          </a:prstGeom>
          <a:noFill/>
          <a:ln w="9525">
            <a:noFill/>
          </a:ln>
        </p:spPr>
      </p:pic>
      <p:pic>
        <p:nvPicPr>
          <p:cNvPr id="8212" name="图片 12"/>
          <p:cNvPicPr>
            <a:picLocks noChangeAspect="1"/>
          </p:cNvPicPr>
          <p:nvPr/>
        </p:nvPicPr>
        <p:blipFill>
          <a:blip r:embed="rId3"/>
          <a:srcRect r="85025"/>
          <a:stretch>
            <a:fillRect/>
          </a:stretch>
        </p:blipFill>
        <p:spPr>
          <a:xfrm>
            <a:off x="2097032" y="2086681"/>
            <a:ext cx="876072" cy="682625"/>
          </a:xfrm>
          <a:prstGeom prst="rect">
            <a:avLst/>
          </a:prstGeom>
          <a:noFill/>
          <a:ln w="9525">
            <a:noFill/>
          </a:ln>
        </p:spPr>
      </p:pic>
      <p:pic>
        <p:nvPicPr>
          <p:cNvPr id="8213" name="图片 14"/>
          <p:cNvPicPr>
            <a:picLocks noChangeAspect="1"/>
          </p:cNvPicPr>
          <p:nvPr/>
        </p:nvPicPr>
        <p:blipFill>
          <a:blip r:embed="rId4"/>
          <a:srcRect l="88863"/>
          <a:stretch>
            <a:fillRect/>
          </a:stretch>
        </p:blipFill>
        <p:spPr>
          <a:xfrm>
            <a:off x="9933893" y="3254287"/>
            <a:ext cx="1130006" cy="612775"/>
          </a:xfrm>
          <a:prstGeom prst="rect">
            <a:avLst/>
          </a:prstGeom>
          <a:noFill/>
          <a:ln w="9525">
            <a:noFill/>
          </a:ln>
        </p:spPr>
      </p:pic>
      <p:pic>
        <p:nvPicPr>
          <p:cNvPr id="8214" name="图片 15"/>
          <p:cNvPicPr>
            <a:picLocks noChangeAspect="1"/>
          </p:cNvPicPr>
          <p:nvPr/>
        </p:nvPicPr>
        <p:blipFill>
          <a:blip r:embed="rId4"/>
          <a:srcRect l="73367" r="13776"/>
          <a:stretch>
            <a:fillRect/>
          </a:stretch>
        </p:blipFill>
        <p:spPr>
          <a:xfrm>
            <a:off x="8254652" y="3273161"/>
            <a:ext cx="1303527" cy="612775"/>
          </a:xfrm>
          <a:prstGeom prst="rect">
            <a:avLst/>
          </a:prstGeom>
          <a:noFill/>
          <a:ln w="9525">
            <a:noFill/>
          </a:ln>
        </p:spPr>
      </p:pic>
      <p:pic>
        <p:nvPicPr>
          <p:cNvPr id="8215" name="图片 16"/>
          <p:cNvPicPr>
            <a:picLocks noChangeAspect="1"/>
          </p:cNvPicPr>
          <p:nvPr/>
        </p:nvPicPr>
        <p:blipFill>
          <a:blip r:embed="rId4"/>
          <a:srcRect l="60118" r="28410"/>
          <a:stretch>
            <a:fillRect/>
          </a:stretch>
        </p:blipFill>
        <p:spPr>
          <a:xfrm>
            <a:off x="6803313" y="3259153"/>
            <a:ext cx="1163863" cy="612775"/>
          </a:xfrm>
          <a:prstGeom prst="rect">
            <a:avLst/>
          </a:prstGeom>
          <a:noFill/>
          <a:ln w="9525">
            <a:noFill/>
          </a:ln>
        </p:spPr>
      </p:pic>
      <p:pic>
        <p:nvPicPr>
          <p:cNvPr id="8216" name="图片 17"/>
          <p:cNvPicPr>
            <a:picLocks noChangeAspect="1"/>
          </p:cNvPicPr>
          <p:nvPr/>
        </p:nvPicPr>
        <p:blipFill>
          <a:blip r:embed="rId4"/>
          <a:srcRect l="44632" r="42001"/>
          <a:stretch>
            <a:fillRect/>
          </a:stretch>
        </p:blipFill>
        <p:spPr>
          <a:xfrm>
            <a:off x="5169671" y="3256720"/>
            <a:ext cx="1354314" cy="612775"/>
          </a:xfrm>
          <a:prstGeom prst="rect">
            <a:avLst/>
          </a:prstGeom>
          <a:noFill/>
          <a:ln w="9525">
            <a:noFill/>
          </a:ln>
        </p:spPr>
      </p:pic>
      <p:pic>
        <p:nvPicPr>
          <p:cNvPr id="8217" name="图片 25"/>
          <p:cNvPicPr>
            <a:picLocks noChangeAspect="1"/>
          </p:cNvPicPr>
          <p:nvPr/>
        </p:nvPicPr>
        <p:blipFill>
          <a:blip r:embed="rId4"/>
          <a:srcRect l="31892" r="57330"/>
          <a:stretch>
            <a:fillRect/>
          </a:stretch>
        </p:blipFill>
        <p:spPr>
          <a:xfrm>
            <a:off x="3784778" y="3254287"/>
            <a:ext cx="1094032" cy="612775"/>
          </a:xfrm>
          <a:prstGeom prst="rect">
            <a:avLst/>
          </a:prstGeom>
          <a:noFill/>
          <a:ln w="9525">
            <a:noFill/>
          </a:ln>
        </p:spPr>
      </p:pic>
      <p:pic>
        <p:nvPicPr>
          <p:cNvPr id="8218" name="图片 26"/>
          <p:cNvPicPr>
            <a:picLocks noChangeAspect="1"/>
          </p:cNvPicPr>
          <p:nvPr/>
        </p:nvPicPr>
        <p:blipFill>
          <a:blip r:embed="rId4"/>
          <a:srcRect l="18117" r="70755"/>
          <a:stretch>
            <a:fillRect/>
          </a:stretch>
        </p:blipFill>
        <p:spPr>
          <a:xfrm>
            <a:off x="2304435" y="3251854"/>
            <a:ext cx="1127890" cy="612775"/>
          </a:xfrm>
          <a:prstGeom prst="rect">
            <a:avLst/>
          </a:prstGeom>
          <a:noFill/>
          <a:ln w="9525">
            <a:noFill/>
          </a:ln>
        </p:spPr>
      </p:pic>
      <p:pic>
        <p:nvPicPr>
          <p:cNvPr id="8219" name="图片 27"/>
          <p:cNvPicPr>
            <a:picLocks noChangeAspect="1"/>
          </p:cNvPicPr>
          <p:nvPr/>
        </p:nvPicPr>
        <p:blipFill>
          <a:blip r:embed="rId4"/>
          <a:srcRect r="83319"/>
          <a:stretch>
            <a:fillRect/>
          </a:stretch>
        </p:blipFill>
        <p:spPr>
          <a:xfrm>
            <a:off x="353092" y="3228705"/>
            <a:ext cx="1690777" cy="612775"/>
          </a:xfrm>
          <a:prstGeom prst="rect">
            <a:avLst/>
          </a:prstGeom>
          <a:noFill/>
          <a:ln w="9525">
            <a:noFill/>
          </a:ln>
        </p:spPr>
      </p:pic>
      <p:sp>
        <p:nvSpPr>
          <p:cNvPr id="8220" name="文本框 18"/>
          <p:cNvSpPr txBox="1"/>
          <p:nvPr/>
        </p:nvSpPr>
        <p:spPr>
          <a:xfrm>
            <a:off x="9958836" y="4005262"/>
            <a:ext cx="1080120" cy="398463"/>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Lord</a:t>
            </a:r>
            <a:endParaRPr lang="zh-CN" altLang="en-US" sz="2000" b="1" dirty="0">
              <a:latin typeface="Arial" panose="020B0604020202020204" pitchFamily="34" charset="0"/>
            </a:endParaRPr>
          </a:p>
        </p:txBody>
      </p:sp>
      <p:sp>
        <p:nvSpPr>
          <p:cNvPr id="8221" name="文本框 22"/>
          <p:cNvSpPr txBox="1"/>
          <p:nvPr/>
        </p:nvSpPr>
        <p:spPr>
          <a:xfrm>
            <a:off x="8110913" y="4014226"/>
            <a:ext cx="1591003"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Everlasting</a:t>
            </a:r>
            <a:endParaRPr lang="zh-CN" altLang="en-US" sz="2000" b="1" dirty="0">
              <a:latin typeface="Arial" panose="020B0604020202020204" pitchFamily="34" charset="0"/>
            </a:endParaRPr>
          </a:p>
        </p:txBody>
      </p:sp>
      <p:sp>
        <p:nvSpPr>
          <p:cNvPr id="8222" name="文本框 23"/>
          <p:cNvSpPr txBox="1"/>
          <p:nvPr/>
        </p:nvSpPr>
        <p:spPr>
          <a:xfrm>
            <a:off x="315306" y="4001847"/>
            <a:ext cx="1804465"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and of Love</a:t>
            </a:r>
            <a:endParaRPr lang="zh-CN" altLang="en-US" sz="2000" b="1" dirty="0">
              <a:latin typeface="Arial" panose="020B0604020202020204" pitchFamily="34" charset="0"/>
            </a:endParaRPr>
          </a:p>
        </p:txBody>
      </p:sp>
      <p:sp>
        <p:nvSpPr>
          <p:cNvPr id="8224" name="文本框 22"/>
          <p:cNvSpPr txBox="1"/>
          <p:nvPr/>
        </p:nvSpPr>
        <p:spPr>
          <a:xfrm>
            <a:off x="5360122" y="4038602"/>
            <a:ext cx="2475854" cy="398462"/>
          </a:xfrm>
          <a:prstGeom prst="rect">
            <a:avLst/>
          </a:prstGeom>
          <a:noFill/>
          <a:ln w="9525">
            <a:noFill/>
          </a:ln>
        </p:spPr>
        <p:txBody>
          <a:bodyPr wrap="square">
            <a:spAutoFit/>
          </a:bodyPr>
          <a:lstStyle/>
          <a:p>
            <a:pPr algn="ctr" eaLnBrk="1" hangingPunct="1"/>
            <a:r>
              <a:rPr lang="en-US" altLang="zh-CN" sz="2000" b="1" dirty="0"/>
              <a:t>o</a:t>
            </a:r>
            <a:r>
              <a:rPr lang="en-US" altLang="zh-CN" sz="2000" b="1" dirty="0" smtClean="0">
                <a:latin typeface="Arial" panose="020B0604020202020204" pitchFamily="34" charset="0"/>
              </a:rPr>
              <a:t>f Glory        Lord</a:t>
            </a:r>
            <a:endParaRPr lang="zh-CN" altLang="en-US" sz="2000" b="1" dirty="0">
              <a:latin typeface="Arial" panose="020B0604020202020204" pitchFamily="34" charset="0"/>
            </a:endParaRPr>
          </a:p>
        </p:txBody>
      </p:sp>
      <p:sp>
        <p:nvSpPr>
          <p:cNvPr id="8226" name="文本框 26"/>
          <p:cNvSpPr txBox="1"/>
          <p:nvPr/>
        </p:nvSpPr>
        <p:spPr>
          <a:xfrm>
            <a:off x="6814492" y="1637185"/>
            <a:ext cx="1021484"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please</a:t>
            </a:r>
            <a:endParaRPr lang="zh-CN" altLang="en-US" sz="2000" b="1" dirty="0">
              <a:latin typeface="Arial" panose="020B0604020202020204" pitchFamily="34" charset="0"/>
            </a:endParaRPr>
          </a:p>
        </p:txBody>
      </p:sp>
      <p:sp>
        <p:nvSpPr>
          <p:cNvPr id="8228" name="文本框 22"/>
          <p:cNvSpPr txBox="1"/>
          <p:nvPr/>
        </p:nvSpPr>
        <p:spPr>
          <a:xfrm>
            <a:off x="2360049" y="4014647"/>
            <a:ext cx="2518761"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of Grace          Lord</a:t>
            </a:r>
            <a:endParaRPr lang="zh-CN" altLang="en-US" sz="2000" b="1" dirty="0">
              <a:latin typeface="Arial" panose="020B0604020202020204" pitchFamily="34" charset="0"/>
            </a:endParaRPr>
          </a:p>
        </p:txBody>
      </p:sp>
      <p:sp>
        <p:nvSpPr>
          <p:cNvPr id="4" name="Rectangle 1"/>
          <p:cNvSpPr>
            <a:spLocks noChangeArrowheads="1"/>
          </p:cNvSpPr>
          <p:nvPr/>
        </p:nvSpPr>
        <p:spPr bwMode="auto">
          <a:xfrm>
            <a:off x="110012" y="4637190"/>
            <a:ext cx="11953327" cy="1877437"/>
          </a:xfrm>
          <a:prstGeom prst="rect">
            <a:avLst/>
          </a:prstGeom>
          <a:solidFill>
            <a:srgbClr val="002060"/>
          </a:solid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ko-KR" sz="2200" b="1" i="0" u="none" strike="noStrike" cap="none" normalizeH="0" baseline="0" dirty="0" smtClean="0">
                <a:ln>
                  <a:noFill/>
                </a:ln>
                <a:solidFill>
                  <a:srgbClr val="FFFF00"/>
                </a:solidFill>
                <a:effectLst/>
                <a:latin typeface="Times New Roman" pitchFamily="18" charset="0"/>
                <a:ea typeface="Batang" pitchFamily="18" charset="-127"/>
                <a:cs typeface="Times New Roman" pitchFamily="18" charset="0"/>
              </a:rPr>
              <a:t>Text: </a:t>
            </a:r>
            <a:r>
              <a:rPr kumimoji="0" lang="en-US" altLang="ko-KR" sz="2200" b="0" i="0" u="none" strike="noStrike" cap="none" normalizeH="0" baseline="0" dirty="0" smtClean="0">
                <a:ln>
                  <a:noFill/>
                </a:ln>
                <a:solidFill>
                  <a:srgbClr val="FFFF00"/>
                </a:solidFill>
                <a:effectLst/>
                <a:latin typeface="Times New Roman" pitchFamily="18" charset="0"/>
                <a:ea typeface="Batang" pitchFamily="18" charset="-127"/>
                <a:cs typeface="Times New Roman" pitchFamily="18" charset="0"/>
              </a:rPr>
              <a:t>Hear, Lord, my prayer. </a:t>
            </a:r>
            <a:r>
              <a:rPr kumimoji="0" lang="en-US" altLang="ko-KR" sz="2200" b="0" i="0" u="none" strike="noStrike" cap="none" normalizeH="0" baseline="0" dirty="0" err="1" smtClean="0">
                <a:ln>
                  <a:noFill/>
                </a:ln>
                <a:solidFill>
                  <a:srgbClr val="FFFF00"/>
                </a:solidFill>
                <a:effectLst/>
                <a:latin typeface="Times New Roman" pitchFamily="18" charset="0"/>
                <a:ea typeface="Batang" pitchFamily="18" charset="-127"/>
                <a:cs typeface="Times New Roman" pitchFamily="18" charset="0"/>
              </a:rPr>
              <a:t>Fulfil</a:t>
            </a:r>
            <a:r>
              <a:rPr kumimoji="0" lang="en-US" altLang="ko-KR" sz="2200" b="0" i="0" u="none" strike="noStrike" cap="none" normalizeH="0" baseline="0" dirty="0" smtClean="0">
                <a:ln>
                  <a:noFill/>
                </a:ln>
                <a:solidFill>
                  <a:srgbClr val="FFFF00"/>
                </a:solidFill>
                <a:effectLst/>
                <a:latin typeface="Times New Roman" pitchFamily="18" charset="0"/>
                <a:ea typeface="Batang" pitchFamily="18" charset="-127"/>
                <a:cs typeface="Times New Roman" pitchFamily="18" charset="0"/>
              </a:rPr>
              <a:t> my dream. </a:t>
            </a:r>
            <a:r>
              <a:rPr kumimoji="0" lang="en-US" altLang="ko-KR" sz="2200" b="0" i="0" u="none" strike="noStrike" cap="none" normalizeH="0" baseline="0" dirty="0" err="1" smtClean="0">
                <a:ln>
                  <a:noFill/>
                </a:ln>
                <a:solidFill>
                  <a:srgbClr val="FFFF00"/>
                </a:solidFill>
                <a:effectLst/>
                <a:latin typeface="Times New Roman" pitchFamily="18" charset="0"/>
                <a:ea typeface="Batang" pitchFamily="18" charset="-127"/>
                <a:cs typeface="Times New Roman" pitchFamily="18" charset="0"/>
              </a:rPr>
              <a:t>Everlastng</a:t>
            </a:r>
            <a:r>
              <a:rPr kumimoji="0" lang="en-US" altLang="ko-KR" sz="2200" b="0" i="0" u="none" strike="noStrike" cap="none" normalizeH="0" baseline="0" dirty="0" smtClean="0">
                <a:ln>
                  <a:noFill/>
                </a:ln>
                <a:solidFill>
                  <a:srgbClr val="FFFF00"/>
                </a:solidFill>
                <a:effectLst/>
                <a:latin typeface="Times New Roman" pitchFamily="18" charset="0"/>
                <a:ea typeface="Batang" pitchFamily="18" charset="-127"/>
                <a:cs typeface="Times New Roman" pitchFamily="18" charset="0"/>
              </a:rPr>
              <a:t> Lord, Lord of glory, Lord of grace and love.</a:t>
            </a:r>
            <a:endParaRPr kumimoji="0" lang="en-US" altLang="ko-KR" sz="22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a:t>
            </a:r>
            <a:r>
              <a:rPr kumimoji="0" lang="es-ES"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Español</a:t>
            </a:r>
            <a:r>
              <a:rPr kumimoji="0" lang="en-US"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a:t>
            </a:r>
            <a:r>
              <a:rPr kumimoji="0" lang="es-ES"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Escucha, Señor, mi oración. Cumple mi sueño. Señor eterno, Señor de gloria, Señor de gracia y amor.  / </a:t>
            </a:r>
            <a:r>
              <a:rPr kumimoji="0" lang="en-US"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a:t>
            </a:r>
            <a:r>
              <a:rPr kumimoji="0" lang="fr-FR"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Français</a:t>
            </a:r>
            <a:r>
              <a:rPr kumimoji="0" lang="en-US"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 </a:t>
            </a:r>
            <a:r>
              <a:rPr kumimoji="0" lang="fr-FR"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Écoute, Seigneur, ma prière. Réalisez mon rêve. Seigneur d'</a:t>
            </a:r>
            <a:r>
              <a:rPr kumimoji="0" lang="fr-FR" altLang="ko-KR" sz="2000" b="0" i="0"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Everlastng</a:t>
            </a:r>
            <a:r>
              <a:rPr kumimoji="0" lang="fr-FR"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Seigneur de gloire, Seigneur de grâce et d'amour.  / </a:t>
            </a:r>
            <a:r>
              <a:rPr kumimoji="0" lang="de-DE" altLang="ko-KR" sz="2000" b="0" i="0" u="none" strike="noStrike" cap="none" normalizeH="0" baseline="0" dirty="0" smtClean="0">
                <a:ln>
                  <a:noFill/>
                </a:ln>
                <a:solidFill>
                  <a:srgbClr val="FFFF00"/>
                </a:solidFill>
                <a:effectLst/>
                <a:latin typeface="Times New Roman" pitchFamily="18" charset="0"/>
                <a:ea typeface="Times New Roman" pitchFamily="18" charset="0"/>
                <a:cs typeface="Times New Roman" pitchFamily="18" charset="0"/>
              </a:rPr>
              <a:t>(Deutsch) </a:t>
            </a:r>
            <a:r>
              <a:rPr kumimoji="0" lang="de-DE" altLang="ko-KR" sz="2000" b="0" i="0"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Höre, Herr, mein Gebet. Erfülle meinen Traum. Ewiger Herr, Herr der Herrlichkeit, Herr der Gnade und Liebe.</a:t>
            </a:r>
            <a:r>
              <a:rPr kumimoji="0" lang="en-US" altLang="ko-KR" sz="2000" b="0" i="0" u="none" strike="noStrike" cap="none" normalizeH="0" baseline="0" dirty="0" smtClean="0">
                <a:ln>
                  <a:noFill/>
                </a:ln>
                <a:solidFill>
                  <a:schemeClr val="bg1"/>
                </a:solidFill>
                <a:effectLst/>
                <a:cs typeface="Arial" pitchFamily="34" charset="0"/>
              </a:rPr>
              <a:t>   /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주님</a:t>
            </a:r>
            <a:r>
              <a:rPr kumimoji="0" lang="en-US" altLang="ko-KR"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제 기도를 들어주세요</a:t>
            </a:r>
            <a:r>
              <a:rPr kumimoji="0" lang="en-US" altLang="ko-KR"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제 꿈을 이루어주세요</a:t>
            </a:r>
            <a:r>
              <a:rPr kumimoji="0" lang="en-US" altLang="ko-KR"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영원하신 주님</a:t>
            </a:r>
            <a:r>
              <a:rPr kumimoji="0" lang="en-US" altLang="ko-KR"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영광의 주님</a:t>
            </a:r>
            <a:r>
              <a:rPr kumimoji="0" lang="en-US" altLang="ko-KR"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 </a:t>
            </a:r>
            <a:r>
              <a:rPr kumimoji="0" lang="ko-KR" altLang="en-US"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은혜와 사랑의 주님</a:t>
            </a:r>
            <a:r>
              <a:rPr kumimoji="0" lang="en-US" altLang="ko-KR" sz="2000" b="0" i="0" u="none" strike="noStrike" cap="none" normalizeH="0" baseline="0" dirty="0" smtClean="0">
                <a:ln>
                  <a:noFill/>
                </a:ln>
                <a:solidFill>
                  <a:schemeClr val="bg1"/>
                </a:solidFill>
                <a:effectLst/>
                <a:latin typeface="Batang" pitchFamily="18" charset="-127"/>
                <a:ea typeface="Batang" pitchFamily="18" charset="-127"/>
                <a:cs typeface="Times New Roman" pitchFamily="18" charset="0"/>
              </a:rPr>
              <a:t>.  / </a:t>
            </a:r>
            <a:r>
              <a:rPr kumimoji="0" lang="zh-CN" altLang="en-CA"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主阿</a:t>
            </a:r>
            <a:r>
              <a:rPr kumimoji="0" lang="en-CA" altLang="zh-CN"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a:t>
            </a:r>
            <a:r>
              <a:rPr kumimoji="0" lang="zh-CN" altLang="en-CA"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请听我的祷告。请成就我的梦。永恒的主</a:t>
            </a:r>
            <a:r>
              <a:rPr kumimoji="0" lang="en-CA" altLang="zh-CN"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a:t>
            </a:r>
            <a:r>
              <a:rPr kumimoji="0" lang="zh-CN" altLang="en-CA"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荣耀的主</a:t>
            </a:r>
            <a:r>
              <a:rPr kumimoji="0" lang="en-CA" altLang="zh-CN"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a:t>
            </a:r>
            <a:r>
              <a:rPr kumimoji="0" lang="zh-CN" altLang="en-CA"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恩慈和 爱的主</a:t>
            </a:r>
            <a:r>
              <a:rPr kumimoji="0" lang="en-US" altLang="zh-CN" sz="2000" b="0" i="0" u="none" strike="noStrike" cap="none" normalizeH="0" baseline="0" dirty="0" smtClean="0">
                <a:ln>
                  <a:noFill/>
                </a:ln>
                <a:solidFill>
                  <a:schemeClr val="bg1"/>
                </a:solidFill>
                <a:effectLst/>
                <a:latin typeface="Times New Roman" pitchFamily="18" charset="0"/>
                <a:ea typeface="PMingLiU" pitchFamily="18" charset="-120"/>
                <a:cs typeface="Courier New" pitchFamily="49" charset="0"/>
              </a:rPr>
              <a:t>.</a:t>
            </a:r>
            <a:endParaRPr kumimoji="0" lang="zh-CN" altLang="en-CA" sz="2000" b="0" i="0" u="none" strike="noStrike" cap="none" normalizeH="0" baseline="0" dirty="0" smtClean="0">
              <a:ln>
                <a:noFill/>
              </a:ln>
              <a:solidFill>
                <a:schemeClr val="bg1"/>
              </a:solidFill>
              <a:effectLst/>
              <a:cs typeface="Arial" pitchFamily="34" charset="0"/>
            </a:endParaRPr>
          </a:p>
        </p:txBody>
      </p:sp>
    </p:spTree>
    <p:extLst>
      <p:ext uri="{BB962C8B-B14F-4D97-AF65-F5344CB8AC3E}">
        <p14:creationId xmlns:p14="http://schemas.microsoft.com/office/powerpoint/2010/main" val="239690827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文本框 1"/>
          <p:cNvSpPr txBox="1"/>
          <p:nvPr/>
        </p:nvSpPr>
        <p:spPr>
          <a:xfrm>
            <a:off x="330115" y="104775"/>
            <a:ext cx="3566606" cy="584775"/>
          </a:xfrm>
          <a:prstGeom prst="rect">
            <a:avLst/>
          </a:prstGeom>
          <a:solidFill>
            <a:srgbClr val="002060"/>
          </a:solidFill>
          <a:ln w="9525">
            <a:noFill/>
          </a:ln>
        </p:spPr>
        <p:txBody>
          <a:bodyPr wrap="square">
            <a:spAutoFit/>
          </a:bodyPr>
          <a:lstStyle/>
          <a:p>
            <a:pPr algn="ctr" eaLnBrk="1" hangingPunct="1"/>
            <a:r>
              <a:rPr lang="zh-CN" altLang="en-US" sz="3200" b="1" dirty="0">
                <a:solidFill>
                  <a:schemeClr val="bg1"/>
                </a:solidFill>
                <a:latin typeface="Arial" panose="020B0604020202020204" pitchFamily="34" charset="0"/>
              </a:rPr>
              <a:t> </a:t>
            </a:r>
            <a:r>
              <a:rPr lang="zh-CN" altLang="en-US" sz="3200" b="1" dirty="0">
                <a:solidFill>
                  <a:srgbClr val="FFFF00"/>
                </a:solidFill>
                <a:latin typeface="Arial" panose="020B0604020202020204" pitchFamily="34" charset="0"/>
              </a:rPr>
              <a:t>Everlasting </a:t>
            </a:r>
            <a:r>
              <a:rPr lang="zh-CN" altLang="en-US" sz="3200" b="1" dirty="0" smtClean="0">
                <a:solidFill>
                  <a:srgbClr val="FFFF00"/>
                </a:solidFill>
                <a:latin typeface="Arial" panose="020B0604020202020204" pitchFamily="34" charset="0"/>
              </a:rPr>
              <a:t>Lord</a:t>
            </a:r>
            <a:endParaRPr lang="zh-CN" altLang="en-US" sz="3200" b="1" dirty="0">
              <a:solidFill>
                <a:srgbClr val="FFFF00"/>
              </a:solidFill>
              <a:latin typeface="Arial" panose="020B0604020202020204" pitchFamily="34" charset="0"/>
            </a:endParaRPr>
          </a:p>
        </p:txBody>
      </p:sp>
      <p:sp>
        <p:nvSpPr>
          <p:cNvPr id="8195" name="文本框 24"/>
          <p:cNvSpPr txBox="1"/>
          <p:nvPr/>
        </p:nvSpPr>
        <p:spPr>
          <a:xfrm>
            <a:off x="7868775" y="1627117"/>
            <a:ext cx="1267554"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Hear</a:t>
            </a:r>
            <a:endParaRPr lang="zh-CN" altLang="en-US" sz="2000" b="1" dirty="0">
              <a:latin typeface="Arial" panose="020B0604020202020204" pitchFamily="34" charset="0"/>
            </a:endParaRPr>
          </a:p>
        </p:txBody>
      </p:sp>
      <p:sp>
        <p:nvSpPr>
          <p:cNvPr id="8196" name="文本框 25"/>
          <p:cNvSpPr txBox="1"/>
          <p:nvPr/>
        </p:nvSpPr>
        <p:spPr>
          <a:xfrm>
            <a:off x="1967989" y="1655189"/>
            <a:ext cx="2031470"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my prayer</a:t>
            </a:r>
            <a:endParaRPr lang="zh-CN" altLang="en-US" sz="2000" b="1" dirty="0">
              <a:latin typeface="Arial" panose="020B0604020202020204" pitchFamily="34" charset="0"/>
            </a:endParaRPr>
          </a:p>
        </p:txBody>
      </p:sp>
      <p:sp>
        <p:nvSpPr>
          <p:cNvPr id="8197" name="文本框 26"/>
          <p:cNvSpPr txBox="1"/>
          <p:nvPr/>
        </p:nvSpPr>
        <p:spPr>
          <a:xfrm>
            <a:off x="442833" y="1656846"/>
            <a:ext cx="1299801"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please</a:t>
            </a:r>
            <a:endParaRPr lang="zh-CN" altLang="en-US" sz="2000" b="1" dirty="0">
              <a:latin typeface="Arial" panose="020B0604020202020204" pitchFamily="34" charset="0"/>
            </a:endParaRPr>
          </a:p>
        </p:txBody>
      </p:sp>
      <p:sp>
        <p:nvSpPr>
          <p:cNvPr id="8198" name="文本框 25"/>
          <p:cNvSpPr txBox="1"/>
          <p:nvPr/>
        </p:nvSpPr>
        <p:spPr>
          <a:xfrm>
            <a:off x="5218928" y="1637185"/>
            <a:ext cx="1064406"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Lord</a:t>
            </a:r>
            <a:endParaRPr lang="zh-CN" altLang="en-US" sz="2000" b="1" dirty="0">
              <a:latin typeface="Arial" panose="020B0604020202020204" pitchFamily="34" charset="0"/>
            </a:endParaRPr>
          </a:p>
        </p:txBody>
      </p:sp>
      <p:sp>
        <p:nvSpPr>
          <p:cNvPr id="8199" name="文本框 18"/>
          <p:cNvSpPr txBox="1"/>
          <p:nvPr/>
        </p:nvSpPr>
        <p:spPr>
          <a:xfrm>
            <a:off x="6775309" y="2834855"/>
            <a:ext cx="1829417" cy="398463"/>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and </a:t>
            </a:r>
            <a:r>
              <a:rPr lang="en-US" altLang="zh-CN" sz="2000" b="1" dirty="0"/>
              <a:t>f</a:t>
            </a:r>
            <a:r>
              <a:rPr lang="en-US" altLang="zh-CN" sz="2000" b="1" dirty="0" smtClean="0">
                <a:latin typeface="Arial" panose="020B0604020202020204" pitchFamily="34" charset="0"/>
              </a:rPr>
              <a:t>ulfill</a:t>
            </a:r>
            <a:endParaRPr lang="zh-CN" altLang="en-US" sz="2000" b="1" dirty="0">
              <a:latin typeface="Arial" panose="020B0604020202020204" pitchFamily="34" charset="0"/>
            </a:endParaRPr>
          </a:p>
        </p:txBody>
      </p:sp>
      <p:sp>
        <p:nvSpPr>
          <p:cNvPr id="8201" name="文本框 22"/>
          <p:cNvSpPr txBox="1"/>
          <p:nvPr/>
        </p:nvSpPr>
        <p:spPr>
          <a:xfrm>
            <a:off x="1874877" y="2769306"/>
            <a:ext cx="1258031"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please</a:t>
            </a:r>
            <a:endParaRPr lang="zh-CN" altLang="en-US" sz="2000" b="1" dirty="0">
              <a:latin typeface="Arial" panose="020B0604020202020204" pitchFamily="34" charset="0"/>
            </a:endParaRPr>
          </a:p>
        </p:txBody>
      </p:sp>
      <p:sp>
        <p:nvSpPr>
          <p:cNvPr id="8202" name="文本框 22"/>
          <p:cNvSpPr txBox="1"/>
          <p:nvPr/>
        </p:nvSpPr>
        <p:spPr>
          <a:xfrm>
            <a:off x="3570560" y="2791438"/>
            <a:ext cx="1617260"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my dream</a:t>
            </a:r>
            <a:endParaRPr lang="zh-CN" altLang="en-US" sz="2000" b="1" dirty="0">
              <a:latin typeface="Arial" panose="020B0604020202020204" pitchFamily="34" charset="0"/>
            </a:endParaRPr>
          </a:p>
        </p:txBody>
      </p:sp>
      <p:pic>
        <p:nvPicPr>
          <p:cNvPr id="8203" name="图片 1"/>
          <p:cNvPicPr>
            <a:picLocks noChangeAspect="1"/>
          </p:cNvPicPr>
          <p:nvPr/>
        </p:nvPicPr>
        <p:blipFill>
          <a:blip r:embed="rId2"/>
          <a:srcRect l="72418" r="17479"/>
          <a:stretch>
            <a:fillRect/>
          </a:stretch>
        </p:blipFill>
        <p:spPr>
          <a:xfrm>
            <a:off x="6814492" y="935608"/>
            <a:ext cx="844331" cy="682625"/>
          </a:xfrm>
          <a:prstGeom prst="rect">
            <a:avLst/>
          </a:prstGeom>
          <a:noFill/>
          <a:ln w="9525">
            <a:noFill/>
          </a:ln>
        </p:spPr>
      </p:pic>
      <p:pic>
        <p:nvPicPr>
          <p:cNvPr id="8204" name="图片 2"/>
          <p:cNvPicPr>
            <a:picLocks noChangeAspect="1"/>
          </p:cNvPicPr>
          <p:nvPr/>
        </p:nvPicPr>
        <p:blipFill>
          <a:blip r:embed="rId2"/>
          <a:srcRect l="51715" r="29398"/>
          <a:stretch>
            <a:fillRect/>
          </a:stretch>
        </p:blipFill>
        <p:spPr>
          <a:xfrm>
            <a:off x="4947480" y="900883"/>
            <a:ext cx="1576505" cy="682625"/>
          </a:xfrm>
          <a:prstGeom prst="rect">
            <a:avLst/>
          </a:prstGeom>
          <a:noFill/>
          <a:ln w="9525">
            <a:noFill/>
          </a:ln>
        </p:spPr>
      </p:pic>
      <p:pic>
        <p:nvPicPr>
          <p:cNvPr id="8205" name="图片 3"/>
          <p:cNvPicPr>
            <a:picLocks noChangeAspect="1"/>
          </p:cNvPicPr>
          <p:nvPr/>
        </p:nvPicPr>
        <p:blipFill>
          <a:blip r:embed="rId2"/>
          <a:srcRect l="38861" r="49899"/>
          <a:stretch>
            <a:fillRect/>
          </a:stretch>
        </p:blipFill>
        <p:spPr>
          <a:xfrm>
            <a:off x="3784778" y="908720"/>
            <a:ext cx="937438" cy="682625"/>
          </a:xfrm>
          <a:prstGeom prst="rect">
            <a:avLst/>
          </a:prstGeom>
          <a:noFill/>
          <a:ln w="9525">
            <a:noFill/>
          </a:ln>
        </p:spPr>
      </p:pic>
      <p:pic>
        <p:nvPicPr>
          <p:cNvPr id="8206" name="图片 4"/>
          <p:cNvPicPr>
            <a:picLocks noChangeAspect="1"/>
          </p:cNvPicPr>
          <p:nvPr/>
        </p:nvPicPr>
        <p:blipFill>
          <a:blip r:embed="rId2"/>
          <a:srcRect l="11453" r="63492"/>
          <a:stretch>
            <a:fillRect/>
          </a:stretch>
        </p:blipFill>
        <p:spPr>
          <a:xfrm>
            <a:off x="1557461" y="908719"/>
            <a:ext cx="2090722" cy="682625"/>
          </a:xfrm>
          <a:prstGeom prst="rect">
            <a:avLst/>
          </a:prstGeom>
          <a:noFill/>
          <a:ln w="9525">
            <a:noFill/>
          </a:ln>
        </p:spPr>
      </p:pic>
      <p:pic>
        <p:nvPicPr>
          <p:cNvPr id="8207" name="图片 5"/>
          <p:cNvPicPr>
            <a:picLocks noChangeAspect="1"/>
          </p:cNvPicPr>
          <p:nvPr/>
        </p:nvPicPr>
        <p:blipFill>
          <a:blip r:embed="rId2"/>
          <a:srcRect r="90160"/>
          <a:stretch>
            <a:fillRect/>
          </a:stretch>
        </p:blipFill>
        <p:spPr>
          <a:xfrm>
            <a:off x="571718" y="908720"/>
            <a:ext cx="821053" cy="682625"/>
          </a:xfrm>
          <a:prstGeom prst="rect">
            <a:avLst/>
          </a:prstGeom>
          <a:noFill/>
          <a:ln w="9525">
            <a:noFill/>
          </a:ln>
        </p:spPr>
      </p:pic>
      <p:pic>
        <p:nvPicPr>
          <p:cNvPr id="8208" name="图片 6"/>
          <p:cNvPicPr>
            <a:picLocks noChangeAspect="1"/>
          </p:cNvPicPr>
          <p:nvPr/>
        </p:nvPicPr>
        <p:blipFill>
          <a:blip r:embed="rId2"/>
          <a:srcRect l="82988"/>
          <a:stretch>
            <a:fillRect/>
          </a:stretch>
        </p:blipFill>
        <p:spPr>
          <a:xfrm>
            <a:off x="7835976" y="939347"/>
            <a:ext cx="1419913" cy="682625"/>
          </a:xfrm>
          <a:prstGeom prst="rect">
            <a:avLst/>
          </a:prstGeom>
          <a:noFill/>
          <a:ln w="9525">
            <a:noFill/>
          </a:ln>
        </p:spPr>
      </p:pic>
      <p:pic>
        <p:nvPicPr>
          <p:cNvPr id="8209" name="图片 9"/>
          <p:cNvPicPr>
            <a:picLocks noChangeAspect="1"/>
          </p:cNvPicPr>
          <p:nvPr/>
        </p:nvPicPr>
        <p:blipFill>
          <a:blip r:embed="rId3"/>
          <a:srcRect l="51740" r="34267"/>
          <a:stretch>
            <a:fillRect/>
          </a:stretch>
        </p:blipFill>
        <p:spPr>
          <a:xfrm>
            <a:off x="5676150" y="2093257"/>
            <a:ext cx="821053" cy="682625"/>
          </a:xfrm>
          <a:prstGeom prst="rect">
            <a:avLst/>
          </a:prstGeom>
          <a:noFill/>
          <a:ln w="9525">
            <a:noFill/>
          </a:ln>
        </p:spPr>
      </p:pic>
      <p:pic>
        <p:nvPicPr>
          <p:cNvPr id="8210" name="图片 10"/>
          <p:cNvPicPr>
            <a:picLocks noChangeAspect="1"/>
          </p:cNvPicPr>
          <p:nvPr/>
        </p:nvPicPr>
        <p:blipFill>
          <a:blip r:embed="rId3"/>
          <a:srcRect l="18700" r="52275"/>
          <a:stretch>
            <a:fillRect/>
          </a:stretch>
        </p:blipFill>
        <p:spPr>
          <a:xfrm>
            <a:off x="3496796" y="2086682"/>
            <a:ext cx="1701357" cy="682625"/>
          </a:xfrm>
          <a:prstGeom prst="rect">
            <a:avLst/>
          </a:prstGeom>
          <a:noFill/>
          <a:ln w="9525">
            <a:noFill/>
          </a:ln>
        </p:spPr>
      </p:pic>
      <p:pic>
        <p:nvPicPr>
          <p:cNvPr id="8211" name="图片 11"/>
          <p:cNvPicPr>
            <a:picLocks noChangeAspect="1"/>
          </p:cNvPicPr>
          <p:nvPr/>
        </p:nvPicPr>
        <p:blipFill>
          <a:blip r:embed="rId3"/>
          <a:srcRect l="69473"/>
          <a:stretch>
            <a:fillRect/>
          </a:stretch>
        </p:blipFill>
        <p:spPr>
          <a:xfrm>
            <a:off x="6814492" y="2093257"/>
            <a:ext cx="1790234" cy="682625"/>
          </a:xfrm>
          <a:prstGeom prst="rect">
            <a:avLst/>
          </a:prstGeom>
          <a:noFill/>
          <a:ln w="9525">
            <a:noFill/>
          </a:ln>
        </p:spPr>
      </p:pic>
      <p:pic>
        <p:nvPicPr>
          <p:cNvPr id="8212" name="图片 12"/>
          <p:cNvPicPr>
            <a:picLocks noChangeAspect="1"/>
          </p:cNvPicPr>
          <p:nvPr/>
        </p:nvPicPr>
        <p:blipFill>
          <a:blip r:embed="rId3"/>
          <a:srcRect r="85025"/>
          <a:stretch>
            <a:fillRect/>
          </a:stretch>
        </p:blipFill>
        <p:spPr>
          <a:xfrm>
            <a:off x="2097032" y="2086681"/>
            <a:ext cx="876072" cy="682625"/>
          </a:xfrm>
          <a:prstGeom prst="rect">
            <a:avLst/>
          </a:prstGeom>
          <a:noFill/>
          <a:ln w="9525">
            <a:noFill/>
          </a:ln>
        </p:spPr>
      </p:pic>
      <p:pic>
        <p:nvPicPr>
          <p:cNvPr id="8213" name="图片 14"/>
          <p:cNvPicPr>
            <a:picLocks noChangeAspect="1"/>
          </p:cNvPicPr>
          <p:nvPr/>
        </p:nvPicPr>
        <p:blipFill>
          <a:blip r:embed="rId4"/>
          <a:srcRect l="88863"/>
          <a:stretch>
            <a:fillRect/>
          </a:stretch>
        </p:blipFill>
        <p:spPr>
          <a:xfrm>
            <a:off x="9933893" y="3254287"/>
            <a:ext cx="1130006" cy="612775"/>
          </a:xfrm>
          <a:prstGeom prst="rect">
            <a:avLst/>
          </a:prstGeom>
          <a:noFill/>
          <a:ln w="9525">
            <a:noFill/>
          </a:ln>
        </p:spPr>
      </p:pic>
      <p:pic>
        <p:nvPicPr>
          <p:cNvPr id="8214" name="图片 15"/>
          <p:cNvPicPr>
            <a:picLocks noChangeAspect="1"/>
          </p:cNvPicPr>
          <p:nvPr/>
        </p:nvPicPr>
        <p:blipFill>
          <a:blip r:embed="rId4"/>
          <a:srcRect l="73367" r="13776"/>
          <a:stretch>
            <a:fillRect/>
          </a:stretch>
        </p:blipFill>
        <p:spPr>
          <a:xfrm>
            <a:off x="8524610" y="3259153"/>
            <a:ext cx="1303527" cy="612775"/>
          </a:xfrm>
          <a:prstGeom prst="rect">
            <a:avLst/>
          </a:prstGeom>
          <a:noFill/>
          <a:ln w="9525">
            <a:noFill/>
          </a:ln>
        </p:spPr>
      </p:pic>
      <p:pic>
        <p:nvPicPr>
          <p:cNvPr id="8215" name="图片 16"/>
          <p:cNvPicPr>
            <a:picLocks noChangeAspect="1"/>
          </p:cNvPicPr>
          <p:nvPr/>
        </p:nvPicPr>
        <p:blipFill>
          <a:blip r:embed="rId4"/>
          <a:srcRect l="60118" r="28410"/>
          <a:stretch>
            <a:fillRect/>
          </a:stretch>
        </p:blipFill>
        <p:spPr>
          <a:xfrm>
            <a:off x="7207673" y="3259153"/>
            <a:ext cx="1163863" cy="612775"/>
          </a:xfrm>
          <a:prstGeom prst="rect">
            <a:avLst/>
          </a:prstGeom>
          <a:noFill/>
          <a:ln w="9525">
            <a:noFill/>
          </a:ln>
        </p:spPr>
      </p:pic>
      <p:pic>
        <p:nvPicPr>
          <p:cNvPr id="8216" name="图片 17"/>
          <p:cNvPicPr>
            <a:picLocks noChangeAspect="1"/>
          </p:cNvPicPr>
          <p:nvPr/>
        </p:nvPicPr>
        <p:blipFill>
          <a:blip r:embed="rId4"/>
          <a:srcRect l="44632" r="42001"/>
          <a:stretch>
            <a:fillRect/>
          </a:stretch>
        </p:blipFill>
        <p:spPr>
          <a:xfrm>
            <a:off x="5676150" y="3259153"/>
            <a:ext cx="1354314" cy="612775"/>
          </a:xfrm>
          <a:prstGeom prst="rect">
            <a:avLst/>
          </a:prstGeom>
          <a:noFill/>
          <a:ln w="9525">
            <a:noFill/>
          </a:ln>
        </p:spPr>
      </p:pic>
      <p:pic>
        <p:nvPicPr>
          <p:cNvPr id="8217" name="图片 25"/>
          <p:cNvPicPr>
            <a:picLocks noChangeAspect="1"/>
          </p:cNvPicPr>
          <p:nvPr/>
        </p:nvPicPr>
        <p:blipFill>
          <a:blip r:embed="rId4"/>
          <a:srcRect l="31892" r="57330"/>
          <a:stretch>
            <a:fillRect/>
          </a:stretch>
        </p:blipFill>
        <p:spPr>
          <a:xfrm>
            <a:off x="4358307" y="3233318"/>
            <a:ext cx="1094032" cy="612775"/>
          </a:xfrm>
          <a:prstGeom prst="rect">
            <a:avLst/>
          </a:prstGeom>
          <a:noFill/>
          <a:ln w="9525">
            <a:noFill/>
          </a:ln>
        </p:spPr>
      </p:pic>
      <p:pic>
        <p:nvPicPr>
          <p:cNvPr id="8218" name="图片 26"/>
          <p:cNvPicPr>
            <a:picLocks noChangeAspect="1"/>
          </p:cNvPicPr>
          <p:nvPr/>
        </p:nvPicPr>
        <p:blipFill>
          <a:blip r:embed="rId4"/>
          <a:srcRect l="18117" r="70755"/>
          <a:stretch>
            <a:fillRect/>
          </a:stretch>
        </p:blipFill>
        <p:spPr>
          <a:xfrm>
            <a:off x="2973104" y="3228788"/>
            <a:ext cx="1127890" cy="612775"/>
          </a:xfrm>
          <a:prstGeom prst="rect">
            <a:avLst/>
          </a:prstGeom>
          <a:noFill/>
          <a:ln w="9525">
            <a:noFill/>
          </a:ln>
        </p:spPr>
      </p:pic>
      <p:pic>
        <p:nvPicPr>
          <p:cNvPr id="8219" name="图片 27"/>
          <p:cNvPicPr>
            <a:picLocks noChangeAspect="1"/>
          </p:cNvPicPr>
          <p:nvPr/>
        </p:nvPicPr>
        <p:blipFill>
          <a:blip r:embed="rId4"/>
          <a:srcRect r="83319"/>
          <a:stretch>
            <a:fillRect/>
          </a:stretch>
        </p:blipFill>
        <p:spPr>
          <a:xfrm>
            <a:off x="1122600" y="3218822"/>
            <a:ext cx="1690777" cy="612775"/>
          </a:xfrm>
          <a:prstGeom prst="rect">
            <a:avLst/>
          </a:prstGeom>
          <a:noFill/>
          <a:ln w="9525">
            <a:noFill/>
          </a:ln>
        </p:spPr>
      </p:pic>
      <p:sp>
        <p:nvSpPr>
          <p:cNvPr id="8220" name="文本框 18"/>
          <p:cNvSpPr txBox="1"/>
          <p:nvPr/>
        </p:nvSpPr>
        <p:spPr>
          <a:xfrm>
            <a:off x="9958836" y="4005262"/>
            <a:ext cx="1080120" cy="398463"/>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Lord</a:t>
            </a:r>
            <a:endParaRPr lang="zh-CN" altLang="en-US" sz="2000" b="1" dirty="0">
              <a:latin typeface="Arial" panose="020B0604020202020204" pitchFamily="34" charset="0"/>
            </a:endParaRPr>
          </a:p>
        </p:txBody>
      </p:sp>
      <p:sp>
        <p:nvSpPr>
          <p:cNvPr id="8221" name="文本框 22"/>
          <p:cNvSpPr txBox="1"/>
          <p:nvPr/>
        </p:nvSpPr>
        <p:spPr>
          <a:xfrm>
            <a:off x="8460387" y="4014226"/>
            <a:ext cx="1591003"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Everlasting</a:t>
            </a:r>
            <a:endParaRPr lang="zh-CN" altLang="en-US" sz="2000" b="1" dirty="0">
              <a:latin typeface="Arial" panose="020B0604020202020204" pitchFamily="34" charset="0"/>
            </a:endParaRPr>
          </a:p>
        </p:txBody>
      </p:sp>
      <p:sp>
        <p:nvSpPr>
          <p:cNvPr id="8222" name="文本框 23"/>
          <p:cNvSpPr txBox="1"/>
          <p:nvPr/>
        </p:nvSpPr>
        <p:spPr>
          <a:xfrm>
            <a:off x="1146099" y="4001847"/>
            <a:ext cx="1804465"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and of Love</a:t>
            </a:r>
            <a:endParaRPr lang="zh-CN" altLang="en-US" sz="2000" b="1" dirty="0">
              <a:latin typeface="Arial" panose="020B0604020202020204" pitchFamily="34" charset="0"/>
            </a:endParaRPr>
          </a:p>
        </p:txBody>
      </p:sp>
      <p:sp>
        <p:nvSpPr>
          <p:cNvPr id="8224" name="文本框 22"/>
          <p:cNvSpPr txBox="1"/>
          <p:nvPr/>
        </p:nvSpPr>
        <p:spPr>
          <a:xfrm>
            <a:off x="5849272" y="4022406"/>
            <a:ext cx="2475854" cy="398462"/>
          </a:xfrm>
          <a:prstGeom prst="rect">
            <a:avLst/>
          </a:prstGeom>
          <a:noFill/>
          <a:ln w="9525">
            <a:noFill/>
          </a:ln>
        </p:spPr>
        <p:txBody>
          <a:bodyPr wrap="square">
            <a:spAutoFit/>
          </a:bodyPr>
          <a:lstStyle/>
          <a:p>
            <a:pPr algn="ctr" eaLnBrk="1" hangingPunct="1"/>
            <a:r>
              <a:rPr lang="en-US" altLang="zh-CN" sz="2000" b="1" dirty="0"/>
              <a:t>o</a:t>
            </a:r>
            <a:r>
              <a:rPr lang="en-US" altLang="zh-CN" sz="2000" b="1" dirty="0" smtClean="0">
                <a:latin typeface="Arial" panose="020B0604020202020204" pitchFamily="34" charset="0"/>
              </a:rPr>
              <a:t>f Glory        Lord</a:t>
            </a:r>
            <a:endParaRPr lang="zh-CN" altLang="en-US" sz="2000" b="1" dirty="0">
              <a:latin typeface="Arial" panose="020B0604020202020204" pitchFamily="34" charset="0"/>
            </a:endParaRPr>
          </a:p>
        </p:txBody>
      </p:sp>
      <p:sp>
        <p:nvSpPr>
          <p:cNvPr id="8226" name="文本框 26"/>
          <p:cNvSpPr txBox="1"/>
          <p:nvPr/>
        </p:nvSpPr>
        <p:spPr>
          <a:xfrm>
            <a:off x="6814492" y="1637185"/>
            <a:ext cx="1021484" cy="398462"/>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please</a:t>
            </a:r>
            <a:endParaRPr lang="zh-CN" altLang="en-US" sz="2000" b="1" dirty="0">
              <a:latin typeface="Arial" panose="020B0604020202020204" pitchFamily="34" charset="0"/>
            </a:endParaRPr>
          </a:p>
        </p:txBody>
      </p:sp>
      <p:sp>
        <p:nvSpPr>
          <p:cNvPr id="8228" name="文本框 22"/>
          <p:cNvSpPr txBox="1"/>
          <p:nvPr/>
        </p:nvSpPr>
        <p:spPr>
          <a:xfrm>
            <a:off x="2983724" y="4001847"/>
            <a:ext cx="2390608" cy="400110"/>
          </a:xfrm>
          <a:prstGeom prst="rect">
            <a:avLst/>
          </a:prstGeom>
          <a:noFill/>
          <a:ln w="9525">
            <a:noFill/>
          </a:ln>
        </p:spPr>
        <p:txBody>
          <a:bodyPr wrap="square">
            <a:spAutoFit/>
          </a:bodyPr>
          <a:lstStyle/>
          <a:p>
            <a:pPr algn="ctr" eaLnBrk="1" hangingPunct="1"/>
            <a:r>
              <a:rPr lang="en-US" altLang="zh-CN" sz="2000" b="1" dirty="0" smtClean="0">
                <a:latin typeface="Arial" panose="020B0604020202020204" pitchFamily="34" charset="0"/>
              </a:rPr>
              <a:t>of Grace        Lord</a:t>
            </a:r>
            <a:endParaRPr lang="zh-CN" altLang="en-US" sz="2000" b="1" dirty="0">
              <a:latin typeface="Arial" panose="020B0604020202020204" pitchFamily="34" charset="0"/>
            </a:endParaRPr>
          </a:p>
        </p:txBody>
      </p:sp>
      <p:sp>
        <p:nvSpPr>
          <p:cNvPr id="4" name="Rectangle 1"/>
          <p:cNvSpPr>
            <a:spLocks noChangeArrowheads="1"/>
          </p:cNvSpPr>
          <p:nvPr/>
        </p:nvSpPr>
        <p:spPr bwMode="auto">
          <a:xfrm>
            <a:off x="110012" y="4653136"/>
            <a:ext cx="11953327" cy="1661993"/>
          </a:xfrm>
          <a:prstGeom prst="rect">
            <a:avLst/>
          </a:prstGeom>
          <a:solidFill>
            <a:srgbClr val="002060"/>
          </a:solidFill>
          <a:ln>
            <a:noFill/>
          </a:ln>
          <a:effectLst/>
        </p:spPr>
        <p:txBody>
          <a:bodyPr vert="horz" wrap="square" lIns="0" tIns="0" rIns="0" bIns="0" numCol="1" anchor="ctr" anchorCtr="0" compatLnSpc="1">
            <a:prstTxWarp prst="textNoShape">
              <a:avLst/>
            </a:prstTxWarp>
            <a:spAutoFit/>
          </a:bodyPr>
          <a:lstStyle/>
          <a:p>
            <a:pPr algn="ctr"/>
            <a:r>
              <a:rPr lang="de-DE" altLang="ko-KR" sz="3600" dirty="0">
                <a:solidFill>
                  <a:srgbClr val="FFFF00"/>
                </a:solidFill>
                <a:latin typeface="Times New Roman" pitchFamily="18" charset="0"/>
                <a:ea typeface="Times New Roman" pitchFamily="18" charset="0"/>
                <a:cs typeface="Times New Roman" pitchFamily="18" charset="0"/>
              </a:rPr>
              <a:t>//   Shema na Adonay et Tefilati na   //</a:t>
            </a:r>
          </a:p>
          <a:p>
            <a:pPr algn="ctr"/>
            <a:r>
              <a:rPr lang="de-DE" altLang="ko-KR" sz="3600" dirty="0">
                <a:solidFill>
                  <a:srgbClr val="FFFF00"/>
                </a:solidFill>
                <a:latin typeface="Times New Roman" pitchFamily="18" charset="0"/>
                <a:ea typeface="Times New Roman" pitchFamily="18" charset="0"/>
                <a:cs typeface="Times New Roman" pitchFamily="18" charset="0"/>
              </a:rPr>
              <a:t>//   Ve-Hagshem et khalomi na   //</a:t>
            </a:r>
          </a:p>
          <a:p>
            <a:pPr algn="ctr"/>
            <a:r>
              <a:rPr lang="de-DE" altLang="ko-KR" sz="3600" dirty="0">
                <a:solidFill>
                  <a:srgbClr val="FFFF00"/>
                </a:solidFill>
                <a:latin typeface="Times New Roman" pitchFamily="18" charset="0"/>
                <a:ea typeface="Times New Roman" pitchFamily="18" charset="0"/>
                <a:cs typeface="Times New Roman" pitchFamily="18" charset="0"/>
              </a:rPr>
              <a:t>///  Adon Olam Adon Kavod Adon khesed ve-Ahava  ///</a:t>
            </a:r>
          </a:p>
        </p:txBody>
      </p:sp>
      <p:sp>
        <p:nvSpPr>
          <p:cNvPr id="34" name="Rectangle 33"/>
          <p:cNvSpPr/>
          <p:nvPr/>
        </p:nvSpPr>
        <p:spPr>
          <a:xfrm>
            <a:off x="236687" y="939347"/>
            <a:ext cx="412292" cy="584775"/>
          </a:xfrm>
          <a:prstGeom prst="rect">
            <a:avLst/>
          </a:prstGeom>
        </p:spPr>
        <p:txBody>
          <a:bodyPr wrap="none">
            <a:spAutoFit/>
          </a:bodyPr>
          <a:lstStyle/>
          <a:p>
            <a:r>
              <a:rPr lang="en-US" sz="3200" dirty="0"/>
              <a:t>//</a:t>
            </a:r>
          </a:p>
        </p:txBody>
      </p:sp>
      <p:sp>
        <p:nvSpPr>
          <p:cNvPr id="35" name="Rectangle 34"/>
          <p:cNvSpPr/>
          <p:nvPr/>
        </p:nvSpPr>
        <p:spPr>
          <a:xfrm>
            <a:off x="9352033" y="1019524"/>
            <a:ext cx="412292" cy="584775"/>
          </a:xfrm>
          <a:prstGeom prst="rect">
            <a:avLst/>
          </a:prstGeom>
        </p:spPr>
        <p:txBody>
          <a:bodyPr wrap="none">
            <a:spAutoFit/>
          </a:bodyPr>
          <a:lstStyle/>
          <a:p>
            <a:r>
              <a:rPr lang="en-US" sz="3200" dirty="0"/>
              <a:t>//</a:t>
            </a:r>
          </a:p>
        </p:txBody>
      </p:sp>
      <p:sp>
        <p:nvSpPr>
          <p:cNvPr id="36" name="Rectangle 35"/>
          <p:cNvSpPr/>
          <p:nvPr/>
        </p:nvSpPr>
        <p:spPr>
          <a:xfrm>
            <a:off x="1707479" y="2135605"/>
            <a:ext cx="412292" cy="584775"/>
          </a:xfrm>
          <a:prstGeom prst="rect">
            <a:avLst/>
          </a:prstGeom>
        </p:spPr>
        <p:txBody>
          <a:bodyPr wrap="none">
            <a:spAutoFit/>
          </a:bodyPr>
          <a:lstStyle/>
          <a:p>
            <a:r>
              <a:rPr lang="en-US" sz="3200" dirty="0"/>
              <a:t>//</a:t>
            </a:r>
          </a:p>
        </p:txBody>
      </p:sp>
      <p:sp>
        <p:nvSpPr>
          <p:cNvPr id="37" name="Rectangle 36"/>
          <p:cNvSpPr/>
          <p:nvPr/>
        </p:nvSpPr>
        <p:spPr>
          <a:xfrm>
            <a:off x="8700268" y="2204061"/>
            <a:ext cx="412292" cy="584775"/>
          </a:xfrm>
          <a:prstGeom prst="rect">
            <a:avLst/>
          </a:prstGeom>
        </p:spPr>
        <p:txBody>
          <a:bodyPr wrap="none">
            <a:spAutoFit/>
          </a:bodyPr>
          <a:lstStyle/>
          <a:p>
            <a:r>
              <a:rPr lang="en-US" sz="3200" dirty="0"/>
              <a:t>//</a:t>
            </a:r>
          </a:p>
        </p:txBody>
      </p:sp>
      <p:sp>
        <p:nvSpPr>
          <p:cNvPr id="39" name="Rectangle 38"/>
          <p:cNvSpPr/>
          <p:nvPr/>
        </p:nvSpPr>
        <p:spPr>
          <a:xfrm>
            <a:off x="569952" y="3259153"/>
            <a:ext cx="526106" cy="584775"/>
          </a:xfrm>
          <a:prstGeom prst="rect">
            <a:avLst/>
          </a:prstGeom>
        </p:spPr>
        <p:txBody>
          <a:bodyPr wrap="none">
            <a:spAutoFit/>
          </a:bodyPr>
          <a:lstStyle/>
          <a:p>
            <a:r>
              <a:rPr lang="en-US" sz="3200" dirty="0" smtClean="0"/>
              <a:t>///</a:t>
            </a:r>
            <a:endParaRPr lang="en-US" sz="3200" dirty="0"/>
          </a:p>
        </p:txBody>
      </p:sp>
      <p:sp>
        <p:nvSpPr>
          <p:cNvPr id="40" name="Rectangle 39"/>
          <p:cNvSpPr/>
          <p:nvPr/>
        </p:nvSpPr>
        <p:spPr>
          <a:xfrm>
            <a:off x="11063899" y="3287153"/>
            <a:ext cx="526106" cy="584775"/>
          </a:xfrm>
          <a:prstGeom prst="rect">
            <a:avLst/>
          </a:prstGeom>
        </p:spPr>
        <p:txBody>
          <a:bodyPr wrap="none">
            <a:spAutoFit/>
          </a:bodyPr>
          <a:lstStyle/>
          <a:p>
            <a:r>
              <a:rPr lang="en-US" sz="3200" dirty="0" smtClean="0"/>
              <a:t>///</a:t>
            </a:r>
            <a:endParaRPr lang="en-US" sz="3200" dirty="0"/>
          </a:p>
        </p:txBody>
      </p:sp>
    </p:spTree>
    <p:extLst>
      <p:ext uri="{BB962C8B-B14F-4D97-AF65-F5344CB8AC3E}">
        <p14:creationId xmlns:p14="http://schemas.microsoft.com/office/powerpoint/2010/main" val="1618859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18195578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3689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alisonsmontessori.com/v/vspfiles/photos/L1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6" y="1916832"/>
            <a:ext cx="1182095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62164" y="764704"/>
            <a:ext cx="3544560" cy="646331"/>
          </a:xfrm>
          <a:prstGeom prst="rect">
            <a:avLst/>
          </a:prstGeom>
          <a:solidFill>
            <a:srgbClr val="002060"/>
          </a:solidFill>
        </p:spPr>
        <p:txBody>
          <a:bodyPr wrap="none">
            <a:spAutoFit/>
          </a:bodyPr>
          <a:lstStyle/>
          <a:p>
            <a:r>
              <a:rPr lang="en-US" sz="3600" b="1" dirty="0">
                <a:solidFill>
                  <a:srgbClr val="FFFF00"/>
                </a:solidFill>
              </a:rPr>
              <a:t>Cursive Letters</a:t>
            </a:r>
            <a:endParaRPr lang="en-US" sz="3600" dirty="0">
              <a:solidFill>
                <a:srgbClr val="FFFF00"/>
              </a:solidFill>
            </a:endParaRPr>
          </a:p>
        </p:txBody>
      </p:sp>
    </p:spTree>
    <p:extLst>
      <p:ext uri="{BB962C8B-B14F-4D97-AF65-F5344CB8AC3E}">
        <p14:creationId xmlns:p14="http://schemas.microsoft.com/office/powerpoint/2010/main" val="227336898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08543"/>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5600" b="1" dirty="0">
                <a:solidFill>
                  <a:srgbClr val="C00000"/>
                </a:solidFill>
              </a:rPr>
              <a:t>Interesting Hebrew </a:t>
            </a:r>
            <a:r>
              <a:rPr lang="en-US" sz="5600" b="1" dirty="0" smtClean="0">
                <a:solidFill>
                  <a:srgbClr val="C00000"/>
                </a:solidFill>
              </a:rPr>
              <a:t>(XI</a:t>
            </a:r>
            <a:r>
              <a:rPr lang="en-US" altLang="zh-CN" sz="5600" b="1" dirty="0" smtClean="0">
                <a:solidFill>
                  <a:srgbClr val="C00000"/>
                </a:solidFill>
              </a:rPr>
              <a:t>I</a:t>
            </a:r>
            <a:r>
              <a:rPr lang="en-US" sz="5600" b="1" dirty="0" smtClean="0">
                <a:solidFill>
                  <a:srgbClr val="C00000"/>
                </a:solidFill>
              </a:rPr>
              <a:t>)</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十二</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656084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4006180" y="188640"/>
            <a:ext cx="3776996" cy="707886"/>
          </a:xfrm>
          <a:prstGeom prst="rect">
            <a:avLst/>
          </a:prstGeom>
          <a:solidFill>
            <a:srgbClr val="002060"/>
          </a:solidFill>
        </p:spPr>
        <p:txBody>
          <a:bodyPr wrap="none" rtlCol="0">
            <a:spAutoFit/>
          </a:bodyPr>
          <a:lstStyle/>
          <a:p>
            <a:r>
              <a:rPr lang="en-US" altLang="zh-TW" sz="4000" b="1" dirty="0" smtClean="0">
                <a:solidFill>
                  <a:srgbClr val="FFFF00"/>
                </a:solidFill>
              </a:rPr>
              <a:t>Zechariah 1:1 </a:t>
            </a:r>
            <a:endParaRPr lang="zh-TW" altLang="en-US" sz="4000" b="1" dirty="0">
              <a:solidFill>
                <a:srgbClr val="FFFF00"/>
              </a:solidFill>
            </a:endParaRPr>
          </a:p>
        </p:txBody>
      </p:sp>
      <p:sp>
        <p:nvSpPr>
          <p:cNvPr id="7" name="文字方塊 6"/>
          <p:cNvSpPr txBox="1"/>
          <p:nvPr/>
        </p:nvSpPr>
        <p:spPr>
          <a:xfrm>
            <a:off x="477787" y="4994247"/>
            <a:ext cx="10654409" cy="400110"/>
          </a:xfrm>
          <a:prstGeom prst="rect">
            <a:avLst/>
          </a:prstGeom>
          <a:noFill/>
        </p:spPr>
        <p:txBody>
          <a:bodyPr wrap="square" rtlCol="0">
            <a:spAutoFit/>
          </a:bodyPr>
          <a:lstStyle/>
          <a:p>
            <a:r>
              <a:rPr lang="zh-TW" altLang="en-US" sz="2000" dirty="0"/>
              <a:t>大利烏王第二年八月，耶和華的話臨到易多的孫子、比利家的兒子先知撒迦利亞，說：</a:t>
            </a:r>
          </a:p>
        </p:txBody>
      </p:sp>
      <p:sp>
        <p:nvSpPr>
          <p:cNvPr id="9" name="文字方塊 8"/>
          <p:cNvSpPr txBox="1"/>
          <p:nvPr/>
        </p:nvSpPr>
        <p:spPr>
          <a:xfrm>
            <a:off x="477788" y="5457598"/>
            <a:ext cx="10654409" cy="400110"/>
          </a:xfrm>
          <a:prstGeom prst="rect">
            <a:avLst/>
          </a:prstGeom>
          <a:noFill/>
        </p:spPr>
        <p:txBody>
          <a:bodyPr wrap="square" rtlCol="0">
            <a:spAutoFit/>
          </a:bodyPr>
          <a:lstStyle/>
          <a:p>
            <a:r>
              <a:rPr lang="zh-CN" altLang="en-US" sz="2000" dirty="0"/>
              <a:t>大利乌王第二年八月，耶和华的话临到易多的孙子、比利家的儿子先知撒迦利亚，说：</a:t>
            </a:r>
            <a:endParaRPr lang="zh-TW" altLang="en-US" sz="2000" dirty="0"/>
          </a:p>
        </p:txBody>
      </p:sp>
      <p:pic>
        <p:nvPicPr>
          <p:cNvPr id="8" name="圖片 2"/>
          <p:cNvPicPr>
            <a:picLocks noChangeAspect="1"/>
          </p:cNvPicPr>
          <p:nvPr/>
        </p:nvPicPr>
        <p:blipFill>
          <a:blip r:embed="rId2"/>
          <a:stretch>
            <a:fillRect/>
          </a:stretch>
        </p:blipFill>
        <p:spPr>
          <a:xfrm>
            <a:off x="261764" y="1196752"/>
            <a:ext cx="9842200" cy="3566160"/>
          </a:xfrm>
          <a:prstGeom prst="rect">
            <a:avLst/>
          </a:prstGeom>
        </p:spPr>
      </p:pic>
    </p:spTree>
    <p:extLst>
      <p:ext uri="{BB962C8B-B14F-4D97-AF65-F5344CB8AC3E}">
        <p14:creationId xmlns:p14="http://schemas.microsoft.com/office/powerpoint/2010/main" val="17216327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620493" y="685419"/>
            <a:ext cx="3776996" cy="707886"/>
          </a:xfrm>
          <a:prstGeom prst="rect">
            <a:avLst/>
          </a:prstGeom>
          <a:solidFill>
            <a:srgbClr val="002060"/>
          </a:solidFill>
        </p:spPr>
        <p:txBody>
          <a:bodyPr wrap="none" rtlCol="0">
            <a:spAutoFit/>
          </a:bodyPr>
          <a:lstStyle/>
          <a:p>
            <a:r>
              <a:rPr lang="en-US" altLang="zh-TW" sz="4000" b="1" dirty="0" smtClean="0">
                <a:solidFill>
                  <a:srgbClr val="FFFF00"/>
                </a:solidFill>
              </a:rPr>
              <a:t>Zechariah 1:2 </a:t>
            </a:r>
            <a:endParaRPr lang="zh-TW" altLang="en-US" sz="4000" b="1" dirty="0">
              <a:solidFill>
                <a:srgbClr val="FFFF00"/>
              </a:solidFill>
            </a:endParaRPr>
          </a:p>
        </p:txBody>
      </p:sp>
      <p:sp>
        <p:nvSpPr>
          <p:cNvPr id="7" name="文字方塊 6"/>
          <p:cNvSpPr txBox="1"/>
          <p:nvPr/>
        </p:nvSpPr>
        <p:spPr>
          <a:xfrm>
            <a:off x="1269876" y="3933056"/>
            <a:ext cx="10654409" cy="523220"/>
          </a:xfrm>
          <a:prstGeom prst="rect">
            <a:avLst/>
          </a:prstGeom>
          <a:noFill/>
        </p:spPr>
        <p:txBody>
          <a:bodyPr wrap="square" rtlCol="0">
            <a:spAutoFit/>
          </a:bodyPr>
          <a:lstStyle/>
          <a:p>
            <a:r>
              <a:rPr lang="zh-TW" altLang="en-US" sz="2800" dirty="0"/>
              <a:t>「耶和華曾向你們列祖大大發怒。</a:t>
            </a:r>
          </a:p>
        </p:txBody>
      </p:sp>
      <p:sp>
        <p:nvSpPr>
          <p:cNvPr id="9" name="文字方塊 8"/>
          <p:cNvSpPr txBox="1"/>
          <p:nvPr/>
        </p:nvSpPr>
        <p:spPr>
          <a:xfrm>
            <a:off x="1269876" y="4581128"/>
            <a:ext cx="10654409" cy="523220"/>
          </a:xfrm>
          <a:prstGeom prst="rect">
            <a:avLst/>
          </a:prstGeom>
          <a:noFill/>
        </p:spPr>
        <p:txBody>
          <a:bodyPr wrap="square" rtlCol="0">
            <a:spAutoFit/>
          </a:bodyPr>
          <a:lstStyle/>
          <a:p>
            <a:r>
              <a:rPr lang="zh-CN" altLang="en-US" sz="2800" dirty="0"/>
              <a:t>「耶和华曾向你们列祖大大发怒。</a:t>
            </a:r>
            <a:endParaRPr lang="zh-TW" altLang="en-US" sz="2800" dirty="0"/>
          </a:p>
        </p:txBody>
      </p:sp>
      <p:pic>
        <p:nvPicPr>
          <p:cNvPr id="2" name="圖片 1"/>
          <p:cNvPicPr>
            <a:picLocks noChangeAspect="1"/>
          </p:cNvPicPr>
          <p:nvPr/>
        </p:nvPicPr>
        <p:blipFill>
          <a:blip r:embed="rId2"/>
          <a:stretch>
            <a:fillRect/>
          </a:stretch>
        </p:blipFill>
        <p:spPr>
          <a:xfrm>
            <a:off x="10244" y="2283414"/>
            <a:ext cx="11998209" cy="1152780"/>
          </a:xfrm>
          <a:prstGeom prst="rect">
            <a:avLst/>
          </a:prstGeom>
        </p:spPr>
      </p:pic>
    </p:spTree>
    <p:extLst>
      <p:ext uri="{BB962C8B-B14F-4D97-AF65-F5344CB8AC3E}">
        <p14:creationId xmlns:p14="http://schemas.microsoft.com/office/powerpoint/2010/main" val="38427254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934172" y="0"/>
            <a:ext cx="3491661" cy="707886"/>
          </a:xfrm>
          <a:prstGeom prst="rect">
            <a:avLst/>
          </a:prstGeom>
          <a:solidFill>
            <a:srgbClr val="002060"/>
          </a:solidFill>
        </p:spPr>
        <p:txBody>
          <a:bodyPr wrap="none" rtlCol="0">
            <a:spAutoFit/>
          </a:bodyPr>
          <a:lstStyle/>
          <a:p>
            <a:r>
              <a:rPr lang="en-US" altLang="zh-TW" sz="4000" b="1" dirty="0" smtClean="0">
                <a:solidFill>
                  <a:srgbClr val="FFFF00"/>
                </a:solidFill>
              </a:rPr>
              <a:t>Zechariah 1:3</a:t>
            </a:r>
            <a:endParaRPr lang="zh-TW" altLang="en-US" sz="4000" b="1" dirty="0">
              <a:solidFill>
                <a:srgbClr val="FFFF00"/>
              </a:solidFill>
            </a:endParaRPr>
          </a:p>
        </p:txBody>
      </p:sp>
      <p:sp>
        <p:nvSpPr>
          <p:cNvPr id="7" name="文字方塊 6"/>
          <p:cNvSpPr txBox="1"/>
          <p:nvPr/>
        </p:nvSpPr>
        <p:spPr>
          <a:xfrm>
            <a:off x="328145" y="5288339"/>
            <a:ext cx="5423191" cy="1015663"/>
          </a:xfrm>
          <a:prstGeom prst="rect">
            <a:avLst/>
          </a:prstGeom>
          <a:noFill/>
        </p:spPr>
        <p:txBody>
          <a:bodyPr wrap="square" rtlCol="0">
            <a:spAutoFit/>
          </a:bodyPr>
          <a:lstStyle/>
          <a:p>
            <a:r>
              <a:rPr lang="zh-TW" altLang="en-US" sz="2000" dirty="0"/>
              <a:t>所以你要對以色列人說，萬軍之耶和華如此說：你們要轉向我，我就轉向你們。這是萬軍之耶和華說的。</a:t>
            </a:r>
          </a:p>
        </p:txBody>
      </p:sp>
      <p:sp>
        <p:nvSpPr>
          <p:cNvPr id="9" name="文字方塊 8"/>
          <p:cNvSpPr txBox="1"/>
          <p:nvPr/>
        </p:nvSpPr>
        <p:spPr>
          <a:xfrm>
            <a:off x="6814492" y="5288340"/>
            <a:ext cx="4607089" cy="1015663"/>
          </a:xfrm>
          <a:prstGeom prst="rect">
            <a:avLst/>
          </a:prstGeom>
          <a:noFill/>
        </p:spPr>
        <p:txBody>
          <a:bodyPr wrap="square" rtlCol="0">
            <a:spAutoFit/>
          </a:bodyPr>
          <a:lstStyle/>
          <a:p>
            <a:r>
              <a:rPr lang="zh-CN" altLang="en-US" sz="2000" dirty="0"/>
              <a:t>所以你要对以色列人说，万军之耶和华如此说：你们要转向我，我就转向你们。这是万军之耶和华说的。</a:t>
            </a:r>
            <a:endParaRPr lang="zh-TW" altLang="en-US" sz="2000" dirty="0"/>
          </a:p>
        </p:txBody>
      </p:sp>
      <p:pic>
        <p:nvPicPr>
          <p:cNvPr id="3" name="圖片 2"/>
          <p:cNvPicPr>
            <a:picLocks noChangeAspect="1"/>
          </p:cNvPicPr>
          <p:nvPr/>
        </p:nvPicPr>
        <p:blipFill>
          <a:blip r:embed="rId2"/>
          <a:stretch>
            <a:fillRect/>
          </a:stretch>
        </p:blipFill>
        <p:spPr>
          <a:xfrm>
            <a:off x="3502799" y="695784"/>
            <a:ext cx="4991255" cy="4533417"/>
          </a:xfrm>
          <a:prstGeom prst="rect">
            <a:avLst/>
          </a:prstGeom>
        </p:spPr>
      </p:pic>
    </p:spTree>
    <p:extLst>
      <p:ext uri="{BB962C8B-B14F-4D97-AF65-F5344CB8AC3E}">
        <p14:creationId xmlns:p14="http://schemas.microsoft.com/office/powerpoint/2010/main" val="14532443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557908" y="128826"/>
            <a:ext cx="3776996" cy="707886"/>
          </a:xfrm>
          <a:prstGeom prst="rect">
            <a:avLst/>
          </a:prstGeom>
          <a:solidFill>
            <a:srgbClr val="002060"/>
          </a:solidFill>
        </p:spPr>
        <p:txBody>
          <a:bodyPr wrap="none" rtlCol="0">
            <a:spAutoFit/>
          </a:bodyPr>
          <a:lstStyle/>
          <a:p>
            <a:r>
              <a:rPr lang="en-US" altLang="zh-TW" sz="4000" b="1" dirty="0" smtClean="0">
                <a:solidFill>
                  <a:srgbClr val="FFFF00"/>
                </a:solidFill>
              </a:rPr>
              <a:t>Zechariah 1:4 </a:t>
            </a:r>
            <a:endParaRPr lang="zh-TW" altLang="en-US" sz="4000" b="1" dirty="0">
              <a:solidFill>
                <a:srgbClr val="FFFF00"/>
              </a:solidFill>
            </a:endParaRPr>
          </a:p>
        </p:txBody>
      </p:sp>
      <p:sp>
        <p:nvSpPr>
          <p:cNvPr id="7" name="文字方塊 6"/>
          <p:cNvSpPr txBox="1"/>
          <p:nvPr/>
        </p:nvSpPr>
        <p:spPr>
          <a:xfrm>
            <a:off x="693812" y="5157192"/>
            <a:ext cx="10654409" cy="646331"/>
          </a:xfrm>
          <a:prstGeom prst="rect">
            <a:avLst/>
          </a:prstGeom>
          <a:noFill/>
        </p:spPr>
        <p:txBody>
          <a:bodyPr wrap="square" rtlCol="0">
            <a:spAutoFit/>
          </a:bodyPr>
          <a:lstStyle/>
          <a:p>
            <a:r>
              <a:rPr lang="zh-TW" altLang="en-US" dirty="0"/>
              <a:t>不要效法你們列祖。從前的先知呼叫他們說，萬軍之耶和華如此說：</a:t>
            </a:r>
            <a:r>
              <a:rPr lang="en-US" altLang="zh-TW" dirty="0"/>
              <a:t>『</a:t>
            </a:r>
            <a:r>
              <a:rPr lang="zh-TW" altLang="en-US" dirty="0"/>
              <a:t>你們要回頭離開你們的惡道惡行。</a:t>
            </a:r>
            <a:r>
              <a:rPr lang="en-US" altLang="zh-TW" dirty="0"/>
              <a:t>』</a:t>
            </a:r>
            <a:r>
              <a:rPr lang="zh-TW" altLang="en-US" dirty="0"/>
              <a:t>他們卻不聽，也不順從我。這是耶和華說的。</a:t>
            </a:r>
          </a:p>
        </p:txBody>
      </p:sp>
      <p:sp>
        <p:nvSpPr>
          <p:cNvPr id="9" name="文字方塊 8"/>
          <p:cNvSpPr txBox="1"/>
          <p:nvPr/>
        </p:nvSpPr>
        <p:spPr>
          <a:xfrm>
            <a:off x="695176" y="5845394"/>
            <a:ext cx="10654409" cy="646331"/>
          </a:xfrm>
          <a:prstGeom prst="rect">
            <a:avLst/>
          </a:prstGeom>
          <a:noFill/>
        </p:spPr>
        <p:txBody>
          <a:bodyPr wrap="square" rtlCol="0">
            <a:spAutoFit/>
          </a:bodyPr>
          <a:lstStyle/>
          <a:p>
            <a:r>
              <a:rPr lang="zh-CN" altLang="en-US" dirty="0"/>
              <a:t>不要效法你们列祖。从前的先知呼叫他们说，万军之耶和华如此说：</a:t>
            </a:r>
            <a:r>
              <a:rPr lang="en-US" altLang="zh-CN" dirty="0"/>
              <a:t>『</a:t>
            </a:r>
            <a:r>
              <a:rPr lang="zh-CN" altLang="en-US" dirty="0"/>
              <a:t>你们要回头离开你们的恶道恶行。</a:t>
            </a:r>
            <a:r>
              <a:rPr lang="en-US" altLang="zh-CN" dirty="0"/>
              <a:t>』</a:t>
            </a:r>
            <a:r>
              <a:rPr lang="zh-CN" altLang="en-US" dirty="0"/>
              <a:t>他们却不听，也不顺从我。这是耶和华说的。</a:t>
            </a:r>
            <a:endParaRPr lang="zh-TW" altLang="en-US" dirty="0"/>
          </a:p>
        </p:txBody>
      </p:sp>
      <p:pic>
        <p:nvPicPr>
          <p:cNvPr id="3" name="圖片 2"/>
          <p:cNvPicPr>
            <a:picLocks noChangeAspect="1"/>
          </p:cNvPicPr>
          <p:nvPr/>
        </p:nvPicPr>
        <p:blipFill>
          <a:blip r:embed="rId2"/>
          <a:stretch>
            <a:fillRect/>
          </a:stretch>
        </p:blipFill>
        <p:spPr>
          <a:xfrm>
            <a:off x="405780" y="836712"/>
            <a:ext cx="9622147" cy="4206240"/>
          </a:xfrm>
          <a:prstGeom prst="rect">
            <a:avLst/>
          </a:prstGeom>
        </p:spPr>
      </p:pic>
    </p:spTree>
    <p:extLst>
      <p:ext uri="{BB962C8B-B14F-4D97-AF65-F5344CB8AC3E}">
        <p14:creationId xmlns:p14="http://schemas.microsoft.com/office/powerpoint/2010/main" val="3916935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710036" y="617925"/>
            <a:ext cx="3776996" cy="707886"/>
          </a:xfrm>
          <a:prstGeom prst="rect">
            <a:avLst/>
          </a:prstGeom>
          <a:solidFill>
            <a:srgbClr val="002060"/>
          </a:solidFill>
        </p:spPr>
        <p:txBody>
          <a:bodyPr wrap="none" rtlCol="0">
            <a:spAutoFit/>
          </a:bodyPr>
          <a:lstStyle/>
          <a:p>
            <a:r>
              <a:rPr lang="en-US" altLang="zh-TW" sz="4000" b="1" dirty="0" smtClean="0">
                <a:solidFill>
                  <a:srgbClr val="FFFF00"/>
                </a:solidFill>
              </a:rPr>
              <a:t>Zechariah 1:5 </a:t>
            </a:r>
            <a:endParaRPr lang="zh-TW" altLang="en-US" sz="4000" b="1" dirty="0">
              <a:solidFill>
                <a:srgbClr val="FFFF00"/>
              </a:solidFill>
            </a:endParaRPr>
          </a:p>
        </p:txBody>
      </p:sp>
      <p:sp>
        <p:nvSpPr>
          <p:cNvPr id="7" name="文字方塊 6"/>
          <p:cNvSpPr txBox="1"/>
          <p:nvPr/>
        </p:nvSpPr>
        <p:spPr>
          <a:xfrm>
            <a:off x="911188" y="5229200"/>
            <a:ext cx="10654409" cy="369332"/>
          </a:xfrm>
          <a:prstGeom prst="rect">
            <a:avLst/>
          </a:prstGeom>
          <a:noFill/>
        </p:spPr>
        <p:txBody>
          <a:bodyPr wrap="square" rtlCol="0">
            <a:spAutoFit/>
          </a:bodyPr>
          <a:lstStyle/>
          <a:p>
            <a:r>
              <a:rPr lang="zh-TW" altLang="en-US" dirty="0"/>
              <a:t>你們的列祖在哪裡呢？那些先知能永遠存活嗎？</a:t>
            </a:r>
          </a:p>
        </p:txBody>
      </p:sp>
      <p:sp>
        <p:nvSpPr>
          <p:cNvPr id="9" name="文字方塊 8"/>
          <p:cNvSpPr txBox="1"/>
          <p:nvPr/>
        </p:nvSpPr>
        <p:spPr>
          <a:xfrm>
            <a:off x="932868" y="5877272"/>
            <a:ext cx="10654409" cy="369332"/>
          </a:xfrm>
          <a:prstGeom prst="rect">
            <a:avLst/>
          </a:prstGeom>
          <a:noFill/>
        </p:spPr>
        <p:txBody>
          <a:bodyPr wrap="square" rtlCol="0">
            <a:spAutoFit/>
          </a:bodyPr>
          <a:lstStyle/>
          <a:p>
            <a:r>
              <a:rPr lang="zh-CN" altLang="en-US" dirty="0"/>
              <a:t>你们的列祖在哪里呢？那些先知能永远存活吗？</a:t>
            </a:r>
            <a:endParaRPr lang="zh-TW" altLang="en-US" dirty="0"/>
          </a:p>
        </p:txBody>
      </p:sp>
      <p:pic>
        <p:nvPicPr>
          <p:cNvPr id="8" name="圖片 2"/>
          <p:cNvPicPr>
            <a:picLocks noChangeAspect="1"/>
          </p:cNvPicPr>
          <p:nvPr/>
        </p:nvPicPr>
        <p:blipFill>
          <a:blip r:embed="rId2"/>
          <a:stretch>
            <a:fillRect/>
          </a:stretch>
        </p:blipFill>
        <p:spPr>
          <a:xfrm>
            <a:off x="338193" y="1988840"/>
            <a:ext cx="11198928" cy="2468880"/>
          </a:xfrm>
          <a:prstGeom prst="rect">
            <a:avLst/>
          </a:prstGeom>
        </p:spPr>
      </p:pic>
    </p:spTree>
    <p:extLst>
      <p:ext uri="{BB962C8B-B14F-4D97-AF65-F5344CB8AC3E}">
        <p14:creationId xmlns:p14="http://schemas.microsoft.com/office/powerpoint/2010/main" val="3239332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zrakim\Pictures\Screenshots\Screenshot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8" y="-2069284"/>
            <a:ext cx="17393921" cy="978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8414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7" y="-789755"/>
            <a:ext cx="14305280" cy="804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78221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212" y="174974"/>
            <a:ext cx="8408876" cy="4093428"/>
          </a:xfrm>
          <a:prstGeom prst="rect">
            <a:avLst/>
          </a:prstGeom>
          <a:solidFill>
            <a:srgbClr val="7030A0"/>
          </a:solidFill>
        </p:spPr>
        <p:txBody>
          <a:bodyPr wrap="square" rtlCol="0" anchor="t">
            <a:spAutoFit/>
          </a:bodyPr>
          <a:lstStyle/>
          <a:p>
            <a:r>
              <a:rPr lang="en-US" sz="2200" dirty="0" err="1" smtClean="0">
                <a:solidFill>
                  <a:schemeClr val="bg1"/>
                </a:solidFill>
              </a:rPr>
              <a:t>Aprende</a:t>
            </a:r>
            <a:r>
              <a:rPr lang="en-US" sz="2200" dirty="0" smtClean="0">
                <a:solidFill>
                  <a:schemeClr val="bg1"/>
                </a:solidFill>
              </a:rPr>
              <a:t> </a:t>
            </a:r>
            <a:r>
              <a:rPr lang="en-US" sz="2200" dirty="0" err="1">
                <a:solidFill>
                  <a:schemeClr val="bg1"/>
                </a:solidFill>
              </a:rPr>
              <a:t>H</a:t>
            </a:r>
            <a:r>
              <a:rPr lang="en-US" sz="2200" dirty="0" err="1" smtClean="0">
                <a:solidFill>
                  <a:schemeClr val="bg1"/>
                </a:solidFill>
              </a:rPr>
              <a:t>ebreo</a:t>
            </a:r>
            <a:r>
              <a:rPr lang="en-US" sz="2200" dirty="0" smtClean="0">
                <a:solidFill>
                  <a:schemeClr val="bg1"/>
                </a:solidFill>
              </a:rPr>
              <a:t> </a:t>
            </a:r>
            <a:r>
              <a:rPr lang="en-US" sz="2200" dirty="0" err="1" smtClean="0">
                <a:solidFill>
                  <a:schemeClr val="bg1"/>
                </a:solidFill>
              </a:rPr>
              <a:t>mientras</a:t>
            </a:r>
            <a:r>
              <a:rPr lang="en-US" sz="2200" dirty="0" smtClean="0">
                <a:solidFill>
                  <a:schemeClr val="bg1"/>
                </a:solidFill>
              </a:rPr>
              <a:t> </a:t>
            </a:r>
            <a:r>
              <a:rPr lang="en-US" sz="2200" dirty="0" err="1" smtClean="0">
                <a:solidFill>
                  <a:schemeClr val="bg1"/>
                </a:solidFill>
              </a:rPr>
              <a:t>Cantas</a:t>
            </a:r>
            <a:endParaRPr lang="en-US" sz="2200" b="1" dirty="0" smtClean="0">
              <a:solidFill>
                <a:schemeClr val="bg1"/>
              </a:solidFill>
            </a:endParaRPr>
          </a:p>
          <a:p>
            <a:r>
              <a:rPr lang="en-US" sz="2200" dirty="0" err="1">
                <a:solidFill>
                  <a:schemeClr val="bg1"/>
                </a:solidFill>
              </a:rPr>
              <a:t>Apprenez</a:t>
            </a:r>
            <a:r>
              <a:rPr lang="en-US" sz="2200" dirty="0">
                <a:solidFill>
                  <a:schemeClr val="bg1"/>
                </a:solidFill>
              </a:rPr>
              <a:t> </a:t>
            </a:r>
            <a:r>
              <a:rPr lang="en-US" sz="2200" dirty="0" err="1" smtClean="0">
                <a:solidFill>
                  <a:schemeClr val="bg1"/>
                </a:solidFill>
              </a:rPr>
              <a:t>l'Hébreu</a:t>
            </a:r>
            <a:r>
              <a:rPr lang="en-US" sz="2200" dirty="0" smtClean="0">
                <a:solidFill>
                  <a:schemeClr val="bg1"/>
                </a:solidFill>
              </a:rPr>
              <a:t> </a:t>
            </a:r>
            <a:r>
              <a:rPr lang="en-US" sz="2200" dirty="0">
                <a:solidFill>
                  <a:schemeClr val="bg1"/>
                </a:solidFill>
              </a:rPr>
              <a:t>en </a:t>
            </a:r>
            <a:r>
              <a:rPr lang="en-US" sz="2200" dirty="0" err="1" smtClean="0">
                <a:solidFill>
                  <a:schemeClr val="bg1"/>
                </a:solidFill>
              </a:rPr>
              <a:t>Chantant</a:t>
            </a:r>
            <a:endParaRPr lang="en-US" sz="2200" dirty="0" smtClean="0">
              <a:solidFill>
                <a:schemeClr val="bg1"/>
              </a:solidFill>
            </a:endParaRPr>
          </a:p>
          <a:p>
            <a:r>
              <a:rPr lang="en-US" sz="2200" dirty="0" err="1" smtClean="0">
                <a:solidFill>
                  <a:schemeClr val="bg1"/>
                </a:solidFill>
              </a:rPr>
              <a:t>Lerne</a:t>
            </a:r>
            <a:r>
              <a:rPr lang="en-US" sz="2200" dirty="0" smtClean="0">
                <a:solidFill>
                  <a:schemeClr val="bg1"/>
                </a:solidFill>
              </a:rPr>
              <a:t> </a:t>
            </a:r>
            <a:r>
              <a:rPr lang="en-US" sz="2200" dirty="0" err="1">
                <a:solidFill>
                  <a:schemeClr val="bg1"/>
                </a:solidFill>
              </a:rPr>
              <a:t>Hebräisch</a:t>
            </a:r>
            <a:r>
              <a:rPr lang="en-US" sz="2200" dirty="0">
                <a:solidFill>
                  <a:schemeClr val="bg1"/>
                </a:solidFill>
              </a:rPr>
              <a:t> </a:t>
            </a:r>
            <a:r>
              <a:rPr lang="en-US" sz="2200" dirty="0" err="1">
                <a:solidFill>
                  <a:schemeClr val="bg1"/>
                </a:solidFill>
              </a:rPr>
              <a:t>beim</a:t>
            </a:r>
            <a:r>
              <a:rPr lang="en-US" sz="2200" dirty="0">
                <a:solidFill>
                  <a:schemeClr val="bg1"/>
                </a:solidFill>
              </a:rPr>
              <a:t> </a:t>
            </a:r>
            <a:r>
              <a:rPr lang="en-US" sz="2200" dirty="0" err="1" smtClean="0">
                <a:solidFill>
                  <a:schemeClr val="bg1"/>
                </a:solidFill>
              </a:rPr>
              <a:t>Singen</a:t>
            </a:r>
            <a:endParaRPr lang="en-US" sz="2200" dirty="0">
              <a:solidFill>
                <a:schemeClr val="bg1"/>
              </a:solidFill>
            </a:endParaRPr>
          </a:p>
          <a:p>
            <a:r>
              <a:rPr lang="ko-KR" altLang="en-US" sz="2200" b="1" dirty="0" smtClean="0">
                <a:solidFill>
                  <a:schemeClr val="bg1"/>
                </a:solidFill>
              </a:rPr>
              <a:t>노래하며 배우는 히브리어</a:t>
            </a:r>
            <a:endParaRPr lang="en-US" sz="2200" b="1" dirty="0" smtClean="0">
              <a:solidFill>
                <a:schemeClr val="bg1"/>
              </a:solidFill>
            </a:endParaRPr>
          </a:p>
          <a:p>
            <a:r>
              <a:rPr lang="zh-CN" altLang="en-US" sz="2200" b="1" dirty="0" smtClean="0">
                <a:solidFill>
                  <a:schemeClr val="bg1"/>
                </a:solidFill>
              </a:rPr>
              <a:t>唱歌來學習希伯來語</a:t>
            </a:r>
            <a:endParaRPr lang="en-US" altLang="zh-CN" sz="2200" b="1" dirty="0" smtClean="0">
              <a:solidFill>
                <a:schemeClr val="bg1"/>
              </a:solidFill>
            </a:endParaRPr>
          </a:p>
          <a:p>
            <a:endParaRPr lang="en-US" altLang="zh-CN" sz="1000" b="1" dirty="0" smtClean="0">
              <a:solidFill>
                <a:schemeClr val="bg1"/>
              </a:solidFill>
            </a:endParaRPr>
          </a:p>
          <a:p>
            <a:pPr algn="ctr"/>
            <a:r>
              <a:rPr lang="en-US" sz="6600" b="1" dirty="0" smtClean="0">
                <a:solidFill>
                  <a:srgbClr val="FFFF00"/>
                </a:solidFill>
              </a:rPr>
              <a:t>Learn Hebrew</a:t>
            </a:r>
          </a:p>
          <a:p>
            <a:pPr algn="ctr"/>
            <a:r>
              <a:rPr lang="en-US" sz="6600" b="1" dirty="0" smtClean="0">
                <a:solidFill>
                  <a:srgbClr val="FFFF00"/>
                </a:solidFill>
              </a:rPr>
              <a:t>While Singing (IV)</a:t>
            </a:r>
            <a:endParaRPr lang="en-US" sz="800" b="1" dirty="0" smtClean="0">
              <a:solidFill>
                <a:srgbClr val="FFFF00"/>
              </a:solidFill>
            </a:endParaRPr>
          </a:p>
          <a:p>
            <a:pPr algn="ctr"/>
            <a:endParaRPr lang="en-US" sz="800" b="1" dirty="0" smtClean="0">
              <a:solidFill>
                <a:srgbClr val="FFFF00"/>
              </a:solidFill>
            </a:endParaRPr>
          </a:p>
        </p:txBody>
      </p:sp>
      <p:sp>
        <p:nvSpPr>
          <p:cNvPr id="3" name="Rectangle 2"/>
          <p:cNvSpPr/>
          <p:nvPr/>
        </p:nvSpPr>
        <p:spPr>
          <a:xfrm>
            <a:off x="3934172" y="4391513"/>
            <a:ext cx="7825950" cy="2246769"/>
          </a:xfrm>
          <a:prstGeom prst="rect">
            <a:avLst/>
          </a:prstGeom>
          <a:solidFill>
            <a:srgbClr val="002060"/>
          </a:solidFill>
        </p:spPr>
        <p:txBody>
          <a:bodyPr wrap="square">
            <a:spAutoFit/>
          </a:bodyPr>
          <a:lstStyle/>
          <a:p>
            <a:r>
              <a:rPr lang="en-US" sz="3000" b="1" dirty="0" smtClean="0">
                <a:solidFill>
                  <a:srgbClr val="FFFF00"/>
                </a:solidFill>
              </a:rPr>
              <a:t>Voice: Ezra Kim, Ph.D.</a:t>
            </a:r>
          </a:p>
          <a:p>
            <a:r>
              <a:rPr lang="fr-FR" sz="2000" b="1" dirty="0" smtClean="0">
                <a:solidFill>
                  <a:schemeClr val="bg1"/>
                </a:solidFill>
              </a:rPr>
              <a:t>				</a:t>
            </a:r>
            <a:r>
              <a:rPr lang="es-ES" sz="2000" b="1" dirty="0" smtClean="0">
                <a:solidFill>
                  <a:schemeClr val="bg1"/>
                </a:solidFill>
              </a:rPr>
              <a:t>				</a:t>
            </a:r>
            <a:r>
              <a:rPr lang="es-ES" b="1" dirty="0" smtClean="0">
                <a:solidFill>
                  <a:schemeClr val="bg1"/>
                </a:solidFill>
              </a:rPr>
              <a:t>				Cantado </a:t>
            </a:r>
            <a:r>
              <a:rPr lang="es-ES" b="1" dirty="0">
                <a:solidFill>
                  <a:schemeClr val="bg1"/>
                </a:solidFill>
              </a:rPr>
              <a:t>por </a:t>
            </a:r>
            <a:r>
              <a:rPr lang="es-ES" b="1" dirty="0" smtClean="0">
                <a:solidFill>
                  <a:schemeClr val="bg1"/>
                </a:solidFill>
              </a:rPr>
              <a:t>E</a:t>
            </a:r>
            <a:r>
              <a:rPr lang="en-US" b="1" dirty="0" err="1" smtClean="0">
                <a:solidFill>
                  <a:schemeClr val="bg1"/>
                </a:solidFill>
              </a:rPr>
              <a:t>sdras</a:t>
            </a:r>
            <a:r>
              <a:rPr lang="es-ES" b="1" dirty="0" smtClean="0">
                <a:solidFill>
                  <a:schemeClr val="bg1"/>
                </a:solidFill>
              </a:rPr>
              <a:t> </a:t>
            </a:r>
            <a:r>
              <a:rPr lang="en-US" b="1" dirty="0">
                <a:solidFill>
                  <a:schemeClr val="bg1"/>
                </a:solidFill>
              </a:rPr>
              <a:t>Kim, Ph.D</a:t>
            </a:r>
            <a:r>
              <a:rPr lang="en-US" b="1" dirty="0" smtClean="0">
                <a:solidFill>
                  <a:schemeClr val="bg1"/>
                </a:solidFill>
              </a:rPr>
              <a:t>.</a:t>
            </a:r>
            <a:r>
              <a:rPr lang="fr-FR" b="1" dirty="0">
                <a:solidFill>
                  <a:schemeClr val="bg1"/>
                </a:solidFill>
              </a:rPr>
              <a:t> </a:t>
            </a:r>
            <a:endParaRPr lang="fr-FR" b="1" dirty="0" smtClean="0">
              <a:solidFill>
                <a:schemeClr val="bg1"/>
              </a:solidFill>
            </a:endParaRPr>
          </a:p>
          <a:p>
            <a:r>
              <a:rPr lang="fr-FR" b="1" dirty="0">
                <a:solidFill>
                  <a:schemeClr val="bg1"/>
                </a:solidFill>
              </a:rPr>
              <a:t>	</a:t>
            </a:r>
            <a:r>
              <a:rPr lang="fr-FR" b="1" dirty="0" smtClean="0">
                <a:solidFill>
                  <a:schemeClr val="bg1"/>
                </a:solidFill>
              </a:rPr>
              <a:t>			Chanté </a:t>
            </a:r>
            <a:r>
              <a:rPr lang="fr-FR" b="1" dirty="0">
                <a:solidFill>
                  <a:schemeClr val="bg1"/>
                </a:solidFill>
              </a:rPr>
              <a:t>par Ezra </a:t>
            </a:r>
            <a:r>
              <a:rPr lang="en-US" b="1" dirty="0">
                <a:solidFill>
                  <a:schemeClr val="bg1"/>
                </a:solidFill>
              </a:rPr>
              <a:t>Kim, Ph.D</a:t>
            </a:r>
            <a:r>
              <a:rPr lang="en-US" b="1" dirty="0" smtClean="0">
                <a:solidFill>
                  <a:schemeClr val="bg1"/>
                </a:solidFill>
              </a:rPr>
              <a:t>.</a:t>
            </a:r>
          </a:p>
          <a:p>
            <a:r>
              <a:rPr lang="de-DE" b="1" dirty="0" smtClean="0">
                <a:solidFill>
                  <a:schemeClr val="bg1"/>
                </a:solidFill>
              </a:rPr>
              <a:t>				Gesungen </a:t>
            </a:r>
            <a:r>
              <a:rPr lang="de-DE" b="1" dirty="0">
                <a:solidFill>
                  <a:schemeClr val="bg1"/>
                </a:solidFill>
              </a:rPr>
              <a:t>von Ezra </a:t>
            </a:r>
            <a:r>
              <a:rPr lang="de-DE" b="1" dirty="0" smtClean="0">
                <a:solidFill>
                  <a:schemeClr val="bg1"/>
                </a:solidFill>
              </a:rPr>
              <a:t>Kim, Ph.D.</a:t>
            </a:r>
            <a:endParaRPr lang="fr-FR" b="1" dirty="0">
              <a:solidFill>
                <a:schemeClr val="bg1"/>
              </a:solidFill>
            </a:endParaRPr>
          </a:p>
          <a:p>
            <a:r>
              <a:rPr lang="en-US" altLang="ko-KR" b="1" dirty="0" smtClean="0">
                <a:solidFill>
                  <a:schemeClr val="bg1"/>
                </a:solidFill>
              </a:rPr>
              <a:t>				</a:t>
            </a:r>
            <a:r>
              <a:rPr lang="ko-KR" altLang="en-US" b="1" dirty="0" smtClean="0">
                <a:solidFill>
                  <a:schemeClr val="bg1"/>
                </a:solidFill>
              </a:rPr>
              <a:t>노래</a:t>
            </a:r>
            <a:r>
              <a:rPr lang="en-US" altLang="ko-KR" b="1" dirty="0" smtClean="0">
                <a:solidFill>
                  <a:schemeClr val="bg1"/>
                </a:solidFill>
              </a:rPr>
              <a:t>: </a:t>
            </a:r>
            <a:r>
              <a:rPr lang="ko-KR" altLang="en-US" b="1" dirty="0" smtClean="0">
                <a:solidFill>
                  <a:schemeClr val="bg1"/>
                </a:solidFill>
              </a:rPr>
              <a:t>김경래 박사</a:t>
            </a:r>
            <a:endParaRPr lang="en-US" altLang="ko-KR" b="1" dirty="0" smtClean="0">
              <a:solidFill>
                <a:schemeClr val="bg1"/>
              </a:solidFill>
            </a:endParaRPr>
          </a:p>
          <a:p>
            <a:r>
              <a:rPr lang="en-US" altLang="zh-CN" b="1" dirty="0" smtClean="0">
                <a:solidFill>
                  <a:schemeClr val="bg1"/>
                </a:solidFill>
              </a:rPr>
              <a:t>				</a:t>
            </a:r>
            <a:r>
              <a:rPr lang="zh-CN" altLang="en-US" b="1" dirty="0" smtClean="0">
                <a:solidFill>
                  <a:schemeClr val="bg1"/>
                </a:solidFill>
              </a:rPr>
              <a:t>由金京來博士演唱</a:t>
            </a:r>
            <a:endParaRPr lang="en-US" b="1" dirty="0">
              <a:solidFill>
                <a:schemeClr val="bg1"/>
              </a:solidFill>
            </a:endParaRPr>
          </a:p>
        </p:txBody>
      </p:sp>
      <p:sp>
        <p:nvSpPr>
          <p:cNvPr id="5" name="Rectangle 4"/>
          <p:cNvSpPr/>
          <p:nvPr/>
        </p:nvSpPr>
        <p:spPr>
          <a:xfrm>
            <a:off x="261764" y="4268402"/>
            <a:ext cx="3363158" cy="2369880"/>
          </a:xfrm>
          <a:prstGeom prst="rect">
            <a:avLst/>
          </a:prstGeom>
        </p:spPr>
        <p:txBody>
          <a:bodyPr wrap="square">
            <a:spAutoFit/>
          </a:bodyPr>
          <a:lstStyle/>
          <a:p>
            <a:pPr algn="ctr"/>
            <a:r>
              <a:rPr lang="he-IL" sz="2000" b="1" dirty="0">
                <a:solidFill>
                  <a:srgbClr val="C00000"/>
                </a:solidFill>
              </a:rPr>
              <a:t>מְקוֹר מַיִם חַיִּים </a:t>
            </a:r>
            <a:endParaRPr lang="en-US" sz="2000" b="1" dirty="0">
              <a:solidFill>
                <a:srgbClr val="C00000"/>
              </a:solidFill>
            </a:endParaRPr>
          </a:p>
          <a:p>
            <a:pPr algn="ctr"/>
            <a:r>
              <a:rPr lang="el-GR" sz="1600" b="1" dirty="0"/>
              <a:t>ἡ πηγή ὕδατος ζωῆς </a:t>
            </a:r>
            <a:endParaRPr lang="en-US" sz="1600" dirty="0"/>
          </a:p>
          <a:p>
            <a:pPr algn="ctr"/>
            <a:r>
              <a:rPr lang="en-US" sz="1600" b="1" i="1" dirty="0">
                <a:solidFill>
                  <a:srgbClr val="7030A0"/>
                </a:solidFill>
              </a:rPr>
              <a:t>The Spring of Living Water </a:t>
            </a:r>
            <a:endParaRPr lang="en-US" sz="1600" dirty="0">
              <a:solidFill>
                <a:srgbClr val="7030A0"/>
              </a:solidFill>
            </a:endParaRPr>
          </a:p>
          <a:p>
            <a:pPr algn="ctr"/>
            <a:r>
              <a:rPr lang="ko-KR" altLang="en-US" sz="1600" b="1" dirty="0">
                <a:solidFill>
                  <a:srgbClr val="00B050"/>
                </a:solidFill>
              </a:rPr>
              <a:t>생명수 샘</a:t>
            </a:r>
            <a:r>
              <a:rPr lang="ko-KR" altLang="en-US" sz="1600" dirty="0">
                <a:solidFill>
                  <a:srgbClr val="00B050"/>
                </a:solidFill>
              </a:rPr>
              <a:t>  </a:t>
            </a:r>
            <a:r>
              <a:rPr lang="zh-TW" altLang="en-US" sz="1600" b="1" dirty="0">
                <a:latin typeface="SimSun" panose="02010600030101010101" pitchFamily="2" charset="-122"/>
                <a:ea typeface="SimSun" panose="02010600030101010101" pitchFamily="2" charset="-122"/>
              </a:rPr>
              <a:t>生命水的泉源</a:t>
            </a:r>
            <a:endParaRPr lang="en-US" sz="1600" dirty="0">
              <a:latin typeface="SimSun" panose="02010600030101010101" pitchFamily="2" charset="-122"/>
              <a:ea typeface="SimSun" panose="02010600030101010101" pitchFamily="2" charset="-122"/>
            </a:endParaRPr>
          </a:p>
          <a:p>
            <a:pPr algn="ctr"/>
            <a:r>
              <a:rPr lang="en-US" sz="1600" b="1" i="1" dirty="0">
                <a:solidFill>
                  <a:srgbClr val="C00000"/>
                </a:solidFill>
              </a:rPr>
              <a:t>La </a:t>
            </a:r>
            <a:r>
              <a:rPr lang="en-US" sz="1600" b="1" i="1" dirty="0" err="1">
                <a:solidFill>
                  <a:srgbClr val="C00000"/>
                </a:solidFill>
              </a:rPr>
              <a:t>Fuente</a:t>
            </a:r>
            <a:r>
              <a:rPr lang="en-US" sz="1600" b="1" i="1" dirty="0">
                <a:solidFill>
                  <a:srgbClr val="C00000"/>
                </a:solidFill>
              </a:rPr>
              <a:t> de Agua Viva </a:t>
            </a:r>
          </a:p>
          <a:p>
            <a:pPr algn="ctr"/>
            <a:r>
              <a:rPr lang="en-US" sz="1600" b="1" i="1" dirty="0"/>
              <a:t>La Source </a:t>
            </a:r>
            <a:r>
              <a:rPr lang="en-US" sz="1600" b="1" i="1" dirty="0" err="1"/>
              <a:t>d'Eau</a:t>
            </a:r>
            <a:r>
              <a:rPr lang="en-US" sz="1600" b="1" i="1" dirty="0"/>
              <a:t> Vive</a:t>
            </a:r>
            <a:endParaRPr lang="en-US" sz="1600"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sz="1600" b="1" i="1" dirty="0" err="1"/>
              <a:t>Fonte</a:t>
            </a:r>
            <a:r>
              <a:rPr lang="en-US" sz="1600" b="1" i="1" dirty="0"/>
              <a:t> de </a:t>
            </a:r>
            <a:r>
              <a:rPr lang="en-US" sz="1600" b="1" i="1" dirty="0" err="1"/>
              <a:t>Água</a:t>
            </a:r>
            <a:r>
              <a:rPr lang="en-US" sz="1600" b="1" i="1" dirty="0"/>
              <a:t> Viva</a:t>
            </a:r>
            <a:endParaRPr lang="en-US" sz="1600" dirty="0"/>
          </a:p>
          <a:p>
            <a:pPr algn="ctr"/>
            <a:r>
              <a:rPr lang="en-US" sz="1600" b="1" dirty="0">
                <a:solidFill>
                  <a:srgbClr val="C00000"/>
                </a:solidFill>
              </a:rPr>
              <a:t>‎ </a:t>
            </a:r>
            <a:r>
              <a:rPr lang="ar-SA" sz="1600" b="1" dirty="0">
                <a:solidFill>
                  <a:srgbClr val="C00000"/>
                </a:solidFill>
              </a:rPr>
              <a:t>يَنْبُوعَ الْمِيَاهِ الْحَيَّةِ،</a:t>
            </a:r>
            <a:endParaRPr lang="en-US" sz="1600"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371919"/>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221787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本框 1"/>
          <p:cNvSpPr txBox="1"/>
          <p:nvPr/>
        </p:nvSpPr>
        <p:spPr>
          <a:xfrm>
            <a:off x="233618" y="23868"/>
            <a:ext cx="3029431" cy="583565"/>
          </a:xfrm>
          <a:prstGeom prst="rect">
            <a:avLst/>
          </a:prstGeom>
          <a:solidFill>
            <a:srgbClr val="002060"/>
          </a:solidFill>
          <a:ln w="9525">
            <a:noFill/>
          </a:ln>
        </p:spPr>
        <p:txBody>
          <a:bodyPr wrap="square" anchor="t">
            <a:spAutoFit/>
          </a:bodyPr>
          <a:lstStyle/>
          <a:p>
            <a:pPr algn="ctr"/>
            <a:r>
              <a:rPr lang="en-US" altLang="zh-CN" sz="3200" b="1" dirty="0" smtClean="0">
                <a:solidFill>
                  <a:srgbClr val="FFFF00"/>
                </a:solidFill>
                <a:sym typeface="宋体" panose="02010600030101010101" pitchFamily="2" charset="-122"/>
              </a:rPr>
              <a:t>Isaiah 61:10</a:t>
            </a:r>
            <a:endParaRPr lang="zh-CN" altLang="en-US" sz="3200" b="1" dirty="0">
              <a:solidFill>
                <a:srgbClr val="FFFF00"/>
              </a:solidFill>
              <a:sym typeface="宋体" panose="02010600030101010101" pitchFamily="2" charset="-122"/>
            </a:endParaRPr>
          </a:p>
        </p:txBody>
      </p:sp>
      <p:sp>
        <p:nvSpPr>
          <p:cNvPr id="20" name="文本框 2"/>
          <p:cNvSpPr txBox="1"/>
          <p:nvPr/>
        </p:nvSpPr>
        <p:spPr>
          <a:xfrm>
            <a:off x="233619" y="1358504"/>
            <a:ext cx="9527175" cy="400110"/>
          </a:xfrm>
          <a:prstGeom prst="rect">
            <a:avLst/>
          </a:prstGeom>
          <a:noFill/>
          <a:ln w="9525">
            <a:noFill/>
          </a:ln>
        </p:spPr>
        <p:txBody>
          <a:bodyPr wrap="square" anchor="t">
            <a:spAutoFit/>
          </a:bodyPr>
          <a:lstStyle/>
          <a:p>
            <a:r>
              <a:rPr lang="en-US" sz="2000" dirty="0" smtClean="0"/>
              <a:t>     in </a:t>
            </a:r>
            <a:r>
              <a:rPr lang="en-US" sz="2000" dirty="0"/>
              <a:t>my </a:t>
            </a:r>
            <a:r>
              <a:rPr lang="en-US" sz="2000" dirty="0" smtClean="0"/>
              <a:t>God     my whole being  rejoices       in </a:t>
            </a:r>
            <a:r>
              <a:rPr lang="en-US" sz="2000" dirty="0"/>
              <a:t>the </a:t>
            </a:r>
            <a:r>
              <a:rPr lang="en-US" sz="2000" dirty="0" smtClean="0"/>
              <a:t>LORD          I </a:t>
            </a:r>
            <a:r>
              <a:rPr lang="en-US" sz="2000" dirty="0"/>
              <a:t>delight greatly </a:t>
            </a:r>
            <a:endParaRPr lang="en-US" sz="2000" dirty="0" smtClean="0"/>
          </a:p>
        </p:txBody>
      </p:sp>
      <p:sp>
        <p:nvSpPr>
          <p:cNvPr id="26" name="文本框 2"/>
          <p:cNvSpPr txBox="1"/>
          <p:nvPr/>
        </p:nvSpPr>
        <p:spPr>
          <a:xfrm>
            <a:off x="233619" y="2451680"/>
            <a:ext cx="11477418" cy="400110"/>
          </a:xfrm>
          <a:prstGeom prst="rect">
            <a:avLst/>
          </a:prstGeom>
          <a:noFill/>
          <a:ln w="9525">
            <a:noFill/>
          </a:ln>
        </p:spPr>
        <p:txBody>
          <a:bodyPr wrap="square" anchor="t">
            <a:spAutoFit/>
          </a:bodyPr>
          <a:lstStyle/>
          <a:p>
            <a:r>
              <a:rPr lang="en-US" sz="2000" dirty="0" smtClean="0"/>
              <a:t> He arrayed </a:t>
            </a:r>
            <a:r>
              <a:rPr lang="en-US" sz="2000" dirty="0"/>
              <a:t>me </a:t>
            </a:r>
            <a:r>
              <a:rPr lang="en-US" sz="2000" dirty="0" smtClean="0"/>
              <a:t> of righteousness    in </a:t>
            </a:r>
            <a:r>
              <a:rPr lang="en-US" sz="2000" dirty="0"/>
              <a:t>a robe </a:t>
            </a:r>
            <a:r>
              <a:rPr lang="en-US" sz="2000" dirty="0" smtClean="0"/>
              <a:t>  of salvation  </a:t>
            </a:r>
            <a:r>
              <a:rPr lang="en-US" sz="2000" dirty="0"/>
              <a:t>with garments </a:t>
            </a:r>
            <a:r>
              <a:rPr lang="en-US" sz="2000" dirty="0" smtClean="0"/>
              <a:t>  he clothed </a:t>
            </a:r>
            <a:r>
              <a:rPr lang="en-US" sz="2000" dirty="0"/>
              <a:t>me </a:t>
            </a:r>
            <a:r>
              <a:rPr lang="en-US" sz="2000" dirty="0" smtClean="0"/>
              <a:t>      for</a:t>
            </a:r>
            <a:endParaRPr lang="zh-CN" sz="2000" b="1" dirty="0"/>
          </a:p>
        </p:txBody>
      </p:sp>
      <p:pic>
        <p:nvPicPr>
          <p:cNvPr id="2" name="图片 1"/>
          <p:cNvPicPr>
            <a:picLocks noChangeAspect="1"/>
          </p:cNvPicPr>
          <p:nvPr/>
        </p:nvPicPr>
        <p:blipFill>
          <a:blip r:embed="rId2"/>
          <a:srcRect l="36761" r="51813"/>
          <a:stretch>
            <a:fillRect/>
          </a:stretch>
        </p:blipFill>
        <p:spPr>
          <a:xfrm>
            <a:off x="3855350" y="700820"/>
            <a:ext cx="1141856" cy="683895"/>
          </a:xfrm>
          <a:prstGeom prst="rect">
            <a:avLst/>
          </a:prstGeom>
        </p:spPr>
      </p:pic>
      <p:pic>
        <p:nvPicPr>
          <p:cNvPr id="18" name="图片 17"/>
          <p:cNvPicPr>
            <a:picLocks noChangeAspect="1"/>
          </p:cNvPicPr>
          <p:nvPr/>
        </p:nvPicPr>
        <p:blipFill>
          <a:blip r:embed="rId2"/>
          <a:srcRect l="21591" r="64874"/>
          <a:stretch>
            <a:fillRect/>
          </a:stretch>
        </p:blipFill>
        <p:spPr>
          <a:xfrm>
            <a:off x="2384742" y="674608"/>
            <a:ext cx="1352621" cy="683895"/>
          </a:xfrm>
          <a:prstGeom prst="rect">
            <a:avLst/>
          </a:prstGeom>
        </p:spPr>
      </p:pic>
      <p:pic>
        <p:nvPicPr>
          <p:cNvPr id="33" name="图片 32"/>
          <p:cNvPicPr>
            <a:picLocks noChangeAspect="1"/>
          </p:cNvPicPr>
          <p:nvPr/>
        </p:nvPicPr>
        <p:blipFill>
          <a:blip r:embed="rId2"/>
          <a:srcRect r="81010"/>
          <a:stretch>
            <a:fillRect/>
          </a:stretch>
        </p:blipFill>
        <p:spPr>
          <a:xfrm>
            <a:off x="421434" y="674609"/>
            <a:ext cx="1897732" cy="683895"/>
          </a:xfrm>
          <a:prstGeom prst="rect">
            <a:avLst/>
          </a:prstGeom>
        </p:spPr>
      </p:pic>
      <p:pic>
        <p:nvPicPr>
          <p:cNvPr id="34" name="图片 33"/>
          <p:cNvPicPr>
            <a:picLocks noChangeAspect="1"/>
          </p:cNvPicPr>
          <p:nvPr/>
        </p:nvPicPr>
        <p:blipFill>
          <a:blip r:embed="rId2"/>
          <a:srcRect l="50212" r="32602"/>
          <a:stretch>
            <a:fillRect/>
          </a:stretch>
        </p:blipFill>
        <p:spPr>
          <a:xfrm>
            <a:off x="5235692" y="700820"/>
            <a:ext cx="1717439" cy="683895"/>
          </a:xfrm>
          <a:prstGeom prst="rect">
            <a:avLst/>
          </a:prstGeom>
        </p:spPr>
      </p:pic>
      <p:pic>
        <p:nvPicPr>
          <p:cNvPr id="35" name="图片 34"/>
          <p:cNvPicPr>
            <a:picLocks noChangeAspect="1"/>
          </p:cNvPicPr>
          <p:nvPr/>
        </p:nvPicPr>
        <p:blipFill>
          <a:blip r:embed="rId2"/>
          <a:srcRect l="68652" r="16085"/>
          <a:stretch>
            <a:fillRect/>
          </a:stretch>
        </p:blipFill>
        <p:spPr>
          <a:xfrm>
            <a:off x="7053859" y="739080"/>
            <a:ext cx="1525296" cy="683895"/>
          </a:xfrm>
          <a:prstGeom prst="rect">
            <a:avLst/>
          </a:prstGeom>
        </p:spPr>
      </p:pic>
      <p:pic>
        <p:nvPicPr>
          <p:cNvPr id="36" name="图片 35"/>
          <p:cNvPicPr>
            <a:picLocks noChangeAspect="1"/>
          </p:cNvPicPr>
          <p:nvPr/>
        </p:nvPicPr>
        <p:blipFill>
          <a:blip r:embed="rId2"/>
          <a:srcRect l="85753"/>
          <a:stretch>
            <a:fillRect/>
          </a:stretch>
        </p:blipFill>
        <p:spPr>
          <a:xfrm>
            <a:off x="8614692" y="739655"/>
            <a:ext cx="1423722" cy="683895"/>
          </a:xfrm>
          <a:prstGeom prst="rect">
            <a:avLst/>
          </a:prstGeom>
        </p:spPr>
      </p:pic>
      <p:pic>
        <p:nvPicPr>
          <p:cNvPr id="37" name="图片 36"/>
          <p:cNvPicPr>
            <a:picLocks noChangeAspect="1"/>
          </p:cNvPicPr>
          <p:nvPr/>
        </p:nvPicPr>
        <p:blipFill>
          <a:blip r:embed="rId3"/>
          <a:srcRect l="46264" r="31167"/>
          <a:stretch>
            <a:fillRect/>
          </a:stretch>
        </p:blipFill>
        <p:spPr>
          <a:xfrm>
            <a:off x="5620688" y="1767785"/>
            <a:ext cx="2457233" cy="683895"/>
          </a:xfrm>
          <a:prstGeom prst="rect">
            <a:avLst/>
          </a:prstGeom>
        </p:spPr>
      </p:pic>
      <p:pic>
        <p:nvPicPr>
          <p:cNvPr id="38" name="图片 37"/>
          <p:cNvPicPr>
            <a:picLocks noChangeAspect="1"/>
          </p:cNvPicPr>
          <p:nvPr/>
        </p:nvPicPr>
        <p:blipFill>
          <a:blip r:embed="rId3"/>
          <a:srcRect l="71126" r="6305"/>
          <a:stretch>
            <a:fillRect/>
          </a:stretch>
        </p:blipFill>
        <p:spPr>
          <a:xfrm>
            <a:off x="8135768" y="1758613"/>
            <a:ext cx="2457233" cy="683895"/>
          </a:xfrm>
          <a:prstGeom prst="rect">
            <a:avLst/>
          </a:prstGeom>
        </p:spPr>
      </p:pic>
      <p:pic>
        <p:nvPicPr>
          <p:cNvPr id="39" name="图片 38"/>
          <p:cNvPicPr>
            <a:picLocks noChangeAspect="1"/>
          </p:cNvPicPr>
          <p:nvPr/>
        </p:nvPicPr>
        <p:blipFill>
          <a:blip r:embed="rId3"/>
          <a:srcRect l="93166"/>
          <a:stretch>
            <a:fillRect/>
          </a:stretch>
        </p:blipFill>
        <p:spPr>
          <a:xfrm>
            <a:off x="10584386" y="1767786"/>
            <a:ext cx="744026" cy="683895"/>
          </a:xfrm>
          <a:prstGeom prst="rect">
            <a:avLst/>
          </a:prstGeom>
        </p:spPr>
      </p:pic>
      <p:pic>
        <p:nvPicPr>
          <p:cNvPr id="40" name="图片 39"/>
          <p:cNvPicPr>
            <a:picLocks noChangeAspect="1"/>
          </p:cNvPicPr>
          <p:nvPr/>
        </p:nvPicPr>
        <p:blipFill>
          <a:blip r:embed="rId3"/>
          <a:srcRect l="30397" r="54793"/>
          <a:stretch>
            <a:fillRect/>
          </a:stretch>
        </p:blipFill>
        <p:spPr>
          <a:xfrm>
            <a:off x="3946384" y="1767786"/>
            <a:ext cx="1612480" cy="683895"/>
          </a:xfrm>
          <a:prstGeom prst="rect">
            <a:avLst/>
          </a:prstGeom>
        </p:spPr>
      </p:pic>
      <p:pic>
        <p:nvPicPr>
          <p:cNvPr id="41" name="图片 40"/>
          <p:cNvPicPr>
            <a:picLocks noChangeAspect="1"/>
          </p:cNvPicPr>
          <p:nvPr/>
        </p:nvPicPr>
        <p:blipFill>
          <a:blip r:embed="rId3"/>
          <a:srcRect l="14709" r="69245"/>
          <a:stretch>
            <a:fillRect/>
          </a:stretch>
        </p:blipFill>
        <p:spPr>
          <a:xfrm>
            <a:off x="2177786" y="1758614"/>
            <a:ext cx="1747065" cy="683895"/>
          </a:xfrm>
          <a:prstGeom prst="rect">
            <a:avLst/>
          </a:prstGeom>
        </p:spPr>
      </p:pic>
      <p:pic>
        <p:nvPicPr>
          <p:cNvPr id="42" name="图片 41"/>
          <p:cNvPicPr>
            <a:picLocks noChangeAspect="1"/>
          </p:cNvPicPr>
          <p:nvPr/>
        </p:nvPicPr>
        <p:blipFill>
          <a:blip r:embed="rId3"/>
          <a:srcRect r="85999"/>
          <a:stretch>
            <a:fillRect/>
          </a:stretch>
        </p:blipFill>
        <p:spPr>
          <a:xfrm>
            <a:off x="387568" y="1758614"/>
            <a:ext cx="1524450" cy="683895"/>
          </a:xfrm>
          <a:prstGeom prst="rect">
            <a:avLst/>
          </a:prstGeom>
        </p:spPr>
      </p:pic>
      <p:sp>
        <p:nvSpPr>
          <p:cNvPr id="3" name="Rectangle 2"/>
          <p:cNvSpPr/>
          <p:nvPr/>
        </p:nvSpPr>
        <p:spPr>
          <a:xfrm>
            <a:off x="233619" y="2996952"/>
            <a:ext cx="11837457" cy="3647152"/>
          </a:xfrm>
          <a:prstGeom prst="rect">
            <a:avLst/>
          </a:prstGeom>
          <a:solidFill>
            <a:srgbClr val="002060"/>
          </a:solidFill>
        </p:spPr>
        <p:txBody>
          <a:bodyPr wrap="square">
            <a:spAutoFit/>
          </a:bodyPr>
          <a:lstStyle/>
          <a:p>
            <a:r>
              <a:rPr lang="en-US" sz="2100" baseline="30000" dirty="0">
                <a:solidFill>
                  <a:srgbClr val="FFFF00"/>
                </a:solidFill>
              </a:rPr>
              <a:t>NIV </a:t>
            </a:r>
            <a:r>
              <a:rPr lang="en-US" sz="2100" dirty="0">
                <a:solidFill>
                  <a:srgbClr val="FFFF00"/>
                </a:solidFill>
              </a:rPr>
              <a:t>I delight greatly in the LORD; my soul rejoices in my God. For he has clothed me with garments of salvation and arrayed me in a robe of righteousness, </a:t>
            </a:r>
            <a:r>
              <a:rPr lang="en-US" sz="2100" dirty="0" smtClean="0">
                <a:solidFill>
                  <a:srgbClr val="FFFF00"/>
                </a:solidFill>
              </a:rPr>
              <a:t>…….  </a:t>
            </a:r>
            <a:r>
              <a:rPr lang="en-US" sz="2100" dirty="0">
                <a:solidFill>
                  <a:schemeClr val="bg1"/>
                </a:solidFill>
              </a:rPr>
              <a:t>/ </a:t>
            </a:r>
            <a:r>
              <a:rPr lang="en-US" sz="2100" baseline="30000" dirty="0">
                <a:solidFill>
                  <a:schemeClr val="bg1"/>
                </a:solidFill>
              </a:rPr>
              <a:t>R95 </a:t>
            </a:r>
            <a:r>
              <a:rPr lang="en-US" sz="2100" dirty="0">
                <a:solidFill>
                  <a:schemeClr val="bg1"/>
                </a:solidFill>
              </a:rPr>
              <a:t>"En gran </a:t>
            </a:r>
            <a:r>
              <a:rPr lang="en-US" sz="2100" dirty="0" err="1">
                <a:solidFill>
                  <a:schemeClr val="bg1"/>
                </a:solidFill>
              </a:rPr>
              <a:t>manera</a:t>
            </a:r>
            <a:r>
              <a:rPr lang="en-US" sz="2100" dirty="0">
                <a:solidFill>
                  <a:schemeClr val="bg1"/>
                </a:solidFill>
              </a:rPr>
              <a:t> me </a:t>
            </a:r>
            <a:r>
              <a:rPr lang="en-US" sz="2100" dirty="0" err="1">
                <a:solidFill>
                  <a:schemeClr val="bg1"/>
                </a:solidFill>
              </a:rPr>
              <a:t>gozaré</a:t>
            </a:r>
            <a:r>
              <a:rPr lang="en-US" sz="2100" dirty="0">
                <a:solidFill>
                  <a:schemeClr val="bg1"/>
                </a:solidFill>
              </a:rPr>
              <a:t> en </a:t>
            </a:r>
            <a:r>
              <a:rPr lang="en-US" sz="2100" dirty="0" err="1">
                <a:solidFill>
                  <a:schemeClr val="bg1"/>
                </a:solidFill>
              </a:rPr>
              <a:t>Jehová</a:t>
            </a:r>
            <a:r>
              <a:rPr lang="en-US" sz="2100" dirty="0">
                <a:solidFill>
                  <a:schemeClr val="bg1"/>
                </a:solidFill>
              </a:rPr>
              <a:t>, mi alma se </a:t>
            </a:r>
            <a:r>
              <a:rPr lang="en-US" sz="2100" dirty="0" err="1">
                <a:solidFill>
                  <a:schemeClr val="bg1"/>
                </a:solidFill>
              </a:rPr>
              <a:t>alegrará</a:t>
            </a:r>
            <a:r>
              <a:rPr lang="en-US" sz="2100" dirty="0">
                <a:solidFill>
                  <a:schemeClr val="bg1"/>
                </a:solidFill>
              </a:rPr>
              <a:t> en mi Dios, </a:t>
            </a:r>
            <a:r>
              <a:rPr lang="en-US" sz="2100" dirty="0" err="1">
                <a:solidFill>
                  <a:schemeClr val="bg1"/>
                </a:solidFill>
              </a:rPr>
              <a:t>porque</a:t>
            </a:r>
            <a:r>
              <a:rPr lang="en-US" sz="2100" dirty="0">
                <a:solidFill>
                  <a:schemeClr val="bg1"/>
                </a:solidFill>
              </a:rPr>
              <a:t> me </a:t>
            </a:r>
            <a:r>
              <a:rPr lang="en-US" sz="2100" dirty="0" err="1">
                <a:solidFill>
                  <a:schemeClr val="bg1"/>
                </a:solidFill>
              </a:rPr>
              <a:t>vistió</a:t>
            </a:r>
            <a:r>
              <a:rPr lang="en-US" sz="2100" dirty="0">
                <a:solidFill>
                  <a:schemeClr val="bg1"/>
                </a:solidFill>
              </a:rPr>
              <a:t> con </a:t>
            </a:r>
            <a:r>
              <a:rPr lang="en-US" sz="2100" dirty="0" err="1">
                <a:solidFill>
                  <a:schemeClr val="bg1"/>
                </a:solidFill>
              </a:rPr>
              <a:t>vestiduras</a:t>
            </a:r>
            <a:r>
              <a:rPr lang="en-US" sz="2100" dirty="0">
                <a:solidFill>
                  <a:schemeClr val="bg1"/>
                </a:solidFill>
              </a:rPr>
              <a:t> de </a:t>
            </a:r>
            <a:r>
              <a:rPr lang="en-US" sz="2100" dirty="0" err="1">
                <a:solidFill>
                  <a:schemeClr val="bg1"/>
                </a:solidFill>
              </a:rPr>
              <a:t>salvación</a:t>
            </a:r>
            <a:r>
              <a:rPr lang="en-US" sz="2100" dirty="0">
                <a:solidFill>
                  <a:schemeClr val="bg1"/>
                </a:solidFill>
              </a:rPr>
              <a:t>, me </a:t>
            </a:r>
            <a:r>
              <a:rPr lang="en-US" sz="2100" dirty="0" err="1">
                <a:solidFill>
                  <a:schemeClr val="bg1"/>
                </a:solidFill>
              </a:rPr>
              <a:t>rodeó</a:t>
            </a:r>
            <a:r>
              <a:rPr lang="en-US" sz="2100" dirty="0">
                <a:solidFill>
                  <a:schemeClr val="bg1"/>
                </a:solidFill>
              </a:rPr>
              <a:t> de </a:t>
            </a:r>
            <a:r>
              <a:rPr lang="en-US" sz="2100" dirty="0" err="1">
                <a:solidFill>
                  <a:schemeClr val="bg1"/>
                </a:solidFill>
              </a:rPr>
              <a:t>manto</a:t>
            </a:r>
            <a:r>
              <a:rPr lang="en-US" sz="2100" dirty="0">
                <a:solidFill>
                  <a:schemeClr val="bg1"/>
                </a:solidFill>
              </a:rPr>
              <a:t> de </a:t>
            </a:r>
            <a:r>
              <a:rPr lang="en-US" sz="2100" dirty="0" err="1">
                <a:solidFill>
                  <a:schemeClr val="bg1"/>
                </a:solidFill>
              </a:rPr>
              <a:t>justicia</a:t>
            </a:r>
            <a:r>
              <a:rPr lang="en-US" sz="2100" dirty="0">
                <a:solidFill>
                  <a:schemeClr val="bg1"/>
                </a:solidFill>
              </a:rPr>
              <a:t>, </a:t>
            </a:r>
            <a:r>
              <a:rPr lang="en-US" sz="2100" dirty="0" smtClean="0">
                <a:solidFill>
                  <a:schemeClr val="bg1"/>
                </a:solidFill>
              </a:rPr>
              <a:t>…….  </a:t>
            </a:r>
            <a:r>
              <a:rPr lang="en-US" sz="2100" dirty="0">
                <a:solidFill>
                  <a:schemeClr val="bg1"/>
                </a:solidFill>
              </a:rPr>
              <a:t>/ </a:t>
            </a:r>
            <a:r>
              <a:rPr lang="en-US" sz="2100" baseline="30000" dirty="0">
                <a:solidFill>
                  <a:schemeClr val="bg1"/>
                </a:solidFill>
              </a:rPr>
              <a:t>BFC </a:t>
            </a:r>
            <a:r>
              <a:rPr lang="en-US" sz="2100" dirty="0">
                <a:solidFill>
                  <a:schemeClr val="bg1"/>
                </a:solidFill>
              </a:rPr>
              <a:t>Le Seigneur </a:t>
            </a:r>
            <a:r>
              <a:rPr lang="en-US" sz="2100" dirty="0" err="1">
                <a:solidFill>
                  <a:schemeClr val="bg1"/>
                </a:solidFill>
              </a:rPr>
              <a:t>est</a:t>
            </a:r>
            <a:r>
              <a:rPr lang="en-US" sz="2100" dirty="0">
                <a:solidFill>
                  <a:schemeClr val="bg1"/>
                </a:solidFill>
              </a:rPr>
              <a:t> pour </a:t>
            </a:r>
            <a:r>
              <a:rPr lang="en-US" sz="2100" dirty="0" err="1">
                <a:solidFill>
                  <a:schemeClr val="bg1"/>
                </a:solidFill>
              </a:rPr>
              <a:t>moi</a:t>
            </a:r>
            <a:r>
              <a:rPr lang="en-US" sz="2100" dirty="0">
                <a:solidFill>
                  <a:schemeClr val="bg1"/>
                </a:solidFill>
              </a:rPr>
              <a:t> </a:t>
            </a:r>
            <a:r>
              <a:rPr lang="en-US" sz="2100" dirty="0" err="1">
                <a:solidFill>
                  <a:schemeClr val="bg1"/>
                </a:solidFill>
              </a:rPr>
              <a:t>une</a:t>
            </a:r>
            <a:r>
              <a:rPr lang="en-US" sz="2100" dirty="0">
                <a:solidFill>
                  <a:schemeClr val="bg1"/>
                </a:solidFill>
              </a:rPr>
              <a:t> source de joie </a:t>
            </a:r>
            <a:r>
              <a:rPr lang="en-US" sz="2100" dirty="0" err="1">
                <a:solidFill>
                  <a:schemeClr val="bg1"/>
                </a:solidFill>
              </a:rPr>
              <a:t>débordante</a:t>
            </a:r>
            <a:r>
              <a:rPr lang="en-US" sz="2100" dirty="0">
                <a:solidFill>
                  <a:schemeClr val="bg1"/>
                </a:solidFill>
              </a:rPr>
              <a:t>. Mon </a:t>
            </a:r>
            <a:r>
              <a:rPr lang="en-US" sz="2100" dirty="0" err="1">
                <a:solidFill>
                  <a:schemeClr val="bg1"/>
                </a:solidFill>
              </a:rPr>
              <a:t>Dieu</a:t>
            </a:r>
            <a:r>
              <a:rPr lang="en-US" sz="2100" dirty="0">
                <a:solidFill>
                  <a:schemeClr val="bg1"/>
                </a:solidFill>
              </a:rPr>
              <a:t> me </a:t>
            </a:r>
            <a:r>
              <a:rPr lang="en-US" sz="2100" dirty="0" err="1">
                <a:solidFill>
                  <a:schemeClr val="bg1"/>
                </a:solidFill>
              </a:rPr>
              <a:t>remplit</a:t>
            </a:r>
            <a:r>
              <a:rPr lang="en-US" sz="2100" dirty="0">
                <a:solidFill>
                  <a:schemeClr val="bg1"/>
                </a:solidFill>
              </a:rPr>
              <a:t> de </a:t>
            </a:r>
            <a:r>
              <a:rPr lang="en-US" sz="2100" dirty="0" err="1">
                <a:solidFill>
                  <a:schemeClr val="bg1"/>
                </a:solidFill>
              </a:rPr>
              <a:t>bonheur</a:t>
            </a:r>
            <a:r>
              <a:rPr lang="en-US" sz="2100" dirty="0">
                <a:solidFill>
                  <a:schemeClr val="bg1"/>
                </a:solidFill>
              </a:rPr>
              <a:t>, car le </a:t>
            </a:r>
            <a:r>
              <a:rPr lang="en-US" sz="2100" dirty="0" err="1">
                <a:solidFill>
                  <a:schemeClr val="bg1"/>
                </a:solidFill>
              </a:rPr>
              <a:t>secours</a:t>
            </a:r>
            <a:r>
              <a:rPr lang="en-US" sz="2100" dirty="0">
                <a:solidFill>
                  <a:schemeClr val="bg1"/>
                </a:solidFill>
              </a:rPr>
              <a:t> </a:t>
            </a:r>
            <a:r>
              <a:rPr lang="en-US" sz="2100" dirty="0" err="1">
                <a:solidFill>
                  <a:schemeClr val="bg1"/>
                </a:solidFill>
              </a:rPr>
              <a:t>qu'il</a:t>
            </a:r>
            <a:r>
              <a:rPr lang="en-US" sz="2100" dirty="0">
                <a:solidFill>
                  <a:schemeClr val="bg1"/>
                </a:solidFill>
              </a:rPr>
              <a:t> </a:t>
            </a:r>
            <a:r>
              <a:rPr lang="en-US" sz="2100" dirty="0" err="1">
                <a:solidFill>
                  <a:schemeClr val="bg1"/>
                </a:solidFill>
              </a:rPr>
              <a:t>m'accorde</a:t>
            </a:r>
            <a:r>
              <a:rPr lang="en-US" sz="2100" dirty="0">
                <a:solidFill>
                  <a:schemeClr val="bg1"/>
                </a:solidFill>
              </a:rPr>
              <a:t> </a:t>
            </a:r>
            <a:r>
              <a:rPr lang="en-US" sz="2100" dirty="0" err="1">
                <a:solidFill>
                  <a:schemeClr val="bg1"/>
                </a:solidFill>
              </a:rPr>
              <a:t>est</a:t>
            </a:r>
            <a:r>
              <a:rPr lang="en-US" sz="2100" dirty="0">
                <a:solidFill>
                  <a:schemeClr val="bg1"/>
                </a:solidFill>
              </a:rPr>
              <a:t> un habit </a:t>
            </a:r>
            <a:r>
              <a:rPr lang="en-US" sz="2100" dirty="0" err="1">
                <a:solidFill>
                  <a:schemeClr val="bg1"/>
                </a:solidFill>
              </a:rPr>
              <a:t>dont</a:t>
            </a:r>
            <a:r>
              <a:rPr lang="en-US" sz="2100" dirty="0">
                <a:solidFill>
                  <a:schemeClr val="bg1"/>
                </a:solidFill>
              </a:rPr>
              <a:t> </a:t>
            </a:r>
            <a:r>
              <a:rPr lang="en-US" sz="2100" dirty="0" err="1">
                <a:solidFill>
                  <a:schemeClr val="bg1"/>
                </a:solidFill>
              </a:rPr>
              <a:t>il</a:t>
            </a:r>
            <a:r>
              <a:rPr lang="en-US" sz="2100" dirty="0">
                <a:solidFill>
                  <a:schemeClr val="bg1"/>
                </a:solidFill>
              </a:rPr>
              <a:t> me </a:t>
            </a:r>
            <a:r>
              <a:rPr lang="en-US" sz="2100" dirty="0" err="1">
                <a:solidFill>
                  <a:schemeClr val="bg1"/>
                </a:solidFill>
              </a:rPr>
              <a:t>vêt</a:t>
            </a:r>
            <a:r>
              <a:rPr lang="en-US" sz="2100" dirty="0">
                <a:solidFill>
                  <a:schemeClr val="bg1"/>
                </a:solidFill>
              </a:rPr>
              <a:t>, et le </a:t>
            </a:r>
            <a:r>
              <a:rPr lang="en-US" sz="2100" dirty="0" err="1">
                <a:solidFill>
                  <a:schemeClr val="bg1"/>
                </a:solidFill>
              </a:rPr>
              <a:t>salut</a:t>
            </a:r>
            <a:r>
              <a:rPr lang="en-US" sz="2100" dirty="0">
                <a:solidFill>
                  <a:schemeClr val="bg1"/>
                </a:solidFill>
              </a:rPr>
              <a:t> </a:t>
            </a:r>
            <a:r>
              <a:rPr lang="en-US" sz="2100" dirty="0" err="1">
                <a:solidFill>
                  <a:schemeClr val="bg1"/>
                </a:solidFill>
              </a:rPr>
              <a:t>qu'il</a:t>
            </a:r>
            <a:r>
              <a:rPr lang="en-US" sz="2100" dirty="0">
                <a:solidFill>
                  <a:schemeClr val="bg1"/>
                </a:solidFill>
              </a:rPr>
              <a:t> </a:t>
            </a:r>
            <a:r>
              <a:rPr lang="en-US" sz="2100" dirty="0" err="1">
                <a:solidFill>
                  <a:schemeClr val="bg1"/>
                </a:solidFill>
              </a:rPr>
              <a:t>m'apporte</a:t>
            </a:r>
            <a:r>
              <a:rPr lang="en-US" sz="2100" dirty="0">
                <a:solidFill>
                  <a:schemeClr val="bg1"/>
                </a:solidFill>
              </a:rPr>
              <a:t>, un </a:t>
            </a:r>
            <a:r>
              <a:rPr lang="en-US" sz="2100" dirty="0" err="1">
                <a:solidFill>
                  <a:schemeClr val="bg1"/>
                </a:solidFill>
              </a:rPr>
              <a:t>manteau</a:t>
            </a:r>
            <a:r>
              <a:rPr lang="en-US" sz="2100" dirty="0">
                <a:solidFill>
                  <a:schemeClr val="bg1"/>
                </a:solidFill>
              </a:rPr>
              <a:t> </a:t>
            </a:r>
            <a:r>
              <a:rPr lang="en-US" sz="2100" dirty="0" err="1">
                <a:solidFill>
                  <a:schemeClr val="bg1"/>
                </a:solidFill>
              </a:rPr>
              <a:t>dont</a:t>
            </a:r>
            <a:r>
              <a:rPr lang="en-US" sz="2100" dirty="0">
                <a:solidFill>
                  <a:schemeClr val="bg1"/>
                </a:solidFill>
              </a:rPr>
              <a:t> </a:t>
            </a:r>
            <a:r>
              <a:rPr lang="en-US" sz="2100" dirty="0" err="1">
                <a:solidFill>
                  <a:schemeClr val="bg1"/>
                </a:solidFill>
              </a:rPr>
              <a:t>il</a:t>
            </a:r>
            <a:r>
              <a:rPr lang="en-US" sz="2100" dirty="0">
                <a:solidFill>
                  <a:schemeClr val="bg1"/>
                </a:solidFill>
              </a:rPr>
              <a:t> me </a:t>
            </a:r>
            <a:r>
              <a:rPr lang="en-US" sz="2100" dirty="0" err="1">
                <a:solidFill>
                  <a:schemeClr val="bg1"/>
                </a:solidFill>
              </a:rPr>
              <a:t>couvre</a:t>
            </a:r>
            <a:r>
              <a:rPr lang="en-US" sz="2100" dirty="0">
                <a:solidFill>
                  <a:schemeClr val="bg1"/>
                </a:solidFill>
              </a:rPr>
              <a:t>. </a:t>
            </a:r>
            <a:r>
              <a:rPr lang="en-US" sz="2100" dirty="0" smtClean="0">
                <a:solidFill>
                  <a:schemeClr val="bg1"/>
                </a:solidFill>
              </a:rPr>
              <a:t>…….  </a:t>
            </a:r>
            <a:r>
              <a:rPr lang="en-US" sz="2100" dirty="0">
                <a:solidFill>
                  <a:schemeClr val="bg1"/>
                </a:solidFill>
              </a:rPr>
              <a:t>/ </a:t>
            </a:r>
            <a:r>
              <a:rPr lang="en-US" sz="2100" baseline="30000" dirty="0">
                <a:solidFill>
                  <a:schemeClr val="bg1"/>
                </a:solidFill>
              </a:rPr>
              <a:t>ELB </a:t>
            </a:r>
            <a:r>
              <a:rPr lang="en-US" sz="2100" dirty="0" err="1">
                <a:solidFill>
                  <a:schemeClr val="bg1"/>
                </a:solidFill>
              </a:rPr>
              <a:t>Freuen</a:t>
            </a:r>
            <a:r>
              <a:rPr lang="en-US" sz="2100" dirty="0">
                <a:solidFill>
                  <a:schemeClr val="bg1"/>
                </a:solidFill>
              </a:rPr>
              <a:t>, </a:t>
            </a:r>
            <a:r>
              <a:rPr lang="en-US" sz="2100" dirty="0" err="1">
                <a:solidFill>
                  <a:schemeClr val="bg1"/>
                </a:solidFill>
              </a:rPr>
              <a:t>ja</a:t>
            </a:r>
            <a:r>
              <a:rPr lang="en-US" sz="2100" dirty="0">
                <a:solidFill>
                  <a:schemeClr val="bg1"/>
                </a:solidFill>
              </a:rPr>
              <a:t> </a:t>
            </a:r>
            <a:r>
              <a:rPr lang="en-US" sz="2100" dirty="0" err="1">
                <a:solidFill>
                  <a:schemeClr val="bg1"/>
                </a:solidFill>
              </a:rPr>
              <a:t>freuen</a:t>
            </a:r>
            <a:r>
              <a:rPr lang="en-US" sz="2100" dirty="0">
                <a:solidFill>
                  <a:schemeClr val="bg1"/>
                </a:solidFill>
              </a:rPr>
              <a:t> will </a:t>
            </a:r>
            <a:r>
              <a:rPr lang="en-US" sz="2100" dirty="0" err="1">
                <a:solidFill>
                  <a:schemeClr val="bg1"/>
                </a:solidFill>
              </a:rPr>
              <a:t>ich</a:t>
            </a:r>
            <a:r>
              <a:rPr lang="en-US" sz="2100" dirty="0">
                <a:solidFill>
                  <a:schemeClr val="bg1"/>
                </a:solidFill>
              </a:rPr>
              <a:t> </a:t>
            </a:r>
            <a:r>
              <a:rPr lang="en-US" sz="2100" dirty="0" err="1">
                <a:solidFill>
                  <a:schemeClr val="bg1"/>
                </a:solidFill>
              </a:rPr>
              <a:t>mich</a:t>
            </a:r>
            <a:r>
              <a:rPr lang="en-US" sz="2100" dirty="0">
                <a:solidFill>
                  <a:schemeClr val="bg1"/>
                </a:solidFill>
              </a:rPr>
              <a:t> in </a:t>
            </a:r>
            <a:r>
              <a:rPr lang="en-US" sz="2100" dirty="0" err="1">
                <a:solidFill>
                  <a:schemeClr val="bg1"/>
                </a:solidFill>
              </a:rPr>
              <a:t>dem</a:t>
            </a:r>
            <a:r>
              <a:rPr lang="en-US" sz="2100" dirty="0">
                <a:solidFill>
                  <a:schemeClr val="bg1"/>
                </a:solidFill>
              </a:rPr>
              <a:t> HERRN! </a:t>
            </a:r>
            <a:r>
              <a:rPr lang="en-US" sz="2100" dirty="0" err="1">
                <a:solidFill>
                  <a:schemeClr val="bg1"/>
                </a:solidFill>
              </a:rPr>
              <a:t>Jubeln</a:t>
            </a:r>
            <a:r>
              <a:rPr lang="en-US" sz="2100" dirty="0">
                <a:solidFill>
                  <a:schemeClr val="bg1"/>
                </a:solidFill>
              </a:rPr>
              <a:t> </a:t>
            </a:r>
            <a:r>
              <a:rPr lang="en-US" sz="2100" dirty="0" err="1">
                <a:solidFill>
                  <a:schemeClr val="bg1"/>
                </a:solidFill>
              </a:rPr>
              <a:t>soll</a:t>
            </a:r>
            <a:r>
              <a:rPr lang="en-US" sz="2100" dirty="0">
                <a:solidFill>
                  <a:schemeClr val="bg1"/>
                </a:solidFill>
              </a:rPr>
              <a:t> </a:t>
            </a:r>
            <a:r>
              <a:rPr lang="en-US" sz="2100" dirty="0" err="1">
                <a:solidFill>
                  <a:schemeClr val="bg1"/>
                </a:solidFill>
              </a:rPr>
              <a:t>meine</a:t>
            </a:r>
            <a:r>
              <a:rPr lang="en-US" sz="2100" dirty="0">
                <a:solidFill>
                  <a:schemeClr val="bg1"/>
                </a:solidFill>
              </a:rPr>
              <a:t> </a:t>
            </a:r>
            <a:r>
              <a:rPr lang="en-US" sz="2100" dirty="0" err="1">
                <a:solidFill>
                  <a:schemeClr val="bg1"/>
                </a:solidFill>
              </a:rPr>
              <a:t>Seele</a:t>
            </a:r>
            <a:r>
              <a:rPr lang="en-US" sz="2100" dirty="0">
                <a:solidFill>
                  <a:schemeClr val="bg1"/>
                </a:solidFill>
              </a:rPr>
              <a:t> in </a:t>
            </a:r>
            <a:r>
              <a:rPr lang="en-US" sz="2100" dirty="0" err="1">
                <a:solidFill>
                  <a:schemeClr val="bg1"/>
                </a:solidFill>
              </a:rPr>
              <a:t>meinem</a:t>
            </a:r>
            <a:r>
              <a:rPr lang="en-US" sz="2100" dirty="0">
                <a:solidFill>
                  <a:schemeClr val="bg1"/>
                </a:solidFill>
              </a:rPr>
              <a:t> </a:t>
            </a:r>
            <a:r>
              <a:rPr lang="en-US" sz="2100" dirty="0" err="1">
                <a:solidFill>
                  <a:schemeClr val="bg1"/>
                </a:solidFill>
              </a:rPr>
              <a:t>Gott</a:t>
            </a:r>
            <a:r>
              <a:rPr lang="en-US" sz="2100" dirty="0">
                <a:solidFill>
                  <a:schemeClr val="bg1"/>
                </a:solidFill>
              </a:rPr>
              <a:t>! </a:t>
            </a:r>
            <a:r>
              <a:rPr lang="en-US" sz="2100" dirty="0" err="1">
                <a:solidFill>
                  <a:schemeClr val="bg1"/>
                </a:solidFill>
              </a:rPr>
              <a:t>Denn</a:t>
            </a:r>
            <a:r>
              <a:rPr lang="en-US" sz="2100" dirty="0">
                <a:solidFill>
                  <a:schemeClr val="bg1"/>
                </a:solidFill>
              </a:rPr>
              <a:t> </a:t>
            </a:r>
            <a:r>
              <a:rPr lang="en-US" sz="2100" dirty="0" err="1">
                <a:solidFill>
                  <a:schemeClr val="bg1"/>
                </a:solidFill>
              </a:rPr>
              <a:t>er</a:t>
            </a:r>
            <a:r>
              <a:rPr lang="en-US" sz="2100" dirty="0">
                <a:solidFill>
                  <a:schemeClr val="bg1"/>
                </a:solidFill>
              </a:rPr>
              <a:t> hat </a:t>
            </a:r>
            <a:r>
              <a:rPr lang="en-US" sz="2100" dirty="0" err="1">
                <a:solidFill>
                  <a:schemeClr val="bg1"/>
                </a:solidFill>
              </a:rPr>
              <a:t>mich</a:t>
            </a:r>
            <a:r>
              <a:rPr lang="en-US" sz="2100" dirty="0">
                <a:solidFill>
                  <a:schemeClr val="bg1"/>
                </a:solidFill>
              </a:rPr>
              <a:t> </a:t>
            </a:r>
            <a:r>
              <a:rPr lang="en-US" sz="2100" dirty="0" err="1">
                <a:solidFill>
                  <a:schemeClr val="bg1"/>
                </a:solidFill>
              </a:rPr>
              <a:t>bekleidet</a:t>
            </a:r>
            <a:r>
              <a:rPr lang="en-US" sz="2100" dirty="0">
                <a:solidFill>
                  <a:schemeClr val="bg1"/>
                </a:solidFill>
              </a:rPr>
              <a:t> </a:t>
            </a:r>
            <a:r>
              <a:rPr lang="en-US" sz="2100" dirty="0" err="1">
                <a:solidFill>
                  <a:schemeClr val="bg1"/>
                </a:solidFill>
              </a:rPr>
              <a:t>mit</a:t>
            </a:r>
            <a:r>
              <a:rPr lang="en-US" sz="2100" dirty="0">
                <a:solidFill>
                  <a:schemeClr val="bg1"/>
                </a:solidFill>
              </a:rPr>
              <a:t> </a:t>
            </a:r>
            <a:r>
              <a:rPr lang="en-US" sz="2100" dirty="0" err="1">
                <a:solidFill>
                  <a:schemeClr val="bg1"/>
                </a:solidFill>
              </a:rPr>
              <a:t>Kleidern</a:t>
            </a:r>
            <a:r>
              <a:rPr lang="en-US" sz="2100" dirty="0">
                <a:solidFill>
                  <a:schemeClr val="bg1"/>
                </a:solidFill>
              </a:rPr>
              <a:t> des </a:t>
            </a:r>
            <a:r>
              <a:rPr lang="en-US" sz="2100" dirty="0" err="1">
                <a:solidFill>
                  <a:schemeClr val="bg1"/>
                </a:solidFill>
              </a:rPr>
              <a:t>Heils</a:t>
            </a:r>
            <a:r>
              <a:rPr lang="en-US" sz="2100" dirty="0">
                <a:solidFill>
                  <a:schemeClr val="bg1"/>
                </a:solidFill>
              </a:rPr>
              <a:t>, den Mantel der </a:t>
            </a:r>
            <a:r>
              <a:rPr lang="en-US" sz="2100" dirty="0" err="1">
                <a:solidFill>
                  <a:schemeClr val="bg1"/>
                </a:solidFill>
              </a:rPr>
              <a:t>Gerechtigkeit</a:t>
            </a:r>
            <a:r>
              <a:rPr lang="en-US" sz="2100" dirty="0">
                <a:solidFill>
                  <a:schemeClr val="bg1"/>
                </a:solidFill>
              </a:rPr>
              <a:t> </a:t>
            </a:r>
            <a:r>
              <a:rPr lang="en-US" sz="2100" dirty="0" err="1">
                <a:solidFill>
                  <a:schemeClr val="bg1"/>
                </a:solidFill>
              </a:rPr>
              <a:t>mir</a:t>
            </a:r>
            <a:r>
              <a:rPr lang="en-US" sz="2100" dirty="0">
                <a:solidFill>
                  <a:schemeClr val="bg1"/>
                </a:solidFill>
              </a:rPr>
              <a:t> </a:t>
            </a:r>
            <a:r>
              <a:rPr lang="en-US" sz="2100" dirty="0" err="1">
                <a:solidFill>
                  <a:schemeClr val="bg1"/>
                </a:solidFill>
              </a:rPr>
              <a:t>umgetan</a:t>
            </a:r>
            <a:r>
              <a:rPr lang="en-US" sz="2100" dirty="0">
                <a:solidFill>
                  <a:schemeClr val="bg1"/>
                </a:solidFill>
              </a:rPr>
              <a:t>, </a:t>
            </a:r>
            <a:r>
              <a:rPr lang="en-US" sz="2100" dirty="0" smtClean="0">
                <a:solidFill>
                  <a:schemeClr val="bg1"/>
                </a:solidFill>
              </a:rPr>
              <a:t>…...  </a:t>
            </a:r>
            <a:r>
              <a:rPr lang="en-US" sz="2100" dirty="0">
                <a:solidFill>
                  <a:schemeClr val="bg1"/>
                </a:solidFill>
              </a:rPr>
              <a:t>/ </a:t>
            </a:r>
            <a:r>
              <a:rPr lang="en-US" sz="2100" b="1" baseline="30000" dirty="0">
                <a:solidFill>
                  <a:schemeClr val="bg1"/>
                </a:solidFill>
              </a:rPr>
              <a:t>KOR </a:t>
            </a:r>
            <a:r>
              <a:rPr lang="ko-KR" altLang="en-US" sz="2100" b="1" dirty="0">
                <a:solidFill>
                  <a:schemeClr val="bg1"/>
                </a:solidFill>
              </a:rPr>
              <a:t>내가 여호와로 인하여 크게 기뻐하며 내 영혼이 나의 하나님으로 인하여 즐거워하리니 이는 그가 구원의 옷으로 내게 입히시며 의의 겉옷으로 내게 더하심이 </a:t>
            </a:r>
            <a:r>
              <a:rPr lang="en-US" altLang="ko-KR" sz="2100" b="1" dirty="0" smtClean="0">
                <a:solidFill>
                  <a:schemeClr val="bg1"/>
                </a:solidFill>
              </a:rPr>
              <a:t>……</a:t>
            </a:r>
            <a:r>
              <a:rPr lang="en-US" sz="2100" b="1" dirty="0" smtClean="0">
                <a:solidFill>
                  <a:schemeClr val="bg1"/>
                </a:solidFill>
              </a:rPr>
              <a:t>.  </a:t>
            </a:r>
            <a:r>
              <a:rPr lang="en-US" sz="2100" b="1" dirty="0">
                <a:solidFill>
                  <a:schemeClr val="bg1"/>
                </a:solidFill>
              </a:rPr>
              <a:t>/ </a:t>
            </a:r>
            <a:r>
              <a:rPr lang="en-US" altLang="zh-TW" sz="2100" baseline="30000" dirty="0">
                <a:solidFill>
                  <a:schemeClr val="bg1"/>
                </a:solidFill>
              </a:rPr>
              <a:t>CUV </a:t>
            </a:r>
            <a:r>
              <a:rPr lang="zh-TW" altLang="en-US" sz="2100" dirty="0">
                <a:solidFill>
                  <a:schemeClr val="bg1"/>
                </a:solidFill>
              </a:rPr>
              <a:t>我因耶和華大大歡</a:t>
            </a:r>
            <a:r>
              <a:rPr lang="zh-TW" altLang="en-US" sz="2100" dirty="0" smtClean="0">
                <a:solidFill>
                  <a:schemeClr val="bg1"/>
                </a:solidFill>
              </a:rPr>
              <a:t>喜</a:t>
            </a:r>
            <a:r>
              <a:rPr lang="en-US" altLang="zh-TW" sz="2100" dirty="0" smtClean="0">
                <a:solidFill>
                  <a:schemeClr val="bg1"/>
                </a:solidFill>
              </a:rPr>
              <a:t>,</a:t>
            </a:r>
            <a:r>
              <a:rPr lang="zh-TW" altLang="en-US" sz="2100" dirty="0" smtClean="0">
                <a:solidFill>
                  <a:schemeClr val="bg1"/>
                </a:solidFill>
              </a:rPr>
              <a:t>我</a:t>
            </a:r>
            <a:r>
              <a:rPr lang="zh-TW" altLang="en-US" sz="2100" dirty="0">
                <a:solidFill>
                  <a:schemeClr val="bg1"/>
                </a:solidFill>
              </a:rPr>
              <a:t>的心靠神快</a:t>
            </a:r>
            <a:r>
              <a:rPr lang="zh-TW" altLang="en-US" sz="2100" dirty="0" smtClean="0">
                <a:solidFill>
                  <a:schemeClr val="bg1"/>
                </a:solidFill>
              </a:rPr>
              <a:t>樂</a:t>
            </a:r>
            <a:r>
              <a:rPr lang="en-US" altLang="zh-TW" sz="2100" dirty="0" smtClean="0">
                <a:solidFill>
                  <a:schemeClr val="bg1"/>
                </a:solidFill>
              </a:rPr>
              <a:t>.</a:t>
            </a:r>
            <a:r>
              <a:rPr lang="zh-TW" altLang="en-US" sz="2100" dirty="0" smtClean="0">
                <a:solidFill>
                  <a:schemeClr val="bg1"/>
                </a:solidFill>
              </a:rPr>
              <a:t>因</a:t>
            </a:r>
            <a:r>
              <a:rPr lang="zh-TW" altLang="en-US" sz="2100" dirty="0">
                <a:solidFill>
                  <a:schemeClr val="bg1"/>
                </a:solidFill>
              </a:rPr>
              <a:t>他以拯救為衣給我穿</a:t>
            </a:r>
            <a:r>
              <a:rPr lang="zh-TW" altLang="en-US" sz="2100" dirty="0" smtClean="0">
                <a:solidFill>
                  <a:schemeClr val="bg1"/>
                </a:solidFill>
              </a:rPr>
              <a:t>上</a:t>
            </a:r>
            <a:r>
              <a:rPr lang="en-US" altLang="zh-TW" sz="2100" dirty="0" smtClean="0">
                <a:solidFill>
                  <a:schemeClr val="bg1"/>
                </a:solidFill>
              </a:rPr>
              <a:t>,</a:t>
            </a:r>
            <a:r>
              <a:rPr lang="zh-TW" altLang="en-US" sz="2100" dirty="0" smtClean="0">
                <a:solidFill>
                  <a:schemeClr val="bg1"/>
                </a:solidFill>
              </a:rPr>
              <a:t>以</a:t>
            </a:r>
            <a:r>
              <a:rPr lang="zh-TW" altLang="en-US" sz="2100" dirty="0">
                <a:solidFill>
                  <a:schemeClr val="bg1"/>
                </a:solidFill>
              </a:rPr>
              <a:t>公義為袍給我披</a:t>
            </a:r>
            <a:r>
              <a:rPr lang="zh-TW" altLang="en-US" sz="2100" dirty="0" smtClean="0">
                <a:solidFill>
                  <a:schemeClr val="bg1"/>
                </a:solidFill>
              </a:rPr>
              <a:t>上</a:t>
            </a:r>
            <a:r>
              <a:rPr lang="en-US" altLang="zh-TW" sz="2100" dirty="0" smtClean="0">
                <a:solidFill>
                  <a:schemeClr val="bg1"/>
                </a:solidFill>
              </a:rPr>
              <a:t>,…….</a:t>
            </a:r>
            <a:endParaRPr lang="en-US" sz="2100" dirty="0">
              <a:solidFill>
                <a:schemeClr val="bg1"/>
              </a:solidFill>
            </a:endParaRPr>
          </a:p>
        </p:txBody>
      </p:sp>
    </p:spTree>
    <p:extLst>
      <p:ext uri="{BB962C8B-B14F-4D97-AF65-F5344CB8AC3E}">
        <p14:creationId xmlns:p14="http://schemas.microsoft.com/office/powerpoint/2010/main" val="10501096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
          <p:cNvSpPr>
            <a:spLocks noChangeArrowheads="1"/>
          </p:cNvSpPr>
          <p:nvPr/>
        </p:nvSpPr>
        <p:spPr bwMode="auto">
          <a:xfrm>
            <a:off x="3358108" y="260648"/>
            <a:ext cx="4664482" cy="646331"/>
          </a:xfrm>
          <a:prstGeom prst="rect">
            <a:avLst/>
          </a:prstGeom>
          <a:solidFill>
            <a:srgbClr val="002060"/>
          </a:solidFill>
          <a:ln>
            <a:noFill/>
          </a:ln>
        </p:spPr>
        <p:txBody>
          <a:bodyPr wrap="none">
            <a:spAutoFit/>
          </a:bodyPr>
          <a:lstStyle/>
          <a:p>
            <a:r>
              <a:rPr lang="en-US" altLang="en-US" sz="3600" b="1" dirty="0" smtClean="0">
                <a:solidFill>
                  <a:srgbClr val="FFFF00"/>
                </a:solidFill>
              </a:rPr>
              <a:t>Hebrew Vowel Signs</a:t>
            </a:r>
            <a:endParaRPr lang="en-US" altLang="en-US" sz="3600" b="1" dirty="0">
              <a:solidFill>
                <a:srgbClr val="FFFF00"/>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3460907691"/>
              </p:ext>
            </p:extLst>
          </p:nvPr>
        </p:nvGraphicFramePr>
        <p:xfrm>
          <a:off x="477788" y="1340768"/>
          <a:ext cx="11233248" cy="5093920"/>
        </p:xfrm>
        <a:graphic>
          <a:graphicData uri="http://schemas.openxmlformats.org/drawingml/2006/table">
            <a:tbl>
              <a:tblPr>
                <a:tableStyleId>{5C22544A-7EE6-4342-B048-85BDC9FD1C3A}</a:tableStyleId>
              </a:tblPr>
              <a:tblGrid>
                <a:gridCol w="2275586"/>
                <a:gridCol w="2404934"/>
                <a:gridCol w="2143392"/>
                <a:gridCol w="2274163"/>
                <a:gridCol w="2135173"/>
              </a:tblGrid>
              <a:tr h="0">
                <a:tc>
                  <a:txBody>
                    <a:bodyPr/>
                    <a:lstStyle/>
                    <a:p>
                      <a:pPr marL="0" marR="56515">
                        <a:spcBef>
                          <a:spcPts val="0"/>
                        </a:spcBef>
                        <a:spcAft>
                          <a:spcPts val="0"/>
                        </a:spcAft>
                      </a:pPr>
                      <a:r>
                        <a:rPr lang="en-US" sz="3600" kern="0" dirty="0">
                          <a:solidFill>
                            <a:schemeClr val="bg1"/>
                          </a:solidFill>
                          <a:effectLst/>
                        </a:rPr>
                        <a:t>     A</a:t>
                      </a:r>
                      <a:endParaRPr lang="en-US" sz="36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dirty="0">
                          <a:solidFill>
                            <a:schemeClr val="bg1"/>
                          </a:solidFill>
                          <a:effectLst/>
                        </a:rPr>
                        <a:t>     E</a:t>
                      </a:r>
                      <a:endParaRPr lang="en-US" sz="36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I</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O</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U</a:t>
                      </a:r>
                      <a:endParaRPr lang="en-US" sz="3600" kern="100">
                        <a:solidFill>
                          <a:schemeClr val="bg1"/>
                        </a:solidFill>
                        <a:effectLst/>
                        <a:latin typeface="Times New Roman"/>
                        <a:ea typeface="PMingLiU"/>
                      </a:endParaRPr>
                    </a:p>
                  </a:txBody>
                  <a:tcPr marL="17780" marR="17780" marT="0" marB="0">
                    <a:solidFill>
                      <a:srgbClr val="002060"/>
                    </a:solidFill>
                  </a:tcPr>
                </a:tc>
              </a:tr>
              <a:tr h="3051760">
                <a:tc rowSpan="3">
                  <a:txBody>
                    <a:bodyPr/>
                    <a:lstStyle/>
                    <a:p>
                      <a:pPr marL="0" marR="56515">
                        <a:spcBef>
                          <a:spcPts val="0"/>
                        </a:spcBef>
                        <a:spcAft>
                          <a:spcPts val="0"/>
                        </a:spcAft>
                      </a:pPr>
                      <a:r>
                        <a:rPr lang="en-US" sz="5400" kern="0" dirty="0">
                          <a:solidFill>
                            <a:srgbClr val="FFFF00"/>
                          </a:solidFill>
                          <a:effectLst/>
                          <a:latin typeface="Bwhebb" pitchFamily="2" charset="0"/>
                        </a:rPr>
                        <a:t> </a:t>
                      </a: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 </a:t>
                      </a: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a'</a:t>
                      </a:r>
                      <a:endParaRPr lang="en-US" sz="5400" kern="100" dirty="0">
                        <a:solidFill>
                          <a:srgbClr val="FFFF00"/>
                        </a:solidFill>
                        <a:effectLst/>
                        <a:latin typeface="Bwhebb" pitchFamily="2" charset="0"/>
                      </a:endParaRPr>
                    </a:p>
                    <a:p>
                      <a:pPr marL="0" marR="56515">
                        <a:spcBef>
                          <a:spcPts val="0"/>
                        </a:spcBef>
                        <a:spcAft>
                          <a:spcPts val="0"/>
                        </a:spcAft>
                      </a:pPr>
                      <a:r>
                        <a:rPr lang="en-US" sz="5400" kern="0" dirty="0">
                          <a:solidFill>
                            <a:srgbClr val="FFFF00"/>
                          </a:solidFill>
                          <a:effectLst/>
                          <a:latin typeface="Bwhebb" pitchFamily="2" charset="0"/>
                        </a:rPr>
                        <a:t> </a:t>
                      </a: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  </a:t>
                      </a: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B;</a:t>
                      </a:r>
                      <a:endParaRPr lang="en-US" sz="5400" kern="100" dirty="0">
                        <a:solidFill>
                          <a:srgbClr val="FFFF00"/>
                        </a:solidFill>
                        <a:effectLst/>
                        <a:latin typeface="Bwhebb" pitchFamily="2" charset="0"/>
                      </a:endParaRPr>
                    </a:p>
                    <a:p>
                      <a:pPr marL="0" marR="56515">
                        <a:spcBef>
                          <a:spcPts val="0"/>
                        </a:spcBef>
                        <a:spcAft>
                          <a:spcPts val="0"/>
                        </a:spcAft>
                      </a:pPr>
                      <a:r>
                        <a:rPr lang="en-US" sz="5400" kern="0" dirty="0" smtClean="0">
                          <a:solidFill>
                            <a:srgbClr val="FFFF00"/>
                          </a:solidFill>
                          <a:effectLst/>
                          <a:latin typeface="Bwhebb" pitchFamily="2" charset="0"/>
                        </a:rPr>
                        <a:t>   }   </a:t>
                      </a:r>
                      <a:r>
                        <a:rPr lang="en-US" sz="5400" kern="0" dirty="0">
                          <a:solidFill>
                            <a:srgbClr val="FFFF00"/>
                          </a:solidFill>
                          <a:effectLst/>
                          <a:latin typeface="Bwhebb" pitchFamily="2" charset="0"/>
                        </a:rPr>
                        <a:t>h]</a:t>
                      </a:r>
                      <a:endParaRPr lang="en-US" sz="5400" kern="100" dirty="0">
                        <a:solidFill>
                          <a:srgbClr val="FFFF00"/>
                        </a:solidFill>
                        <a:effectLst/>
                        <a:latin typeface="Bwhebb" pitchFamily="2" charset="0"/>
                        <a:ea typeface="PMingLiU"/>
                      </a:endParaRPr>
                    </a:p>
                  </a:txBody>
                  <a:tcPr marL="17780" marR="17780" marT="0" marB="0">
                    <a:solidFill>
                      <a:srgbClr val="002060"/>
                    </a:solidFill>
                  </a:tcPr>
                </a:tc>
                <a:tc rowSpan="3">
                  <a:txBody>
                    <a:bodyPr/>
                    <a:lstStyle/>
                    <a:p>
                      <a:pPr marL="0" marR="56515">
                        <a:spcBef>
                          <a:spcPts val="0"/>
                        </a:spcBef>
                        <a:spcAft>
                          <a:spcPts val="0"/>
                        </a:spcAft>
                      </a:pPr>
                      <a:r>
                        <a:rPr lang="en-US" sz="5400" kern="0" dirty="0" smtClean="0">
                          <a:solidFill>
                            <a:srgbClr val="FFFF00"/>
                          </a:solidFill>
                          <a:effectLst/>
                          <a:latin typeface="Bwhebb" pitchFamily="2" charset="0"/>
                        </a:rPr>
                        <a:t> y </a:t>
                      </a:r>
                      <a:r>
                        <a:rPr lang="en-US" sz="5400" kern="0" dirty="0">
                          <a:solidFill>
                            <a:srgbClr val="FFFF00"/>
                          </a:solidFill>
                          <a:effectLst/>
                          <a:latin typeface="Bwhebb" pitchFamily="2" charset="0"/>
                        </a:rPr>
                        <a:t>E  </a:t>
                      </a:r>
                      <a:r>
                        <a:rPr lang="en-US" sz="5400" kern="0" dirty="0" smtClean="0">
                          <a:solidFill>
                            <a:srgbClr val="FFFF00"/>
                          </a:solidFill>
                          <a:effectLst/>
                          <a:latin typeface="Bwhebb" pitchFamily="2" charset="0"/>
                        </a:rPr>
                        <a:t> </a:t>
                      </a:r>
                      <a:r>
                        <a:rPr lang="en-US" sz="5400" kern="0" dirty="0" err="1">
                          <a:solidFill>
                            <a:srgbClr val="FFFF00"/>
                          </a:solidFill>
                          <a:effectLst/>
                          <a:latin typeface="Bwhebb" pitchFamily="2" charset="0"/>
                        </a:rPr>
                        <a:t>yTe</a:t>
                      </a:r>
                      <a:endParaRPr lang="en-US" sz="5400" kern="100" dirty="0">
                        <a:solidFill>
                          <a:srgbClr val="FFFF00"/>
                        </a:solidFill>
                        <a:effectLst/>
                        <a:latin typeface="Bwhebb" pitchFamily="2" charset="0"/>
                      </a:endParaRPr>
                    </a:p>
                    <a:p>
                      <a:pPr marL="0" marR="56515">
                        <a:spcBef>
                          <a:spcPts val="0"/>
                        </a:spcBef>
                        <a:spcAft>
                          <a:spcPts val="0"/>
                        </a:spcAft>
                      </a:pP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E </a:t>
                      </a:r>
                      <a:r>
                        <a:rPr lang="en-US" sz="5400" kern="0" dirty="0" smtClean="0">
                          <a:solidFill>
                            <a:srgbClr val="FFFF00"/>
                          </a:solidFill>
                          <a:effectLst/>
                          <a:latin typeface="Bwhebb" pitchFamily="2" charset="0"/>
                        </a:rPr>
                        <a:t>   </a:t>
                      </a:r>
                      <a:r>
                        <a:rPr lang="en-US" sz="5400" kern="0" dirty="0" err="1">
                          <a:solidFill>
                            <a:srgbClr val="FFFF00"/>
                          </a:solidFill>
                          <a:effectLst/>
                          <a:latin typeface="Bwhebb" pitchFamily="2" charset="0"/>
                        </a:rPr>
                        <a:t>Te</a:t>
                      </a:r>
                      <a:endParaRPr lang="en-US" sz="5400" kern="100" dirty="0">
                        <a:solidFill>
                          <a:srgbClr val="FFFF00"/>
                        </a:solidFill>
                        <a:effectLst/>
                        <a:latin typeface="Bwhebb" pitchFamily="2" charset="0"/>
                      </a:endParaRPr>
                    </a:p>
                    <a:p>
                      <a:pPr marL="0" marR="56515">
                        <a:spcBef>
                          <a:spcPts val="0"/>
                        </a:spcBef>
                        <a:spcAft>
                          <a:spcPts val="0"/>
                        </a:spcAft>
                      </a:pP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 </a:t>
                      </a: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m,</a:t>
                      </a:r>
                      <a:endParaRPr lang="en-US" sz="5400" kern="100" dirty="0">
                        <a:solidFill>
                          <a:srgbClr val="FFFF00"/>
                        </a:solidFill>
                        <a:effectLst/>
                        <a:latin typeface="Bwhebb" pitchFamily="2" charset="0"/>
                      </a:endParaRPr>
                    </a:p>
                    <a:p>
                      <a:pPr marL="0" marR="56515">
                        <a:spcBef>
                          <a:spcPts val="0"/>
                        </a:spcBef>
                        <a:spcAft>
                          <a:spcPts val="0"/>
                        </a:spcAft>
                      </a:pP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 </a:t>
                      </a: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a/ </a:t>
                      </a:r>
                      <a:endParaRPr lang="en-US" sz="5400" kern="100" dirty="0">
                        <a:solidFill>
                          <a:srgbClr val="FFFF00"/>
                        </a:solidFill>
                        <a:effectLst/>
                        <a:latin typeface="Bwhebb" pitchFamily="2" charset="0"/>
                        <a:ea typeface="PMingLiU"/>
                      </a:endParaRPr>
                    </a:p>
                  </a:txBody>
                  <a:tcPr marL="17780" marR="17780" marT="0" marB="0">
                    <a:solidFill>
                      <a:srgbClr val="002060"/>
                    </a:solidFill>
                  </a:tcPr>
                </a:tc>
                <a:tc rowSpan="3">
                  <a:txBody>
                    <a:bodyPr/>
                    <a:lstStyle/>
                    <a:p>
                      <a:pPr marL="0" marR="56515">
                        <a:spcBef>
                          <a:spcPts val="0"/>
                        </a:spcBef>
                        <a:spcAft>
                          <a:spcPts val="0"/>
                        </a:spcAft>
                      </a:pP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I </a:t>
                      </a: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Bi</a:t>
                      </a:r>
                      <a:endParaRPr lang="en-US" sz="5400" kern="100" dirty="0">
                        <a:solidFill>
                          <a:srgbClr val="FFFF00"/>
                        </a:solidFill>
                        <a:effectLst/>
                        <a:latin typeface="Bwhebb" pitchFamily="2" charset="0"/>
                      </a:endParaRPr>
                    </a:p>
                    <a:p>
                      <a:pPr marL="0" marR="56515">
                        <a:spcBef>
                          <a:spcPts val="0"/>
                        </a:spcBef>
                        <a:spcAft>
                          <a:spcPts val="0"/>
                        </a:spcAft>
                      </a:pPr>
                      <a:r>
                        <a:rPr lang="en-US" sz="5400" kern="0" dirty="0">
                          <a:solidFill>
                            <a:srgbClr val="FFFF00"/>
                          </a:solidFill>
                          <a:effectLst/>
                          <a:latin typeface="Bwhebb" pitchFamily="2" charset="0"/>
                        </a:rPr>
                        <a:t> </a:t>
                      </a:r>
                      <a:endParaRPr lang="en-US" sz="5400" kern="100" dirty="0">
                        <a:solidFill>
                          <a:srgbClr val="FFFF00"/>
                        </a:solidFill>
                        <a:effectLst/>
                        <a:latin typeface="Bwhebb" pitchFamily="2" charset="0"/>
                      </a:endParaRPr>
                    </a:p>
                    <a:p>
                      <a:pPr marL="0" marR="56515">
                        <a:spcBef>
                          <a:spcPts val="0"/>
                        </a:spcBef>
                        <a:spcAft>
                          <a:spcPts val="0"/>
                        </a:spcAft>
                      </a:pPr>
                      <a:r>
                        <a:rPr lang="en-US" sz="5400" kern="0" dirty="0">
                          <a:solidFill>
                            <a:srgbClr val="FFFF00"/>
                          </a:solidFill>
                          <a:effectLst/>
                          <a:latin typeface="Bwhebb" pitchFamily="2" charset="0"/>
                        </a:rPr>
                        <a:t> y I   </a:t>
                      </a:r>
                      <a:r>
                        <a:rPr lang="en-US" sz="5400" kern="0" dirty="0" err="1">
                          <a:solidFill>
                            <a:srgbClr val="FFFF00"/>
                          </a:solidFill>
                          <a:effectLst/>
                          <a:latin typeface="Bwhebb" pitchFamily="2" charset="0"/>
                        </a:rPr>
                        <a:t>yBi</a:t>
                      </a:r>
                      <a:endParaRPr lang="en-US" sz="5400" kern="100" dirty="0">
                        <a:solidFill>
                          <a:srgbClr val="FFFF00"/>
                        </a:solidFill>
                        <a:effectLst/>
                        <a:latin typeface="Bwhebb" pitchFamily="2" charset="0"/>
                      </a:endParaRPr>
                    </a:p>
                    <a:p>
                      <a:pPr marL="0" marR="56515">
                        <a:spcBef>
                          <a:spcPts val="0"/>
                        </a:spcBef>
                        <a:spcAft>
                          <a:spcPts val="0"/>
                        </a:spcAft>
                      </a:pPr>
                      <a:r>
                        <a:rPr lang="en-US" sz="5400" kern="0" dirty="0">
                          <a:solidFill>
                            <a:srgbClr val="FFFF00"/>
                          </a:solidFill>
                          <a:effectLst/>
                        </a:rPr>
                        <a:t> </a:t>
                      </a:r>
                      <a:endParaRPr lang="en-US" sz="5400" kern="100" dirty="0">
                        <a:solidFill>
                          <a:srgbClr val="FFFF00"/>
                        </a:solidFill>
                        <a:effectLst/>
                        <a:latin typeface="Times New Roman"/>
                        <a:ea typeface="PMingLiU"/>
                      </a:endParaRPr>
                    </a:p>
                  </a:txBody>
                  <a:tcPr marL="17780" marR="17780" marT="0" marB="0">
                    <a:solidFill>
                      <a:srgbClr val="002060"/>
                    </a:solidFill>
                  </a:tcPr>
                </a:tc>
                <a:tc rowSpan="3">
                  <a:txBody>
                    <a:bodyPr/>
                    <a:lstStyle/>
                    <a:p>
                      <a:pPr marL="0" marR="56515" indent="304800">
                        <a:spcBef>
                          <a:spcPts val="0"/>
                        </a:spcBef>
                        <a:spcAft>
                          <a:spcPts val="0"/>
                        </a:spcAft>
                      </a:pPr>
                      <a:r>
                        <a:rPr lang="en-US" sz="5400" kern="0" dirty="0" smtClean="0">
                          <a:solidFill>
                            <a:srgbClr val="FFFF00"/>
                          </a:solidFill>
                          <a:effectLst/>
                          <a:latin typeface="Bwhebb" pitchFamily="2" charset="0"/>
                        </a:rPr>
                        <a:t> {   </a:t>
                      </a:r>
                      <a:r>
                        <a:rPr lang="en-US" sz="5400" kern="0" dirty="0">
                          <a:solidFill>
                            <a:srgbClr val="FFFF00"/>
                          </a:solidFill>
                          <a:effectLst/>
                          <a:latin typeface="Bwhebb" pitchFamily="2" charset="0"/>
                        </a:rPr>
                        <a:t>l{</a:t>
                      </a:r>
                      <a:endParaRPr lang="en-US" sz="5400" kern="100" dirty="0">
                        <a:solidFill>
                          <a:srgbClr val="FFFF00"/>
                        </a:solidFill>
                        <a:effectLst/>
                        <a:latin typeface="Bwhebb" pitchFamily="2" charset="0"/>
                      </a:endParaRPr>
                    </a:p>
                    <a:p>
                      <a:pPr marL="0" marR="56515">
                        <a:spcBef>
                          <a:spcPts val="0"/>
                        </a:spcBef>
                        <a:spcAft>
                          <a:spcPts val="0"/>
                        </a:spcAft>
                      </a:pPr>
                      <a:r>
                        <a:rPr lang="en-US" sz="5400" kern="0" dirty="0">
                          <a:solidFill>
                            <a:srgbClr val="FFFF00"/>
                          </a:solidFill>
                          <a:effectLst/>
                          <a:latin typeface="Bwhebb" pitchFamily="2" charset="0"/>
                        </a:rPr>
                        <a:t> </a:t>
                      </a:r>
                      <a:r>
                        <a:rPr lang="en-US" sz="5400" kern="0" dirty="0" smtClean="0">
                          <a:solidFill>
                            <a:srgbClr val="FFFF00"/>
                          </a:solidFill>
                          <a:effectLst/>
                          <a:latin typeface="Bwhebb" pitchFamily="2" charset="0"/>
                        </a:rPr>
                        <a:t>A   AB</a:t>
                      </a:r>
                      <a:endParaRPr lang="en-US" sz="5400" kern="100" dirty="0">
                        <a:solidFill>
                          <a:srgbClr val="FFFF00"/>
                        </a:solidFill>
                        <a:effectLst/>
                        <a:latin typeface="Bwhebb" pitchFamily="2" charset="0"/>
                      </a:endParaRPr>
                    </a:p>
                    <a:p>
                      <a:pPr marL="0" marR="0">
                        <a:spcBef>
                          <a:spcPts val="0"/>
                        </a:spcBef>
                        <a:spcAft>
                          <a:spcPts val="0"/>
                        </a:spcAft>
                      </a:pPr>
                      <a:r>
                        <a:rPr lang="en-US" sz="5400" kern="0" dirty="0" smtClean="0">
                          <a:solidFill>
                            <a:srgbClr val="FFFF00"/>
                          </a:solidFill>
                          <a:effectLst/>
                          <a:latin typeface="Bwhebb" pitchFamily="2" charset="0"/>
                        </a:rPr>
                        <a:t>  </a:t>
                      </a:r>
                      <a:r>
                        <a:rPr lang="en-US" sz="5400" kern="0" dirty="0">
                          <a:solidFill>
                            <a:srgbClr val="FFFF00"/>
                          </a:solidFill>
                          <a:effectLst/>
                          <a:latin typeface="Bwhebb" pitchFamily="2" charset="0"/>
                        </a:rPr>
                        <a:t>' </a:t>
                      </a:r>
                      <a:r>
                        <a:rPr lang="en-US" sz="5400" kern="0" dirty="0" err="1" smtClean="0">
                          <a:solidFill>
                            <a:srgbClr val="FFFF00"/>
                          </a:solidFill>
                          <a:effectLst/>
                          <a:latin typeface="Bwhebb" pitchFamily="2" charset="0"/>
                        </a:rPr>
                        <a:t>hm'k.x</a:t>
                      </a:r>
                      <a:r>
                        <a:rPr lang="en-US" sz="4800" kern="0" dirty="0">
                          <a:solidFill>
                            <a:srgbClr val="FFFF00"/>
                          </a:solidFill>
                          <a:effectLst/>
                          <a:latin typeface="Bwhebb" pitchFamily="2" charset="0"/>
                        </a:rPr>
                        <a:t>'</a:t>
                      </a:r>
                      <a:endParaRPr lang="en-US" sz="4800" kern="100" dirty="0">
                        <a:solidFill>
                          <a:srgbClr val="FFFF00"/>
                        </a:solidFill>
                        <a:effectLst/>
                        <a:latin typeface="Bwhebb" pitchFamily="2" charset="0"/>
                      </a:endParaRPr>
                    </a:p>
                    <a:p>
                      <a:pPr marL="0" marR="56515" indent="152400">
                        <a:spcBef>
                          <a:spcPts val="0"/>
                        </a:spcBef>
                        <a:spcAft>
                          <a:spcPts val="0"/>
                        </a:spcAft>
                      </a:pPr>
                      <a:r>
                        <a:rPr lang="en-US" sz="2800" kern="0" dirty="0" smtClean="0">
                          <a:solidFill>
                            <a:schemeClr val="bg1"/>
                          </a:solidFill>
                          <a:effectLst/>
                        </a:rPr>
                        <a:t>(</a:t>
                      </a:r>
                      <a:r>
                        <a:rPr lang="en-US" sz="2800" kern="0" dirty="0" err="1" smtClean="0">
                          <a:solidFill>
                            <a:schemeClr val="bg1"/>
                          </a:solidFill>
                          <a:effectLst/>
                        </a:rPr>
                        <a:t>chochma</a:t>
                      </a:r>
                      <a:r>
                        <a:rPr lang="en-US" sz="2800" kern="0" dirty="0">
                          <a:solidFill>
                            <a:schemeClr val="bg1"/>
                          </a:solidFill>
                          <a:effectLst/>
                        </a:rPr>
                        <a:t>)</a:t>
                      </a:r>
                      <a:endParaRPr lang="en-US" sz="2800" kern="100" dirty="0">
                        <a:solidFill>
                          <a:schemeClr val="bg1"/>
                        </a:solidFill>
                        <a:effectLst/>
                      </a:endParaRPr>
                    </a:p>
                    <a:p>
                      <a:pPr marL="0" marR="56515">
                        <a:spcBef>
                          <a:spcPts val="0"/>
                        </a:spcBef>
                        <a:spcAft>
                          <a:spcPts val="0"/>
                        </a:spcAft>
                      </a:pPr>
                      <a:r>
                        <a:rPr lang="en-US" sz="5400" kern="0" dirty="0" smtClean="0">
                          <a:solidFill>
                            <a:srgbClr val="FFFF00"/>
                          </a:solidFill>
                          <a:effectLst/>
                          <a:latin typeface="Bwhebb" pitchFamily="2" charset="0"/>
                        </a:rPr>
                        <a:t>   \   </a:t>
                      </a:r>
                      <a:r>
                        <a:rPr lang="en-US" sz="5400" kern="0" dirty="0">
                          <a:solidFill>
                            <a:srgbClr val="FFFF00"/>
                          </a:solidFill>
                          <a:effectLst/>
                          <a:latin typeface="Bwhebb" pitchFamily="2" charset="0"/>
                        </a:rPr>
                        <a:t>h\</a:t>
                      </a:r>
                      <a:endParaRPr lang="en-US" sz="5400" kern="100" dirty="0">
                        <a:solidFill>
                          <a:srgbClr val="FFFF00"/>
                        </a:solidFill>
                        <a:effectLst/>
                        <a:latin typeface="Bwhebb" pitchFamily="2" charset="0"/>
                        <a:ea typeface="PMingLiU"/>
                      </a:endParaRPr>
                    </a:p>
                  </a:txBody>
                  <a:tcPr marL="17780" marR="17780" marT="0" marB="0">
                    <a:solidFill>
                      <a:srgbClr val="002060"/>
                    </a:solidFill>
                  </a:tcPr>
                </a:tc>
                <a:tc>
                  <a:txBody>
                    <a:bodyPr/>
                    <a:lstStyle/>
                    <a:p>
                      <a:pPr marL="0" marR="56515">
                        <a:spcBef>
                          <a:spcPts val="0"/>
                        </a:spcBef>
                        <a:spcAft>
                          <a:spcPts val="0"/>
                        </a:spcAft>
                      </a:pPr>
                      <a:r>
                        <a:rPr lang="en-US" sz="4800" kern="0" dirty="0">
                          <a:solidFill>
                            <a:srgbClr val="FFFF00"/>
                          </a:solidFill>
                          <a:effectLst/>
                          <a:latin typeface="Bwhebb" pitchFamily="2" charset="0"/>
                        </a:rPr>
                        <a:t> </a:t>
                      </a:r>
                      <a:r>
                        <a:rPr lang="en-US" sz="5400" kern="0" dirty="0">
                          <a:solidFill>
                            <a:srgbClr val="FFFF00"/>
                          </a:solidFill>
                          <a:effectLst/>
                          <a:latin typeface="Bwhebb" pitchFamily="2" charset="0"/>
                        </a:rPr>
                        <a:t>W    </a:t>
                      </a:r>
                      <a:r>
                        <a:rPr lang="en-US" sz="5400" kern="0" dirty="0" err="1">
                          <a:solidFill>
                            <a:srgbClr val="FFFF00"/>
                          </a:solidFill>
                          <a:effectLst/>
                          <a:latin typeface="Bwhebb" pitchFamily="2" charset="0"/>
                        </a:rPr>
                        <a:t>Wz</a:t>
                      </a:r>
                      <a:endParaRPr lang="en-US" sz="5400" kern="100" dirty="0">
                        <a:solidFill>
                          <a:srgbClr val="FFFF00"/>
                        </a:solidFill>
                        <a:effectLst/>
                        <a:latin typeface="Bwhebb" pitchFamily="2" charset="0"/>
                      </a:endParaRPr>
                    </a:p>
                    <a:p>
                      <a:pPr marL="0" marR="56515">
                        <a:spcBef>
                          <a:spcPts val="0"/>
                        </a:spcBef>
                        <a:spcAft>
                          <a:spcPts val="0"/>
                        </a:spcAft>
                      </a:pPr>
                      <a:r>
                        <a:rPr lang="en-US" sz="5400" kern="0" dirty="0" smtClean="0">
                          <a:solidFill>
                            <a:srgbClr val="FFFF00"/>
                          </a:solidFill>
                          <a:effectLst/>
                          <a:latin typeface="Bwhebb" pitchFamily="2" charset="0"/>
                        </a:rPr>
                        <a:t>  U    </a:t>
                      </a:r>
                      <a:r>
                        <a:rPr lang="en-US" sz="5400" kern="0" dirty="0" err="1">
                          <a:solidFill>
                            <a:srgbClr val="FFFF00"/>
                          </a:solidFill>
                          <a:effectLst/>
                          <a:latin typeface="Bwhebb" pitchFamily="2" charset="0"/>
                        </a:rPr>
                        <a:t>qU</a:t>
                      </a:r>
                      <a:endParaRPr lang="en-US" sz="5400" kern="100" dirty="0">
                        <a:solidFill>
                          <a:srgbClr val="FFFF00"/>
                        </a:solidFill>
                        <a:effectLst/>
                        <a:latin typeface="Bwhebb" pitchFamily="2" charset="0"/>
                        <a:ea typeface="PMingLiU"/>
                      </a:endParaRPr>
                    </a:p>
                  </a:txBody>
                  <a:tcPr marL="17780" marR="17780" marT="0" marB="0">
                    <a:solidFill>
                      <a:srgbClr val="002060"/>
                    </a:solidFill>
                  </a:tcPr>
                </a:tc>
              </a:tr>
              <a:tr h="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56515">
                        <a:spcBef>
                          <a:spcPts val="0"/>
                        </a:spcBef>
                        <a:spcAft>
                          <a:spcPts val="0"/>
                        </a:spcAft>
                      </a:pPr>
                      <a:r>
                        <a:rPr lang="en-US" sz="800" kern="0" dirty="0">
                          <a:solidFill>
                            <a:schemeClr val="bg1"/>
                          </a:solidFill>
                          <a:effectLst/>
                        </a:rPr>
                        <a:t> </a:t>
                      </a:r>
                      <a:endParaRPr lang="en-US" sz="800" kern="100" dirty="0">
                        <a:solidFill>
                          <a:schemeClr val="bg1"/>
                        </a:solidFill>
                        <a:effectLst/>
                        <a:latin typeface="Times New Roman"/>
                        <a:ea typeface="PMingLiU"/>
                      </a:endParaRPr>
                    </a:p>
                  </a:txBody>
                  <a:tcPr marL="17780" marR="17780" marT="0" marB="0">
                    <a:solidFill>
                      <a:srgbClr val="002060"/>
                    </a:solidFill>
                  </a:tcPr>
                </a:tc>
              </a:tr>
              <a:tr h="103505">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56515">
                        <a:spcBef>
                          <a:spcPts val="0"/>
                        </a:spcBef>
                        <a:spcAft>
                          <a:spcPts val="0"/>
                        </a:spcAft>
                      </a:pPr>
                      <a:r>
                        <a:rPr lang="en-US" sz="3600" kern="0" dirty="0">
                          <a:solidFill>
                            <a:schemeClr val="bg1"/>
                          </a:solidFill>
                          <a:effectLst/>
                        </a:rPr>
                        <a:t>Silent</a:t>
                      </a:r>
                      <a:endParaRPr lang="en-US" sz="3600" kern="100" dirty="0">
                        <a:solidFill>
                          <a:schemeClr val="bg1"/>
                        </a:solidFill>
                        <a:effectLst/>
                        <a:latin typeface="Times New Roman"/>
                        <a:ea typeface="PMingLiU"/>
                      </a:endParaRPr>
                    </a:p>
                  </a:txBody>
                  <a:tcPr marL="17780" marR="17780" marT="0" marB="0">
                    <a:solidFill>
                      <a:srgbClr val="002060"/>
                    </a:solidFill>
                  </a:tcPr>
                </a:tc>
              </a:tr>
              <a:tr h="439420">
                <a:tc>
                  <a:txBody>
                    <a:bodyPr/>
                    <a:lstStyle/>
                    <a:p>
                      <a:pPr marL="0" marR="56515">
                        <a:spcBef>
                          <a:spcPts val="0"/>
                        </a:spcBef>
                        <a:spcAft>
                          <a:spcPts val="0"/>
                        </a:spcAft>
                      </a:pPr>
                      <a:r>
                        <a:rPr lang="en-US" sz="5400" kern="0">
                          <a:solidFill>
                            <a:srgbClr val="FFFF00"/>
                          </a:solidFill>
                          <a:effectLst/>
                        </a:rPr>
                        <a:t> </a:t>
                      </a:r>
                      <a:endParaRPr lang="en-US" sz="5400" kern="10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5400" kern="0" dirty="0">
                          <a:solidFill>
                            <a:srgbClr val="FFFF00"/>
                          </a:solidFill>
                          <a:effectLst/>
                          <a:latin typeface="Bwhebb" pitchFamily="2" charset="0"/>
                        </a:rPr>
                        <a:t>  .    w&gt;</a:t>
                      </a:r>
                      <a:endParaRPr lang="en-US" sz="5400" kern="100" dirty="0">
                        <a:solidFill>
                          <a:srgbClr val="FFFF00"/>
                        </a:solidFill>
                        <a:effectLst/>
                        <a:latin typeface="Bwhebb" pitchFamily="2" charset="0"/>
                        <a:ea typeface="PMingLiU"/>
                      </a:endParaRPr>
                    </a:p>
                  </a:txBody>
                  <a:tcPr marL="17780" marR="17780" marT="0" marB="0">
                    <a:solidFill>
                      <a:srgbClr val="002060"/>
                    </a:solidFill>
                  </a:tcPr>
                </a:tc>
                <a:tc>
                  <a:txBody>
                    <a:bodyPr/>
                    <a:lstStyle/>
                    <a:p>
                      <a:pPr marL="0" marR="56515">
                        <a:spcBef>
                          <a:spcPts val="0"/>
                        </a:spcBef>
                        <a:spcAft>
                          <a:spcPts val="0"/>
                        </a:spcAft>
                      </a:pPr>
                      <a:r>
                        <a:rPr lang="en-US" sz="5400" kern="0" dirty="0">
                          <a:solidFill>
                            <a:srgbClr val="FFFF00"/>
                          </a:solidFill>
                          <a:effectLst/>
                        </a:rPr>
                        <a:t> </a:t>
                      </a:r>
                      <a:endParaRPr lang="en-US" sz="5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dirty="0">
                          <a:solidFill>
                            <a:schemeClr val="bg1"/>
                          </a:solidFill>
                          <a:effectLst/>
                        </a:rPr>
                        <a:t> </a:t>
                      </a:r>
                      <a:endParaRPr lang="en-US" sz="36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indent="304800">
                        <a:spcBef>
                          <a:spcPts val="0"/>
                        </a:spcBef>
                        <a:spcAft>
                          <a:spcPts val="0"/>
                        </a:spcAft>
                      </a:pPr>
                      <a:r>
                        <a:rPr lang="en-US" sz="5400" kern="0" dirty="0" smtClean="0">
                          <a:solidFill>
                            <a:srgbClr val="FFFF00"/>
                          </a:solidFill>
                          <a:effectLst/>
                          <a:latin typeface="Bwhebb" pitchFamily="2" charset="0"/>
                        </a:rPr>
                        <a:t> .  </a:t>
                      </a:r>
                      <a:r>
                        <a:rPr lang="en-US" sz="5400" kern="0" dirty="0" err="1">
                          <a:solidFill>
                            <a:srgbClr val="FFFF00"/>
                          </a:solidFill>
                          <a:effectLst/>
                          <a:latin typeface="Bwhebb" pitchFamily="2" charset="0"/>
                        </a:rPr>
                        <a:t>q.x</a:t>
                      </a:r>
                      <a:r>
                        <a:rPr lang="en-US" sz="5400" kern="0" dirty="0">
                          <a:solidFill>
                            <a:srgbClr val="FFFF00"/>
                          </a:solidFill>
                          <a:effectLst/>
                          <a:latin typeface="Bwhebb" pitchFamily="2" charset="0"/>
                        </a:rPr>
                        <a:t>{</a:t>
                      </a:r>
                      <a:endParaRPr lang="en-US" sz="5400" kern="100" dirty="0">
                        <a:solidFill>
                          <a:srgbClr val="FFFF00"/>
                        </a:solidFill>
                        <a:effectLst/>
                        <a:latin typeface="Bwhebb" pitchFamily="2" charset="0"/>
                        <a:ea typeface="PMingLiU"/>
                      </a:endParaRPr>
                    </a:p>
                  </a:txBody>
                  <a:tcPr marL="17780" marR="17780" marT="0" marB="0">
                    <a:solidFill>
                      <a:srgbClr val="002060"/>
                    </a:solidFill>
                  </a:tcPr>
                </a:tc>
              </a:tr>
            </a:tbl>
          </a:graphicData>
        </a:graphic>
      </p:graphicFrame>
      <p:sp>
        <p:nvSpPr>
          <p:cNvPr id="3" name="Rectangle 1"/>
          <p:cNvSpPr>
            <a:spLocks noChangeArrowheads="1"/>
          </p:cNvSpPr>
          <p:nvPr/>
        </p:nvSpPr>
        <p:spPr bwMode="auto">
          <a:xfrm>
            <a:off x="3556000" y="2713038"/>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57132" bIns="0" numCol="1" anchor="ctr" anchorCtr="0" compatLnSpc="1">
            <a:prstTxWarp prst="textNoShape">
              <a:avLst/>
            </a:prstTxWarp>
            <a:spAutoFit/>
          </a:bodyPr>
          <a:lstStyle/>
          <a:p>
            <a:pPr marL="0" marR="0" lvl="0" indent="3048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2709952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文本框 1"/>
          <p:cNvSpPr txBox="1"/>
          <p:nvPr/>
        </p:nvSpPr>
        <p:spPr>
          <a:xfrm>
            <a:off x="261764" y="123368"/>
            <a:ext cx="3168352" cy="583565"/>
          </a:xfrm>
          <a:prstGeom prst="rect">
            <a:avLst/>
          </a:prstGeom>
          <a:solidFill>
            <a:srgbClr val="002060"/>
          </a:solidFill>
          <a:ln w="9525">
            <a:noFill/>
          </a:ln>
        </p:spPr>
        <p:txBody>
          <a:bodyPr wrap="square" anchor="t">
            <a:spAutoFit/>
          </a:bodyPr>
          <a:lstStyle/>
          <a:p>
            <a:pPr algn="ctr"/>
            <a:r>
              <a:rPr lang="en-US" altLang="zh-CN" sz="3200" b="1" dirty="0" smtClean="0">
                <a:solidFill>
                  <a:srgbClr val="FFFF00"/>
                </a:solidFill>
                <a:sym typeface="宋体" panose="02010600030101010101" pitchFamily="2" charset="-122"/>
              </a:rPr>
              <a:t>Isaiah 61:10</a:t>
            </a:r>
            <a:endParaRPr lang="zh-CN" altLang="en-US" sz="3200" b="1" dirty="0">
              <a:solidFill>
                <a:srgbClr val="FFFF00"/>
              </a:solidFill>
            </a:endParaRPr>
          </a:p>
        </p:txBody>
      </p:sp>
      <p:pic>
        <p:nvPicPr>
          <p:cNvPr id="15" name="图片 14"/>
          <p:cNvPicPr>
            <a:picLocks noChangeAspect="1"/>
          </p:cNvPicPr>
          <p:nvPr/>
        </p:nvPicPr>
        <p:blipFill>
          <a:blip r:embed="rId2"/>
          <a:stretch>
            <a:fillRect/>
          </a:stretch>
        </p:blipFill>
        <p:spPr>
          <a:xfrm>
            <a:off x="514640" y="1052736"/>
            <a:ext cx="9078135" cy="628650"/>
          </a:xfrm>
          <a:prstGeom prst="rect">
            <a:avLst/>
          </a:prstGeom>
        </p:spPr>
      </p:pic>
      <p:pic>
        <p:nvPicPr>
          <p:cNvPr id="16" name="图片 15"/>
          <p:cNvPicPr>
            <a:picLocks noChangeAspect="1"/>
          </p:cNvPicPr>
          <p:nvPr/>
        </p:nvPicPr>
        <p:blipFill>
          <a:blip r:embed="rId3"/>
          <a:stretch>
            <a:fillRect/>
          </a:stretch>
        </p:blipFill>
        <p:spPr>
          <a:xfrm>
            <a:off x="261764" y="1916832"/>
            <a:ext cx="10436681" cy="609600"/>
          </a:xfrm>
          <a:prstGeom prst="rect">
            <a:avLst/>
          </a:prstGeom>
        </p:spPr>
      </p:pic>
      <p:pic>
        <p:nvPicPr>
          <p:cNvPr id="22" name="图片 21"/>
          <p:cNvPicPr>
            <a:picLocks noChangeAspect="1"/>
          </p:cNvPicPr>
          <p:nvPr/>
        </p:nvPicPr>
        <p:blipFill>
          <a:blip r:embed="rId3"/>
          <a:stretch>
            <a:fillRect/>
          </a:stretch>
        </p:blipFill>
        <p:spPr>
          <a:xfrm>
            <a:off x="837828" y="2708920"/>
            <a:ext cx="10436681" cy="609600"/>
          </a:xfrm>
          <a:prstGeom prst="rect">
            <a:avLst/>
          </a:prstGeom>
        </p:spPr>
      </p:pic>
      <p:pic>
        <p:nvPicPr>
          <p:cNvPr id="7" name="图片 6"/>
          <p:cNvPicPr>
            <a:picLocks noChangeAspect="1"/>
          </p:cNvPicPr>
          <p:nvPr/>
        </p:nvPicPr>
        <p:blipFill>
          <a:blip r:embed="rId4"/>
          <a:stretch>
            <a:fillRect/>
          </a:stretch>
        </p:blipFill>
        <p:spPr>
          <a:xfrm>
            <a:off x="453547" y="2761720"/>
            <a:ext cx="611220" cy="504000"/>
          </a:xfrm>
          <a:prstGeom prst="rect">
            <a:avLst/>
          </a:prstGeom>
        </p:spPr>
      </p:pic>
      <p:pic>
        <p:nvPicPr>
          <p:cNvPr id="8" name="图片 7"/>
          <p:cNvPicPr>
            <a:picLocks noChangeAspect="1"/>
          </p:cNvPicPr>
          <p:nvPr/>
        </p:nvPicPr>
        <p:blipFill>
          <a:blip r:embed="rId4"/>
          <a:stretch>
            <a:fillRect/>
          </a:stretch>
        </p:blipFill>
        <p:spPr>
          <a:xfrm>
            <a:off x="9592775" y="1142043"/>
            <a:ext cx="682474" cy="504000"/>
          </a:xfrm>
          <a:prstGeom prst="rect">
            <a:avLst/>
          </a:prstGeom>
        </p:spPr>
      </p:pic>
      <p:sp>
        <p:nvSpPr>
          <p:cNvPr id="2" name="Rectangle 1"/>
          <p:cNvSpPr/>
          <p:nvPr/>
        </p:nvSpPr>
        <p:spPr>
          <a:xfrm>
            <a:off x="453546" y="3861048"/>
            <a:ext cx="11185481" cy="2000548"/>
          </a:xfrm>
          <a:prstGeom prst="rect">
            <a:avLst/>
          </a:prstGeom>
          <a:solidFill>
            <a:srgbClr val="002060"/>
          </a:solidFill>
        </p:spPr>
        <p:txBody>
          <a:bodyPr wrap="square">
            <a:spAutoFit/>
          </a:bodyPr>
          <a:lstStyle/>
          <a:p>
            <a:r>
              <a:rPr lang="en-US" sz="3600" dirty="0" smtClean="0">
                <a:solidFill>
                  <a:schemeClr val="bg1"/>
                </a:solidFill>
              </a:rPr>
              <a:t>    //   </a:t>
            </a:r>
            <a:r>
              <a:rPr lang="en-US" sz="3600" dirty="0" err="1" smtClean="0">
                <a:solidFill>
                  <a:schemeClr val="bg1"/>
                </a:solidFill>
              </a:rPr>
              <a:t>Sos</a:t>
            </a:r>
            <a:r>
              <a:rPr lang="en-US" sz="3600" dirty="0" smtClean="0">
                <a:solidFill>
                  <a:schemeClr val="bg1"/>
                </a:solidFill>
              </a:rPr>
              <a:t> </a:t>
            </a:r>
            <a:r>
              <a:rPr lang="en-US" sz="3600" dirty="0" err="1" smtClean="0">
                <a:solidFill>
                  <a:schemeClr val="bg1"/>
                </a:solidFill>
              </a:rPr>
              <a:t>asis</a:t>
            </a:r>
            <a:r>
              <a:rPr lang="en-US" sz="3600" dirty="0" smtClean="0">
                <a:solidFill>
                  <a:schemeClr val="bg1"/>
                </a:solidFill>
              </a:rPr>
              <a:t> </a:t>
            </a:r>
            <a:r>
              <a:rPr lang="en-US" sz="3600" dirty="0" err="1" smtClean="0">
                <a:solidFill>
                  <a:schemeClr val="bg1"/>
                </a:solidFill>
              </a:rPr>
              <a:t>ba-Adonay</a:t>
            </a:r>
            <a:r>
              <a:rPr lang="en-US" sz="3600" dirty="0" smtClean="0">
                <a:solidFill>
                  <a:schemeClr val="bg1"/>
                </a:solidFill>
              </a:rPr>
              <a:t> </a:t>
            </a:r>
            <a:r>
              <a:rPr lang="en-US" sz="3600" dirty="0" err="1" smtClean="0">
                <a:solidFill>
                  <a:schemeClr val="bg1"/>
                </a:solidFill>
              </a:rPr>
              <a:t>tagel</a:t>
            </a:r>
            <a:r>
              <a:rPr lang="en-US" sz="3600" dirty="0" smtClean="0">
                <a:solidFill>
                  <a:schemeClr val="bg1"/>
                </a:solidFill>
              </a:rPr>
              <a:t> </a:t>
            </a:r>
            <a:r>
              <a:rPr lang="en-US" sz="3600" dirty="0" err="1" smtClean="0">
                <a:solidFill>
                  <a:schemeClr val="bg1"/>
                </a:solidFill>
              </a:rPr>
              <a:t>nafshi</a:t>
            </a:r>
            <a:r>
              <a:rPr lang="en-US" sz="3600" dirty="0" smtClean="0">
                <a:solidFill>
                  <a:schemeClr val="bg1"/>
                </a:solidFill>
              </a:rPr>
              <a:t> be-</a:t>
            </a:r>
            <a:r>
              <a:rPr lang="en-US" sz="3600" dirty="0" err="1" smtClean="0">
                <a:solidFill>
                  <a:schemeClr val="bg1"/>
                </a:solidFill>
              </a:rPr>
              <a:t>Elohay</a:t>
            </a:r>
            <a:endParaRPr lang="en-US" sz="800" dirty="0" smtClean="0">
              <a:solidFill>
                <a:schemeClr val="bg1"/>
              </a:solidFill>
            </a:endParaRPr>
          </a:p>
          <a:p>
            <a:endParaRPr lang="en-US" sz="800" dirty="0" smtClean="0">
              <a:solidFill>
                <a:schemeClr val="bg1"/>
              </a:solidFill>
            </a:endParaRPr>
          </a:p>
          <a:p>
            <a:pPr algn="ctr"/>
            <a:r>
              <a:rPr lang="en-US" sz="3600" dirty="0" smtClean="0">
                <a:solidFill>
                  <a:schemeClr val="bg1"/>
                </a:solidFill>
              </a:rPr>
              <a:t>Ki </a:t>
            </a:r>
            <a:r>
              <a:rPr lang="en-US" sz="3600" dirty="0" err="1" smtClean="0">
                <a:solidFill>
                  <a:schemeClr val="bg1"/>
                </a:solidFill>
              </a:rPr>
              <a:t>hilbishani</a:t>
            </a:r>
            <a:r>
              <a:rPr lang="en-US" sz="3600" dirty="0" smtClean="0">
                <a:solidFill>
                  <a:schemeClr val="bg1"/>
                </a:solidFill>
              </a:rPr>
              <a:t> </a:t>
            </a:r>
            <a:r>
              <a:rPr lang="en-US" sz="3600" dirty="0" err="1" smtClean="0">
                <a:solidFill>
                  <a:schemeClr val="bg1"/>
                </a:solidFill>
              </a:rPr>
              <a:t>bigdey</a:t>
            </a:r>
            <a:r>
              <a:rPr lang="en-US" sz="3600" dirty="0" smtClean="0">
                <a:solidFill>
                  <a:schemeClr val="bg1"/>
                </a:solidFill>
              </a:rPr>
              <a:t> </a:t>
            </a:r>
            <a:r>
              <a:rPr lang="en-US" sz="3600" dirty="0" err="1" smtClean="0">
                <a:solidFill>
                  <a:schemeClr val="bg1"/>
                </a:solidFill>
              </a:rPr>
              <a:t>yesha</a:t>
            </a:r>
            <a:r>
              <a:rPr lang="en-US" sz="3600" dirty="0" smtClean="0">
                <a:solidFill>
                  <a:schemeClr val="bg1"/>
                </a:solidFill>
              </a:rPr>
              <a:t> me-</a:t>
            </a:r>
            <a:r>
              <a:rPr lang="en-US" sz="3600" dirty="0" err="1" smtClean="0">
                <a:solidFill>
                  <a:schemeClr val="bg1"/>
                </a:solidFill>
              </a:rPr>
              <a:t>il</a:t>
            </a:r>
            <a:r>
              <a:rPr lang="en-US" sz="3600" dirty="0" smtClean="0">
                <a:solidFill>
                  <a:schemeClr val="bg1"/>
                </a:solidFill>
              </a:rPr>
              <a:t> </a:t>
            </a:r>
            <a:r>
              <a:rPr lang="en-US" sz="3600" dirty="0" err="1" smtClean="0">
                <a:solidFill>
                  <a:schemeClr val="bg1"/>
                </a:solidFill>
              </a:rPr>
              <a:t>tsdaka</a:t>
            </a:r>
            <a:r>
              <a:rPr lang="en-US" sz="3600" dirty="0" smtClean="0">
                <a:solidFill>
                  <a:schemeClr val="bg1"/>
                </a:solidFill>
              </a:rPr>
              <a:t> ye-</a:t>
            </a:r>
            <a:r>
              <a:rPr lang="en-US" sz="3600" dirty="0" err="1" smtClean="0">
                <a:solidFill>
                  <a:schemeClr val="bg1"/>
                </a:solidFill>
              </a:rPr>
              <a:t>atani</a:t>
            </a:r>
            <a:endParaRPr lang="en-US" sz="800" dirty="0" smtClean="0">
              <a:solidFill>
                <a:schemeClr val="bg1"/>
              </a:solidFill>
            </a:endParaRPr>
          </a:p>
          <a:p>
            <a:pPr algn="ctr"/>
            <a:endParaRPr lang="en-US" sz="800" dirty="0" smtClean="0">
              <a:solidFill>
                <a:schemeClr val="bg1"/>
              </a:solidFill>
            </a:endParaRPr>
          </a:p>
          <a:p>
            <a:pPr algn="ctr"/>
            <a:r>
              <a:rPr lang="en-US" sz="3600" dirty="0" smtClean="0">
                <a:solidFill>
                  <a:schemeClr val="bg1"/>
                </a:solidFill>
              </a:rPr>
              <a:t>Ki </a:t>
            </a:r>
            <a:r>
              <a:rPr lang="en-US" sz="3600" dirty="0" err="1">
                <a:solidFill>
                  <a:schemeClr val="bg1"/>
                </a:solidFill>
              </a:rPr>
              <a:t>hilbishani</a:t>
            </a:r>
            <a:r>
              <a:rPr lang="en-US" sz="3600" dirty="0">
                <a:solidFill>
                  <a:schemeClr val="bg1"/>
                </a:solidFill>
              </a:rPr>
              <a:t> </a:t>
            </a:r>
            <a:r>
              <a:rPr lang="en-US" sz="3600" dirty="0" err="1">
                <a:solidFill>
                  <a:schemeClr val="bg1"/>
                </a:solidFill>
              </a:rPr>
              <a:t>bigdey</a:t>
            </a:r>
            <a:r>
              <a:rPr lang="en-US" sz="3600" dirty="0">
                <a:solidFill>
                  <a:schemeClr val="bg1"/>
                </a:solidFill>
              </a:rPr>
              <a:t> </a:t>
            </a:r>
            <a:r>
              <a:rPr lang="en-US" sz="3600" dirty="0" err="1">
                <a:solidFill>
                  <a:schemeClr val="bg1"/>
                </a:solidFill>
              </a:rPr>
              <a:t>yesha</a:t>
            </a:r>
            <a:r>
              <a:rPr lang="en-US" sz="3600" dirty="0">
                <a:solidFill>
                  <a:schemeClr val="bg1"/>
                </a:solidFill>
              </a:rPr>
              <a:t> me-</a:t>
            </a:r>
            <a:r>
              <a:rPr lang="en-US" sz="3600" dirty="0" err="1">
                <a:solidFill>
                  <a:schemeClr val="bg1"/>
                </a:solidFill>
              </a:rPr>
              <a:t>il</a:t>
            </a:r>
            <a:r>
              <a:rPr lang="en-US" sz="3600" dirty="0">
                <a:solidFill>
                  <a:schemeClr val="bg1"/>
                </a:solidFill>
              </a:rPr>
              <a:t> </a:t>
            </a:r>
            <a:r>
              <a:rPr lang="en-US" sz="3600" dirty="0" err="1">
                <a:solidFill>
                  <a:schemeClr val="bg1"/>
                </a:solidFill>
              </a:rPr>
              <a:t>tsdaka</a:t>
            </a:r>
            <a:r>
              <a:rPr lang="en-US" sz="3600" dirty="0">
                <a:solidFill>
                  <a:schemeClr val="bg1"/>
                </a:solidFill>
              </a:rPr>
              <a:t> </a:t>
            </a:r>
            <a:r>
              <a:rPr lang="en-US" sz="3600" dirty="0" smtClean="0">
                <a:solidFill>
                  <a:schemeClr val="bg1"/>
                </a:solidFill>
              </a:rPr>
              <a:t>ye-</a:t>
            </a:r>
            <a:r>
              <a:rPr lang="en-US" sz="3600" dirty="0" err="1" smtClean="0">
                <a:solidFill>
                  <a:schemeClr val="bg1"/>
                </a:solidFill>
              </a:rPr>
              <a:t>atani</a:t>
            </a:r>
            <a:r>
              <a:rPr lang="en-US" sz="3600" dirty="0" smtClean="0">
                <a:solidFill>
                  <a:schemeClr val="bg1"/>
                </a:solidFill>
              </a:rPr>
              <a:t>   //</a:t>
            </a:r>
            <a:endParaRPr lang="en-US" sz="3600" dirty="0">
              <a:solidFill>
                <a:schemeClr val="bg1"/>
              </a:solidFill>
            </a:endParaRPr>
          </a:p>
        </p:txBody>
      </p:sp>
    </p:spTree>
    <p:extLst>
      <p:ext uri="{BB962C8B-B14F-4D97-AF65-F5344CB8AC3E}">
        <p14:creationId xmlns:p14="http://schemas.microsoft.com/office/powerpoint/2010/main" val="21673837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18195578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7596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5524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08543"/>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5600" b="1" dirty="0">
                <a:solidFill>
                  <a:srgbClr val="C00000"/>
                </a:solidFill>
              </a:rPr>
              <a:t>Interesting Hebrew </a:t>
            </a:r>
            <a:r>
              <a:rPr lang="en-US" sz="5600" b="1" dirty="0" smtClean="0">
                <a:solidFill>
                  <a:srgbClr val="C00000"/>
                </a:solidFill>
              </a:rPr>
              <a:t>(XII</a:t>
            </a:r>
            <a:r>
              <a:rPr lang="en-US" altLang="zh-CN" sz="5600" b="1" dirty="0" smtClean="0">
                <a:solidFill>
                  <a:srgbClr val="C00000"/>
                </a:solidFill>
              </a:rPr>
              <a:t>I</a:t>
            </a:r>
            <a:r>
              <a:rPr lang="en-US" sz="5600" b="1" dirty="0" smtClean="0">
                <a:solidFill>
                  <a:srgbClr val="C00000"/>
                </a:solidFill>
              </a:rPr>
              <a:t>)</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a:solidFill>
                  <a:srgbClr val="C00000"/>
                </a:solidFill>
              </a:rPr>
              <a:t>十三</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83336583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601912" y="14153"/>
            <a:ext cx="3288080" cy="646331"/>
          </a:xfrm>
          <a:prstGeom prst="rect">
            <a:avLst/>
          </a:prstGeom>
          <a:solidFill>
            <a:srgbClr val="002060"/>
          </a:solidFill>
        </p:spPr>
        <p:txBody>
          <a:bodyPr wrap="none" rtlCol="0">
            <a:spAutoFit/>
          </a:bodyPr>
          <a:lstStyle/>
          <a:p>
            <a:r>
              <a:rPr lang="en-US" altLang="zh-TW" sz="3600" b="1" dirty="0" smtClean="0">
                <a:solidFill>
                  <a:srgbClr val="FFFF00"/>
                </a:solidFill>
              </a:rPr>
              <a:t>Zechariah 1:6 </a:t>
            </a:r>
            <a:endParaRPr lang="zh-TW" altLang="en-US" sz="3600" b="1" dirty="0">
              <a:solidFill>
                <a:srgbClr val="FFFF00"/>
              </a:solidFill>
            </a:endParaRPr>
          </a:p>
        </p:txBody>
      </p:sp>
      <p:sp>
        <p:nvSpPr>
          <p:cNvPr id="7" name="文字方塊 6"/>
          <p:cNvSpPr txBox="1"/>
          <p:nvPr/>
        </p:nvSpPr>
        <p:spPr>
          <a:xfrm>
            <a:off x="911188" y="5288339"/>
            <a:ext cx="10654409" cy="646331"/>
          </a:xfrm>
          <a:prstGeom prst="rect">
            <a:avLst/>
          </a:prstGeom>
          <a:noFill/>
        </p:spPr>
        <p:txBody>
          <a:bodyPr wrap="square" rtlCol="0">
            <a:spAutoFit/>
          </a:bodyPr>
          <a:lstStyle/>
          <a:p>
            <a:r>
              <a:rPr lang="zh-TW" altLang="en-US" dirty="0"/>
              <a:t>只是我的言語和律例，就是所吩咐我僕人眾先知的，豈不臨到你們列祖嗎？他們就回頭，說：</a:t>
            </a:r>
            <a:r>
              <a:rPr lang="en-US" altLang="zh-TW" dirty="0"/>
              <a:t>『</a:t>
            </a:r>
            <a:r>
              <a:rPr lang="zh-TW" altLang="en-US" dirty="0"/>
              <a:t>萬軍之耶和華定意按我們的行動作為向我們怎樣行，他已照樣行了。</a:t>
            </a:r>
            <a:r>
              <a:rPr lang="en-US" altLang="zh-TW" dirty="0"/>
              <a:t>』</a:t>
            </a:r>
            <a:r>
              <a:rPr lang="zh-TW" altLang="en-US" dirty="0"/>
              <a:t>」</a:t>
            </a:r>
          </a:p>
        </p:txBody>
      </p:sp>
      <p:sp>
        <p:nvSpPr>
          <p:cNvPr id="9" name="文字方塊 8"/>
          <p:cNvSpPr txBox="1"/>
          <p:nvPr/>
        </p:nvSpPr>
        <p:spPr>
          <a:xfrm>
            <a:off x="911188" y="5934670"/>
            <a:ext cx="10654409" cy="646331"/>
          </a:xfrm>
          <a:prstGeom prst="rect">
            <a:avLst/>
          </a:prstGeom>
          <a:noFill/>
        </p:spPr>
        <p:txBody>
          <a:bodyPr wrap="square" rtlCol="0">
            <a:spAutoFit/>
          </a:bodyPr>
          <a:lstStyle/>
          <a:p>
            <a:r>
              <a:rPr lang="zh-CN" altLang="en-US" dirty="0"/>
              <a:t>只是我的言语和律例，就是所吩咐我仆人众先知的，岂不临到你们列祖吗？他们就回头，说：</a:t>
            </a:r>
            <a:r>
              <a:rPr lang="en-US" altLang="zh-CN" dirty="0"/>
              <a:t>『</a:t>
            </a:r>
            <a:r>
              <a:rPr lang="zh-CN" altLang="en-US" dirty="0"/>
              <a:t>万军之耶和华定意按我们的行动作为向我们怎样行，他已照样行了。</a:t>
            </a:r>
            <a:r>
              <a:rPr lang="en-US" altLang="zh-CN" dirty="0"/>
              <a:t>』</a:t>
            </a:r>
            <a:r>
              <a:rPr lang="zh-CN" altLang="en-US" dirty="0"/>
              <a:t>」</a:t>
            </a:r>
            <a:endParaRPr lang="zh-TW" altLang="en-US" dirty="0"/>
          </a:p>
        </p:txBody>
      </p:sp>
      <p:pic>
        <p:nvPicPr>
          <p:cNvPr id="3" name="圖片 2"/>
          <p:cNvPicPr>
            <a:picLocks noChangeAspect="1"/>
          </p:cNvPicPr>
          <p:nvPr/>
        </p:nvPicPr>
        <p:blipFill>
          <a:blip r:embed="rId2"/>
          <a:stretch>
            <a:fillRect/>
          </a:stretch>
        </p:blipFill>
        <p:spPr>
          <a:xfrm>
            <a:off x="117748" y="704474"/>
            <a:ext cx="10174479" cy="4436633"/>
          </a:xfrm>
          <a:prstGeom prst="rect">
            <a:avLst/>
          </a:prstGeom>
        </p:spPr>
      </p:pic>
    </p:spTree>
    <p:extLst>
      <p:ext uri="{BB962C8B-B14F-4D97-AF65-F5344CB8AC3E}">
        <p14:creationId xmlns:p14="http://schemas.microsoft.com/office/powerpoint/2010/main" val="351135596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537344" y="41884"/>
            <a:ext cx="3288080" cy="646331"/>
          </a:xfrm>
          <a:prstGeom prst="rect">
            <a:avLst/>
          </a:prstGeom>
          <a:solidFill>
            <a:srgbClr val="002060"/>
          </a:solidFill>
        </p:spPr>
        <p:txBody>
          <a:bodyPr wrap="none" rtlCol="0">
            <a:spAutoFit/>
          </a:bodyPr>
          <a:lstStyle/>
          <a:p>
            <a:r>
              <a:rPr lang="en-US" altLang="zh-TW" sz="3600" b="1" dirty="0" smtClean="0">
                <a:solidFill>
                  <a:srgbClr val="FFFF00"/>
                </a:solidFill>
              </a:rPr>
              <a:t>Zechariah 1:7 </a:t>
            </a:r>
            <a:endParaRPr lang="zh-TW" altLang="en-US" sz="3600" b="1" dirty="0">
              <a:solidFill>
                <a:srgbClr val="FFFF00"/>
              </a:solidFill>
            </a:endParaRPr>
          </a:p>
        </p:txBody>
      </p:sp>
      <p:sp>
        <p:nvSpPr>
          <p:cNvPr id="7" name="文字方塊 6"/>
          <p:cNvSpPr txBox="1"/>
          <p:nvPr/>
        </p:nvSpPr>
        <p:spPr>
          <a:xfrm>
            <a:off x="912221" y="5258664"/>
            <a:ext cx="10654409" cy="646331"/>
          </a:xfrm>
          <a:prstGeom prst="rect">
            <a:avLst/>
          </a:prstGeom>
          <a:noFill/>
        </p:spPr>
        <p:txBody>
          <a:bodyPr wrap="square" rtlCol="0">
            <a:spAutoFit/>
          </a:bodyPr>
          <a:lstStyle/>
          <a:p>
            <a:r>
              <a:rPr lang="zh-TW" altLang="en-US" dirty="0"/>
              <a:t>大利烏第二年十一月，就是細罷特月二十四日，耶和華的話臨到易多的孫子、比利家的兒子先知撒迦利亞，說：</a:t>
            </a:r>
          </a:p>
        </p:txBody>
      </p:sp>
      <p:sp>
        <p:nvSpPr>
          <p:cNvPr id="9" name="文字方塊 8"/>
          <p:cNvSpPr txBox="1"/>
          <p:nvPr/>
        </p:nvSpPr>
        <p:spPr>
          <a:xfrm>
            <a:off x="911188" y="5934671"/>
            <a:ext cx="10654409" cy="646331"/>
          </a:xfrm>
          <a:prstGeom prst="rect">
            <a:avLst/>
          </a:prstGeom>
          <a:noFill/>
        </p:spPr>
        <p:txBody>
          <a:bodyPr wrap="square" rtlCol="0">
            <a:spAutoFit/>
          </a:bodyPr>
          <a:lstStyle/>
          <a:p>
            <a:r>
              <a:rPr lang="zh-CN" altLang="en-US" dirty="0"/>
              <a:t>大利乌第二年十一月，就是细罢特月二十四日，耶和华的话临到易多的孙子、比利家的儿子先知撒迦利亚，说：</a:t>
            </a:r>
            <a:endParaRPr lang="zh-TW" altLang="en-US" dirty="0"/>
          </a:p>
        </p:txBody>
      </p:sp>
      <p:pic>
        <p:nvPicPr>
          <p:cNvPr id="3" name="圖片 2"/>
          <p:cNvPicPr>
            <a:picLocks noChangeAspect="1"/>
          </p:cNvPicPr>
          <p:nvPr/>
        </p:nvPicPr>
        <p:blipFill>
          <a:blip r:embed="rId2"/>
          <a:stretch>
            <a:fillRect/>
          </a:stretch>
        </p:blipFill>
        <p:spPr>
          <a:xfrm>
            <a:off x="1197868" y="699634"/>
            <a:ext cx="8542724" cy="4455643"/>
          </a:xfrm>
          <a:prstGeom prst="rect">
            <a:avLst/>
          </a:prstGeom>
        </p:spPr>
      </p:pic>
    </p:spTree>
    <p:extLst>
      <p:ext uri="{BB962C8B-B14F-4D97-AF65-F5344CB8AC3E}">
        <p14:creationId xmlns:p14="http://schemas.microsoft.com/office/powerpoint/2010/main" val="126853241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438679" y="188640"/>
            <a:ext cx="3776996" cy="707886"/>
          </a:xfrm>
          <a:prstGeom prst="rect">
            <a:avLst/>
          </a:prstGeom>
          <a:solidFill>
            <a:srgbClr val="002060"/>
          </a:solidFill>
        </p:spPr>
        <p:txBody>
          <a:bodyPr wrap="none" rtlCol="0">
            <a:spAutoFit/>
          </a:bodyPr>
          <a:lstStyle/>
          <a:p>
            <a:r>
              <a:rPr lang="en-US" altLang="zh-TW" sz="4000" b="1" dirty="0" smtClean="0">
                <a:solidFill>
                  <a:srgbClr val="FFFF00"/>
                </a:solidFill>
              </a:rPr>
              <a:t>Zechariah 1:8 </a:t>
            </a:r>
            <a:endParaRPr lang="zh-TW" altLang="en-US" sz="4000" b="1" dirty="0">
              <a:solidFill>
                <a:srgbClr val="FFFF00"/>
              </a:solidFill>
            </a:endParaRPr>
          </a:p>
        </p:txBody>
      </p:sp>
      <p:sp>
        <p:nvSpPr>
          <p:cNvPr id="7" name="文字方塊 6"/>
          <p:cNvSpPr txBox="1"/>
          <p:nvPr/>
        </p:nvSpPr>
        <p:spPr>
          <a:xfrm>
            <a:off x="911188" y="5103904"/>
            <a:ext cx="10654409" cy="369332"/>
          </a:xfrm>
          <a:prstGeom prst="rect">
            <a:avLst/>
          </a:prstGeom>
          <a:noFill/>
        </p:spPr>
        <p:txBody>
          <a:bodyPr wrap="square" rtlCol="0">
            <a:spAutoFit/>
          </a:bodyPr>
          <a:lstStyle/>
          <a:p>
            <a:r>
              <a:rPr lang="zh-TW" altLang="en-US" dirty="0"/>
              <a:t>「我夜間觀看，見一人騎著紅馬，站在窪地番石榴樹中間。在他身後又有紅馬、黃馬，和白馬。」</a:t>
            </a:r>
          </a:p>
        </p:txBody>
      </p:sp>
      <p:sp>
        <p:nvSpPr>
          <p:cNvPr id="9" name="文字方塊 8"/>
          <p:cNvSpPr txBox="1"/>
          <p:nvPr/>
        </p:nvSpPr>
        <p:spPr>
          <a:xfrm>
            <a:off x="906284" y="5584632"/>
            <a:ext cx="10654409" cy="369332"/>
          </a:xfrm>
          <a:prstGeom prst="rect">
            <a:avLst/>
          </a:prstGeom>
          <a:noFill/>
        </p:spPr>
        <p:txBody>
          <a:bodyPr wrap="square" rtlCol="0">
            <a:spAutoFit/>
          </a:bodyPr>
          <a:lstStyle/>
          <a:p>
            <a:r>
              <a:rPr lang="zh-CN" altLang="en-US" dirty="0"/>
              <a:t>「我夜间观看，见一人骑著红马，站在洼地番石榴树中间。在他身后又有红马、黄马，和白马。」</a:t>
            </a:r>
            <a:endParaRPr lang="zh-TW" altLang="en-US" dirty="0"/>
          </a:p>
        </p:txBody>
      </p:sp>
      <p:pic>
        <p:nvPicPr>
          <p:cNvPr id="8" name="圖片 2"/>
          <p:cNvPicPr>
            <a:picLocks noChangeAspect="1"/>
          </p:cNvPicPr>
          <p:nvPr/>
        </p:nvPicPr>
        <p:blipFill>
          <a:blip r:embed="rId2"/>
          <a:stretch>
            <a:fillRect/>
          </a:stretch>
        </p:blipFill>
        <p:spPr>
          <a:xfrm>
            <a:off x="261764" y="1332260"/>
            <a:ext cx="9941322" cy="3474720"/>
          </a:xfrm>
          <a:prstGeom prst="rect">
            <a:avLst/>
          </a:prstGeom>
        </p:spPr>
      </p:pic>
    </p:spTree>
    <p:extLst>
      <p:ext uri="{BB962C8B-B14F-4D97-AF65-F5344CB8AC3E}">
        <p14:creationId xmlns:p14="http://schemas.microsoft.com/office/powerpoint/2010/main" val="287262747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2641600" y="5715000"/>
            <a:ext cx="4672013" cy="566738"/>
          </a:xfrm>
        </p:spPr>
        <p:txBody>
          <a:bodyPr/>
          <a:lstStyle/>
          <a:p>
            <a:pPr eaLnBrk="1" hangingPunct="1"/>
            <a:r>
              <a:rPr lang="en-US" altLang="en-US" sz="2800" dirty="0" smtClean="0"/>
              <a:t>Myrtle (Zechariah 1:8)</a:t>
            </a:r>
          </a:p>
        </p:txBody>
      </p:sp>
      <p:sp>
        <p:nvSpPr>
          <p:cNvPr id="36867" name="Text Placeholder 3"/>
          <p:cNvSpPr>
            <a:spLocks noGrp="1"/>
          </p:cNvSpPr>
          <p:nvPr>
            <p:ph type="body" sz="half" idx="2"/>
          </p:nvPr>
        </p:nvSpPr>
        <p:spPr>
          <a:xfrm>
            <a:off x="0" y="6205538"/>
            <a:ext cx="12188825" cy="652462"/>
          </a:xfrm>
        </p:spPr>
        <p:txBody>
          <a:bodyPr>
            <a:normAutofit lnSpcReduction="10000"/>
          </a:bodyPr>
          <a:lstStyle/>
          <a:p>
            <a:pPr eaLnBrk="1" hangingPunct="1">
              <a:defRPr/>
            </a:pPr>
            <a:r>
              <a:rPr lang="en-US" altLang="en-US" sz="2000" b="1" dirty="0" smtClean="0"/>
              <a:t>A very small bushy shrub, usually only a few feet tall, but occasionally up to 15ft. Flowers cover the bush in spring and summer, followed by blue-purple fruit.</a:t>
            </a:r>
          </a:p>
        </p:txBody>
      </p:sp>
      <p:pic>
        <p:nvPicPr>
          <p:cNvPr id="116740" name="Picture 2"/>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5385" r="5385"/>
          <a:stretch>
            <a:fillRect/>
          </a:stretch>
        </p:blipFill>
        <p:spPr>
          <a:xfrm>
            <a:off x="837828" y="332656"/>
            <a:ext cx="9427201" cy="5303520"/>
          </a:xfrm>
          <a:noFill/>
        </p:spPr>
      </p:pic>
    </p:spTree>
    <p:extLst>
      <p:ext uri="{BB962C8B-B14F-4D97-AF65-F5344CB8AC3E}">
        <p14:creationId xmlns:p14="http://schemas.microsoft.com/office/powerpoint/2010/main" val="29577636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03125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enenuru.net/storage/HebrewAlphabet/Vowe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 y="908720"/>
            <a:ext cx="1218671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1"/>
          <p:cNvSpPr>
            <a:spLocks noChangeArrowheads="1"/>
          </p:cNvSpPr>
          <p:nvPr/>
        </p:nvSpPr>
        <p:spPr bwMode="auto">
          <a:xfrm>
            <a:off x="3286100" y="98426"/>
            <a:ext cx="4163319" cy="584775"/>
          </a:xfrm>
          <a:prstGeom prst="rect">
            <a:avLst/>
          </a:prstGeom>
          <a:solidFill>
            <a:srgbClr val="002060"/>
          </a:solidFill>
          <a:ln>
            <a:noFill/>
          </a:ln>
        </p:spPr>
        <p:txBody>
          <a:bodyPr wrap="none">
            <a:spAutoFit/>
          </a:bodyPr>
          <a:lstStyle/>
          <a:p>
            <a:r>
              <a:rPr lang="en-US" altLang="en-US" sz="3200" b="1" dirty="0" smtClean="0">
                <a:solidFill>
                  <a:srgbClr val="FFFF00"/>
                </a:solidFill>
              </a:rPr>
              <a:t>Hebrew Vowel Signs</a:t>
            </a:r>
            <a:endParaRPr lang="en-US" altLang="en-US" sz="3200" b="1" dirty="0">
              <a:solidFill>
                <a:srgbClr val="FFFF00"/>
              </a:solidFill>
            </a:endParaRPr>
          </a:p>
        </p:txBody>
      </p:sp>
    </p:spTree>
    <p:extLst>
      <p:ext uri="{BB962C8B-B14F-4D97-AF65-F5344CB8AC3E}">
        <p14:creationId xmlns:p14="http://schemas.microsoft.com/office/powerpoint/2010/main" val="26498312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0"/>
            <a:ext cx="11583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086371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710036" y="188640"/>
            <a:ext cx="3776996" cy="707886"/>
          </a:xfrm>
          <a:prstGeom prst="rect">
            <a:avLst/>
          </a:prstGeom>
          <a:solidFill>
            <a:srgbClr val="002060"/>
          </a:solidFill>
        </p:spPr>
        <p:txBody>
          <a:bodyPr wrap="none" rtlCol="0">
            <a:spAutoFit/>
          </a:bodyPr>
          <a:lstStyle/>
          <a:p>
            <a:r>
              <a:rPr lang="en-US" altLang="zh-TW" sz="4000" b="1" dirty="0" smtClean="0">
                <a:solidFill>
                  <a:srgbClr val="FFFF00"/>
                </a:solidFill>
              </a:rPr>
              <a:t>Zechariah 1:9 </a:t>
            </a:r>
            <a:endParaRPr lang="zh-TW" altLang="en-US" sz="4000" b="1" dirty="0">
              <a:solidFill>
                <a:srgbClr val="FFFF00"/>
              </a:solidFill>
            </a:endParaRPr>
          </a:p>
        </p:txBody>
      </p:sp>
      <p:sp>
        <p:nvSpPr>
          <p:cNvPr id="7" name="文字方塊 6"/>
          <p:cNvSpPr txBox="1"/>
          <p:nvPr/>
        </p:nvSpPr>
        <p:spPr>
          <a:xfrm>
            <a:off x="911188" y="5103904"/>
            <a:ext cx="10654409" cy="369332"/>
          </a:xfrm>
          <a:prstGeom prst="rect">
            <a:avLst/>
          </a:prstGeom>
          <a:noFill/>
        </p:spPr>
        <p:txBody>
          <a:bodyPr wrap="square" rtlCol="0">
            <a:spAutoFit/>
          </a:bodyPr>
          <a:lstStyle/>
          <a:p>
            <a:r>
              <a:rPr lang="zh-TW" altLang="en-US" dirty="0"/>
              <a:t>我對與我說話的天使說：「主啊，這是甚麼意思？」他說：「我要指示你這是甚麼意思。」</a:t>
            </a:r>
          </a:p>
        </p:txBody>
      </p:sp>
      <p:sp>
        <p:nvSpPr>
          <p:cNvPr id="9" name="文字方塊 8"/>
          <p:cNvSpPr txBox="1"/>
          <p:nvPr/>
        </p:nvSpPr>
        <p:spPr>
          <a:xfrm>
            <a:off x="891628" y="5565339"/>
            <a:ext cx="10654409" cy="369332"/>
          </a:xfrm>
          <a:prstGeom prst="rect">
            <a:avLst/>
          </a:prstGeom>
          <a:noFill/>
        </p:spPr>
        <p:txBody>
          <a:bodyPr wrap="square" rtlCol="0">
            <a:spAutoFit/>
          </a:bodyPr>
          <a:lstStyle/>
          <a:p>
            <a:r>
              <a:rPr lang="zh-CN" altLang="en-US" dirty="0"/>
              <a:t>我对与我说话的天使说：「主啊，这是甚么意思？」他说：「我要指示你这是甚么意思。」</a:t>
            </a:r>
            <a:endParaRPr lang="zh-TW" altLang="en-US" dirty="0"/>
          </a:p>
        </p:txBody>
      </p:sp>
      <p:pic>
        <p:nvPicPr>
          <p:cNvPr id="3" name="圖片 2"/>
          <p:cNvPicPr>
            <a:picLocks noChangeAspect="1"/>
          </p:cNvPicPr>
          <p:nvPr/>
        </p:nvPicPr>
        <p:blipFill>
          <a:blip r:embed="rId2"/>
          <a:stretch>
            <a:fillRect/>
          </a:stretch>
        </p:blipFill>
        <p:spPr>
          <a:xfrm>
            <a:off x="549796" y="1196752"/>
            <a:ext cx="9762836" cy="3383280"/>
          </a:xfrm>
          <a:prstGeom prst="rect">
            <a:avLst/>
          </a:prstGeom>
        </p:spPr>
      </p:pic>
    </p:spTree>
    <p:extLst>
      <p:ext uri="{BB962C8B-B14F-4D97-AF65-F5344CB8AC3E}">
        <p14:creationId xmlns:p14="http://schemas.microsoft.com/office/powerpoint/2010/main" val="14436247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142084" y="188640"/>
            <a:ext cx="4062331" cy="707886"/>
          </a:xfrm>
          <a:prstGeom prst="rect">
            <a:avLst/>
          </a:prstGeom>
          <a:solidFill>
            <a:srgbClr val="002060"/>
          </a:solidFill>
        </p:spPr>
        <p:txBody>
          <a:bodyPr wrap="none" rtlCol="0">
            <a:spAutoFit/>
          </a:bodyPr>
          <a:lstStyle/>
          <a:p>
            <a:r>
              <a:rPr lang="en-US" altLang="zh-TW" sz="4000" b="1" dirty="0" smtClean="0">
                <a:solidFill>
                  <a:srgbClr val="FFFF00"/>
                </a:solidFill>
              </a:rPr>
              <a:t>Zechariah 1:10 </a:t>
            </a:r>
            <a:endParaRPr lang="zh-TW" altLang="en-US" sz="4000" b="1" dirty="0">
              <a:solidFill>
                <a:srgbClr val="FFFF00"/>
              </a:solidFill>
            </a:endParaRPr>
          </a:p>
        </p:txBody>
      </p:sp>
      <p:sp>
        <p:nvSpPr>
          <p:cNvPr id="7" name="文字方塊 6"/>
          <p:cNvSpPr txBox="1"/>
          <p:nvPr/>
        </p:nvSpPr>
        <p:spPr>
          <a:xfrm>
            <a:off x="906198" y="4509120"/>
            <a:ext cx="10654409" cy="369332"/>
          </a:xfrm>
          <a:prstGeom prst="rect">
            <a:avLst/>
          </a:prstGeom>
          <a:noFill/>
        </p:spPr>
        <p:txBody>
          <a:bodyPr wrap="square" rtlCol="0">
            <a:spAutoFit/>
          </a:bodyPr>
          <a:lstStyle/>
          <a:p>
            <a:r>
              <a:rPr lang="zh-TW" altLang="en-US" dirty="0"/>
              <a:t>那站在番石榴樹中間的人說：「這是奉耶和華差遣在遍地走來走去的。」</a:t>
            </a:r>
          </a:p>
        </p:txBody>
      </p:sp>
      <p:sp>
        <p:nvSpPr>
          <p:cNvPr id="9" name="文字方塊 8"/>
          <p:cNvSpPr txBox="1"/>
          <p:nvPr/>
        </p:nvSpPr>
        <p:spPr>
          <a:xfrm>
            <a:off x="915239" y="5229788"/>
            <a:ext cx="10654409" cy="369332"/>
          </a:xfrm>
          <a:prstGeom prst="rect">
            <a:avLst/>
          </a:prstGeom>
          <a:noFill/>
        </p:spPr>
        <p:txBody>
          <a:bodyPr wrap="square" rtlCol="0">
            <a:spAutoFit/>
          </a:bodyPr>
          <a:lstStyle/>
          <a:p>
            <a:r>
              <a:rPr lang="zh-CN" altLang="en-US" dirty="0"/>
              <a:t>那站在番石榴树中间的人说：「这是奉耶和华差遣在遍地走来走去的。」</a:t>
            </a:r>
            <a:endParaRPr lang="zh-TW" altLang="en-US" dirty="0"/>
          </a:p>
        </p:txBody>
      </p:sp>
      <p:pic>
        <p:nvPicPr>
          <p:cNvPr id="3" name="圖片 2"/>
          <p:cNvPicPr>
            <a:picLocks noChangeAspect="1"/>
          </p:cNvPicPr>
          <p:nvPr/>
        </p:nvPicPr>
        <p:blipFill>
          <a:blip r:embed="rId2"/>
          <a:stretch>
            <a:fillRect/>
          </a:stretch>
        </p:blipFill>
        <p:spPr>
          <a:xfrm>
            <a:off x="261764" y="1473653"/>
            <a:ext cx="10153257" cy="2651760"/>
          </a:xfrm>
          <a:prstGeom prst="rect">
            <a:avLst/>
          </a:prstGeom>
        </p:spPr>
      </p:pic>
    </p:spTree>
    <p:extLst>
      <p:ext uri="{BB962C8B-B14F-4D97-AF65-F5344CB8AC3E}">
        <p14:creationId xmlns:p14="http://schemas.microsoft.com/office/powerpoint/2010/main" val="408114522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358108" y="410761"/>
            <a:ext cx="4034053" cy="707886"/>
          </a:xfrm>
          <a:prstGeom prst="rect">
            <a:avLst/>
          </a:prstGeom>
          <a:solidFill>
            <a:srgbClr val="002060"/>
          </a:solidFill>
        </p:spPr>
        <p:txBody>
          <a:bodyPr wrap="none" rtlCol="0">
            <a:spAutoFit/>
          </a:bodyPr>
          <a:lstStyle/>
          <a:p>
            <a:r>
              <a:rPr lang="en-US" altLang="zh-TW" sz="4000" b="1" dirty="0" smtClean="0">
                <a:solidFill>
                  <a:srgbClr val="FFFF00"/>
                </a:solidFill>
              </a:rPr>
              <a:t>Zechariah 1:11 </a:t>
            </a:r>
            <a:endParaRPr lang="zh-TW" altLang="en-US" sz="4000" b="1" dirty="0">
              <a:solidFill>
                <a:srgbClr val="FFFF00"/>
              </a:solidFill>
            </a:endParaRPr>
          </a:p>
        </p:txBody>
      </p:sp>
      <p:sp>
        <p:nvSpPr>
          <p:cNvPr id="7" name="文字方塊 6"/>
          <p:cNvSpPr txBox="1"/>
          <p:nvPr/>
        </p:nvSpPr>
        <p:spPr>
          <a:xfrm>
            <a:off x="911187" y="4437112"/>
            <a:ext cx="10654409" cy="369332"/>
          </a:xfrm>
          <a:prstGeom prst="rect">
            <a:avLst/>
          </a:prstGeom>
          <a:noFill/>
        </p:spPr>
        <p:txBody>
          <a:bodyPr wrap="square" rtlCol="0">
            <a:spAutoFit/>
          </a:bodyPr>
          <a:lstStyle/>
          <a:p>
            <a:r>
              <a:rPr lang="zh-TW" altLang="en-US" dirty="0"/>
              <a:t>那些騎馬的對站在番石榴樹中間耶和華的使者說：「我們已在遍地走來走去，見全地都安息平靜。」</a:t>
            </a:r>
          </a:p>
        </p:txBody>
      </p:sp>
      <p:sp>
        <p:nvSpPr>
          <p:cNvPr id="9" name="文字方塊 8"/>
          <p:cNvSpPr txBox="1"/>
          <p:nvPr/>
        </p:nvSpPr>
        <p:spPr>
          <a:xfrm>
            <a:off x="1042906" y="5013176"/>
            <a:ext cx="10654409" cy="369332"/>
          </a:xfrm>
          <a:prstGeom prst="rect">
            <a:avLst/>
          </a:prstGeom>
          <a:noFill/>
        </p:spPr>
        <p:txBody>
          <a:bodyPr wrap="square" rtlCol="0">
            <a:spAutoFit/>
          </a:bodyPr>
          <a:lstStyle/>
          <a:p>
            <a:r>
              <a:rPr lang="zh-CN" altLang="en-US" dirty="0"/>
              <a:t>那些骑马的对站在番石榴树中间耶和华的使者说：「我们已在遍地走来走去，见全地都安息平静。」</a:t>
            </a:r>
            <a:endParaRPr lang="zh-TW" altLang="en-US" dirty="0"/>
          </a:p>
        </p:txBody>
      </p:sp>
      <p:pic>
        <p:nvPicPr>
          <p:cNvPr id="3" name="圖片 2"/>
          <p:cNvPicPr>
            <a:picLocks noChangeAspect="1"/>
          </p:cNvPicPr>
          <p:nvPr/>
        </p:nvPicPr>
        <p:blipFill>
          <a:blip r:embed="rId2"/>
          <a:stretch>
            <a:fillRect/>
          </a:stretch>
        </p:blipFill>
        <p:spPr>
          <a:xfrm>
            <a:off x="193316" y="1628800"/>
            <a:ext cx="11503999" cy="2377440"/>
          </a:xfrm>
          <a:prstGeom prst="rect">
            <a:avLst/>
          </a:prstGeom>
        </p:spPr>
      </p:pic>
    </p:spTree>
    <p:extLst>
      <p:ext uri="{BB962C8B-B14F-4D97-AF65-F5344CB8AC3E}">
        <p14:creationId xmlns:p14="http://schemas.microsoft.com/office/powerpoint/2010/main" val="37798529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4344991" y="56818"/>
            <a:ext cx="4062331" cy="707886"/>
          </a:xfrm>
          <a:prstGeom prst="rect">
            <a:avLst/>
          </a:prstGeom>
          <a:solidFill>
            <a:srgbClr val="002060"/>
          </a:solidFill>
        </p:spPr>
        <p:txBody>
          <a:bodyPr wrap="none" rtlCol="0">
            <a:spAutoFit/>
          </a:bodyPr>
          <a:lstStyle/>
          <a:p>
            <a:r>
              <a:rPr lang="en-US" altLang="zh-TW" sz="4000" b="1" dirty="0" smtClean="0">
                <a:solidFill>
                  <a:srgbClr val="FFFF00"/>
                </a:solidFill>
              </a:rPr>
              <a:t>Zechariah 1:12 </a:t>
            </a:r>
            <a:endParaRPr lang="zh-TW" altLang="en-US" sz="4000" b="1" dirty="0">
              <a:solidFill>
                <a:srgbClr val="FFFF00"/>
              </a:solidFill>
            </a:endParaRPr>
          </a:p>
        </p:txBody>
      </p:sp>
      <p:sp>
        <p:nvSpPr>
          <p:cNvPr id="7" name="文字方塊 6"/>
          <p:cNvSpPr txBox="1"/>
          <p:nvPr/>
        </p:nvSpPr>
        <p:spPr>
          <a:xfrm>
            <a:off x="911188" y="5103904"/>
            <a:ext cx="10654409" cy="646331"/>
          </a:xfrm>
          <a:prstGeom prst="rect">
            <a:avLst/>
          </a:prstGeom>
          <a:noFill/>
        </p:spPr>
        <p:txBody>
          <a:bodyPr wrap="square" rtlCol="0">
            <a:spAutoFit/>
          </a:bodyPr>
          <a:lstStyle/>
          <a:p>
            <a:r>
              <a:rPr lang="zh-TW" altLang="en-US" dirty="0"/>
              <a:t>於是，耶和華的使者說：「萬軍之耶和華啊，你惱恨耶路撒冷和猶大的城邑已經七十年，你不施憐憫要到幾時呢？」</a:t>
            </a:r>
          </a:p>
        </p:txBody>
      </p:sp>
      <p:sp>
        <p:nvSpPr>
          <p:cNvPr id="9" name="文字方塊 8"/>
          <p:cNvSpPr txBox="1"/>
          <p:nvPr/>
        </p:nvSpPr>
        <p:spPr>
          <a:xfrm>
            <a:off x="902798" y="5750235"/>
            <a:ext cx="10654409" cy="646331"/>
          </a:xfrm>
          <a:prstGeom prst="rect">
            <a:avLst/>
          </a:prstGeom>
          <a:noFill/>
        </p:spPr>
        <p:txBody>
          <a:bodyPr wrap="square" rtlCol="0">
            <a:spAutoFit/>
          </a:bodyPr>
          <a:lstStyle/>
          <a:p>
            <a:r>
              <a:rPr lang="zh-CN" altLang="en-US" dirty="0"/>
              <a:t>於是，耶和华的使者说：「万军之耶和华啊，你恼恨耶路撒冷和犹大的城邑已经七十年，你不施怜悯要到几时呢？」</a:t>
            </a:r>
            <a:endParaRPr lang="zh-TW" altLang="en-US" dirty="0"/>
          </a:p>
        </p:txBody>
      </p:sp>
      <p:pic>
        <p:nvPicPr>
          <p:cNvPr id="3" name="圖片 2"/>
          <p:cNvPicPr>
            <a:picLocks noChangeAspect="1"/>
          </p:cNvPicPr>
          <p:nvPr/>
        </p:nvPicPr>
        <p:blipFill>
          <a:blip r:embed="rId2"/>
          <a:stretch>
            <a:fillRect/>
          </a:stretch>
        </p:blipFill>
        <p:spPr>
          <a:xfrm>
            <a:off x="672386" y="915321"/>
            <a:ext cx="9473740" cy="3931920"/>
          </a:xfrm>
          <a:prstGeom prst="rect">
            <a:avLst/>
          </a:prstGeom>
        </p:spPr>
      </p:pic>
    </p:spTree>
    <p:extLst>
      <p:ext uri="{BB962C8B-B14F-4D97-AF65-F5344CB8AC3E}">
        <p14:creationId xmlns:p14="http://schemas.microsoft.com/office/powerpoint/2010/main" val="18396752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4344991" y="56818"/>
            <a:ext cx="4062331" cy="707886"/>
          </a:xfrm>
          <a:prstGeom prst="rect">
            <a:avLst/>
          </a:prstGeom>
          <a:solidFill>
            <a:srgbClr val="002060"/>
          </a:solidFill>
        </p:spPr>
        <p:txBody>
          <a:bodyPr wrap="none" rtlCol="0">
            <a:spAutoFit/>
          </a:bodyPr>
          <a:lstStyle/>
          <a:p>
            <a:r>
              <a:rPr lang="en-US" altLang="zh-TW" sz="4000" b="1" dirty="0" smtClean="0">
                <a:solidFill>
                  <a:srgbClr val="FFFF00"/>
                </a:solidFill>
              </a:rPr>
              <a:t>Zechariah 1:13 </a:t>
            </a:r>
            <a:endParaRPr lang="zh-TW" altLang="en-US" sz="4000" b="1" dirty="0">
              <a:solidFill>
                <a:srgbClr val="FFFF00"/>
              </a:solidFill>
            </a:endParaRPr>
          </a:p>
        </p:txBody>
      </p:sp>
      <p:sp>
        <p:nvSpPr>
          <p:cNvPr id="7" name="文字方塊 6"/>
          <p:cNvSpPr txBox="1"/>
          <p:nvPr/>
        </p:nvSpPr>
        <p:spPr>
          <a:xfrm>
            <a:off x="911187" y="4221088"/>
            <a:ext cx="10654409" cy="369332"/>
          </a:xfrm>
          <a:prstGeom prst="rect">
            <a:avLst/>
          </a:prstGeom>
          <a:noFill/>
        </p:spPr>
        <p:txBody>
          <a:bodyPr wrap="square" rtlCol="0">
            <a:spAutoFit/>
          </a:bodyPr>
          <a:lstStyle/>
          <a:p>
            <a:r>
              <a:rPr lang="zh-TW" altLang="en-US" dirty="0"/>
              <a:t>耶和華就用美善的安慰話回答那與我說話的天使。</a:t>
            </a:r>
          </a:p>
        </p:txBody>
      </p:sp>
      <p:sp>
        <p:nvSpPr>
          <p:cNvPr id="9" name="文字方塊 8"/>
          <p:cNvSpPr txBox="1"/>
          <p:nvPr/>
        </p:nvSpPr>
        <p:spPr>
          <a:xfrm>
            <a:off x="912883" y="4869160"/>
            <a:ext cx="10654409" cy="369332"/>
          </a:xfrm>
          <a:prstGeom prst="rect">
            <a:avLst/>
          </a:prstGeom>
          <a:noFill/>
        </p:spPr>
        <p:txBody>
          <a:bodyPr wrap="square" rtlCol="0">
            <a:spAutoFit/>
          </a:bodyPr>
          <a:lstStyle/>
          <a:p>
            <a:r>
              <a:rPr lang="zh-CN" altLang="en-US" dirty="0"/>
              <a:t>耶和华就用美善的安慰话回答那与我说话的天使。</a:t>
            </a:r>
            <a:endParaRPr lang="zh-TW" altLang="en-US" dirty="0"/>
          </a:p>
        </p:txBody>
      </p:sp>
      <p:pic>
        <p:nvPicPr>
          <p:cNvPr id="3" name="圖片 2"/>
          <p:cNvPicPr>
            <a:picLocks noChangeAspect="1"/>
          </p:cNvPicPr>
          <p:nvPr/>
        </p:nvPicPr>
        <p:blipFill>
          <a:blip r:embed="rId2"/>
          <a:stretch>
            <a:fillRect/>
          </a:stretch>
        </p:blipFill>
        <p:spPr>
          <a:xfrm>
            <a:off x="405780" y="1772816"/>
            <a:ext cx="10863567" cy="2194560"/>
          </a:xfrm>
          <a:prstGeom prst="rect">
            <a:avLst/>
          </a:prstGeom>
        </p:spPr>
      </p:pic>
    </p:spTree>
    <p:extLst>
      <p:ext uri="{BB962C8B-B14F-4D97-AF65-F5344CB8AC3E}">
        <p14:creationId xmlns:p14="http://schemas.microsoft.com/office/powerpoint/2010/main" val="35770332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574132" y="260648"/>
            <a:ext cx="4062331" cy="707886"/>
          </a:xfrm>
          <a:prstGeom prst="rect">
            <a:avLst/>
          </a:prstGeom>
          <a:solidFill>
            <a:srgbClr val="002060"/>
          </a:solidFill>
        </p:spPr>
        <p:txBody>
          <a:bodyPr wrap="none" rtlCol="0">
            <a:spAutoFit/>
          </a:bodyPr>
          <a:lstStyle/>
          <a:p>
            <a:r>
              <a:rPr lang="en-US" altLang="zh-TW" sz="4000" b="1" dirty="0" smtClean="0">
                <a:solidFill>
                  <a:srgbClr val="FFFF00"/>
                </a:solidFill>
              </a:rPr>
              <a:t>Zechariah 1:14 </a:t>
            </a:r>
            <a:endParaRPr lang="zh-TW" altLang="en-US" sz="4000" b="1" dirty="0">
              <a:solidFill>
                <a:srgbClr val="FFFF00"/>
              </a:solidFill>
            </a:endParaRPr>
          </a:p>
        </p:txBody>
      </p:sp>
      <p:sp>
        <p:nvSpPr>
          <p:cNvPr id="7" name="文字方塊 6"/>
          <p:cNvSpPr txBox="1"/>
          <p:nvPr/>
        </p:nvSpPr>
        <p:spPr>
          <a:xfrm>
            <a:off x="911188" y="5103904"/>
            <a:ext cx="10654409" cy="369332"/>
          </a:xfrm>
          <a:prstGeom prst="rect">
            <a:avLst/>
          </a:prstGeom>
          <a:noFill/>
        </p:spPr>
        <p:txBody>
          <a:bodyPr wrap="square" rtlCol="0">
            <a:spAutoFit/>
          </a:bodyPr>
          <a:lstStyle/>
          <a:p>
            <a:r>
              <a:rPr lang="zh-TW" altLang="en-US" dirty="0"/>
              <a:t>與我說話的天使對我說：「你要宣告說，萬軍之耶和華如此說：我為耶路撒冷為錫安，心裡極其火熱。</a:t>
            </a:r>
          </a:p>
        </p:txBody>
      </p:sp>
      <p:sp>
        <p:nvSpPr>
          <p:cNvPr id="9" name="文字方塊 8"/>
          <p:cNvSpPr txBox="1"/>
          <p:nvPr/>
        </p:nvSpPr>
        <p:spPr>
          <a:xfrm>
            <a:off x="765820" y="5528188"/>
            <a:ext cx="10654409" cy="369332"/>
          </a:xfrm>
          <a:prstGeom prst="rect">
            <a:avLst/>
          </a:prstGeom>
          <a:noFill/>
        </p:spPr>
        <p:txBody>
          <a:bodyPr wrap="square" rtlCol="0">
            <a:spAutoFit/>
          </a:bodyPr>
          <a:lstStyle/>
          <a:p>
            <a:r>
              <a:rPr lang="zh-CN" altLang="en-US" dirty="0"/>
              <a:t>与我说话的天使对我说：「你要宣告说，万军之耶和华如此说：我为耶路撒冷为锡安，心里极其火热。</a:t>
            </a:r>
            <a:endParaRPr lang="zh-TW" altLang="en-US" dirty="0"/>
          </a:p>
        </p:txBody>
      </p:sp>
      <p:pic>
        <p:nvPicPr>
          <p:cNvPr id="3" name="圖片 2"/>
          <p:cNvPicPr>
            <a:picLocks noChangeAspect="1"/>
          </p:cNvPicPr>
          <p:nvPr/>
        </p:nvPicPr>
        <p:blipFill>
          <a:blip r:embed="rId2"/>
          <a:stretch>
            <a:fillRect/>
          </a:stretch>
        </p:blipFill>
        <p:spPr>
          <a:xfrm>
            <a:off x="901051" y="1196752"/>
            <a:ext cx="9578383" cy="3474720"/>
          </a:xfrm>
          <a:prstGeom prst="rect">
            <a:avLst/>
          </a:prstGeom>
        </p:spPr>
      </p:pic>
    </p:spTree>
    <p:extLst>
      <p:ext uri="{BB962C8B-B14F-4D97-AF65-F5344CB8AC3E}">
        <p14:creationId xmlns:p14="http://schemas.microsoft.com/office/powerpoint/2010/main" val="32767327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4344991" y="56818"/>
            <a:ext cx="4062331" cy="707886"/>
          </a:xfrm>
          <a:prstGeom prst="rect">
            <a:avLst/>
          </a:prstGeom>
          <a:solidFill>
            <a:srgbClr val="002060"/>
          </a:solidFill>
        </p:spPr>
        <p:txBody>
          <a:bodyPr wrap="none" rtlCol="0">
            <a:spAutoFit/>
          </a:bodyPr>
          <a:lstStyle/>
          <a:p>
            <a:r>
              <a:rPr lang="en-US" altLang="zh-TW" sz="4000" b="1" dirty="0" smtClean="0">
                <a:solidFill>
                  <a:srgbClr val="FFFF00"/>
                </a:solidFill>
              </a:rPr>
              <a:t>Zechariah 1:15 </a:t>
            </a:r>
            <a:endParaRPr lang="zh-TW" altLang="en-US" sz="4000" b="1" dirty="0">
              <a:solidFill>
                <a:srgbClr val="FFFF00"/>
              </a:solidFill>
            </a:endParaRPr>
          </a:p>
        </p:txBody>
      </p:sp>
      <p:sp>
        <p:nvSpPr>
          <p:cNvPr id="7" name="文字方塊 6"/>
          <p:cNvSpPr txBox="1"/>
          <p:nvPr/>
        </p:nvSpPr>
        <p:spPr>
          <a:xfrm>
            <a:off x="911188" y="5103903"/>
            <a:ext cx="10654409" cy="369332"/>
          </a:xfrm>
          <a:prstGeom prst="rect">
            <a:avLst/>
          </a:prstGeom>
          <a:noFill/>
        </p:spPr>
        <p:txBody>
          <a:bodyPr wrap="square" rtlCol="0">
            <a:spAutoFit/>
          </a:bodyPr>
          <a:lstStyle/>
          <a:p>
            <a:r>
              <a:rPr lang="zh-TW" altLang="en-US" dirty="0"/>
              <a:t>我甚惱怒那安逸的列國，因我從前稍微惱怒我民，他們就加害過分。</a:t>
            </a:r>
          </a:p>
        </p:txBody>
      </p:sp>
      <p:sp>
        <p:nvSpPr>
          <p:cNvPr id="9" name="文字方塊 8"/>
          <p:cNvSpPr txBox="1"/>
          <p:nvPr/>
        </p:nvSpPr>
        <p:spPr>
          <a:xfrm>
            <a:off x="911187" y="5573341"/>
            <a:ext cx="10654409" cy="369332"/>
          </a:xfrm>
          <a:prstGeom prst="rect">
            <a:avLst/>
          </a:prstGeom>
          <a:noFill/>
        </p:spPr>
        <p:txBody>
          <a:bodyPr wrap="square" rtlCol="0">
            <a:spAutoFit/>
          </a:bodyPr>
          <a:lstStyle/>
          <a:p>
            <a:r>
              <a:rPr lang="zh-CN" altLang="en-US" dirty="0"/>
              <a:t>我甚恼怒那安逸的列国，因我从前稍微恼怒我民，他们就加害过分。</a:t>
            </a:r>
            <a:endParaRPr lang="zh-TW" altLang="en-US" dirty="0"/>
          </a:p>
        </p:txBody>
      </p:sp>
      <p:pic>
        <p:nvPicPr>
          <p:cNvPr id="3" name="圖片 2"/>
          <p:cNvPicPr>
            <a:picLocks noChangeAspect="1"/>
          </p:cNvPicPr>
          <p:nvPr/>
        </p:nvPicPr>
        <p:blipFill>
          <a:blip r:embed="rId2"/>
          <a:stretch>
            <a:fillRect/>
          </a:stretch>
        </p:blipFill>
        <p:spPr>
          <a:xfrm>
            <a:off x="2355157" y="677663"/>
            <a:ext cx="6703853" cy="4114800"/>
          </a:xfrm>
          <a:prstGeom prst="rect">
            <a:avLst/>
          </a:prstGeom>
        </p:spPr>
      </p:pic>
    </p:spTree>
    <p:extLst>
      <p:ext uri="{BB962C8B-B14F-4D97-AF65-F5344CB8AC3E}">
        <p14:creationId xmlns:p14="http://schemas.microsoft.com/office/powerpoint/2010/main" val="39891545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4344991" y="56818"/>
            <a:ext cx="4062331" cy="707886"/>
          </a:xfrm>
          <a:prstGeom prst="rect">
            <a:avLst/>
          </a:prstGeom>
          <a:solidFill>
            <a:srgbClr val="002060"/>
          </a:solidFill>
        </p:spPr>
        <p:txBody>
          <a:bodyPr wrap="none" rtlCol="0">
            <a:spAutoFit/>
          </a:bodyPr>
          <a:lstStyle/>
          <a:p>
            <a:r>
              <a:rPr lang="en-US" altLang="zh-TW" sz="4000" b="1" dirty="0" smtClean="0">
                <a:solidFill>
                  <a:srgbClr val="FFFF00"/>
                </a:solidFill>
              </a:rPr>
              <a:t>Zechariah 1:16 </a:t>
            </a:r>
            <a:endParaRPr lang="zh-TW" altLang="en-US" sz="4000" b="1" dirty="0">
              <a:solidFill>
                <a:srgbClr val="FFFF00"/>
              </a:solidFill>
            </a:endParaRPr>
          </a:p>
        </p:txBody>
      </p:sp>
      <p:sp>
        <p:nvSpPr>
          <p:cNvPr id="7" name="文字方塊 6"/>
          <p:cNvSpPr txBox="1"/>
          <p:nvPr/>
        </p:nvSpPr>
        <p:spPr>
          <a:xfrm>
            <a:off x="911188" y="5103904"/>
            <a:ext cx="10654409" cy="646331"/>
          </a:xfrm>
          <a:prstGeom prst="rect">
            <a:avLst/>
          </a:prstGeom>
          <a:noFill/>
        </p:spPr>
        <p:txBody>
          <a:bodyPr wrap="square" rtlCol="0">
            <a:spAutoFit/>
          </a:bodyPr>
          <a:lstStyle/>
          <a:p>
            <a:r>
              <a:rPr lang="zh-TW" altLang="en-US" dirty="0"/>
              <a:t>所以耶和華如此說：現今我回到耶路撒冷，仍施憐憫，我的殿必重建在其中，準繩必拉在耶路撒冷之上。這是萬軍之耶和華說的。</a:t>
            </a:r>
          </a:p>
        </p:txBody>
      </p:sp>
      <p:sp>
        <p:nvSpPr>
          <p:cNvPr id="9" name="文字方塊 8"/>
          <p:cNvSpPr txBox="1"/>
          <p:nvPr/>
        </p:nvSpPr>
        <p:spPr>
          <a:xfrm>
            <a:off x="911188" y="5769528"/>
            <a:ext cx="10654409" cy="646331"/>
          </a:xfrm>
          <a:prstGeom prst="rect">
            <a:avLst/>
          </a:prstGeom>
          <a:noFill/>
        </p:spPr>
        <p:txBody>
          <a:bodyPr wrap="square" rtlCol="0">
            <a:spAutoFit/>
          </a:bodyPr>
          <a:lstStyle/>
          <a:p>
            <a:r>
              <a:rPr lang="zh-CN" altLang="en-US" dirty="0"/>
              <a:t>所以耶和华如此说：现今我回到耶路撒冷，仍施怜悯，我的殿必重建在其中，准绳必拉在耶路撒冷之上。这是万军之耶和华说的。</a:t>
            </a:r>
            <a:endParaRPr lang="zh-TW" altLang="en-US" dirty="0"/>
          </a:p>
        </p:txBody>
      </p:sp>
      <p:pic>
        <p:nvPicPr>
          <p:cNvPr id="3" name="圖片 2"/>
          <p:cNvPicPr>
            <a:picLocks noChangeAspect="1"/>
          </p:cNvPicPr>
          <p:nvPr/>
        </p:nvPicPr>
        <p:blipFill>
          <a:blip r:embed="rId2"/>
          <a:stretch>
            <a:fillRect/>
          </a:stretch>
        </p:blipFill>
        <p:spPr>
          <a:xfrm>
            <a:off x="2542943" y="639878"/>
            <a:ext cx="6552221" cy="4453902"/>
          </a:xfrm>
          <a:prstGeom prst="rect">
            <a:avLst/>
          </a:prstGeom>
        </p:spPr>
      </p:pic>
    </p:spTree>
    <p:extLst>
      <p:ext uri="{BB962C8B-B14F-4D97-AF65-F5344CB8AC3E}">
        <p14:creationId xmlns:p14="http://schemas.microsoft.com/office/powerpoint/2010/main" val="42345400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4344991" y="56818"/>
            <a:ext cx="4062331" cy="707886"/>
          </a:xfrm>
          <a:prstGeom prst="rect">
            <a:avLst/>
          </a:prstGeom>
          <a:solidFill>
            <a:srgbClr val="002060"/>
          </a:solidFill>
        </p:spPr>
        <p:txBody>
          <a:bodyPr wrap="none" rtlCol="0">
            <a:spAutoFit/>
          </a:bodyPr>
          <a:lstStyle/>
          <a:p>
            <a:r>
              <a:rPr lang="en-US" altLang="zh-TW" sz="4000" b="1" dirty="0" smtClean="0">
                <a:solidFill>
                  <a:srgbClr val="FFFF00"/>
                </a:solidFill>
              </a:rPr>
              <a:t>Zechariah 1:17 </a:t>
            </a:r>
            <a:endParaRPr lang="zh-TW" altLang="en-US" sz="4000" b="1" dirty="0">
              <a:solidFill>
                <a:srgbClr val="FFFF00"/>
              </a:solidFill>
            </a:endParaRPr>
          </a:p>
        </p:txBody>
      </p:sp>
      <p:sp>
        <p:nvSpPr>
          <p:cNvPr id="7" name="文字方塊 6"/>
          <p:cNvSpPr txBox="1"/>
          <p:nvPr/>
        </p:nvSpPr>
        <p:spPr>
          <a:xfrm>
            <a:off x="911188" y="5103904"/>
            <a:ext cx="10654409" cy="369332"/>
          </a:xfrm>
          <a:prstGeom prst="rect">
            <a:avLst/>
          </a:prstGeom>
          <a:noFill/>
        </p:spPr>
        <p:txBody>
          <a:bodyPr wrap="square" rtlCol="0">
            <a:spAutoFit/>
          </a:bodyPr>
          <a:lstStyle/>
          <a:p>
            <a:r>
              <a:rPr lang="zh-TW" altLang="en-US" dirty="0"/>
              <a:t>你要再宣告說，萬軍之耶和華如此說：我的城邑必再豐盛發達。耶和華必再安慰錫安，揀選耶路撒冷。」</a:t>
            </a:r>
          </a:p>
        </p:txBody>
      </p:sp>
      <p:sp>
        <p:nvSpPr>
          <p:cNvPr id="9" name="文字方塊 8"/>
          <p:cNvSpPr txBox="1"/>
          <p:nvPr/>
        </p:nvSpPr>
        <p:spPr>
          <a:xfrm>
            <a:off x="926037" y="5565339"/>
            <a:ext cx="10654409" cy="369332"/>
          </a:xfrm>
          <a:prstGeom prst="rect">
            <a:avLst/>
          </a:prstGeom>
          <a:noFill/>
        </p:spPr>
        <p:txBody>
          <a:bodyPr wrap="square" rtlCol="0">
            <a:spAutoFit/>
          </a:bodyPr>
          <a:lstStyle/>
          <a:p>
            <a:r>
              <a:rPr lang="zh-CN" altLang="en-US" dirty="0"/>
              <a:t>你要再宣告说，万军之耶和华如此说：我的城邑必再丰盛发达。耶和华必再安慰锡安，拣选耶路撒冷。」</a:t>
            </a:r>
            <a:endParaRPr lang="zh-TW" altLang="en-US" dirty="0"/>
          </a:p>
        </p:txBody>
      </p:sp>
      <p:pic>
        <p:nvPicPr>
          <p:cNvPr id="3" name="圖片 2"/>
          <p:cNvPicPr>
            <a:picLocks noChangeAspect="1"/>
          </p:cNvPicPr>
          <p:nvPr/>
        </p:nvPicPr>
        <p:blipFill>
          <a:blip r:embed="rId2"/>
          <a:stretch>
            <a:fillRect/>
          </a:stretch>
        </p:blipFill>
        <p:spPr>
          <a:xfrm>
            <a:off x="2830900" y="691540"/>
            <a:ext cx="6434051" cy="4422580"/>
          </a:xfrm>
          <a:prstGeom prst="rect">
            <a:avLst/>
          </a:prstGeom>
        </p:spPr>
      </p:pic>
    </p:spTree>
    <p:extLst>
      <p:ext uri="{BB962C8B-B14F-4D97-AF65-F5344CB8AC3E}">
        <p14:creationId xmlns:p14="http://schemas.microsoft.com/office/powerpoint/2010/main" val="355498861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descr="data:image/jpeg;base64,/9j/4AAQSkZJRgABAQAAAQABAAD/2wCEAAkGBxATEhUSEBIVFRUXGBYYFRYXFRYVFxUWFRcXFxYYFRgYHiggGholGxYWITEhJSktLi4uGCAzODMsNygtLisBCgoKDg0OFw8QFSsZGiQrLSsrKysrKysrKystLS0rNystKys3LSsrKysrLTcrKysrKysrKystKysrKysrKysrK//AABEIAKUBMgMBIgACEQEDEQH/xAAcAAEAAQUBAQAAAAAAAAAAAAAABgECBAUHAwj/xAA/EAACAQMCBAQDBgIIBgMAAAABAgMABBESIQUGEzEHIkFRFGFxIzKBkaHwQtEVFjNSkrHB8RckQ1Ni4SVy0v/EABUBAQEAAAAAAAAAAAAAAAAAAAAB/8QAFxEBAQEBAAAAAAAAAAAAAAAAAAFBIf/aAAwDAQACEQMRAD8A7jSlKBSlKBSlKBSlKBSlKBSlKBVpkH7/AH8qurmXEePXFvxm6WK2nul6EH2cTbR7sS2GIAz229RQdLLimsVxXgHOdxDZ2aZ89zLelpJY57pkWFy2kRRsHZssq98AAnsKyr3mC/uLjhMiKIZ3+OR4pOrHC7JGqq7R6gxXB1qM57DNB2AuKoJB6GuWWfPfEJ/6OSBLZZbn4xJS4cor2i7umlgdJ3Ok57D61U8/XLXMkaQh44rs2rItvcM7BDpeT4hT00AYltBGdI770HU+oPeqGUfsGuWzeINxG4hlij6kd1JFdeUoi2yPCglQNKSC3xERBOQQGONqkvLd7NfWk7y4RJJJ0tymuNugrNHEzMGJ1nBOpCKCWiUe9V1j3rjtvx+ae0teF9Rxd/EPazyB2VgliQ87dQYP9np3ByT771nzc+XqyzOkUHwcF6tiyt1PiCc6GcPkpsxU9skZG2xIdSEq+/v+lV6grl9xz/cxOIJUTqpdyR3Pl0qLVHiUSIDJnLLcQkE7HLbbV5XHPt2Oh5IgLqe6WB+hPNpt7Y6QzxROWkdiV3U4G+21B1XqD9/v50DD0rky8xXc91wdpVeJ2biKyR/axLKY4lMbFHIbBOCAxOM9623JPNt7cXJguvh0dVcywCOaKaNw2lSutmWVDkHWpH07UHRRSrUOwq6gUpSgUpSgUpSgUpSgUpSgUpSgUpSgUpSgUpSgUpSgUpSgUpSgVq4+DQrcSXQU9WRVR21MQVQnSNJOBjJ3raUoIwnI9gsaRpG6CN5HjZJZUkRpc69MqsHAOTkA4qy55F4e4hUwsBAJBFplkQjq41sWDZZ8gHUTnIBqVUoI9acoWMbWzRw6TaiRYPM3k6q6ZCd/OxHq2a85eSrBpjOYmyZOqyCSQRNL6yNCDoZznuRUlpQR+55SsneeRovNcRiGYhmGqMDAGAcLtjcb1suG8NigijhhXSkaqiDuQqjA3O5+Z9azqUEftuUrSO8e+SMidwwZtbYOoKD5CdIPkXcDO1Y8/IvDnuPimgzJrEh876GkUEB2jzoZtyckZyTUopQR+45Ts2e4lMXnuYujOQzDWmMYwDscbZG9WzcoWTwww9JlW3GIWSR45I9tJ0yIwbcd99/WpFSgjcPJ1irQMsJzbiURHW5I666ZSx1ZdiPVs04JyXY2sglgRwyoUTVNLIsaMclY1diEGfQe9SSlBRarSlApSlApSlApSlApSlApSlApSlApSlApSlApSqNQCapqrkvM3i0bS+mtXi1pGFTUpwwkwSWw2xHmH5VuvDPmNriJtV0Lk6zlgjIUzuF0tv8AjRK6FSgNKKUpVMigrSqZFVoFKUzQKVQkUzQVpSlApTNUzQVpVNQqtApSlApVM0yKCtKUoFKtkkCjLEAe5OBXgb6L/up/iX+dBk0rwhuo2OFdWPfAYHb8PqK96BSlKBSlKBSlKBSlKBSlKBVGFVpQca8SfC03ExurViJH3lViMM394E/L0+VeHghw4pEz5zrkbI9ijFcfpmu0Sjt9f9DXGfA678s8Z/huXP0DKCMf4X/OpUrtKiq1apq6qpXPvF7jPELW2jbh6tkviV1XWyjTtgexroJrnvjDf38NmrWAOS+JSqhyqYOCAQc7jH4UHj4Tcy311CwvwdQbCsy6GZdtyPrkfhXRxXKfBrid5JG/xinOvyOyBGK6SRkAD1BrqwoitYt/MVR2VSxCsQO+SFJA/T9ayqskGxorhfKHixxGa9EM8SMjF8oiFWjKgkZO/qAN/c1bwLxY4lJfpDKkfSaRkMaoQ6LkgEtnuK23jBxqawkha1gjAcOzymINuCMLtjBHet14cT/HQJcXEKLNl8kJp1YOAwB3GcUR0S3kyoNetWRxgDA2q+itdx/ia21vLcOCViRnIHchRnFc45X8YobmR0lt2i0xvIrBw2QgyVI9yK6jd2qSKySAMrqVZTuCDnO341E+G+HVjBIZIokTIIOATkHuO/agj3KXjDFeXa2zWzRh8hG1as4/vDG3aupRtkA1DLHw6soZutDGqNknIHv3x7VMokwAB6UF9Y3EZmSJ3VdTKrELvuQMgbVk1a4zQcYfxa4qux4Sf8Un8qz+XfE6/muY4puHdJGbDSapPKPfcV0xuFQncopP0H8qtXhMIOQi/kKidZlu+Rn33/OvSrUFXVVabm7gSXtq9s7MqvjJQgNsc7ZBFfO/PfKFtYTwQ/EyFnP2gLKWjj1YDeUetfT7iuG+J/hxeXF89zAyssunZjgppULgD1GB+poN/wCHfIiWsvxEUzuHTTuVIxlTkYHyrqgFRbw/4ZLb2sUMpLFE05+h2qVUSFKUopSlKBSlKBSlKBSlKBSvOWULucAb5JOMY3z9O9aNucLMLqLtglQh6coV9cixJoYppYF2AyCRuCSBQb2Ubf6VyTwz5aurWWczpo6kxZVyrYUFsHKkj1H511X4rYnS3fHY5xjOcDesazvYJGk6RDGJzHJgfdcKrFfmcOO1BsEG1XVii8/8T+Y27ZB+e/avWCbV6Y/fr7UHrXlLCGGGGRWNxLisUABlJAZgi4DMzO33VVVBYk4PYelY9tzFbyOiIxLuJGVdLqcQsiyZDKNJBdNmwTqGKDMgsIkOUXFZQrGW7B9D/wCvf5dx39/lXok4Jx+8e/0oPWlK1d7x+COQxMx1DRqwrsqdQlU1soKpkj+IigyryxjlGl1yKtseHRxDCDFer3OBnBNWx3YPp+/987d9t6DIFVrCg4nE8rwq2ZIwhdd9hJq0H8dDflWYxoK0rUXHMUCSiBuoJDqKr0ZSGCadbKyoVKjWuTnAzvWf8UNtu/b1/H6emfmKDIpXibj/AMT+n4716B/lQXUqyWQKpY9gCT9B3rU8N5ltrjHQZmJRZFBR4y8b50ugdRqXbuucbe4oNzSsR79AwU7M2dIzuwXGogfLIz7V6Nc49Dnf9BnvQe9K19txeOR5I0yWibRIMN5WKo4GSNzpkQ7e/uCK9b7iCQxtLKdKrjJ7/eIUdvmR+dBl0rBtOKxyFhHltDFGIBxqXuASPNj1xnfI9DXs10AcEHO+23p+NBkUrHNzsTp/UVbBfK5YLvpYqfkRvg+nbH5470GVSrUbIzV1ApSlApSlApSlApSlBgcWtjIjxg41oyZ7jDqy/oSpqI3nCrySziszCo0fDBn6xywt54WBj0rkBkidtyNJIG/ep7VDQc0v+Vr5oygIzpv0jzIW6RmnD2koONummpRjddRxsTXtxPlm6YXIUJia6kl9NYX4eJAULqVBMkXmyN0J0kHt0PAorj0oOeLyndNJG851kNY6z1pMlYYWS49RuzkHP8QBNSvkyymhs4Yrg5kRArHUX3HbzE77Yrc6RVQKDQ828O68XT6XUJdDnqtC0Wn/AKsThTh17jt9RUQv+Vb6aJFZy8kdvewxu0rB1aR4TamRhuzBUGpt/MAa6dVAKDn83L131pSGQxATyWyvrIEtwsakSAEHQrCc5LHUJjgDStbbkjg81sJVk+68oeMal8q9GNW1BAFB1q5wAB5vylJX5UC/SguqFcy8CnkuluLYCOVekOqJCqyxhsSx3EfZgFPlODgk1NatZc996Dml5y5fAXbiQ65EvtLCTGDM6vADpQsTGoKglvJ2XY7Y/DOFTzCQpHmNbtiUMjyJIhsFjj6epcMqzMGxuFKnB2FdTLCqbUEU5R4LcwSu1wQ5a3sYi+oszyW8ciysSdz5nzk+9S1qCq0Ed4zwySS8gmXZI4LuNiG0tqn6GjTjf/ptuO2Kh0fK15oRDo0LICyawzuBbzIdZIKPpkkjIkKBmGGOWAz1OrMj5UHOm5Vu+nMBu5trGGMtIZHDQajcDWVH31KgnChvUbVKuUuHyQwlHyPtJWClg2kM7EKulVAUegAwPnW9O9AKDxvkLRuB3KnH1xtUKtOV5IrKNBhrkW0MBMja416enKKAACuon7wI2XORmp5VCKDmdryjdK0coSN3jF+IjLnKC40ta5YBSNJVgVTBXWcYr0seV7pVxIA8XxIlaEuqq6G16RTCqsYAnOsALjYHvXR9Iq6g57w3lq5W6S4xpBuEeRRPI2mEWAgKkP8Af+1RTqYZIUE+1SPnLhz3FnLDH95guMtpwA6MSG9MKpNb+lBz6Tly6ELW0YUxC6Z1ydTG3cM7KA+V1iViCXByMsPNisWHlG8IiMpDFE4WGPUfvauxumz6syEAN3IJGRvXSgPlVaDmV3yzxBoYYlK6o+qQysAyMbkyQhWZchViIHkwwYAZxmveTlWUZj6MfSe8mndlKo7RvhkjXIBQs2AxU58uPXbooWhFBbD90f7VfVAKrQKUpQKUpQKUpQKUpQK0HO3MXwFnLddPqaNIC505Lsqgsd8AZyTW/rGvrNJUZJFDK2xUjII9iPUUHKeAeMbzQ3Lz2uloI9YCMxD7hcEEZHcHPtWnj8d5tDhrNC+3TKyEr3wdXlz+tY3NfM0HDLya2trGDQoXWD5RJqG/lUYxitpzGvD7bhou4rGJhK0Y6ZUKilgG1NgbgdqCXeGfiA3ElfqxCN0YDytqVsjO3rmp9XIvBrjUE/VVLeOBkYf2X9mwYfTY11wUER518QbXhrxx3KyEyKWXQARgHBzkio3/AMdeGf8AbuP8C/8A6ronE+ExTj7RVOM91B79+9ak8m2h7xL/AIF/lQRi48a+GqiOEmbXqOkKMqqsVy2/rjNTngXGoruJJoDlHAIPYj5H51x3xZseC280aTxymUxlh0cABMnTrDMB31dt66N4bm2NpE1qfsyo0qe6geh+dBL6h3PvPQ4aYh8NJP1OofszjRo0fe2PfV+lTGsHikaaGaQZCgsfTZRk7/PTj8aDlI8dlzj+jps+o1jP5aKvufHSJFT/AJGTU2rUrSKmkA4G5U5JH07VzvgHN2eKG4aMaJ3ClNvKCfLg/wCdTDxZv+GQSwpJZfESlNRbqGPSucDdQdWcE/70TXXeWOPx3sEdxECFdQ2D3HuD+INbiod4bXNvJZxvbKUQqPIf4NPpUxoqhNcZ4h4wSW3ELmCaANDHMUDBiGRVGk7afNlhq/GuzMK4V4neHsLTzXEEyrK4eZ4TINRGCXdUxqwT+FB1vlrmWC9iWaA5Vge4IIIJDAgj3FboGuYeDliY7aPBJBUMf/sxYv8Ahnb8K6eKCtWu2KurV8zWkkttLHCxSR43VGGfKzDY7f50GbHco2QrKxHfSQcfUZr2Br5x5bs5+D3qS384jVgwIEjSdT0JwBjAPv713/gvE4riNZYXV0YAhlOx+nr+dBsKUpQKVQ1CecvEuy4fMsEwkZyNRCAHSpOAWyfkdh7UE3pWv4LxeK5iSaFtSOoYH1wfQj0NbCgUpSgUpSgUpSgUpSgUpSgUNKsL0Gj43yna3TB5oo2cdmK+bbtv61kPwCFojC6KyH+EgEfljatqrZq6g0XBuVra2z0EVBnOFGBW8AoTQGgrVDVhkNVRie9BEeeOQrXiDK8qHqKNIdWKkr6KcdxuT+NbTlbgCWcSwx/dUYFbwirC3p9MUHpVkkef39Qf86uBq0yDOPz+W2aCDR+GNgs/XjiVWByO+AffGcCtjzJyNZ3gTrxh2TIVjkEAnONvTtUpBq6g1HL/AAKO1jEcYAUbADtitvVNVVoFQznPlyJ+rdhT1hDIgOp8adJONGcZ+dTOsXiSFopFAySpAHzIoOceDF4TbKh/hZ0H0Dv3rqArm/hxy7NaDTKRqLOzAHIGpiQAfcZ3rpC9qCtKUoOeeJ3ICX5SbqNG8aspIUMGU79j2NQnww59tbeSOwWOTQWKrKWByxJ3ZfQGu7OM5B7GoV/w3sVnE8cKKwbVtnv9M/OiJpA+RketeleVtGFUKPSvWiqGoRzt4eWt/KJpFbqBdOpX0gj2Iwc43/OpxVCKDUcs8FW1iWJM4UAD8K3FUFVoFKUoFKUoFKUoFKUoFKUoLWPeoPeyQfG3HxrlV0QfDhndAUwxkMOk7ydTvjzYqcmojzTx9rZ4g2iOJxITPJ1Okjgr043KEadWWOo7AL2NBoeDceuYeoGJaL/5OUHRJJIhgu9KjHdwUkGBtgClrzTeSywMzqsYuriKQx/aJIq2XWjGoABvO5XA7sBjtUoTmCASrC5xKTGpCgsiySqzIusDfKo2M+mknGa8YucLIglXYhUjfOh8FJZTDEUJ2YM4IGPlQRQ8dubvpoWwnxVrkDza45onbTOEOFKmMEop2JwTtmuoQ9u3v/mR/pUc4dzGs11FDEMxvHclmYFXWS1mjiZCpHu5qSkY/fzoIRC0Zu7sXjsJPiIfhgzOjGLRGYuiFwSpm6oYrnIBDbVpuXeYLiG2KybqtrFKjBGaQGS4liIkJOCDpB1badycAVubDm9nnEZWM6p7uJkQkyRrbNIBIwz5g5QDTjuw3rMk5xtzpEKvI3XihYKAdHUy2o75xpV+2+RjAoI/bcx3bPHJJIQmniQZYgZVdreRVh6fYsxTUyquNWnPr5VrxS4u7i0ErgRreSxt02V45FFkZk1MPK2GZV7YBGxJGak8nNdovUDSHVEIy40sSOs5hjyAP4nI2ODvk7YrGbm+OO56ToyxiOM6yralkkuHg0sP4V1KuD65+VBKpDjt/wCv36fjUCtHi/5kXbuLr4m56YLusugAi30Kp3h6Okk/d2Od81KuZ+Ktb2c9yqjVFE8gDE4LKuVB/HArT8J5qSaJ7g+SBZNCdwwCrktNqAWNWBVlyc6GUg5bSA0XL/MdzHaIsrZKRcP0tgjHxMYyJ2diAAy+ZyMgHtqNUtOaLw/byyMENorBViBQzfEGJ2QnGfKFYk7IHzgDvIpuc7IKr6pCrIkgKwyMAjydJPujuZMLj1+lelzzXZpF1pGYIryIxZWGloG0ODq3yGDfMgNtgUEe4HxS4ury0eVgEH9IjQvmjfoTQpE+c7sRuG7dyB5jU+4tfJBE88raY41Z3OCcKoyxAAOdq0H9boQbgukipbyaGcKX1kpG4Khd8HqLgeu21bviEZliZUCkspwJAdB1DYOO+MHcUGC3McQxrEq6nhjGqNlBM5IjKnsRkbkHbatyZ07FlzjtkVBIeS7gIIsxLCs9rJHB1ZJliWEkzCOSRNWHwgEZyo0nBGaxpeRroRJGrw/2aRPkyYAjvFuV0eXsUyPTSUAwc7B0NZUzgMuR8x8/5H8qxIuKxNNJCG80axO2dl0za9GD656bflUTHJsy4aMwhxeXdwThvNHcLMihyFzrVZu3bbHrkY/BeSLmGe3mZoWEMFnEUyxUtBFLHJIuV2cFwUPqHkG2cgJfxTjEVv0+u+nqMyqTnSCsbysT6ABI2O/tXvw7iKSxrINShgCBIpR8McKSh3AOa1PN/LvxhtlbT045WeQMWBKmCWNQun73mdSQSMgHv2rR33J99JFGplhMgt4oJGYudQhnjk1g6clnVTnI2b3zsElfmG36U85LBbczCTynI+HyZNK/xDy962dvdowDhhggHcgHcZwR6Ee1QG65IuWNyQ8S9VeJhN38xvyvSEmF2Cadzv8Ae7epyI+T7oFXDwhln6oTEjR6TZ/CkZxnOSz4x7j1zQTH+k4TIYlkQuFVioYZCyEhWI9jpODWYsgIyCCD6jcVzi35EuY4WRPhy8ltYwSFiy6TbK0cpRhGc6kbAY7jSPYYnnDbQRxIiosaoqqI1JKoFAGFJAyBjvgUGDdcdjErRqJGaMoJenG8ioZcaFbHY4IY4B0ggnAIzSDj0LW5uF1sgJBCoxfKStE2EAz99W/DesaLhl1BcTyQdJluHidi7OrRlI0hYBVU68pGCN13zk47RxOQpxGyhoQzxuGwXwZDe/ERsfLvpjyM98k42OaCb3XE0jKg6mLEgBFLFfI7+b+6pEZGT64HrXpwjiUU8STRNlZEV0yMHQ4ypIPbIqK/1SlDq46W17cXLHLZaOaKZEX7u7AyjIJxgHv2rI5B5ZlsYunKY3JWHzjUWykQRkJIGUUr5Tts2MDGSEwpVFqtApSlApSlApSlApSlAxWp4twVZxgyyopVkZUK6XVtiGV1YHbbPcVtqUEbi5Tt45Fli1KVEa6c5B6KaI9TEF9hpyAwBwMg1peHcmBZJRKAITFBHEqSNI6m3uZLiNwXQDCloxg6s6fNqycz6lBoOEcs28MiSxl9SCcDLAhjcyLLKx27llGNOB8q3r1dSg1NhweOKN41LFZHmdsnfVO5d8FQMDUxx9a1ljybbxjCtJkNAynKeX4cERgAIAQFZgcg5znvg1KaUETj5HtAHXMpDBFA1j7MRzm4TQdOSRKdWWLE9jmva55RgkJMjzMzCIFy+SejOblD93A857AAY2AGKk1KDXcY4bHcQyQSk6JUZHwd8N30nGMj3xWtm5Vt21YaRCzwyeVhgSQAKj6SpVsgAEMCNl22GJHSgif9R7XQEJcgJGmS4ziK4N0v8I36h+WQMYHeq33JltIjIWlAZrpmwy5IvCWmXBUgDJwCBqUZw25qV0oIzc8qQM+sPIp6qTYBQjqxxCJXKshB8gXY7AqCADvUhjiAxnc+57/M7etetKCmkVTQKupQWlBTSParqUFMVTSKupQW9MfsmhQVdSgs6Y7Y9/1/3q+lKChUVTQKupQWmMe1VAqtKBSlKBSlKBSlKBSlKBSlKBSlKBSlKBSlKBSlKBSlKBSlKBSlKBSlKBSlKBSlKBSlKBSlKBSlKBSlKBSlKBSlKBSlKBSlKD//2Q=="/>
          <p:cNvSpPr>
            <a:spLocks noChangeAspect="1" noChangeArrowheads="1"/>
          </p:cNvSpPr>
          <p:nvPr/>
        </p:nvSpPr>
        <p:spPr bwMode="auto">
          <a:xfrm>
            <a:off x="207379" y="-144463"/>
            <a:ext cx="406294"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6387" name="AutoShape 4" descr="data:image/jpeg;base64,/9j/4AAQSkZJRgABAQAAAQABAAD/2wCEAAkGBxATEhUSEBIVFRUXGBYYFRYXFRYVFxUWFRcXFxYYFRgYHiggGholGxYWITEhJSktLi4uGCAzODMsNygtLisBCgoKDg0OFw8QFSsZGiQrLSsrKysrKysrKystLS0rNystKys3LSsrKysrLTcrKysrKysrKystKysrKysrKysrK//AABEIAKUBMgMBIgACEQEDEQH/xAAcAAEAAQUBAQAAAAAAAAAAAAAABgECBAUHAwj/xAA/EAACAQMCBAQDBgIIBgMAAAABAgMABBESIQUGEzEHIkFRFGFxIzKBkaHwQtEVFjNSkrHB8RckQ1Ni4SVy0v/EABUBAQEAAAAAAAAAAAAAAAAAAAAB/8QAFxEBAQEBAAAAAAAAAAAAAAAAAAFBIf/aAAwDAQACEQMRAD8A7jSlKBSlKBSlKBSlKBSlKBSlKBVpkH7/AH8qurmXEePXFvxm6WK2nul6EH2cTbR7sS2GIAz229RQdLLimsVxXgHOdxDZ2aZ89zLelpJY57pkWFy2kRRsHZssq98AAnsKyr3mC/uLjhMiKIZ3+OR4pOrHC7JGqq7R6gxXB1qM57DNB2AuKoJB6GuWWfPfEJ/6OSBLZZbn4xJS4cor2i7umlgdJ3Ok57D61U8/XLXMkaQh44rs2rItvcM7BDpeT4hT00AYltBGdI770HU+oPeqGUfsGuWzeINxG4hlij6kd1JFdeUoi2yPCglQNKSC3xERBOQQGONqkvLd7NfWk7y4RJJJ0tymuNugrNHEzMGJ1nBOpCKCWiUe9V1j3rjtvx+ae0teF9Rxd/EPazyB2VgliQ87dQYP9np3ByT771nzc+XqyzOkUHwcF6tiyt1PiCc6GcPkpsxU9skZG2xIdSEq+/v+lV6grl9xz/cxOIJUTqpdyR3Pl0qLVHiUSIDJnLLcQkE7HLbbV5XHPt2Oh5IgLqe6WB+hPNpt7Y6QzxROWkdiV3U4G+21B1XqD9/v50DD0rky8xXc91wdpVeJ2biKyR/axLKY4lMbFHIbBOCAxOM9623JPNt7cXJguvh0dVcywCOaKaNw2lSutmWVDkHWpH07UHRRSrUOwq6gUpSgUpSgUpSgUpSgUpSgUpSgUpSgUpSgUpSgUpSgUpSgUpSgVq4+DQrcSXQU9WRVR21MQVQnSNJOBjJ3raUoIwnI9gsaRpG6CN5HjZJZUkRpc69MqsHAOTkA4qy55F4e4hUwsBAJBFplkQjq41sWDZZ8gHUTnIBqVUoI9acoWMbWzRw6TaiRYPM3k6q6ZCd/OxHq2a85eSrBpjOYmyZOqyCSQRNL6yNCDoZznuRUlpQR+55SsneeRovNcRiGYhmGqMDAGAcLtjcb1suG8NigijhhXSkaqiDuQqjA3O5+Z9azqUEftuUrSO8e+SMidwwZtbYOoKD5CdIPkXcDO1Y8/IvDnuPimgzJrEh876GkUEB2jzoZtyckZyTUopQR+45Ts2e4lMXnuYujOQzDWmMYwDscbZG9WzcoWTwww9JlW3GIWSR45I9tJ0yIwbcd99/WpFSgjcPJ1irQMsJzbiURHW5I666ZSx1ZdiPVs04JyXY2sglgRwyoUTVNLIsaMclY1diEGfQe9SSlBRarSlApSlApSlApSlApSlApSlApSlApSlApSlApSqNQCapqrkvM3i0bS+mtXi1pGFTUpwwkwSWw2xHmH5VuvDPmNriJtV0Lk6zlgjIUzuF0tv8AjRK6FSgNKKUpVMigrSqZFVoFKUzQKVQkUzQVpSlApTNUzQVpVNQqtApSlApVM0yKCtKUoFKtkkCjLEAe5OBXgb6L/up/iX+dBk0rwhuo2OFdWPfAYHb8PqK96BSlKBSlKBSlKBSlKBSlKBVGFVpQca8SfC03ExurViJH3lViMM394E/L0+VeHghw4pEz5zrkbI9ijFcfpmu0Sjt9f9DXGfA678s8Z/huXP0DKCMf4X/OpUrtKiq1apq6qpXPvF7jPELW2jbh6tkviV1XWyjTtgexroJrnvjDf38NmrWAOS+JSqhyqYOCAQc7jH4UHj4Tcy311CwvwdQbCsy6GZdtyPrkfhXRxXKfBrid5JG/xinOvyOyBGK6SRkAD1BrqwoitYt/MVR2VSxCsQO+SFJA/T9ayqskGxorhfKHixxGa9EM8SMjF8oiFWjKgkZO/qAN/c1bwLxY4lJfpDKkfSaRkMaoQ6LkgEtnuK23jBxqawkha1gjAcOzymINuCMLtjBHet14cT/HQJcXEKLNl8kJp1YOAwB3GcUR0S3kyoNetWRxgDA2q+itdx/ia21vLcOCViRnIHchRnFc45X8YobmR0lt2i0xvIrBw2QgyVI9yK6jd2qSKySAMrqVZTuCDnO341E+G+HVjBIZIokTIIOATkHuO/agj3KXjDFeXa2zWzRh8hG1as4/vDG3aupRtkA1DLHw6soZutDGqNknIHv3x7VMokwAB6UF9Y3EZmSJ3VdTKrELvuQMgbVk1a4zQcYfxa4qux4Sf8Un8qz+XfE6/muY4puHdJGbDSapPKPfcV0xuFQncopP0H8qtXhMIOQi/kKidZlu+Rn33/OvSrUFXVVabm7gSXtq9s7MqvjJQgNsc7ZBFfO/PfKFtYTwQ/EyFnP2gLKWjj1YDeUetfT7iuG+J/hxeXF89zAyssunZjgppULgD1GB+poN/wCHfIiWsvxEUzuHTTuVIxlTkYHyrqgFRbw/4ZLb2sUMpLFE05+h2qVUSFKUopSlKBSlKBSlKBSlKBSvOWULucAb5JOMY3z9O9aNucLMLqLtglQh6coV9cixJoYppYF2AyCRuCSBQb2Ubf6VyTwz5aurWWczpo6kxZVyrYUFsHKkj1H511X4rYnS3fHY5xjOcDesazvYJGk6RDGJzHJgfdcKrFfmcOO1BsEG1XVii8/8T+Y27ZB+e/avWCbV6Y/fr7UHrXlLCGGGGRWNxLisUABlJAZgi4DMzO33VVVBYk4PYelY9tzFbyOiIxLuJGVdLqcQsiyZDKNJBdNmwTqGKDMgsIkOUXFZQrGW7B9D/wCvf5dx39/lXok4Jx+8e/0oPWlK1d7x+COQxMx1DRqwrsqdQlU1soKpkj+IigyryxjlGl1yKtseHRxDCDFer3OBnBNWx3YPp+/987d9t6DIFVrCg4nE8rwq2ZIwhdd9hJq0H8dDflWYxoK0rUXHMUCSiBuoJDqKr0ZSGCadbKyoVKjWuTnAzvWf8UNtu/b1/H6emfmKDIpXibj/AMT+n4716B/lQXUqyWQKpY9gCT9B3rU8N5ltrjHQZmJRZFBR4y8b50ugdRqXbuucbe4oNzSsR79AwU7M2dIzuwXGogfLIz7V6Nc49Dnf9BnvQe9K19txeOR5I0yWibRIMN5WKo4GSNzpkQ7e/uCK9b7iCQxtLKdKrjJ7/eIUdvmR+dBl0rBtOKxyFhHltDFGIBxqXuASPNj1xnfI9DXs10AcEHO+23p+NBkUrHNzsTp/UVbBfK5YLvpYqfkRvg+nbH5470GVSrUbIzV1ApSlApSlApSlApSlBgcWtjIjxg41oyZ7jDqy/oSpqI3nCrySziszCo0fDBn6xywt54WBj0rkBkidtyNJIG/ep7VDQc0v+Vr5oygIzpv0jzIW6RmnD2koONummpRjddRxsTXtxPlm6YXIUJia6kl9NYX4eJAULqVBMkXmyN0J0kHt0PAorj0oOeLyndNJG851kNY6z1pMlYYWS49RuzkHP8QBNSvkyymhs4Yrg5kRArHUX3HbzE77Yrc6RVQKDQ828O68XT6XUJdDnqtC0Wn/AKsThTh17jt9RUQv+Vb6aJFZy8kdvewxu0rB1aR4TamRhuzBUGpt/MAa6dVAKDn83L131pSGQxATyWyvrIEtwsakSAEHQrCc5LHUJjgDStbbkjg81sJVk+68oeMal8q9GNW1BAFB1q5wAB5vylJX5UC/SguqFcy8CnkuluLYCOVekOqJCqyxhsSx3EfZgFPlODgk1NatZc996Dml5y5fAXbiQ65EvtLCTGDM6vADpQsTGoKglvJ2XY7Y/DOFTzCQpHmNbtiUMjyJIhsFjj6epcMqzMGxuFKnB2FdTLCqbUEU5R4LcwSu1wQ5a3sYi+oszyW8ciysSdz5nzk+9S1qCq0Ed4zwySS8gmXZI4LuNiG0tqn6GjTjf/ptuO2Kh0fK15oRDo0LICyawzuBbzIdZIKPpkkjIkKBmGGOWAz1OrMj5UHOm5Vu+nMBu5trGGMtIZHDQajcDWVH31KgnChvUbVKuUuHyQwlHyPtJWClg2kM7EKulVAUegAwPnW9O9AKDxvkLRuB3KnH1xtUKtOV5IrKNBhrkW0MBMja416enKKAACuon7wI2XORmp5VCKDmdryjdK0coSN3jF+IjLnKC40ta5YBSNJVgVTBXWcYr0seV7pVxIA8XxIlaEuqq6G16RTCqsYAnOsALjYHvXR9Iq6g57w3lq5W6S4xpBuEeRRPI2mEWAgKkP8Af+1RTqYZIUE+1SPnLhz3FnLDH95guMtpwA6MSG9MKpNb+lBz6Tly6ELW0YUxC6Z1ydTG3cM7KA+V1iViCXByMsPNisWHlG8IiMpDFE4WGPUfvauxumz6syEAN3IJGRvXSgPlVaDmV3yzxBoYYlK6o+qQysAyMbkyQhWZchViIHkwwYAZxmveTlWUZj6MfSe8mndlKo7RvhkjXIBQs2AxU58uPXbooWhFBbD90f7VfVAKrQKUpQKUpQKUpQKUpQK0HO3MXwFnLddPqaNIC505Lsqgsd8AZyTW/rGvrNJUZJFDK2xUjII9iPUUHKeAeMbzQ3Lz2uloI9YCMxD7hcEEZHcHPtWnj8d5tDhrNC+3TKyEr3wdXlz+tY3NfM0HDLya2trGDQoXWD5RJqG/lUYxitpzGvD7bhou4rGJhK0Y6ZUKilgG1NgbgdqCXeGfiA3ElfqxCN0YDytqVsjO3rmp9XIvBrjUE/VVLeOBkYf2X9mwYfTY11wUER518QbXhrxx3KyEyKWXQARgHBzkio3/AMdeGf8AbuP8C/8A6ronE+ExTj7RVOM91B79+9ak8m2h7xL/AIF/lQRi48a+GqiOEmbXqOkKMqqsVy2/rjNTngXGoruJJoDlHAIPYj5H51x3xZseC280aTxymUxlh0cABMnTrDMB31dt66N4bm2NpE1qfsyo0qe6geh+dBL6h3PvPQ4aYh8NJP1OofszjRo0fe2PfV+lTGsHikaaGaQZCgsfTZRk7/PTj8aDlI8dlzj+jps+o1jP5aKvufHSJFT/AJGTU2rUrSKmkA4G5U5JH07VzvgHN2eKG4aMaJ3ClNvKCfLg/wCdTDxZv+GQSwpJZfESlNRbqGPSucDdQdWcE/70TXXeWOPx3sEdxECFdQ2D3HuD+INbiod4bXNvJZxvbKUQqPIf4NPpUxoqhNcZ4h4wSW3ELmCaANDHMUDBiGRVGk7afNlhq/GuzMK4V4neHsLTzXEEyrK4eZ4TINRGCXdUxqwT+FB1vlrmWC9iWaA5Vge4IIIJDAgj3FboGuYeDliY7aPBJBUMf/sxYv8Ahnb8K6eKCtWu2KurV8zWkkttLHCxSR43VGGfKzDY7f50GbHco2QrKxHfSQcfUZr2Br5x5bs5+D3qS384jVgwIEjSdT0JwBjAPv713/gvE4riNZYXV0YAhlOx+nr+dBsKUpQKVQ1CecvEuy4fMsEwkZyNRCAHSpOAWyfkdh7UE3pWv4LxeK5iSaFtSOoYH1wfQj0NbCgUpSgUpSgUpSgUpSgUpSgUNKsL0Gj43yna3TB5oo2cdmK+bbtv61kPwCFojC6KyH+EgEfljatqrZq6g0XBuVra2z0EVBnOFGBW8AoTQGgrVDVhkNVRie9BEeeOQrXiDK8qHqKNIdWKkr6KcdxuT+NbTlbgCWcSwx/dUYFbwirC3p9MUHpVkkef39Qf86uBq0yDOPz+W2aCDR+GNgs/XjiVWByO+AffGcCtjzJyNZ3gTrxh2TIVjkEAnONvTtUpBq6g1HL/AAKO1jEcYAUbADtitvVNVVoFQznPlyJ+rdhT1hDIgOp8adJONGcZ+dTOsXiSFopFAySpAHzIoOceDF4TbKh/hZ0H0Dv3rqArm/hxy7NaDTKRqLOzAHIGpiQAfcZ3rpC9qCtKUoOeeJ3ICX5SbqNG8aspIUMGU79j2NQnww59tbeSOwWOTQWKrKWByxJ3ZfQGu7OM5B7GoV/w3sVnE8cKKwbVtnv9M/OiJpA+RketeleVtGFUKPSvWiqGoRzt4eWt/KJpFbqBdOpX0gj2Iwc43/OpxVCKDUcs8FW1iWJM4UAD8K3FUFVoFKUoFKUoFKUoFKUoFKUoLWPeoPeyQfG3HxrlV0QfDhndAUwxkMOk7ydTvjzYqcmojzTx9rZ4g2iOJxITPJ1Okjgr043KEadWWOo7AL2NBoeDceuYeoGJaL/5OUHRJJIhgu9KjHdwUkGBtgClrzTeSywMzqsYuriKQx/aJIq2XWjGoABvO5XA7sBjtUoTmCASrC5xKTGpCgsiySqzIusDfKo2M+mknGa8YucLIglXYhUjfOh8FJZTDEUJ2YM4IGPlQRQ8dubvpoWwnxVrkDza45onbTOEOFKmMEop2JwTtmuoQ9u3v/mR/pUc4dzGs11FDEMxvHclmYFXWS1mjiZCpHu5qSkY/fzoIRC0Zu7sXjsJPiIfhgzOjGLRGYuiFwSpm6oYrnIBDbVpuXeYLiG2KybqtrFKjBGaQGS4liIkJOCDpB1badycAVubDm9nnEZWM6p7uJkQkyRrbNIBIwz5g5QDTjuw3rMk5xtzpEKvI3XihYKAdHUy2o75xpV+2+RjAoI/bcx3bPHJJIQmniQZYgZVdreRVh6fYsxTUyquNWnPr5VrxS4u7i0ErgRreSxt02V45FFkZk1MPK2GZV7YBGxJGak8nNdovUDSHVEIy40sSOs5hjyAP4nI2ODvk7YrGbm+OO56ToyxiOM6yralkkuHg0sP4V1KuD65+VBKpDjt/wCv36fjUCtHi/5kXbuLr4m56YLusugAi30Kp3h6Okk/d2Od81KuZ+Ktb2c9yqjVFE8gDE4LKuVB/HArT8J5qSaJ7g+SBZNCdwwCrktNqAWNWBVlyc6GUg5bSA0XL/MdzHaIsrZKRcP0tgjHxMYyJ2diAAy+ZyMgHtqNUtOaLw/byyMENorBViBQzfEGJ2QnGfKFYk7IHzgDvIpuc7IKr6pCrIkgKwyMAjydJPujuZMLj1+lelzzXZpF1pGYIryIxZWGloG0ODq3yGDfMgNtgUEe4HxS4ury0eVgEH9IjQvmjfoTQpE+c7sRuG7dyB5jU+4tfJBE88raY41Z3OCcKoyxAAOdq0H9boQbgukipbyaGcKX1kpG4Khd8HqLgeu21bviEZliZUCkspwJAdB1DYOO+MHcUGC3McQxrEq6nhjGqNlBM5IjKnsRkbkHbatyZ07FlzjtkVBIeS7gIIsxLCs9rJHB1ZJliWEkzCOSRNWHwgEZyo0nBGaxpeRroRJGrw/2aRPkyYAjvFuV0eXsUyPTSUAwc7B0NZUzgMuR8x8/5H8qxIuKxNNJCG80axO2dl0za9GD656bflUTHJsy4aMwhxeXdwThvNHcLMihyFzrVZu3bbHrkY/BeSLmGe3mZoWEMFnEUyxUtBFLHJIuV2cFwUPqHkG2cgJfxTjEVv0+u+nqMyqTnSCsbysT6ABI2O/tXvw7iKSxrINShgCBIpR8McKSh3AOa1PN/LvxhtlbT045WeQMWBKmCWNQun73mdSQSMgHv2rR33J99JFGplhMgt4oJGYudQhnjk1g6clnVTnI2b3zsElfmG36U85LBbczCTynI+HyZNK/xDy962dvdowDhhggHcgHcZwR6Ee1QG65IuWNyQ8S9VeJhN38xvyvSEmF2Cadzv8Ae7epyI+T7oFXDwhln6oTEjR6TZ/CkZxnOSz4x7j1zQTH+k4TIYlkQuFVioYZCyEhWI9jpODWYsgIyCCD6jcVzi35EuY4WRPhy8ltYwSFiy6TbK0cpRhGc6kbAY7jSPYYnnDbQRxIiosaoqqI1JKoFAGFJAyBjvgUGDdcdjErRqJGaMoJenG8ioZcaFbHY4IY4B0ggnAIzSDj0LW5uF1sgJBCoxfKStE2EAz99W/DesaLhl1BcTyQdJluHidi7OrRlI0hYBVU68pGCN13zk47RxOQpxGyhoQzxuGwXwZDe/ERsfLvpjyM98k42OaCb3XE0jKg6mLEgBFLFfI7+b+6pEZGT64HrXpwjiUU8STRNlZEV0yMHQ4ypIPbIqK/1SlDq46W17cXLHLZaOaKZEX7u7AyjIJxgHv2rI5B5ZlsYunKY3JWHzjUWykQRkJIGUUr5Tts2MDGSEwpVFqtApSlApSlApSlApSlAxWp4twVZxgyyopVkZUK6XVtiGV1YHbbPcVtqUEbi5Tt45Fli1KVEa6c5B6KaI9TEF9hpyAwBwMg1peHcmBZJRKAITFBHEqSNI6m3uZLiNwXQDCloxg6s6fNqycz6lBoOEcs28MiSxl9SCcDLAhjcyLLKx27llGNOB8q3r1dSg1NhweOKN41LFZHmdsnfVO5d8FQMDUxx9a1ljybbxjCtJkNAynKeX4cERgAIAQFZgcg5znvg1KaUETj5HtAHXMpDBFA1j7MRzm4TQdOSRKdWWLE9jmva55RgkJMjzMzCIFy+SejOblD93A857AAY2AGKk1KDXcY4bHcQyQSk6JUZHwd8N30nGMj3xWtm5Vt21YaRCzwyeVhgSQAKj6SpVsgAEMCNl22GJHSgif9R7XQEJcgJGmS4ziK4N0v8I36h+WQMYHeq33JltIjIWlAZrpmwy5IvCWmXBUgDJwCBqUZw25qV0oIzc8qQM+sPIp6qTYBQjqxxCJXKshB8gXY7AqCADvUhjiAxnc+57/M7etetKCmkVTQKupQWlBTSParqUFMVTSKupQW9MfsmhQVdSgs6Y7Y9/1/3q+lKChUVTQKupQWmMe1VAqtKBSlKBSlKBSlKBSlKBSlKBSlKBSlKBSlKBSlKBSlKBSlKBSlKBSlKBSlKBSlKBSlKBSlKBSlKBSlKBSlKBSlKBSlKBSlKD//2Q=="/>
          <p:cNvSpPr>
            <a:spLocks noChangeAspect="1" noChangeArrowheads="1"/>
          </p:cNvSpPr>
          <p:nvPr/>
        </p:nvSpPr>
        <p:spPr bwMode="auto">
          <a:xfrm>
            <a:off x="410526" y="7938"/>
            <a:ext cx="406294"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pic>
        <p:nvPicPr>
          <p:cNvPr id="16388" name="Picture 6" descr="https://encrypted-tbn2.gstatic.com/images?q=tbn:ANd9GcRJHMQ-yNmjWNn9NPLCpXpOhFwUfbGwkPGB3Tj5n23Q4uQR9m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7" y="1368696"/>
            <a:ext cx="11945758" cy="5212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854052" y="404664"/>
            <a:ext cx="4664482" cy="646331"/>
          </a:xfrm>
          <a:prstGeom prst="rect">
            <a:avLst/>
          </a:prstGeom>
          <a:solidFill>
            <a:srgbClr val="002060"/>
          </a:solidFill>
        </p:spPr>
        <p:txBody>
          <a:bodyPr wrap="none">
            <a:spAutoFit/>
          </a:bodyPr>
          <a:lstStyle/>
          <a:p>
            <a:r>
              <a:rPr lang="en-US" altLang="en-US" sz="3600" b="1" dirty="0">
                <a:solidFill>
                  <a:srgbClr val="FFFF00"/>
                </a:solidFill>
              </a:rPr>
              <a:t>Hebrew Vowel Signs</a:t>
            </a:r>
          </a:p>
        </p:txBody>
      </p:sp>
    </p:spTree>
    <p:extLst>
      <p:ext uri="{BB962C8B-B14F-4D97-AF65-F5344CB8AC3E}">
        <p14:creationId xmlns:p14="http://schemas.microsoft.com/office/powerpoint/2010/main" val="19784472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4078188" y="188640"/>
            <a:ext cx="4062331" cy="707886"/>
          </a:xfrm>
          <a:prstGeom prst="rect">
            <a:avLst/>
          </a:prstGeom>
          <a:solidFill>
            <a:srgbClr val="002060"/>
          </a:solidFill>
        </p:spPr>
        <p:txBody>
          <a:bodyPr wrap="none" rtlCol="0">
            <a:spAutoFit/>
          </a:bodyPr>
          <a:lstStyle/>
          <a:p>
            <a:r>
              <a:rPr lang="en-US" altLang="zh-TW" sz="4000" b="1" dirty="0" smtClean="0">
                <a:solidFill>
                  <a:srgbClr val="FFFF00"/>
                </a:solidFill>
              </a:rPr>
              <a:t>Zechariah 1:18 </a:t>
            </a:r>
            <a:endParaRPr lang="zh-TW" altLang="en-US" sz="4000" b="1" dirty="0">
              <a:solidFill>
                <a:srgbClr val="FFFF00"/>
              </a:solidFill>
            </a:endParaRPr>
          </a:p>
        </p:txBody>
      </p:sp>
      <p:sp>
        <p:nvSpPr>
          <p:cNvPr id="7" name="文字方塊 6"/>
          <p:cNvSpPr txBox="1"/>
          <p:nvPr/>
        </p:nvSpPr>
        <p:spPr>
          <a:xfrm>
            <a:off x="2457235" y="4466590"/>
            <a:ext cx="10654409" cy="369332"/>
          </a:xfrm>
          <a:prstGeom prst="rect">
            <a:avLst/>
          </a:prstGeom>
          <a:noFill/>
        </p:spPr>
        <p:txBody>
          <a:bodyPr wrap="square" rtlCol="0">
            <a:spAutoFit/>
          </a:bodyPr>
          <a:lstStyle/>
          <a:p>
            <a:r>
              <a:rPr lang="zh-TW" altLang="en-US" dirty="0"/>
              <a:t>我舉目觀看，見有四角。</a:t>
            </a:r>
          </a:p>
        </p:txBody>
      </p:sp>
      <p:sp>
        <p:nvSpPr>
          <p:cNvPr id="9" name="文字方塊 8"/>
          <p:cNvSpPr txBox="1"/>
          <p:nvPr/>
        </p:nvSpPr>
        <p:spPr>
          <a:xfrm>
            <a:off x="2443823" y="4941168"/>
            <a:ext cx="10654409" cy="369332"/>
          </a:xfrm>
          <a:prstGeom prst="rect">
            <a:avLst/>
          </a:prstGeom>
          <a:noFill/>
        </p:spPr>
        <p:txBody>
          <a:bodyPr wrap="square" rtlCol="0">
            <a:spAutoFit/>
          </a:bodyPr>
          <a:lstStyle/>
          <a:p>
            <a:r>
              <a:rPr lang="zh-CN" altLang="en-US" dirty="0"/>
              <a:t>我举目观看，见有四角。</a:t>
            </a:r>
            <a:endParaRPr lang="zh-TW" altLang="en-US" dirty="0"/>
          </a:p>
        </p:txBody>
      </p:sp>
      <p:pic>
        <p:nvPicPr>
          <p:cNvPr id="3" name="圖片 2"/>
          <p:cNvPicPr>
            <a:picLocks noChangeAspect="1"/>
          </p:cNvPicPr>
          <p:nvPr/>
        </p:nvPicPr>
        <p:blipFill>
          <a:blip r:embed="rId2"/>
          <a:stretch>
            <a:fillRect/>
          </a:stretch>
        </p:blipFill>
        <p:spPr>
          <a:xfrm>
            <a:off x="747015" y="1412776"/>
            <a:ext cx="9986593" cy="2926080"/>
          </a:xfrm>
          <a:prstGeom prst="rect">
            <a:avLst/>
          </a:prstGeom>
        </p:spPr>
      </p:pic>
    </p:spTree>
    <p:extLst>
      <p:ext uri="{BB962C8B-B14F-4D97-AF65-F5344CB8AC3E}">
        <p14:creationId xmlns:p14="http://schemas.microsoft.com/office/powerpoint/2010/main" val="40517888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142084" y="38173"/>
            <a:ext cx="4062331" cy="707886"/>
          </a:xfrm>
          <a:prstGeom prst="rect">
            <a:avLst/>
          </a:prstGeom>
          <a:solidFill>
            <a:srgbClr val="002060"/>
          </a:solidFill>
        </p:spPr>
        <p:txBody>
          <a:bodyPr wrap="none" rtlCol="0">
            <a:spAutoFit/>
          </a:bodyPr>
          <a:lstStyle/>
          <a:p>
            <a:r>
              <a:rPr lang="en-US" altLang="zh-TW" sz="4000" b="1" dirty="0" smtClean="0">
                <a:solidFill>
                  <a:srgbClr val="FFFF00"/>
                </a:solidFill>
              </a:rPr>
              <a:t>Zechariah 1:19 </a:t>
            </a:r>
            <a:endParaRPr lang="zh-TW" altLang="en-US" sz="4000" b="1" dirty="0">
              <a:solidFill>
                <a:srgbClr val="FFFF00"/>
              </a:solidFill>
            </a:endParaRPr>
          </a:p>
        </p:txBody>
      </p:sp>
      <p:sp>
        <p:nvSpPr>
          <p:cNvPr id="7" name="文字方塊 6"/>
          <p:cNvSpPr txBox="1"/>
          <p:nvPr/>
        </p:nvSpPr>
        <p:spPr>
          <a:xfrm>
            <a:off x="911188" y="5103904"/>
            <a:ext cx="10654409" cy="646331"/>
          </a:xfrm>
          <a:prstGeom prst="rect">
            <a:avLst/>
          </a:prstGeom>
          <a:noFill/>
        </p:spPr>
        <p:txBody>
          <a:bodyPr wrap="square" rtlCol="0">
            <a:spAutoFit/>
          </a:bodyPr>
          <a:lstStyle/>
          <a:p>
            <a:r>
              <a:rPr lang="zh-TW" altLang="en-US" dirty="0"/>
              <a:t>我就問與我說話的天使說：「這是甚麼意思？」他回答說：「這是打散猶大、以色列，和耶路撒冷的角。」</a:t>
            </a:r>
          </a:p>
        </p:txBody>
      </p:sp>
      <p:sp>
        <p:nvSpPr>
          <p:cNvPr id="9" name="文字方塊 8"/>
          <p:cNvSpPr txBox="1"/>
          <p:nvPr/>
        </p:nvSpPr>
        <p:spPr>
          <a:xfrm>
            <a:off x="898524" y="5713084"/>
            <a:ext cx="10654409" cy="646331"/>
          </a:xfrm>
          <a:prstGeom prst="rect">
            <a:avLst/>
          </a:prstGeom>
          <a:noFill/>
        </p:spPr>
        <p:txBody>
          <a:bodyPr wrap="square" rtlCol="0">
            <a:spAutoFit/>
          </a:bodyPr>
          <a:lstStyle/>
          <a:p>
            <a:r>
              <a:rPr lang="zh-CN" altLang="en-US" dirty="0"/>
              <a:t>我就问与我说话的天使说：「这是甚么意思？」他回答说：「这是打散犹大、以色列，和耶路撒冷的角。」</a:t>
            </a:r>
            <a:endParaRPr lang="zh-TW" altLang="en-US" dirty="0"/>
          </a:p>
        </p:txBody>
      </p:sp>
      <p:pic>
        <p:nvPicPr>
          <p:cNvPr id="3" name="圖片 2"/>
          <p:cNvPicPr>
            <a:picLocks noChangeAspect="1"/>
          </p:cNvPicPr>
          <p:nvPr/>
        </p:nvPicPr>
        <p:blipFill>
          <a:blip r:embed="rId2"/>
          <a:stretch>
            <a:fillRect/>
          </a:stretch>
        </p:blipFill>
        <p:spPr>
          <a:xfrm>
            <a:off x="261765" y="980728"/>
            <a:ext cx="9770429" cy="3749040"/>
          </a:xfrm>
          <a:prstGeom prst="rect">
            <a:avLst/>
          </a:prstGeom>
        </p:spPr>
      </p:pic>
    </p:spTree>
    <p:extLst>
      <p:ext uri="{BB962C8B-B14F-4D97-AF65-F5344CB8AC3E}">
        <p14:creationId xmlns:p14="http://schemas.microsoft.com/office/powerpoint/2010/main" val="5722842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3694771" y="764704"/>
            <a:ext cx="4062331" cy="707886"/>
          </a:xfrm>
          <a:prstGeom prst="rect">
            <a:avLst/>
          </a:prstGeom>
          <a:solidFill>
            <a:srgbClr val="002060"/>
          </a:solidFill>
        </p:spPr>
        <p:txBody>
          <a:bodyPr wrap="none" rtlCol="0">
            <a:spAutoFit/>
          </a:bodyPr>
          <a:lstStyle/>
          <a:p>
            <a:r>
              <a:rPr lang="en-US" altLang="zh-TW" sz="4000" b="1" dirty="0" smtClean="0">
                <a:solidFill>
                  <a:srgbClr val="FFFF00"/>
                </a:solidFill>
              </a:rPr>
              <a:t>Zechariah 1:20 </a:t>
            </a:r>
            <a:endParaRPr lang="zh-TW" altLang="en-US" sz="4000" b="1" dirty="0">
              <a:solidFill>
                <a:srgbClr val="FFFF00"/>
              </a:solidFill>
            </a:endParaRPr>
          </a:p>
        </p:txBody>
      </p:sp>
      <p:sp>
        <p:nvSpPr>
          <p:cNvPr id="7" name="文字方塊 6"/>
          <p:cNvSpPr txBox="1"/>
          <p:nvPr/>
        </p:nvSpPr>
        <p:spPr>
          <a:xfrm>
            <a:off x="2782044" y="3717032"/>
            <a:ext cx="10654409" cy="369332"/>
          </a:xfrm>
          <a:prstGeom prst="rect">
            <a:avLst/>
          </a:prstGeom>
          <a:noFill/>
        </p:spPr>
        <p:txBody>
          <a:bodyPr wrap="square" rtlCol="0">
            <a:spAutoFit/>
          </a:bodyPr>
          <a:lstStyle/>
          <a:p>
            <a:r>
              <a:rPr lang="zh-TW" altLang="en-US" dirty="0"/>
              <a:t>耶和華又指四個匠人給我看。</a:t>
            </a:r>
          </a:p>
        </p:txBody>
      </p:sp>
      <p:sp>
        <p:nvSpPr>
          <p:cNvPr id="9" name="文字方塊 8"/>
          <p:cNvSpPr txBox="1"/>
          <p:nvPr/>
        </p:nvSpPr>
        <p:spPr>
          <a:xfrm>
            <a:off x="2792288" y="4293096"/>
            <a:ext cx="10654409" cy="369332"/>
          </a:xfrm>
          <a:prstGeom prst="rect">
            <a:avLst/>
          </a:prstGeom>
          <a:noFill/>
        </p:spPr>
        <p:txBody>
          <a:bodyPr wrap="square" rtlCol="0">
            <a:spAutoFit/>
          </a:bodyPr>
          <a:lstStyle/>
          <a:p>
            <a:r>
              <a:rPr lang="zh-CN" altLang="en-US" dirty="0"/>
              <a:t>耶和华又指四个匠人给我看。</a:t>
            </a:r>
            <a:endParaRPr lang="zh-TW" altLang="en-US" dirty="0"/>
          </a:p>
        </p:txBody>
      </p:sp>
      <p:pic>
        <p:nvPicPr>
          <p:cNvPr id="3" name="圖片 2"/>
          <p:cNvPicPr>
            <a:picLocks noChangeAspect="1"/>
          </p:cNvPicPr>
          <p:nvPr/>
        </p:nvPicPr>
        <p:blipFill>
          <a:blip r:embed="rId2"/>
          <a:stretch>
            <a:fillRect/>
          </a:stretch>
        </p:blipFill>
        <p:spPr>
          <a:xfrm>
            <a:off x="909836" y="2420888"/>
            <a:ext cx="10377002" cy="1005840"/>
          </a:xfrm>
          <a:prstGeom prst="rect">
            <a:avLst/>
          </a:prstGeom>
        </p:spPr>
      </p:pic>
    </p:spTree>
    <p:extLst>
      <p:ext uri="{BB962C8B-B14F-4D97-AF65-F5344CB8AC3E}">
        <p14:creationId xmlns:p14="http://schemas.microsoft.com/office/powerpoint/2010/main" val="38400189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911188" y="5288340"/>
            <a:ext cx="10654409" cy="646331"/>
          </a:xfrm>
          <a:prstGeom prst="rect">
            <a:avLst/>
          </a:prstGeom>
          <a:noFill/>
        </p:spPr>
        <p:txBody>
          <a:bodyPr wrap="square" rtlCol="0">
            <a:spAutoFit/>
          </a:bodyPr>
          <a:lstStyle/>
          <a:p>
            <a:r>
              <a:rPr lang="zh-TW" altLang="en-US" dirty="0"/>
              <a:t>我說：「他們來做甚麼呢？」他說：「這是打散猶大的角，使人不敢抬頭；但這些匠人來威嚇列國，打掉他們的角，就是舉起打散猶大地的角。」</a:t>
            </a:r>
          </a:p>
        </p:txBody>
      </p:sp>
      <p:sp>
        <p:nvSpPr>
          <p:cNvPr id="9" name="文字方塊 8"/>
          <p:cNvSpPr txBox="1"/>
          <p:nvPr/>
        </p:nvSpPr>
        <p:spPr>
          <a:xfrm>
            <a:off x="911188" y="5934671"/>
            <a:ext cx="10654409" cy="646331"/>
          </a:xfrm>
          <a:prstGeom prst="rect">
            <a:avLst/>
          </a:prstGeom>
          <a:noFill/>
        </p:spPr>
        <p:txBody>
          <a:bodyPr wrap="square" rtlCol="0">
            <a:spAutoFit/>
          </a:bodyPr>
          <a:lstStyle/>
          <a:p>
            <a:r>
              <a:rPr lang="zh-CN" altLang="en-US" dirty="0"/>
              <a:t>我说：「他们来做甚么呢？」他说：「这是打散犹大的角，使人不敢抬头；但这些匠人来威吓列国，打掉他们的角，就是举起打散犹大地的角。」</a:t>
            </a:r>
            <a:endParaRPr lang="zh-TW" altLang="en-US" dirty="0"/>
          </a:p>
        </p:txBody>
      </p:sp>
      <p:pic>
        <p:nvPicPr>
          <p:cNvPr id="3" name="圖片 2"/>
          <p:cNvPicPr>
            <a:picLocks noChangeAspect="1"/>
          </p:cNvPicPr>
          <p:nvPr/>
        </p:nvPicPr>
        <p:blipFill>
          <a:blip r:embed="rId2"/>
          <a:stretch>
            <a:fillRect/>
          </a:stretch>
        </p:blipFill>
        <p:spPr>
          <a:xfrm>
            <a:off x="1701924" y="649917"/>
            <a:ext cx="7726845" cy="4638423"/>
          </a:xfrm>
          <a:prstGeom prst="rect">
            <a:avLst/>
          </a:prstGeom>
        </p:spPr>
      </p:pic>
      <p:sp>
        <p:nvSpPr>
          <p:cNvPr id="8" name="文字方塊 5"/>
          <p:cNvSpPr txBox="1"/>
          <p:nvPr/>
        </p:nvSpPr>
        <p:spPr>
          <a:xfrm>
            <a:off x="117748" y="188640"/>
            <a:ext cx="3544560" cy="646331"/>
          </a:xfrm>
          <a:prstGeom prst="rect">
            <a:avLst/>
          </a:prstGeom>
          <a:solidFill>
            <a:srgbClr val="002060"/>
          </a:solidFill>
        </p:spPr>
        <p:txBody>
          <a:bodyPr wrap="none" rtlCol="0">
            <a:spAutoFit/>
          </a:bodyPr>
          <a:lstStyle/>
          <a:p>
            <a:r>
              <a:rPr lang="en-US" altLang="zh-TW" sz="3600" b="1" dirty="0" smtClean="0">
                <a:solidFill>
                  <a:srgbClr val="FFFF00"/>
                </a:solidFill>
              </a:rPr>
              <a:t>Zechariah 1:21 </a:t>
            </a:r>
            <a:endParaRPr lang="zh-TW" altLang="en-US" sz="3600" b="1" dirty="0">
              <a:solidFill>
                <a:srgbClr val="FFFF00"/>
              </a:solidFill>
            </a:endParaRPr>
          </a:p>
        </p:txBody>
      </p:sp>
    </p:spTree>
    <p:extLst>
      <p:ext uri="{BB962C8B-B14F-4D97-AF65-F5344CB8AC3E}">
        <p14:creationId xmlns:p14="http://schemas.microsoft.com/office/powerpoint/2010/main" val="17486795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212" y="174974"/>
            <a:ext cx="8408876" cy="4093428"/>
          </a:xfrm>
          <a:prstGeom prst="rect">
            <a:avLst/>
          </a:prstGeom>
          <a:solidFill>
            <a:srgbClr val="7030A0"/>
          </a:solidFill>
        </p:spPr>
        <p:txBody>
          <a:bodyPr wrap="square" rtlCol="0" anchor="t">
            <a:spAutoFit/>
          </a:bodyPr>
          <a:lstStyle/>
          <a:p>
            <a:r>
              <a:rPr lang="en-US" sz="2200" dirty="0" err="1" smtClean="0">
                <a:solidFill>
                  <a:schemeClr val="bg1"/>
                </a:solidFill>
              </a:rPr>
              <a:t>Aprende</a:t>
            </a:r>
            <a:r>
              <a:rPr lang="en-US" sz="2200" dirty="0" smtClean="0">
                <a:solidFill>
                  <a:schemeClr val="bg1"/>
                </a:solidFill>
              </a:rPr>
              <a:t> </a:t>
            </a:r>
            <a:r>
              <a:rPr lang="en-US" sz="2200" dirty="0" err="1">
                <a:solidFill>
                  <a:schemeClr val="bg1"/>
                </a:solidFill>
              </a:rPr>
              <a:t>H</a:t>
            </a:r>
            <a:r>
              <a:rPr lang="en-US" sz="2200" dirty="0" err="1" smtClean="0">
                <a:solidFill>
                  <a:schemeClr val="bg1"/>
                </a:solidFill>
              </a:rPr>
              <a:t>ebreo</a:t>
            </a:r>
            <a:r>
              <a:rPr lang="en-US" sz="2200" dirty="0" smtClean="0">
                <a:solidFill>
                  <a:schemeClr val="bg1"/>
                </a:solidFill>
              </a:rPr>
              <a:t> </a:t>
            </a:r>
            <a:r>
              <a:rPr lang="en-US" sz="2200" dirty="0" err="1" smtClean="0">
                <a:solidFill>
                  <a:schemeClr val="bg1"/>
                </a:solidFill>
              </a:rPr>
              <a:t>mientras</a:t>
            </a:r>
            <a:r>
              <a:rPr lang="en-US" sz="2200" dirty="0" smtClean="0">
                <a:solidFill>
                  <a:schemeClr val="bg1"/>
                </a:solidFill>
              </a:rPr>
              <a:t> </a:t>
            </a:r>
            <a:r>
              <a:rPr lang="en-US" sz="2200" dirty="0" err="1" smtClean="0">
                <a:solidFill>
                  <a:schemeClr val="bg1"/>
                </a:solidFill>
              </a:rPr>
              <a:t>Cantas</a:t>
            </a:r>
            <a:endParaRPr lang="en-US" sz="2200" b="1" dirty="0" smtClean="0">
              <a:solidFill>
                <a:schemeClr val="bg1"/>
              </a:solidFill>
            </a:endParaRPr>
          </a:p>
          <a:p>
            <a:r>
              <a:rPr lang="en-US" sz="2200" dirty="0" err="1">
                <a:solidFill>
                  <a:schemeClr val="bg1"/>
                </a:solidFill>
              </a:rPr>
              <a:t>Apprenez</a:t>
            </a:r>
            <a:r>
              <a:rPr lang="en-US" sz="2200" dirty="0">
                <a:solidFill>
                  <a:schemeClr val="bg1"/>
                </a:solidFill>
              </a:rPr>
              <a:t> </a:t>
            </a:r>
            <a:r>
              <a:rPr lang="en-US" sz="2200" dirty="0" err="1" smtClean="0">
                <a:solidFill>
                  <a:schemeClr val="bg1"/>
                </a:solidFill>
              </a:rPr>
              <a:t>l'Hébreu</a:t>
            </a:r>
            <a:r>
              <a:rPr lang="en-US" sz="2200" dirty="0" smtClean="0">
                <a:solidFill>
                  <a:schemeClr val="bg1"/>
                </a:solidFill>
              </a:rPr>
              <a:t> </a:t>
            </a:r>
            <a:r>
              <a:rPr lang="en-US" sz="2200" dirty="0">
                <a:solidFill>
                  <a:schemeClr val="bg1"/>
                </a:solidFill>
              </a:rPr>
              <a:t>en </a:t>
            </a:r>
            <a:r>
              <a:rPr lang="en-US" sz="2200" dirty="0" err="1" smtClean="0">
                <a:solidFill>
                  <a:schemeClr val="bg1"/>
                </a:solidFill>
              </a:rPr>
              <a:t>Chantant</a:t>
            </a:r>
            <a:endParaRPr lang="en-US" sz="2200" dirty="0" smtClean="0">
              <a:solidFill>
                <a:schemeClr val="bg1"/>
              </a:solidFill>
            </a:endParaRPr>
          </a:p>
          <a:p>
            <a:r>
              <a:rPr lang="en-US" sz="2200" dirty="0" err="1" smtClean="0">
                <a:solidFill>
                  <a:schemeClr val="bg1"/>
                </a:solidFill>
              </a:rPr>
              <a:t>Lerne</a:t>
            </a:r>
            <a:r>
              <a:rPr lang="en-US" sz="2200" dirty="0" smtClean="0">
                <a:solidFill>
                  <a:schemeClr val="bg1"/>
                </a:solidFill>
              </a:rPr>
              <a:t> </a:t>
            </a:r>
            <a:r>
              <a:rPr lang="en-US" sz="2200" dirty="0" err="1">
                <a:solidFill>
                  <a:schemeClr val="bg1"/>
                </a:solidFill>
              </a:rPr>
              <a:t>Hebräisch</a:t>
            </a:r>
            <a:r>
              <a:rPr lang="en-US" sz="2200" dirty="0">
                <a:solidFill>
                  <a:schemeClr val="bg1"/>
                </a:solidFill>
              </a:rPr>
              <a:t> </a:t>
            </a:r>
            <a:r>
              <a:rPr lang="en-US" sz="2200" dirty="0" err="1">
                <a:solidFill>
                  <a:schemeClr val="bg1"/>
                </a:solidFill>
              </a:rPr>
              <a:t>beim</a:t>
            </a:r>
            <a:r>
              <a:rPr lang="en-US" sz="2200" dirty="0">
                <a:solidFill>
                  <a:schemeClr val="bg1"/>
                </a:solidFill>
              </a:rPr>
              <a:t> </a:t>
            </a:r>
            <a:r>
              <a:rPr lang="en-US" sz="2200" dirty="0" err="1" smtClean="0">
                <a:solidFill>
                  <a:schemeClr val="bg1"/>
                </a:solidFill>
              </a:rPr>
              <a:t>Singen</a:t>
            </a:r>
            <a:endParaRPr lang="en-US" sz="2200" dirty="0">
              <a:solidFill>
                <a:schemeClr val="bg1"/>
              </a:solidFill>
            </a:endParaRPr>
          </a:p>
          <a:p>
            <a:r>
              <a:rPr lang="ko-KR" altLang="en-US" sz="2200" b="1" dirty="0" smtClean="0">
                <a:solidFill>
                  <a:schemeClr val="bg1"/>
                </a:solidFill>
              </a:rPr>
              <a:t>노래하며 배우는 히브리어</a:t>
            </a:r>
            <a:endParaRPr lang="en-US" sz="2200" b="1" dirty="0" smtClean="0">
              <a:solidFill>
                <a:schemeClr val="bg1"/>
              </a:solidFill>
            </a:endParaRPr>
          </a:p>
          <a:p>
            <a:r>
              <a:rPr lang="zh-CN" altLang="en-US" sz="2200" b="1" dirty="0" smtClean="0">
                <a:solidFill>
                  <a:schemeClr val="bg1"/>
                </a:solidFill>
              </a:rPr>
              <a:t>唱歌來學習希伯來語</a:t>
            </a:r>
            <a:endParaRPr lang="en-US" altLang="zh-CN" sz="2200" b="1" dirty="0" smtClean="0">
              <a:solidFill>
                <a:schemeClr val="bg1"/>
              </a:solidFill>
            </a:endParaRPr>
          </a:p>
          <a:p>
            <a:endParaRPr lang="en-US" altLang="zh-CN" sz="1000" b="1" dirty="0" smtClean="0">
              <a:solidFill>
                <a:schemeClr val="bg1"/>
              </a:solidFill>
            </a:endParaRPr>
          </a:p>
          <a:p>
            <a:pPr algn="ctr"/>
            <a:r>
              <a:rPr lang="en-US" sz="6600" b="1" dirty="0" smtClean="0">
                <a:solidFill>
                  <a:srgbClr val="FFFF00"/>
                </a:solidFill>
              </a:rPr>
              <a:t>Learn Hebrew</a:t>
            </a:r>
          </a:p>
          <a:p>
            <a:pPr algn="ctr"/>
            <a:r>
              <a:rPr lang="en-US" sz="6600" b="1" dirty="0" smtClean="0">
                <a:solidFill>
                  <a:srgbClr val="FFFF00"/>
                </a:solidFill>
              </a:rPr>
              <a:t>While Singing (V)</a:t>
            </a:r>
            <a:endParaRPr lang="en-US" sz="800" b="1" dirty="0" smtClean="0">
              <a:solidFill>
                <a:srgbClr val="FFFF00"/>
              </a:solidFill>
            </a:endParaRPr>
          </a:p>
          <a:p>
            <a:pPr algn="ctr"/>
            <a:endParaRPr lang="en-US" sz="800" b="1" dirty="0" smtClean="0">
              <a:solidFill>
                <a:srgbClr val="FFFF00"/>
              </a:solidFill>
            </a:endParaRPr>
          </a:p>
        </p:txBody>
      </p:sp>
      <p:sp>
        <p:nvSpPr>
          <p:cNvPr id="3" name="Rectangle 2"/>
          <p:cNvSpPr/>
          <p:nvPr/>
        </p:nvSpPr>
        <p:spPr>
          <a:xfrm>
            <a:off x="3934172" y="4391513"/>
            <a:ext cx="7825950" cy="2246769"/>
          </a:xfrm>
          <a:prstGeom prst="rect">
            <a:avLst/>
          </a:prstGeom>
          <a:solidFill>
            <a:srgbClr val="002060"/>
          </a:solidFill>
        </p:spPr>
        <p:txBody>
          <a:bodyPr wrap="square">
            <a:spAutoFit/>
          </a:bodyPr>
          <a:lstStyle/>
          <a:p>
            <a:r>
              <a:rPr lang="en-US" sz="3000" b="1" dirty="0" smtClean="0">
                <a:solidFill>
                  <a:srgbClr val="FFFF00"/>
                </a:solidFill>
              </a:rPr>
              <a:t>Voice: Ezra Kim, Ph.D.</a:t>
            </a:r>
          </a:p>
          <a:p>
            <a:r>
              <a:rPr lang="fr-FR" sz="2000" b="1" dirty="0" smtClean="0">
                <a:solidFill>
                  <a:schemeClr val="bg1"/>
                </a:solidFill>
              </a:rPr>
              <a:t>				</a:t>
            </a:r>
            <a:r>
              <a:rPr lang="es-ES" sz="2000" b="1" dirty="0" smtClean="0">
                <a:solidFill>
                  <a:schemeClr val="bg1"/>
                </a:solidFill>
              </a:rPr>
              <a:t>				</a:t>
            </a:r>
            <a:r>
              <a:rPr lang="es-ES" b="1" dirty="0" smtClean="0">
                <a:solidFill>
                  <a:schemeClr val="bg1"/>
                </a:solidFill>
              </a:rPr>
              <a:t>				Cantado </a:t>
            </a:r>
            <a:r>
              <a:rPr lang="es-ES" b="1" dirty="0">
                <a:solidFill>
                  <a:schemeClr val="bg1"/>
                </a:solidFill>
              </a:rPr>
              <a:t>por </a:t>
            </a:r>
            <a:r>
              <a:rPr lang="es-ES" b="1" dirty="0" smtClean="0">
                <a:solidFill>
                  <a:schemeClr val="bg1"/>
                </a:solidFill>
              </a:rPr>
              <a:t>E</a:t>
            </a:r>
            <a:r>
              <a:rPr lang="en-US" b="1" dirty="0" err="1" smtClean="0">
                <a:solidFill>
                  <a:schemeClr val="bg1"/>
                </a:solidFill>
              </a:rPr>
              <a:t>sdras</a:t>
            </a:r>
            <a:r>
              <a:rPr lang="es-ES" b="1" dirty="0" smtClean="0">
                <a:solidFill>
                  <a:schemeClr val="bg1"/>
                </a:solidFill>
              </a:rPr>
              <a:t> </a:t>
            </a:r>
            <a:r>
              <a:rPr lang="en-US" b="1" dirty="0">
                <a:solidFill>
                  <a:schemeClr val="bg1"/>
                </a:solidFill>
              </a:rPr>
              <a:t>Kim, Ph.D</a:t>
            </a:r>
            <a:r>
              <a:rPr lang="en-US" b="1" dirty="0" smtClean="0">
                <a:solidFill>
                  <a:schemeClr val="bg1"/>
                </a:solidFill>
              </a:rPr>
              <a:t>.</a:t>
            </a:r>
            <a:r>
              <a:rPr lang="fr-FR" b="1" dirty="0">
                <a:solidFill>
                  <a:schemeClr val="bg1"/>
                </a:solidFill>
              </a:rPr>
              <a:t> </a:t>
            </a:r>
            <a:endParaRPr lang="fr-FR" b="1" dirty="0" smtClean="0">
              <a:solidFill>
                <a:schemeClr val="bg1"/>
              </a:solidFill>
            </a:endParaRPr>
          </a:p>
          <a:p>
            <a:r>
              <a:rPr lang="fr-FR" b="1" dirty="0">
                <a:solidFill>
                  <a:schemeClr val="bg1"/>
                </a:solidFill>
              </a:rPr>
              <a:t>	</a:t>
            </a:r>
            <a:r>
              <a:rPr lang="fr-FR" b="1" dirty="0" smtClean="0">
                <a:solidFill>
                  <a:schemeClr val="bg1"/>
                </a:solidFill>
              </a:rPr>
              <a:t>			Chanté </a:t>
            </a:r>
            <a:r>
              <a:rPr lang="fr-FR" b="1" dirty="0">
                <a:solidFill>
                  <a:schemeClr val="bg1"/>
                </a:solidFill>
              </a:rPr>
              <a:t>par Ezra </a:t>
            </a:r>
            <a:r>
              <a:rPr lang="en-US" b="1" dirty="0">
                <a:solidFill>
                  <a:schemeClr val="bg1"/>
                </a:solidFill>
              </a:rPr>
              <a:t>Kim, Ph.D</a:t>
            </a:r>
            <a:r>
              <a:rPr lang="en-US" b="1" dirty="0" smtClean="0">
                <a:solidFill>
                  <a:schemeClr val="bg1"/>
                </a:solidFill>
              </a:rPr>
              <a:t>.</a:t>
            </a:r>
          </a:p>
          <a:p>
            <a:r>
              <a:rPr lang="de-DE" b="1" dirty="0" smtClean="0">
                <a:solidFill>
                  <a:schemeClr val="bg1"/>
                </a:solidFill>
              </a:rPr>
              <a:t>				Gesungen </a:t>
            </a:r>
            <a:r>
              <a:rPr lang="de-DE" b="1" dirty="0">
                <a:solidFill>
                  <a:schemeClr val="bg1"/>
                </a:solidFill>
              </a:rPr>
              <a:t>von Ezra </a:t>
            </a:r>
            <a:r>
              <a:rPr lang="de-DE" b="1" dirty="0" smtClean="0">
                <a:solidFill>
                  <a:schemeClr val="bg1"/>
                </a:solidFill>
              </a:rPr>
              <a:t>Kim, Ph.D.</a:t>
            </a:r>
            <a:endParaRPr lang="fr-FR" b="1" dirty="0">
              <a:solidFill>
                <a:schemeClr val="bg1"/>
              </a:solidFill>
            </a:endParaRPr>
          </a:p>
          <a:p>
            <a:r>
              <a:rPr lang="en-US" altLang="ko-KR" b="1" dirty="0" smtClean="0">
                <a:solidFill>
                  <a:schemeClr val="bg1"/>
                </a:solidFill>
              </a:rPr>
              <a:t>				</a:t>
            </a:r>
            <a:r>
              <a:rPr lang="ko-KR" altLang="en-US" b="1" dirty="0" smtClean="0">
                <a:solidFill>
                  <a:schemeClr val="bg1"/>
                </a:solidFill>
              </a:rPr>
              <a:t>노래</a:t>
            </a:r>
            <a:r>
              <a:rPr lang="en-US" altLang="ko-KR" b="1" dirty="0" smtClean="0">
                <a:solidFill>
                  <a:schemeClr val="bg1"/>
                </a:solidFill>
              </a:rPr>
              <a:t>: </a:t>
            </a:r>
            <a:r>
              <a:rPr lang="ko-KR" altLang="en-US" b="1" dirty="0" smtClean="0">
                <a:solidFill>
                  <a:schemeClr val="bg1"/>
                </a:solidFill>
              </a:rPr>
              <a:t>김경래 박사</a:t>
            </a:r>
            <a:endParaRPr lang="en-US" altLang="ko-KR" b="1" dirty="0" smtClean="0">
              <a:solidFill>
                <a:schemeClr val="bg1"/>
              </a:solidFill>
            </a:endParaRPr>
          </a:p>
          <a:p>
            <a:r>
              <a:rPr lang="en-US" altLang="zh-CN" b="1" dirty="0" smtClean="0">
                <a:solidFill>
                  <a:schemeClr val="bg1"/>
                </a:solidFill>
              </a:rPr>
              <a:t>				</a:t>
            </a:r>
            <a:r>
              <a:rPr lang="zh-CN" altLang="en-US" b="1" dirty="0" smtClean="0">
                <a:solidFill>
                  <a:schemeClr val="bg1"/>
                </a:solidFill>
              </a:rPr>
              <a:t>由金京來博士演唱</a:t>
            </a:r>
            <a:endParaRPr lang="en-US" b="1" dirty="0">
              <a:solidFill>
                <a:schemeClr val="bg1"/>
              </a:solidFill>
            </a:endParaRPr>
          </a:p>
        </p:txBody>
      </p:sp>
      <p:sp>
        <p:nvSpPr>
          <p:cNvPr id="5" name="Rectangle 4"/>
          <p:cNvSpPr/>
          <p:nvPr/>
        </p:nvSpPr>
        <p:spPr>
          <a:xfrm>
            <a:off x="261764" y="4268402"/>
            <a:ext cx="3363158" cy="2369880"/>
          </a:xfrm>
          <a:prstGeom prst="rect">
            <a:avLst/>
          </a:prstGeom>
        </p:spPr>
        <p:txBody>
          <a:bodyPr wrap="square">
            <a:spAutoFit/>
          </a:bodyPr>
          <a:lstStyle/>
          <a:p>
            <a:pPr algn="ctr"/>
            <a:r>
              <a:rPr lang="he-IL" sz="2000" b="1" dirty="0">
                <a:solidFill>
                  <a:srgbClr val="C00000"/>
                </a:solidFill>
              </a:rPr>
              <a:t>מְקוֹר מַיִם חַיִּים </a:t>
            </a:r>
            <a:endParaRPr lang="en-US" sz="2000" b="1" dirty="0">
              <a:solidFill>
                <a:srgbClr val="C00000"/>
              </a:solidFill>
            </a:endParaRPr>
          </a:p>
          <a:p>
            <a:pPr algn="ctr"/>
            <a:r>
              <a:rPr lang="el-GR" sz="1600" b="1" dirty="0"/>
              <a:t>ἡ πηγή ὕδατος ζωῆς </a:t>
            </a:r>
            <a:endParaRPr lang="en-US" sz="1600" dirty="0"/>
          </a:p>
          <a:p>
            <a:pPr algn="ctr"/>
            <a:r>
              <a:rPr lang="en-US" sz="1600" b="1" i="1" dirty="0">
                <a:solidFill>
                  <a:srgbClr val="7030A0"/>
                </a:solidFill>
              </a:rPr>
              <a:t>The Spring of Living Water </a:t>
            </a:r>
            <a:endParaRPr lang="en-US" sz="1600" dirty="0">
              <a:solidFill>
                <a:srgbClr val="7030A0"/>
              </a:solidFill>
            </a:endParaRPr>
          </a:p>
          <a:p>
            <a:pPr algn="ctr"/>
            <a:r>
              <a:rPr lang="ko-KR" altLang="en-US" sz="1600" b="1" dirty="0">
                <a:solidFill>
                  <a:srgbClr val="00B050"/>
                </a:solidFill>
              </a:rPr>
              <a:t>생명수 샘</a:t>
            </a:r>
            <a:r>
              <a:rPr lang="ko-KR" altLang="en-US" sz="1600" dirty="0">
                <a:solidFill>
                  <a:srgbClr val="00B050"/>
                </a:solidFill>
              </a:rPr>
              <a:t>  </a:t>
            </a:r>
            <a:r>
              <a:rPr lang="zh-TW" altLang="en-US" sz="1600" b="1" dirty="0">
                <a:latin typeface="SimSun" panose="02010600030101010101" pitchFamily="2" charset="-122"/>
                <a:ea typeface="SimSun" panose="02010600030101010101" pitchFamily="2" charset="-122"/>
              </a:rPr>
              <a:t>生命水的泉源</a:t>
            </a:r>
            <a:endParaRPr lang="en-US" sz="1600" dirty="0">
              <a:latin typeface="SimSun" panose="02010600030101010101" pitchFamily="2" charset="-122"/>
              <a:ea typeface="SimSun" panose="02010600030101010101" pitchFamily="2" charset="-122"/>
            </a:endParaRPr>
          </a:p>
          <a:p>
            <a:pPr algn="ctr"/>
            <a:r>
              <a:rPr lang="en-US" sz="1600" b="1" i="1" dirty="0">
                <a:solidFill>
                  <a:srgbClr val="C00000"/>
                </a:solidFill>
              </a:rPr>
              <a:t>La </a:t>
            </a:r>
            <a:r>
              <a:rPr lang="en-US" sz="1600" b="1" i="1" dirty="0" err="1">
                <a:solidFill>
                  <a:srgbClr val="C00000"/>
                </a:solidFill>
              </a:rPr>
              <a:t>Fuente</a:t>
            </a:r>
            <a:r>
              <a:rPr lang="en-US" sz="1600" b="1" i="1" dirty="0">
                <a:solidFill>
                  <a:srgbClr val="C00000"/>
                </a:solidFill>
              </a:rPr>
              <a:t> de Agua Viva </a:t>
            </a:r>
          </a:p>
          <a:p>
            <a:pPr algn="ctr"/>
            <a:r>
              <a:rPr lang="en-US" sz="1600" b="1" i="1" dirty="0"/>
              <a:t>La Source </a:t>
            </a:r>
            <a:r>
              <a:rPr lang="en-US" sz="1600" b="1" i="1" dirty="0" err="1"/>
              <a:t>d'Eau</a:t>
            </a:r>
            <a:r>
              <a:rPr lang="en-US" sz="1600" b="1" i="1" dirty="0"/>
              <a:t> Vive</a:t>
            </a:r>
            <a:endParaRPr lang="en-US" sz="1600"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sz="1600" b="1" i="1" dirty="0" err="1"/>
              <a:t>Fonte</a:t>
            </a:r>
            <a:r>
              <a:rPr lang="en-US" sz="1600" b="1" i="1" dirty="0"/>
              <a:t> de </a:t>
            </a:r>
            <a:r>
              <a:rPr lang="en-US" sz="1600" b="1" i="1" dirty="0" err="1"/>
              <a:t>Água</a:t>
            </a:r>
            <a:r>
              <a:rPr lang="en-US" sz="1600" b="1" i="1" dirty="0"/>
              <a:t> Viva</a:t>
            </a:r>
            <a:endParaRPr lang="en-US" sz="1600" dirty="0"/>
          </a:p>
          <a:p>
            <a:pPr algn="ctr"/>
            <a:r>
              <a:rPr lang="en-US" sz="1600" b="1" dirty="0">
                <a:solidFill>
                  <a:srgbClr val="C00000"/>
                </a:solidFill>
              </a:rPr>
              <a:t>‎ </a:t>
            </a:r>
            <a:r>
              <a:rPr lang="ar-SA" sz="1600" b="1" dirty="0">
                <a:solidFill>
                  <a:srgbClr val="C00000"/>
                </a:solidFill>
              </a:rPr>
              <a:t>يَنْبُوعَ الْمِيَاهِ الْحَيَّةِ،</a:t>
            </a:r>
            <a:endParaRPr lang="en-US" sz="1600"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371919"/>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477445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文本框 1"/>
          <p:cNvSpPr txBox="1"/>
          <p:nvPr/>
        </p:nvSpPr>
        <p:spPr>
          <a:xfrm>
            <a:off x="154477" y="39688"/>
            <a:ext cx="3284212" cy="523220"/>
          </a:xfrm>
          <a:prstGeom prst="rect">
            <a:avLst/>
          </a:prstGeom>
          <a:solidFill>
            <a:srgbClr val="002060"/>
          </a:solidFill>
          <a:ln w="9525">
            <a:noFill/>
          </a:ln>
        </p:spPr>
        <p:txBody>
          <a:bodyPr wrap="square" anchor="t">
            <a:spAutoFit/>
          </a:bodyPr>
          <a:lstStyle/>
          <a:p>
            <a:pPr algn="ctr"/>
            <a:r>
              <a:rPr lang="en-US" altLang="zh-CN" sz="2800" b="1" dirty="0" smtClean="0">
                <a:solidFill>
                  <a:srgbClr val="FFFF00"/>
                </a:solidFill>
                <a:latin typeface="Arial" panose="020B0604020202020204" pitchFamily="34" charset="0"/>
                <a:ea typeface="宋体" panose="02010600030101010101" pitchFamily="2" charset="-122"/>
              </a:rPr>
              <a:t>Psalm 100:2-4</a:t>
            </a:r>
            <a:endParaRPr lang="zh-CN" altLang="en-US" sz="2800" b="1" dirty="0">
              <a:solidFill>
                <a:srgbClr val="FFFF00"/>
              </a:solidFill>
              <a:latin typeface="Arial" panose="020B0604020202020204" pitchFamily="34" charset="0"/>
              <a:ea typeface="宋体" panose="02010600030101010101" pitchFamily="2" charset="-122"/>
            </a:endParaRPr>
          </a:p>
        </p:txBody>
      </p:sp>
      <p:sp>
        <p:nvSpPr>
          <p:cNvPr id="21506" name="文本框 2"/>
          <p:cNvSpPr txBox="1"/>
          <p:nvPr/>
        </p:nvSpPr>
        <p:spPr>
          <a:xfrm>
            <a:off x="927357" y="3969501"/>
            <a:ext cx="9415528" cy="430887"/>
          </a:xfrm>
          <a:prstGeom prst="rect">
            <a:avLst/>
          </a:prstGeom>
          <a:solidFill>
            <a:srgbClr val="002060"/>
          </a:solidFill>
          <a:ln w="9525">
            <a:noFill/>
          </a:ln>
        </p:spPr>
        <p:txBody>
          <a:bodyPr wrap="square" anchor="t">
            <a:spAutoFit/>
          </a:bodyPr>
          <a:lstStyle/>
          <a:p>
            <a:r>
              <a:rPr lang="en-US" sz="2200" dirty="0">
                <a:solidFill>
                  <a:schemeClr val="bg1"/>
                </a:solidFill>
              </a:rPr>
              <a:t>of </a:t>
            </a:r>
            <a:r>
              <a:rPr lang="en-US" sz="2200" dirty="0" smtClean="0">
                <a:solidFill>
                  <a:schemeClr val="bg1"/>
                </a:solidFill>
              </a:rPr>
              <a:t>His </a:t>
            </a:r>
            <a:r>
              <a:rPr lang="en-US" sz="2200" dirty="0">
                <a:solidFill>
                  <a:schemeClr val="bg1"/>
                </a:solidFill>
              </a:rPr>
              <a:t>pasture </a:t>
            </a:r>
            <a:r>
              <a:rPr lang="en-US" sz="2200" dirty="0" smtClean="0">
                <a:solidFill>
                  <a:schemeClr val="bg1"/>
                </a:solidFill>
              </a:rPr>
              <a:t>       and the sheep   His </a:t>
            </a:r>
            <a:r>
              <a:rPr lang="en-US" sz="2200" dirty="0">
                <a:solidFill>
                  <a:schemeClr val="bg1"/>
                </a:solidFill>
              </a:rPr>
              <a:t>people </a:t>
            </a:r>
            <a:r>
              <a:rPr lang="en-US" sz="2200" dirty="0" smtClean="0">
                <a:solidFill>
                  <a:schemeClr val="bg1"/>
                </a:solidFill>
              </a:rPr>
              <a:t>        we are       and of His</a:t>
            </a:r>
            <a:endParaRPr lang="zh-CN" altLang="en-US" sz="2200" b="1" dirty="0">
              <a:solidFill>
                <a:schemeClr val="bg1"/>
              </a:solidFill>
            </a:endParaRPr>
          </a:p>
        </p:txBody>
      </p:sp>
      <p:sp>
        <p:nvSpPr>
          <p:cNvPr id="21509" name="文本框 7"/>
          <p:cNvSpPr txBox="1"/>
          <p:nvPr/>
        </p:nvSpPr>
        <p:spPr>
          <a:xfrm>
            <a:off x="1078422" y="5303727"/>
            <a:ext cx="10034347" cy="430887"/>
          </a:xfrm>
          <a:prstGeom prst="rect">
            <a:avLst/>
          </a:prstGeom>
          <a:solidFill>
            <a:srgbClr val="002060"/>
          </a:solidFill>
          <a:ln w="9525">
            <a:noFill/>
          </a:ln>
        </p:spPr>
        <p:txBody>
          <a:bodyPr wrap="square" anchor="t">
            <a:spAutoFit/>
          </a:bodyPr>
          <a:lstStyle/>
          <a:p>
            <a:r>
              <a:rPr lang="en-US" sz="2200" dirty="0" smtClean="0">
                <a:solidFill>
                  <a:schemeClr val="bg1"/>
                </a:solidFill>
              </a:rPr>
              <a:t>   with praise             His </a:t>
            </a:r>
            <a:r>
              <a:rPr lang="en-US" sz="2200" dirty="0">
                <a:solidFill>
                  <a:schemeClr val="bg1"/>
                </a:solidFill>
              </a:rPr>
              <a:t>courts </a:t>
            </a:r>
            <a:r>
              <a:rPr lang="en-US" sz="2200" dirty="0" smtClean="0">
                <a:solidFill>
                  <a:schemeClr val="bg1"/>
                </a:solidFill>
              </a:rPr>
              <a:t>         with </a:t>
            </a:r>
            <a:r>
              <a:rPr lang="en-US" sz="2200" dirty="0">
                <a:solidFill>
                  <a:schemeClr val="bg1"/>
                </a:solidFill>
              </a:rPr>
              <a:t>thanksgiving </a:t>
            </a:r>
            <a:r>
              <a:rPr lang="en-US" sz="2200" dirty="0" smtClean="0">
                <a:solidFill>
                  <a:schemeClr val="bg1"/>
                </a:solidFill>
              </a:rPr>
              <a:t>    His gates         </a:t>
            </a:r>
            <a:r>
              <a:rPr lang="en-US" sz="2200" dirty="0">
                <a:solidFill>
                  <a:schemeClr val="bg1"/>
                </a:solidFill>
              </a:rPr>
              <a:t>Enter</a:t>
            </a:r>
            <a:endParaRPr lang="zh-CN" altLang="en-US" sz="2200" b="1" dirty="0">
              <a:solidFill>
                <a:schemeClr val="bg1"/>
              </a:solidFill>
            </a:endParaRPr>
          </a:p>
        </p:txBody>
      </p:sp>
      <p:sp>
        <p:nvSpPr>
          <p:cNvPr id="21512" name="文本框 40"/>
          <p:cNvSpPr txBox="1"/>
          <p:nvPr/>
        </p:nvSpPr>
        <p:spPr>
          <a:xfrm>
            <a:off x="3362257" y="1200740"/>
            <a:ext cx="5418160" cy="430887"/>
          </a:xfrm>
          <a:prstGeom prst="rect">
            <a:avLst/>
          </a:prstGeom>
          <a:solidFill>
            <a:srgbClr val="002060"/>
          </a:solidFill>
          <a:ln w="9525">
            <a:noFill/>
          </a:ln>
        </p:spPr>
        <p:txBody>
          <a:bodyPr wrap="square" anchor="t">
            <a:spAutoFit/>
          </a:bodyPr>
          <a:lstStyle/>
          <a:p>
            <a:pPr algn="ctr"/>
            <a:r>
              <a:rPr lang="en-US" sz="2200" dirty="0" smtClean="0">
                <a:solidFill>
                  <a:schemeClr val="bg1"/>
                </a:solidFill>
              </a:rPr>
              <a:t>with </a:t>
            </a:r>
            <a:r>
              <a:rPr lang="en-US" sz="2200" dirty="0">
                <a:solidFill>
                  <a:schemeClr val="bg1"/>
                </a:solidFill>
              </a:rPr>
              <a:t>joyful </a:t>
            </a:r>
            <a:r>
              <a:rPr lang="en-US" sz="2200" dirty="0" smtClean="0">
                <a:solidFill>
                  <a:schemeClr val="bg1"/>
                </a:solidFill>
              </a:rPr>
              <a:t>songs    before Him     come</a:t>
            </a:r>
            <a:endParaRPr lang="zh-CN" altLang="en-US" sz="2200" b="1" dirty="0">
              <a:solidFill>
                <a:schemeClr val="bg1"/>
              </a:solidFill>
            </a:endParaRPr>
          </a:p>
        </p:txBody>
      </p:sp>
      <p:pic>
        <p:nvPicPr>
          <p:cNvPr id="21521" name="图片 19"/>
          <p:cNvPicPr>
            <a:picLocks noChangeAspect="1"/>
          </p:cNvPicPr>
          <p:nvPr/>
        </p:nvPicPr>
        <p:blipFill>
          <a:blip r:embed="rId2"/>
          <a:srcRect l="32428" r="58223"/>
          <a:stretch>
            <a:fillRect/>
          </a:stretch>
        </p:blipFill>
        <p:spPr>
          <a:xfrm>
            <a:off x="7506920" y="514753"/>
            <a:ext cx="1017851" cy="647700"/>
          </a:xfrm>
          <a:prstGeom prst="rect">
            <a:avLst/>
          </a:prstGeom>
          <a:noFill/>
          <a:ln w="9525">
            <a:noFill/>
          </a:ln>
        </p:spPr>
      </p:pic>
      <p:pic>
        <p:nvPicPr>
          <p:cNvPr id="21525" name="图片 23"/>
          <p:cNvPicPr>
            <a:picLocks noChangeAspect="1"/>
          </p:cNvPicPr>
          <p:nvPr/>
        </p:nvPicPr>
        <p:blipFill>
          <a:blip r:embed="rId2"/>
          <a:srcRect l="16385" r="68817"/>
          <a:stretch>
            <a:fillRect/>
          </a:stretch>
        </p:blipFill>
        <p:spPr>
          <a:xfrm>
            <a:off x="5713107" y="526847"/>
            <a:ext cx="1610365" cy="647700"/>
          </a:xfrm>
          <a:prstGeom prst="rect">
            <a:avLst/>
          </a:prstGeom>
          <a:noFill/>
          <a:ln w="9525">
            <a:noFill/>
          </a:ln>
        </p:spPr>
      </p:pic>
      <p:pic>
        <p:nvPicPr>
          <p:cNvPr id="21526" name="图片 24"/>
          <p:cNvPicPr>
            <a:picLocks noChangeAspect="1"/>
          </p:cNvPicPr>
          <p:nvPr/>
        </p:nvPicPr>
        <p:blipFill>
          <a:blip r:embed="rId2"/>
          <a:srcRect r="84705"/>
          <a:stretch>
            <a:fillRect/>
          </a:stretch>
        </p:blipFill>
        <p:spPr>
          <a:xfrm>
            <a:off x="3698443" y="531911"/>
            <a:ext cx="1663267" cy="647700"/>
          </a:xfrm>
          <a:prstGeom prst="rect">
            <a:avLst/>
          </a:prstGeom>
          <a:noFill/>
          <a:ln w="9525">
            <a:noFill/>
          </a:ln>
        </p:spPr>
      </p:pic>
      <p:pic>
        <p:nvPicPr>
          <p:cNvPr id="21527" name="图片 26"/>
          <p:cNvPicPr>
            <a:picLocks noChangeAspect="1"/>
          </p:cNvPicPr>
          <p:nvPr/>
        </p:nvPicPr>
        <p:blipFill>
          <a:blip r:embed="rId3"/>
          <a:srcRect l="63271" r="12422"/>
          <a:stretch>
            <a:fillRect/>
          </a:stretch>
        </p:blipFill>
        <p:spPr>
          <a:xfrm>
            <a:off x="6957645" y="1774581"/>
            <a:ext cx="2179599" cy="647700"/>
          </a:xfrm>
          <a:prstGeom prst="rect">
            <a:avLst/>
          </a:prstGeom>
          <a:noFill/>
          <a:ln w="9525">
            <a:noFill/>
          </a:ln>
        </p:spPr>
      </p:pic>
      <p:pic>
        <p:nvPicPr>
          <p:cNvPr id="21528" name="图片 27"/>
          <p:cNvPicPr>
            <a:picLocks noChangeAspect="1"/>
          </p:cNvPicPr>
          <p:nvPr/>
        </p:nvPicPr>
        <p:blipFill>
          <a:blip r:embed="rId3"/>
          <a:srcRect l="89134"/>
          <a:stretch>
            <a:fillRect/>
          </a:stretch>
        </p:blipFill>
        <p:spPr>
          <a:xfrm>
            <a:off x="9647120" y="1774581"/>
            <a:ext cx="973413" cy="647700"/>
          </a:xfrm>
          <a:prstGeom prst="rect">
            <a:avLst/>
          </a:prstGeom>
          <a:noFill/>
          <a:ln w="9525">
            <a:noFill/>
          </a:ln>
        </p:spPr>
      </p:pic>
      <p:pic>
        <p:nvPicPr>
          <p:cNvPr id="21529" name="图片 28"/>
          <p:cNvPicPr>
            <a:picLocks noChangeAspect="1"/>
          </p:cNvPicPr>
          <p:nvPr/>
        </p:nvPicPr>
        <p:blipFill>
          <a:blip r:embed="rId3"/>
          <a:srcRect l="51132" r="37021"/>
          <a:stretch>
            <a:fillRect/>
          </a:stretch>
        </p:blipFill>
        <p:spPr>
          <a:xfrm>
            <a:off x="5654572" y="1772816"/>
            <a:ext cx="1064407" cy="647700"/>
          </a:xfrm>
          <a:prstGeom prst="rect">
            <a:avLst/>
          </a:prstGeom>
          <a:noFill/>
          <a:ln w="9525">
            <a:noFill/>
          </a:ln>
        </p:spPr>
      </p:pic>
      <p:pic>
        <p:nvPicPr>
          <p:cNvPr id="21530" name="图片 29"/>
          <p:cNvPicPr>
            <a:picLocks noChangeAspect="1"/>
          </p:cNvPicPr>
          <p:nvPr/>
        </p:nvPicPr>
        <p:blipFill>
          <a:blip r:embed="rId3"/>
          <a:srcRect l="29419" r="50925"/>
          <a:stretch>
            <a:fillRect/>
          </a:stretch>
        </p:blipFill>
        <p:spPr>
          <a:xfrm>
            <a:off x="3637917" y="1774581"/>
            <a:ext cx="1764840" cy="647700"/>
          </a:xfrm>
          <a:prstGeom prst="rect">
            <a:avLst/>
          </a:prstGeom>
          <a:noFill/>
          <a:ln w="9525">
            <a:noFill/>
          </a:ln>
        </p:spPr>
      </p:pic>
      <p:pic>
        <p:nvPicPr>
          <p:cNvPr id="21531" name="图片 30"/>
          <p:cNvPicPr>
            <a:picLocks noChangeAspect="1"/>
          </p:cNvPicPr>
          <p:nvPr/>
        </p:nvPicPr>
        <p:blipFill>
          <a:blip r:embed="rId3"/>
          <a:srcRect r="72316"/>
          <a:stretch>
            <a:fillRect/>
          </a:stretch>
        </p:blipFill>
        <p:spPr>
          <a:xfrm>
            <a:off x="790917" y="1772816"/>
            <a:ext cx="2484320" cy="647700"/>
          </a:xfrm>
          <a:prstGeom prst="rect">
            <a:avLst/>
          </a:prstGeom>
          <a:noFill/>
          <a:ln w="9525">
            <a:noFill/>
          </a:ln>
        </p:spPr>
      </p:pic>
      <p:pic>
        <p:nvPicPr>
          <p:cNvPr id="21532" name="图片 31"/>
          <p:cNvPicPr>
            <a:picLocks noChangeAspect="1"/>
          </p:cNvPicPr>
          <p:nvPr/>
        </p:nvPicPr>
        <p:blipFill>
          <a:blip r:embed="rId4"/>
          <a:srcRect l="22496" r="64046"/>
          <a:stretch>
            <a:fillRect/>
          </a:stretch>
        </p:blipFill>
        <p:spPr>
          <a:xfrm>
            <a:off x="3513128" y="3178175"/>
            <a:ext cx="1220998" cy="647700"/>
          </a:xfrm>
          <a:prstGeom prst="rect">
            <a:avLst/>
          </a:prstGeom>
          <a:noFill/>
          <a:ln w="9525">
            <a:noFill/>
          </a:ln>
        </p:spPr>
      </p:pic>
      <p:pic>
        <p:nvPicPr>
          <p:cNvPr id="21533" name="图片 32"/>
          <p:cNvPicPr>
            <a:picLocks noChangeAspect="1"/>
          </p:cNvPicPr>
          <p:nvPr/>
        </p:nvPicPr>
        <p:blipFill>
          <a:blip r:embed="rId4"/>
          <a:srcRect l="37120" r="50299"/>
          <a:stretch>
            <a:fillRect/>
          </a:stretch>
        </p:blipFill>
        <p:spPr>
          <a:xfrm>
            <a:off x="5361710" y="3194361"/>
            <a:ext cx="1142702" cy="647700"/>
          </a:xfrm>
          <a:prstGeom prst="rect">
            <a:avLst/>
          </a:prstGeom>
          <a:noFill/>
          <a:ln w="9525">
            <a:noFill/>
          </a:ln>
        </p:spPr>
      </p:pic>
      <p:pic>
        <p:nvPicPr>
          <p:cNvPr id="21534" name="图片 33"/>
          <p:cNvPicPr>
            <a:picLocks noChangeAspect="1"/>
          </p:cNvPicPr>
          <p:nvPr/>
        </p:nvPicPr>
        <p:blipFill>
          <a:blip r:embed="rId4"/>
          <a:srcRect l="50867" r="32503"/>
          <a:stretch>
            <a:fillRect/>
          </a:stretch>
        </p:blipFill>
        <p:spPr>
          <a:xfrm>
            <a:off x="6942975" y="3178175"/>
            <a:ext cx="1508791" cy="647700"/>
          </a:xfrm>
          <a:prstGeom prst="rect">
            <a:avLst/>
          </a:prstGeom>
          <a:noFill/>
          <a:ln w="9525">
            <a:noFill/>
          </a:ln>
        </p:spPr>
      </p:pic>
      <p:pic>
        <p:nvPicPr>
          <p:cNvPr id="21535" name="图片 34"/>
          <p:cNvPicPr>
            <a:picLocks noChangeAspect="1"/>
          </p:cNvPicPr>
          <p:nvPr/>
        </p:nvPicPr>
        <p:blipFill>
          <a:blip r:embed="rId4"/>
          <a:srcRect l="69035"/>
          <a:stretch>
            <a:fillRect/>
          </a:stretch>
        </p:blipFill>
        <p:spPr>
          <a:xfrm>
            <a:off x="8668656" y="3178175"/>
            <a:ext cx="2810201" cy="647700"/>
          </a:xfrm>
          <a:prstGeom prst="rect">
            <a:avLst/>
          </a:prstGeom>
          <a:noFill/>
          <a:ln w="9525">
            <a:noFill/>
          </a:ln>
        </p:spPr>
      </p:pic>
      <p:pic>
        <p:nvPicPr>
          <p:cNvPr id="21536" name="图片 35"/>
          <p:cNvPicPr>
            <a:picLocks noChangeAspect="1"/>
          </p:cNvPicPr>
          <p:nvPr/>
        </p:nvPicPr>
        <p:blipFill>
          <a:blip r:embed="rId4"/>
          <a:srcRect r="79910"/>
          <a:stretch>
            <a:fillRect/>
          </a:stretch>
        </p:blipFill>
        <p:spPr>
          <a:xfrm>
            <a:off x="1027701" y="3178175"/>
            <a:ext cx="1824092" cy="647700"/>
          </a:xfrm>
          <a:prstGeom prst="rect">
            <a:avLst/>
          </a:prstGeom>
          <a:noFill/>
          <a:ln w="9525">
            <a:noFill/>
          </a:ln>
        </p:spPr>
      </p:pic>
      <p:pic>
        <p:nvPicPr>
          <p:cNvPr id="21537" name="图片 36"/>
          <p:cNvPicPr>
            <a:picLocks noChangeAspect="1"/>
          </p:cNvPicPr>
          <p:nvPr/>
        </p:nvPicPr>
        <p:blipFill>
          <a:blip r:embed="rId5"/>
          <a:srcRect r="78200"/>
          <a:stretch>
            <a:fillRect/>
          </a:stretch>
        </p:blipFill>
        <p:spPr>
          <a:xfrm>
            <a:off x="1078423" y="4651632"/>
            <a:ext cx="1963755" cy="611188"/>
          </a:xfrm>
          <a:prstGeom prst="rect">
            <a:avLst/>
          </a:prstGeom>
          <a:noFill/>
          <a:ln w="9525">
            <a:noFill/>
          </a:ln>
        </p:spPr>
      </p:pic>
      <p:pic>
        <p:nvPicPr>
          <p:cNvPr id="21538" name="图片 37"/>
          <p:cNvPicPr>
            <a:picLocks noChangeAspect="1"/>
          </p:cNvPicPr>
          <p:nvPr/>
        </p:nvPicPr>
        <p:blipFill>
          <a:blip r:embed="rId5"/>
          <a:srcRect l="23482" r="55873"/>
          <a:stretch>
            <a:fillRect/>
          </a:stretch>
        </p:blipFill>
        <p:spPr>
          <a:xfrm>
            <a:off x="3378258" y="4649538"/>
            <a:ext cx="1860066" cy="611188"/>
          </a:xfrm>
          <a:prstGeom prst="rect">
            <a:avLst/>
          </a:prstGeom>
          <a:noFill/>
          <a:ln w="9525">
            <a:noFill/>
          </a:ln>
        </p:spPr>
      </p:pic>
      <p:pic>
        <p:nvPicPr>
          <p:cNvPr id="21539" name="图片 38"/>
          <p:cNvPicPr>
            <a:picLocks noChangeAspect="1"/>
          </p:cNvPicPr>
          <p:nvPr/>
        </p:nvPicPr>
        <p:blipFill>
          <a:blip r:embed="rId5"/>
          <a:srcRect l="46927" r="33124"/>
          <a:stretch>
            <a:fillRect/>
          </a:stretch>
        </p:blipFill>
        <p:spPr>
          <a:xfrm>
            <a:off x="5933399" y="4662921"/>
            <a:ext cx="1796581" cy="611188"/>
          </a:xfrm>
          <a:prstGeom prst="rect">
            <a:avLst/>
          </a:prstGeom>
          <a:noFill/>
          <a:ln w="9525">
            <a:noFill/>
          </a:ln>
        </p:spPr>
      </p:pic>
      <p:pic>
        <p:nvPicPr>
          <p:cNvPr id="21540" name="图片 39"/>
          <p:cNvPicPr>
            <a:picLocks noChangeAspect="1"/>
          </p:cNvPicPr>
          <p:nvPr/>
        </p:nvPicPr>
        <p:blipFill>
          <a:blip r:embed="rId5"/>
          <a:srcRect l="68738" r="13249"/>
          <a:stretch>
            <a:fillRect/>
          </a:stretch>
        </p:blipFill>
        <p:spPr>
          <a:xfrm>
            <a:off x="8047445" y="4657685"/>
            <a:ext cx="1623061" cy="611188"/>
          </a:xfrm>
          <a:prstGeom prst="rect">
            <a:avLst/>
          </a:prstGeom>
          <a:noFill/>
          <a:ln w="9525">
            <a:noFill/>
          </a:ln>
        </p:spPr>
      </p:pic>
      <p:pic>
        <p:nvPicPr>
          <p:cNvPr id="21541" name="图片 44"/>
          <p:cNvPicPr>
            <a:picLocks noChangeAspect="1"/>
          </p:cNvPicPr>
          <p:nvPr/>
        </p:nvPicPr>
        <p:blipFill>
          <a:blip r:embed="rId5"/>
          <a:srcRect l="88480"/>
          <a:stretch>
            <a:fillRect/>
          </a:stretch>
        </p:blipFill>
        <p:spPr>
          <a:xfrm>
            <a:off x="10073757" y="4651632"/>
            <a:ext cx="1039013" cy="611188"/>
          </a:xfrm>
          <a:prstGeom prst="rect">
            <a:avLst/>
          </a:prstGeom>
          <a:noFill/>
          <a:ln w="9525">
            <a:noFill/>
          </a:ln>
        </p:spPr>
      </p:pic>
      <p:sp>
        <p:nvSpPr>
          <p:cNvPr id="21545" name="文本框 50"/>
          <p:cNvSpPr txBox="1"/>
          <p:nvPr/>
        </p:nvSpPr>
        <p:spPr>
          <a:xfrm>
            <a:off x="634914" y="2564904"/>
            <a:ext cx="10319239" cy="430887"/>
          </a:xfrm>
          <a:prstGeom prst="rect">
            <a:avLst/>
          </a:prstGeom>
          <a:solidFill>
            <a:srgbClr val="002060"/>
          </a:solidFill>
          <a:ln w="9525">
            <a:noFill/>
          </a:ln>
        </p:spPr>
        <p:txBody>
          <a:bodyPr wrap="square" anchor="t">
            <a:spAutoFit/>
          </a:bodyPr>
          <a:lstStyle/>
          <a:p>
            <a:r>
              <a:rPr lang="en-US" sz="2200" dirty="0" smtClean="0">
                <a:solidFill>
                  <a:schemeClr val="bg1"/>
                </a:solidFill>
              </a:rPr>
              <a:t>   made us        He                God             He is    LORD (YHWH)   that       Know</a:t>
            </a:r>
            <a:endParaRPr lang="zh-CN" altLang="en-US" sz="2200" b="1" dirty="0">
              <a:solidFill>
                <a:schemeClr val="bg1"/>
              </a:solidFill>
            </a:endParaRPr>
          </a:p>
        </p:txBody>
      </p:sp>
      <p:sp>
        <p:nvSpPr>
          <p:cNvPr id="2" name="Rectangle 1"/>
          <p:cNvSpPr/>
          <p:nvPr/>
        </p:nvSpPr>
        <p:spPr>
          <a:xfrm>
            <a:off x="154478" y="5839166"/>
            <a:ext cx="11916598" cy="954107"/>
          </a:xfrm>
          <a:prstGeom prst="rect">
            <a:avLst/>
          </a:prstGeom>
          <a:solidFill>
            <a:srgbClr val="7030A0"/>
          </a:solidFill>
        </p:spPr>
        <p:txBody>
          <a:bodyPr wrap="square">
            <a:spAutoFit/>
          </a:bodyPr>
          <a:lstStyle/>
          <a:p>
            <a:r>
              <a:rPr lang="zh-TW" altLang="en-US" sz="2800" dirty="0">
                <a:solidFill>
                  <a:schemeClr val="bg1"/>
                </a:solidFill>
              </a:rPr>
              <a:t>當來向他歌唱。你們當曉得耶和華是神．我們是他造的、也是屬他的．我們是他的民、也是他草場的羊。當稱謝進入他的門、當讚美進入他的院．</a:t>
            </a:r>
            <a:r>
              <a:rPr lang="es-ES_tradnl" sz="2800" dirty="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42701616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文本框 1"/>
          <p:cNvSpPr txBox="1"/>
          <p:nvPr/>
        </p:nvSpPr>
        <p:spPr>
          <a:xfrm>
            <a:off x="117748" y="86785"/>
            <a:ext cx="3385785" cy="523220"/>
          </a:xfrm>
          <a:prstGeom prst="rect">
            <a:avLst/>
          </a:prstGeom>
          <a:solidFill>
            <a:srgbClr val="002060"/>
          </a:solidFill>
          <a:ln w="9525">
            <a:noFill/>
          </a:ln>
        </p:spPr>
        <p:txBody>
          <a:bodyPr wrap="square" anchor="t">
            <a:spAutoFit/>
          </a:bodyPr>
          <a:lstStyle/>
          <a:p>
            <a:pPr algn="ctr"/>
            <a:r>
              <a:rPr lang="en-US" altLang="zh-CN" sz="2800" b="1" dirty="0" smtClean="0">
                <a:solidFill>
                  <a:srgbClr val="FFFF00"/>
                </a:solidFill>
                <a:latin typeface="Arial" panose="020B0604020202020204" pitchFamily="34" charset="0"/>
                <a:ea typeface="宋体" panose="02010600030101010101" pitchFamily="2" charset="-122"/>
                <a:sym typeface="宋体" panose="02010600030101010101" pitchFamily="2" charset="-122"/>
              </a:rPr>
              <a:t>Psalm 100:2-4</a:t>
            </a:r>
            <a:endParaRPr lang="zh-CN" altLang="en-US" sz="2800" b="1" dirty="0">
              <a:solidFill>
                <a:srgbClr val="FFFF00"/>
              </a:solidFill>
              <a:latin typeface="Arial" panose="020B0604020202020204" pitchFamily="34" charset="0"/>
              <a:ea typeface="宋体" panose="02010600030101010101" pitchFamily="2" charset="-122"/>
            </a:endParaRPr>
          </a:p>
        </p:txBody>
      </p:sp>
      <p:pic>
        <p:nvPicPr>
          <p:cNvPr id="22530" name="图片 2"/>
          <p:cNvPicPr>
            <a:picLocks noChangeAspect="1"/>
          </p:cNvPicPr>
          <p:nvPr/>
        </p:nvPicPr>
        <p:blipFill>
          <a:blip r:embed="rId2"/>
          <a:srcRect t="4967"/>
          <a:stretch>
            <a:fillRect/>
          </a:stretch>
        </p:blipFill>
        <p:spPr>
          <a:xfrm>
            <a:off x="5822118" y="796380"/>
            <a:ext cx="6053518" cy="640080"/>
          </a:xfrm>
          <a:prstGeom prst="rect">
            <a:avLst/>
          </a:prstGeom>
          <a:noFill/>
          <a:ln w="9525">
            <a:noFill/>
          </a:ln>
        </p:spPr>
      </p:pic>
      <p:pic>
        <p:nvPicPr>
          <p:cNvPr id="22531" name="图片 3"/>
          <p:cNvPicPr>
            <a:picLocks noChangeAspect="1"/>
          </p:cNvPicPr>
          <p:nvPr/>
        </p:nvPicPr>
        <p:blipFill>
          <a:blip r:embed="rId3"/>
          <a:stretch>
            <a:fillRect/>
          </a:stretch>
        </p:blipFill>
        <p:spPr>
          <a:xfrm>
            <a:off x="317417" y="785810"/>
            <a:ext cx="5361740" cy="640080"/>
          </a:xfrm>
          <a:prstGeom prst="rect">
            <a:avLst/>
          </a:prstGeom>
          <a:noFill/>
          <a:ln w="9525">
            <a:noFill/>
          </a:ln>
        </p:spPr>
      </p:pic>
      <p:pic>
        <p:nvPicPr>
          <p:cNvPr id="22532" name="图片 4"/>
          <p:cNvPicPr>
            <a:picLocks noChangeAspect="1"/>
          </p:cNvPicPr>
          <p:nvPr/>
        </p:nvPicPr>
        <p:blipFill>
          <a:blip r:embed="rId4"/>
          <a:stretch>
            <a:fillRect/>
          </a:stretch>
        </p:blipFill>
        <p:spPr>
          <a:xfrm>
            <a:off x="704668" y="1556792"/>
            <a:ext cx="10274407" cy="640080"/>
          </a:xfrm>
          <a:prstGeom prst="rect">
            <a:avLst/>
          </a:prstGeom>
          <a:noFill/>
          <a:ln w="9525">
            <a:noFill/>
          </a:ln>
        </p:spPr>
      </p:pic>
      <p:pic>
        <p:nvPicPr>
          <p:cNvPr id="22533" name="图片 5"/>
          <p:cNvPicPr>
            <a:picLocks noChangeAspect="1"/>
          </p:cNvPicPr>
          <p:nvPr/>
        </p:nvPicPr>
        <p:blipFill>
          <a:blip r:embed="rId5"/>
          <a:stretch>
            <a:fillRect/>
          </a:stretch>
        </p:blipFill>
        <p:spPr>
          <a:xfrm>
            <a:off x="881217" y="2261727"/>
            <a:ext cx="9595880" cy="640080"/>
          </a:xfrm>
          <a:prstGeom prst="rect">
            <a:avLst/>
          </a:prstGeom>
          <a:noFill/>
          <a:ln w="9525">
            <a:noFill/>
          </a:ln>
        </p:spPr>
      </p:pic>
      <p:pic>
        <p:nvPicPr>
          <p:cNvPr id="22534" name="图片 6"/>
          <p:cNvPicPr>
            <a:picLocks noChangeAspect="1"/>
          </p:cNvPicPr>
          <p:nvPr/>
        </p:nvPicPr>
        <p:blipFill>
          <a:blip r:embed="rId4"/>
          <a:stretch>
            <a:fillRect/>
          </a:stretch>
        </p:blipFill>
        <p:spPr>
          <a:xfrm>
            <a:off x="477788" y="2988960"/>
            <a:ext cx="10251769" cy="640080"/>
          </a:xfrm>
          <a:prstGeom prst="rect">
            <a:avLst/>
          </a:prstGeom>
          <a:noFill/>
          <a:ln w="9525">
            <a:noFill/>
          </a:ln>
        </p:spPr>
      </p:pic>
      <p:sp>
        <p:nvSpPr>
          <p:cNvPr id="3" name="Rectangle 2"/>
          <p:cNvSpPr/>
          <p:nvPr/>
        </p:nvSpPr>
        <p:spPr>
          <a:xfrm>
            <a:off x="881216" y="3933056"/>
            <a:ext cx="10469779" cy="2308324"/>
          </a:xfrm>
          <a:prstGeom prst="rect">
            <a:avLst/>
          </a:prstGeom>
          <a:solidFill>
            <a:srgbClr val="002060"/>
          </a:solidFill>
        </p:spPr>
        <p:txBody>
          <a:bodyPr wrap="square">
            <a:spAutoFit/>
          </a:bodyPr>
          <a:lstStyle/>
          <a:p>
            <a:pPr algn="ctr"/>
            <a:r>
              <a:rPr lang="en-US" sz="3600" dirty="0" smtClean="0">
                <a:solidFill>
                  <a:schemeClr val="bg1"/>
                </a:solidFill>
              </a:rPr>
              <a:t>Bo-u </a:t>
            </a:r>
            <a:r>
              <a:rPr lang="en-US" sz="3600" dirty="0" err="1" smtClean="0">
                <a:solidFill>
                  <a:schemeClr val="bg1"/>
                </a:solidFill>
              </a:rPr>
              <a:t>lefanav</a:t>
            </a:r>
            <a:r>
              <a:rPr lang="en-US" sz="3600" dirty="0" smtClean="0">
                <a:solidFill>
                  <a:schemeClr val="bg1"/>
                </a:solidFill>
              </a:rPr>
              <a:t> </a:t>
            </a:r>
            <a:r>
              <a:rPr lang="en-US" sz="3600" dirty="0" err="1" smtClean="0">
                <a:solidFill>
                  <a:schemeClr val="bg1"/>
                </a:solidFill>
              </a:rPr>
              <a:t>birnana</a:t>
            </a:r>
            <a:r>
              <a:rPr lang="en-US" sz="3600" dirty="0" smtClean="0">
                <a:solidFill>
                  <a:schemeClr val="bg1"/>
                </a:solidFill>
              </a:rPr>
              <a:t> </a:t>
            </a:r>
            <a:r>
              <a:rPr lang="en-US" sz="3600" dirty="0" err="1" smtClean="0">
                <a:solidFill>
                  <a:schemeClr val="bg1"/>
                </a:solidFill>
              </a:rPr>
              <a:t>deu</a:t>
            </a:r>
            <a:r>
              <a:rPr lang="en-US" sz="3600" dirty="0" smtClean="0">
                <a:solidFill>
                  <a:schemeClr val="bg1"/>
                </a:solidFill>
              </a:rPr>
              <a:t> </a:t>
            </a:r>
            <a:r>
              <a:rPr lang="en-US" sz="3600" dirty="0" err="1" smtClean="0">
                <a:solidFill>
                  <a:schemeClr val="bg1"/>
                </a:solidFill>
              </a:rPr>
              <a:t>ki</a:t>
            </a:r>
            <a:r>
              <a:rPr lang="en-US" sz="3600" dirty="0" smtClean="0">
                <a:solidFill>
                  <a:schemeClr val="bg1"/>
                </a:solidFill>
              </a:rPr>
              <a:t> </a:t>
            </a:r>
            <a:r>
              <a:rPr lang="en-US" sz="3600" dirty="0" err="1" smtClean="0">
                <a:solidFill>
                  <a:schemeClr val="bg1"/>
                </a:solidFill>
              </a:rPr>
              <a:t>Adonay</a:t>
            </a:r>
            <a:r>
              <a:rPr lang="en-US" sz="3600" dirty="0" smtClean="0">
                <a:solidFill>
                  <a:schemeClr val="bg1"/>
                </a:solidFill>
              </a:rPr>
              <a:t> </a:t>
            </a:r>
            <a:r>
              <a:rPr lang="en-US" sz="3600" dirty="0" err="1" smtClean="0">
                <a:solidFill>
                  <a:schemeClr val="bg1"/>
                </a:solidFill>
              </a:rPr>
              <a:t>hu</a:t>
            </a:r>
            <a:r>
              <a:rPr lang="en-US" sz="3600" dirty="0" smtClean="0">
                <a:solidFill>
                  <a:schemeClr val="bg1"/>
                </a:solidFill>
              </a:rPr>
              <a:t> </a:t>
            </a:r>
            <a:r>
              <a:rPr lang="en-US" sz="3600" dirty="0" err="1" smtClean="0">
                <a:solidFill>
                  <a:schemeClr val="bg1"/>
                </a:solidFill>
              </a:rPr>
              <a:t>Elohim</a:t>
            </a:r>
            <a:endParaRPr lang="en-US" sz="3600" dirty="0" smtClean="0">
              <a:solidFill>
                <a:schemeClr val="bg1"/>
              </a:solidFill>
            </a:endParaRPr>
          </a:p>
          <a:p>
            <a:pPr algn="ctr"/>
            <a:r>
              <a:rPr lang="en-US" sz="3600" dirty="0" smtClean="0">
                <a:solidFill>
                  <a:schemeClr val="bg1"/>
                </a:solidFill>
              </a:rPr>
              <a:t>Hu a-</a:t>
            </a:r>
            <a:r>
              <a:rPr lang="en-US" sz="3600" dirty="0" err="1" smtClean="0">
                <a:solidFill>
                  <a:schemeClr val="bg1"/>
                </a:solidFill>
              </a:rPr>
              <a:t>sa</a:t>
            </a:r>
            <a:r>
              <a:rPr lang="en-US" sz="3600" dirty="0" smtClean="0">
                <a:solidFill>
                  <a:schemeClr val="bg1"/>
                </a:solidFill>
              </a:rPr>
              <a:t>-nu </a:t>
            </a:r>
            <a:r>
              <a:rPr lang="en-US" sz="3600" dirty="0" err="1" smtClean="0">
                <a:solidFill>
                  <a:schemeClr val="bg1"/>
                </a:solidFill>
              </a:rPr>
              <a:t>ve</a:t>
            </a:r>
            <a:r>
              <a:rPr lang="en-US" sz="3600" dirty="0" smtClean="0">
                <a:solidFill>
                  <a:schemeClr val="bg1"/>
                </a:solidFill>
              </a:rPr>
              <a:t>-lo </a:t>
            </a:r>
            <a:r>
              <a:rPr lang="en-US" sz="3600" dirty="0" err="1" smtClean="0">
                <a:solidFill>
                  <a:schemeClr val="bg1"/>
                </a:solidFill>
              </a:rPr>
              <a:t>anakhnu</a:t>
            </a:r>
            <a:r>
              <a:rPr lang="en-US" sz="3600" dirty="0" smtClean="0">
                <a:solidFill>
                  <a:schemeClr val="bg1"/>
                </a:solidFill>
              </a:rPr>
              <a:t> </a:t>
            </a:r>
            <a:r>
              <a:rPr lang="en-US" sz="3600" dirty="0" err="1" smtClean="0">
                <a:solidFill>
                  <a:schemeClr val="bg1"/>
                </a:solidFill>
              </a:rPr>
              <a:t>amo</a:t>
            </a:r>
            <a:r>
              <a:rPr lang="en-US" sz="3600" dirty="0" smtClean="0">
                <a:solidFill>
                  <a:schemeClr val="bg1"/>
                </a:solidFill>
              </a:rPr>
              <a:t> </a:t>
            </a:r>
            <a:r>
              <a:rPr lang="en-US" sz="3600" dirty="0" err="1" smtClean="0">
                <a:solidFill>
                  <a:schemeClr val="bg1"/>
                </a:solidFill>
              </a:rPr>
              <a:t>ve-tson</a:t>
            </a:r>
            <a:r>
              <a:rPr lang="en-US" sz="3600" dirty="0" smtClean="0">
                <a:solidFill>
                  <a:schemeClr val="bg1"/>
                </a:solidFill>
              </a:rPr>
              <a:t> mar-i-to </a:t>
            </a:r>
          </a:p>
          <a:p>
            <a:pPr algn="ctr"/>
            <a:r>
              <a:rPr lang="en-US" sz="3600" dirty="0" smtClean="0">
                <a:solidFill>
                  <a:schemeClr val="bg1"/>
                </a:solidFill>
              </a:rPr>
              <a:t>Bo-u she-a-</a:t>
            </a:r>
            <a:r>
              <a:rPr lang="en-US" sz="3600" dirty="0" err="1" smtClean="0">
                <a:solidFill>
                  <a:schemeClr val="bg1"/>
                </a:solidFill>
              </a:rPr>
              <a:t>rav</a:t>
            </a:r>
            <a:r>
              <a:rPr lang="en-US" sz="3600" dirty="0" smtClean="0">
                <a:solidFill>
                  <a:schemeClr val="bg1"/>
                </a:solidFill>
              </a:rPr>
              <a:t> be-</a:t>
            </a:r>
            <a:r>
              <a:rPr lang="en-US" sz="3600" dirty="0" err="1" smtClean="0">
                <a:solidFill>
                  <a:schemeClr val="bg1"/>
                </a:solidFill>
              </a:rPr>
              <a:t>toda</a:t>
            </a:r>
            <a:r>
              <a:rPr lang="en-US" sz="3600" dirty="0" smtClean="0">
                <a:solidFill>
                  <a:schemeClr val="bg1"/>
                </a:solidFill>
              </a:rPr>
              <a:t> </a:t>
            </a:r>
            <a:r>
              <a:rPr lang="en-US" sz="3600" dirty="0" err="1" smtClean="0">
                <a:solidFill>
                  <a:schemeClr val="bg1"/>
                </a:solidFill>
              </a:rPr>
              <a:t>khats-ro-tav</a:t>
            </a:r>
            <a:r>
              <a:rPr lang="en-US" sz="3600" dirty="0" smtClean="0">
                <a:solidFill>
                  <a:schemeClr val="bg1"/>
                </a:solidFill>
              </a:rPr>
              <a:t> bi-</a:t>
            </a:r>
            <a:r>
              <a:rPr lang="en-US" sz="3600" dirty="0" err="1" smtClean="0">
                <a:solidFill>
                  <a:schemeClr val="bg1"/>
                </a:solidFill>
              </a:rPr>
              <a:t>tehi</a:t>
            </a:r>
            <a:r>
              <a:rPr lang="en-US" sz="3600" dirty="0" smtClean="0">
                <a:solidFill>
                  <a:schemeClr val="bg1"/>
                </a:solidFill>
              </a:rPr>
              <a:t>-la</a:t>
            </a:r>
          </a:p>
          <a:p>
            <a:pPr algn="ctr"/>
            <a:r>
              <a:rPr lang="en-US" sz="3600" dirty="0" smtClean="0">
                <a:solidFill>
                  <a:schemeClr val="bg1"/>
                </a:solidFill>
              </a:rPr>
              <a:t>Hu a-</a:t>
            </a:r>
            <a:r>
              <a:rPr lang="en-US" sz="3600" dirty="0" err="1" smtClean="0">
                <a:solidFill>
                  <a:schemeClr val="bg1"/>
                </a:solidFill>
              </a:rPr>
              <a:t>sa</a:t>
            </a:r>
            <a:r>
              <a:rPr lang="en-US" sz="3600" dirty="0" smtClean="0">
                <a:solidFill>
                  <a:schemeClr val="bg1"/>
                </a:solidFill>
              </a:rPr>
              <a:t>-nu </a:t>
            </a:r>
            <a:r>
              <a:rPr lang="en-US" sz="3600" dirty="0" err="1" smtClean="0">
                <a:solidFill>
                  <a:schemeClr val="bg1"/>
                </a:solidFill>
              </a:rPr>
              <a:t>ve</a:t>
            </a:r>
            <a:r>
              <a:rPr lang="en-US" sz="3600" dirty="0" smtClean="0">
                <a:solidFill>
                  <a:schemeClr val="bg1"/>
                </a:solidFill>
              </a:rPr>
              <a:t>-lo </a:t>
            </a:r>
            <a:r>
              <a:rPr lang="en-US" sz="3600" dirty="0" err="1" smtClean="0">
                <a:solidFill>
                  <a:schemeClr val="bg1"/>
                </a:solidFill>
              </a:rPr>
              <a:t>anakhnu</a:t>
            </a:r>
            <a:r>
              <a:rPr lang="en-US" sz="3600" dirty="0" smtClean="0">
                <a:solidFill>
                  <a:schemeClr val="bg1"/>
                </a:solidFill>
              </a:rPr>
              <a:t> </a:t>
            </a:r>
            <a:r>
              <a:rPr lang="en-US" sz="3600" dirty="0" err="1" smtClean="0">
                <a:solidFill>
                  <a:schemeClr val="bg1"/>
                </a:solidFill>
              </a:rPr>
              <a:t>amo</a:t>
            </a:r>
            <a:r>
              <a:rPr lang="en-US" sz="3600" dirty="0" smtClean="0">
                <a:solidFill>
                  <a:schemeClr val="bg1"/>
                </a:solidFill>
              </a:rPr>
              <a:t> </a:t>
            </a:r>
            <a:r>
              <a:rPr lang="en-US" sz="3600" dirty="0" err="1" smtClean="0">
                <a:solidFill>
                  <a:schemeClr val="bg1"/>
                </a:solidFill>
              </a:rPr>
              <a:t>ve-tson</a:t>
            </a:r>
            <a:r>
              <a:rPr lang="en-US" sz="3600" dirty="0" smtClean="0">
                <a:solidFill>
                  <a:schemeClr val="bg1"/>
                </a:solidFill>
              </a:rPr>
              <a:t> </a:t>
            </a:r>
            <a:r>
              <a:rPr lang="en-US" sz="3600" dirty="0">
                <a:solidFill>
                  <a:schemeClr val="bg1"/>
                </a:solidFill>
              </a:rPr>
              <a:t>mar-i-to </a:t>
            </a:r>
            <a:endParaRPr lang="en-US" sz="3600" dirty="0"/>
          </a:p>
        </p:txBody>
      </p:sp>
    </p:spTree>
    <p:extLst>
      <p:ext uri="{BB962C8B-B14F-4D97-AF65-F5344CB8AC3E}">
        <p14:creationId xmlns:p14="http://schemas.microsoft.com/office/powerpoint/2010/main" val="151540943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388" y="188640"/>
            <a:ext cx="11915688" cy="6463308"/>
          </a:xfrm>
          <a:prstGeom prst="rect">
            <a:avLst/>
          </a:prstGeom>
          <a:solidFill>
            <a:srgbClr val="002060"/>
          </a:solidFill>
        </p:spPr>
        <p:txBody>
          <a:bodyPr wrap="square">
            <a:spAutoFit/>
          </a:bodyPr>
          <a:lstStyle/>
          <a:p>
            <a:r>
              <a:rPr lang="en-US" sz="3200" b="1" dirty="0" smtClean="0">
                <a:solidFill>
                  <a:srgbClr val="FFFF00"/>
                </a:solidFill>
              </a:rPr>
              <a:t>                            </a:t>
            </a:r>
            <a:r>
              <a:rPr lang="en-US" sz="4000" b="1" dirty="0" smtClean="0">
                <a:solidFill>
                  <a:srgbClr val="FFFF00"/>
                </a:solidFill>
              </a:rPr>
              <a:t>Isaiah </a:t>
            </a:r>
            <a:r>
              <a:rPr lang="en-US" sz="4000" b="1" dirty="0">
                <a:solidFill>
                  <a:srgbClr val="FFFF00"/>
                </a:solidFill>
              </a:rPr>
              <a:t>62:1 </a:t>
            </a:r>
            <a:endParaRPr lang="en-US" sz="2000" b="1" dirty="0" smtClean="0">
              <a:solidFill>
                <a:srgbClr val="FFFF00"/>
              </a:solidFill>
            </a:endParaRPr>
          </a:p>
          <a:p>
            <a:endParaRPr lang="en-US" b="1" dirty="0" smtClean="0">
              <a:solidFill>
                <a:srgbClr val="FFFF00"/>
              </a:solidFill>
            </a:endParaRPr>
          </a:p>
          <a:p>
            <a:r>
              <a:rPr lang="en-US" sz="4400" b="1" dirty="0" smtClean="0">
                <a:solidFill>
                  <a:srgbClr val="FFFF00"/>
                </a:solidFill>
              </a:rPr>
              <a:t>   </a:t>
            </a:r>
            <a:r>
              <a:rPr lang="en-US" sz="4400" dirty="0" err="1" smtClean="0">
                <a:solidFill>
                  <a:srgbClr val="FFFF00"/>
                </a:solidFill>
                <a:latin typeface="Bwhebb" pitchFamily="2" charset="0"/>
              </a:rPr>
              <a:t>jAq+v.a</a:t>
            </a:r>
            <a:r>
              <a:rPr lang="en-US" sz="4400" dirty="0">
                <a:solidFill>
                  <a:srgbClr val="FFFF00"/>
                </a:solidFill>
                <a:latin typeface="Bwhebb" pitchFamily="2" charset="0"/>
              </a:rPr>
              <a:t>, al{å ~</a:t>
            </a:r>
            <a:r>
              <a:rPr lang="en-US" sz="4400" dirty="0" err="1">
                <a:solidFill>
                  <a:srgbClr val="FFFF00"/>
                </a:solidFill>
                <a:latin typeface="Bwhebb" pitchFamily="2" charset="0"/>
              </a:rPr>
              <a:t>Øil;Þv'Wry</a:t>
            </a:r>
            <a:r>
              <a:rPr lang="en-US" sz="4400" dirty="0">
                <a:solidFill>
                  <a:srgbClr val="FFFF00"/>
                </a:solidFill>
                <a:latin typeface="Bwhebb" pitchFamily="2" charset="0"/>
              </a:rPr>
              <a:t>&gt; ![;</a:t>
            </a:r>
            <a:r>
              <a:rPr lang="en-US" sz="4400" dirty="0" err="1" smtClean="0">
                <a:solidFill>
                  <a:srgbClr val="FFFF00"/>
                </a:solidFill>
                <a:latin typeface="Bwhebb" pitchFamily="2" charset="0"/>
              </a:rPr>
              <a:t>m;îl.W</a:t>
            </a:r>
            <a:r>
              <a:rPr lang="en-US" sz="4400" dirty="0" smtClean="0">
                <a:solidFill>
                  <a:srgbClr val="FFFF00"/>
                </a:solidFill>
                <a:latin typeface="Bwhebb" pitchFamily="2" charset="0"/>
              </a:rPr>
              <a:t>  </a:t>
            </a:r>
            <a:r>
              <a:rPr lang="en-US" sz="4400" dirty="0" err="1">
                <a:solidFill>
                  <a:srgbClr val="FFFF00"/>
                </a:solidFill>
                <a:latin typeface="Bwhebb" pitchFamily="2" charset="0"/>
              </a:rPr>
              <a:t>hv,êx</a:t>
            </a:r>
            <a:r>
              <a:rPr lang="en-US" sz="4400" dirty="0">
                <a:solidFill>
                  <a:srgbClr val="FFFF00"/>
                </a:solidFill>
                <a:latin typeface="Bwhebb" pitchFamily="2" charset="0"/>
              </a:rPr>
              <a:t>/a, </a:t>
            </a:r>
            <a:r>
              <a:rPr lang="en-US" sz="4400" dirty="0" smtClean="0">
                <a:solidFill>
                  <a:srgbClr val="FFFF00"/>
                </a:solidFill>
                <a:latin typeface="Bwhebb" pitchFamily="2" charset="0"/>
              </a:rPr>
              <a:t> al{å </a:t>
            </a:r>
            <a:r>
              <a:rPr lang="en-US" sz="4400" dirty="0">
                <a:solidFill>
                  <a:srgbClr val="FFFF00"/>
                </a:solidFill>
                <a:latin typeface="Bwhebb" pitchFamily="2" charset="0"/>
              </a:rPr>
              <a:t>‘!</a:t>
            </a:r>
            <a:r>
              <a:rPr lang="en-US" sz="4400" dirty="0" err="1">
                <a:solidFill>
                  <a:srgbClr val="FFFF00"/>
                </a:solidFill>
                <a:latin typeface="Bwhebb" pitchFamily="2" charset="0"/>
              </a:rPr>
              <a:t>AYci</a:t>
            </a:r>
            <a:r>
              <a:rPr lang="en-US" sz="4400" dirty="0">
                <a:solidFill>
                  <a:srgbClr val="FFFF00"/>
                </a:solidFill>
                <a:latin typeface="Bwhebb" pitchFamily="2" charset="0"/>
              </a:rPr>
              <a:t> ![;</a:t>
            </a:r>
            <a:r>
              <a:rPr lang="en-US" sz="4400" dirty="0" err="1">
                <a:solidFill>
                  <a:srgbClr val="FFFF00"/>
                </a:solidFill>
                <a:latin typeface="Bwhebb" pitchFamily="2" charset="0"/>
              </a:rPr>
              <a:t>m;Ûl</a:t>
            </a:r>
            <a:r>
              <a:rPr lang="en-US" sz="4400" dirty="0">
                <a:solidFill>
                  <a:srgbClr val="FFFF00"/>
                </a:solidFill>
                <a:latin typeface="Bwhebb" pitchFamily="2" charset="0"/>
              </a:rPr>
              <a:t>.</a:t>
            </a:r>
            <a:r>
              <a:rPr lang="en-US" sz="4400" b="1" baseline="30000" dirty="0">
                <a:solidFill>
                  <a:srgbClr val="FFFF00"/>
                </a:solidFill>
                <a:latin typeface="Bwhebb" pitchFamily="2" charset="0"/>
              </a:rPr>
              <a:t>  </a:t>
            </a:r>
            <a:endParaRPr lang="en-US" sz="4400" dirty="0">
              <a:solidFill>
                <a:srgbClr val="FFFF00"/>
              </a:solidFill>
              <a:latin typeface="Bwhebb" pitchFamily="2" charset="0"/>
            </a:endParaRPr>
          </a:p>
          <a:p>
            <a:r>
              <a:rPr lang="en-US" sz="2400" dirty="0" smtClean="0">
                <a:solidFill>
                  <a:schemeClr val="bg1"/>
                </a:solidFill>
              </a:rPr>
              <a:t>I </a:t>
            </a:r>
            <a:r>
              <a:rPr lang="en-US" sz="2400" dirty="0">
                <a:solidFill>
                  <a:schemeClr val="bg1"/>
                </a:solidFill>
              </a:rPr>
              <a:t>will </a:t>
            </a:r>
            <a:r>
              <a:rPr lang="en-US" sz="2400" dirty="0" smtClean="0">
                <a:solidFill>
                  <a:schemeClr val="bg1"/>
                </a:solidFill>
              </a:rPr>
              <a:t>be quiet  not  Jerusalem  and for  </a:t>
            </a:r>
            <a:r>
              <a:rPr lang="en-US" sz="2000" dirty="0" smtClean="0">
                <a:solidFill>
                  <a:schemeClr val="bg1"/>
                </a:solidFill>
              </a:rPr>
              <a:t>I </a:t>
            </a:r>
            <a:r>
              <a:rPr lang="en-US" sz="2000" dirty="0">
                <a:solidFill>
                  <a:schemeClr val="bg1"/>
                </a:solidFill>
              </a:rPr>
              <a:t>will </a:t>
            </a:r>
            <a:r>
              <a:rPr lang="en-US" sz="2000" dirty="0" smtClean="0">
                <a:solidFill>
                  <a:schemeClr val="bg1"/>
                </a:solidFill>
              </a:rPr>
              <a:t>be silent   </a:t>
            </a:r>
            <a:r>
              <a:rPr lang="en-US" sz="2400" dirty="0" smtClean="0">
                <a:solidFill>
                  <a:schemeClr val="bg1"/>
                </a:solidFill>
              </a:rPr>
              <a:t>not    Zion     for</a:t>
            </a:r>
            <a:endParaRPr lang="en-US" sz="2400" dirty="0" smtClean="0">
              <a:solidFill>
                <a:srgbClr val="FFFF00"/>
              </a:solidFill>
              <a:latin typeface="Bwhebb" pitchFamily="2" charset="0"/>
            </a:endParaRPr>
          </a:p>
          <a:p>
            <a:r>
              <a:rPr lang="es-ES_tradnl" sz="4400" dirty="0" smtClean="0">
                <a:solidFill>
                  <a:srgbClr val="FFFF00"/>
                </a:solidFill>
                <a:latin typeface="Bwhebb" pitchFamily="2" charset="0"/>
              </a:rPr>
              <a:t>  `</a:t>
            </a:r>
            <a:r>
              <a:rPr lang="es-ES_tradnl" sz="4400" dirty="0">
                <a:solidFill>
                  <a:srgbClr val="FFFF00"/>
                </a:solidFill>
                <a:latin typeface="Bwhebb" pitchFamily="2" charset="0"/>
              </a:rPr>
              <a:t>r[")</a:t>
            </a:r>
            <a:r>
              <a:rPr lang="es-ES_tradnl" sz="4400" dirty="0" err="1">
                <a:solidFill>
                  <a:srgbClr val="FFFF00"/>
                </a:solidFill>
                <a:latin typeface="Bwhebb" pitchFamily="2" charset="0"/>
              </a:rPr>
              <a:t>b.yI</a:t>
            </a:r>
            <a:r>
              <a:rPr lang="es-ES_tradnl" sz="4400" dirty="0">
                <a:solidFill>
                  <a:srgbClr val="FFFF00"/>
                </a:solidFill>
                <a:latin typeface="Bwhebb" pitchFamily="2" charset="0"/>
              </a:rPr>
              <a:t> </a:t>
            </a:r>
            <a:r>
              <a:rPr lang="es-ES_tradnl" sz="4400" dirty="0" smtClean="0">
                <a:solidFill>
                  <a:srgbClr val="FFFF00"/>
                </a:solidFill>
                <a:latin typeface="Bwhebb" pitchFamily="2" charset="0"/>
              </a:rPr>
              <a:t> </a:t>
            </a:r>
            <a:r>
              <a:rPr lang="es-ES_tradnl" sz="4400" dirty="0" err="1" smtClean="0">
                <a:solidFill>
                  <a:srgbClr val="FFFF00"/>
                </a:solidFill>
                <a:latin typeface="Bwhebb" pitchFamily="2" charset="0"/>
              </a:rPr>
              <a:t>dyPiîl;K</a:t>
            </a:r>
            <a:r>
              <a:rPr lang="es-ES_tradnl" sz="4400" dirty="0">
                <a:solidFill>
                  <a:srgbClr val="FFFF00"/>
                </a:solidFill>
                <a:latin typeface="Bwhebb" pitchFamily="2" charset="0"/>
              </a:rPr>
              <a:t>. </a:t>
            </a:r>
            <a:r>
              <a:rPr lang="es-ES_tradnl" sz="4400" dirty="0" smtClean="0">
                <a:solidFill>
                  <a:srgbClr val="FFFF00"/>
                </a:solidFill>
                <a:latin typeface="Bwhebb" pitchFamily="2" charset="0"/>
              </a:rPr>
              <a:t> </a:t>
            </a:r>
            <a:r>
              <a:rPr lang="es-ES_tradnl" sz="4400" dirty="0" err="1" smtClean="0">
                <a:solidFill>
                  <a:srgbClr val="FFFF00"/>
                </a:solidFill>
                <a:latin typeface="Bwhebb" pitchFamily="2" charset="0"/>
              </a:rPr>
              <a:t>Ht'Þ</a:t>
            </a:r>
            <a:r>
              <a:rPr lang="es-ES_tradnl" sz="4400" dirty="0">
                <a:solidFill>
                  <a:srgbClr val="FFFF00"/>
                </a:solidFill>
                <a:latin typeface="Bwhebb" pitchFamily="2" charset="0"/>
              </a:rPr>
              <a:t>['</a:t>
            </a:r>
            <a:r>
              <a:rPr lang="es-ES_tradnl" sz="4400" dirty="0" err="1">
                <a:solidFill>
                  <a:srgbClr val="FFFF00"/>
                </a:solidFill>
                <a:latin typeface="Bwhebb" pitchFamily="2" charset="0"/>
              </a:rPr>
              <a:t>WvywI</a:t>
            </a:r>
            <a:r>
              <a:rPr lang="es-ES_tradnl" sz="4400" dirty="0">
                <a:solidFill>
                  <a:srgbClr val="FFFF00"/>
                </a:solidFill>
                <a:latin typeface="Bwhebb" pitchFamily="2" charset="0"/>
              </a:rPr>
              <a:t> </a:t>
            </a:r>
            <a:r>
              <a:rPr lang="es-ES_tradnl" sz="4400" dirty="0" smtClean="0">
                <a:solidFill>
                  <a:srgbClr val="FFFF00"/>
                </a:solidFill>
                <a:latin typeface="Bwhebb" pitchFamily="2" charset="0"/>
              </a:rPr>
              <a:t>   </a:t>
            </a:r>
            <a:r>
              <a:rPr lang="es-ES_tradnl" sz="4400" dirty="0" err="1" smtClean="0">
                <a:solidFill>
                  <a:srgbClr val="FFFF00"/>
                </a:solidFill>
                <a:latin typeface="Bwhebb" pitchFamily="2" charset="0"/>
              </a:rPr>
              <a:t>Hq'êd</a:t>
            </a:r>
            <a:r>
              <a:rPr lang="es-ES_tradnl" sz="4400" dirty="0" smtClean="0">
                <a:solidFill>
                  <a:srgbClr val="FFFF00"/>
                </a:solidFill>
                <a:latin typeface="Bwhebb" pitchFamily="2" charset="0"/>
              </a:rPr>
              <a:t>&gt;ci    ‘</a:t>
            </a:r>
            <a:r>
              <a:rPr lang="es-ES_tradnl" sz="4400" dirty="0" err="1">
                <a:solidFill>
                  <a:srgbClr val="FFFF00"/>
                </a:solidFill>
                <a:latin typeface="Bwhebb" pitchFamily="2" charset="0"/>
              </a:rPr>
              <a:t>Hg:NO’k</a:t>
            </a:r>
            <a:r>
              <a:rPr lang="es-ES_tradnl" sz="4400" dirty="0">
                <a:solidFill>
                  <a:srgbClr val="FFFF00"/>
                </a:solidFill>
                <a:latin typeface="Bwhebb" pitchFamily="2" charset="0"/>
              </a:rPr>
              <a:t>; </a:t>
            </a:r>
            <a:r>
              <a:rPr lang="es-ES_tradnl" sz="4400" dirty="0" smtClean="0">
                <a:solidFill>
                  <a:srgbClr val="FFFF00"/>
                </a:solidFill>
                <a:latin typeface="Bwhebb" pitchFamily="2" charset="0"/>
              </a:rPr>
              <a:t>    </a:t>
            </a:r>
            <a:r>
              <a:rPr lang="es-ES_tradnl" sz="4400" dirty="0" err="1" smtClean="0">
                <a:solidFill>
                  <a:srgbClr val="FFFF00"/>
                </a:solidFill>
                <a:latin typeface="Bwhebb" pitchFamily="2" charset="0"/>
              </a:rPr>
              <a:t>aceÛyE</a:t>
            </a:r>
            <a:r>
              <a:rPr lang="es-ES_tradnl" sz="4400" dirty="0" smtClean="0">
                <a:solidFill>
                  <a:srgbClr val="FFFF00"/>
                </a:solidFill>
                <a:latin typeface="Bwhebb" pitchFamily="2" charset="0"/>
              </a:rPr>
              <a:t>-d[;</a:t>
            </a:r>
          </a:p>
          <a:p>
            <a:r>
              <a:rPr lang="en-US" sz="2400" dirty="0" smtClean="0">
                <a:solidFill>
                  <a:schemeClr val="bg1"/>
                </a:solidFill>
              </a:rPr>
              <a:t>     blazing    </a:t>
            </a:r>
            <a:r>
              <a:rPr lang="en-US" sz="2400" dirty="0">
                <a:solidFill>
                  <a:schemeClr val="bg1"/>
                </a:solidFill>
              </a:rPr>
              <a:t>like </a:t>
            </a:r>
            <a:r>
              <a:rPr lang="en-US" sz="2400" dirty="0" smtClean="0">
                <a:solidFill>
                  <a:schemeClr val="bg1"/>
                </a:solidFill>
              </a:rPr>
              <a:t>torch   her salvation  </a:t>
            </a:r>
            <a:r>
              <a:rPr lang="en-US" sz="2000" dirty="0" smtClean="0">
                <a:solidFill>
                  <a:schemeClr val="bg1"/>
                </a:solidFill>
              </a:rPr>
              <a:t>her </a:t>
            </a:r>
            <a:r>
              <a:rPr lang="en-US" sz="2000" dirty="0">
                <a:solidFill>
                  <a:schemeClr val="bg1"/>
                </a:solidFill>
              </a:rPr>
              <a:t>righteousness </a:t>
            </a:r>
            <a:r>
              <a:rPr lang="en-US" sz="2000" dirty="0" smtClean="0">
                <a:solidFill>
                  <a:schemeClr val="bg1"/>
                </a:solidFill>
              </a:rPr>
              <a:t> like </a:t>
            </a:r>
            <a:r>
              <a:rPr lang="en-US" sz="2000" dirty="0">
                <a:solidFill>
                  <a:schemeClr val="bg1"/>
                </a:solidFill>
              </a:rPr>
              <a:t>the dawn </a:t>
            </a:r>
            <a:r>
              <a:rPr lang="en-US" sz="2000" dirty="0" smtClean="0">
                <a:solidFill>
                  <a:schemeClr val="bg1"/>
                </a:solidFill>
              </a:rPr>
              <a:t>  comes out  </a:t>
            </a:r>
            <a:r>
              <a:rPr lang="en-US" sz="2400" dirty="0" smtClean="0">
                <a:solidFill>
                  <a:schemeClr val="bg1"/>
                </a:solidFill>
              </a:rPr>
              <a:t>till</a:t>
            </a:r>
            <a:endParaRPr lang="en-US" sz="2400" dirty="0" smtClean="0">
              <a:solidFill>
                <a:srgbClr val="FFFF00"/>
              </a:solidFill>
              <a:latin typeface="Bwhebb" pitchFamily="2" charset="0"/>
            </a:endParaRPr>
          </a:p>
          <a:p>
            <a:pPr algn="r"/>
            <a:endParaRPr lang="en-US" sz="800" dirty="0">
              <a:solidFill>
                <a:srgbClr val="FFFF00"/>
              </a:solidFill>
              <a:latin typeface="Bwhebb" pitchFamily="2" charset="0"/>
            </a:endParaRPr>
          </a:p>
          <a:p>
            <a:endParaRPr lang="en-US" sz="800" dirty="0" smtClean="0">
              <a:solidFill>
                <a:srgbClr val="FFFF00"/>
              </a:solidFill>
              <a:latin typeface="Bwhebb" pitchFamily="2" charset="0"/>
            </a:endParaRPr>
          </a:p>
          <a:p>
            <a:endParaRPr lang="en-US" sz="800" dirty="0">
              <a:solidFill>
                <a:srgbClr val="FFFF00"/>
              </a:solidFill>
              <a:latin typeface="Bwhebb" pitchFamily="2" charset="0"/>
            </a:endParaRPr>
          </a:p>
          <a:p>
            <a:endParaRPr lang="en-US" sz="800" dirty="0">
              <a:solidFill>
                <a:srgbClr val="FFFF00"/>
              </a:solidFill>
              <a:latin typeface="Bwhebb" pitchFamily="2" charset="0"/>
            </a:endParaRPr>
          </a:p>
          <a:p>
            <a:r>
              <a:rPr lang="en-US" sz="2800" baseline="30000" dirty="0">
                <a:solidFill>
                  <a:srgbClr val="FFFF00"/>
                </a:solidFill>
              </a:rPr>
              <a:t>NIV </a:t>
            </a:r>
            <a:r>
              <a:rPr lang="en-US" sz="2800" dirty="0">
                <a:solidFill>
                  <a:schemeClr val="bg1"/>
                </a:solidFill>
              </a:rPr>
              <a:t>For Zion's sake I will not keep silent, for Jerusalem's sake I will not remain </a:t>
            </a:r>
            <a:r>
              <a:rPr lang="en-US" sz="2800" dirty="0" smtClean="0">
                <a:solidFill>
                  <a:schemeClr val="bg1"/>
                </a:solidFill>
              </a:rPr>
              <a:t>quiet, till </a:t>
            </a:r>
            <a:r>
              <a:rPr lang="en-US" sz="2800" dirty="0">
                <a:solidFill>
                  <a:schemeClr val="bg1"/>
                </a:solidFill>
              </a:rPr>
              <a:t>her righteousness shines out like the dawn, her salvation like a blazing torch.</a:t>
            </a:r>
          </a:p>
          <a:p>
            <a:r>
              <a:rPr lang="zh-TW" altLang="en-US" sz="2800" dirty="0" smtClean="0">
                <a:solidFill>
                  <a:schemeClr val="bg1"/>
                </a:solidFill>
              </a:rPr>
              <a:t>我</a:t>
            </a:r>
            <a:r>
              <a:rPr lang="zh-TW" altLang="en-US" sz="2800" dirty="0">
                <a:solidFill>
                  <a:schemeClr val="bg1"/>
                </a:solidFill>
              </a:rPr>
              <a:t>因錫安必不靜</a:t>
            </a:r>
            <a:r>
              <a:rPr lang="zh-TW" altLang="en-US" sz="2800" dirty="0" smtClean="0">
                <a:solidFill>
                  <a:schemeClr val="bg1"/>
                </a:solidFill>
              </a:rPr>
              <a:t>默</a:t>
            </a:r>
            <a:r>
              <a:rPr lang="en-US" altLang="zh-TW" sz="2800" dirty="0" smtClean="0">
                <a:solidFill>
                  <a:schemeClr val="bg1"/>
                </a:solidFill>
              </a:rPr>
              <a:t>,</a:t>
            </a:r>
            <a:r>
              <a:rPr lang="zh-TW" altLang="en-US" sz="2800" dirty="0" smtClean="0">
                <a:solidFill>
                  <a:schemeClr val="bg1"/>
                </a:solidFill>
              </a:rPr>
              <a:t>為</a:t>
            </a:r>
            <a:r>
              <a:rPr lang="zh-TW" altLang="en-US" sz="2800" dirty="0">
                <a:solidFill>
                  <a:schemeClr val="bg1"/>
                </a:solidFill>
              </a:rPr>
              <a:t>耶路撒冷必不息</a:t>
            </a:r>
            <a:r>
              <a:rPr lang="zh-TW" altLang="en-US" sz="2800" dirty="0" smtClean="0">
                <a:solidFill>
                  <a:schemeClr val="bg1"/>
                </a:solidFill>
              </a:rPr>
              <a:t>聲</a:t>
            </a:r>
            <a:r>
              <a:rPr lang="en-US" altLang="zh-TW" sz="2800" dirty="0" smtClean="0">
                <a:solidFill>
                  <a:schemeClr val="bg1"/>
                </a:solidFill>
              </a:rPr>
              <a:t>,</a:t>
            </a:r>
            <a:r>
              <a:rPr lang="zh-TW" altLang="en-US" sz="2800" dirty="0" smtClean="0">
                <a:solidFill>
                  <a:schemeClr val="bg1"/>
                </a:solidFill>
              </a:rPr>
              <a:t>直</a:t>
            </a:r>
            <a:r>
              <a:rPr lang="zh-TW" altLang="en-US" sz="2800" dirty="0">
                <a:solidFill>
                  <a:schemeClr val="bg1"/>
                </a:solidFill>
              </a:rPr>
              <a:t>到他的公義如光輝發</a:t>
            </a:r>
            <a:r>
              <a:rPr lang="zh-TW" altLang="en-US" sz="2800" dirty="0" smtClean="0">
                <a:solidFill>
                  <a:schemeClr val="bg1"/>
                </a:solidFill>
              </a:rPr>
              <a:t>出</a:t>
            </a:r>
            <a:r>
              <a:rPr lang="en-US" altLang="zh-TW" sz="2800" dirty="0" smtClean="0">
                <a:solidFill>
                  <a:schemeClr val="bg1"/>
                </a:solidFill>
              </a:rPr>
              <a:t>,</a:t>
            </a:r>
            <a:r>
              <a:rPr lang="zh-TW" altLang="en-US" sz="2800" dirty="0" smtClean="0">
                <a:solidFill>
                  <a:schemeClr val="bg1"/>
                </a:solidFill>
              </a:rPr>
              <a:t>他</a:t>
            </a:r>
            <a:r>
              <a:rPr lang="zh-TW" altLang="en-US" sz="2800" dirty="0">
                <a:solidFill>
                  <a:schemeClr val="bg1"/>
                </a:solidFill>
              </a:rPr>
              <a:t>的救恩如明燈發亮</a:t>
            </a:r>
            <a:r>
              <a:rPr lang="zh-TW" altLang="en-US" sz="2800" dirty="0" smtClean="0">
                <a:solidFill>
                  <a:schemeClr val="bg1"/>
                </a:solidFill>
              </a:rPr>
              <a:t>．</a:t>
            </a:r>
            <a:endParaRPr lang="en-US" altLang="zh-TW" sz="2800" dirty="0" smtClean="0">
              <a:solidFill>
                <a:schemeClr val="bg1"/>
              </a:solidFill>
            </a:endParaRPr>
          </a:p>
          <a:p>
            <a:endParaRPr lang="en-US" sz="1600" dirty="0" smtClean="0">
              <a:solidFill>
                <a:schemeClr val="bg1"/>
              </a:solidFill>
            </a:endParaRPr>
          </a:p>
          <a:p>
            <a:endParaRPr lang="en-US" sz="1600" dirty="0">
              <a:solidFill>
                <a:schemeClr val="bg1"/>
              </a:solidFill>
            </a:endParaRPr>
          </a:p>
          <a:p>
            <a:endParaRPr lang="en-US" sz="1600" dirty="0">
              <a:solidFill>
                <a:schemeClr val="bg1"/>
              </a:solidFill>
            </a:endParaRPr>
          </a:p>
        </p:txBody>
      </p:sp>
    </p:spTree>
    <p:extLst>
      <p:ext uri="{BB962C8B-B14F-4D97-AF65-F5344CB8AC3E}">
        <p14:creationId xmlns:p14="http://schemas.microsoft.com/office/powerpoint/2010/main" val="26963702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文本框 1"/>
          <p:cNvSpPr txBox="1"/>
          <p:nvPr/>
        </p:nvSpPr>
        <p:spPr>
          <a:xfrm>
            <a:off x="199479" y="116632"/>
            <a:ext cx="2672338" cy="523220"/>
          </a:xfrm>
          <a:prstGeom prst="rect">
            <a:avLst/>
          </a:prstGeom>
          <a:solidFill>
            <a:srgbClr val="002060"/>
          </a:solidFill>
          <a:ln w="9525">
            <a:noFill/>
          </a:ln>
        </p:spPr>
        <p:txBody>
          <a:bodyPr wrap="square" anchor="t">
            <a:spAutoFit/>
          </a:bodyPr>
          <a:lstStyle/>
          <a:p>
            <a:pPr algn="ctr"/>
            <a:r>
              <a:rPr lang="en-US" altLang="zh-CN" sz="2800" b="1" dirty="0" smtClean="0">
                <a:solidFill>
                  <a:srgbClr val="FFFF00"/>
                </a:solidFill>
                <a:latin typeface="Arial" panose="020B0604020202020204" pitchFamily="34" charset="0"/>
                <a:ea typeface="宋体" panose="02010600030101010101" pitchFamily="2" charset="-122"/>
                <a:sym typeface="宋体" panose="02010600030101010101" pitchFamily="2" charset="-122"/>
              </a:rPr>
              <a:t>Isaiah 62:1</a:t>
            </a:r>
            <a:endParaRPr lang="zh-CN" altLang="en-US" sz="2800" b="1" dirty="0">
              <a:solidFill>
                <a:srgbClr val="FFFF00"/>
              </a:solidFill>
              <a:latin typeface="Arial" panose="020B0604020202020204" pitchFamily="34" charset="0"/>
              <a:ea typeface="宋体" panose="02010600030101010101" pitchFamily="2" charset="-122"/>
            </a:endParaRPr>
          </a:p>
        </p:txBody>
      </p:sp>
      <p:pic>
        <p:nvPicPr>
          <p:cNvPr id="24578" name="图片 2"/>
          <p:cNvPicPr>
            <a:picLocks noChangeAspect="1"/>
          </p:cNvPicPr>
          <p:nvPr/>
        </p:nvPicPr>
        <p:blipFill>
          <a:blip r:embed="rId3"/>
          <a:stretch>
            <a:fillRect/>
          </a:stretch>
        </p:blipFill>
        <p:spPr>
          <a:xfrm>
            <a:off x="909836" y="761764"/>
            <a:ext cx="9392913" cy="640080"/>
          </a:xfrm>
          <a:prstGeom prst="rect">
            <a:avLst/>
          </a:prstGeom>
          <a:noFill/>
          <a:ln w="9525">
            <a:noFill/>
          </a:ln>
        </p:spPr>
      </p:pic>
      <p:pic>
        <p:nvPicPr>
          <p:cNvPr id="24579" name="图片 3"/>
          <p:cNvPicPr>
            <a:picLocks noChangeAspect="1"/>
          </p:cNvPicPr>
          <p:nvPr/>
        </p:nvPicPr>
        <p:blipFill>
          <a:blip r:embed="rId4"/>
          <a:stretch>
            <a:fillRect/>
          </a:stretch>
        </p:blipFill>
        <p:spPr>
          <a:xfrm>
            <a:off x="351673" y="1628800"/>
            <a:ext cx="10509237" cy="640080"/>
          </a:xfrm>
          <a:prstGeom prst="rect">
            <a:avLst/>
          </a:prstGeom>
          <a:noFill/>
          <a:ln w="9525">
            <a:noFill/>
          </a:ln>
        </p:spPr>
      </p:pic>
      <p:pic>
        <p:nvPicPr>
          <p:cNvPr id="24580" name="图片 4"/>
          <p:cNvPicPr>
            <a:picLocks noChangeAspect="1"/>
          </p:cNvPicPr>
          <p:nvPr/>
        </p:nvPicPr>
        <p:blipFill>
          <a:blip r:embed="rId5"/>
          <a:stretch>
            <a:fillRect/>
          </a:stretch>
        </p:blipFill>
        <p:spPr>
          <a:xfrm>
            <a:off x="704351" y="2492896"/>
            <a:ext cx="9588804" cy="640080"/>
          </a:xfrm>
          <a:prstGeom prst="rect">
            <a:avLst/>
          </a:prstGeom>
          <a:noFill/>
          <a:ln w="9525">
            <a:noFill/>
          </a:ln>
        </p:spPr>
      </p:pic>
      <p:pic>
        <p:nvPicPr>
          <p:cNvPr id="24581" name="图片 5"/>
          <p:cNvPicPr>
            <a:picLocks noChangeAspect="1"/>
          </p:cNvPicPr>
          <p:nvPr/>
        </p:nvPicPr>
        <p:blipFill>
          <a:blip r:embed="rId6"/>
          <a:stretch>
            <a:fillRect/>
          </a:stretch>
        </p:blipFill>
        <p:spPr>
          <a:xfrm>
            <a:off x="962567" y="3356992"/>
            <a:ext cx="9287448" cy="640080"/>
          </a:xfrm>
          <a:prstGeom prst="rect">
            <a:avLst/>
          </a:prstGeom>
          <a:noFill/>
          <a:ln w="9525">
            <a:noFill/>
          </a:ln>
        </p:spPr>
      </p:pic>
      <p:sp>
        <p:nvSpPr>
          <p:cNvPr id="3" name="Rectangle 2"/>
          <p:cNvSpPr/>
          <p:nvPr/>
        </p:nvSpPr>
        <p:spPr>
          <a:xfrm>
            <a:off x="486497" y="4150821"/>
            <a:ext cx="11017224" cy="2308324"/>
          </a:xfrm>
          <a:prstGeom prst="rect">
            <a:avLst/>
          </a:prstGeom>
          <a:solidFill>
            <a:srgbClr val="002060"/>
          </a:solidFill>
        </p:spPr>
        <p:txBody>
          <a:bodyPr wrap="square">
            <a:spAutoFit/>
          </a:bodyPr>
          <a:lstStyle/>
          <a:p>
            <a:pPr algn="ctr"/>
            <a:r>
              <a:rPr lang="en-US" sz="3600" dirty="0" smtClean="0">
                <a:solidFill>
                  <a:schemeClr val="bg1"/>
                </a:solidFill>
              </a:rPr>
              <a:t>Le-ma-an </a:t>
            </a:r>
            <a:r>
              <a:rPr lang="en-US" sz="3600" dirty="0" err="1" smtClean="0">
                <a:solidFill>
                  <a:schemeClr val="bg1"/>
                </a:solidFill>
              </a:rPr>
              <a:t>Tsi</a:t>
            </a:r>
            <a:r>
              <a:rPr lang="en-US" sz="3600" dirty="0" smtClean="0">
                <a:solidFill>
                  <a:schemeClr val="bg1"/>
                </a:solidFill>
              </a:rPr>
              <a:t>-yon lo e-</a:t>
            </a:r>
            <a:r>
              <a:rPr lang="en-US" sz="3600" dirty="0" err="1" smtClean="0">
                <a:solidFill>
                  <a:schemeClr val="bg1"/>
                </a:solidFill>
              </a:rPr>
              <a:t>khe</a:t>
            </a:r>
            <a:r>
              <a:rPr lang="en-US" sz="3600" dirty="0" smtClean="0">
                <a:solidFill>
                  <a:schemeClr val="bg1"/>
                </a:solidFill>
              </a:rPr>
              <a:t>-she lo </a:t>
            </a:r>
            <a:r>
              <a:rPr lang="en-US" sz="3600" dirty="0" err="1" smtClean="0">
                <a:solidFill>
                  <a:schemeClr val="bg1"/>
                </a:solidFill>
              </a:rPr>
              <a:t>lo</a:t>
            </a:r>
            <a:r>
              <a:rPr lang="en-US" sz="3600" dirty="0" smtClean="0">
                <a:solidFill>
                  <a:schemeClr val="bg1"/>
                </a:solidFill>
              </a:rPr>
              <a:t> e-</a:t>
            </a:r>
            <a:r>
              <a:rPr lang="en-US" sz="3600" dirty="0" err="1" smtClean="0">
                <a:solidFill>
                  <a:schemeClr val="bg1"/>
                </a:solidFill>
              </a:rPr>
              <a:t>khe</a:t>
            </a:r>
            <a:r>
              <a:rPr lang="en-US" sz="3600" dirty="0" smtClean="0">
                <a:solidFill>
                  <a:schemeClr val="bg1"/>
                </a:solidFill>
              </a:rPr>
              <a:t>-she</a:t>
            </a:r>
          </a:p>
          <a:p>
            <a:pPr algn="ctr"/>
            <a:r>
              <a:rPr lang="en-US" sz="3600" dirty="0" err="1" smtClean="0">
                <a:solidFill>
                  <a:schemeClr val="bg1"/>
                </a:solidFill>
              </a:rPr>
              <a:t>Ul</a:t>
            </a:r>
            <a:r>
              <a:rPr lang="en-US" sz="3600" dirty="0" smtClean="0">
                <a:solidFill>
                  <a:schemeClr val="bg1"/>
                </a:solidFill>
              </a:rPr>
              <a:t>-ma-an Ye-</a:t>
            </a:r>
            <a:r>
              <a:rPr lang="en-US" sz="3600" dirty="0" err="1" smtClean="0">
                <a:solidFill>
                  <a:schemeClr val="bg1"/>
                </a:solidFill>
              </a:rPr>
              <a:t>ru</a:t>
            </a:r>
            <a:r>
              <a:rPr lang="en-US" sz="3600" dirty="0" smtClean="0">
                <a:solidFill>
                  <a:schemeClr val="bg1"/>
                </a:solidFill>
              </a:rPr>
              <a:t>-</a:t>
            </a:r>
            <a:r>
              <a:rPr lang="en-US" sz="3600" dirty="0" err="1" smtClean="0">
                <a:solidFill>
                  <a:schemeClr val="bg1"/>
                </a:solidFill>
              </a:rPr>
              <a:t>sha</a:t>
            </a:r>
            <a:r>
              <a:rPr lang="en-US" sz="3600" dirty="0" smtClean="0">
                <a:solidFill>
                  <a:schemeClr val="bg1"/>
                </a:solidFill>
              </a:rPr>
              <a:t>-la-</a:t>
            </a:r>
            <a:r>
              <a:rPr lang="en-US" sz="3600" dirty="0" err="1" smtClean="0">
                <a:solidFill>
                  <a:schemeClr val="bg1"/>
                </a:solidFill>
              </a:rPr>
              <a:t>yim</a:t>
            </a:r>
            <a:r>
              <a:rPr lang="en-US" sz="3600" dirty="0" smtClean="0">
                <a:solidFill>
                  <a:schemeClr val="bg1"/>
                </a:solidFill>
              </a:rPr>
              <a:t> lo </a:t>
            </a:r>
            <a:r>
              <a:rPr lang="en-US" sz="3600" dirty="0" err="1" smtClean="0">
                <a:solidFill>
                  <a:schemeClr val="bg1"/>
                </a:solidFill>
              </a:rPr>
              <a:t>esh-kot</a:t>
            </a:r>
            <a:r>
              <a:rPr lang="en-US" sz="3600" dirty="0" smtClean="0">
                <a:solidFill>
                  <a:schemeClr val="bg1"/>
                </a:solidFill>
              </a:rPr>
              <a:t> lo </a:t>
            </a:r>
            <a:r>
              <a:rPr lang="en-US" sz="3600" dirty="0" err="1">
                <a:solidFill>
                  <a:schemeClr val="bg1"/>
                </a:solidFill>
              </a:rPr>
              <a:t>lo</a:t>
            </a:r>
            <a:r>
              <a:rPr lang="en-US" sz="3600" dirty="0">
                <a:solidFill>
                  <a:schemeClr val="bg1"/>
                </a:solidFill>
              </a:rPr>
              <a:t> </a:t>
            </a:r>
            <a:r>
              <a:rPr lang="en-US" sz="3600" dirty="0" smtClean="0">
                <a:solidFill>
                  <a:schemeClr val="bg1"/>
                </a:solidFill>
              </a:rPr>
              <a:t>e-</a:t>
            </a:r>
            <a:r>
              <a:rPr lang="en-US" sz="3600" dirty="0" err="1" smtClean="0">
                <a:solidFill>
                  <a:schemeClr val="bg1"/>
                </a:solidFill>
              </a:rPr>
              <a:t>khe</a:t>
            </a:r>
            <a:r>
              <a:rPr lang="en-US" sz="3600" dirty="0" smtClean="0">
                <a:solidFill>
                  <a:schemeClr val="bg1"/>
                </a:solidFill>
              </a:rPr>
              <a:t>-she</a:t>
            </a:r>
          </a:p>
          <a:p>
            <a:pPr algn="ctr"/>
            <a:r>
              <a:rPr lang="en-US" sz="3600" dirty="0" smtClean="0">
                <a:solidFill>
                  <a:schemeClr val="bg1"/>
                </a:solidFill>
              </a:rPr>
              <a:t>Ad-ye-</a:t>
            </a:r>
            <a:r>
              <a:rPr lang="en-US" sz="3600" dirty="0" err="1" smtClean="0">
                <a:solidFill>
                  <a:schemeClr val="bg1"/>
                </a:solidFill>
              </a:rPr>
              <a:t>tse</a:t>
            </a:r>
            <a:r>
              <a:rPr lang="en-US" sz="3600" dirty="0" smtClean="0">
                <a:solidFill>
                  <a:schemeClr val="bg1"/>
                </a:solidFill>
              </a:rPr>
              <a:t> </a:t>
            </a:r>
            <a:r>
              <a:rPr lang="en-US" sz="3600" dirty="0" err="1" smtClean="0">
                <a:solidFill>
                  <a:schemeClr val="bg1"/>
                </a:solidFill>
              </a:rPr>
              <a:t>kha</a:t>
            </a:r>
            <a:r>
              <a:rPr lang="en-US" sz="3600" dirty="0" smtClean="0">
                <a:solidFill>
                  <a:schemeClr val="bg1"/>
                </a:solidFill>
              </a:rPr>
              <a:t>-no-</a:t>
            </a:r>
            <a:r>
              <a:rPr lang="en-US" sz="3600" dirty="0" err="1" smtClean="0">
                <a:solidFill>
                  <a:schemeClr val="bg1"/>
                </a:solidFill>
              </a:rPr>
              <a:t>gah</a:t>
            </a:r>
            <a:r>
              <a:rPr lang="en-US" sz="3600" dirty="0" smtClean="0">
                <a:solidFill>
                  <a:schemeClr val="bg1"/>
                </a:solidFill>
              </a:rPr>
              <a:t> </a:t>
            </a:r>
            <a:r>
              <a:rPr lang="en-US" sz="3600" dirty="0" err="1" smtClean="0">
                <a:solidFill>
                  <a:schemeClr val="bg1"/>
                </a:solidFill>
              </a:rPr>
              <a:t>tsid-kah</a:t>
            </a:r>
            <a:r>
              <a:rPr lang="en-US" sz="3600" dirty="0" smtClean="0">
                <a:solidFill>
                  <a:schemeClr val="bg1"/>
                </a:solidFill>
              </a:rPr>
              <a:t> </a:t>
            </a:r>
            <a:r>
              <a:rPr lang="en-US" sz="3600" dirty="0">
                <a:solidFill>
                  <a:schemeClr val="bg1"/>
                </a:solidFill>
              </a:rPr>
              <a:t>lo </a:t>
            </a:r>
            <a:r>
              <a:rPr lang="en-US" sz="3600" dirty="0" err="1">
                <a:solidFill>
                  <a:schemeClr val="bg1"/>
                </a:solidFill>
              </a:rPr>
              <a:t>lo</a:t>
            </a:r>
            <a:r>
              <a:rPr lang="en-US" sz="3600" dirty="0">
                <a:solidFill>
                  <a:schemeClr val="bg1"/>
                </a:solidFill>
              </a:rPr>
              <a:t> </a:t>
            </a:r>
            <a:r>
              <a:rPr lang="en-US" sz="3600" dirty="0" smtClean="0">
                <a:solidFill>
                  <a:schemeClr val="bg1"/>
                </a:solidFill>
              </a:rPr>
              <a:t>e-</a:t>
            </a:r>
            <a:r>
              <a:rPr lang="en-US" sz="3600" dirty="0" err="1" smtClean="0">
                <a:solidFill>
                  <a:schemeClr val="bg1"/>
                </a:solidFill>
              </a:rPr>
              <a:t>khe</a:t>
            </a:r>
            <a:r>
              <a:rPr lang="en-US" sz="3600" dirty="0" smtClean="0">
                <a:solidFill>
                  <a:schemeClr val="bg1"/>
                </a:solidFill>
              </a:rPr>
              <a:t>-she</a:t>
            </a:r>
          </a:p>
          <a:p>
            <a:pPr algn="ctr"/>
            <a:r>
              <a:rPr lang="en-US" sz="3600" dirty="0" smtClean="0">
                <a:solidFill>
                  <a:schemeClr val="bg1"/>
                </a:solidFill>
              </a:rPr>
              <a:t>Vi-</a:t>
            </a:r>
            <a:r>
              <a:rPr lang="en-US" sz="3600" dirty="0" err="1" smtClean="0">
                <a:solidFill>
                  <a:schemeClr val="bg1"/>
                </a:solidFill>
              </a:rPr>
              <a:t>shu</a:t>
            </a:r>
            <a:r>
              <a:rPr lang="en-US" sz="3600" dirty="0" smtClean="0">
                <a:solidFill>
                  <a:schemeClr val="bg1"/>
                </a:solidFill>
              </a:rPr>
              <a:t>-a-</a:t>
            </a:r>
            <a:r>
              <a:rPr lang="en-US" sz="3600" dirty="0" err="1" smtClean="0">
                <a:solidFill>
                  <a:schemeClr val="bg1"/>
                </a:solidFill>
              </a:rPr>
              <a:t>tah</a:t>
            </a:r>
            <a:r>
              <a:rPr lang="en-US" sz="3600" dirty="0" smtClean="0">
                <a:solidFill>
                  <a:schemeClr val="bg1"/>
                </a:solidFill>
              </a:rPr>
              <a:t> </a:t>
            </a:r>
            <a:r>
              <a:rPr lang="en-US" sz="3600" dirty="0" err="1" smtClean="0">
                <a:solidFill>
                  <a:schemeClr val="bg1"/>
                </a:solidFill>
              </a:rPr>
              <a:t>ke</a:t>
            </a:r>
            <a:r>
              <a:rPr lang="en-US" sz="3600" dirty="0" smtClean="0">
                <a:solidFill>
                  <a:schemeClr val="bg1"/>
                </a:solidFill>
              </a:rPr>
              <a:t>-la-</a:t>
            </a:r>
            <a:r>
              <a:rPr lang="en-US" sz="3600" dirty="0" err="1" smtClean="0">
                <a:solidFill>
                  <a:schemeClr val="bg1"/>
                </a:solidFill>
              </a:rPr>
              <a:t>pid</a:t>
            </a:r>
            <a:r>
              <a:rPr lang="en-US" sz="3600" dirty="0" smtClean="0">
                <a:solidFill>
                  <a:schemeClr val="bg1"/>
                </a:solidFill>
              </a:rPr>
              <a:t> </a:t>
            </a:r>
            <a:r>
              <a:rPr lang="en-US" sz="3600" dirty="0" err="1" smtClean="0">
                <a:solidFill>
                  <a:schemeClr val="bg1"/>
                </a:solidFill>
              </a:rPr>
              <a:t>yiv-ar</a:t>
            </a:r>
            <a:r>
              <a:rPr lang="en-US" sz="3600" dirty="0" smtClean="0">
                <a:solidFill>
                  <a:schemeClr val="bg1"/>
                </a:solidFill>
              </a:rPr>
              <a:t> </a:t>
            </a:r>
            <a:r>
              <a:rPr lang="en-US" sz="3600" dirty="0">
                <a:solidFill>
                  <a:schemeClr val="bg1"/>
                </a:solidFill>
              </a:rPr>
              <a:t>lo </a:t>
            </a:r>
            <a:r>
              <a:rPr lang="en-US" sz="3600" dirty="0" err="1">
                <a:solidFill>
                  <a:schemeClr val="bg1"/>
                </a:solidFill>
              </a:rPr>
              <a:t>lo</a:t>
            </a:r>
            <a:r>
              <a:rPr lang="en-US" sz="3600" dirty="0">
                <a:solidFill>
                  <a:schemeClr val="bg1"/>
                </a:solidFill>
              </a:rPr>
              <a:t> e-</a:t>
            </a:r>
            <a:r>
              <a:rPr lang="en-US" sz="3600" dirty="0" err="1">
                <a:solidFill>
                  <a:schemeClr val="bg1"/>
                </a:solidFill>
              </a:rPr>
              <a:t>khe</a:t>
            </a:r>
            <a:r>
              <a:rPr lang="en-US" sz="3600" dirty="0">
                <a:solidFill>
                  <a:schemeClr val="bg1"/>
                </a:solidFill>
              </a:rPr>
              <a:t>-she</a:t>
            </a:r>
            <a:endParaRPr lang="en-US" sz="3600" dirty="0"/>
          </a:p>
        </p:txBody>
      </p:sp>
    </p:spTree>
    <p:extLst>
      <p:ext uri="{BB962C8B-B14F-4D97-AF65-F5344CB8AC3E}">
        <p14:creationId xmlns:p14="http://schemas.microsoft.com/office/powerpoint/2010/main" val="12696431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688" y="1064211"/>
            <a:ext cx="11881320" cy="5724644"/>
          </a:xfrm>
          <a:prstGeom prst="rect">
            <a:avLst/>
          </a:prstGeom>
          <a:solidFill>
            <a:srgbClr val="002060"/>
          </a:solidFill>
        </p:spPr>
        <p:txBody>
          <a:bodyPr wrap="square">
            <a:spAutoFit/>
          </a:bodyPr>
          <a:lstStyle/>
          <a:p>
            <a:r>
              <a:rPr lang="en-US" sz="4400" dirty="0" smtClean="0">
                <a:solidFill>
                  <a:srgbClr val="FFFF00"/>
                </a:solidFill>
                <a:latin typeface="Bwhebb" pitchFamily="2" charset="0"/>
              </a:rPr>
              <a:t> </a:t>
            </a:r>
            <a:r>
              <a:rPr lang="en-US" sz="4800" dirty="0" smtClean="0">
                <a:solidFill>
                  <a:srgbClr val="FFFF00"/>
                </a:solidFill>
                <a:latin typeface="Bwhebb" pitchFamily="2" charset="0"/>
              </a:rPr>
              <a:t>`%</a:t>
            </a:r>
            <a:r>
              <a:rPr lang="en-US" sz="4800" dirty="0">
                <a:solidFill>
                  <a:srgbClr val="FFFF00"/>
                </a:solidFill>
                <a:latin typeface="Bwhebb" pitchFamily="2" charset="0"/>
              </a:rPr>
              <a:t>l")-</a:t>
            </a:r>
            <a:r>
              <a:rPr lang="en-US" sz="4800" dirty="0" err="1">
                <a:solidFill>
                  <a:srgbClr val="FFFF00"/>
                </a:solidFill>
                <a:latin typeface="Bwhebb" pitchFamily="2" charset="0"/>
              </a:rPr>
              <a:t>aj'x</a:t>
            </a:r>
            <a:r>
              <a:rPr lang="en-US" sz="4800" dirty="0">
                <a:solidFill>
                  <a:srgbClr val="FFFF00"/>
                </a:solidFill>
                <a:latin typeface="Bwhebb" pitchFamily="2" charset="0"/>
              </a:rPr>
              <a:t>/a,( </a:t>
            </a:r>
            <a:r>
              <a:rPr lang="en-US" sz="4800" dirty="0" smtClean="0">
                <a:solidFill>
                  <a:srgbClr val="FFFF00"/>
                </a:solidFill>
                <a:latin typeface="Bwhebb" pitchFamily="2" charset="0"/>
              </a:rPr>
              <a:t> al{å </a:t>
            </a:r>
            <a:r>
              <a:rPr lang="en-US" sz="4800" dirty="0">
                <a:solidFill>
                  <a:srgbClr val="FFFF00"/>
                </a:solidFill>
                <a:latin typeface="Bwhebb" pitchFamily="2" charset="0"/>
              </a:rPr>
              <a:t>![;m;ªl</a:t>
            </a:r>
            <a:r>
              <a:rPr lang="en-US" sz="4800" dirty="0" smtClean="0">
                <a:solidFill>
                  <a:srgbClr val="FFFF00"/>
                </a:solidFill>
                <a:latin typeface="Bwhebb" pitchFamily="2" charset="0"/>
              </a:rPr>
              <a:t>. </a:t>
            </a:r>
            <a:r>
              <a:rPr lang="en-US" sz="4800" dirty="0">
                <a:solidFill>
                  <a:srgbClr val="FFFF00"/>
                </a:solidFill>
                <a:latin typeface="Bwhebb" pitchFamily="2" charset="0"/>
              </a:rPr>
              <a:t>^t&lt;+</a:t>
            </a:r>
            <a:r>
              <a:rPr lang="en-US" sz="4800" dirty="0" err="1">
                <a:solidFill>
                  <a:srgbClr val="FFFF00"/>
                </a:solidFill>
                <a:latin typeface="Bwhebb" pitchFamily="2" charset="0"/>
              </a:rPr>
              <a:t>r"m.ai</a:t>
            </a:r>
            <a:r>
              <a:rPr lang="en-US" sz="4800" dirty="0">
                <a:solidFill>
                  <a:srgbClr val="FFFF00"/>
                </a:solidFill>
                <a:latin typeface="Bwhebb" pitchFamily="2" charset="0"/>
              </a:rPr>
              <a:t> </a:t>
            </a:r>
            <a:r>
              <a:rPr lang="en-US" sz="4800" dirty="0" smtClean="0">
                <a:solidFill>
                  <a:srgbClr val="FFFF00"/>
                </a:solidFill>
                <a:latin typeface="Bwhebb" pitchFamily="2" charset="0"/>
              </a:rPr>
              <a:t> </a:t>
            </a:r>
            <a:r>
              <a:rPr lang="en-US" sz="4800" dirty="0" err="1" smtClean="0">
                <a:solidFill>
                  <a:srgbClr val="FFFF00"/>
                </a:solidFill>
                <a:latin typeface="Bwhebb" pitchFamily="2" charset="0"/>
              </a:rPr>
              <a:t>yTin</a:t>
            </a:r>
            <a:r>
              <a:rPr lang="en-US" sz="4800" dirty="0" smtClean="0">
                <a:solidFill>
                  <a:srgbClr val="FFFF00"/>
                </a:solidFill>
                <a:latin typeface="Bwhebb" pitchFamily="2" charset="0"/>
              </a:rPr>
              <a:t>&gt;</a:t>
            </a:r>
            <a:r>
              <a:rPr lang="en-US" sz="4800" dirty="0" err="1" smtClean="0">
                <a:solidFill>
                  <a:srgbClr val="FFFF00"/>
                </a:solidFill>
                <a:latin typeface="Bwhebb" pitchFamily="2" charset="0"/>
              </a:rPr>
              <a:t>p:åc</a:t>
            </a:r>
            <a:r>
              <a:rPr lang="en-US" sz="4800" dirty="0">
                <a:solidFill>
                  <a:srgbClr val="FFFF00"/>
                </a:solidFill>
                <a:latin typeface="Bwhebb" pitchFamily="2" charset="0"/>
              </a:rPr>
              <a:t>' </a:t>
            </a:r>
            <a:r>
              <a:rPr lang="en-US" sz="4800" dirty="0" smtClean="0">
                <a:solidFill>
                  <a:srgbClr val="FFFF00"/>
                </a:solidFill>
                <a:latin typeface="Bwhebb" pitchFamily="2" charset="0"/>
              </a:rPr>
              <a:t>  </a:t>
            </a:r>
            <a:r>
              <a:rPr lang="en-US" sz="4800" dirty="0" err="1" smtClean="0">
                <a:solidFill>
                  <a:srgbClr val="FFFF00"/>
                </a:solidFill>
                <a:latin typeface="Bwhebb" pitchFamily="2" charset="0"/>
              </a:rPr>
              <a:t>yBiliB.â</a:t>
            </a:r>
            <a:r>
              <a:rPr lang="en-US" sz="4800" b="1" baseline="30000" dirty="0" smtClean="0">
                <a:solidFill>
                  <a:srgbClr val="FFFF00"/>
                </a:solidFill>
                <a:latin typeface="Bwhebb" pitchFamily="2" charset="0"/>
              </a:rPr>
              <a:t> </a:t>
            </a:r>
          </a:p>
          <a:p>
            <a:r>
              <a:rPr lang="en-US" sz="2400" dirty="0" smtClean="0">
                <a:solidFill>
                  <a:schemeClr val="bg1"/>
                </a:solidFill>
              </a:rPr>
              <a:t>to you  I might sin   not      that     Your word   I </a:t>
            </a:r>
            <a:r>
              <a:rPr lang="en-US" sz="2400" dirty="0">
                <a:solidFill>
                  <a:schemeClr val="bg1"/>
                </a:solidFill>
              </a:rPr>
              <a:t>have </a:t>
            </a:r>
            <a:r>
              <a:rPr lang="en-US" sz="2400" dirty="0" smtClean="0">
                <a:solidFill>
                  <a:schemeClr val="bg1"/>
                </a:solidFill>
              </a:rPr>
              <a:t>hidden  in </a:t>
            </a:r>
            <a:r>
              <a:rPr lang="en-US" sz="2400" dirty="0">
                <a:solidFill>
                  <a:schemeClr val="bg1"/>
                </a:solidFill>
              </a:rPr>
              <a:t>my </a:t>
            </a:r>
            <a:r>
              <a:rPr lang="en-US" sz="2400" dirty="0" smtClean="0">
                <a:solidFill>
                  <a:schemeClr val="bg1"/>
                </a:solidFill>
              </a:rPr>
              <a:t>heart</a:t>
            </a:r>
            <a:endParaRPr lang="en-US" sz="2400" dirty="0">
              <a:solidFill>
                <a:srgbClr val="FFFF00"/>
              </a:solidFill>
              <a:latin typeface="Bwhebb" pitchFamily="2" charset="0"/>
            </a:endParaRPr>
          </a:p>
          <a:p>
            <a:r>
              <a:rPr lang="en-US" sz="4800" dirty="0" smtClean="0">
                <a:solidFill>
                  <a:srgbClr val="FFFF00"/>
                </a:solidFill>
                <a:latin typeface="Bwhebb" pitchFamily="2" charset="0"/>
              </a:rPr>
              <a:t>      `^</a:t>
            </a:r>
            <a:r>
              <a:rPr lang="en-US" sz="4800" dirty="0" err="1">
                <a:solidFill>
                  <a:srgbClr val="FFFF00"/>
                </a:solidFill>
                <a:latin typeface="Bwhebb" pitchFamily="2" charset="0"/>
              </a:rPr>
              <a:t>yQ</a:t>
            </a:r>
            <a:r>
              <a:rPr lang="en-US" sz="4800" dirty="0">
                <a:solidFill>
                  <a:srgbClr val="FFFF00"/>
                </a:solidFill>
                <a:latin typeface="Bwhebb" pitchFamily="2" charset="0"/>
              </a:rPr>
              <a:t>&lt;)</a:t>
            </a:r>
            <a:r>
              <a:rPr lang="en-US" sz="4800" dirty="0" err="1">
                <a:solidFill>
                  <a:srgbClr val="FFFF00"/>
                </a:solidFill>
                <a:latin typeface="Bwhebb" pitchFamily="2" charset="0"/>
              </a:rPr>
              <a:t>xu</a:t>
            </a:r>
            <a:r>
              <a:rPr lang="en-US" sz="4800" dirty="0">
                <a:solidFill>
                  <a:srgbClr val="FFFF00"/>
                </a:solidFill>
                <a:latin typeface="Bwhebb" pitchFamily="2" charset="0"/>
              </a:rPr>
              <a:t> </a:t>
            </a:r>
            <a:r>
              <a:rPr lang="en-US" sz="4800" dirty="0" smtClean="0">
                <a:solidFill>
                  <a:srgbClr val="FFFF00"/>
                </a:solidFill>
                <a:latin typeface="Bwhebb" pitchFamily="2" charset="0"/>
              </a:rPr>
              <a:t> </a:t>
            </a:r>
            <a:r>
              <a:rPr lang="en-US" sz="4800" dirty="0" err="1" smtClean="0">
                <a:solidFill>
                  <a:srgbClr val="FFFF00"/>
                </a:solidFill>
                <a:latin typeface="Bwhebb" pitchFamily="2" charset="0"/>
              </a:rPr>
              <a:t>ynIdEïM.l</a:t>
            </a:r>
            <a:r>
              <a:rPr lang="en-US" sz="4800" dirty="0">
                <a:solidFill>
                  <a:srgbClr val="FFFF00"/>
                </a:solidFill>
                <a:latin typeface="Bwhebb" pitchFamily="2" charset="0"/>
              </a:rPr>
              <a:t>; </a:t>
            </a:r>
            <a:r>
              <a:rPr lang="en-US" sz="4800" dirty="0" smtClean="0">
                <a:solidFill>
                  <a:srgbClr val="FFFF00"/>
                </a:solidFill>
                <a:latin typeface="Bwhebb" pitchFamily="2" charset="0"/>
              </a:rPr>
              <a:t> </a:t>
            </a:r>
            <a:r>
              <a:rPr lang="en-US" sz="4800" dirty="0" err="1" smtClean="0">
                <a:solidFill>
                  <a:srgbClr val="FFFF00"/>
                </a:solidFill>
                <a:latin typeface="Bwhebb" pitchFamily="2" charset="0"/>
              </a:rPr>
              <a:t>hw</a:t>
            </a:r>
            <a:r>
              <a:rPr lang="en-US" sz="4800" dirty="0">
                <a:solidFill>
                  <a:srgbClr val="FFFF00"/>
                </a:solidFill>
                <a:latin typeface="Bwhebb" pitchFamily="2" charset="0"/>
              </a:rPr>
              <a:t>"©</a:t>
            </a:r>
            <a:r>
              <a:rPr lang="en-US" sz="4800" dirty="0" err="1">
                <a:solidFill>
                  <a:srgbClr val="FFFF00"/>
                </a:solidFill>
                <a:latin typeface="Bwhebb" pitchFamily="2" charset="0"/>
              </a:rPr>
              <a:t>hy</a:t>
            </a:r>
            <a:r>
              <a:rPr lang="en-US" sz="4800" dirty="0">
                <a:solidFill>
                  <a:srgbClr val="FFFF00"/>
                </a:solidFill>
                <a:latin typeface="Bwhebb" pitchFamily="2" charset="0"/>
              </a:rPr>
              <a:t>&gt; </a:t>
            </a:r>
            <a:r>
              <a:rPr lang="en-US" sz="4800" dirty="0" smtClean="0">
                <a:solidFill>
                  <a:srgbClr val="FFFF00"/>
                </a:solidFill>
                <a:latin typeface="Bwhebb" pitchFamily="2" charset="0"/>
              </a:rPr>
              <a:t> </a:t>
            </a:r>
            <a:r>
              <a:rPr lang="en-US" sz="4800" dirty="0" err="1" smtClean="0">
                <a:solidFill>
                  <a:srgbClr val="FFFF00"/>
                </a:solidFill>
                <a:latin typeface="Bwhebb" pitchFamily="2" charset="0"/>
              </a:rPr>
              <a:t>hT'îa</a:t>
            </a:r>
            <a:r>
              <a:rPr lang="en-US" sz="4800" dirty="0">
                <a:solidFill>
                  <a:srgbClr val="FFFF00"/>
                </a:solidFill>
                <a:latin typeface="Bwhebb" pitchFamily="2" charset="0"/>
              </a:rPr>
              <a:t>; </a:t>
            </a:r>
            <a:r>
              <a:rPr lang="en-US" sz="4800" dirty="0" smtClean="0">
                <a:solidFill>
                  <a:srgbClr val="FFFF00"/>
                </a:solidFill>
                <a:latin typeface="Bwhebb" pitchFamily="2" charset="0"/>
              </a:rPr>
              <a:t> %</a:t>
            </a:r>
            <a:r>
              <a:rPr lang="en-US" sz="4800" dirty="0" err="1">
                <a:solidFill>
                  <a:srgbClr val="FFFF00"/>
                </a:solidFill>
                <a:latin typeface="Bwhebb" pitchFamily="2" charset="0"/>
              </a:rPr>
              <a:t>WrßB</a:t>
            </a:r>
            <a:r>
              <a:rPr lang="en-US" sz="4400" dirty="0">
                <a:solidFill>
                  <a:srgbClr val="FFFF00"/>
                </a:solidFill>
                <a:latin typeface="Bwhebb" pitchFamily="2" charset="0"/>
              </a:rPr>
              <a:t>'</a:t>
            </a:r>
            <a:r>
              <a:rPr lang="en-US" sz="4400" b="1" baseline="30000" dirty="0">
                <a:solidFill>
                  <a:srgbClr val="FFFF00"/>
                </a:solidFill>
                <a:latin typeface="Bwhebb" pitchFamily="2" charset="0"/>
              </a:rPr>
              <a:t>   </a:t>
            </a:r>
            <a:endParaRPr lang="en-US" sz="4400" dirty="0">
              <a:solidFill>
                <a:srgbClr val="FFFF00"/>
              </a:solidFill>
              <a:latin typeface="Bwhebb" pitchFamily="2" charset="0"/>
            </a:endParaRPr>
          </a:p>
          <a:p>
            <a:r>
              <a:rPr lang="en-US" sz="2400" dirty="0" smtClean="0">
                <a:solidFill>
                  <a:schemeClr val="bg1"/>
                </a:solidFill>
              </a:rPr>
              <a:t>               Your laws   teach me    YHWH      You        blessed</a:t>
            </a:r>
            <a:endParaRPr lang="en-US" sz="2400" baseline="30000" dirty="0" smtClean="0">
              <a:solidFill>
                <a:schemeClr val="bg1"/>
              </a:solidFill>
            </a:endParaRPr>
          </a:p>
          <a:p>
            <a:r>
              <a:rPr lang="en-US" sz="4800" dirty="0" smtClean="0">
                <a:solidFill>
                  <a:srgbClr val="FFFF00"/>
                </a:solidFill>
                <a:latin typeface="Bwhebb" pitchFamily="2" charset="0"/>
              </a:rPr>
              <a:t>      </a:t>
            </a:r>
            <a:r>
              <a:rPr lang="en-US" sz="4800" dirty="0">
                <a:solidFill>
                  <a:srgbClr val="FFFF00"/>
                </a:solidFill>
                <a:latin typeface="Bwhebb" pitchFamily="2" charset="0"/>
              </a:rPr>
              <a:t>`^</a:t>
            </a:r>
            <a:r>
              <a:rPr lang="en-US" sz="4800" dirty="0" err="1">
                <a:solidFill>
                  <a:srgbClr val="FFFF00"/>
                </a:solidFill>
                <a:latin typeface="Bwhebb" pitchFamily="2" charset="0"/>
              </a:rPr>
              <a:t>ypi</a:t>
            </a:r>
            <a:r>
              <a:rPr lang="en-US" sz="4800" dirty="0">
                <a:solidFill>
                  <a:srgbClr val="FFFF00"/>
                </a:solidFill>
                <a:latin typeface="Bwhebb" pitchFamily="2" charset="0"/>
              </a:rPr>
              <a:t>(-</a:t>
            </a:r>
            <a:r>
              <a:rPr lang="en-US" sz="4800" dirty="0" err="1">
                <a:solidFill>
                  <a:srgbClr val="FFFF00"/>
                </a:solidFill>
                <a:latin typeface="Bwhebb" pitchFamily="2" charset="0"/>
              </a:rPr>
              <a:t>yjeP.v.mi</a:t>
            </a:r>
            <a:r>
              <a:rPr lang="en-US" sz="4800" dirty="0">
                <a:solidFill>
                  <a:srgbClr val="FFFF00"/>
                </a:solidFill>
                <a:latin typeface="Bwhebb" pitchFamily="2" charset="0"/>
              </a:rPr>
              <a:t> </a:t>
            </a:r>
            <a:r>
              <a:rPr lang="en-US" sz="4800" dirty="0" err="1" smtClean="0">
                <a:solidFill>
                  <a:srgbClr val="FFFF00"/>
                </a:solidFill>
                <a:latin typeface="Bwhebb" pitchFamily="2" charset="0"/>
              </a:rPr>
              <a:t>lKo</a:t>
            </a:r>
            <a:r>
              <a:rPr lang="en-US" sz="4800" dirty="0" smtClean="0">
                <a:solidFill>
                  <a:srgbClr val="FFFF00"/>
                </a:solidFill>
                <a:latin typeface="Bwhebb" pitchFamily="2" charset="0"/>
              </a:rPr>
              <a:t> </a:t>
            </a:r>
            <a:r>
              <a:rPr lang="en-US" sz="4800" dirty="0" err="1">
                <a:solidFill>
                  <a:srgbClr val="FFFF00"/>
                </a:solidFill>
                <a:latin typeface="Bwhebb" pitchFamily="2" charset="0"/>
              </a:rPr>
              <a:t>yTir</a:t>
            </a:r>
            <a:r>
              <a:rPr lang="en-US" sz="4800" dirty="0">
                <a:solidFill>
                  <a:srgbClr val="FFFF00"/>
                </a:solidFill>
                <a:latin typeface="Bwhebb" pitchFamily="2" charset="0"/>
              </a:rPr>
              <a:t>&gt;P:+</a:t>
            </a:r>
            <a:r>
              <a:rPr lang="en-US" sz="4800" dirty="0" err="1">
                <a:solidFill>
                  <a:srgbClr val="FFFF00"/>
                </a:solidFill>
                <a:latin typeface="Bwhebb" pitchFamily="2" charset="0"/>
              </a:rPr>
              <a:t>si</a:t>
            </a:r>
            <a:r>
              <a:rPr lang="en-US" sz="4800" dirty="0">
                <a:solidFill>
                  <a:srgbClr val="FFFF00"/>
                </a:solidFill>
                <a:latin typeface="Bwhebb" pitchFamily="2" charset="0"/>
              </a:rPr>
              <a:t> </a:t>
            </a:r>
            <a:r>
              <a:rPr lang="en-US" sz="4800" dirty="0" smtClean="0">
                <a:solidFill>
                  <a:srgbClr val="FFFF00"/>
                </a:solidFill>
                <a:latin typeface="Bwhebb" pitchFamily="2" charset="0"/>
              </a:rPr>
              <a:t> </a:t>
            </a:r>
            <a:r>
              <a:rPr lang="en-US" sz="4800" dirty="0" err="1" smtClean="0">
                <a:solidFill>
                  <a:srgbClr val="FFFF00"/>
                </a:solidFill>
                <a:latin typeface="Bwhebb" pitchFamily="2" charset="0"/>
              </a:rPr>
              <a:t>yt;îp'f.Bi</a:t>
            </a:r>
            <a:r>
              <a:rPr lang="en-US" sz="4800" b="1" baseline="30000" dirty="0" smtClean="0">
                <a:solidFill>
                  <a:srgbClr val="FFFF00"/>
                </a:solidFill>
                <a:latin typeface="Bwhebb" pitchFamily="2" charset="0"/>
              </a:rPr>
              <a:t>  </a:t>
            </a:r>
          </a:p>
          <a:p>
            <a:r>
              <a:rPr lang="en-US" sz="2400" dirty="0" smtClean="0">
                <a:solidFill>
                  <a:schemeClr val="bg1"/>
                </a:solidFill>
              </a:rPr>
              <a:t>       </a:t>
            </a:r>
            <a:r>
              <a:rPr lang="en-US" sz="2000" dirty="0" smtClean="0">
                <a:solidFill>
                  <a:schemeClr val="bg1"/>
                </a:solidFill>
              </a:rPr>
              <a:t>Of </a:t>
            </a:r>
            <a:r>
              <a:rPr lang="en-US" sz="2000" dirty="0">
                <a:solidFill>
                  <a:schemeClr val="bg1"/>
                </a:solidFill>
              </a:rPr>
              <a:t>Your </a:t>
            </a:r>
            <a:r>
              <a:rPr lang="en-US" sz="2000" dirty="0" smtClean="0">
                <a:solidFill>
                  <a:schemeClr val="bg1"/>
                </a:solidFill>
              </a:rPr>
              <a:t>mouth   </a:t>
            </a:r>
            <a:r>
              <a:rPr lang="en-US" sz="2400" dirty="0">
                <a:solidFill>
                  <a:schemeClr val="bg1"/>
                </a:solidFill>
              </a:rPr>
              <a:t>the rules </a:t>
            </a:r>
            <a:r>
              <a:rPr lang="en-US" sz="2400" dirty="0" smtClean="0">
                <a:solidFill>
                  <a:schemeClr val="bg1"/>
                </a:solidFill>
              </a:rPr>
              <a:t>   </a:t>
            </a:r>
            <a:r>
              <a:rPr lang="en-US" sz="2400" dirty="0">
                <a:solidFill>
                  <a:schemeClr val="bg1"/>
                </a:solidFill>
              </a:rPr>
              <a:t>all  </a:t>
            </a:r>
            <a:r>
              <a:rPr lang="en-US" sz="2400" dirty="0" smtClean="0">
                <a:solidFill>
                  <a:schemeClr val="bg1"/>
                </a:solidFill>
              </a:rPr>
              <a:t>  </a:t>
            </a:r>
            <a:r>
              <a:rPr lang="en-US" sz="2400" dirty="0">
                <a:solidFill>
                  <a:schemeClr val="bg1"/>
                </a:solidFill>
              </a:rPr>
              <a:t>I recount </a:t>
            </a:r>
            <a:r>
              <a:rPr lang="en-US" sz="2400" dirty="0" smtClean="0">
                <a:solidFill>
                  <a:schemeClr val="bg1"/>
                </a:solidFill>
              </a:rPr>
              <a:t>   </a:t>
            </a:r>
            <a:r>
              <a:rPr lang="en-US" sz="2400" dirty="0">
                <a:solidFill>
                  <a:schemeClr val="bg1"/>
                </a:solidFill>
              </a:rPr>
              <a:t>with my </a:t>
            </a:r>
            <a:r>
              <a:rPr lang="en-US" sz="2400" dirty="0" smtClean="0">
                <a:solidFill>
                  <a:schemeClr val="bg1"/>
                </a:solidFill>
              </a:rPr>
              <a:t>lips</a:t>
            </a:r>
            <a:endParaRPr lang="en-US" baseline="30000" dirty="0" smtClean="0">
              <a:solidFill>
                <a:schemeClr val="bg1"/>
              </a:solidFill>
            </a:endParaRPr>
          </a:p>
          <a:p>
            <a:endParaRPr lang="en-US" baseline="30000" dirty="0">
              <a:solidFill>
                <a:schemeClr val="bg1"/>
              </a:solidFill>
            </a:endParaRPr>
          </a:p>
          <a:p>
            <a:endParaRPr lang="en-US" baseline="30000" dirty="0" smtClean="0">
              <a:solidFill>
                <a:schemeClr val="bg1"/>
              </a:solidFill>
            </a:endParaRPr>
          </a:p>
          <a:p>
            <a:r>
              <a:rPr lang="en-US" sz="2400" baseline="30000" dirty="0" smtClean="0">
                <a:solidFill>
                  <a:srgbClr val="FFFF00"/>
                </a:solidFill>
              </a:rPr>
              <a:t>NIV</a:t>
            </a:r>
            <a:r>
              <a:rPr lang="en-US" sz="2400" baseline="30000" dirty="0" smtClean="0">
                <a:solidFill>
                  <a:schemeClr val="bg1"/>
                </a:solidFill>
              </a:rPr>
              <a:t> </a:t>
            </a:r>
            <a:r>
              <a:rPr lang="en-US" sz="2400" dirty="0" smtClean="0">
                <a:solidFill>
                  <a:schemeClr val="bg1"/>
                </a:solidFill>
              </a:rPr>
              <a:t>I have hidden your word in my heart that I might not sin against you. Praise be to you, O LORD; teach me your decrees. With my lips I recount all the laws that come from your mouth. / </a:t>
            </a:r>
            <a:r>
              <a:rPr lang="zh-TW" altLang="en-US" sz="2400" dirty="0" smtClean="0">
                <a:solidFill>
                  <a:schemeClr val="bg1"/>
                </a:solidFill>
              </a:rPr>
              <a:t>我</a:t>
            </a:r>
            <a:r>
              <a:rPr lang="zh-TW" altLang="en-US" sz="2400" dirty="0">
                <a:solidFill>
                  <a:schemeClr val="bg1"/>
                </a:solidFill>
              </a:rPr>
              <a:t>將你的話藏在心裡、免得我得罪你。耶和華阿、你是應當稱頌的．求你將你的律例教訓我。我用嘴唇傳揚你口中的一切典章</a:t>
            </a:r>
            <a:r>
              <a:rPr lang="zh-TW" altLang="en-US" sz="2400" dirty="0" smtClean="0">
                <a:solidFill>
                  <a:schemeClr val="bg1"/>
                </a:solidFill>
              </a:rPr>
              <a:t>。</a:t>
            </a:r>
            <a:endParaRPr lang="en-US" altLang="zh-TW" sz="2400" dirty="0" smtClean="0">
              <a:solidFill>
                <a:schemeClr val="bg1"/>
              </a:solidFill>
            </a:endParaRPr>
          </a:p>
          <a:p>
            <a:endParaRPr lang="en-US" sz="1000" dirty="0" smtClean="0">
              <a:solidFill>
                <a:schemeClr val="bg1"/>
              </a:solidFill>
            </a:endParaRPr>
          </a:p>
          <a:p>
            <a:endParaRPr lang="en-US" sz="1000" dirty="0">
              <a:solidFill>
                <a:schemeClr val="bg1"/>
              </a:solidFill>
            </a:endParaRPr>
          </a:p>
          <a:p>
            <a:endParaRPr lang="en-US" sz="1000" dirty="0">
              <a:solidFill>
                <a:schemeClr val="bg1"/>
              </a:solidFill>
            </a:endParaRPr>
          </a:p>
        </p:txBody>
      </p:sp>
      <p:sp>
        <p:nvSpPr>
          <p:cNvPr id="3" name="Rectangle 2"/>
          <p:cNvSpPr/>
          <p:nvPr/>
        </p:nvSpPr>
        <p:spPr>
          <a:xfrm>
            <a:off x="3358108" y="188640"/>
            <a:ext cx="4034048" cy="646331"/>
          </a:xfrm>
          <a:prstGeom prst="rect">
            <a:avLst/>
          </a:prstGeom>
          <a:solidFill>
            <a:srgbClr val="7030A0"/>
          </a:solidFill>
        </p:spPr>
        <p:txBody>
          <a:bodyPr wrap="square">
            <a:spAutoFit/>
          </a:bodyPr>
          <a:lstStyle/>
          <a:p>
            <a:r>
              <a:rPr lang="en-US" sz="3600" b="1" dirty="0">
                <a:solidFill>
                  <a:srgbClr val="FFFF00"/>
                </a:solidFill>
              </a:rPr>
              <a:t>Psalm 119:11-13 </a:t>
            </a:r>
            <a:endParaRPr lang="en-US" sz="3600" dirty="0"/>
          </a:p>
        </p:txBody>
      </p:sp>
    </p:spTree>
    <p:extLst>
      <p:ext uri="{BB962C8B-B14F-4D97-AF65-F5344CB8AC3E}">
        <p14:creationId xmlns:p14="http://schemas.microsoft.com/office/powerpoint/2010/main" val="21854492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smtClean="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24399616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文本框 1"/>
          <p:cNvSpPr txBox="1"/>
          <p:nvPr/>
        </p:nvSpPr>
        <p:spPr>
          <a:xfrm>
            <a:off x="117748" y="55615"/>
            <a:ext cx="3199459" cy="523220"/>
          </a:xfrm>
          <a:prstGeom prst="rect">
            <a:avLst/>
          </a:prstGeom>
          <a:solidFill>
            <a:srgbClr val="002060"/>
          </a:solidFill>
          <a:ln w="9525">
            <a:noFill/>
          </a:ln>
        </p:spPr>
        <p:txBody>
          <a:bodyPr wrap="square" anchor="t">
            <a:spAutoFit/>
          </a:bodyPr>
          <a:lstStyle/>
          <a:p>
            <a:pPr algn="ctr"/>
            <a:r>
              <a:rPr lang="en-US" altLang="zh-CN" sz="2800" b="1" dirty="0" smtClean="0">
                <a:solidFill>
                  <a:srgbClr val="FFFF00"/>
                </a:solidFill>
                <a:latin typeface="Arial" panose="020B0604020202020204" pitchFamily="34" charset="0"/>
                <a:ea typeface="宋体" panose="02010600030101010101" pitchFamily="2" charset="-122"/>
              </a:rPr>
              <a:t>Psalm 119:11-13</a:t>
            </a:r>
            <a:endParaRPr lang="zh-CN" altLang="en-US" sz="2800" b="1" dirty="0">
              <a:solidFill>
                <a:srgbClr val="FFFF00"/>
              </a:solidFill>
              <a:latin typeface="Arial" panose="020B0604020202020204" pitchFamily="34" charset="0"/>
              <a:ea typeface="宋体" panose="02010600030101010101" pitchFamily="2" charset="-122"/>
            </a:endParaRPr>
          </a:p>
        </p:txBody>
      </p:sp>
      <p:pic>
        <p:nvPicPr>
          <p:cNvPr id="26626" name="图片 2"/>
          <p:cNvPicPr>
            <a:picLocks noChangeAspect="1"/>
          </p:cNvPicPr>
          <p:nvPr/>
        </p:nvPicPr>
        <p:blipFill>
          <a:blip r:embed="rId2"/>
          <a:stretch>
            <a:fillRect/>
          </a:stretch>
        </p:blipFill>
        <p:spPr>
          <a:xfrm>
            <a:off x="3325042" y="325885"/>
            <a:ext cx="6000714" cy="640080"/>
          </a:xfrm>
          <a:prstGeom prst="rect">
            <a:avLst/>
          </a:prstGeom>
          <a:noFill/>
          <a:ln w="9525">
            <a:noFill/>
          </a:ln>
        </p:spPr>
      </p:pic>
      <p:pic>
        <p:nvPicPr>
          <p:cNvPr id="26627" name="图片 3"/>
          <p:cNvPicPr>
            <a:picLocks noChangeAspect="1"/>
          </p:cNvPicPr>
          <p:nvPr/>
        </p:nvPicPr>
        <p:blipFill>
          <a:blip r:embed="rId3"/>
          <a:srcRect l="16976"/>
          <a:stretch>
            <a:fillRect/>
          </a:stretch>
        </p:blipFill>
        <p:spPr>
          <a:xfrm>
            <a:off x="2593485" y="1028318"/>
            <a:ext cx="6841220" cy="640080"/>
          </a:xfrm>
          <a:prstGeom prst="rect">
            <a:avLst/>
          </a:prstGeom>
          <a:noFill/>
          <a:ln w="9525">
            <a:noFill/>
          </a:ln>
        </p:spPr>
      </p:pic>
      <p:pic>
        <p:nvPicPr>
          <p:cNvPr id="26628" name="图片 4"/>
          <p:cNvPicPr>
            <a:picLocks noChangeAspect="1"/>
          </p:cNvPicPr>
          <p:nvPr/>
        </p:nvPicPr>
        <p:blipFill>
          <a:blip r:embed="rId4"/>
          <a:srcRect b="4019"/>
          <a:stretch>
            <a:fillRect/>
          </a:stretch>
        </p:blipFill>
        <p:spPr>
          <a:xfrm>
            <a:off x="2119714" y="1772816"/>
            <a:ext cx="8106553" cy="640080"/>
          </a:xfrm>
          <a:prstGeom prst="rect">
            <a:avLst/>
          </a:prstGeom>
          <a:noFill/>
          <a:ln w="9525">
            <a:noFill/>
          </a:ln>
        </p:spPr>
      </p:pic>
      <p:pic>
        <p:nvPicPr>
          <p:cNvPr id="26629" name="图片 5"/>
          <p:cNvPicPr>
            <a:picLocks noChangeAspect="1"/>
          </p:cNvPicPr>
          <p:nvPr/>
        </p:nvPicPr>
        <p:blipFill>
          <a:blip r:embed="rId5"/>
          <a:stretch>
            <a:fillRect/>
          </a:stretch>
        </p:blipFill>
        <p:spPr>
          <a:xfrm>
            <a:off x="2119713" y="2443610"/>
            <a:ext cx="8150116" cy="640080"/>
          </a:xfrm>
          <a:prstGeom prst="rect">
            <a:avLst/>
          </a:prstGeom>
          <a:noFill/>
          <a:ln w="9525">
            <a:noFill/>
          </a:ln>
        </p:spPr>
      </p:pic>
      <p:pic>
        <p:nvPicPr>
          <p:cNvPr id="26630" name="图片 6"/>
          <p:cNvPicPr>
            <a:picLocks noChangeAspect="1"/>
          </p:cNvPicPr>
          <p:nvPr/>
        </p:nvPicPr>
        <p:blipFill>
          <a:blip r:embed="rId2"/>
          <a:stretch>
            <a:fillRect/>
          </a:stretch>
        </p:blipFill>
        <p:spPr>
          <a:xfrm>
            <a:off x="3471075" y="3120400"/>
            <a:ext cx="6004193" cy="640080"/>
          </a:xfrm>
          <a:prstGeom prst="rect">
            <a:avLst/>
          </a:prstGeom>
          <a:noFill/>
          <a:ln w="9525">
            <a:noFill/>
          </a:ln>
        </p:spPr>
      </p:pic>
      <p:pic>
        <p:nvPicPr>
          <p:cNvPr id="26631" name="图片 7"/>
          <p:cNvPicPr>
            <a:picLocks noChangeAspect="1"/>
          </p:cNvPicPr>
          <p:nvPr/>
        </p:nvPicPr>
        <p:blipFill>
          <a:blip r:embed="rId3"/>
          <a:srcRect l="16688"/>
          <a:stretch>
            <a:fillRect/>
          </a:stretch>
        </p:blipFill>
        <p:spPr>
          <a:xfrm>
            <a:off x="3046720" y="3758575"/>
            <a:ext cx="6852282" cy="640080"/>
          </a:xfrm>
          <a:prstGeom prst="rect">
            <a:avLst/>
          </a:prstGeom>
          <a:noFill/>
          <a:ln w="9525">
            <a:noFill/>
          </a:ln>
        </p:spPr>
      </p:pic>
      <p:pic>
        <p:nvPicPr>
          <p:cNvPr id="2" name="图片 1"/>
          <p:cNvPicPr>
            <a:picLocks noChangeAspect="1"/>
          </p:cNvPicPr>
          <p:nvPr/>
        </p:nvPicPr>
        <p:blipFill>
          <a:blip r:embed="rId6"/>
          <a:stretch>
            <a:fillRect/>
          </a:stretch>
        </p:blipFill>
        <p:spPr>
          <a:xfrm>
            <a:off x="1618961" y="1151244"/>
            <a:ext cx="815066" cy="457200"/>
          </a:xfrm>
          <a:prstGeom prst="rect">
            <a:avLst/>
          </a:prstGeom>
        </p:spPr>
      </p:pic>
      <p:pic>
        <p:nvPicPr>
          <p:cNvPr id="5" name="图片 4"/>
          <p:cNvPicPr>
            <a:picLocks noChangeAspect="1"/>
          </p:cNvPicPr>
          <p:nvPr/>
        </p:nvPicPr>
        <p:blipFill>
          <a:blip r:embed="rId6"/>
          <a:stretch>
            <a:fillRect/>
          </a:stretch>
        </p:blipFill>
        <p:spPr>
          <a:xfrm>
            <a:off x="9434705" y="492207"/>
            <a:ext cx="815066" cy="457200"/>
          </a:xfrm>
          <a:prstGeom prst="rect">
            <a:avLst/>
          </a:prstGeom>
        </p:spPr>
      </p:pic>
      <p:pic>
        <p:nvPicPr>
          <p:cNvPr id="6" name="图片 5"/>
          <p:cNvPicPr>
            <a:picLocks noChangeAspect="1"/>
          </p:cNvPicPr>
          <p:nvPr/>
        </p:nvPicPr>
        <p:blipFill>
          <a:blip r:embed="rId6"/>
          <a:stretch>
            <a:fillRect/>
          </a:stretch>
        </p:blipFill>
        <p:spPr>
          <a:xfrm>
            <a:off x="2064856" y="3850015"/>
            <a:ext cx="815066" cy="457200"/>
          </a:xfrm>
          <a:prstGeom prst="rect">
            <a:avLst/>
          </a:prstGeom>
        </p:spPr>
      </p:pic>
      <p:pic>
        <p:nvPicPr>
          <p:cNvPr id="7" name="图片 6"/>
          <p:cNvPicPr>
            <a:picLocks noChangeAspect="1"/>
          </p:cNvPicPr>
          <p:nvPr/>
        </p:nvPicPr>
        <p:blipFill>
          <a:blip r:embed="rId6"/>
          <a:stretch>
            <a:fillRect/>
          </a:stretch>
        </p:blipFill>
        <p:spPr>
          <a:xfrm>
            <a:off x="9550796" y="3236827"/>
            <a:ext cx="815066" cy="457200"/>
          </a:xfrm>
          <a:prstGeom prst="rect">
            <a:avLst/>
          </a:prstGeom>
        </p:spPr>
      </p:pic>
      <p:sp>
        <p:nvSpPr>
          <p:cNvPr id="4" name="Rectangle 3"/>
          <p:cNvSpPr/>
          <p:nvPr/>
        </p:nvSpPr>
        <p:spPr>
          <a:xfrm>
            <a:off x="173765" y="4581127"/>
            <a:ext cx="11680659" cy="2062103"/>
          </a:xfrm>
          <a:prstGeom prst="rect">
            <a:avLst/>
          </a:prstGeom>
          <a:solidFill>
            <a:srgbClr val="002060"/>
          </a:solidFill>
        </p:spPr>
        <p:txBody>
          <a:bodyPr wrap="square">
            <a:spAutoFit/>
          </a:bodyPr>
          <a:lstStyle/>
          <a:p>
            <a:pPr algn="ctr"/>
            <a:r>
              <a:rPr lang="en-US" sz="2000" b="1" dirty="0" smtClean="0">
                <a:solidFill>
                  <a:srgbClr val="FFFF00"/>
                </a:solidFill>
              </a:rPr>
              <a:t>║</a:t>
            </a:r>
            <a:r>
              <a:rPr lang="en-US" sz="3200" b="1" dirty="0" smtClean="0">
                <a:solidFill>
                  <a:srgbClr val="FFFF00"/>
                </a:solidFill>
              </a:rPr>
              <a:t>꞉</a:t>
            </a:r>
            <a:r>
              <a:rPr lang="en-US" sz="2000" dirty="0" smtClean="0">
                <a:solidFill>
                  <a:srgbClr val="FFFF00"/>
                </a:solidFill>
              </a:rPr>
              <a:t> </a:t>
            </a:r>
            <a:r>
              <a:rPr lang="en-US" sz="2000" dirty="0" smtClean="0">
                <a:solidFill>
                  <a:schemeClr val="bg1"/>
                </a:solidFill>
              </a:rPr>
              <a:t>  </a:t>
            </a:r>
            <a:r>
              <a:rPr lang="en-US" sz="3200" dirty="0" smtClean="0">
                <a:solidFill>
                  <a:schemeClr val="bg1"/>
                </a:solidFill>
              </a:rPr>
              <a:t>//  Be-li-bi </a:t>
            </a:r>
            <a:r>
              <a:rPr lang="en-US" sz="3200" dirty="0" err="1" smtClean="0">
                <a:solidFill>
                  <a:schemeClr val="bg1"/>
                </a:solidFill>
              </a:rPr>
              <a:t>tsa</a:t>
            </a:r>
            <a:r>
              <a:rPr lang="en-US" sz="3200" dirty="0" smtClean="0">
                <a:solidFill>
                  <a:schemeClr val="bg1"/>
                </a:solidFill>
              </a:rPr>
              <a:t>-fan-</a:t>
            </a:r>
            <a:r>
              <a:rPr lang="en-US" sz="3200" dirty="0" err="1" smtClean="0">
                <a:solidFill>
                  <a:schemeClr val="bg1"/>
                </a:solidFill>
              </a:rPr>
              <a:t>ti</a:t>
            </a:r>
            <a:r>
              <a:rPr lang="en-US" sz="3200" dirty="0" smtClean="0">
                <a:solidFill>
                  <a:schemeClr val="bg1"/>
                </a:solidFill>
              </a:rPr>
              <a:t> </a:t>
            </a:r>
            <a:r>
              <a:rPr lang="en-US" sz="3200" dirty="0">
                <a:solidFill>
                  <a:schemeClr val="bg1"/>
                </a:solidFill>
              </a:rPr>
              <a:t>Be-li-bi </a:t>
            </a:r>
            <a:r>
              <a:rPr lang="en-US" sz="3200" dirty="0" err="1">
                <a:solidFill>
                  <a:schemeClr val="bg1"/>
                </a:solidFill>
              </a:rPr>
              <a:t>tsa</a:t>
            </a:r>
            <a:r>
              <a:rPr lang="en-US" sz="3200" dirty="0">
                <a:solidFill>
                  <a:schemeClr val="bg1"/>
                </a:solidFill>
              </a:rPr>
              <a:t>-fan-</a:t>
            </a:r>
            <a:r>
              <a:rPr lang="en-US" sz="3200" dirty="0" err="1">
                <a:solidFill>
                  <a:schemeClr val="bg1"/>
                </a:solidFill>
              </a:rPr>
              <a:t>ti</a:t>
            </a:r>
            <a:r>
              <a:rPr lang="en-US" sz="3200" dirty="0">
                <a:solidFill>
                  <a:schemeClr val="bg1"/>
                </a:solidFill>
              </a:rPr>
              <a:t> </a:t>
            </a:r>
            <a:endParaRPr lang="en-US" sz="3200" dirty="0" smtClean="0">
              <a:solidFill>
                <a:schemeClr val="bg1"/>
              </a:solidFill>
            </a:endParaRPr>
          </a:p>
          <a:p>
            <a:pPr algn="ctr"/>
            <a:r>
              <a:rPr lang="en-US" sz="3200" dirty="0" err="1" smtClean="0">
                <a:solidFill>
                  <a:schemeClr val="bg1"/>
                </a:solidFill>
              </a:rPr>
              <a:t>Im-ra-te-kha</a:t>
            </a:r>
            <a:r>
              <a:rPr lang="en-US" sz="3200" dirty="0" smtClean="0">
                <a:solidFill>
                  <a:schemeClr val="bg1"/>
                </a:solidFill>
              </a:rPr>
              <a:t> le-ma-an lo e-</a:t>
            </a:r>
            <a:r>
              <a:rPr lang="en-US" sz="3200" dirty="0" err="1" smtClean="0">
                <a:solidFill>
                  <a:schemeClr val="bg1"/>
                </a:solidFill>
              </a:rPr>
              <a:t>khe</a:t>
            </a:r>
            <a:r>
              <a:rPr lang="en-US" sz="3200" dirty="0" smtClean="0">
                <a:solidFill>
                  <a:schemeClr val="bg1"/>
                </a:solidFill>
              </a:rPr>
              <a:t>-ta-lakh  //  </a:t>
            </a:r>
            <a:r>
              <a:rPr lang="en-US" sz="2000" b="1" dirty="0" smtClean="0">
                <a:solidFill>
                  <a:srgbClr val="FFFF00"/>
                </a:solidFill>
              </a:rPr>
              <a:t>║</a:t>
            </a:r>
            <a:endParaRPr lang="en-US" sz="3200" dirty="0" smtClean="0">
              <a:solidFill>
                <a:schemeClr val="bg1"/>
              </a:solidFill>
            </a:endParaRPr>
          </a:p>
          <a:p>
            <a:pPr algn="ctr"/>
            <a:r>
              <a:rPr lang="en-US" sz="3200" dirty="0" smtClean="0">
                <a:solidFill>
                  <a:schemeClr val="bg1"/>
                </a:solidFill>
              </a:rPr>
              <a:t>Ba-</a:t>
            </a:r>
            <a:r>
              <a:rPr lang="en-US" sz="3200" dirty="0" err="1" smtClean="0">
                <a:solidFill>
                  <a:schemeClr val="bg1"/>
                </a:solidFill>
              </a:rPr>
              <a:t>rukh</a:t>
            </a:r>
            <a:r>
              <a:rPr lang="en-US" sz="3200" dirty="0" smtClean="0">
                <a:solidFill>
                  <a:schemeClr val="bg1"/>
                </a:solidFill>
              </a:rPr>
              <a:t> a-ta </a:t>
            </a:r>
            <a:r>
              <a:rPr lang="en-US" sz="3200" dirty="0" err="1" smtClean="0">
                <a:solidFill>
                  <a:schemeClr val="bg1"/>
                </a:solidFill>
              </a:rPr>
              <a:t>Adonay</a:t>
            </a:r>
            <a:r>
              <a:rPr lang="en-US" sz="3200" dirty="0" smtClean="0">
                <a:solidFill>
                  <a:schemeClr val="bg1"/>
                </a:solidFill>
              </a:rPr>
              <a:t> lam-de-</a:t>
            </a:r>
            <a:r>
              <a:rPr lang="en-US" sz="3200" dirty="0" err="1" smtClean="0">
                <a:solidFill>
                  <a:schemeClr val="bg1"/>
                </a:solidFill>
              </a:rPr>
              <a:t>ni</a:t>
            </a:r>
            <a:r>
              <a:rPr lang="en-US" sz="3200" dirty="0" smtClean="0">
                <a:solidFill>
                  <a:schemeClr val="bg1"/>
                </a:solidFill>
              </a:rPr>
              <a:t> </a:t>
            </a:r>
            <a:r>
              <a:rPr lang="en-US" sz="3200" dirty="0" err="1" smtClean="0">
                <a:solidFill>
                  <a:schemeClr val="bg1"/>
                </a:solidFill>
              </a:rPr>
              <a:t>khu-kei-kha</a:t>
            </a:r>
            <a:endParaRPr lang="en-US" sz="3200" dirty="0" smtClean="0">
              <a:solidFill>
                <a:schemeClr val="bg1"/>
              </a:solidFill>
            </a:endParaRPr>
          </a:p>
          <a:p>
            <a:pPr algn="ctr"/>
            <a:r>
              <a:rPr lang="en-US" sz="3200" dirty="0" smtClean="0">
                <a:solidFill>
                  <a:schemeClr val="bg1"/>
                </a:solidFill>
              </a:rPr>
              <a:t>Bi-</a:t>
            </a:r>
            <a:r>
              <a:rPr lang="en-US" sz="3200" dirty="0" err="1" smtClean="0">
                <a:solidFill>
                  <a:schemeClr val="bg1"/>
                </a:solidFill>
              </a:rPr>
              <a:t>sefa</a:t>
            </a:r>
            <a:r>
              <a:rPr lang="en-US" sz="3200" dirty="0" smtClean="0">
                <a:solidFill>
                  <a:schemeClr val="bg1"/>
                </a:solidFill>
              </a:rPr>
              <a:t>-</a:t>
            </a:r>
            <a:r>
              <a:rPr lang="en-US" sz="3200" dirty="0" err="1" smtClean="0">
                <a:solidFill>
                  <a:schemeClr val="bg1"/>
                </a:solidFill>
              </a:rPr>
              <a:t>tay</a:t>
            </a:r>
            <a:r>
              <a:rPr lang="en-US" sz="3200" dirty="0" smtClean="0">
                <a:solidFill>
                  <a:schemeClr val="bg1"/>
                </a:solidFill>
              </a:rPr>
              <a:t> </a:t>
            </a:r>
            <a:r>
              <a:rPr lang="en-US" sz="3200" dirty="0" err="1" smtClean="0">
                <a:solidFill>
                  <a:schemeClr val="bg1"/>
                </a:solidFill>
              </a:rPr>
              <a:t>si</a:t>
            </a:r>
            <a:r>
              <a:rPr lang="en-US" sz="3200" dirty="0" smtClean="0">
                <a:solidFill>
                  <a:schemeClr val="bg1"/>
                </a:solidFill>
              </a:rPr>
              <a:t>-par-</a:t>
            </a:r>
            <a:r>
              <a:rPr lang="en-US" sz="3200" dirty="0" err="1" smtClean="0">
                <a:solidFill>
                  <a:schemeClr val="bg1"/>
                </a:solidFill>
              </a:rPr>
              <a:t>ti</a:t>
            </a:r>
            <a:r>
              <a:rPr lang="en-US" sz="3200" dirty="0" smtClean="0">
                <a:solidFill>
                  <a:schemeClr val="bg1"/>
                </a:solidFill>
              </a:rPr>
              <a:t> </a:t>
            </a:r>
            <a:r>
              <a:rPr lang="en-US" sz="3200" dirty="0" err="1" smtClean="0">
                <a:solidFill>
                  <a:schemeClr val="bg1"/>
                </a:solidFill>
              </a:rPr>
              <a:t>kol</a:t>
            </a:r>
            <a:r>
              <a:rPr lang="en-US" sz="3200" dirty="0" smtClean="0">
                <a:solidFill>
                  <a:schemeClr val="bg1"/>
                </a:solidFill>
              </a:rPr>
              <a:t> mish-</a:t>
            </a:r>
            <a:r>
              <a:rPr lang="en-US" sz="3200" dirty="0" err="1" smtClean="0">
                <a:solidFill>
                  <a:schemeClr val="bg1"/>
                </a:solidFill>
              </a:rPr>
              <a:t>pe</a:t>
            </a:r>
            <a:r>
              <a:rPr lang="en-US" sz="3200" dirty="0" smtClean="0">
                <a:solidFill>
                  <a:schemeClr val="bg1"/>
                </a:solidFill>
              </a:rPr>
              <a:t>-</a:t>
            </a:r>
            <a:r>
              <a:rPr lang="en-US" sz="3200" dirty="0" err="1" smtClean="0">
                <a:solidFill>
                  <a:schemeClr val="bg1"/>
                </a:solidFill>
              </a:rPr>
              <a:t>te</a:t>
            </a:r>
            <a:r>
              <a:rPr lang="en-US" sz="3200" dirty="0" smtClean="0">
                <a:solidFill>
                  <a:schemeClr val="bg1"/>
                </a:solidFill>
              </a:rPr>
              <a:t>-fi-</a:t>
            </a:r>
            <a:r>
              <a:rPr lang="en-US" sz="3200" dirty="0" err="1" smtClean="0">
                <a:solidFill>
                  <a:schemeClr val="bg1"/>
                </a:solidFill>
              </a:rPr>
              <a:t>kha</a:t>
            </a:r>
            <a:r>
              <a:rPr lang="en-US" sz="3200" dirty="0" smtClean="0">
                <a:solidFill>
                  <a:schemeClr val="bg1"/>
                </a:solidFill>
              </a:rPr>
              <a:t>  </a:t>
            </a:r>
            <a:r>
              <a:rPr lang="en-US" sz="3200" b="1" dirty="0" smtClean="0">
                <a:solidFill>
                  <a:srgbClr val="FFFF00"/>
                </a:solidFill>
              </a:rPr>
              <a:t>꞉</a:t>
            </a:r>
            <a:r>
              <a:rPr lang="en-US" sz="2000" b="1" dirty="0" smtClean="0">
                <a:solidFill>
                  <a:srgbClr val="FFFF00"/>
                </a:solidFill>
              </a:rPr>
              <a:t>║</a:t>
            </a:r>
            <a:endParaRPr lang="en-US" sz="2000" b="1" dirty="0">
              <a:solidFill>
                <a:srgbClr val="FFFF00"/>
              </a:solidFill>
            </a:endParaRPr>
          </a:p>
        </p:txBody>
      </p:sp>
    </p:spTree>
    <p:extLst>
      <p:ext uri="{BB962C8B-B14F-4D97-AF65-F5344CB8AC3E}">
        <p14:creationId xmlns:p14="http://schemas.microsoft.com/office/powerpoint/2010/main" val="2334521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zrakim\Pictures\Screenshots\Screenshot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8" y="-2069284"/>
            <a:ext cx="17393921" cy="978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3810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17" y="-789755"/>
            <a:ext cx="14305280" cy="8046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875665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3643580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08543"/>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5600" b="1" dirty="0">
                <a:solidFill>
                  <a:srgbClr val="C00000"/>
                </a:solidFill>
              </a:rPr>
              <a:t>Interesting Hebrew </a:t>
            </a:r>
            <a:r>
              <a:rPr lang="en-US" sz="5600" b="1" dirty="0" smtClean="0">
                <a:solidFill>
                  <a:srgbClr val="C00000"/>
                </a:solidFill>
              </a:rPr>
              <a:t>(XIV)</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十四</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474581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27755019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08543"/>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5600" b="1" dirty="0">
                <a:solidFill>
                  <a:srgbClr val="C00000"/>
                </a:solidFill>
              </a:rPr>
              <a:t>Interesting Hebrew </a:t>
            </a:r>
            <a:r>
              <a:rPr lang="en-US" sz="5600" b="1" dirty="0" smtClean="0">
                <a:solidFill>
                  <a:srgbClr val="C00000"/>
                </a:solidFill>
              </a:rPr>
              <a:t>(XV)</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十五</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3474581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27755019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261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70099"/>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6000" b="1" dirty="0">
                <a:solidFill>
                  <a:srgbClr val="C00000"/>
                </a:solidFill>
              </a:rPr>
              <a:t>Interesting Hebrew (</a:t>
            </a:r>
            <a:r>
              <a:rPr lang="en-US" sz="6000" b="1" dirty="0" smtClean="0">
                <a:solidFill>
                  <a:srgbClr val="C00000"/>
                </a:solidFill>
              </a:rPr>
              <a:t>II)</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二</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8891714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756" y="116632"/>
            <a:ext cx="11809312" cy="6586418"/>
          </a:xfrm>
          <a:prstGeom prst="rect">
            <a:avLst/>
          </a:prstGeom>
          <a:solidFill>
            <a:srgbClr val="002060"/>
          </a:solidFill>
        </p:spPr>
        <p:txBody>
          <a:bodyPr wrap="square">
            <a:spAutoFit/>
          </a:bodyPr>
          <a:lstStyle/>
          <a:p>
            <a:r>
              <a:rPr lang="en-US" sz="1200" b="1" dirty="0" smtClean="0">
                <a:solidFill>
                  <a:schemeClr val="bg1"/>
                </a:solidFill>
              </a:rPr>
              <a:t>			</a:t>
            </a:r>
          </a:p>
          <a:p>
            <a:r>
              <a:rPr lang="en-US" sz="3600" b="1" dirty="0" smtClean="0">
                <a:solidFill>
                  <a:srgbClr val="FFFF00"/>
                </a:solidFill>
              </a:rPr>
              <a:t>            The </a:t>
            </a:r>
            <a:r>
              <a:rPr lang="en-US" sz="3600" b="1" dirty="0">
                <a:solidFill>
                  <a:srgbClr val="FFFF00"/>
                </a:solidFill>
              </a:rPr>
              <a:t>purpose of learning </a:t>
            </a:r>
            <a:r>
              <a:rPr lang="en-US" sz="3600" b="1" dirty="0" smtClean="0">
                <a:solidFill>
                  <a:srgbClr val="FFFF00"/>
                </a:solidFill>
              </a:rPr>
              <a:t>Hebrew</a:t>
            </a:r>
          </a:p>
          <a:p>
            <a:r>
              <a:rPr lang="zh-TW" altLang="en-US" sz="3600" b="1" dirty="0" smtClean="0">
                <a:solidFill>
                  <a:srgbClr val="FFFF00"/>
                </a:solidFill>
              </a:rPr>
              <a:t>                     研</a:t>
            </a:r>
            <a:r>
              <a:rPr lang="zh-TW" altLang="en-US" sz="3600" b="1" dirty="0">
                <a:solidFill>
                  <a:srgbClr val="FFFF00"/>
                </a:solidFill>
              </a:rPr>
              <a:t>讀希伯來語文的目的</a:t>
            </a:r>
            <a:endParaRPr lang="en-US" sz="2000" dirty="0">
              <a:solidFill>
                <a:srgbClr val="FFFF00"/>
              </a:solidFill>
            </a:endParaRPr>
          </a:p>
          <a:p>
            <a:pPr lvl="0"/>
            <a:endParaRPr lang="en-US" sz="2000" dirty="0" smtClean="0">
              <a:solidFill>
                <a:schemeClr val="bg1"/>
              </a:solidFill>
            </a:endParaRPr>
          </a:p>
          <a:p>
            <a:pPr marL="514350" lvl="0" indent="-514350">
              <a:buAutoNum type="arabicPeriod"/>
            </a:pPr>
            <a:r>
              <a:rPr lang="en-US" sz="3200" dirty="0" smtClean="0">
                <a:solidFill>
                  <a:schemeClr val="bg1"/>
                </a:solidFill>
              </a:rPr>
              <a:t>To </a:t>
            </a:r>
            <a:r>
              <a:rPr lang="en-US" sz="3200" dirty="0">
                <a:solidFill>
                  <a:schemeClr val="bg1"/>
                </a:solidFill>
              </a:rPr>
              <a:t>read the </a:t>
            </a:r>
            <a:r>
              <a:rPr lang="en-US" sz="3200" dirty="0" smtClean="0">
                <a:solidFill>
                  <a:schemeClr val="bg1"/>
                </a:solidFill>
              </a:rPr>
              <a:t>Bible in </a:t>
            </a:r>
            <a:r>
              <a:rPr lang="en-US" sz="3200" dirty="0">
                <a:solidFill>
                  <a:schemeClr val="bg1"/>
                </a:solidFill>
              </a:rPr>
              <a:t>its original language </a:t>
            </a:r>
            <a:endParaRPr lang="en-US" sz="3200" dirty="0" smtClean="0">
              <a:solidFill>
                <a:schemeClr val="bg1"/>
              </a:solidFill>
            </a:endParaRPr>
          </a:p>
          <a:p>
            <a:pPr lvl="0"/>
            <a:r>
              <a:rPr lang="en-US" altLang="zh-TW" sz="3200" dirty="0">
                <a:solidFill>
                  <a:schemeClr val="bg1"/>
                </a:solidFill>
              </a:rPr>
              <a:t> </a:t>
            </a:r>
            <a:r>
              <a:rPr lang="en-US" altLang="zh-TW" sz="3200" dirty="0" smtClean="0">
                <a:solidFill>
                  <a:schemeClr val="bg1"/>
                </a:solidFill>
              </a:rPr>
              <a:t>    </a:t>
            </a:r>
            <a:r>
              <a:rPr lang="zh-TW" altLang="en-US" sz="3200" dirty="0" smtClean="0">
                <a:solidFill>
                  <a:schemeClr val="bg1"/>
                </a:solidFill>
              </a:rPr>
              <a:t>從</a:t>
            </a:r>
            <a:r>
              <a:rPr lang="zh-TW" altLang="en-US" sz="3200" dirty="0">
                <a:solidFill>
                  <a:schemeClr val="bg1"/>
                </a:solidFill>
              </a:rPr>
              <a:t>原</a:t>
            </a:r>
            <a:r>
              <a:rPr lang="zh-TW" altLang="en-US" sz="3200" dirty="0" smtClean="0">
                <a:solidFill>
                  <a:schemeClr val="bg1"/>
                </a:solidFill>
              </a:rPr>
              <a:t>文</a:t>
            </a:r>
            <a:r>
              <a:rPr lang="zh-TW" altLang="en-US" sz="3200" dirty="0">
                <a:solidFill>
                  <a:schemeClr val="bg1"/>
                </a:solidFill>
              </a:rPr>
              <a:t>來</a:t>
            </a:r>
            <a:r>
              <a:rPr lang="zh-TW" altLang="en-US" sz="3200" dirty="0" smtClean="0">
                <a:solidFill>
                  <a:schemeClr val="bg1"/>
                </a:solidFill>
              </a:rPr>
              <a:t>讀聖經</a:t>
            </a:r>
            <a:endParaRPr lang="en-US" altLang="zh-TW" sz="3200" dirty="0" smtClean="0">
              <a:solidFill>
                <a:schemeClr val="bg1"/>
              </a:solidFill>
            </a:endParaRPr>
          </a:p>
          <a:p>
            <a:pPr lvl="0"/>
            <a:r>
              <a:rPr lang="en-US" sz="3200" dirty="0" smtClean="0">
                <a:solidFill>
                  <a:schemeClr val="bg1"/>
                </a:solidFill>
              </a:rPr>
              <a:t>2. To </a:t>
            </a:r>
            <a:r>
              <a:rPr lang="en-US" sz="3200" dirty="0">
                <a:solidFill>
                  <a:schemeClr val="bg1"/>
                </a:solidFill>
              </a:rPr>
              <a:t>understand the Word of God </a:t>
            </a:r>
            <a:r>
              <a:rPr lang="en-US" sz="3200" dirty="0" smtClean="0">
                <a:solidFill>
                  <a:schemeClr val="bg1"/>
                </a:solidFill>
              </a:rPr>
              <a:t>better </a:t>
            </a:r>
          </a:p>
          <a:p>
            <a:pPr lvl="0"/>
            <a:r>
              <a:rPr lang="en-US" altLang="zh-TW" sz="3200" dirty="0">
                <a:solidFill>
                  <a:schemeClr val="bg1"/>
                </a:solidFill>
              </a:rPr>
              <a:t> </a:t>
            </a:r>
            <a:r>
              <a:rPr lang="en-US" altLang="zh-TW" sz="3200" dirty="0" smtClean="0">
                <a:solidFill>
                  <a:schemeClr val="bg1"/>
                </a:solidFill>
              </a:rPr>
              <a:t>    </a:t>
            </a:r>
            <a:r>
              <a:rPr lang="zh-TW" altLang="en-US" sz="3200" dirty="0" smtClean="0">
                <a:solidFill>
                  <a:schemeClr val="bg1"/>
                </a:solidFill>
              </a:rPr>
              <a:t>更</a:t>
            </a:r>
            <a:r>
              <a:rPr lang="zh-TW" altLang="en-US" sz="3200" dirty="0">
                <a:solidFill>
                  <a:schemeClr val="bg1"/>
                </a:solidFill>
              </a:rPr>
              <a:t>多明白神的話</a:t>
            </a:r>
            <a:endParaRPr lang="en-US" sz="3200" dirty="0">
              <a:solidFill>
                <a:schemeClr val="bg1"/>
              </a:solidFill>
            </a:endParaRPr>
          </a:p>
          <a:p>
            <a:pPr lvl="0"/>
            <a:r>
              <a:rPr lang="en-US" sz="3200" dirty="0" smtClean="0">
                <a:solidFill>
                  <a:schemeClr val="bg1"/>
                </a:solidFill>
              </a:rPr>
              <a:t>3. To </a:t>
            </a:r>
            <a:r>
              <a:rPr lang="en-US" sz="3200" dirty="0">
                <a:solidFill>
                  <a:schemeClr val="bg1"/>
                </a:solidFill>
              </a:rPr>
              <a:t>live according to the will of </a:t>
            </a:r>
            <a:r>
              <a:rPr lang="en-US" sz="3200" dirty="0" smtClean="0">
                <a:solidFill>
                  <a:schemeClr val="bg1"/>
                </a:solidFill>
              </a:rPr>
              <a:t>God </a:t>
            </a:r>
          </a:p>
          <a:p>
            <a:pPr lvl="0"/>
            <a:r>
              <a:rPr lang="en-US" altLang="zh-TW" sz="3200" dirty="0">
                <a:solidFill>
                  <a:schemeClr val="bg1"/>
                </a:solidFill>
              </a:rPr>
              <a:t> </a:t>
            </a:r>
            <a:r>
              <a:rPr lang="en-US" altLang="zh-TW" sz="3200" dirty="0" smtClean="0">
                <a:solidFill>
                  <a:schemeClr val="bg1"/>
                </a:solidFill>
              </a:rPr>
              <a:t>    </a:t>
            </a:r>
            <a:r>
              <a:rPr lang="zh-TW" altLang="en-US" sz="3200" dirty="0" smtClean="0">
                <a:solidFill>
                  <a:schemeClr val="bg1"/>
                </a:solidFill>
              </a:rPr>
              <a:t>按</a:t>
            </a:r>
            <a:r>
              <a:rPr lang="zh-TW" altLang="en-US" sz="3200" dirty="0">
                <a:solidFill>
                  <a:schemeClr val="bg1"/>
                </a:solidFill>
              </a:rPr>
              <a:t>照神的旨意生活</a:t>
            </a:r>
            <a:endParaRPr lang="en-US" sz="3200" dirty="0">
              <a:solidFill>
                <a:schemeClr val="bg1"/>
              </a:solidFill>
            </a:endParaRPr>
          </a:p>
          <a:p>
            <a:pPr lvl="0"/>
            <a:r>
              <a:rPr lang="en-US" sz="3200" dirty="0" smtClean="0">
                <a:solidFill>
                  <a:schemeClr val="bg1"/>
                </a:solidFill>
              </a:rPr>
              <a:t>4. To </a:t>
            </a:r>
            <a:r>
              <a:rPr lang="en-US" sz="3200" dirty="0">
                <a:solidFill>
                  <a:schemeClr val="bg1"/>
                </a:solidFill>
              </a:rPr>
              <a:t>share the Word of </a:t>
            </a:r>
            <a:r>
              <a:rPr lang="en-US" sz="3200" dirty="0" smtClean="0">
                <a:solidFill>
                  <a:schemeClr val="bg1"/>
                </a:solidFill>
              </a:rPr>
              <a:t>God </a:t>
            </a:r>
          </a:p>
          <a:p>
            <a:pPr lvl="0"/>
            <a:r>
              <a:rPr lang="en-US" altLang="zh-TW" sz="3200" dirty="0">
                <a:solidFill>
                  <a:schemeClr val="bg1"/>
                </a:solidFill>
              </a:rPr>
              <a:t> </a:t>
            </a:r>
            <a:r>
              <a:rPr lang="en-US" altLang="zh-TW" sz="3200" dirty="0" smtClean="0">
                <a:solidFill>
                  <a:schemeClr val="bg1"/>
                </a:solidFill>
              </a:rPr>
              <a:t>    </a:t>
            </a:r>
            <a:r>
              <a:rPr lang="zh-TW" altLang="en-US" sz="3200" dirty="0" smtClean="0">
                <a:solidFill>
                  <a:schemeClr val="bg1"/>
                </a:solidFill>
              </a:rPr>
              <a:t>分</a:t>
            </a:r>
            <a:r>
              <a:rPr lang="zh-TW" altLang="en-US" sz="3200" dirty="0">
                <a:solidFill>
                  <a:schemeClr val="bg1"/>
                </a:solidFill>
              </a:rPr>
              <a:t>享神的話</a:t>
            </a:r>
            <a:endParaRPr lang="en-US" sz="3200" dirty="0">
              <a:solidFill>
                <a:schemeClr val="bg1"/>
              </a:solidFill>
            </a:endParaRPr>
          </a:p>
          <a:p>
            <a:endParaRPr lang="en-US" sz="1000" dirty="0" smtClean="0">
              <a:solidFill>
                <a:schemeClr val="bg1"/>
              </a:solidFill>
            </a:endParaRPr>
          </a:p>
          <a:p>
            <a:endParaRPr lang="en-US" sz="1000" dirty="0">
              <a:solidFill>
                <a:schemeClr val="bg1"/>
              </a:solidFill>
            </a:endParaRPr>
          </a:p>
          <a:p>
            <a:endParaRPr lang="en-US" sz="1000" dirty="0" smtClean="0">
              <a:solidFill>
                <a:schemeClr val="bg1"/>
              </a:solidFill>
            </a:endParaRPr>
          </a:p>
          <a:p>
            <a:endParaRPr lang="en-US" sz="1000" dirty="0" smtClean="0">
              <a:solidFill>
                <a:schemeClr val="bg1"/>
              </a:solidFill>
            </a:endParaRPr>
          </a:p>
          <a:p>
            <a:endParaRPr lang="en-US" sz="1000" dirty="0">
              <a:solidFill>
                <a:schemeClr val="bg1"/>
              </a:solidFill>
            </a:endParaRPr>
          </a:p>
        </p:txBody>
      </p:sp>
    </p:spTree>
    <p:extLst>
      <p:ext uri="{BB962C8B-B14F-4D97-AF65-F5344CB8AC3E}">
        <p14:creationId xmlns:p14="http://schemas.microsoft.com/office/powerpoint/2010/main" val="34059214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7429" y="1628800"/>
            <a:ext cx="11881320" cy="4708981"/>
          </a:xfrm>
          <a:prstGeom prst="rect">
            <a:avLst/>
          </a:prstGeom>
          <a:solidFill>
            <a:srgbClr val="002060"/>
          </a:solidFill>
        </p:spPr>
        <p:txBody>
          <a:bodyPr wrap="square">
            <a:spAutoFit/>
          </a:bodyPr>
          <a:lstStyle/>
          <a:p>
            <a:r>
              <a:rPr lang="en-US" sz="6000" dirty="0">
                <a:solidFill>
                  <a:schemeClr val="bg1"/>
                </a:solidFill>
                <a:latin typeface="Bwhebb" pitchFamily="2" charset="0"/>
              </a:rPr>
              <a:t> </a:t>
            </a:r>
            <a:r>
              <a:rPr lang="en-US" sz="6000" dirty="0" smtClean="0">
                <a:solidFill>
                  <a:schemeClr val="bg1"/>
                </a:solidFill>
                <a:latin typeface="Bwhebb" pitchFamily="2" charset="0"/>
              </a:rPr>
              <a:t> </a:t>
            </a:r>
            <a:r>
              <a:rPr lang="en-US" sz="6000" dirty="0" err="1" smtClean="0">
                <a:solidFill>
                  <a:schemeClr val="bg1"/>
                </a:solidFill>
                <a:latin typeface="Bwhebb" pitchFamily="2" charset="0"/>
              </a:rPr>
              <a:t>dr,y</a:t>
            </a:r>
            <a:r>
              <a:rPr lang="en-US" sz="6000" dirty="0">
                <a:solidFill>
                  <a:schemeClr val="bg1"/>
                </a:solidFill>
                <a:latin typeface="Bwhebb" pitchFamily="2" charset="0"/>
              </a:rPr>
              <a:t>" </a:t>
            </a:r>
            <a:r>
              <a:rPr lang="en-US" sz="6000" dirty="0" err="1">
                <a:solidFill>
                  <a:schemeClr val="bg1"/>
                </a:solidFill>
                <a:latin typeface="Bwhebb" pitchFamily="2" charset="0"/>
              </a:rPr>
              <a:t>lael.l;h</a:t>
            </a:r>
            <a:r>
              <a:rPr lang="en-US" sz="6000" dirty="0">
                <a:solidFill>
                  <a:schemeClr val="bg1"/>
                </a:solidFill>
                <a:latin typeface="Bwhebb" pitchFamily="2" charset="0"/>
              </a:rPr>
              <a:t>]m; !</a:t>
            </a:r>
            <a:r>
              <a:rPr lang="en-US" sz="6000" dirty="0" err="1">
                <a:solidFill>
                  <a:schemeClr val="bg1"/>
                </a:solidFill>
                <a:latin typeface="Bwhebb" pitchFamily="2" charset="0"/>
              </a:rPr>
              <a:t>n"yqe</a:t>
            </a:r>
            <a:r>
              <a:rPr lang="en-US" sz="6000" dirty="0">
                <a:solidFill>
                  <a:schemeClr val="bg1"/>
                </a:solidFill>
                <a:latin typeface="Bwhebb" pitchFamily="2" charset="0"/>
              </a:rPr>
              <a:t> 2 </a:t>
            </a:r>
            <a:r>
              <a:rPr lang="en-US" sz="6000" dirty="0" smtClean="0">
                <a:solidFill>
                  <a:schemeClr val="bg1"/>
                </a:solidFill>
                <a:latin typeface="Bwhebb" pitchFamily="2" charset="0"/>
              </a:rPr>
              <a:t>    </a:t>
            </a:r>
            <a:r>
              <a:rPr lang="en-US" sz="6000" dirty="0" err="1">
                <a:solidFill>
                  <a:schemeClr val="bg1"/>
                </a:solidFill>
                <a:latin typeface="Bwhebb" pitchFamily="2" charset="0"/>
              </a:rPr>
              <a:t>vAna</a:t>
            </a:r>
            <a:r>
              <a:rPr lang="en-US" sz="6000" dirty="0">
                <a:solidFill>
                  <a:schemeClr val="bg1"/>
                </a:solidFill>
                <a:latin typeface="Bwhebb" pitchFamily="2" charset="0"/>
              </a:rPr>
              <a:t>/ </a:t>
            </a:r>
            <a:r>
              <a:rPr lang="en-US" sz="6000" dirty="0" err="1">
                <a:solidFill>
                  <a:schemeClr val="bg1"/>
                </a:solidFill>
                <a:latin typeface="Bwhebb" pitchFamily="2" charset="0"/>
              </a:rPr>
              <a:t>tve</a:t>
            </a:r>
            <a:r>
              <a:rPr lang="en-US" sz="6000" dirty="0">
                <a:solidFill>
                  <a:schemeClr val="bg1"/>
                </a:solidFill>
                <a:latin typeface="Bwhebb" pitchFamily="2" charset="0"/>
              </a:rPr>
              <a:t> ~</a:t>
            </a:r>
            <a:r>
              <a:rPr lang="en-US" sz="6000" dirty="0" err="1">
                <a:solidFill>
                  <a:schemeClr val="bg1"/>
                </a:solidFill>
                <a:latin typeface="Bwhebb" pitchFamily="2" charset="0"/>
              </a:rPr>
              <a:t>d'a</a:t>
            </a:r>
            <a:r>
              <a:rPr lang="en-US" sz="6000" dirty="0">
                <a:solidFill>
                  <a:schemeClr val="bg1"/>
                </a:solidFill>
                <a:latin typeface="Bwhebb" pitchFamily="2" charset="0"/>
              </a:rPr>
              <a:t>' 1</a:t>
            </a:r>
          </a:p>
          <a:p>
            <a:r>
              <a:rPr lang="en-US" sz="6000" dirty="0" smtClean="0">
                <a:solidFill>
                  <a:schemeClr val="bg1"/>
                </a:solidFill>
                <a:latin typeface="Bwhebb" pitchFamily="2" charset="0"/>
              </a:rPr>
              <a:t>  </a:t>
            </a:r>
            <a:r>
              <a:rPr lang="en-US" sz="6000" dirty="0" err="1" smtClean="0">
                <a:solidFill>
                  <a:schemeClr val="bg1"/>
                </a:solidFill>
                <a:latin typeface="Bwhebb" pitchFamily="2" charset="0"/>
              </a:rPr>
              <a:t>tp,y"</a:t>
            </a:r>
            <a:r>
              <a:rPr lang="en-US" sz="6000" dirty="0" err="1" smtClean="0">
                <a:solidFill>
                  <a:srgbClr val="FFFF00"/>
                </a:solidFill>
                <a:latin typeface="Bwhebb" pitchFamily="2" charset="0"/>
              </a:rPr>
              <a:t>w</a:t>
            </a:r>
            <a:r>
              <a:rPr lang="en-US" sz="6000" dirty="0">
                <a:solidFill>
                  <a:srgbClr val="FFFF00"/>
                </a:solidFill>
                <a:latin typeface="Bwhebb" pitchFamily="2" charset="0"/>
              </a:rPr>
              <a:t>" </a:t>
            </a:r>
            <a:r>
              <a:rPr lang="en-US" sz="6000" dirty="0">
                <a:solidFill>
                  <a:schemeClr val="bg1"/>
                </a:solidFill>
                <a:latin typeface="Bwhebb" pitchFamily="2" charset="0"/>
              </a:rPr>
              <a:t>~x' ~</a:t>
            </a:r>
            <a:r>
              <a:rPr lang="en-US" sz="6000" dirty="0" err="1">
                <a:solidFill>
                  <a:schemeClr val="bg1"/>
                </a:solidFill>
                <a:latin typeface="Bwhebb" pitchFamily="2" charset="0"/>
              </a:rPr>
              <a:t>ve</a:t>
            </a:r>
            <a:r>
              <a:rPr lang="en-US" sz="6000" dirty="0">
                <a:solidFill>
                  <a:schemeClr val="bg1"/>
                </a:solidFill>
                <a:latin typeface="Bwhebb" pitchFamily="2" charset="0"/>
              </a:rPr>
              <a:t> </a:t>
            </a:r>
            <a:r>
              <a:rPr lang="en-US" sz="6000" dirty="0" err="1">
                <a:solidFill>
                  <a:schemeClr val="bg1"/>
                </a:solidFill>
                <a:latin typeface="Bwhebb" pitchFamily="2" charset="0"/>
              </a:rPr>
              <a:t>x;nO</a:t>
            </a:r>
            <a:r>
              <a:rPr lang="en-US" sz="6000" dirty="0">
                <a:solidFill>
                  <a:schemeClr val="bg1"/>
                </a:solidFill>
                <a:latin typeface="Bwhebb" pitchFamily="2" charset="0"/>
              </a:rPr>
              <a:t> 4  </a:t>
            </a:r>
            <a:r>
              <a:rPr lang="en-US" sz="6000" dirty="0" smtClean="0">
                <a:solidFill>
                  <a:schemeClr val="bg1"/>
                </a:solidFill>
                <a:latin typeface="Bwhebb" pitchFamily="2" charset="0"/>
              </a:rPr>
              <a:t> </a:t>
            </a:r>
            <a:r>
              <a:rPr lang="en-US" sz="6000" dirty="0">
                <a:solidFill>
                  <a:schemeClr val="bg1"/>
                </a:solidFill>
                <a:latin typeface="Bwhebb" pitchFamily="2" charset="0"/>
              </a:rPr>
              <a:t>%</a:t>
            </a:r>
            <a:r>
              <a:rPr lang="en-US" sz="6000" dirty="0" err="1">
                <a:solidFill>
                  <a:schemeClr val="bg1"/>
                </a:solidFill>
                <a:latin typeface="Bwhebb" pitchFamily="2" charset="0"/>
              </a:rPr>
              <a:t>m,l</a:t>
            </a:r>
            <a:r>
              <a:rPr lang="en-US" sz="6000" dirty="0">
                <a:solidFill>
                  <a:schemeClr val="bg1"/>
                </a:solidFill>
                <a:latin typeface="Bwhebb" pitchFamily="2" charset="0"/>
              </a:rPr>
              <a:t>' </a:t>
            </a:r>
            <a:r>
              <a:rPr lang="en-US" sz="6000" dirty="0" err="1">
                <a:solidFill>
                  <a:schemeClr val="bg1"/>
                </a:solidFill>
                <a:latin typeface="Bwhebb" pitchFamily="2" charset="0"/>
              </a:rPr>
              <a:t>xl;v,Wtm</a:t>
            </a:r>
            <a:r>
              <a:rPr lang="en-US" sz="6000" dirty="0">
                <a:solidFill>
                  <a:schemeClr val="bg1"/>
                </a:solidFill>
                <a:latin typeface="Bwhebb" pitchFamily="2" charset="0"/>
              </a:rPr>
              <a:t>. %</a:t>
            </a:r>
            <a:r>
              <a:rPr lang="en-US" sz="6000" dirty="0" err="1">
                <a:solidFill>
                  <a:schemeClr val="bg1"/>
                </a:solidFill>
                <a:latin typeface="Bwhebb" pitchFamily="2" charset="0"/>
              </a:rPr>
              <a:t>Anx</a:t>
            </a:r>
            <a:r>
              <a:rPr lang="en-US" sz="6000" dirty="0">
                <a:solidFill>
                  <a:schemeClr val="bg1"/>
                </a:solidFill>
                <a:latin typeface="Bwhebb" pitchFamily="2" charset="0"/>
              </a:rPr>
              <a:t>] 3</a:t>
            </a:r>
          </a:p>
          <a:p>
            <a:r>
              <a:rPr lang="en-US" sz="6000" dirty="0" smtClean="0">
                <a:solidFill>
                  <a:schemeClr val="bg1"/>
                </a:solidFill>
                <a:latin typeface="Bwhebb" pitchFamily="2" charset="0"/>
              </a:rPr>
              <a:t>         </a:t>
            </a:r>
            <a:r>
              <a:rPr lang="en-US" sz="6000" dirty="0" err="1" smtClean="0">
                <a:solidFill>
                  <a:schemeClr val="bg1"/>
                </a:solidFill>
                <a:latin typeface="Bwhebb" pitchFamily="2" charset="0"/>
              </a:rPr>
              <a:t>yd;m</a:t>
            </a:r>
            <a:r>
              <a:rPr lang="en-US" sz="6000" dirty="0" err="1" smtClean="0">
                <a:solidFill>
                  <a:srgbClr val="FFFF00"/>
                </a:solidFill>
                <a:latin typeface="Bwhebb" pitchFamily="2" charset="0"/>
              </a:rPr>
              <a:t>'W</a:t>
            </a:r>
            <a:r>
              <a:rPr lang="en-US" sz="6000" dirty="0" smtClean="0">
                <a:solidFill>
                  <a:schemeClr val="bg1"/>
                </a:solidFill>
                <a:latin typeface="Bwhebb" pitchFamily="2" charset="0"/>
              </a:rPr>
              <a:t> </a:t>
            </a:r>
            <a:r>
              <a:rPr lang="en-US" sz="6000" dirty="0" err="1">
                <a:solidFill>
                  <a:schemeClr val="bg1"/>
                </a:solidFill>
                <a:latin typeface="Bwhebb" pitchFamily="2" charset="0"/>
              </a:rPr>
              <a:t>gAgm'</a:t>
            </a:r>
            <a:r>
              <a:rPr lang="en-US" sz="6000" dirty="0" err="1">
                <a:solidFill>
                  <a:srgbClr val="FFFF00"/>
                </a:solidFill>
                <a:latin typeface="Bwhebb" pitchFamily="2" charset="0"/>
              </a:rPr>
              <a:t>W</a:t>
            </a:r>
            <a:r>
              <a:rPr lang="en-US" sz="6000" dirty="0">
                <a:solidFill>
                  <a:schemeClr val="bg1"/>
                </a:solidFill>
                <a:latin typeface="Bwhebb" pitchFamily="2" charset="0"/>
              </a:rPr>
              <a:t> </a:t>
            </a:r>
            <a:r>
              <a:rPr lang="en-US" sz="6000" dirty="0" err="1">
                <a:solidFill>
                  <a:schemeClr val="bg1"/>
                </a:solidFill>
                <a:latin typeface="Bwhebb" pitchFamily="2" charset="0"/>
              </a:rPr>
              <a:t>rm,GO</a:t>
            </a:r>
            <a:r>
              <a:rPr lang="en-US" sz="6000" dirty="0">
                <a:solidFill>
                  <a:schemeClr val="bg1"/>
                </a:solidFill>
                <a:latin typeface="Bwhebb" pitchFamily="2" charset="0"/>
              </a:rPr>
              <a:t> </a:t>
            </a:r>
            <a:r>
              <a:rPr lang="en-US" sz="6000" dirty="0" err="1">
                <a:solidFill>
                  <a:schemeClr val="bg1"/>
                </a:solidFill>
                <a:latin typeface="Bwhebb" pitchFamily="2" charset="0"/>
              </a:rPr>
              <a:t>tp,y</a:t>
            </a:r>
            <a:r>
              <a:rPr lang="en-US" sz="6000" dirty="0">
                <a:solidFill>
                  <a:schemeClr val="bg1"/>
                </a:solidFill>
                <a:latin typeface="Bwhebb" pitchFamily="2" charset="0"/>
              </a:rPr>
              <a:t>&lt; </a:t>
            </a:r>
            <a:r>
              <a:rPr lang="en-US" sz="6000" dirty="0" err="1">
                <a:solidFill>
                  <a:srgbClr val="FFFF00"/>
                </a:solidFill>
                <a:latin typeface="Bwhebb" pitchFamily="2" charset="0"/>
              </a:rPr>
              <a:t>ynEB</a:t>
            </a:r>
            <a:r>
              <a:rPr lang="en-US" sz="6000" dirty="0">
                <a:solidFill>
                  <a:srgbClr val="FFFF00"/>
                </a:solidFill>
                <a:latin typeface="Bwhebb" pitchFamily="2" charset="0"/>
              </a:rPr>
              <a:t>. </a:t>
            </a:r>
            <a:r>
              <a:rPr lang="en-US" sz="6000" dirty="0">
                <a:solidFill>
                  <a:schemeClr val="bg1"/>
                </a:solidFill>
                <a:latin typeface="Bwhebb" pitchFamily="2" charset="0"/>
              </a:rPr>
              <a:t>5</a:t>
            </a:r>
          </a:p>
          <a:p>
            <a:r>
              <a:rPr lang="en-US" sz="6000" dirty="0" smtClean="0">
                <a:solidFill>
                  <a:schemeClr val="bg1"/>
                </a:solidFill>
                <a:latin typeface="Bwhebb" pitchFamily="2" charset="0"/>
              </a:rPr>
              <a:t>          </a:t>
            </a:r>
            <a:r>
              <a:rPr lang="en-US" sz="6000" dirty="0" err="1" smtClean="0">
                <a:solidFill>
                  <a:schemeClr val="bg1"/>
                </a:solidFill>
                <a:latin typeface="Bwhebb" pitchFamily="2" charset="0"/>
              </a:rPr>
              <a:t>sr'yti</a:t>
            </a:r>
            <a:r>
              <a:rPr lang="en-US" sz="6000" dirty="0" err="1" smtClean="0">
                <a:solidFill>
                  <a:srgbClr val="FFFF00"/>
                </a:solidFill>
                <a:latin typeface="Bwhebb" pitchFamily="2" charset="0"/>
              </a:rPr>
              <a:t>w</a:t>
            </a:r>
            <a:r>
              <a:rPr lang="en-US" sz="6000" dirty="0">
                <a:solidFill>
                  <a:srgbClr val="FFFF00"/>
                </a:solidFill>
                <a:latin typeface="Bwhebb" pitchFamily="2" charset="0"/>
              </a:rPr>
              <a:t>&gt; </a:t>
            </a:r>
            <a:r>
              <a:rPr lang="en-US" sz="6000" dirty="0">
                <a:solidFill>
                  <a:schemeClr val="bg1"/>
                </a:solidFill>
                <a:latin typeface="Bwhebb" pitchFamily="2" charset="0"/>
              </a:rPr>
              <a:t>%</a:t>
            </a:r>
            <a:r>
              <a:rPr lang="en-US" sz="6000" dirty="0" err="1">
                <a:solidFill>
                  <a:schemeClr val="bg1"/>
                </a:solidFill>
                <a:latin typeface="Bwhebb" pitchFamily="2" charset="0"/>
              </a:rPr>
              <a:t>v,m,</a:t>
            </a:r>
            <a:r>
              <a:rPr lang="en-US" sz="6000" dirty="0" err="1">
                <a:solidFill>
                  <a:srgbClr val="FFFF00"/>
                </a:solidFill>
                <a:latin typeface="Bwhebb" pitchFamily="2" charset="0"/>
              </a:rPr>
              <a:t>W</a:t>
            </a:r>
            <a:r>
              <a:rPr lang="en-US" sz="6000" dirty="0">
                <a:solidFill>
                  <a:schemeClr val="bg1"/>
                </a:solidFill>
                <a:latin typeface="Bwhebb" pitchFamily="2" charset="0"/>
              </a:rPr>
              <a:t> </a:t>
            </a:r>
            <a:r>
              <a:rPr lang="en-US" sz="6000" dirty="0" err="1">
                <a:solidFill>
                  <a:schemeClr val="bg1"/>
                </a:solidFill>
                <a:latin typeface="Bwhebb" pitchFamily="2" charset="0"/>
              </a:rPr>
              <a:t>lb'tu</a:t>
            </a:r>
            <a:r>
              <a:rPr lang="en-US" sz="6000" dirty="0" err="1">
                <a:solidFill>
                  <a:srgbClr val="FFFF00"/>
                </a:solidFill>
                <a:latin typeface="Bwhebb" pitchFamily="2" charset="0"/>
              </a:rPr>
              <a:t>w</a:t>
            </a:r>
            <a:r>
              <a:rPr lang="en-US" sz="6000" dirty="0">
                <a:solidFill>
                  <a:srgbClr val="FFFF00"/>
                </a:solidFill>
                <a:latin typeface="Bwhebb" pitchFamily="2" charset="0"/>
              </a:rPr>
              <a:t>&gt; </a:t>
            </a:r>
            <a:r>
              <a:rPr lang="en-US" sz="6000" dirty="0">
                <a:solidFill>
                  <a:schemeClr val="bg1"/>
                </a:solidFill>
                <a:latin typeface="Bwhebb" pitchFamily="2" charset="0"/>
              </a:rPr>
              <a:t>!</a:t>
            </a:r>
            <a:r>
              <a:rPr lang="en-US" sz="6000" dirty="0" err="1">
                <a:solidFill>
                  <a:schemeClr val="bg1"/>
                </a:solidFill>
                <a:latin typeface="Bwhebb" pitchFamily="2" charset="0"/>
              </a:rPr>
              <a:t>w"y"</a:t>
            </a:r>
            <a:r>
              <a:rPr lang="en-US" sz="6000" dirty="0" err="1">
                <a:solidFill>
                  <a:srgbClr val="FFFF00"/>
                </a:solidFill>
                <a:latin typeface="Bwhebb" pitchFamily="2" charset="0"/>
              </a:rPr>
              <a:t>w</a:t>
            </a:r>
            <a:r>
              <a:rPr lang="en-US" sz="6000" dirty="0">
                <a:solidFill>
                  <a:srgbClr val="FFFF00"/>
                </a:solidFill>
                <a:latin typeface="Bwhebb" pitchFamily="2" charset="0"/>
              </a:rPr>
              <a:t>&gt;</a:t>
            </a:r>
            <a:endParaRPr lang="en-US" sz="6000" dirty="0" smtClean="0">
              <a:solidFill>
                <a:srgbClr val="FFFF00"/>
              </a:solidFill>
              <a:latin typeface="Bwhebb" pitchFamily="2" charset="0"/>
            </a:endParaRPr>
          </a:p>
          <a:p>
            <a:r>
              <a:rPr lang="en-US" sz="6000" dirty="0" smtClean="0">
                <a:solidFill>
                  <a:schemeClr val="bg1"/>
                </a:solidFill>
                <a:latin typeface="Bwhebb" pitchFamily="2" charset="0"/>
              </a:rPr>
              <a:t>     </a:t>
            </a:r>
            <a:r>
              <a:rPr lang="en-US" sz="6000" dirty="0" err="1" smtClean="0">
                <a:solidFill>
                  <a:schemeClr val="bg1"/>
                </a:solidFill>
                <a:latin typeface="Bwhebb" pitchFamily="2" charset="0"/>
              </a:rPr>
              <a:t>hm'r</a:t>
            </a:r>
            <a:r>
              <a:rPr lang="en-US" sz="6000" dirty="0" smtClean="0">
                <a:solidFill>
                  <a:schemeClr val="bg1"/>
                </a:solidFill>
                <a:latin typeface="Bwhebb" pitchFamily="2" charset="0"/>
              </a:rPr>
              <a:t>&gt;</a:t>
            </a:r>
            <a:r>
              <a:rPr lang="en-US" sz="6000" dirty="0" err="1" smtClean="0">
                <a:solidFill>
                  <a:schemeClr val="bg1"/>
                </a:solidFill>
                <a:latin typeface="Bwhebb" pitchFamily="2" charset="0"/>
              </a:rPr>
              <a:t>g:At</a:t>
            </a:r>
            <a:r>
              <a:rPr lang="en-US" sz="6000" dirty="0" err="1" smtClean="0">
                <a:solidFill>
                  <a:srgbClr val="FFFF00"/>
                </a:solidFill>
                <a:latin typeface="Bwhebb" pitchFamily="2" charset="0"/>
              </a:rPr>
              <a:t>w</a:t>
            </a:r>
            <a:r>
              <a:rPr lang="en-US" sz="6000" dirty="0">
                <a:solidFill>
                  <a:srgbClr val="FFFF00"/>
                </a:solidFill>
                <a:latin typeface="Bwhebb" pitchFamily="2" charset="0"/>
              </a:rPr>
              <a:t>&gt; </a:t>
            </a:r>
            <a:r>
              <a:rPr lang="en-US" sz="6000" dirty="0" err="1">
                <a:solidFill>
                  <a:schemeClr val="bg1"/>
                </a:solidFill>
                <a:latin typeface="Bwhebb" pitchFamily="2" charset="0"/>
              </a:rPr>
              <a:t>tp;ydI</a:t>
            </a:r>
            <a:r>
              <a:rPr lang="en-US" sz="6000" dirty="0" err="1">
                <a:solidFill>
                  <a:srgbClr val="FFFF00"/>
                </a:solidFill>
                <a:latin typeface="Bwhebb" pitchFamily="2" charset="0"/>
              </a:rPr>
              <a:t>w</a:t>
            </a:r>
            <a:r>
              <a:rPr lang="en-US" sz="6000" dirty="0">
                <a:solidFill>
                  <a:srgbClr val="FFFF00"/>
                </a:solidFill>
                <a:latin typeface="Bwhebb" pitchFamily="2" charset="0"/>
              </a:rPr>
              <a:t>&gt; </a:t>
            </a:r>
            <a:r>
              <a:rPr lang="en-US" sz="6000" dirty="0" err="1">
                <a:solidFill>
                  <a:schemeClr val="bg1"/>
                </a:solidFill>
                <a:latin typeface="Bwhebb" pitchFamily="2" charset="0"/>
              </a:rPr>
              <a:t>zn:K</a:t>
            </a:r>
            <a:r>
              <a:rPr lang="en-US" sz="6000" dirty="0">
                <a:solidFill>
                  <a:schemeClr val="bg1"/>
                </a:solidFill>
                <a:latin typeface="Bwhebb" pitchFamily="2" charset="0"/>
              </a:rPr>
              <a:t>]</a:t>
            </a:r>
            <a:r>
              <a:rPr lang="en-US" sz="6000" dirty="0" err="1">
                <a:solidFill>
                  <a:schemeClr val="bg1"/>
                </a:solidFill>
                <a:latin typeface="Bwhebb" pitchFamily="2" charset="0"/>
              </a:rPr>
              <a:t>v.a</a:t>
            </a:r>
            <a:r>
              <a:rPr lang="en-US" sz="6000" dirty="0">
                <a:solidFill>
                  <a:schemeClr val="bg1"/>
                </a:solidFill>
                <a:latin typeface="Bwhebb" pitchFamily="2" charset="0"/>
              </a:rPr>
              <a:t>; </a:t>
            </a:r>
            <a:r>
              <a:rPr lang="en-US" sz="6000" dirty="0" err="1">
                <a:solidFill>
                  <a:schemeClr val="bg1"/>
                </a:solidFill>
                <a:latin typeface="Bwhebb" pitchFamily="2" charset="0"/>
              </a:rPr>
              <a:t>rm,GO</a:t>
            </a:r>
            <a:r>
              <a:rPr lang="en-US" sz="6000" dirty="0">
                <a:solidFill>
                  <a:schemeClr val="bg1"/>
                </a:solidFill>
                <a:latin typeface="Bwhebb" pitchFamily="2" charset="0"/>
              </a:rPr>
              <a:t> </a:t>
            </a:r>
            <a:r>
              <a:rPr lang="en-US" sz="6000" dirty="0" err="1">
                <a:solidFill>
                  <a:srgbClr val="FFFF00"/>
                </a:solidFill>
                <a:latin typeface="Bwhebb" pitchFamily="2" charset="0"/>
              </a:rPr>
              <a:t>ynEb.W</a:t>
            </a:r>
            <a:r>
              <a:rPr lang="en-US" sz="6000" dirty="0">
                <a:solidFill>
                  <a:srgbClr val="FFFF00"/>
                </a:solidFill>
                <a:latin typeface="Bwhebb" pitchFamily="2" charset="0"/>
              </a:rPr>
              <a:t> </a:t>
            </a:r>
            <a:r>
              <a:rPr lang="en-US" sz="6000" dirty="0" smtClean="0">
                <a:solidFill>
                  <a:schemeClr val="bg1"/>
                </a:solidFill>
                <a:latin typeface="Bwhebb" pitchFamily="2" charset="0"/>
              </a:rPr>
              <a:t>6</a:t>
            </a:r>
            <a:endParaRPr lang="en-US" sz="6000" dirty="0">
              <a:solidFill>
                <a:schemeClr val="bg1"/>
              </a:solidFill>
              <a:latin typeface="Bwhebb" pitchFamily="2" charset="0"/>
            </a:endParaRPr>
          </a:p>
        </p:txBody>
      </p:sp>
      <p:sp>
        <p:nvSpPr>
          <p:cNvPr id="4" name="Rectangle 2"/>
          <p:cNvSpPr>
            <a:spLocks noChangeArrowheads="1"/>
          </p:cNvSpPr>
          <p:nvPr/>
        </p:nvSpPr>
        <p:spPr bwMode="auto">
          <a:xfrm>
            <a:off x="1629916" y="161819"/>
            <a:ext cx="7632848" cy="1200329"/>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tab pos="4895850" algn="l"/>
              </a:tabLst>
            </a:pPr>
            <a:r>
              <a:rPr kumimoji="0" lang="en-US" altLang="zh-TW" sz="36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Reading Practice (1 Chronicles 1:1-6)</a:t>
            </a:r>
            <a:endParaRPr kumimoji="0" lang="en-US" altLang="zh-TW" sz="3600" b="1" i="0" u="none" strike="noStrike" cap="none" normalizeH="0" baseline="0" dirty="0" smtClean="0">
              <a:ln>
                <a:noFill/>
              </a:ln>
              <a:solidFill>
                <a:srgbClr val="FFFF00"/>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tab pos="4895850" algn="l"/>
              </a:tabLst>
            </a:pPr>
            <a:r>
              <a:rPr kumimoji="0" lang="zh-TW" altLang="en-US" sz="36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閱讀練習 （歷代志上 </a:t>
            </a:r>
            <a:r>
              <a:rPr kumimoji="0" lang="en-US" altLang="zh-TW" sz="36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1:1-6)</a:t>
            </a:r>
            <a:endParaRPr kumimoji="0" lang="zh-TW" altLang="en-US" sz="3600" b="1" i="0" u="none" strike="noStrike" cap="none" normalizeH="0" baseline="0" dirty="0" smtClean="0">
              <a:ln>
                <a:noFill/>
              </a:ln>
              <a:solidFill>
                <a:srgbClr val="FFFF00"/>
              </a:solidFill>
              <a:effectLst/>
              <a:cs typeface="Arial" pitchFamily="34" charset="0"/>
            </a:endParaRPr>
          </a:p>
        </p:txBody>
      </p:sp>
    </p:spTree>
    <p:extLst>
      <p:ext uri="{BB962C8B-B14F-4D97-AF65-F5344CB8AC3E}">
        <p14:creationId xmlns:p14="http://schemas.microsoft.com/office/powerpoint/2010/main" val="28714853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6956" y="1628800"/>
            <a:ext cx="11881320" cy="4708981"/>
          </a:xfrm>
          <a:prstGeom prst="rect">
            <a:avLst/>
          </a:prstGeom>
          <a:solidFill>
            <a:srgbClr val="002060"/>
          </a:solidFill>
        </p:spPr>
        <p:txBody>
          <a:bodyPr wrap="square">
            <a:spAutoFit/>
          </a:bodyPr>
          <a:lstStyle/>
          <a:p>
            <a:r>
              <a:rPr lang="en-US" sz="6000" dirty="0" smtClean="0">
                <a:solidFill>
                  <a:schemeClr val="bg1"/>
                </a:solidFill>
                <a:latin typeface="Bwhebb" pitchFamily="2" charset="0"/>
              </a:rPr>
              <a:t>             </a:t>
            </a:r>
            <a:r>
              <a:rPr lang="en-US" sz="6000" dirty="0" err="1" smtClean="0">
                <a:solidFill>
                  <a:schemeClr val="bg1"/>
                </a:solidFill>
                <a:latin typeface="Bwhebb" pitchFamily="2" charset="0"/>
              </a:rPr>
              <a:t>hv'ylia</a:t>
            </a:r>
            <a:r>
              <a:rPr lang="en-US" sz="6000" dirty="0">
                <a:solidFill>
                  <a:schemeClr val="bg1"/>
                </a:solidFill>
                <a:latin typeface="Bwhebb" pitchFamily="2" charset="0"/>
              </a:rPr>
              <a:t>/ !</a:t>
            </a:r>
            <a:r>
              <a:rPr lang="en-US" sz="6000" dirty="0" err="1">
                <a:solidFill>
                  <a:schemeClr val="bg1"/>
                </a:solidFill>
                <a:latin typeface="Bwhebb" pitchFamily="2" charset="0"/>
              </a:rPr>
              <a:t>w"y</a:t>
            </a:r>
            <a:r>
              <a:rPr lang="en-US" sz="6000" dirty="0">
                <a:solidFill>
                  <a:schemeClr val="bg1"/>
                </a:solidFill>
                <a:latin typeface="Bwhebb" pitchFamily="2" charset="0"/>
              </a:rPr>
              <a:t>" </a:t>
            </a:r>
            <a:r>
              <a:rPr lang="en-US" sz="6000" dirty="0" err="1">
                <a:solidFill>
                  <a:srgbClr val="FFFF00"/>
                </a:solidFill>
                <a:latin typeface="Bwhebb" pitchFamily="2" charset="0"/>
              </a:rPr>
              <a:t>ynEb.W</a:t>
            </a:r>
            <a:r>
              <a:rPr lang="en-US" sz="6000" dirty="0">
                <a:solidFill>
                  <a:srgbClr val="FFFF00"/>
                </a:solidFill>
                <a:latin typeface="Bwhebb" pitchFamily="2" charset="0"/>
              </a:rPr>
              <a:t> </a:t>
            </a:r>
            <a:r>
              <a:rPr lang="en-US" sz="6000" dirty="0">
                <a:solidFill>
                  <a:schemeClr val="bg1"/>
                </a:solidFill>
                <a:latin typeface="Bwhebb" pitchFamily="2" charset="0"/>
              </a:rPr>
              <a:t>7</a:t>
            </a:r>
          </a:p>
          <a:p>
            <a:r>
              <a:rPr lang="en-US" sz="6000" dirty="0" smtClean="0">
                <a:solidFill>
                  <a:schemeClr val="bg1"/>
                </a:solidFill>
                <a:latin typeface="Bwhebb" pitchFamily="2" charset="0"/>
              </a:rPr>
              <a:t>         ~</a:t>
            </a:r>
            <a:r>
              <a:rPr lang="en-US" sz="6000" dirty="0" err="1">
                <a:solidFill>
                  <a:schemeClr val="bg1"/>
                </a:solidFill>
                <a:latin typeface="Bwhebb" pitchFamily="2" charset="0"/>
              </a:rPr>
              <a:t>ynId'Ar</a:t>
            </a:r>
            <a:r>
              <a:rPr lang="en-US" sz="6000" dirty="0" err="1">
                <a:solidFill>
                  <a:srgbClr val="FFFF00"/>
                </a:solidFill>
                <a:latin typeface="Bwhebb" pitchFamily="2" charset="0"/>
              </a:rPr>
              <a:t>w</a:t>
            </a:r>
            <a:r>
              <a:rPr lang="en-US" sz="6000" dirty="0">
                <a:solidFill>
                  <a:srgbClr val="FFFF00"/>
                </a:solidFill>
                <a:latin typeface="Bwhebb" pitchFamily="2" charset="0"/>
              </a:rPr>
              <a:t>&gt; </a:t>
            </a:r>
            <a:r>
              <a:rPr lang="en-US" sz="6000" dirty="0">
                <a:solidFill>
                  <a:schemeClr val="bg1"/>
                </a:solidFill>
                <a:latin typeface="Bwhebb" pitchFamily="2" charset="0"/>
              </a:rPr>
              <a:t>~</a:t>
            </a:r>
            <a:r>
              <a:rPr lang="en-US" sz="6000" dirty="0" err="1">
                <a:solidFill>
                  <a:schemeClr val="bg1"/>
                </a:solidFill>
                <a:latin typeface="Bwhebb" pitchFamily="2" charset="0"/>
              </a:rPr>
              <a:t>yTiKi</a:t>
            </a:r>
            <a:r>
              <a:rPr lang="en-US" sz="6000" dirty="0">
                <a:solidFill>
                  <a:schemeClr val="bg1"/>
                </a:solidFill>
                <a:latin typeface="Bwhebb" pitchFamily="2" charset="0"/>
              </a:rPr>
              <a:t> </a:t>
            </a:r>
            <a:r>
              <a:rPr lang="en-US" sz="6000" dirty="0" err="1">
                <a:solidFill>
                  <a:schemeClr val="bg1"/>
                </a:solidFill>
                <a:latin typeface="Bwhebb" pitchFamily="2" charset="0"/>
              </a:rPr>
              <a:t>hv'yvir</a:t>
            </a:r>
            <a:r>
              <a:rPr lang="en-US" sz="6000" dirty="0">
                <a:solidFill>
                  <a:schemeClr val="bg1"/>
                </a:solidFill>
                <a:latin typeface="Bwhebb" pitchFamily="2" charset="0"/>
              </a:rPr>
              <a:t>&gt;</a:t>
            </a:r>
            <a:r>
              <a:rPr lang="en-US" sz="6000" dirty="0" err="1">
                <a:solidFill>
                  <a:schemeClr val="bg1"/>
                </a:solidFill>
                <a:latin typeface="Bwhebb" pitchFamily="2" charset="0"/>
              </a:rPr>
              <a:t>t;</a:t>
            </a:r>
            <a:r>
              <a:rPr lang="en-US" sz="6000" dirty="0" err="1">
                <a:solidFill>
                  <a:srgbClr val="FFFF00"/>
                </a:solidFill>
                <a:latin typeface="Bwhebb" pitchFamily="2" charset="0"/>
              </a:rPr>
              <a:t>w</a:t>
            </a:r>
            <a:r>
              <a:rPr lang="en-US" sz="6000" dirty="0">
                <a:solidFill>
                  <a:srgbClr val="FFFF00"/>
                </a:solidFill>
                <a:latin typeface="Bwhebb" pitchFamily="2" charset="0"/>
              </a:rPr>
              <a:t>&gt;</a:t>
            </a:r>
            <a:r>
              <a:rPr lang="en-US" sz="6000" dirty="0" smtClean="0">
                <a:solidFill>
                  <a:srgbClr val="FFFF00"/>
                </a:solidFill>
                <a:latin typeface="Bwhebb" pitchFamily="2" charset="0"/>
              </a:rPr>
              <a:t>  </a:t>
            </a:r>
          </a:p>
          <a:p>
            <a:r>
              <a:rPr lang="en-US" sz="6000" dirty="0" smtClean="0">
                <a:solidFill>
                  <a:schemeClr val="bg1"/>
                </a:solidFill>
                <a:latin typeface="Bwhebb" pitchFamily="2" charset="0"/>
              </a:rPr>
              <a:t>       ![;</a:t>
            </a:r>
            <a:r>
              <a:rPr lang="en-US" sz="6000" dirty="0" err="1">
                <a:solidFill>
                  <a:schemeClr val="bg1"/>
                </a:solidFill>
                <a:latin typeface="Bwhebb" pitchFamily="2" charset="0"/>
              </a:rPr>
              <a:t>n"k.</a:t>
            </a:r>
            <a:r>
              <a:rPr lang="en-US" sz="6000" dirty="0" err="1">
                <a:solidFill>
                  <a:srgbClr val="FFFF00"/>
                </a:solidFill>
                <a:latin typeface="Bwhebb" pitchFamily="2" charset="0"/>
              </a:rPr>
              <a:t>W</a:t>
            </a:r>
            <a:r>
              <a:rPr lang="en-US" sz="6000" dirty="0">
                <a:solidFill>
                  <a:schemeClr val="bg1"/>
                </a:solidFill>
                <a:latin typeface="Bwhebb" pitchFamily="2" charset="0"/>
              </a:rPr>
              <a:t> </a:t>
            </a:r>
            <a:r>
              <a:rPr lang="en-US" sz="6000" dirty="0" err="1">
                <a:solidFill>
                  <a:schemeClr val="bg1"/>
                </a:solidFill>
                <a:latin typeface="Bwhebb" pitchFamily="2" charset="0"/>
              </a:rPr>
              <a:t>jWP</a:t>
            </a:r>
            <a:r>
              <a:rPr lang="en-US" sz="6000" dirty="0">
                <a:solidFill>
                  <a:schemeClr val="bg1"/>
                </a:solidFill>
                <a:latin typeface="Bwhebb" pitchFamily="2" charset="0"/>
              </a:rPr>
              <a:t> ~</a:t>
            </a:r>
            <a:r>
              <a:rPr lang="en-US" sz="6000" dirty="0" err="1">
                <a:solidFill>
                  <a:schemeClr val="bg1"/>
                </a:solidFill>
                <a:latin typeface="Bwhebb" pitchFamily="2" charset="0"/>
              </a:rPr>
              <a:t>yIr;c.mi</a:t>
            </a:r>
            <a:r>
              <a:rPr lang="en-US" sz="6000" dirty="0" err="1">
                <a:solidFill>
                  <a:srgbClr val="FFFF00"/>
                </a:solidFill>
                <a:latin typeface="Bwhebb" pitchFamily="2" charset="0"/>
              </a:rPr>
              <a:t>W</a:t>
            </a:r>
            <a:r>
              <a:rPr lang="en-US" sz="6000" dirty="0">
                <a:solidFill>
                  <a:schemeClr val="bg1"/>
                </a:solidFill>
                <a:latin typeface="Bwhebb" pitchFamily="2" charset="0"/>
              </a:rPr>
              <a:t> </a:t>
            </a:r>
            <a:r>
              <a:rPr lang="en-US" sz="6000" dirty="0" err="1">
                <a:solidFill>
                  <a:schemeClr val="bg1"/>
                </a:solidFill>
                <a:latin typeface="Bwhebb" pitchFamily="2" charset="0"/>
              </a:rPr>
              <a:t>vWK</a:t>
            </a:r>
            <a:r>
              <a:rPr lang="en-US" sz="6000" dirty="0">
                <a:solidFill>
                  <a:schemeClr val="bg1"/>
                </a:solidFill>
                <a:latin typeface="Bwhebb" pitchFamily="2" charset="0"/>
              </a:rPr>
              <a:t> ~x' </a:t>
            </a:r>
            <a:r>
              <a:rPr lang="en-US" sz="6000" dirty="0" err="1">
                <a:solidFill>
                  <a:srgbClr val="FFFF00"/>
                </a:solidFill>
                <a:latin typeface="Bwhebb" pitchFamily="2" charset="0"/>
              </a:rPr>
              <a:t>ynEB</a:t>
            </a:r>
            <a:r>
              <a:rPr lang="en-US" sz="6000" dirty="0">
                <a:solidFill>
                  <a:srgbClr val="FFFF00"/>
                </a:solidFill>
                <a:latin typeface="Bwhebb" pitchFamily="2" charset="0"/>
              </a:rPr>
              <a:t>. </a:t>
            </a:r>
            <a:r>
              <a:rPr lang="en-US" sz="6000" dirty="0">
                <a:solidFill>
                  <a:schemeClr val="bg1"/>
                </a:solidFill>
                <a:latin typeface="Bwhebb" pitchFamily="2" charset="0"/>
              </a:rPr>
              <a:t>8</a:t>
            </a:r>
          </a:p>
          <a:p>
            <a:r>
              <a:rPr lang="en-US" sz="6000" dirty="0" smtClean="0">
                <a:solidFill>
                  <a:schemeClr val="bg1"/>
                </a:solidFill>
                <a:latin typeface="Bwhebb" pitchFamily="2" charset="0"/>
              </a:rPr>
              <a:t>         </a:t>
            </a:r>
            <a:r>
              <a:rPr lang="en-US" sz="6000" dirty="0" err="1" smtClean="0">
                <a:solidFill>
                  <a:schemeClr val="bg1"/>
                </a:solidFill>
                <a:latin typeface="Bwhebb" pitchFamily="2" charset="0"/>
              </a:rPr>
              <a:t>aT'b.s;</a:t>
            </a:r>
            <a:r>
              <a:rPr lang="en-US" sz="6000" dirty="0" err="1" smtClean="0">
                <a:solidFill>
                  <a:srgbClr val="FFFF00"/>
                </a:solidFill>
                <a:latin typeface="Bwhebb" pitchFamily="2" charset="0"/>
              </a:rPr>
              <a:t>w</a:t>
            </a:r>
            <a:r>
              <a:rPr lang="en-US" sz="6000" dirty="0">
                <a:solidFill>
                  <a:srgbClr val="FFFF00"/>
                </a:solidFill>
                <a:latin typeface="Bwhebb" pitchFamily="2" charset="0"/>
              </a:rPr>
              <a:t>&gt; </a:t>
            </a:r>
            <a:r>
              <a:rPr lang="en-US" sz="6000" dirty="0" err="1">
                <a:solidFill>
                  <a:schemeClr val="bg1"/>
                </a:solidFill>
                <a:latin typeface="Bwhebb" pitchFamily="2" charset="0"/>
              </a:rPr>
              <a:t>hl'ywIx</a:t>
            </a:r>
            <a:r>
              <a:rPr lang="en-US" sz="6000" dirty="0">
                <a:solidFill>
                  <a:schemeClr val="bg1"/>
                </a:solidFill>
                <a:latin typeface="Bwhebb" pitchFamily="2" charset="0"/>
              </a:rPr>
              <a:t>]</a:t>
            </a:r>
            <a:r>
              <a:rPr lang="en-US" sz="6000" dirty="0">
                <a:solidFill>
                  <a:srgbClr val="FFFF00"/>
                </a:solidFill>
                <a:latin typeface="Bwhebb" pitchFamily="2" charset="0"/>
              </a:rPr>
              <a:t>w: </a:t>
            </a:r>
            <a:r>
              <a:rPr lang="en-US" sz="6000" dirty="0" err="1">
                <a:solidFill>
                  <a:schemeClr val="bg1"/>
                </a:solidFill>
                <a:latin typeface="Bwhebb" pitchFamily="2" charset="0"/>
              </a:rPr>
              <a:t>ab's</a:t>
            </a:r>
            <a:r>
              <a:rPr lang="en-US" sz="6000" dirty="0">
                <a:solidFill>
                  <a:schemeClr val="bg1"/>
                </a:solidFill>
                <a:latin typeface="Bwhebb" pitchFamily="2" charset="0"/>
              </a:rPr>
              <a:t>. </a:t>
            </a:r>
            <a:r>
              <a:rPr lang="en-US" sz="6000" dirty="0" err="1">
                <a:solidFill>
                  <a:schemeClr val="bg1"/>
                </a:solidFill>
                <a:latin typeface="Bwhebb" pitchFamily="2" charset="0"/>
              </a:rPr>
              <a:t>vWk</a:t>
            </a:r>
            <a:r>
              <a:rPr lang="en-US" sz="6000" dirty="0">
                <a:solidFill>
                  <a:schemeClr val="bg1"/>
                </a:solidFill>
                <a:latin typeface="Bwhebb" pitchFamily="2" charset="0"/>
              </a:rPr>
              <a:t> </a:t>
            </a:r>
            <a:r>
              <a:rPr lang="en-US" sz="6000" dirty="0" err="1">
                <a:solidFill>
                  <a:srgbClr val="FFFF00"/>
                </a:solidFill>
                <a:latin typeface="Bwhebb" pitchFamily="2" charset="0"/>
              </a:rPr>
              <a:t>ynEb.W</a:t>
            </a:r>
            <a:r>
              <a:rPr lang="en-US" sz="6000" dirty="0">
                <a:solidFill>
                  <a:schemeClr val="bg1"/>
                </a:solidFill>
                <a:latin typeface="Bwhebb" pitchFamily="2" charset="0"/>
              </a:rPr>
              <a:t> 9</a:t>
            </a:r>
          </a:p>
          <a:p>
            <a:r>
              <a:rPr lang="en-US" sz="6000" dirty="0" smtClean="0">
                <a:solidFill>
                  <a:schemeClr val="bg1"/>
                </a:solidFill>
                <a:latin typeface="Bwhebb" pitchFamily="2" charset="0"/>
              </a:rPr>
              <a:t>    !</a:t>
            </a:r>
            <a:r>
              <a:rPr lang="en-US" sz="6000" dirty="0" err="1">
                <a:solidFill>
                  <a:schemeClr val="bg1"/>
                </a:solidFill>
                <a:latin typeface="Bwhebb" pitchFamily="2" charset="0"/>
              </a:rPr>
              <a:t>d'd</a:t>
            </a:r>
            <a:r>
              <a:rPr lang="en-US" sz="6000" dirty="0">
                <a:solidFill>
                  <a:srgbClr val="FFFF00"/>
                </a:solidFill>
                <a:latin typeface="Bwhebb" pitchFamily="2" charset="0"/>
              </a:rPr>
              <a:t>&gt;W</a:t>
            </a:r>
            <a:r>
              <a:rPr lang="en-US" sz="6000" dirty="0">
                <a:solidFill>
                  <a:schemeClr val="bg1"/>
                </a:solidFill>
                <a:latin typeface="Bwhebb" pitchFamily="2" charset="0"/>
              </a:rPr>
              <a:t> </a:t>
            </a:r>
            <a:r>
              <a:rPr lang="en-US" sz="6000" dirty="0" err="1">
                <a:solidFill>
                  <a:schemeClr val="bg1"/>
                </a:solidFill>
                <a:latin typeface="Bwhebb" pitchFamily="2" charset="0"/>
              </a:rPr>
              <a:t>ab'v</a:t>
            </a:r>
            <a:r>
              <a:rPr lang="en-US" sz="6000" dirty="0">
                <a:solidFill>
                  <a:schemeClr val="bg1"/>
                </a:solidFill>
                <a:latin typeface="Bwhebb" pitchFamily="2" charset="0"/>
              </a:rPr>
              <a:t>. am'[.r; </a:t>
            </a:r>
            <a:r>
              <a:rPr lang="en-US" sz="6000" dirty="0" err="1">
                <a:solidFill>
                  <a:srgbClr val="FFFF00"/>
                </a:solidFill>
                <a:latin typeface="Bwhebb" pitchFamily="2" charset="0"/>
              </a:rPr>
              <a:t>ynEb.W</a:t>
            </a:r>
            <a:r>
              <a:rPr lang="en-US" sz="6000" dirty="0">
                <a:solidFill>
                  <a:schemeClr val="bg1"/>
                </a:solidFill>
                <a:latin typeface="Bwhebb" pitchFamily="2" charset="0"/>
              </a:rPr>
              <a:t> </a:t>
            </a:r>
            <a:r>
              <a:rPr lang="en-US" sz="6000" dirty="0" err="1">
                <a:solidFill>
                  <a:schemeClr val="bg1"/>
                </a:solidFill>
                <a:latin typeface="Bwhebb" pitchFamily="2" charset="0"/>
              </a:rPr>
              <a:t>ak'T.b.s;</a:t>
            </a:r>
            <a:r>
              <a:rPr lang="en-US" sz="6000" dirty="0" err="1">
                <a:solidFill>
                  <a:srgbClr val="FFFF00"/>
                </a:solidFill>
                <a:latin typeface="Bwhebb" pitchFamily="2" charset="0"/>
              </a:rPr>
              <a:t>w</a:t>
            </a:r>
            <a:r>
              <a:rPr lang="en-US" sz="6000" dirty="0">
                <a:solidFill>
                  <a:srgbClr val="FFFF00"/>
                </a:solidFill>
                <a:latin typeface="Bwhebb" pitchFamily="2" charset="0"/>
              </a:rPr>
              <a:t>&gt; </a:t>
            </a:r>
            <a:r>
              <a:rPr lang="en-US" sz="6000" dirty="0">
                <a:solidFill>
                  <a:schemeClr val="bg1"/>
                </a:solidFill>
                <a:latin typeface="Bwhebb" pitchFamily="2" charset="0"/>
              </a:rPr>
              <a:t>am'[.</a:t>
            </a:r>
            <a:r>
              <a:rPr lang="en-US" sz="6000" dirty="0" err="1">
                <a:solidFill>
                  <a:schemeClr val="bg1"/>
                </a:solidFill>
                <a:latin typeface="Bwhebb" pitchFamily="2" charset="0"/>
              </a:rPr>
              <a:t>r;</a:t>
            </a:r>
            <a:r>
              <a:rPr lang="en-US" sz="6000" dirty="0" err="1">
                <a:solidFill>
                  <a:srgbClr val="FFFF00"/>
                </a:solidFill>
                <a:latin typeface="Bwhebb" pitchFamily="2" charset="0"/>
              </a:rPr>
              <a:t>w</a:t>
            </a:r>
            <a:r>
              <a:rPr lang="en-US" sz="6000" dirty="0">
                <a:solidFill>
                  <a:srgbClr val="FFFF00"/>
                </a:solidFill>
                <a:latin typeface="Bwhebb" pitchFamily="2" charset="0"/>
              </a:rPr>
              <a:t>&gt; </a:t>
            </a:r>
          </a:p>
        </p:txBody>
      </p:sp>
      <p:sp>
        <p:nvSpPr>
          <p:cNvPr id="2" name="Rectangle 1"/>
          <p:cNvSpPr/>
          <p:nvPr/>
        </p:nvSpPr>
        <p:spPr>
          <a:xfrm>
            <a:off x="1197868" y="260648"/>
            <a:ext cx="8208912" cy="1200329"/>
          </a:xfrm>
          <a:prstGeom prst="rect">
            <a:avLst/>
          </a:prstGeom>
          <a:solidFill>
            <a:srgbClr val="002060"/>
          </a:solidFill>
        </p:spPr>
        <p:txBody>
          <a:bodyPr wrap="square">
            <a:spAutoFit/>
          </a:bodyPr>
          <a:lstStyle/>
          <a:p>
            <a:pPr lvl="0" algn="ctr">
              <a:tabLst>
                <a:tab pos="4895850" algn="l"/>
              </a:tabLst>
            </a:pPr>
            <a:r>
              <a:rPr lang="en-US" altLang="zh-TW" sz="3600" b="1" dirty="0">
                <a:solidFill>
                  <a:srgbClr val="FFFF00"/>
                </a:solidFill>
                <a:latin typeface="Times New Roman" pitchFamily="18" charset="0"/>
                <a:ea typeface="PMingLiU" pitchFamily="18" charset="-120"/>
                <a:cs typeface="Times New Roman" pitchFamily="18" charset="0"/>
              </a:rPr>
              <a:t>Reading Practice (1 Chronicles </a:t>
            </a:r>
            <a:r>
              <a:rPr lang="en-US" altLang="zh-TW" sz="3600" b="1" dirty="0" smtClean="0">
                <a:solidFill>
                  <a:srgbClr val="FFFF00"/>
                </a:solidFill>
                <a:latin typeface="Times New Roman" pitchFamily="18" charset="0"/>
                <a:ea typeface="PMingLiU" pitchFamily="18" charset="-120"/>
                <a:cs typeface="Times New Roman" pitchFamily="18" charset="0"/>
              </a:rPr>
              <a:t>1:7-9</a:t>
            </a:r>
            <a:r>
              <a:rPr lang="en-US" altLang="zh-TW" sz="3600" b="1" dirty="0">
                <a:solidFill>
                  <a:srgbClr val="FFFF00"/>
                </a:solidFill>
                <a:latin typeface="Times New Roman" pitchFamily="18" charset="0"/>
                <a:ea typeface="PMingLiU" pitchFamily="18" charset="-120"/>
                <a:cs typeface="Times New Roman" pitchFamily="18" charset="0"/>
              </a:rPr>
              <a:t>)</a:t>
            </a:r>
            <a:endParaRPr lang="en-US" altLang="zh-TW" sz="3600" b="1" dirty="0">
              <a:solidFill>
                <a:srgbClr val="FFFF00"/>
              </a:solidFill>
              <a:cs typeface="Arial" pitchFamily="34" charset="0"/>
            </a:endParaRPr>
          </a:p>
          <a:p>
            <a:pPr lvl="0" algn="ctr" eaLnBrk="0" hangingPunct="0">
              <a:tabLst>
                <a:tab pos="4895850" algn="l"/>
              </a:tabLst>
            </a:pPr>
            <a:r>
              <a:rPr lang="zh-TW" altLang="en-US" sz="3600" b="1" dirty="0">
                <a:solidFill>
                  <a:srgbClr val="FFFF00"/>
                </a:solidFill>
                <a:latin typeface="Times New Roman" pitchFamily="18" charset="0"/>
                <a:ea typeface="PMingLiU" pitchFamily="18" charset="-120"/>
                <a:cs typeface="Times New Roman" pitchFamily="18" charset="0"/>
              </a:rPr>
              <a:t>閱讀練習 （歷代志</a:t>
            </a:r>
            <a:r>
              <a:rPr lang="zh-TW" altLang="en-US" sz="3600" b="1" dirty="0" smtClean="0">
                <a:solidFill>
                  <a:srgbClr val="FFFF00"/>
                </a:solidFill>
                <a:latin typeface="Times New Roman" pitchFamily="18" charset="0"/>
                <a:ea typeface="PMingLiU" pitchFamily="18" charset="-120"/>
                <a:cs typeface="Times New Roman" pitchFamily="18" charset="0"/>
              </a:rPr>
              <a:t>上 </a:t>
            </a:r>
            <a:r>
              <a:rPr lang="en-US" altLang="zh-TW" sz="3600" b="1" dirty="0" smtClean="0">
                <a:solidFill>
                  <a:srgbClr val="FFFF00"/>
                </a:solidFill>
                <a:latin typeface="Times New Roman" pitchFamily="18" charset="0"/>
                <a:ea typeface="PMingLiU" pitchFamily="18" charset="-120"/>
                <a:cs typeface="Times New Roman" pitchFamily="18" charset="0"/>
              </a:rPr>
              <a:t>1:7-9)</a:t>
            </a:r>
            <a:endParaRPr lang="zh-TW" altLang="en-US" sz="3600" b="1" dirty="0">
              <a:solidFill>
                <a:srgbClr val="FFFF00"/>
              </a:solidFill>
              <a:cs typeface="Arial" pitchFamily="34" charset="0"/>
            </a:endParaRPr>
          </a:p>
        </p:txBody>
      </p:sp>
    </p:spTree>
    <p:extLst>
      <p:ext uri="{BB962C8B-B14F-4D97-AF65-F5344CB8AC3E}">
        <p14:creationId xmlns:p14="http://schemas.microsoft.com/office/powerpoint/2010/main" val="25820817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descr="Prayerbook Hebrew : EKS Publishing, Classical Hebrew for Every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0196" y="1052736"/>
            <a:ext cx="7753350" cy="55530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odern Hebrew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898" y="141777"/>
            <a:ext cx="2198555"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9573" name="Picture 5" descr="God | Learn Hebrew with Natasha Shab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11" y="1604817"/>
            <a:ext cx="2366242" cy="1463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https://yiddishkeit101.files.wordpress.com/2015/05/hebrew-word-of-the-day-chocolate.jpg?w=5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628" y="3321295"/>
            <a:ext cx="3900433" cy="292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152659" y="288522"/>
            <a:ext cx="6092825" cy="584775"/>
          </a:xfrm>
          <a:prstGeom prst="rect">
            <a:avLst/>
          </a:prstGeom>
          <a:solidFill>
            <a:srgbClr val="002060"/>
          </a:solidFill>
        </p:spPr>
        <p:txBody>
          <a:bodyPr>
            <a:spAutoFit/>
          </a:bodyPr>
          <a:lstStyle/>
          <a:p>
            <a:pPr lvl="0" algn="ctr">
              <a:tabLst>
                <a:tab pos="4895850" algn="l"/>
              </a:tabLst>
            </a:pPr>
            <a:r>
              <a:rPr lang="en-US" altLang="zh-TW" sz="3200" b="1" dirty="0">
                <a:solidFill>
                  <a:srgbClr val="FFFF00"/>
                </a:solidFill>
                <a:latin typeface="Times New Roman" pitchFamily="18" charset="0"/>
                <a:ea typeface="PMingLiU" pitchFamily="18" charset="-120"/>
                <a:cs typeface="Times New Roman" pitchFamily="18" charset="0"/>
              </a:rPr>
              <a:t>Reading </a:t>
            </a:r>
            <a:r>
              <a:rPr lang="en-US" altLang="zh-TW" sz="3200" b="1" dirty="0" smtClean="0">
                <a:solidFill>
                  <a:srgbClr val="FFFF00"/>
                </a:solidFill>
                <a:latin typeface="Times New Roman" pitchFamily="18" charset="0"/>
                <a:ea typeface="PMingLiU" pitchFamily="18" charset="-120"/>
                <a:cs typeface="Times New Roman" pitchFamily="18" charset="0"/>
              </a:rPr>
              <a:t>Practice </a:t>
            </a:r>
            <a:r>
              <a:rPr lang="zh-TW" altLang="en-US" sz="3200" b="1" dirty="0" smtClean="0">
                <a:solidFill>
                  <a:srgbClr val="FFFF00"/>
                </a:solidFill>
                <a:latin typeface="Times New Roman" pitchFamily="18" charset="0"/>
                <a:ea typeface="PMingLiU" pitchFamily="18" charset="-120"/>
                <a:cs typeface="Times New Roman" pitchFamily="18" charset="0"/>
              </a:rPr>
              <a:t>閱</a:t>
            </a:r>
            <a:r>
              <a:rPr lang="zh-TW" altLang="en-US" sz="3200" b="1" dirty="0">
                <a:solidFill>
                  <a:srgbClr val="FFFF00"/>
                </a:solidFill>
                <a:latin typeface="Times New Roman" pitchFamily="18" charset="0"/>
                <a:ea typeface="PMingLiU" pitchFamily="18" charset="-120"/>
                <a:cs typeface="Times New Roman" pitchFamily="18" charset="0"/>
              </a:rPr>
              <a:t>讀練習 </a:t>
            </a:r>
            <a:endParaRPr lang="en-US" sz="3200" dirty="0"/>
          </a:p>
        </p:txBody>
      </p:sp>
    </p:spTree>
    <p:extLst>
      <p:ext uri="{BB962C8B-B14F-4D97-AF65-F5344CB8AC3E}">
        <p14:creationId xmlns:p14="http://schemas.microsoft.com/office/powerpoint/2010/main" val="23457129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66020" y="288521"/>
            <a:ext cx="6092825" cy="646331"/>
          </a:xfrm>
          <a:prstGeom prst="rect">
            <a:avLst/>
          </a:prstGeom>
          <a:solidFill>
            <a:srgbClr val="002060"/>
          </a:solidFill>
        </p:spPr>
        <p:txBody>
          <a:bodyPr>
            <a:spAutoFit/>
          </a:bodyPr>
          <a:lstStyle/>
          <a:p>
            <a:pPr lvl="0" algn="ctr">
              <a:tabLst>
                <a:tab pos="4895850" algn="l"/>
              </a:tabLst>
            </a:pPr>
            <a:r>
              <a:rPr lang="en-US" altLang="zh-TW" sz="3600" b="1" dirty="0">
                <a:solidFill>
                  <a:srgbClr val="FFFF00"/>
                </a:solidFill>
                <a:latin typeface="Times New Roman" pitchFamily="18" charset="0"/>
                <a:ea typeface="PMingLiU" pitchFamily="18" charset="-120"/>
                <a:cs typeface="Times New Roman" pitchFamily="18" charset="0"/>
              </a:rPr>
              <a:t>Reading </a:t>
            </a:r>
            <a:r>
              <a:rPr lang="en-US" altLang="zh-TW" sz="3600" b="1" dirty="0" smtClean="0">
                <a:solidFill>
                  <a:srgbClr val="FFFF00"/>
                </a:solidFill>
                <a:latin typeface="Times New Roman" pitchFamily="18" charset="0"/>
                <a:ea typeface="PMingLiU" pitchFamily="18" charset="-120"/>
                <a:cs typeface="Times New Roman" pitchFamily="18" charset="0"/>
              </a:rPr>
              <a:t>Practice </a:t>
            </a:r>
            <a:r>
              <a:rPr lang="zh-TW" altLang="en-US" sz="3600" b="1" dirty="0" smtClean="0">
                <a:solidFill>
                  <a:srgbClr val="FFFF00"/>
                </a:solidFill>
                <a:latin typeface="Times New Roman" pitchFamily="18" charset="0"/>
                <a:ea typeface="PMingLiU" pitchFamily="18" charset="-120"/>
                <a:cs typeface="Times New Roman" pitchFamily="18" charset="0"/>
              </a:rPr>
              <a:t>閱</a:t>
            </a:r>
            <a:r>
              <a:rPr lang="zh-TW" altLang="en-US" sz="3600" b="1" dirty="0">
                <a:solidFill>
                  <a:srgbClr val="FFFF00"/>
                </a:solidFill>
                <a:latin typeface="Times New Roman" pitchFamily="18" charset="0"/>
                <a:ea typeface="PMingLiU" pitchFamily="18" charset="-120"/>
                <a:cs typeface="Times New Roman" pitchFamily="18" charset="0"/>
              </a:rPr>
              <a:t>讀練習 </a:t>
            </a:r>
            <a:endParaRPr lang="en-US" sz="3600" dirty="0"/>
          </a:p>
        </p:txBody>
      </p:sp>
      <p:sp>
        <p:nvSpPr>
          <p:cNvPr id="2" name="Rectangle 1"/>
          <p:cNvSpPr/>
          <p:nvPr/>
        </p:nvSpPr>
        <p:spPr>
          <a:xfrm>
            <a:off x="189756" y="1556792"/>
            <a:ext cx="11809312" cy="4524315"/>
          </a:xfrm>
          <a:prstGeom prst="rect">
            <a:avLst/>
          </a:prstGeom>
          <a:solidFill>
            <a:srgbClr val="002060"/>
          </a:solidFill>
        </p:spPr>
        <p:txBody>
          <a:bodyPr wrap="square">
            <a:spAutoFit/>
          </a:bodyPr>
          <a:lstStyle/>
          <a:p>
            <a:r>
              <a:rPr lang="en-US" sz="6000" dirty="0" smtClean="0">
                <a:solidFill>
                  <a:schemeClr val="bg1"/>
                </a:solidFill>
              </a:rPr>
              <a:t>     </a:t>
            </a:r>
            <a:r>
              <a:rPr lang="he-IL" sz="6000" dirty="0" smtClean="0">
                <a:solidFill>
                  <a:schemeClr val="bg1"/>
                </a:solidFill>
              </a:rPr>
              <a:t>הַמָּשִׁיחַ </a:t>
            </a:r>
            <a:r>
              <a:rPr lang="en-US" sz="6000" dirty="0" smtClean="0">
                <a:solidFill>
                  <a:schemeClr val="bg1"/>
                </a:solidFill>
              </a:rPr>
              <a:t>        </a:t>
            </a:r>
            <a:r>
              <a:rPr lang="he-IL" sz="6000" dirty="0" smtClean="0">
                <a:solidFill>
                  <a:srgbClr val="FFFF00"/>
                </a:solidFill>
              </a:rPr>
              <a:t>יֵשׁוּעַ</a:t>
            </a:r>
            <a:r>
              <a:rPr lang="en-US" sz="6000" dirty="0" smtClean="0">
                <a:solidFill>
                  <a:schemeClr val="bg1"/>
                </a:solidFill>
              </a:rPr>
              <a:t>        </a:t>
            </a:r>
            <a:r>
              <a:rPr lang="he-IL" sz="6000" dirty="0" smtClean="0">
                <a:solidFill>
                  <a:schemeClr val="bg1"/>
                </a:solidFill>
              </a:rPr>
              <a:t>אָמֵן</a:t>
            </a:r>
            <a:endParaRPr lang="en-US" sz="1200" dirty="0" smtClean="0">
              <a:solidFill>
                <a:schemeClr val="bg1"/>
              </a:solidFill>
            </a:endParaRPr>
          </a:p>
          <a:p>
            <a:endParaRPr lang="en-US" sz="1200" dirty="0">
              <a:solidFill>
                <a:schemeClr val="bg1"/>
              </a:solidFill>
            </a:endParaRPr>
          </a:p>
          <a:p>
            <a:r>
              <a:rPr lang="en-US" sz="6000" dirty="0" smtClean="0">
                <a:solidFill>
                  <a:schemeClr val="bg1"/>
                </a:solidFill>
              </a:rPr>
              <a:t>   </a:t>
            </a:r>
            <a:r>
              <a:rPr lang="he-IL" sz="6000" dirty="0" smtClean="0">
                <a:solidFill>
                  <a:schemeClr val="bg1"/>
                </a:solidFill>
              </a:rPr>
              <a:t>מֶלֶך יִשְׂרָאֵל</a:t>
            </a:r>
            <a:r>
              <a:rPr lang="en-US" sz="6000" dirty="0" smtClean="0">
                <a:solidFill>
                  <a:schemeClr val="bg1"/>
                </a:solidFill>
              </a:rPr>
              <a:t>           </a:t>
            </a:r>
            <a:r>
              <a:rPr lang="he-IL" sz="6000" dirty="0" smtClean="0">
                <a:solidFill>
                  <a:schemeClr val="bg1"/>
                </a:solidFill>
              </a:rPr>
              <a:t>‎בֶּן־הָאֱלֹהִים</a:t>
            </a:r>
            <a:endParaRPr lang="en-US" sz="1400" dirty="0" smtClean="0">
              <a:solidFill>
                <a:schemeClr val="bg1"/>
              </a:solidFill>
            </a:endParaRPr>
          </a:p>
          <a:p>
            <a:endParaRPr lang="en-US" sz="1400" dirty="0" smtClean="0">
              <a:solidFill>
                <a:schemeClr val="bg1"/>
              </a:solidFill>
            </a:endParaRPr>
          </a:p>
          <a:p>
            <a:endParaRPr lang="en-US" sz="1400" dirty="0" smtClean="0">
              <a:solidFill>
                <a:schemeClr val="bg1"/>
              </a:solidFill>
            </a:endParaRPr>
          </a:p>
          <a:p>
            <a:r>
              <a:rPr lang="he-IL" sz="5400" dirty="0" smtClean="0">
                <a:solidFill>
                  <a:schemeClr val="bg1"/>
                </a:solidFill>
              </a:rPr>
              <a:t>‎רַבִּי, אַתָּה בֶּן־הָאֱלֹהִים, אַתָּה מֶלֶך יִשְׂרָאֵל! </a:t>
            </a:r>
            <a:endParaRPr lang="en-US" sz="1400" dirty="0" smtClean="0">
              <a:solidFill>
                <a:schemeClr val="bg1"/>
              </a:solidFill>
            </a:endParaRPr>
          </a:p>
          <a:p>
            <a:endParaRPr lang="en-US" sz="1400" dirty="0" smtClean="0">
              <a:solidFill>
                <a:schemeClr val="bg1"/>
              </a:solidFill>
            </a:endParaRPr>
          </a:p>
          <a:p>
            <a:r>
              <a:rPr lang="en-US" sz="6000" dirty="0" smtClean="0">
                <a:solidFill>
                  <a:schemeClr val="bg1"/>
                </a:solidFill>
              </a:rPr>
              <a:t>                 </a:t>
            </a:r>
            <a:r>
              <a:rPr lang="en-US" sz="6000" dirty="0">
                <a:solidFill>
                  <a:schemeClr val="bg1"/>
                </a:solidFill>
              </a:rPr>
              <a:t> </a:t>
            </a:r>
            <a:r>
              <a:rPr lang="en-US" sz="6000" dirty="0"/>
              <a:t>‎</a:t>
            </a:r>
            <a:r>
              <a:rPr lang="he-IL" sz="6000" dirty="0" smtClean="0">
                <a:solidFill>
                  <a:srgbClr val="FFFF00"/>
                </a:solidFill>
              </a:rPr>
              <a:t>הַלְלוּ יָה</a:t>
            </a:r>
            <a:r>
              <a:rPr lang="en-US" sz="6000" dirty="0" smtClean="0">
                <a:solidFill>
                  <a:srgbClr val="FFFF00"/>
                </a:solidFill>
              </a:rPr>
              <a:t> </a:t>
            </a:r>
            <a:endParaRPr lang="en-US" sz="6000" dirty="0">
              <a:solidFill>
                <a:srgbClr val="FFFF00"/>
              </a:solidFill>
            </a:endParaRPr>
          </a:p>
        </p:txBody>
      </p:sp>
    </p:spTree>
    <p:extLst>
      <p:ext uri="{BB962C8B-B14F-4D97-AF65-F5344CB8AC3E}">
        <p14:creationId xmlns:p14="http://schemas.microsoft.com/office/powerpoint/2010/main" val="19392854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11294753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261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70099"/>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6000" b="1" dirty="0">
                <a:solidFill>
                  <a:srgbClr val="C00000"/>
                </a:solidFill>
              </a:rPr>
              <a:t>Interesting Hebrew (</a:t>
            </a:r>
            <a:r>
              <a:rPr lang="en-US" sz="6000" b="1" dirty="0" smtClean="0">
                <a:solidFill>
                  <a:srgbClr val="C00000"/>
                </a:solidFill>
              </a:rPr>
              <a:t>III)</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三</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0404661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212" y="174974"/>
            <a:ext cx="8408876" cy="4093428"/>
          </a:xfrm>
          <a:prstGeom prst="rect">
            <a:avLst/>
          </a:prstGeom>
          <a:solidFill>
            <a:srgbClr val="7030A0"/>
          </a:solidFill>
        </p:spPr>
        <p:txBody>
          <a:bodyPr wrap="square" rtlCol="0" anchor="t">
            <a:spAutoFit/>
          </a:bodyPr>
          <a:lstStyle/>
          <a:p>
            <a:r>
              <a:rPr lang="en-US" sz="2200" dirty="0" err="1" smtClean="0">
                <a:solidFill>
                  <a:schemeClr val="bg1"/>
                </a:solidFill>
              </a:rPr>
              <a:t>Aprende</a:t>
            </a:r>
            <a:r>
              <a:rPr lang="en-US" sz="2200" dirty="0" smtClean="0">
                <a:solidFill>
                  <a:schemeClr val="bg1"/>
                </a:solidFill>
              </a:rPr>
              <a:t> </a:t>
            </a:r>
            <a:r>
              <a:rPr lang="en-US" sz="2200" dirty="0" err="1">
                <a:solidFill>
                  <a:schemeClr val="bg1"/>
                </a:solidFill>
              </a:rPr>
              <a:t>H</a:t>
            </a:r>
            <a:r>
              <a:rPr lang="en-US" sz="2200" dirty="0" err="1" smtClean="0">
                <a:solidFill>
                  <a:schemeClr val="bg1"/>
                </a:solidFill>
              </a:rPr>
              <a:t>ebreo</a:t>
            </a:r>
            <a:r>
              <a:rPr lang="en-US" sz="2200" dirty="0" smtClean="0">
                <a:solidFill>
                  <a:schemeClr val="bg1"/>
                </a:solidFill>
              </a:rPr>
              <a:t> </a:t>
            </a:r>
            <a:r>
              <a:rPr lang="en-US" sz="2200" dirty="0" err="1" smtClean="0">
                <a:solidFill>
                  <a:schemeClr val="bg1"/>
                </a:solidFill>
              </a:rPr>
              <a:t>mientras</a:t>
            </a:r>
            <a:r>
              <a:rPr lang="en-US" sz="2200" dirty="0" smtClean="0">
                <a:solidFill>
                  <a:schemeClr val="bg1"/>
                </a:solidFill>
              </a:rPr>
              <a:t> </a:t>
            </a:r>
            <a:r>
              <a:rPr lang="en-US" sz="2200" dirty="0" err="1" smtClean="0">
                <a:solidFill>
                  <a:schemeClr val="bg1"/>
                </a:solidFill>
              </a:rPr>
              <a:t>Cantas</a:t>
            </a:r>
            <a:endParaRPr lang="en-US" sz="2200" b="1" dirty="0" smtClean="0">
              <a:solidFill>
                <a:schemeClr val="bg1"/>
              </a:solidFill>
            </a:endParaRPr>
          </a:p>
          <a:p>
            <a:r>
              <a:rPr lang="en-US" sz="2200" dirty="0" err="1">
                <a:solidFill>
                  <a:schemeClr val="bg1"/>
                </a:solidFill>
              </a:rPr>
              <a:t>Apprenez</a:t>
            </a:r>
            <a:r>
              <a:rPr lang="en-US" sz="2200" dirty="0">
                <a:solidFill>
                  <a:schemeClr val="bg1"/>
                </a:solidFill>
              </a:rPr>
              <a:t> </a:t>
            </a:r>
            <a:r>
              <a:rPr lang="en-US" sz="2200" dirty="0" err="1" smtClean="0">
                <a:solidFill>
                  <a:schemeClr val="bg1"/>
                </a:solidFill>
              </a:rPr>
              <a:t>l'Hébreu</a:t>
            </a:r>
            <a:r>
              <a:rPr lang="en-US" sz="2200" dirty="0" smtClean="0">
                <a:solidFill>
                  <a:schemeClr val="bg1"/>
                </a:solidFill>
              </a:rPr>
              <a:t> </a:t>
            </a:r>
            <a:r>
              <a:rPr lang="en-US" sz="2200" dirty="0">
                <a:solidFill>
                  <a:schemeClr val="bg1"/>
                </a:solidFill>
              </a:rPr>
              <a:t>en </a:t>
            </a:r>
            <a:r>
              <a:rPr lang="en-US" sz="2200" dirty="0" err="1" smtClean="0">
                <a:solidFill>
                  <a:schemeClr val="bg1"/>
                </a:solidFill>
              </a:rPr>
              <a:t>Chantant</a:t>
            </a:r>
            <a:endParaRPr lang="en-US" sz="2200" dirty="0" smtClean="0">
              <a:solidFill>
                <a:schemeClr val="bg1"/>
              </a:solidFill>
            </a:endParaRPr>
          </a:p>
          <a:p>
            <a:r>
              <a:rPr lang="en-US" sz="2200" dirty="0" err="1" smtClean="0">
                <a:solidFill>
                  <a:schemeClr val="bg1"/>
                </a:solidFill>
              </a:rPr>
              <a:t>Lerne</a:t>
            </a:r>
            <a:r>
              <a:rPr lang="en-US" sz="2200" dirty="0" smtClean="0">
                <a:solidFill>
                  <a:schemeClr val="bg1"/>
                </a:solidFill>
              </a:rPr>
              <a:t> </a:t>
            </a:r>
            <a:r>
              <a:rPr lang="en-US" sz="2200" dirty="0" err="1">
                <a:solidFill>
                  <a:schemeClr val="bg1"/>
                </a:solidFill>
              </a:rPr>
              <a:t>Hebräisch</a:t>
            </a:r>
            <a:r>
              <a:rPr lang="en-US" sz="2200" dirty="0">
                <a:solidFill>
                  <a:schemeClr val="bg1"/>
                </a:solidFill>
              </a:rPr>
              <a:t> </a:t>
            </a:r>
            <a:r>
              <a:rPr lang="en-US" sz="2200" dirty="0" err="1">
                <a:solidFill>
                  <a:schemeClr val="bg1"/>
                </a:solidFill>
              </a:rPr>
              <a:t>beim</a:t>
            </a:r>
            <a:r>
              <a:rPr lang="en-US" sz="2200" dirty="0">
                <a:solidFill>
                  <a:schemeClr val="bg1"/>
                </a:solidFill>
              </a:rPr>
              <a:t> </a:t>
            </a:r>
            <a:r>
              <a:rPr lang="en-US" sz="2200" dirty="0" err="1" smtClean="0">
                <a:solidFill>
                  <a:schemeClr val="bg1"/>
                </a:solidFill>
              </a:rPr>
              <a:t>Singen</a:t>
            </a:r>
            <a:endParaRPr lang="en-US" sz="2200" dirty="0">
              <a:solidFill>
                <a:schemeClr val="bg1"/>
              </a:solidFill>
            </a:endParaRPr>
          </a:p>
          <a:p>
            <a:r>
              <a:rPr lang="ko-KR" altLang="en-US" sz="2200" b="1" dirty="0" smtClean="0">
                <a:solidFill>
                  <a:schemeClr val="bg1"/>
                </a:solidFill>
              </a:rPr>
              <a:t>노래하며 배우는 히브리어</a:t>
            </a:r>
            <a:endParaRPr lang="en-US" sz="2200" b="1" dirty="0" smtClean="0">
              <a:solidFill>
                <a:schemeClr val="bg1"/>
              </a:solidFill>
            </a:endParaRPr>
          </a:p>
          <a:p>
            <a:r>
              <a:rPr lang="zh-CN" altLang="en-US" sz="2200" b="1" dirty="0" smtClean="0">
                <a:solidFill>
                  <a:schemeClr val="bg1"/>
                </a:solidFill>
              </a:rPr>
              <a:t>唱歌來學習希伯來語</a:t>
            </a:r>
            <a:endParaRPr lang="en-US" altLang="zh-CN" sz="2200" b="1" dirty="0" smtClean="0">
              <a:solidFill>
                <a:schemeClr val="bg1"/>
              </a:solidFill>
            </a:endParaRPr>
          </a:p>
          <a:p>
            <a:endParaRPr lang="en-US" altLang="zh-CN" sz="1000" b="1" dirty="0" smtClean="0">
              <a:solidFill>
                <a:schemeClr val="bg1"/>
              </a:solidFill>
            </a:endParaRPr>
          </a:p>
          <a:p>
            <a:pPr algn="ctr"/>
            <a:r>
              <a:rPr lang="en-US" sz="6600" b="1" dirty="0" smtClean="0">
                <a:solidFill>
                  <a:srgbClr val="FFFF00"/>
                </a:solidFill>
              </a:rPr>
              <a:t>Learn Hebrew</a:t>
            </a:r>
          </a:p>
          <a:p>
            <a:pPr algn="ctr"/>
            <a:r>
              <a:rPr lang="en-US" sz="6600" b="1" dirty="0" smtClean="0">
                <a:solidFill>
                  <a:srgbClr val="FFFF00"/>
                </a:solidFill>
              </a:rPr>
              <a:t>While Singing (I)</a:t>
            </a:r>
            <a:endParaRPr lang="en-US" sz="800" b="1" dirty="0" smtClean="0">
              <a:solidFill>
                <a:srgbClr val="FFFF00"/>
              </a:solidFill>
            </a:endParaRPr>
          </a:p>
          <a:p>
            <a:pPr algn="ctr"/>
            <a:endParaRPr lang="en-US" sz="800" b="1" dirty="0" smtClean="0">
              <a:solidFill>
                <a:srgbClr val="FFFF00"/>
              </a:solidFill>
            </a:endParaRPr>
          </a:p>
        </p:txBody>
      </p:sp>
      <p:sp>
        <p:nvSpPr>
          <p:cNvPr id="3" name="Rectangle 2"/>
          <p:cNvSpPr/>
          <p:nvPr/>
        </p:nvSpPr>
        <p:spPr>
          <a:xfrm>
            <a:off x="3934172" y="4391513"/>
            <a:ext cx="7825950" cy="2246769"/>
          </a:xfrm>
          <a:prstGeom prst="rect">
            <a:avLst/>
          </a:prstGeom>
          <a:solidFill>
            <a:srgbClr val="002060"/>
          </a:solidFill>
        </p:spPr>
        <p:txBody>
          <a:bodyPr wrap="square">
            <a:spAutoFit/>
          </a:bodyPr>
          <a:lstStyle/>
          <a:p>
            <a:r>
              <a:rPr lang="en-US" sz="3000" b="1" dirty="0" smtClean="0">
                <a:solidFill>
                  <a:srgbClr val="FFFF00"/>
                </a:solidFill>
              </a:rPr>
              <a:t>Voice: Ezra Kim, Ph.D.</a:t>
            </a:r>
          </a:p>
          <a:p>
            <a:r>
              <a:rPr lang="fr-FR" sz="2000" b="1" dirty="0" smtClean="0">
                <a:solidFill>
                  <a:schemeClr val="bg1"/>
                </a:solidFill>
              </a:rPr>
              <a:t>				</a:t>
            </a:r>
            <a:r>
              <a:rPr lang="es-ES" sz="2000" b="1" dirty="0" smtClean="0">
                <a:solidFill>
                  <a:schemeClr val="bg1"/>
                </a:solidFill>
              </a:rPr>
              <a:t>				</a:t>
            </a:r>
            <a:r>
              <a:rPr lang="es-ES" b="1" dirty="0" smtClean="0">
                <a:solidFill>
                  <a:schemeClr val="bg1"/>
                </a:solidFill>
              </a:rPr>
              <a:t>				Cantado </a:t>
            </a:r>
            <a:r>
              <a:rPr lang="es-ES" b="1" dirty="0">
                <a:solidFill>
                  <a:schemeClr val="bg1"/>
                </a:solidFill>
              </a:rPr>
              <a:t>por </a:t>
            </a:r>
            <a:r>
              <a:rPr lang="es-ES" b="1" dirty="0" smtClean="0">
                <a:solidFill>
                  <a:schemeClr val="bg1"/>
                </a:solidFill>
              </a:rPr>
              <a:t>E</a:t>
            </a:r>
            <a:r>
              <a:rPr lang="en-US" b="1" dirty="0" err="1" smtClean="0">
                <a:solidFill>
                  <a:schemeClr val="bg1"/>
                </a:solidFill>
              </a:rPr>
              <a:t>sdras</a:t>
            </a:r>
            <a:r>
              <a:rPr lang="es-ES" b="1" dirty="0" smtClean="0">
                <a:solidFill>
                  <a:schemeClr val="bg1"/>
                </a:solidFill>
              </a:rPr>
              <a:t> </a:t>
            </a:r>
            <a:r>
              <a:rPr lang="en-US" b="1" dirty="0">
                <a:solidFill>
                  <a:schemeClr val="bg1"/>
                </a:solidFill>
              </a:rPr>
              <a:t>Kim, Ph.D</a:t>
            </a:r>
            <a:r>
              <a:rPr lang="en-US" b="1" dirty="0" smtClean="0">
                <a:solidFill>
                  <a:schemeClr val="bg1"/>
                </a:solidFill>
              </a:rPr>
              <a:t>.</a:t>
            </a:r>
            <a:r>
              <a:rPr lang="fr-FR" b="1" dirty="0">
                <a:solidFill>
                  <a:schemeClr val="bg1"/>
                </a:solidFill>
              </a:rPr>
              <a:t> </a:t>
            </a:r>
            <a:endParaRPr lang="fr-FR" b="1" dirty="0" smtClean="0">
              <a:solidFill>
                <a:schemeClr val="bg1"/>
              </a:solidFill>
            </a:endParaRPr>
          </a:p>
          <a:p>
            <a:r>
              <a:rPr lang="fr-FR" b="1" dirty="0">
                <a:solidFill>
                  <a:schemeClr val="bg1"/>
                </a:solidFill>
              </a:rPr>
              <a:t>	</a:t>
            </a:r>
            <a:r>
              <a:rPr lang="fr-FR" b="1" dirty="0" smtClean="0">
                <a:solidFill>
                  <a:schemeClr val="bg1"/>
                </a:solidFill>
              </a:rPr>
              <a:t>			Chanté </a:t>
            </a:r>
            <a:r>
              <a:rPr lang="fr-FR" b="1" dirty="0">
                <a:solidFill>
                  <a:schemeClr val="bg1"/>
                </a:solidFill>
              </a:rPr>
              <a:t>par Ezra </a:t>
            </a:r>
            <a:r>
              <a:rPr lang="en-US" b="1" dirty="0">
                <a:solidFill>
                  <a:schemeClr val="bg1"/>
                </a:solidFill>
              </a:rPr>
              <a:t>Kim, Ph.D</a:t>
            </a:r>
            <a:r>
              <a:rPr lang="en-US" b="1" dirty="0" smtClean="0">
                <a:solidFill>
                  <a:schemeClr val="bg1"/>
                </a:solidFill>
              </a:rPr>
              <a:t>.</a:t>
            </a:r>
          </a:p>
          <a:p>
            <a:r>
              <a:rPr lang="de-DE" b="1" dirty="0" smtClean="0">
                <a:solidFill>
                  <a:schemeClr val="bg1"/>
                </a:solidFill>
              </a:rPr>
              <a:t>				Gesungen </a:t>
            </a:r>
            <a:r>
              <a:rPr lang="de-DE" b="1" dirty="0">
                <a:solidFill>
                  <a:schemeClr val="bg1"/>
                </a:solidFill>
              </a:rPr>
              <a:t>von Ezra </a:t>
            </a:r>
            <a:r>
              <a:rPr lang="de-DE" b="1" dirty="0" smtClean="0">
                <a:solidFill>
                  <a:schemeClr val="bg1"/>
                </a:solidFill>
              </a:rPr>
              <a:t>Kim, Ph.D.</a:t>
            </a:r>
            <a:endParaRPr lang="fr-FR" b="1" dirty="0">
              <a:solidFill>
                <a:schemeClr val="bg1"/>
              </a:solidFill>
            </a:endParaRPr>
          </a:p>
          <a:p>
            <a:r>
              <a:rPr lang="en-US" altLang="ko-KR" b="1" dirty="0" smtClean="0">
                <a:solidFill>
                  <a:schemeClr val="bg1"/>
                </a:solidFill>
              </a:rPr>
              <a:t>				</a:t>
            </a:r>
            <a:r>
              <a:rPr lang="ko-KR" altLang="en-US" b="1" dirty="0" smtClean="0">
                <a:solidFill>
                  <a:schemeClr val="bg1"/>
                </a:solidFill>
              </a:rPr>
              <a:t>노래</a:t>
            </a:r>
            <a:r>
              <a:rPr lang="en-US" altLang="ko-KR" b="1" dirty="0" smtClean="0">
                <a:solidFill>
                  <a:schemeClr val="bg1"/>
                </a:solidFill>
              </a:rPr>
              <a:t>: </a:t>
            </a:r>
            <a:r>
              <a:rPr lang="ko-KR" altLang="en-US" b="1" dirty="0" smtClean="0">
                <a:solidFill>
                  <a:schemeClr val="bg1"/>
                </a:solidFill>
              </a:rPr>
              <a:t>김경래 박사</a:t>
            </a:r>
            <a:endParaRPr lang="en-US" altLang="ko-KR" b="1" dirty="0" smtClean="0">
              <a:solidFill>
                <a:schemeClr val="bg1"/>
              </a:solidFill>
            </a:endParaRPr>
          </a:p>
          <a:p>
            <a:r>
              <a:rPr lang="en-US" altLang="zh-CN" b="1" dirty="0" smtClean="0">
                <a:solidFill>
                  <a:schemeClr val="bg1"/>
                </a:solidFill>
              </a:rPr>
              <a:t>				</a:t>
            </a:r>
            <a:r>
              <a:rPr lang="zh-CN" altLang="en-US" b="1" dirty="0" smtClean="0">
                <a:solidFill>
                  <a:schemeClr val="bg1"/>
                </a:solidFill>
              </a:rPr>
              <a:t>由金京來博士演唱</a:t>
            </a:r>
            <a:endParaRPr lang="en-US" b="1" dirty="0">
              <a:solidFill>
                <a:schemeClr val="bg1"/>
              </a:solidFill>
            </a:endParaRPr>
          </a:p>
        </p:txBody>
      </p:sp>
      <p:sp>
        <p:nvSpPr>
          <p:cNvPr id="5" name="Rectangle 4"/>
          <p:cNvSpPr/>
          <p:nvPr/>
        </p:nvSpPr>
        <p:spPr>
          <a:xfrm>
            <a:off x="261764" y="4268402"/>
            <a:ext cx="3363158" cy="2369880"/>
          </a:xfrm>
          <a:prstGeom prst="rect">
            <a:avLst/>
          </a:prstGeom>
        </p:spPr>
        <p:txBody>
          <a:bodyPr wrap="square">
            <a:spAutoFit/>
          </a:bodyPr>
          <a:lstStyle/>
          <a:p>
            <a:pPr algn="ctr"/>
            <a:r>
              <a:rPr lang="he-IL" sz="2000" b="1" dirty="0">
                <a:solidFill>
                  <a:srgbClr val="C00000"/>
                </a:solidFill>
              </a:rPr>
              <a:t>מְקוֹר מַיִם חַיִּים </a:t>
            </a:r>
            <a:endParaRPr lang="en-US" sz="2000" b="1" dirty="0">
              <a:solidFill>
                <a:srgbClr val="C00000"/>
              </a:solidFill>
            </a:endParaRPr>
          </a:p>
          <a:p>
            <a:pPr algn="ctr"/>
            <a:r>
              <a:rPr lang="el-GR" sz="1600" b="1" dirty="0"/>
              <a:t>ἡ πηγή ὕδατος ζωῆς </a:t>
            </a:r>
            <a:endParaRPr lang="en-US" sz="1600" dirty="0"/>
          </a:p>
          <a:p>
            <a:pPr algn="ctr"/>
            <a:r>
              <a:rPr lang="en-US" sz="1600" b="1" i="1" dirty="0">
                <a:solidFill>
                  <a:srgbClr val="7030A0"/>
                </a:solidFill>
              </a:rPr>
              <a:t>The Spring of Living Water </a:t>
            </a:r>
            <a:endParaRPr lang="en-US" sz="1600" dirty="0">
              <a:solidFill>
                <a:srgbClr val="7030A0"/>
              </a:solidFill>
            </a:endParaRPr>
          </a:p>
          <a:p>
            <a:pPr algn="ctr"/>
            <a:r>
              <a:rPr lang="ko-KR" altLang="en-US" sz="1600" b="1" dirty="0">
                <a:solidFill>
                  <a:srgbClr val="00B050"/>
                </a:solidFill>
              </a:rPr>
              <a:t>생명수 샘</a:t>
            </a:r>
            <a:r>
              <a:rPr lang="ko-KR" altLang="en-US" sz="1600" dirty="0">
                <a:solidFill>
                  <a:srgbClr val="00B050"/>
                </a:solidFill>
              </a:rPr>
              <a:t>  </a:t>
            </a:r>
            <a:r>
              <a:rPr lang="zh-TW" altLang="en-US" sz="1600" b="1" dirty="0">
                <a:latin typeface="SimSun" panose="02010600030101010101" pitchFamily="2" charset="-122"/>
                <a:ea typeface="SimSun" panose="02010600030101010101" pitchFamily="2" charset="-122"/>
              </a:rPr>
              <a:t>生命水的泉源</a:t>
            </a:r>
            <a:endParaRPr lang="en-US" sz="1600" dirty="0">
              <a:latin typeface="SimSun" panose="02010600030101010101" pitchFamily="2" charset="-122"/>
              <a:ea typeface="SimSun" panose="02010600030101010101" pitchFamily="2" charset="-122"/>
            </a:endParaRPr>
          </a:p>
          <a:p>
            <a:pPr algn="ctr"/>
            <a:r>
              <a:rPr lang="en-US" sz="1600" b="1" i="1" dirty="0">
                <a:solidFill>
                  <a:srgbClr val="C00000"/>
                </a:solidFill>
              </a:rPr>
              <a:t>La </a:t>
            </a:r>
            <a:r>
              <a:rPr lang="en-US" sz="1600" b="1" i="1" dirty="0" err="1">
                <a:solidFill>
                  <a:srgbClr val="C00000"/>
                </a:solidFill>
              </a:rPr>
              <a:t>Fuente</a:t>
            </a:r>
            <a:r>
              <a:rPr lang="en-US" sz="1600" b="1" i="1" dirty="0">
                <a:solidFill>
                  <a:srgbClr val="C00000"/>
                </a:solidFill>
              </a:rPr>
              <a:t> de Agua Viva </a:t>
            </a:r>
          </a:p>
          <a:p>
            <a:pPr algn="ctr"/>
            <a:r>
              <a:rPr lang="en-US" sz="1600" b="1" i="1" dirty="0"/>
              <a:t>La Source </a:t>
            </a:r>
            <a:r>
              <a:rPr lang="en-US" sz="1600" b="1" i="1" dirty="0" err="1"/>
              <a:t>d'Eau</a:t>
            </a:r>
            <a:r>
              <a:rPr lang="en-US" sz="1600" b="1" i="1" dirty="0"/>
              <a:t> Vive</a:t>
            </a:r>
            <a:endParaRPr lang="en-US" sz="1600"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sz="1600" b="1" i="1" dirty="0" err="1"/>
              <a:t>Fonte</a:t>
            </a:r>
            <a:r>
              <a:rPr lang="en-US" sz="1600" b="1" i="1" dirty="0"/>
              <a:t> de </a:t>
            </a:r>
            <a:r>
              <a:rPr lang="en-US" sz="1600" b="1" i="1" dirty="0" err="1"/>
              <a:t>Água</a:t>
            </a:r>
            <a:r>
              <a:rPr lang="en-US" sz="1600" b="1" i="1" dirty="0"/>
              <a:t> Viva</a:t>
            </a:r>
            <a:endParaRPr lang="en-US" sz="1600" dirty="0"/>
          </a:p>
          <a:p>
            <a:pPr algn="ctr"/>
            <a:r>
              <a:rPr lang="en-US" sz="1600" b="1" dirty="0">
                <a:solidFill>
                  <a:srgbClr val="C00000"/>
                </a:solidFill>
              </a:rPr>
              <a:t>‎ </a:t>
            </a:r>
            <a:r>
              <a:rPr lang="ar-SA" sz="1600" b="1" dirty="0">
                <a:solidFill>
                  <a:srgbClr val="C00000"/>
                </a:solidFill>
              </a:rPr>
              <a:t>يَنْبُوعَ الْمِيَاهِ الْحَيَّةِ،</a:t>
            </a:r>
            <a:endParaRPr lang="en-US" sz="1600"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371919"/>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553031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副标题 3074"/>
          <p:cNvSpPr>
            <a:spLocks noGrp="1"/>
          </p:cNvSpPr>
          <p:nvPr>
            <p:ph type="subTitle" idx="1"/>
          </p:nvPr>
        </p:nvSpPr>
        <p:spPr>
          <a:xfrm>
            <a:off x="549797" y="709128"/>
            <a:ext cx="9937104" cy="1711760"/>
          </a:xfrm>
          <a:solidFill>
            <a:srgbClr val="002060"/>
          </a:solidFill>
        </p:spPr>
        <p:txBody>
          <a:bodyPr anchor="t"/>
          <a:lstStyle/>
          <a:p>
            <a:pPr algn="l" defTabSz="914400">
              <a:buClrTx/>
              <a:buSzTx/>
              <a:buFontTx/>
            </a:pPr>
            <a:r>
              <a:rPr lang="zh-CN" sz="2800" b="1" kern="1200" baseline="0" dirty="0">
                <a:solidFill>
                  <a:srgbClr val="FFFF00"/>
                </a:solidFill>
                <a:latin typeface="+mn-lt"/>
                <a:ea typeface="+mn-ea"/>
                <a:cs typeface="+mn-cs"/>
              </a:rPr>
              <a:t>RSV</a:t>
            </a:r>
            <a:r>
              <a:rPr lang="zh-CN" sz="2800" b="1" kern="1200" baseline="0" dirty="0">
                <a:solidFill>
                  <a:schemeClr val="bg1"/>
                </a:solidFill>
                <a:latin typeface="+mn-lt"/>
                <a:ea typeface="+mn-ea"/>
                <a:cs typeface="+mn-cs"/>
              </a:rPr>
              <a:t> </a:t>
            </a:r>
            <a:r>
              <a:rPr lang="en-US" altLang="zh-CN" sz="2800" b="1" kern="1200" baseline="0" dirty="0" smtClean="0">
                <a:solidFill>
                  <a:schemeClr val="bg1"/>
                </a:solidFill>
                <a:latin typeface="+mn-lt"/>
                <a:ea typeface="+mn-ea"/>
                <a:cs typeface="+mn-cs"/>
              </a:rPr>
              <a:t> </a:t>
            </a:r>
            <a:r>
              <a:rPr lang="zh-CN" sz="2800" b="1" kern="1200" baseline="0" dirty="0" smtClean="0">
                <a:solidFill>
                  <a:schemeClr val="bg1"/>
                </a:solidFill>
                <a:latin typeface="+mn-lt"/>
                <a:ea typeface="+mn-ea"/>
                <a:cs typeface="+mn-cs"/>
              </a:rPr>
              <a:t>O </a:t>
            </a:r>
            <a:r>
              <a:rPr lang="zh-CN" sz="2800" b="1" kern="1200" baseline="0" dirty="0">
                <a:solidFill>
                  <a:schemeClr val="bg1"/>
                </a:solidFill>
                <a:latin typeface="+mn-lt"/>
                <a:ea typeface="+mn-ea"/>
                <a:cs typeface="+mn-cs"/>
              </a:rPr>
              <a:t>give thanks to the LORD, </a:t>
            </a:r>
            <a:endParaRPr lang="en-US" altLang="zh-CN" sz="2800" b="1" kern="1200" baseline="0" dirty="0" smtClean="0">
              <a:solidFill>
                <a:schemeClr val="bg1"/>
              </a:solidFill>
              <a:latin typeface="+mn-lt"/>
              <a:ea typeface="+mn-ea"/>
              <a:cs typeface="+mn-cs"/>
            </a:endParaRPr>
          </a:p>
          <a:p>
            <a:pPr algn="l" defTabSz="914400">
              <a:buClrTx/>
              <a:buSzTx/>
              <a:buFontTx/>
            </a:pPr>
            <a:r>
              <a:rPr lang="en-US" altLang="zh-CN" sz="2800" b="1" kern="1200" baseline="0" dirty="0" smtClean="0">
                <a:solidFill>
                  <a:schemeClr val="bg1"/>
                </a:solidFill>
                <a:latin typeface="+mn-lt"/>
                <a:ea typeface="+mn-ea"/>
                <a:cs typeface="+mn-cs"/>
              </a:rPr>
              <a:t>  </a:t>
            </a:r>
            <a:r>
              <a:rPr lang="zh-CN" sz="2800" b="1" kern="1200" baseline="0" dirty="0" smtClean="0">
                <a:solidFill>
                  <a:schemeClr val="bg1"/>
                </a:solidFill>
                <a:latin typeface="+mn-lt"/>
                <a:ea typeface="+mn-ea"/>
                <a:cs typeface="+mn-cs"/>
              </a:rPr>
              <a:t>for </a:t>
            </a:r>
            <a:r>
              <a:rPr lang="zh-CN" sz="2800" b="1" kern="1200" baseline="0" dirty="0">
                <a:solidFill>
                  <a:schemeClr val="bg1"/>
                </a:solidFill>
                <a:latin typeface="+mn-lt"/>
                <a:ea typeface="+mn-ea"/>
                <a:cs typeface="+mn-cs"/>
              </a:rPr>
              <a:t>he is good, </a:t>
            </a:r>
            <a:r>
              <a:rPr lang="zh-CN" sz="2800" b="1" kern="1200" baseline="0" dirty="0" smtClean="0">
                <a:solidFill>
                  <a:schemeClr val="bg1"/>
                </a:solidFill>
                <a:latin typeface="+mn-lt"/>
                <a:ea typeface="+mn-ea"/>
                <a:cs typeface="+mn-cs"/>
              </a:rPr>
              <a:t>for </a:t>
            </a:r>
            <a:r>
              <a:rPr lang="zh-CN" sz="2800" b="1" kern="1200" baseline="0" dirty="0">
                <a:solidFill>
                  <a:schemeClr val="bg1"/>
                </a:solidFill>
                <a:latin typeface="+mn-lt"/>
                <a:ea typeface="+mn-ea"/>
                <a:cs typeface="+mn-cs"/>
              </a:rPr>
              <a:t>his steadfast love endures for ever</a:t>
            </a:r>
            <a:r>
              <a:rPr lang="zh-CN" sz="2800" b="1" kern="1200" baseline="0" dirty="0" smtClean="0">
                <a:solidFill>
                  <a:schemeClr val="bg1"/>
                </a:solidFill>
                <a:latin typeface="+mn-lt"/>
                <a:ea typeface="+mn-ea"/>
                <a:cs typeface="+mn-cs"/>
              </a:rPr>
              <a:t>.</a:t>
            </a:r>
            <a:endParaRPr lang="en-US" altLang="zh-CN" sz="2800" b="1" kern="1200" baseline="0" dirty="0" smtClean="0">
              <a:solidFill>
                <a:schemeClr val="bg1"/>
              </a:solidFill>
              <a:latin typeface="+mn-lt"/>
              <a:ea typeface="+mn-ea"/>
              <a:cs typeface="+mn-cs"/>
            </a:endParaRPr>
          </a:p>
          <a:p>
            <a:pPr algn="l" defTabSz="914400">
              <a:buClrTx/>
              <a:buSzTx/>
              <a:buFontTx/>
            </a:pPr>
            <a:r>
              <a:rPr lang="zh-CN" sz="2800" b="1" kern="1200" baseline="0" dirty="0" smtClean="0">
                <a:solidFill>
                  <a:schemeClr val="bg1"/>
                </a:solidFill>
                <a:latin typeface="+mn-lt"/>
                <a:ea typeface="+mn-ea"/>
                <a:cs typeface="+mn-cs"/>
              </a:rPr>
              <a:t>你</a:t>
            </a:r>
            <a:r>
              <a:rPr lang="zh-CN" sz="2800" b="1" kern="1200" baseline="0" dirty="0">
                <a:solidFill>
                  <a:schemeClr val="bg1"/>
                </a:solidFill>
                <a:latin typeface="+mn-lt"/>
                <a:ea typeface="+mn-ea"/>
                <a:cs typeface="+mn-cs"/>
              </a:rPr>
              <a:t>們要稱謝耶和華、因他本為善．他的慈愛永遠長存。</a:t>
            </a:r>
          </a:p>
        </p:txBody>
      </p:sp>
      <p:sp>
        <p:nvSpPr>
          <p:cNvPr id="4098" name="文本框 1"/>
          <p:cNvSpPr txBox="1"/>
          <p:nvPr/>
        </p:nvSpPr>
        <p:spPr>
          <a:xfrm>
            <a:off x="4156215" y="116632"/>
            <a:ext cx="2658277" cy="584775"/>
          </a:xfrm>
          <a:prstGeom prst="rect">
            <a:avLst/>
          </a:prstGeom>
          <a:solidFill>
            <a:srgbClr val="7030A0"/>
          </a:solidFill>
          <a:ln w="9525">
            <a:noFill/>
          </a:ln>
        </p:spPr>
        <p:txBody>
          <a:bodyPr wrap="square" anchor="t">
            <a:spAutoFit/>
          </a:bodyPr>
          <a:lstStyle/>
          <a:p>
            <a:r>
              <a:rPr lang="zh-CN" altLang="en-US" sz="3200" b="1" dirty="0">
                <a:latin typeface="Arial" panose="020B0604020202020204" pitchFamily="34" charset="0"/>
                <a:ea typeface="宋体" panose="02010600030101010101" pitchFamily="2" charset="-122"/>
              </a:rPr>
              <a:t>  </a:t>
            </a:r>
            <a:r>
              <a:rPr lang="zh-CN" altLang="en-US" sz="3200" b="1" dirty="0">
                <a:solidFill>
                  <a:srgbClr val="FFFF00"/>
                </a:solidFill>
                <a:latin typeface="Arial" panose="020B0604020202020204" pitchFamily="34" charset="0"/>
                <a:ea typeface="宋体" panose="02010600030101010101" pitchFamily="2" charset="-122"/>
              </a:rPr>
              <a:t>诗</a:t>
            </a:r>
            <a:r>
              <a:rPr lang="zh-CN" altLang="en-US" sz="3200" b="1" dirty="0" smtClean="0">
                <a:solidFill>
                  <a:srgbClr val="FFFF00"/>
                </a:solidFill>
                <a:latin typeface="Arial" panose="020B0604020202020204" pitchFamily="34" charset="0"/>
                <a:ea typeface="宋体" panose="02010600030101010101" pitchFamily="2" charset="-122"/>
              </a:rPr>
              <a:t>篇 136:1</a:t>
            </a:r>
            <a:endParaRPr lang="zh-CN" altLang="en-US" sz="3200" b="1" dirty="0">
              <a:solidFill>
                <a:srgbClr val="FFFF00"/>
              </a:solidFill>
              <a:latin typeface="Arial" panose="020B0604020202020204" pitchFamily="34" charset="0"/>
              <a:ea typeface="宋体" panose="02010600030101010101" pitchFamily="2" charset="-122"/>
            </a:endParaRPr>
          </a:p>
        </p:txBody>
      </p:sp>
      <p:pic>
        <p:nvPicPr>
          <p:cNvPr id="4099" name="图片 15"/>
          <p:cNvPicPr>
            <a:picLocks noChangeAspect="1"/>
          </p:cNvPicPr>
          <p:nvPr/>
        </p:nvPicPr>
        <p:blipFill>
          <a:blip r:embed="rId2"/>
          <a:srcRect l="39127" r="28609"/>
          <a:stretch>
            <a:fillRect/>
          </a:stretch>
        </p:blipFill>
        <p:spPr>
          <a:xfrm>
            <a:off x="4995185" y="2556583"/>
            <a:ext cx="2025123" cy="828675"/>
          </a:xfrm>
          <a:prstGeom prst="rect">
            <a:avLst/>
          </a:prstGeom>
          <a:noFill/>
          <a:ln w="9525">
            <a:noFill/>
          </a:ln>
        </p:spPr>
      </p:pic>
      <p:pic>
        <p:nvPicPr>
          <p:cNvPr id="4100" name="图片 16"/>
          <p:cNvPicPr>
            <a:picLocks noChangeAspect="1"/>
          </p:cNvPicPr>
          <p:nvPr/>
        </p:nvPicPr>
        <p:blipFill>
          <a:blip r:embed="rId2"/>
          <a:srcRect r="65575"/>
          <a:stretch>
            <a:fillRect/>
          </a:stretch>
        </p:blipFill>
        <p:spPr>
          <a:xfrm>
            <a:off x="1916141" y="2601738"/>
            <a:ext cx="2160555" cy="828675"/>
          </a:xfrm>
          <a:prstGeom prst="rect">
            <a:avLst/>
          </a:prstGeom>
          <a:noFill/>
          <a:ln w="9525">
            <a:noFill/>
          </a:ln>
        </p:spPr>
      </p:pic>
      <p:pic>
        <p:nvPicPr>
          <p:cNvPr id="4101" name="图片 17"/>
          <p:cNvPicPr>
            <a:picLocks noChangeAspect="1"/>
          </p:cNvPicPr>
          <p:nvPr/>
        </p:nvPicPr>
        <p:blipFill>
          <a:blip r:embed="rId2"/>
          <a:srcRect l="74564"/>
          <a:stretch>
            <a:fillRect/>
          </a:stretch>
        </p:blipFill>
        <p:spPr>
          <a:xfrm>
            <a:off x="7911564" y="2555878"/>
            <a:ext cx="1595551" cy="828675"/>
          </a:xfrm>
          <a:prstGeom prst="rect">
            <a:avLst/>
          </a:prstGeom>
          <a:noFill/>
          <a:ln w="9525">
            <a:noFill/>
          </a:ln>
        </p:spPr>
      </p:pic>
      <p:sp>
        <p:nvSpPr>
          <p:cNvPr id="4102" name="文本框 18"/>
          <p:cNvSpPr txBox="1"/>
          <p:nvPr/>
        </p:nvSpPr>
        <p:spPr>
          <a:xfrm>
            <a:off x="7186318" y="3384553"/>
            <a:ext cx="3385785"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你们要称谢</a:t>
            </a:r>
          </a:p>
        </p:txBody>
      </p:sp>
      <p:pic>
        <p:nvPicPr>
          <p:cNvPr id="4103" name="图片 19"/>
          <p:cNvPicPr>
            <a:picLocks noChangeAspect="1"/>
          </p:cNvPicPr>
          <p:nvPr/>
        </p:nvPicPr>
        <p:blipFill>
          <a:blip r:embed="rId3"/>
          <a:srcRect l="36855" r="20279"/>
          <a:stretch>
            <a:fillRect/>
          </a:stretch>
        </p:blipFill>
        <p:spPr>
          <a:xfrm>
            <a:off x="5049886" y="4114803"/>
            <a:ext cx="2183831" cy="828675"/>
          </a:xfrm>
          <a:prstGeom prst="rect">
            <a:avLst/>
          </a:prstGeom>
          <a:noFill/>
          <a:ln w="9525">
            <a:noFill/>
          </a:ln>
        </p:spPr>
      </p:pic>
      <p:pic>
        <p:nvPicPr>
          <p:cNvPr id="4104" name="图片 20"/>
          <p:cNvPicPr>
            <a:picLocks noChangeAspect="1"/>
          </p:cNvPicPr>
          <p:nvPr/>
        </p:nvPicPr>
        <p:blipFill>
          <a:blip r:embed="rId3"/>
          <a:srcRect l="83940"/>
          <a:stretch>
            <a:fillRect/>
          </a:stretch>
        </p:blipFill>
        <p:spPr>
          <a:xfrm>
            <a:off x="8529963" y="4114802"/>
            <a:ext cx="818937" cy="828675"/>
          </a:xfrm>
          <a:prstGeom prst="rect">
            <a:avLst/>
          </a:prstGeom>
          <a:noFill/>
          <a:ln w="9525">
            <a:noFill/>
          </a:ln>
        </p:spPr>
      </p:pic>
      <p:pic>
        <p:nvPicPr>
          <p:cNvPr id="4105" name="图片 21"/>
          <p:cNvPicPr>
            <a:picLocks noChangeAspect="1"/>
          </p:cNvPicPr>
          <p:nvPr/>
        </p:nvPicPr>
        <p:blipFill>
          <a:blip r:embed="rId3"/>
          <a:srcRect r="65836"/>
          <a:stretch>
            <a:fillRect/>
          </a:stretch>
        </p:blipFill>
        <p:spPr>
          <a:xfrm>
            <a:off x="2335134" y="4113747"/>
            <a:ext cx="1741562" cy="828675"/>
          </a:xfrm>
          <a:prstGeom prst="rect">
            <a:avLst/>
          </a:prstGeom>
          <a:noFill/>
          <a:ln w="9525">
            <a:noFill/>
          </a:ln>
        </p:spPr>
      </p:pic>
      <p:sp>
        <p:nvSpPr>
          <p:cNvPr id="4106" name="文本框 22"/>
          <p:cNvSpPr txBox="1"/>
          <p:nvPr/>
        </p:nvSpPr>
        <p:spPr>
          <a:xfrm>
            <a:off x="4766506" y="3430413"/>
            <a:ext cx="2467211"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耶和华</a:t>
            </a:r>
          </a:p>
        </p:txBody>
      </p:sp>
      <p:sp>
        <p:nvSpPr>
          <p:cNvPr id="4107" name="文本框 23"/>
          <p:cNvSpPr txBox="1"/>
          <p:nvPr/>
        </p:nvSpPr>
        <p:spPr>
          <a:xfrm>
            <a:off x="1346907" y="3409602"/>
            <a:ext cx="3385785"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为善   </a:t>
            </a:r>
            <a:r>
              <a:rPr lang="zh-CN" altLang="en-US" sz="2800" b="1" dirty="0" smtClean="0">
                <a:latin typeface="Arial" panose="020B0604020202020204" pitchFamily="34" charset="0"/>
                <a:ea typeface="宋体" panose="02010600030101010101" pitchFamily="2" charset="-122"/>
              </a:rPr>
              <a:t>    </a:t>
            </a:r>
            <a:r>
              <a:rPr lang="zh-CN" altLang="en-US" sz="2800" b="1" dirty="0">
                <a:latin typeface="Arial" panose="020B0604020202020204" pitchFamily="34" charset="0"/>
                <a:ea typeface="宋体" panose="02010600030101010101" pitchFamily="2" charset="-122"/>
              </a:rPr>
              <a:t>因</a:t>
            </a:r>
          </a:p>
        </p:txBody>
      </p:sp>
      <p:sp>
        <p:nvSpPr>
          <p:cNvPr id="4108" name="文本框 24"/>
          <p:cNvSpPr txBox="1"/>
          <p:nvPr/>
        </p:nvSpPr>
        <p:spPr>
          <a:xfrm>
            <a:off x="7559778" y="5023054"/>
            <a:ext cx="2942739" cy="52070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因</a:t>
            </a:r>
          </a:p>
        </p:txBody>
      </p:sp>
      <p:sp>
        <p:nvSpPr>
          <p:cNvPr id="4109" name="文本框 25"/>
          <p:cNvSpPr txBox="1"/>
          <p:nvPr/>
        </p:nvSpPr>
        <p:spPr>
          <a:xfrm>
            <a:off x="4704133" y="5013176"/>
            <a:ext cx="2793272" cy="52070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永远长存</a:t>
            </a:r>
          </a:p>
        </p:txBody>
      </p:sp>
      <p:sp>
        <p:nvSpPr>
          <p:cNvPr id="4110" name="文本框 26"/>
          <p:cNvSpPr txBox="1"/>
          <p:nvPr/>
        </p:nvSpPr>
        <p:spPr>
          <a:xfrm>
            <a:off x="1318348" y="5013176"/>
            <a:ext cx="3385785" cy="52070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他的慈爱</a:t>
            </a:r>
          </a:p>
        </p:txBody>
      </p:sp>
    </p:spTree>
    <p:extLst>
      <p:ext uri="{BB962C8B-B14F-4D97-AF65-F5344CB8AC3E}">
        <p14:creationId xmlns:p14="http://schemas.microsoft.com/office/powerpoint/2010/main" val="234618590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图片 18"/>
          <p:cNvPicPr>
            <a:picLocks noChangeAspect="1"/>
          </p:cNvPicPr>
          <p:nvPr/>
        </p:nvPicPr>
        <p:blipFill>
          <a:blip r:embed="rId2"/>
          <a:stretch>
            <a:fillRect/>
          </a:stretch>
        </p:blipFill>
        <p:spPr>
          <a:xfrm>
            <a:off x="1095300" y="2846317"/>
            <a:ext cx="9061206" cy="863600"/>
          </a:xfrm>
          <a:prstGeom prst="rect">
            <a:avLst/>
          </a:prstGeom>
          <a:noFill/>
          <a:ln w="9525">
            <a:noFill/>
          </a:ln>
        </p:spPr>
      </p:pic>
      <p:pic>
        <p:nvPicPr>
          <p:cNvPr id="5124" name="图片 19"/>
          <p:cNvPicPr>
            <a:picLocks noChangeAspect="1"/>
          </p:cNvPicPr>
          <p:nvPr/>
        </p:nvPicPr>
        <p:blipFill>
          <a:blip r:embed="rId3"/>
          <a:srcRect l="15563"/>
          <a:stretch>
            <a:fillRect/>
          </a:stretch>
        </p:blipFill>
        <p:spPr>
          <a:xfrm>
            <a:off x="2105426" y="3705790"/>
            <a:ext cx="7242194" cy="900430"/>
          </a:xfrm>
          <a:prstGeom prst="rect">
            <a:avLst/>
          </a:prstGeom>
          <a:noFill/>
          <a:ln w="9525">
            <a:noFill/>
          </a:ln>
        </p:spPr>
      </p:pic>
      <p:sp>
        <p:nvSpPr>
          <p:cNvPr id="3" name="文本框 2"/>
          <p:cNvSpPr txBox="1"/>
          <p:nvPr/>
        </p:nvSpPr>
        <p:spPr>
          <a:xfrm>
            <a:off x="222615" y="143203"/>
            <a:ext cx="2697623" cy="584775"/>
          </a:xfrm>
          <a:prstGeom prst="rect">
            <a:avLst/>
          </a:prstGeom>
          <a:solidFill>
            <a:srgbClr val="002060"/>
          </a:solidFill>
        </p:spPr>
        <p:txBody>
          <a:bodyPr wrap="square" rtlCol="0" anchor="t">
            <a:spAutoFit/>
          </a:bodyPr>
          <a:lstStyle/>
          <a:p>
            <a:r>
              <a:rPr lang="en-US" altLang="zh-CN" sz="3200" b="1" dirty="0" smtClean="0">
                <a:solidFill>
                  <a:schemeClr val="bg1"/>
                </a:solidFill>
              </a:rPr>
              <a:t>Psalm 136:1</a:t>
            </a:r>
            <a:endParaRPr lang="zh-CN" altLang="en-US" sz="3200" b="1" dirty="0">
              <a:solidFill>
                <a:schemeClr val="bg1"/>
              </a:solidFill>
            </a:endParaRPr>
          </a:p>
        </p:txBody>
      </p:sp>
      <p:grpSp>
        <p:nvGrpSpPr>
          <p:cNvPr id="6" name="组合 5"/>
          <p:cNvGrpSpPr/>
          <p:nvPr/>
        </p:nvGrpSpPr>
        <p:grpSpPr>
          <a:xfrm>
            <a:off x="1571426" y="1822238"/>
            <a:ext cx="7017885" cy="899160"/>
            <a:chOff x="3539" y="3850"/>
            <a:chExt cx="8291" cy="1416"/>
          </a:xfrm>
        </p:grpSpPr>
        <p:pic>
          <p:nvPicPr>
            <p:cNvPr id="5126" name="图片 17"/>
            <p:cNvPicPr>
              <a:picLocks noChangeAspect="1"/>
            </p:cNvPicPr>
            <p:nvPr/>
          </p:nvPicPr>
          <p:blipFill>
            <a:blip r:embed="rId4"/>
            <a:stretch>
              <a:fillRect/>
            </a:stretch>
          </p:blipFill>
          <p:spPr>
            <a:xfrm>
              <a:off x="4828" y="3850"/>
              <a:ext cx="7002" cy="1416"/>
            </a:xfrm>
            <a:prstGeom prst="rect">
              <a:avLst/>
            </a:prstGeom>
            <a:noFill/>
            <a:ln w="9525">
              <a:noFill/>
            </a:ln>
          </p:spPr>
        </p:pic>
        <p:pic>
          <p:nvPicPr>
            <p:cNvPr id="2" name="图片 1"/>
            <p:cNvPicPr>
              <a:picLocks noChangeAspect="1"/>
            </p:cNvPicPr>
            <p:nvPr/>
          </p:nvPicPr>
          <p:blipFill>
            <a:blip r:embed="rId5"/>
            <a:stretch>
              <a:fillRect/>
            </a:stretch>
          </p:blipFill>
          <p:spPr>
            <a:xfrm>
              <a:off x="3539" y="4169"/>
              <a:ext cx="1316" cy="984"/>
            </a:xfrm>
            <a:prstGeom prst="rect">
              <a:avLst/>
            </a:prstGeom>
          </p:spPr>
        </p:pic>
      </p:grpSp>
      <p:grpSp>
        <p:nvGrpSpPr>
          <p:cNvPr id="10" name="组合 9"/>
          <p:cNvGrpSpPr/>
          <p:nvPr/>
        </p:nvGrpSpPr>
        <p:grpSpPr>
          <a:xfrm>
            <a:off x="1571426" y="892810"/>
            <a:ext cx="7927815" cy="899795"/>
            <a:chOff x="3200" y="2113"/>
            <a:chExt cx="9366" cy="1417"/>
          </a:xfrm>
        </p:grpSpPr>
        <p:pic>
          <p:nvPicPr>
            <p:cNvPr id="5122" name="图片 16"/>
            <p:cNvPicPr>
              <a:picLocks noChangeAspect="1"/>
            </p:cNvPicPr>
            <p:nvPr/>
          </p:nvPicPr>
          <p:blipFill>
            <a:blip r:embed="rId6"/>
            <a:stretch>
              <a:fillRect/>
            </a:stretch>
          </p:blipFill>
          <p:spPr>
            <a:xfrm>
              <a:off x="3200" y="2113"/>
              <a:ext cx="8050" cy="1417"/>
            </a:xfrm>
            <a:prstGeom prst="rect">
              <a:avLst/>
            </a:prstGeom>
            <a:noFill/>
            <a:ln w="9525">
              <a:noFill/>
            </a:ln>
          </p:spPr>
        </p:pic>
        <p:pic>
          <p:nvPicPr>
            <p:cNvPr id="7" name="图片 6"/>
            <p:cNvPicPr>
              <a:picLocks noChangeAspect="1"/>
            </p:cNvPicPr>
            <p:nvPr/>
          </p:nvPicPr>
          <p:blipFill>
            <a:blip r:embed="rId5"/>
            <a:stretch>
              <a:fillRect/>
            </a:stretch>
          </p:blipFill>
          <p:spPr>
            <a:xfrm>
              <a:off x="11250" y="2333"/>
              <a:ext cx="1316" cy="984"/>
            </a:xfrm>
            <a:prstGeom prst="rect">
              <a:avLst/>
            </a:prstGeom>
          </p:spPr>
        </p:pic>
      </p:grpSp>
      <p:pic>
        <p:nvPicPr>
          <p:cNvPr id="8" name="图片 7"/>
          <p:cNvPicPr>
            <a:picLocks noChangeAspect="1"/>
          </p:cNvPicPr>
          <p:nvPr/>
        </p:nvPicPr>
        <p:blipFill>
          <a:blip r:embed="rId5"/>
          <a:stretch>
            <a:fillRect/>
          </a:stretch>
        </p:blipFill>
        <p:spPr>
          <a:xfrm>
            <a:off x="10126860" y="2965697"/>
            <a:ext cx="1113923" cy="624840"/>
          </a:xfrm>
          <a:prstGeom prst="rect">
            <a:avLst/>
          </a:prstGeom>
        </p:spPr>
      </p:pic>
      <p:pic>
        <p:nvPicPr>
          <p:cNvPr id="9" name="图片 8"/>
          <p:cNvPicPr>
            <a:picLocks noChangeAspect="1"/>
          </p:cNvPicPr>
          <p:nvPr/>
        </p:nvPicPr>
        <p:blipFill>
          <a:blip r:embed="rId5"/>
          <a:stretch>
            <a:fillRect/>
          </a:stretch>
        </p:blipFill>
        <p:spPr>
          <a:xfrm>
            <a:off x="991503" y="3843585"/>
            <a:ext cx="1113923" cy="624840"/>
          </a:xfrm>
          <a:prstGeom prst="rect">
            <a:avLst/>
          </a:prstGeom>
        </p:spPr>
      </p:pic>
      <p:sp>
        <p:nvSpPr>
          <p:cNvPr id="4" name="Rectangle 3"/>
          <p:cNvSpPr/>
          <p:nvPr/>
        </p:nvSpPr>
        <p:spPr>
          <a:xfrm>
            <a:off x="621804" y="5013176"/>
            <a:ext cx="11017224" cy="1077218"/>
          </a:xfrm>
          <a:prstGeom prst="rect">
            <a:avLst/>
          </a:prstGeom>
          <a:solidFill>
            <a:srgbClr val="002060"/>
          </a:solidFill>
        </p:spPr>
        <p:txBody>
          <a:bodyPr wrap="square">
            <a:spAutoFit/>
          </a:bodyPr>
          <a:lstStyle/>
          <a:p>
            <a:pPr algn="ctr"/>
            <a:r>
              <a:rPr lang="en-US" sz="3200" dirty="0" smtClean="0">
                <a:solidFill>
                  <a:schemeClr val="bg1"/>
                </a:solidFill>
              </a:rPr>
              <a:t>//  </a:t>
            </a:r>
            <a:r>
              <a:rPr lang="en-US" sz="3200" dirty="0" err="1" smtClean="0">
                <a:solidFill>
                  <a:schemeClr val="bg1"/>
                </a:solidFill>
              </a:rPr>
              <a:t>Hodu</a:t>
            </a:r>
            <a:r>
              <a:rPr lang="en-US" sz="3200" dirty="0" smtClean="0">
                <a:solidFill>
                  <a:schemeClr val="bg1"/>
                </a:solidFill>
              </a:rPr>
              <a:t> </a:t>
            </a:r>
            <a:r>
              <a:rPr lang="en-US" sz="3200" dirty="0" err="1">
                <a:solidFill>
                  <a:schemeClr val="bg1"/>
                </a:solidFill>
              </a:rPr>
              <a:t>ladonay</a:t>
            </a:r>
            <a:r>
              <a:rPr lang="en-US" sz="3200" dirty="0">
                <a:solidFill>
                  <a:schemeClr val="bg1"/>
                </a:solidFill>
              </a:rPr>
              <a:t> </a:t>
            </a:r>
            <a:r>
              <a:rPr lang="en-US" sz="3200" dirty="0" err="1">
                <a:solidFill>
                  <a:schemeClr val="bg1"/>
                </a:solidFill>
              </a:rPr>
              <a:t>ki</a:t>
            </a:r>
            <a:r>
              <a:rPr lang="en-US" sz="3200" dirty="0">
                <a:solidFill>
                  <a:schemeClr val="bg1"/>
                </a:solidFill>
              </a:rPr>
              <a:t> tov </a:t>
            </a:r>
            <a:r>
              <a:rPr lang="en-US" sz="3200" dirty="0" err="1">
                <a:solidFill>
                  <a:schemeClr val="bg1"/>
                </a:solidFill>
              </a:rPr>
              <a:t>ki</a:t>
            </a:r>
            <a:r>
              <a:rPr lang="en-US" sz="3200" dirty="0">
                <a:solidFill>
                  <a:schemeClr val="bg1"/>
                </a:solidFill>
              </a:rPr>
              <a:t> </a:t>
            </a:r>
            <a:r>
              <a:rPr lang="en-US" sz="3200" dirty="0" err="1">
                <a:solidFill>
                  <a:schemeClr val="bg1"/>
                </a:solidFill>
              </a:rPr>
              <a:t>leolam</a:t>
            </a:r>
            <a:r>
              <a:rPr lang="en-US" sz="3200" dirty="0">
                <a:solidFill>
                  <a:schemeClr val="bg1"/>
                </a:solidFill>
              </a:rPr>
              <a:t> </a:t>
            </a:r>
            <a:r>
              <a:rPr lang="en-US" sz="3200" dirty="0" err="1" smtClean="0">
                <a:solidFill>
                  <a:schemeClr val="bg1"/>
                </a:solidFill>
              </a:rPr>
              <a:t>khasdo</a:t>
            </a:r>
            <a:r>
              <a:rPr lang="en-US" sz="3200" dirty="0" smtClean="0">
                <a:solidFill>
                  <a:schemeClr val="bg1"/>
                </a:solidFill>
              </a:rPr>
              <a:t>  //  </a:t>
            </a:r>
          </a:p>
          <a:p>
            <a:pPr algn="ctr"/>
            <a:r>
              <a:rPr lang="en-US" sz="3200" dirty="0" smtClean="0">
                <a:solidFill>
                  <a:schemeClr val="bg1"/>
                </a:solidFill>
              </a:rPr>
              <a:t>//  </a:t>
            </a:r>
            <a:r>
              <a:rPr lang="en-US" sz="3200" dirty="0" err="1" smtClean="0">
                <a:solidFill>
                  <a:schemeClr val="bg1"/>
                </a:solidFill>
              </a:rPr>
              <a:t>Hodu</a:t>
            </a:r>
            <a:r>
              <a:rPr lang="en-US" sz="3200" dirty="0" smtClean="0">
                <a:solidFill>
                  <a:schemeClr val="bg1"/>
                </a:solidFill>
              </a:rPr>
              <a:t> </a:t>
            </a:r>
            <a:r>
              <a:rPr lang="en-US" sz="3200" dirty="0" err="1">
                <a:solidFill>
                  <a:schemeClr val="bg1"/>
                </a:solidFill>
              </a:rPr>
              <a:t>Hodu</a:t>
            </a:r>
            <a:r>
              <a:rPr lang="en-US" sz="3200" dirty="0">
                <a:solidFill>
                  <a:schemeClr val="bg1"/>
                </a:solidFill>
              </a:rPr>
              <a:t> </a:t>
            </a:r>
            <a:r>
              <a:rPr lang="en-US" sz="3200" dirty="0" err="1">
                <a:solidFill>
                  <a:schemeClr val="bg1"/>
                </a:solidFill>
              </a:rPr>
              <a:t>Hodu</a:t>
            </a:r>
            <a:r>
              <a:rPr lang="en-US" sz="3200" dirty="0">
                <a:solidFill>
                  <a:schemeClr val="bg1"/>
                </a:solidFill>
              </a:rPr>
              <a:t> </a:t>
            </a:r>
            <a:r>
              <a:rPr lang="en-US" sz="3200" dirty="0" err="1">
                <a:solidFill>
                  <a:schemeClr val="bg1"/>
                </a:solidFill>
              </a:rPr>
              <a:t>Hodu</a:t>
            </a:r>
            <a:r>
              <a:rPr lang="en-US" sz="3200" dirty="0">
                <a:solidFill>
                  <a:schemeClr val="bg1"/>
                </a:solidFill>
              </a:rPr>
              <a:t> </a:t>
            </a:r>
            <a:r>
              <a:rPr lang="en-US" sz="3200" dirty="0" err="1">
                <a:solidFill>
                  <a:schemeClr val="bg1"/>
                </a:solidFill>
              </a:rPr>
              <a:t>Hodu</a:t>
            </a:r>
            <a:r>
              <a:rPr lang="en-US" sz="3200" dirty="0">
                <a:solidFill>
                  <a:schemeClr val="bg1"/>
                </a:solidFill>
              </a:rPr>
              <a:t> </a:t>
            </a:r>
            <a:r>
              <a:rPr lang="en-US" sz="3200" dirty="0" err="1" smtClean="0">
                <a:solidFill>
                  <a:schemeClr val="bg1"/>
                </a:solidFill>
              </a:rPr>
              <a:t>ladonay</a:t>
            </a:r>
            <a:r>
              <a:rPr lang="en-US" sz="3200" dirty="0" smtClean="0">
                <a:solidFill>
                  <a:schemeClr val="bg1"/>
                </a:solidFill>
              </a:rPr>
              <a:t> </a:t>
            </a:r>
            <a:r>
              <a:rPr lang="en-US" sz="3200" dirty="0" err="1">
                <a:solidFill>
                  <a:schemeClr val="bg1"/>
                </a:solidFill>
              </a:rPr>
              <a:t>ki</a:t>
            </a:r>
            <a:r>
              <a:rPr lang="en-US" sz="3200" dirty="0">
                <a:solidFill>
                  <a:schemeClr val="bg1"/>
                </a:solidFill>
              </a:rPr>
              <a:t> </a:t>
            </a:r>
            <a:r>
              <a:rPr lang="en-US" sz="3200" dirty="0" smtClean="0">
                <a:solidFill>
                  <a:schemeClr val="bg1"/>
                </a:solidFill>
              </a:rPr>
              <a:t>tov  //</a:t>
            </a:r>
            <a:endParaRPr lang="en-US" sz="3200" dirty="0">
              <a:solidFill>
                <a:schemeClr val="bg1"/>
              </a:solidFill>
            </a:endParaRPr>
          </a:p>
        </p:txBody>
      </p:sp>
    </p:spTree>
    <p:extLst>
      <p:ext uri="{BB962C8B-B14F-4D97-AF65-F5344CB8AC3E}">
        <p14:creationId xmlns:p14="http://schemas.microsoft.com/office/powerpoint/2010/main" val="11698995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756" y="116632"/>
            <a:ext cx="11809312" cy="6647974"/>
          </a:xfrm>
          <a:prstGeom prst="rect">
            <a:avLst/>
          </a:prstGeom>
          <a:solidFill>
            <a:srgbClr val="002060"/>
          </a:solidFill>
        </p:spPr>
        <p:txBody>
          <a:bodyPr wrap="square">
            <a:spAutoFit/>
          </a:bodyPr>
          <a:lstStyle/>
          <a:p>
            <a:r>
              <a:rPr lang="en-US" sz="1200" b="1" dirty="0" smtClean="0">
                <a:solidFill>
                  <a:schemeClr val="bg1"/>
                </a:solidFill>
              </a:rPr>
              <a:t>			</a:t>
            </a:r>
            <a:endParaRPr lang="en-US" sz="2800" b="1" dirty="0" smtClean="0">
              <a:solidFill>
                <a:schemeClr val="bg1"/>
              </a:solidFill>
            </a:endParaRPr>
          </a:p>
          <a:p>
            <a:r>
              <a:rPr lang="en-US" sz="3200" b="1" dirty="0" smtClean="0">
                <a:solidFill>
                  <a:srgbClr val="FFFF00"/>
                </a:solidFill>
              </a:rPr>
              <a:t>                The </a:t>
            </a:r>
            <a:r>
              <a:rPr lang="en-US" sz="3200" b="1" dirty="0">
                <a:solidFill>
                  <a:srgbClr val="FFFF00"/>
                </a:solidFill>
              </a:rPr>
              <a:t>method of learning </a:t>
            </a:r>
            <a:r>
              <a:rPr lang="en-US" sz="3200" b="1" dirty="0" smtClean="0">
                <a:solidFill>
                  <a:srgbClr val="FFFF00"/>
                </a:solidFill>
              </a:rPr>
              <a:t>Hebrew</a:t>
            </a:r>
          </a:p>
          <a:p>
            <a:r>
              <a:rPr lang="zh-TW" altLang="en-US" sz="3200" b="1" dirty="0" smtClean="0">
                <a:solidFill>
                  <a:srgbClr val="FFFF00"/>
                </a:solidFill>
              </a:rPr>
              <a:t>                           研</a:t>
            </a:r>
            <a:r>
              <a:rPr lang="zh-TW" altLang="en-US" sz="3200" b="1" dirty="0">
                <a:solidFill>
                  <a:srgbClr val="FFFF00"/>
                </a:solidFill>
              </a:rPr>
              <a:t>讀希伯來文的方法</a:t>
            </a:r>
            <a:endParaRPr lang="en-US" sz="800" dirty="0">
              <a:solidFill>
                <a:srgbClr val="FFFF00"/>
              </a:solidFill>
            </a:endParaRPr>
          </a:p>
          <a:p>
            <a:pPr lvl="0"/>
            <a:endParaRPr lang="en-US" sz="800" dirty="0" smtClean="0">
              <a:solidFill>
                <a:schemeClr val="bg1"/>
              </a:solidFill>
            </a:endParaRPr>
          </a:p>
          <a:p>
            <a:pPr marL="514350" lvl="0" indent="-514350">
              <a:buAutoNum type="arabicPeriod"/>
            </a:pPr>
            <a:r>
              <a:rPr lang="en-US" sz="2600" dirty="0" smtClean="0">
                <a:solidFill>
                  <a:schemeClr val="bg1"/>
                </a:solidFill>
              </a:rPr>
              <a:t>Listen </a:t>
            </a:r>
            <a:r>
              <a:rPr lang="en-US" sz="2600" dirty="0">
                <a:solidFill>
                  <a:schemeClr val="bg1"/>
                </a:solidFill>
              </a:rPr>
              <a:t>to and watch audio/video-materials as many times as possible; make the language sound familiar to your ears. </a:t>
            </a:r>
            <a:endParaRPr lang="en-US" sz="2600" dirty="0" smtClean="0">
              <a:solidFill>
                <a:schemeClr val="bg1"/>
              </a:solidFill>
            </a:endParaRPr>
          </a:p>
          <a:p>
            <a:pPr lvl="0"/>
            <a:r>
              <a:rPr lang="en-US" altLang="zh-TW" sz="2600" dirty="0">
                <a:solidFill>
                  <a:schemeClr val="bg1"/>
                </a:solidFill>
              </a:rPr>
              <a:t> </a:t>
            </a:r>
            <a:r>
              <a:rPr lang="en-US" altLang="zh-TW" sz="2600" dirty="0" smtClean="0">
                <a:solidFill>
                  <a:schemeClr val="bg1"/>
                </a:solidFill>
              </a:rPr>
              <a:t>    </a:t>
            </a:r>
            <a:r>
              <a:rPr lang="zh-TW" altLang="en-US" sz="2600" dirty="0" smtClean="0">
                <a:solidFill>
                  <a:schemeClr val="bg1"/>
                </a:solidFill>
              </a:rPr>
              <a:t>多</a:t>
            </a:r>
            <a:r>
              <a:rPr lang="zh-TW" altLang="en-US" sz="2600" dirty="0">
                <a:solidFill>
                  <a:schemeClr val="bg1"/>
                </a:solidFill>
              </a:rPr>
              <a:t>次聆聽和觀看音頻</a:t>
            </a:r>
            <a:r>
              <a:rPr lang="en-US" sz="2600" dirty="0">
                <a:solidFill>
                  <a:schemeClr val="bg1"/>
                </a:solidFill>
              </a:rPr>
              <a:t>/</a:t>
            </a:r>
            <a:r>
              <a:rPr lang="zh-TW" altLang="en-US" sz="2600" dirty="0">
                <a:solidFill>
                  <a:schemeClr val="bg1"/>
                </a:solidFill>
              </a:rPr>
              <a:t>視頻材料</a:t>
            </a:r>
            <a:r>
              <a:rPr lang="en-US" sz="2600" dirty="0">
                <a:solidFill>
                  <a:schemeClr val="bg1"/>
                </a:solidFill>
              </a:rPr>
              <a:t>; </a:t>
            </a:r>
            <a:r>
              <a:rPr lang="zh-TW" altLang="en-US" sz="2600" dirty="0">
                <a:solidFill>
                  <a:schemeClr val="bg1"/>
                </a:solidFill>
              </a:rPr>
              <a:t>使您的耳朵聽起來很熟悉</a:t>
            </a:r>
            <a:endParaRPr lang="en-US" sz="2600" dirty="0">
              <a:solidFill>
                <a:schemeClr val="bg1"/>
              </a:solidFill>
            </a:endParaRPr>
          </a:p>
          <a:p>
            <a:pPr marL="514350" lvl="0" indent="-514350">
              <a:buAutoNum type="arabicPeriod" startAt="2"/>
            </a:pPr>
            <a:r>
              <a:rPr lang="en-US" sz="2600" dirty="0" smtClean="0">
                <a:solidFill>
                  <a:schemeClr val="bg1"/>
                </a:solidFill>
              </a:rPr>
              <a:t>Read </a:t>
            </a:r>
            <a:r>
              <a:rPr lang="en-US" sz="2600" dirty="0">
                <a:solidFill>
                  <a:schemeClr val="bg1"/>
                </a:solidFill>
              </a:rPr>
              <a:t>aloud: put the text on your tongue. </a:t>
            </a:r>
            <a:endParaRPr lang="en-US" sz="2600" dirty="0" smtClean="0">
              <a:solidFill>
                <a:schemeClr val="bg1"/>
              </a:solidFill>
            </a:endParaRPr>
          </a:p>
          <a:p>
            <a:pPr lvl="0"/>
            <a:r>
              <a:rPr lang="en-US" altLang="zh-TW" sz="2600" dirty="0">
                <a:solidFill>
                  <a:schemeClr val="bg1"/>
                </a:solidFill>
              </a:rPr>
              <a:t> </a:t>
            </a:r>
            <a:r>
              <a:rPr lang="en-US" altLang="zh-TW" sz="2600" dirty="0" smtClean="0">
                <a:solidFill>
                  <a:schemeClr val="bg1"/>
                </a:solidFill>
              </a:rPr>
              <a:t>    </a:t>
            </a:r>
            <a:r>
              <a:rPr lang="zh-TW" altLang="en-US" sz="2600" dirty="0" smtClean="0">
                <a:solidFill>
                  <a:schemeClr val="bg1"/>
                </a:solidFill>
              </a:rPr>
              <a:t>大</a:t>
            </a:r>
            <a:r>
              <a:rPr lang="zh-TW" altLang="en-US" sz="2600" dirty="0">
                <a:solidFill>
                  <a:schemeClr val="bg1"/>
                </a:solidFill>
              </a:rPr>
              <a:t>聲朗讀：將課文放在你的舌頭上</a:t>
            </a:r>
            <a:endParaRPr lang="en-US" sz="2600" dirty="0">
              <a:solidFill>
                <a:schemeClr val="bg1"/>
              </a:solidFill>
            </a:endParaRPr>
          </a:p>
          <a:p>
            <a:pPr lvl="0"/>
            <a:r>
              <a:rPr lang="en-US" sz="2600" dirty="0" smtClean="0">
                <a:solidFill>
                  <a:schemeClr val="bg1"/>
                </a:solidFill>
              </a:rPr>
              <a:t>3.  Copy </a:t>
            </a:r>
            <a:r>
              <a:rPr lang="en-US" sz="2600" dirty="0">
                <a:solidFill>
                  <a:schemeClr val="bg1"/>
                </a:solidFill>
              </a:rPr>
              <a:t>the text by handwriting: make the language familiar in your hands. </a:t>
            </a:r>
            <a:endParaRPr lang="en-US" sz="2600" dirty="0" smtClean="0">
              <a:solidFill>
                <a:schemeClr val="bg1"/>
              </a:solidFill>
            </a:endParaRPr>
          </a:p>
          <a:p>
            <a:pPr lvl="0"/>
            <a:r>
              <a:rPr lang="zh-TW" altLang="en-US" sz="2600" dirty="0" smtClean="0">
                <a:solidFill>
                  <a:schemeClr val="bg1"/>
                </a:solidFill>
              </a:rPr>
              <a:t>     </a:t>
            </a:r>
            <a:r>
              <a:rPr lang="zh-CN" altLang="en-US" sz="2600" dirty="0" smtClean="0">
                <a:solidFill>
                  <a:schemeClr val="bg1"/>
                </a:solidFill>
              </a:rPr>
              <a:t>用手</a:t>
            </a:r>
            <a:r>
              <a:rPr lang="zh-TW" altLang="en-US" sz="2600" dirty="0" smtClean="0">
                <a:solidFill>
                  <a:schemeClr val="bg1"/>
                </a:solidFill>
              </a:rPr>
              <a:t>抄</a:t>
            </a:r>
            <a:r>
              <a:rPr lang="zh-TW" altLang="en-US" sz="2600" dirty="0">
                <a:solidFill>
                  <a:schemeClr val="bg1"/>
                </a:solidFill>
              </a:rPr>
              <a:t>寫課文：使語言掌握在您的手中</a:t>
            </a:r>
            <a:endParaRPr lang="en-US" sz="2600" dirty="0">
              <a:solidFill>
                <a:schemeClr val="bg1"/>
              </a:solidFill>
            </a:endParaRPr>
          </a:p>
          <a:p>
            <a:pPr lvl="0"/>
            <a:r>
              <a:rPr lang="en-US" sz="2600" dirty="0" smtClean="0">
                <a:solidFill>
                  <a:schemeClr val="bg1"/>
                </a:solidFill>
              </a:rPr>
              <a:t>4.  Do </a:t>
            </a:r>
            <a:r>
              <a:rPr lang="en-US" sz="2600" dirty="0">
                <a:solidFill>
                  <a:schemeClr val="bg1"/>
                </a:solidFill>
              </a:rPr>
              <a:t>not analyze too much, rather expect the guidance of the Holy Spirit. </a:t>
            </a:r>
            <a:r>
              <a:rPr lang="en-US" sz="2600" dirty="0" smtClean="0">
                <a:solidFill>
                  <a:schemeClr val="bg1"/>
                </a:solidFill>
              </a:rPr>
              <a:t> </a:t>
            </a:r>
          </a:p>
          <a:p>
            <a:pPr lvl="0"/>
            <a:r>
              <a:rPr lang="en-US" altLang="zh-TW" sz="2600" dirty="0">
                <a:solidFill>
                  <a:schemeClr val="bg1"/>
                </a:solidFill>
              </a:rPr>
              <a:t> </a:t>
            </a:r>
            <a:r>
              <a:rPr lang="en-US" altLang="zh-TW" sz="2600" dirty="0" smtClean="0">
                <a:solidFill>
                  <a:schemeClr val="bg1"/>
                </a:solidFill>
              </a:rPr>
              <a:t>    </a:t>
            </a:r>
            <a:r>
              <a:rPr lang="zh-TW" altLang="en-US" sz="2600" dirty="0" smtClean="0">
                <a:solidFill>
                  <a:schemeClr val="bg1"/>
                </a:solidFill>
              </a:rPr>
              <a:t>不</a:t>
            </a:r>
            <a:r>
              <a:rPr lang="zh-TW" altLang="en-US" sz="2600" dirty="0">
                <a:solidFill>
                  <a:schemeClr val="bg1"/>
                </a:solidFill>
              </a:rPr>
              <a:t>要過多地分析，而要期待聖靈的指導</a:t>
            </a:r>
            <a:endParaRPr lang="en-US" sz="2600" dirty="0">
              <a:solidFill>
                <a:schemeClr val="bg1"/>
              </a:solidFill>
            </a:endParaRPr>
          </a:p>
          <a:p>
            <a:pPr marL="514350" lvl="0" indent="-514350">
              <a:buAutoNum type="arabicPeriod" startAt="5"/>
            </a:pPr>
            <a:r>
              <a:rPr lang="en-US" sz="2600" dirty="0" smtClean="0">
                <a:solidFill>
                  <a:schemeClr val="bg1"/>
                </a:solidFill>
              </a:rPr>
              <a:t>Take </a:t>
            </a:r>
            <a:r>
              <a:rPr lang="en-US" sz="2600" dirty="0">
                <a:solidFill>
                  <a:schemeClr val="bg1"/>
                </a:solidFill>
              </a:rPr>
              <a:t>advantage of Hebrew Bible songs and Modern </a:t>
            </a:r>
            <a:r>
              <a:rPr lang="en-US" sz="2600" dirty="0" smtClean="0">
                <a:solidFill>
                  <a:schemeClr val="bg1"/>
                </a:solidFill>
              </a:rPr>
              <a:t>Hebrew, </a:t>
            </a:r>
            <a:r>
              <a:rPr lang="en-US" sz="2600" dirty="0">
                <a:solidFill>
                  <a:schemeClr val="bg1"/>
                </a:solidFill>
              </a:rPr>
              <a:t>which are </a:t>
            </a:r>
            <a:r>
              <a:rPr lang="en-US" sz="2600" dirty="0" smtClean="0">
                <a:solidFill>
                  <a:schemeClr val="bg1"/>
                </a:solidFill>
              </a:rPr>
              <a:t>very helpful </a:t>
            </a:r>
            <a:r>
              <a:rPr lang="en-US" sz="2600" dirty="0">
                <a:solidFill>
                  <a:schemeClr val="bg1"/>
                </a:solidFill>
              </a:rPr>
              <a:t>for the study of Biblical Hebrew. </a:t>
            </a:r>
            <a:endParaRPr lang="en-US" sz="2600" dirty="0" smtClean="0">
              <a:solidFill>
                <a:schemeClr val="bg1"/>
              </a:solidFill>
            </a:endParaRPr>
          </a:p>
          <a:p>
            <a:pPr lvl="0"/>
            <a:r>
              <a:rPr lang="zh-TW" altLang="en-US" sz="2600" dirty="0" smtClean="0">
                <a:solidFill>
                  <a:schemeClr val="bg1"/>
                </a:solidFill>
              </a:rPr>
              <a:t>     利</a:t>
            </a:r>
            <a:r>
              <a:rPr lang="zh-TW" altLang="en-US" sz="2600" dirty="0">
                <a:solidFill>
                  <a:schemeClr val="bg1"/>
                </a:solidFill>
              </a:rPr>
              <a:t>用希伯來文聖經詩歌和現代希伯來文來幫助你閱讀</a:t>
            </a:r>
            <a:endParaRPr lang="en-US" sz="2600" dirty="0">
              <a:solidFill>
                <a:schemeClr val="bg1"/>
              </a:solidFill>
            </a:endParaRPr>
          </a:p>
          <a:p>
            <a:endParaRPr lang="en-US" sz="1000" dirty="0" smtClean="0">
              <a:solidFill>
                <a:schemeClr val="bg1"/>
              </a:solidFill>
            </a:endParaRPr>
          </a:p>
          <a:p>
            <a:endParaRPr lang="en-US" sz="1000" dirty="0">
              <a:solidFill>
                <a:schemeClr val="bg1"/>
              </a:solidFill>
            </a:endParaRPr>
          </a:p>
        </p:txBody>
      </p:sp>
    </p:spTree>
    <p:extLst>
      <p:ext uri="{BB962C8B-B14F-4D97-AF65-F5344CB8AC3E}">
        <p14:creationId xmlns:p14="http://schemas.microsoft.com/office/powerpoint/2010/main" val="27961238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副标题 3074"/>
          <p:cNvSpPr>
            <a:spLocks noGrp="1"/>
          </p:cNvSpPr>
          <p:nvPr>
            <p:ph type="subTitle" idx="1"/>
          </p:nvPr>
        </p:nvSpPr>
        <p:spPr>
          <a:xfrm>
            <a:off x="405780" y="836712"/>
            <a:ext cx="11425331" cy="1783080"/>
          </a:xfrm>
          <a:solidFill>
            <a:srgbClr val="002060"/>
          </a:solidFill>
        </p:spPr>
        <p:txBody>
          <a:bodyPr anchor="t"/>
          <a:lstStyle/>
          <a:p>
            <a:pPr algn="l" defTabSz="914400">
              <a:buClrTx/>
              <a:buSzTx/>
              <a:buFontTx/>
            </a:pPr>
            <a:r>
              <a:rPr lang="zh-CN" sz="2800" kern="1200" baseline="0" dirty="0">
                <a:solidFill>
                  <a:srgbClr val="FFFF00"/>
                </a:solidFill>
                <a:latin typeface="+mn-lt"/>
                <a:ea typeface="+mn-ea"/>
                <a:cs typeface="+mn-cs"/>
              </a:rPr>
              <a:t>RSV</a:t>
            </a:r>
            <a:r>
              <a:rPr lang="zh-CN" sz="2800" kern="1200" baseline="0" dirty="0">
                <a:solidFill>
                  <a:schemeClr val="bg1"/>
                </a:solidFill>
                <a:latin typeface="+mn-lt"/>
                <a:ea typeface="+mn-ea"/>
                <a:cs typeface="+mn-cs"/>
              </a:rPr>
              <a:t> Great peace have those who love thy law; </a:t>
            </a:r>
            <a:endParaRPr lang="en-US" altLang="zh-CN" sz="2800" kern="1200" baseline="0" dirty="0" smtClean="0">
              <a:solidFill>
                <a:schemeClr val="bg1"/>
              </a:solidFill>
              <a:latin typeface="+mn-lt"/>
              <a:ea typeface="+mn-ea"/>
              <a:cs typeface="+mn-cs"/>
            </a:endParaRPr>
          </a:p>
          <a:p>
            <a:pPr algn="l" defTabSz="914400">
              <a:buClrTx/>
              <a:buSzTx/>
              <a:buFontTx/>
            </a:pPr>
            <a:r>
              <a:rPr lang="en-US" altLang="zh-CN" sz="2800" dirty="0">
                <a:solidFill>
                  <a:schemeClr val="bg1"/>
                </a:solidFill>
              </a:rPr>
              <a:t> </a:t>
            </a:r>
            <a:r>
              <a:rPr lang="en-US" altLang="zh-CN" sz="2800" dirty="0" smtClean="0">
                <a:solidFill>
                  <a:schemeClr val="bg1"/>
                </a:solidFill>
              </a:rPr>
              <a:t>        </a:t>
            </a:r>
            <a:r>
              <a:rPr lang="zh-CN" sz="2800" kern="1200" baseline="0" dirty="0" smtClean="0">
                <a:solidFill>
                  <a:schemeClr val="bg1"/>
                </a:solidFill>
                <a:latin typeface="+mn-lt"/>
                <a:ea typeface="+mn-ea"/>
                <a:cs typeface="+mn-cs"/>
              </a:rPr>
              <a:t>nothing </a:t>
            </a:r>
            <a:r>
              <a:rPr lang="zh-CN" sz="2800" kern="1200" baseline="0" dirty="0">
                <a:solidFill>
                  <a:schemeClr val="bg1"/>
                </a:solidFill>
                <a:latin typeface="+mn-lt"/>
                <a:ea typeface="+mn-ea"/>
                <a:cs typeface="+mn-cs"/>
              </a:rPr>
              <a:t>can make them stumble.</a:t>
            </a:r>
          </a:p>
          <a:p>
            <a:pPr algn="l" defTabSz="914400">
              <a:buClrTx/>
              <a:buSzTx/>
              <a:buFontTx/>
            </a:pPr>
            <a:r>
              <a:rPr lang="zh-CN" sz="2800" kern="1200" baseline="0" dirty="0" smtClean="0">
                <a:solidFill>
                  <a:schemeClr val="bg1"/>
                </a:solidFill>
                <a:latin typeface="+mn-lt"/>
                <a:ea typeface="+mn-ea"/>
                <a:cs typeface="+mn-cs"/>
              </a:rPr>
              <a:t>愛</a:t>
            </a:r>
            <a:r>
              <a:rPr lang="zh-CN" sz="2800" kern="1200" baseline="0" dirty="0">
                <a:solidFill>
                  <a:schemeClr val="bg1"/>
                </a:solidFill>
                <a:latin typeface="+mn-lt"/>
                <a:ea typeface="+mn-ea"/>
                <a:cs typeface="+mn-cs"/>
              </a:rPr>
              <a:t>你律法的人、有大平安．甚麼都不能使他們絆腳。</a:t>
            </a:r>
          </a:p>
        </p:txBody>
      </p:sp>
      <p:sp>
        <p:nvSpPr>
          <p:cNvPr id="27650" name="文本框 1"/>
          <p:cNvSpPr txBox="1"/>
          <p:nvPr/>
        </p:nvSpPr>
        <p:spPr>
          <a:xfrm>
            <a:off x="3468315" y="103014"/>
            <a:ext cx="4498306" cy="583565"/>
          </a:xfrm>
          <a:prstGeom prst="rect">
            <a:avLst/>
          </a:prstGeom>
          <a:solidFill>
            <a:srgbClr val="7030A0"/>
          </a:solidFill>
          <a:ln w="9525">
            <a:noFill/>
          </a:ln>
        </p:spPr>
        <p:txBody>
          <a:bodyPr wrap="square" anchor="t">
            <a:spAutoFit/>
          </a:bodyPr>
          <a:lstStyle/>
          <a:p>
            <a:pPr algn="ctr"/>
            <a:r>
              <a:rPr lang="zh-CN" altLang="zh-CN" sz="3200" b="1" dirty="0">
                <a:solidFill>
                  <a:srgbClr val="FFFF00"/>
                </a:solidFill>
                <a:latin typeface="Arial" panose="020B0604020202020204" pitchFamily="34" charset="0"/>
                <a:ea typeface="宋体" panose="02010600030101010101" pitchFamily="2" charset="-122"/>
                <a:sym typeface="宋体" panose="02010600030101010101" pitchFamily="2" charset="-122"/>
              </a:rPr>
              <a:t>诗</a:t>
            </a:r>
            <a:r>
              <a:rPr lang="zh-CN" altLang="zh-CN" sz="3200" b="1" dirty="0" smtClean="0">
                <a:solidFill>
                  <a:srgbClr val="FFFF00"/>
                </a:solidFill>
                <a:latin typeface="Arial" panose="020B0604020202020204" pitchFamily="34" charset="0"/>
                <a:ea typeface="宋体" panose="02010600030101010101" pitchFamily="2" charset="-122"/>
                <a:sym typeface="宋体" panose="02010600030101010101" pitchFamily="2" charset="-122"/>
              </a:rPr>
              <a:t>篇</a:t>
            </a:r>
            <a:r>
              <a:rPr lang="en-US" altLang="zh-CN" sz="3200" b="1" dirty="0" smtClean="0">
                <a:solidFill>
                  <a:srgbClr val="FFFF00"/>
                </a:solidFill>
                <a:latin typeface="Arial" panose="020B0604020202020204" pitchFamily="34" charset="0"/>
                <a:ea typeface="宋体" panose="02010600030101010101" pitchFamily="2" charset="-122"/>
                <a:sym typeface="宋体" panose="02010600030101010101" pitchFamily="2" charset="-122"/>
              </a:rPr>
              <a:t> </a:t>
            </a:r>
            <a:r>
              <a:rPr lang="en-US" sz="3200" b="1" dirty="0" smtClean="0">
                <a:solidFill>
                  <a:srgbClr val="FFFF00"/>
                </a:solidFill>
                <a:latin typeface="Arial" panose="020B0604020202020204" pitchFamily="34" charset="0"/>
                <a:ea typeface="宋体" panose="02010600030101010101" pitchFamily="2" charset="-122"/>
                <a:sym typeface="宋体" panose="02010600030101010101" pitchFamily="2" charset="-122"/>
              </a:rPr>
              <a:t>119:165</a:t>
            </a:r>
            <a:endParaRPr lang="zh-CN" altLang="en-US" sz="3200" b="1" dirty="0">
              <a:solidFill>
                <a:srgbClr val="FFFF00"/>
              </a:solidFill>
              <a:latin typeface="Arial" panose="020B0604020202020204" pitchFamily="34" charset="0"/>
              <a:ea typeface="宋体" panose="02010600030101010101" pitchFamily="2" charset="-122"/>
              <a:sym typeface="宋体" panose="02010600030101010101" pitchFamily="2" charset="-122"/>
            </a:endParaRPr>
          </a:p>
        </p:txBody>
      </p:sp>
      <p:sp>
        <p:nvSpPr>
          <p:cNvPr id="27651" name="文本框 2"/>
          <p:cNvSpPr txBox="1"/>
          <p:nvPr/>
        </p:nvSpPr>
        <p:spPr>
          <a:xfrm>
            <a:off x="8407179" y="3468298"/>
            <a:ext cx="925165" cy="52197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平安</a:t>
            </a:r>
          </a:p>
        </p:txBody>
      </p:sp>
      <p:sp>
        <p:nvSpPr>
          <p:cNvPr id="27653" name="文本框 4"/>
          <p:cNvSpPr txBox="1"/>
          <p:nvPr/>
        </p:nvSpPr>
        <p:spPr>
          <a:xfrm>
            <a:off x="4027277" y="3453694"/>
            <a:ext cx="2932936" cy="52197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给爱</a:t>
            </a:r>
            <a:r>
              <a:rPr lang="en-US" altLang="zh-CN" sz="2800" b="1" dirty="0">
                <a:latin typeface="Arial" panose="020B0604020202020204" pitchFamily="34" charset="0"/>
                <a:ea typeface="宋体" panose="02010600030101010101" pitchFamily="2" charset="-122"/>
              </a:rPr>
              <a:t>....</a:t>
            </a:r>
            <a:r>
              <a:rPr lang="zh-CN" altLang="en-US" sz="2800" b="1" dirty="0">
                <a:latin typeface="Arial" panose="020B0604020202020204" pitchFamily="34" charset="0"/>
                <a:ea typeface="宋体" panose="02010600030101010101" pitchFamily="2" charset="-122"/>
              </a:rPr>
              <a:t>的人</a:t>
            </a:r>
          </a:p>
        </p:txBody>
      </p:sp>
      <p:sp>
        <p:nvSpPr>
          <p:cNvPr id="27664" name="文本框 17"/>
          <p:cNvSpPr txBox="1"/>
          <p:nvPr/>
        </p:nvSpPr>
        <p:spPr>
          <a:xfrm>
            <a:off x="3286100" y="4869160"/>
            <a:ext cx="2685351" cy="52197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绑脚的东西</a:t>
            </a:r>
          </a:p>
        </p:txBody>
      </p:sp>
      <p:sp>
        <p:nvSpPr>
          <p:cNvPr id="27665" name="文本框 18"/>
          <p:cNvSpPr txBox="1"/>
          <p:nvPr/>
        </p:nvSpPr>
        <p:spPr>
          <a:xfrm>
            <a:off x="6813270" y="4869160"/>
            <a:ext cx="3229192" cy="52197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给他们   没有  </a:t>
            </a:r>
          </a:p>
        </p:txBody>
      </p:sp>
      <p:sp>
        <p:nvSpPr>
          <p:cNvPr id="12" name="文本框 3"/>
          <p:cNvSpPr txBox="1"/>
          <p:nvPr/>
        </p:nvSpPr>
        <p:spPr>
          <a:xfrm>
            <a:off x="2349995" y="3451615"/>
            <a:ext cx="1793359" cy="52197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你的律法</a:t>
            </a:r>
          </a:p>
        </p:txBody>
      </p:sp>
      <p:sp>
        <p:nvSpPr>
          <p:cNvPr id="13" name="文本框 3"/>
          <p:cNvSpPr txBox="1"/>
          <p:nvPr/>
        </p:nvSpPr>
        <p:spPr>
          <a:xfrm>
            <a:off x="6799176" y="3468298"/>
            <a:ext cx="951420" cy="52197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大的</a:t>
            </a:r>
          </a:p>
        </p:txBody>
      </p:sp>
      <p:pic>
        <p:nvPicPr>
          <p:cNvPr id="5" name="图片 4"/>
          <p:cNvPicPr>
            <a:picLocks noChangeAspect="1"/>
          </p:cNvPicPr>
          <p:nvPr/>
        </p:nvPicPr>
        <p:blipFill>
          <a:blip r:embed="rId2"/>
          <a:srcRect r="57682"/>
          <a:stretch>
            <a:fillRect/>
          </a:stretch>
        </p:blipFill>
        <p:spPr>
          <a:xfrm>
            <a:off x="3468315" y="4060682"/>
            <a:ext cx="2070407" cy="720090"/>
          </a:xfrm>
          <a:prstGeom prst="rect">
            <a:avLst/>
          </a:prstGeom>
        </p:spPr>
      </p:pic>
      <p:pic>
        <p:nvPicPr>
          <p:cNvPr id="6" name="图片 5"/>
          <p:cNvPicPr>
            <a:picLocks noChangeAspect="1"/>
          </p:cNvPicPr>
          <p:nvPr/>
        </p:nvPicPr>
        <p:blipFill>
          <a:blip r:embed="rId2"/>
          <a:srcRect l="46263"/>
          <a:stretch>
            <a:fillRect/>
          </a:stretch>
        </p:blipFill>
        <p:spPr>
          <a:xfrm>
            <a:off x="7220186" y="4025475"/>
            <a:ext cx="2629062" cy="720090"/>
          </a:xfrm>
          <a:prstGeom prst="rect">
            <a:avLst/>
          </a:prstGeom>
        </p:spPr>
      </p:pic>
      <p:pic>
        <p:nvPicPr>
          <p:cNvPr id="16" name="图片 1"/>
          <p:cNvPicPr>
            <a:picLocks noChangeAspect="1"/>
          </p:cNvPicPr>
          <p:nvPr/>
        </p:nvPicPr>
        <p:blipFill>
          <a:blip r:embed="rId3"/>
          <a:stretch>
            <a:fillRect/>
          </a:stretch>
        </p:blipFill>
        <p:spPr>
          <a:xfrm>
            <a:off x="2163752" y="2720095"/>
            <a:ext cx="7615398" cy="731520"/>
          </a:xfrm>
          <a:prstGeom prst="rect">
            <a:avLst/>
          </a:prstGeom>
        </p:spPr>
      </p:pic>
    </p:spTree>
    <p:extLst>
      <p:ext uri="{BB962C8B-B14F-4D97-AF65-F5344CB8AC3E}">
        <p14:creationId xmlns:p14="http://schemas.microsoft.com/office/powerpoint/2010/main" val="391594086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29507" y="2223095"/>
            <a:ext cx="11392736" cy="755650"/>
          </a:xfrm>
          <a:prstGeom prst="rect">
            <a:avLst/>
          </a:prstGeom>
        </p:spPr>
      </p:pic>
      <p:pic>
        <p:nvPicPr>
          <p:cNvPr id="4" name="图片 3"/>
          <p:cNvPicPr>
            <a:picLocks noChangeAspect="1"/>
          </p:cNvPicPr>
          <p:nvPr/>
        </p:nvPicPr>
        <p:blipFill>
          <a:blip r:embed="rId3"/>
          <a:stretch>
            <a:fillRect/>
          </a:stretch>
        </p:blipFill>
        <p:spPr>
          <a:xfrm>
            <a:off x="1734334" y="3284984"/>
            <a:ext cx="8183082" cy="827405"/>
          </a:xfrm>
          <a:prstGeom prst="rect">
            <a:avLst/>
          </a:prstGeom>
        </p:spPr>
      </p:pic>
      <p:pic>
        <p:nvPicPr>
          <p:cNvPr id="2" name="图片 1"/>
          <p:cNvPicPr>
            <a:picLocks noChangeAspect="1"/>
          </p:cNvPicPr>
          <p:nvPr/>
        </p:nvPicPr>
        <p:blipFill>
          <a:blip r:embed="rId4"/>
          <a:stretch>
            <a:fillRect/>
          </a:stretch>
        </p:blipFill>
        <p:spPr>
          <a:xfrm>
            <a:off x="1220540" y="1127196"/>
            <a:ext cx="8620208" cy="828040"/>
          </a:xfrm>
          <a:prstGeom prst="rect">
            <a:avLst/>
          </a:prstGeom>
        </p:spPr>
      </p:pic>
      <p:sp>
        <p:nvSpPr>
          <p:cNvPr id="14" name="文本框 13"/>
          <p:cNvSpPr txBox="1"/>
          <p:nvPr/>
        </p:nvSpPr>
        <p:spPr>
          <a:xfrm>
            <a:off x="261764" y="157987"/>
            <a:ext cx="3168352" cy="584775"/>
          </a:xfrm>
          <a:prstGeom prst="rect">
            <a:avLst/>
          </a:prstGeom>
          <a:solidFill>
            <a:srgbClr val="002060"/>
          </a:solidFill>
        </p:spPr>
        <p:txBody>
          <a:bodyPr wrap="square" rtlCol="0" anchor="t">
            <a:spAutoFit/>
          </a:bodyPr>
          <a:lstStyle/>
          <a:p>
            <a:r>
              <a:rPr lang="en-US" sz="3200" b="1" dirty="0" smtClean="0">
                <a:solidFill>
                  <a:schemeClr val="bg1"/>
                </a:solidFill>
              </a:rPr>
              <a:t>Psalm 119:165</a:t>
            </a:r>
            <a:endParaRPr lang="en-US" altLang="zh-CN" sz="3200" dirty="0">
              <a:solidFill>
                <a:schemeClr val="bg1"/>
              </a:solidFill>
            </a:endParaRPr>
          </a:p>
        </p:txBody>
      </p:sp>
      <p:pic>
        <p:nvPicPr>
          <p:cNvPr id="17" name="图片 16"/>
          <p:cNvPicPr>
            <a:picLocks noChangeAspect="1"/>
          </p:cNvPicPr>
          <p:nvPr/>
        </p:nvPicPr>
        <p:blipFill>
          <a:blip r:embed="rId5"/>
          <a:stretch>
            <a:fillRect/>
          </a:stretch>
        </p:blipFill>
        <p:spPr>
          <a:xfrm>
            <a:off x="129507" y="1258640"/>
            <a:ext cx="1091033" cy="612000"/>
          </a:xfrm>
          <a:prstGeom prst="rect">
            <a:avLst/>
          </a:prstGeom>
        </p:spPr>
      </p:pic>
      <p:pic>
        <p:nvPicPr>
          <p:cNvPr id="18" name="图片 17"/>
          <p:cNvPicPr>
            <a:picLocks noChangeAspect="1"/>
          </p:cNvPicPr>
          <p:nvPr/>
        </p:nvPicPr>
        <p:blipFill>
          <a:blip r:embed="rId5"/>
          <a:stretch>
            <a:fillRect/>
          </a:stretch>
        </p:blipFill>
        <p:spPr>
          <a:xfrm>
            <a:off x="9640257" y="1278113"/>
            <a:ext cx="1091033" cy="612000"/>
          </a:xfrm>
          <a:prstGeom prst="rect">
            <a:avLst/>
          </a:prstGeom>
        </p:spPr>
      </p:pic>
      <p:sp>
        <p:nvSpPr>
          <p:cNvPr id="6" name="Rectangle 5"/>
          <p:cNvSpPr/>
          <p:nvPr/>
        </p:nvSpPr>
        <p:spPr>
          <a:xfrm>
            <a:off x="261764" y="4437112"/>
            <a:ext cx="11521280" cy="1754326"/>
          </a:xfrm>
          <a:prstGeom prst="rect">
            <a:avLst/>
          </a:prstGeom>
          <a:solidFill>
            <a:srgbClr val="002060"/>
          </a:solidFill>
        </p:spPr>
        <p:txBody>
          <a:bodyPr wrap="square">
            <a:spAutoFit/>
          </a:bodyPr>
          <a:lstStyle/>
          <a:p>
            <a:pPr algn="ctr"/>
            <a:r>
              <a:rPr lang="es-ES_tradnl" sz="3600" dirty="0" smtClean="0">
                <a:solidFill>
                  <a:schemeClr val="bg1"/>
                </a:solidFill>
              </a:rPr>
              <a:t>//  Shalom  </a:t>
            </a:r>
            <a:r>
              <a:rPr lang="es-ES_tradnl" sz="3600" dirty="0" err="1" smtClean="0">
                <a:solidFill>
                  <a:schemeClr val="bg1"/>
                </a:solidFill>
              </a:rPr>
              <a:t>rav</a:t>
            </a:r>
            <a:r>
              <a:rPr lang="es-ES_tradnl" sz="3600" dirty="0" smtClean="0">
                <a:solidFill>
                  <a:schemeClr val="bg1"/>
                </a:solidFill>
              </a:rPr>
              <a:t>  le-</a:t>
            </a:r>
            <a:r>
              <a:rPr lang="es-ES_tradnl" sz="3600" dirty="0" err="1" smtClean="0">
                <a:solidFill>
                  <a:schemeClr val="bg1"/>
                </a:solidFill>
              </a:rPr>
              <a:t>ohavey</a:t>
            </a:r>
            <a:r>
              <a:rPr lang="es-ES_tradnl" sz="3600" dirty="0" smtClean="0">
                <a:solidFill>
                  <a:schemeClr val="bg1"/>
                </a:solidFill>
              </a:rPr>
              <a:t>  </a:t>
            </a:r>
            <a:r>
              <a:rPr lang="es-ES_tradnl" sz="3600" dirty="0" err="1" smtClean="0">
                <a:solidFill>
                  <a:schemeClr val="bg1"/>
                </a:solidFill>
              </a:rPr>
              <a:t>toratekha</a:t>
            </a:r>
            <a:r>
              <a:rPr lang="es-ES_tradnl" sz="3600" dirty="0" smtClean="0">
                <a:solidFill>
                  <a:schemeClr val="bg1"/>
                </a:solidFill>
              </a:rPr>
              <a:t>  //</a:t>
            </a:r>
          </a:p>
          <a:p>
            <a:pPr algn="ctr"/>
            <a:r>
              <a:rPr lang="es-ES_tradnl" sz="3600" dirty="0" smtClean="0">
                <a:solidFill>
                  <a:schemeClr val="bg1"/>
                </a:solidFill>
              </a:rPr>
              <a:t>en </a:t>
            </a:r>
            <a:r>
              <a:rPr lang="es-ES_tradnl" sz="3600" dirty="0" err="1" smtClean="0">
                <a:solidFill>
                  <a:schemeClr val="bg1"/>
                </a:solidFill>
              </a:rPr>
              <a:t>en</a:t>
            </a:r>
            <a:r>
              <a:rPr lang="es-ES_tradnl" sz="3600" dirty="0" smtClean="0">
                <a:solidFill>
                  <a:schemeClr val="bg1"/>
                </a:solidFill>
              </a:rPr>
              <a:t> </a:t>
            </a:r>
            <a:r>
              <a:rPr lang="es-ES_tradnl" sz="3600" dirty="0">
                <a:solidFill>
                  <a:schemeClr val="bg1"/>
                </a:solidFill>
              </a:rPr>
              <a:t>lamo </a:t>
            </a:r>
            <a:r>
              <a:rPr lang="es-ES_tradnl" sz="3600" dirty="0" smtClean="0">
                <a:solidFill>
                  <a:schemeClr val="bg1"/>
                </a:solidFill>
              </a:rPr>
              <a:t> </a:t>
            </a:r>
            <a:r>
              <a:rPr lang="es-ES_tradnl" sz="3600" dirty="0" err="1" smtClean="0">
                <a:solidFill>
                  <a:schemeClr val="bg1"/>
                </a:solidFill>
              </a:rPr>
              <a:t>mikhshol</a:t>
            </a:r>
            <a:r>
              <a:rPr lang="es-ES_tradnl" sz="3600" dirty="0" smtClean="0">
                <a:solidFill>
                  <a:schemeClr val="bg1"/>
                </a:solidFill>
              </a:rPr>
              <a:t>  </a:t>
            </a:r>
            <a:r>
              <a:rPr lang="es-ES_tradnl" sz="3600" dirty="0">
                <a:solidFill>
                  <a:schemeClr val="bg1"/>
                </a:solidFill>
              </a:rPr>
              <a:t>en </a:t>
            </a:r>
            <a:r>
              <a:rPr lang="es-ES_tradnl" sz="3600" dirty="0" smtClean="0">
                <a:solidFill>
                  <a:schemeClr val="bg1"/>
                </a:solidFill>
              </a:rPr>
              <a:t> lamo  </a:t>
            </a:r>
            <a:r>
              <a:rPr lang="es-ES_tradnl" sz="3600" dirty="0" err="1" smtClean="0">
                <a:solidFill>
                  <a:schemeClr val="bg1"/>
                </a:solidFill>
              </a:rPr>
              <a:t>mikhshol</a:t>
            </a:r>
            <a:endParaRPr lang="es-ES_tradnl" sz="3600" dirty="0">
              <a:solidFill>
                <a:schemeClr val="bg1"/>
              </a:solidFill>
            </a:endParaRPr>
          </a:p>
          <a:p>
            <a:pPr algn="ctr"/>
            <a:r>
              <a:rPr lang="es-ES_tradnl" sz="3600" dirty="0" smtClean="0">
                <a:solidFill>
                  <a:schemeClr val="bg1"/>
                </a:solidFill>
              </a:rPr>
              <a:t>Shalom  </a:t>
            </a:r>
            <a:r>
              <a:rPr lang="es-ES_tradnl" sz="3600" dirty="0" err="1">
                <a:solidFill>
                  <a:schemeClr val="bg1"/>
                </a:solidFill>
              </a:rPr>
              <a:t>rav</a:t>
            </a:r>
            <a:r>
              <a:rPr lang="es-ES_tradnl" sz="3600" dirty="0">
                <a:solidFill>
                  <a:schemeClr val="bg1"/>
                </a:solidFill>
              </a:rPr>
              <a:t> </a:t>
            </a:r>
            <a:r>
              <a:rPr lang="es-ES_tradnl" sz="3600" dirty="0" smtClean="0">
                <a:solidFill>
                  <a:schemeClr val="bg1"/>
                </a:solidFill>
              </a:rPr>
              <a:t> le-</a:t>
            </a:r>
            <a:r>
              <a:rPr lang="es-ES_tradnl" sz="3600" dirty="0" err="1" smtClean="0">
                <a:solidFill>
                  <a:schemeClr val="bg1"/>
                </a:solidFill>
              </a:rPr>
              <a:t>ohavey</a:t>
            </a:r>
            <a:r>
              <a:rPr lang="es-ES_tradnl" sz="3600" dirty="0" smtClean="0">
                <a:solidFill>
                  <a:schemeClr val="bg1"/>
                </a:solidFill>
              </a:rPr>
              <a:t>  </a:t>
            </a:r>
            <a:r>
              <a:rPr lang="es-ES_tradnl" sz="3600" dirty="0" err="1" smtClean="0">
                <a:solidFill>
                  <a:schemeClr val="bg1"/>
                </a:solidFill>
              </a:rPr>
              <a:t>toratekha</a:t>
            </a:r>
            <a:endParaRPr lang="en-US" sz="3600" dirty="0">
              <a:solidFill>
                <a:schemeClr val="bg1"/>
              </a:solidFill>
            </a:endParaRPr>
          </a:p>
        </p:txBody>
      </p:sp>
    </p:spTree>
    <p:extLst>
      <p:ext uri="{BB962C8B-B14F-4D97-AF65-F5344CB8AC3E}">
        <p14:creationId xmlns:p14="http://schemas.microsoft.com/office/powerpoint/2010/main" val="917912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副标题 3074"/>
          <p:cNvSpPr>
            <a:spLocks noGrp="1"/>
          </p:cNvSpPr>
          <p:nvPr>
            <p:ph type="subTitle" idx="1"/>
          </p:nvPr>
        </p:nvSpPr>
        <p:spPr>
          <a:xfrm>
            <a:off x="912047" y="764704"/>
            <a:ext cx="9646862" cy="1575889"/>
          </a:xfrm>
          <a:solidFill>
            <a:srgbClr val="002060"/>
          </a:solidFill>
        </p:spPr>
        <p:txBody>
          <a:bodyPr anchor="t"/>
          <a:lstStyle/>
          <a:p>
            <a:pPr algn="l" defTabSz="914400">
              <a:buClrTx/>
              <a:buSzTx/>
              <a:buFontTx/>
            </a:pPr>
            <a:r>
              <a:rPr lang="zh-CN" sz="2800" kern="1200" baseline="0" dirty="0">
                <a:solidFill>
                  <a:srgbClr val="FFFF00"/>
                </a:solidFill>
                <a:latin typeface="+mn-lt"/>
                <a:ea typeface="+mn-ea"/>
                <a:cs typeface="+mn-cs"/>
              </a:rPr>
              <a:t>RSV</a:t>
            </a:r>
            <a:r>
              <a:rPr lang="zh-CN" sz="2800" kern="1200" baseline="0" dirty="0">
                <a:solidFill>
                  <a:schemeClr val="bg1"/>
                </a:solidFill>
                <a:latin typeface="+mn-lt"/>
                <a:ea typeface="+mn-ea"/>
                <a:cs typeface="+mn-cs"/>
              </a:rPr>
              <a:t>  Trust in the LORD for ever, for the LORD </a:t>
            </a:r>
            <a:r>
              <a:rPr lang="zh-CN" sz="2800" kern="1200" baseline="0" dirty="0" smtClean="0">
                <a:solidFill>
                  <a:schemeClr val="bg1"/>
                </a:solidFill>
                <a:latin typeface="+mn-lt"/>
                <a:ea typeface="+mn-ea"/>
                <a:cs typeface="+mn-cs"/>
              </a:rPr>
              <a:t>GOD</a:t>
            </a:r>
            <a:endParaRPr lang="en-US" altLang="zh-CN" sz="2800" kern="1200" baseline="0" dirty="0" smtClean="0">
              <a:solidFill>
                <a:schemeClr val="bg1"/>
              </a:solidFill>
              <a:latin typeface="+mn-lt"/>
              <a:ea typeface="+mn-ea"/>
              <a:cs typeface="+mn-cs"/>
            </a:endParaRPr>
          </a:p>
          <a:p>
            <a:pPr algn="l" defTabSz="914400">
              <a:buClrTx/>
              <a:buSzTx/>
              <a:buFontTx/>
            </a:pPr>
            <a:r>
              <a:rPr lang="en-US" altLang="zh-CN" sz="2800" dirty="0">
                <a:solidFill>
                  <a:schemeClr val="bg1"/>
                </a:solidFill>
              </a:rPr>
              <a:t> </a:t>
            </a:r>
            <a:r>
              <a:rPr lang="en-US" altLang="zh-CN" sz="2800" dirty="0" smtClean="0">
                <a:solidFill>
                  <a:schemeClr val="bg1"/>
                </a:solidFill>
              </a:rPr>
              <a:t>        </a:t>
            </a:r>
            <a:r>
              <a:rPr lang="zh-CN" sz="2800" kern="1200" baseline="0" dirty="0" smtClean="0">
                <a:solidFill>
                  <a:schemeClr val="bg1"/>
                </a:solidFill>
                <a:latin typeface="+mn-lt"/>
                <a:ea typeface="+mn-ea"/>
                <a:cs typeface="+mn-cs"/>
              </a:rPr>
              <a:t> </a:t>
            </a:r>
            <a:r>
              <a:rPr lang="zh-CN" sz="2800" kern="1200" baseline="0" dirty="0">
                <a:solidFill>
                  <a:schemeClr val="bg1"/>
                </a:solidFill>
                <a:latin typeface="+mn-lt"/>
                <a:ea typeface="+mn-ea"/>
                <a:cs typeface="+mn-cs"/>
              </a:rPr>
              <a:t>is an everlasting rock.</a:t>
            </a:r>
          </a:p>
          <a:p>
            <a:pPr algn="l" defTabSz="914400">
              <a:buClrTx/>
              <a:buSzTx/>
              <a:buFontTx/>
            </a:pPr>
            <a:r>
              <a:rPr lang="zh-CN" sz="2800" kern="1200" baseline="0" dirty="0" smtClean="0">
                <a:solidFill>
                  <a:schemeClr val="bg1"/>
                </a:solidFill>
                <a:latin typeface="+mn-lt"/>
                <a:ea typeface="+mn-ea"/>
                <a:cs typeface="+mn-cs"/>
              </a:rPr>
              <a:t>你</a:t>
            </a:r>
            <a:r>
              <a:rPr lang="zh-CN" sz="2800" kern="1200" baseline="0" dirty="0">
                <a:solidFill>
                  <a:schemeClr val="bg1"/>
                </a:solidFill>
                <a:latin typeface="+mn-lt"/>
                <a:ea typeface="+mn-ea"/>
                <a:cs typeface="+mn-cs"/>
              </a:rPr>
              <a:t>們當倚靠耶和華直到永遠．因為耶和華是永久的磐石。</a:t>
            </a:r>
          </a:p>
        </p:txBody>
      </p:sp>
      <p:sp>
        <p:nvSpPr>
          <p:cNvPr id="6146" name="文本框 1"/>
          <p:cNvSpPr txBox="1"/>
          <p:nvPr/>
        </p:nvSpPr>
        <p:spPr>
          <a:xfrm>
            <a:off x="3574131" y="47272"/>
            <a:ext cx="3312369" cy="584200"/>
          </a:xfrm>
          <a:prstGeom prst="rect">
            <a:avLst/>
          </a:prstGeom>
          <a:solidFill>
            <a:srgbClr val="7030A0"/>
          </a:solidFill>
          <a:ln w="9525">
            <a:noFill/>
          </a:ln>
        </p:spPr>
        <p:txBody>
          <a:bodyPr wrap="square" anchor="t">
            <a:spAutoFit/>
          </a:bodyPr>
          <a:lstStyle/>
          <a:p>
            <a:pPr algn="ctr"/>
            <a:r>
              <a:rPr lang="zh-CN" altLang="en-US" sz="3200" b="1" dirty="0">
                <a:latin typeface="Arial" panose="020B0604020202020204" pitchFamily="34" charset="0"/>
                <a:ea typeface="宋体" panose="02010600030101010101" pitchFamily="2" charset="-122"/>
              </a:rPr>
              <a:t>以赛亚</a:t>
            </a:r>
            <a:r>
              <a:rPr lang="zh-CN" altLang="en-US" sz="3200" b="1" dirty="0" smtClean="0">
                <a:latin typeface="Arial" panose="020B0604020202020204" pitchFamily="34" charset="0"/>
                <a:ea typeface="宋体" panose="02010600030101010101" pitchFamily="2" charset="-122"/>
              </a:rPr>
              <a:t>书 </a:t>
            </a:r>
            <a:r>
              <a:rPr lang="en-US" altLang="zh-CN" sz="3200" b="1" dirty="0" smtClean="0">
                <a:latin typeface="Arial" panose="020B0604020202020204" pitchFamily="34" charset="0"/>
                <a:ea typeface="宋体" panose="02010600030101010101" pitchFamily="2" charset="-122"/>
              </a:rPr>
              <a:t>26:4</a:t>
            </a:r>
            <a:endParaRPr lang="zh-CN" altLang="en-US" sz="3200" b="1" dirty="0">
              <a:latin typeface="Arial" panose="020B0604020202020204" pitchFamily="34" charset="0"/>
              <a:ea typeface="宋体" panose="02010600030101010101" pitchFamily="2" charset="-122"/>
            </a:endParaRPr>
          </a:p>
        </p:txBody>
      </p:sp>
      <p:pic>
        <p:nvPicPr>
          <p:cNvPr id="6147" name="图片 2"/>
          <p:cNvPicPr>
            <a:picLocks noChangeAspect="1"/>
          </p:cNvPicPr>
          <p:nvPr/>
        </p:nvPicPr>
        <p:blipFill>
          <a:blip r:embed="rId2"/>
          <a:srcRect r="61382"/>
          <a:stretch>
            <a:fillRect/>
          </a:stretch>
        </p:blipFill>
        <p:spPr>
          <a:xfrm>
            <a:off x="1485900" y="2564904"/>
            <a:ext cx="2518177" cy="720725"/>
          </a:xfrm>
          <a:prstGeom prst="rect">
            <a:avLst/>
          </a:prstGeom>
          <a:noFill/>
          <a:ln w="9525">
            <a:noFill/>
          </a:ln>
        </p:spPr>
      </p:pic>
      <p:pic>
        <p:nvPicPr>
          <p:cNvPr id="6148" name="图片 6"/>
          <p:cNvPicPr>
            <a:picLocks noChangeAspect="1"/>
          </p:cNvPicPr>
          <p:nvPr/>
        </p:nvPicPr>
        <p:blipFill>
          <a:blip r:embed="rId2"/>
          <a:srcRect l="40970" r="29335"/>
          <a:stretch>
            <a:fillRect/>
          </a:stretch>
        </p:blipFill>
        <p:spPr>
          <a:xfrm>
            <a:off x="4726260" y="2576547"/>
            <a:ext cx="1936246" cy="720725"/>
          </a:xfrm>
          <a:prstGeom prst="rect">
            <a:avLst/>
          </a:prstGeom>
          <a:noFill/>
          <a:ln w="9525">
            <a:noFill/>
          </a:ln>
        </p:spPr>
      </p:pic>
      <p:pic>
        <p:nvPicPr>
          <p:cNvPr id="6149" name="图片 10"/>
          <p:cNvPicPr>
            <a:picLocks noChangeAspect="1"/>
          </p:cNvPicPr>
          <p:nvPr/>
        </p:nvPicPr>
        <p:blipFill>
          <a:blip r:embed="rId2"/>
          <a:srcRect l="74704"/>
          <a:stretch>
            <a:fillRect/>
          </a:stretch>
        </p:blipFill>
        <p:spPr>
          <a:xfrm>
            <a:off x="7681499" y="2599479"/>
            <a:ext cx="1648453" cy="720725"/>
          </a:xfrm>
          <a:prstGeom prst="rect">
            <a:avLst/>
          </a:prstGeom>
          <a:noFill/>
          <a:ln w="9525">
            <a:noFill/>
          </a:ln>
        </p:spPr>
      </p:pic>
      <p:pic>
        <p:nvPicPr>
          <p:cNvPr id="6150" name="图片 11"/>
          <p:cNvPicPr>
            <a:picLocks noChangeAspect="1"/>
          </p:cNvPicPr>
          <p:nvPr/>
        </p:nvPicPr>
        <p:blipFill>
          <a:blip r:embed="rId3"/>
          <a:srcRect l="48888" r="30687"/>
          <a:stretch>
            <a:fillRect/>
          </a:stretch>
        </p:blipFill>
        <p:spPr>
          <a:xfrm>
            <a:off x="5105435" y="3924226"/>
            <a:ext cx="1654802" cy="827087"/>
          </a:xfrm>
          <a:prstGeom prst="rect">
            <a:avLst/>
          </a:prstGeom>
          <a:noFill/>
          <a:ln w="9525">
            <a:noFill/>
          </a:ln>
        </p:spPr>
      </p:pic>
      <p:pic>
        <p:nvPicPr>
          <p:cNvPr id="6151" name="图片 12"/>
          <p:cNvPicPr>
            <a:picLocks noChangeAspect="1"/>
          </p:cNvPicPr>
          <p:nvPr/>
        </p:nvPicPr>
        <p:blipFill>
          <a:blip r:embed="rId3"/>
          <a:srcRect l="71643" r="11734"/>
          <a:stretch>
            <a:fillRect/>
          </a:stretch>
        </p:blipFill>
        <p:spPr>
          <a:xfrm>
            <a:off x="7234140" y="3967864"/>
            <a:ext cx="1347965" cy="827087"/>
          </a:xfrm>
          <a:prstGeom prst="rect">
            <a:avLst/>
          </a:prstGeom>
          <a:noFill/>
          <a:ln w="9525">
            <a:noFill/>
          </a:ln>
        </p:spPr>
      </p:pic>
      <p:pic>
        <p:nvPicPr>
          <p:cNvPr id="6152" name="图片 13"/>
          <p:cNvPicPr>
            <a:picLocks noChangeAspect="1"/>
          </p:cNvPicPr>
          <p:nvPr/>
        </p:nvPicPr>
        <p:blipFill>
          <a:blip r:embed="rId3"/>
          <a:srcRect l="31366" r="53442"/>
          <a:stretch>
            <a:fillRect/>
          </a:stretch>
        </p:blipFill>
        <p:spPr>
          <a:xfrm>
            <a:off x="3555505" y="3903727"/>
            <a:ext cx="1229464" cy="827087"/>
          </a:xfrm>
          <a:prstGeom prst="rect">
            <a:avLst/>
          </a:prstGeom>
          <a:noFill/>
          <a:ln w="9525">
            <a:noFill/>
          </a:ln>
        </p:spPr>
      </p:pic>
      <p:pic>
        <p:nvPicPr>
          <p:cNvPr id="6153" name="图片 14"/>
          <p:cNvPicPr>
            <a:picLocks noChangeAspect="1"/>
          </p:cNvPicPr>
          <p:nvPr/>
        </p:nvPicPr>
        <p:blipFill>
          <a:blip r:embed="rId3"/>
          <a:srcRect l="90596"/>
          <a:stretch>
            <a:fillRect/>
          </a:stretch>
        </p:blipFill>
        <p:spPr>
          <a:xfrm>
            <a:off x="9047289" y="3966555"/>
            <a:ext cx="761802" cy="827087"/>
          </a:xfrm>
          <a:prstGeom prst="rect">
            <a:avLst/>
          </a:prstGeom>
          <a:noFill/>
          <a:ln w="9525">
            <a:noFill/>
          </a:ln>
        </p:spPr>
      </p:pic>
      <p:pic>
        <p:nvPicPr>
          <p:cNvPr id="6154" name="图片 15"/>
          <p:cNvPicPr>
            <a:picLocks noChangeAspect="1"/>
          </p:cNvPicPr>
          <p:nvPr/>
        </p:nvPicPr>
        <p:blipFill>
          <a:blip r:embed="rId3"/>
          <a:srcRect r="71216"/>
          <a:stretch>
            <a:fillRect/>
          </a:stretch>
        </p:blipFill>
        <p:spPr>
          <a:xfrm>
            <a:off x="1061972" y="3887925"/>
            <a:ext cx="2331959" cy="827087"/>
          </a:xfrm>
          <a:prstGeom prst="rect">
            <a:avLst/>
          </a:prstGeom>
          <a:noFill/>
          <a:ln w="9525">
            <a:noFill/>
          </a:ln>
        </p:spPr>
      </p:pic>
      <p:sp>
        <p:nvSpPr>
          <p:cNvPr id="6155" name="文本框 18"/>
          <p:cNvSpPr txBox="1"/>
          <p:nvPr/>
        </p:nvSpPr>
        <p:spPr>
          <a:xfrm>
            <a:off x="7425450" y="3347594"/>
            <a:ext cx="2171841" cy="52322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你们</a:t>
            </a:r>
            <a:r>
              <a:rPr lang="zh-CN" altLang="en-US" sz="2800" b="1" dirty="0" smtClean="0">
                <a:latin typeface="Arial" panose="020B0604020202020204" pitchFamily="34" charset="0"/>
                <a:ea typeface="宋体" panose="02010600030101010101" pitchFamily="2" charset="-122"/>
              </a:rPr>
              <a:t>要</a:t>
            </a:r>
            <a:r>
              <a:rPr lang="zh-CN" altLang="en-US" sz="2800" b="1" dirty="0"/>
              <a:t>倚靠</a:t>
            </a:r>
          </a:p>
        </p:txBody>
      </p:sp>
      <p:sp>
        <p:nvSpPr>
          <p:cNvPr id="6156" name="文本框 22"/>
          <p:cNvSpPr txBox="1"/>
          <p:nvPr/>
        </p:nvSpPr>
        <p:spPr>
          <a:xfrm>
            <a:off x="4628529" y="3347594"/>
            <a:ext cx="2131708"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耶和华</a:t>
            </a:r>
          </a:p>
        </p:txBody>
      </p:sp>
      <p:sp>
        <p:nvSpPr>
          <p:cNvPr id="6157" name="文本框 23"/>
          <p:cNvSpPr txBox="1"/>
          <p:nvPr/>
        </p:nvSpPr>
        <p:spPr>
          <a:xfrm>
            <a:off x="1558519" y="3320204"/>
            <a:ext cx="2771053" cy="523220"/>
          </a:xfrm>
          <a:prstGeom prst="rect">
            <a:avLst/>
          </a:prstGeom>
          <a:noFill/>
          <a:ln w="9525">
            <a:noFill/>
          </a:ln>
        </p:spPr>
        <p:txBody>
          <a:bodyPr wrap="square" anchor="t">
            <a:spAutoFit/>
          </a:bodyPr>
          <a:lstStyle/>
          <a:p>
            <a:pPr algn="ctr"/>
            <a:r>
              <a:rPr lang="zh-CN" altLang="en-US" sz="2800" b="1" dirty="0"/>
              <a:t>直到永</a:t>
            </a:r>
            <a:r>
              <a:rPr lang="zh-CN" altLang="en-US" sz="2800" b="1" dirty="0" smtClean="0"/>
              <a:t>遠 </a:t>
            </a:r>
            <a:endParaRPr lang="zh-CN" altLang="en-US" sz="2800" b="1" dirty="0"/>
          </a:p>
        </p:txBody>
      </p:sp>
      <p:sp>
        <p:nvSpPr>
          <p:cNvPr id="6158" name="文本框 16"/>
          <p:cNvSpPr txBox="1"/>
          <p:nvPr/>
        </p:nvSpPr>
        <p:spPr>
          <a:xfrm>
            <a:off x="8999045" y="4800738"/>
            <a:ext cx="1044302"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因</a:t>
            </a:r>
          </a:p>
        </p:txBody>
      </p:sp>
      <p:sp>
        <p:nvSpPr>
          <p:cNvPr id="6159" name="文本框 17"/>
          <p:cNvSpPr txBox="1"/>
          <p:nvPr/>
        </p:nvSpPr>
        <p:spPr>
          <a:xfrm>
            <a:off x="5096281" y="4799258"/>
            <a:ext cx="1566225"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耶和华</a:t>
            </a:r>
          </a:p>
        </p:txBody>
      </p:sp>
      <p:sp>
        <p:nvSpPr>
          <p:cNvPr id="6160" name="文本框 19"/>
          <p:cNvSpPr txBox="1"/>
          <p:nvPr/>
        </p:nvSpPr>
        <p:spPr>
          <a:xfrm>
            <a:off x="1287695" y="4751313"/>
            <a:ext cx="1880512"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永久的</a:t>
            </a:r>
          </a:p>
        </p:txBody>
      </p:sp>
      <p:sp>
        <p:nvSpPr>
          <p:cNvPr id="6161" name="文本框 20"/>
          <p:cNvSpPr txBox="1"/>
          <p:nvPr/>
        </p:nvSpPr>
        <p:spPr>
          <a:xfrm>
            <a:off x="6993761" y="4821066"/>
            <a:ext cx="1980971"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在耶和华里</a:t>
            </a:r>
          </a:p>
        </p:txBody>
      </p:sp>
      <p:sp>
        <p:nvSpPr>
          <p:cNvPr id="6162" name="文本框 21"/>
          <p:cNvSpPr txBox="1"/>
          <p:nvPr/>
        </p:nvSpPr>
        <p:spPr>
          <a:xfrm>
            <a:off x="3286038" y="4771812"/>
            <a:ext cx="1944277"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磐石</a:t>
            </a:r>
          </a:p>
        </p:txBody>
      </p:sp>
    </p:spTree>
    <p:extLst>
      <p:ext uri="{BB962C8B-B14F-4D97-AF65-F5344CB8AC3E}">
        <p14:creationId xmlns:p14="http://schemas.microsoft.com/office/powerpoint/2010/main" val="353895763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图片 18"/>
          <p:cNvPicPr>
            <a:picLocks noChangeAspect="1"/>
          </p:cNvPicPr>
          <p:nvPr/>
        </p:nvPicPr>
        <p:blipFill>
          <a:blip r:embed="rId2"/>
          <a:stretch>
            <a:fillRect/>
          </a:stretch>
        </p:blipFill>
        <p:spPr>
          <a:xfrm>
            <a:off x="800177" y="2050866"/>
            <a:ext cx="8855942" cy="863600"/>
          </a:xfrm>
          <a:prstGeom prst="rect">
            <a:avLst/>
          </a:prstGeom>
          <a:noFill/>
          <a:ln w="9525">
            <a:noFill/>
          </a:ln>
        </p:spPr>
      </p:pic>
      <p:pic>
        <p:nvPicPr>
          <p:cNvPr id="7172" name="图片 2"/>
          <p:cNvPicPr>
            <a:picLocks noChangeAspect="1"/>
          </p:cNvPicPr>
          <p:nvPr/>
        </p:nvPicPr>
        <p:blipFill>
          <a:blip r:embed="rId3"/>
          <a:stretch>
            <a:fillRect/>
          </a:stretch>
        </p:blipFill>
        <p:spPr>
          <a:xfrm>
            <a:off x="1593858" y="1100033"/>
            <a:ext cx="7649334" cy="755015"/>
          </a:xfrm>
          <a:prstGeom prst="rect">
            <a:avLst/>
          </a:prstGeom>
          <a:noFill/>
          <a:ln w="9525">
            <a:noFill/>
          </a:ln>
        </p:spPr>
      </p:pic>
      <p:pic>
        <p:nvPicPr>
          <p:cNvPr id="7175" name="图片 19"/>
          <p:cNvPicPr>
            <a:picLocks noChangeAspect="1"/>
          </p:cNvPicPr>
          <p:nvPr/>
        </p:nvPicPr>
        <p:blipFill>
          <a:blip r:embed="rId4"/>
          <a:stretch>
            <a:fillRect/>
          </a:stretch>
        </p:blipFill>
        <p:spPr>
          <a:xfrm>
            <a:off x="1441350" y="3122680"/>
            <a:ext cx="8542335" cy="826770"/>
          </a:xfrm>
          <a:prstGeom prst="rect">
            <a:avLst/>
          </a:prstGeom>
          <a:noFill/>
          <a:ln w="9525">
            <a:noFill/>
          </a:ln>
        </p:spPr>
      </p:pic>
      <p:sp>
        <p:nvSpPr>
          <p:cNvPr id="2" name="文本框 1"/>
          <p:cNvSpPr txBox="1"/>
          <p:nvPr/>
        </p:nvSpPr>
        <p:spPr>
          <a:xfrm>
            <a:off x="350874" y="112138"/>
            <a:ext cx="2485968" cy="584775"/>
          </a:xfrm>
          <a:prstGeom prst="rect">
            <a:avLst/>
          </a:prstGeom>
          <a:solidFill>
            <a:srgbClr val="002060"/>
          </a:solidFill>
        </p:spPr>
        <p:txBody>
          <a:bodyPr wrap="square" rtlCol="0" anchor="t">
            <a:spAutoFit/>
          </a:bodyPr>
          <a:lstStyle/>
          <a:p>
            <a:r>
              <a:rPr lang="en-US" altLang="zh-CN" sz="3200" dirty="0">
                <a:solidFill>
                  <a:schemeClr val="bg1"/>
                </a:solidFill>
              </a:rPr>
              <a:t>Isaiah 26:4</a:t>
            </a:r>
            <a:endParaRPr lang="zh-CN" altLang="en-US" sz="3200" dirty="0">
              <a:solidFill>
                <a:schemeClr val="bg1"/>
              </a:solidFill>
            </a:endParaRPr>
          </a:p>
        </p:txBody>
      </p:sp>
      <p:pic>
        <p:nvPicPr>
          <p:cNvPr id="3" name="图片 2"/>
          <p:cNvPicPr>
            <a:picLocks noChangeAspect="1"/>
          </p:cNvPicPr>
          <p:nvPr/>
        </p:nvPicPr>
        <p:blipFill>
          <a:blip r:embed="rId5"/>
          <a:stretch>
            <a:fillRect/>
          </a:stretch>
        </p:blipFill>
        <p:spPr>
          <a:xfrm>
            <a:off x="645691" y="1156970"/>
            <a:ext cx="1113923" cy="624840"/>
          </a:xfrm>
          <a:prstGeom prst="rect">
            <a:avLst/>
          </a:prstGeom>
        </p:spPr>
      </p:pic>
      <p:pic>
        <p:nvPicPr>
          <p:cNvPr id="5" name="图片 4"/>
          <p:cNvPicPr>
            <a:picLocks noChangeAspect="1"/>
          </p:cNvPicPr>
          <p:nvPr/>
        </p:nvPicPr>
        <p:blipFill>
          <a:blip r:embed="rId5"/>
          <a:stretch>
            <a:fillRect/>
          </a:stretch>
        </p:blipFill>
        <p:spPr>
          <a:xfrm>
            <a:off x="8869762" y="1156970"/>
            <a:ext cx="1113923" cy="624840"/>
          </a:xfrm>
          <a:prstGeom prst="rect">
            <a:avLst/>
          </a:prstGeom>
        </p:spPr>
      </p:pic>
      <p:pic>
        <p:nvPicPr>
          <p:cNvPr id="6" name="图片 5"/>
          <p:cNvPicPr>
            <a:picLocks noChangeAspect="1"/>
          </p:cNvPicPr>
          <p:nvPr/>
        </p:nvPicPr>
        <p:blipFill>
          <a:blip r:embed="rId5"/>
          <a:stretch>
            <a:fillRect/>
          </a:stretch>
        </p:blipFill>
        <p:spPr>
          <a:xfrm>
            <a:off x="9956355" y="2170246"/>
            <a:ext cx="1113923" cy="624840"/>
          </a:xfrm>
          <a:prstGeom prst="rect">
            <a:avLst/>
          </a:prstGeom>
        </p:spPr>
      </p:pic>
      <p:pic>
        <p:nvPicPr>
          <p:cNvPr id="7" name="图片 6"/>
          <p:cNvPicPr>
            <a:picLocks noChangeAspect="1"/>
          </p:cNvPicPr>
          <p:nvPr/>
        </p:nvPicPr>
        <p:blipFill>
          <a:blip r:embed="rId5"/>
          <a:stretch>
            <a:fillRect/>
          </a:stretch>
        </p:blipFill>
        <p:spPr>
          <a:xfrm>
            <a:off x="350874" y="3223645"/>
            <a:ext cx="1113923" cy="624840"/>
          </a:xfrm>
          <a:prstGeom prst="rect">
            <a:avLst/>
          </a:prstGeom>
        </p:spPr>
      </p:pic>
      <p:sp>
        <p:nvSpPr>
          <p:cNvPr id="4" name="Rectangle 3"/>
          <p:cNvSpPr/>
          <p:nvPr/>
        </p:nvSpPr>
        <p:spPr>
          <a:xfrm>
            <a:off x="469068" y="4509120"/>
            <a:ext cx="11360162" cy="1323439"/>
          </a:xfrm>
          <a:prstGeom prst="rect">
            <a:avLst/>
          </a:prstGeom>
          <a:solidFill>
            <a:srgbClr val="002060"/>
          </a:solidFill>
        </p:spPr>
        <p:txBody>
          <a:bodyPr wrap="square">
            <a:spAutoFit/>
          </a:bodyPr>
          <a:lstStyle/>
          <a:p>
            <a:pPr algn="ctr"/>
            <a:r>
              <a:rPr lang="en-US" sz="4000" dirty="0" smtClean="0">
                <a:solidFill>
                  <a:schemeClr val="bg1"/>
                </a:solidFill>
              </a:rPr>
              <a:t>//  </a:t>
            </a:r>
            <a:r>
              <a:rPr lang="en-US" sz="4000" dirty="0" err="1" smtClean="0">
                <a:solidFill>
                  <a:schemeClr val="bg1"/>
                </a:solidFill>
              </a:rPr>
              <a:t>Bitkhu</a:t>
            </a:r>
            <a:r>
              <a:rPr lang="en-US" sz="4000" dirty="0" smtClean="0">
                <a:solidFill>
                  <a:schemeClr val="bg1"/>
                </a:solidFill>
              </a:rPr>
              <a:t> </a:t>
            </a:r>
            <a:r>
              <a:rPr lang="en-US" sz="4000" dirty="0" err="1">
                <a:solidFill>
                  <a:schemeClr val="bg1"/>
                </a:solidFill>
              </a:rPr>
              <a:t>vadonay</a:t>
            </a:r>
            <a:r>
              <a:rPr lang="en-US" sz="4000" dirty="0">
                <a:solidFill>
                  <a:schemeClr val="bg1"/>
                </a:solidFill>
              </a:rPr>
              <a:t> </a:t>
            </a:r>
            <a:r>
              <a:rPr lang="en-US" sz="4000" dirty="0" err="1">
                <a:solidFill>
                  <a:schemeClr val="bg1"/>
                </a:solidFill>
              </a:rPr>
              <a:t>ade</a:t>
            </a:r>
            <a:r>
              <a:rPr lang="en-US" sz="4000" dirty="0">
                <a:solidFill>
                  <a:schemeClr val="bg1"/>
                </a:solidFill>
              </a:rPr>
              <a:t> </a:t>
            </a:r>
            <a:r>
              <a:rPr lang="en-US" sz="4000" dirty="0" smtClean="0">
                <a:solidFill>
                  <a:schemeClr val="bg1"/>
                </a:solidFill>
              </a:rPr>
              <a:t>ad  //   </a:t>
            </a:r>
          </a:p>
          <a:p>
            <a:pPr algn="ctr"/>
            <a:r>
              <a:rPr lang="en-US" sz="4000" dirty="0" smtClean="0">
                <a:solidFill>
                  <a:schemeClr val="bg1"/>
                </a:solidFill>
              </a:rPr>
              <a:t>////  </a:t>
            </a:r>
            <a:r>
              <a:rPr lang="en-US" sz="4000" dirty="0" err="1" smtClean="0">
                <a:solidFill>
                  <a:schemeClr val="bg1"/>
                </a:solidFill>
              </a:rPr>
              <a:t>ki</a:t>
            </a:r>
            <a:r>
              <a:rPr lang="en-US" sz="4000" dirty="0" smtClean="0">
                <a:solidFill>
                  <a:schemeClr val="bg1"/>
                </a:solidFill>
              </a:rPr>
              <a:t> </a:t>
            </a:r>
            <a:r>
              <a:rPr lang="en-US" sz="4000" dirty="0" err="1">
                <a:solidFill>
                  <a:schemeClr val="bg1"/>
                </a:solidFill>
              </a:rPr>
              <a:t>beyah</a:t>
            </a:r>
            <a:r>
              <a:rPr lang="en-US" sz="4000" dirty="0">
                <a:solidFill>
                  <a:schemeClr val="bg1"/>
                </a:solidFill>
              </a:rPr>
              <a:t> </a:t>
            </a:r>
            <a:r>
              <a:rPr lang="en-US" sz="4000" dirty="0" err="1">
                <a:solidFill>
                  <a:schemeClr val="bg1"/>
                </a:solidFill>
              </a:rPr>
              <a:t>Adonay</a:t>
            </a:r>
            <a:r>
              <a:rPr lang="en-US" sz="4000" dirty="0">
                <a:solidFill>
                  <a:schemeClr val="bg1"/>
                </a:solidFill>
              </a:rPr>
              <a:t> </a:t>
            </a:r>
            <a:r>
              <a:rPr lang="en-US" sz="4000" dirty="0" err="1">
                <a:solidFill>
                  <a:schemeClr val="bg1"/>
                </a:solidFill>
              </a:rPr>
              <a:t>tsur</a:t>
            </a:r>
            <a:r>
              <a:rPr lang="en-US" sz="4000" dirty="0">
                <a:solidFill>
                  <a:schemeClr val="bg1"/>
                </a:solidFill>
              </a:rPr>
              <a:t> </a:t>
            </a:r>
            <a:r>
              <a:rPr lang="en-US" sz="4000" dirty="0" err="1" smtClean="0">
                <a:solidFill>
                  <a:schemeClr val="bg1"/>
                </a:solidFill>
              </a:rPr>
              <a:t>olamim</a:t>
            </a:r>
            <a:r>
              <a:rPr lang="en-US" sz="4000" dirty="0" smtClean="0">
                <a:solidFill>
                  <a:schemeClr val="bg1"/>
                </a:solidFill>
              </a:rPr>
              <a:t>  ////</a:t>
            </a:r>
            <a:endParaRPr lang="en-US" sz="4000" dirty="0">
              <a:solidFill>
                <a:schemeClr val="bg1"/>
              </a:solidFill>
            </a:endParaRPr>
          </a:p>
        </p:txBody>
      </p:sp>
    </p:spTree>
    <p:extLst>
      <p:ext uri="{BB962C8B-B14F-4D97-AF65-F5344CB8AC3E}">
        <p14:creationId xmlns:p14="http://schemas.microsoft.com/office/powerpoint/2010/main" val="345899175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17995498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261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70099"/>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6000" b="1" dirty="0">
                <a:solidFill>
                  <a:srgbClr val="C00000"/>
                </a:solidFill>
              </a:rPr>
              <a:t>Interesting Hebrew (</a:t>
            </a:r>
            <a:r>
              <a:rPr lang="en-US" sz="6000" b="1" dirty="0" smtClean="0">
                <a:solidFill>
                  <a:srgbClr val="C00000"/>
                </a:solidFill>
              </a:rPr>
              <a:t>IV)</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四</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5286820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2506" y="1340768"/>
            <a:ext cx="10225137" cy="4801314"/>
          </a:xfrm>
          <a:prstGeom prst="rect">
            <a:avLst/>
          </a:prstGeom>
          <a:solidFill>
            <a:srgbClr val="002060"/>
          </a:solidFill>
        </p:spPr>
        <p:txBody>
          <a:bodyPr wrap="square">
            <a:spAutoFit/>
          </a:bodyPr>
          <a:lstStyle/>
          <a:p>
            <a:pPr algn="ctr"/>
            <a:r>
              <a:rPr lang="en-US" sz="4400" dirty="0" smtClean="0">
                <a:solidFill>
                  <a:schemeClr val="bg1"/>
                </a:solidFill>
              </a:rPr>
              <a:t>‎ </a:t>
            </a:r>
            <a:r>
              <a:rPr lang="he-IL" sz="4400" dirty="0" smtClean="0">
                <a:solidFill>
                  <a:schemeClr val="bg1"/>
                </a:solidFill>
              </a:rPr>
              <a:t>מֶ֤לֶךְ </a:t>
            </a:r>
            <a:r>
              <a:rPr lang="he-IL" sz="4400" dirty="0">
                <a:solidFill>
                  <a:schemeClr val="bg1"/>
                </a:solidFill>
              </a:rPr>
              <a:t>יְרוּשָׁ֙לִַם֙ אֶחָ֔ד מֶ֥לֶךְ חֶבְר֖וֹן אֶחָֽד׃ </a:t>
            </a:r>
            <a:r>
              <a:rPr lang="en-US" sz="4400" dirty="0" smtClean="0">
                <a:solidFill>
                  <a:schemeClr val="bg1"/>
                </a:solidFill>
              </a:rPr>
              <a:t>  </a:t>
            </a:r>
            <a:r>
              <a:rPr lang="en-US" sz="5100" dirty="0" smtClean="0">
                <a:solidFill>
                  <a:schemeClr val="bg1"/>
                </a:solidFill>
                <a:latin typeface="Bwhebb" pitchFamily="2" charset="0"/>
              </a:rPr>
              <a:t>10</a:t>
            </a:r>
            <a:endParaRPr lang="en-US" sz="5100" dirty="0">
              <a:solidFill>
                <a:schemeClr val="bg1"/>
              </a:solidFill>
              <a:latin typeface="Bwhebb" pitchFamily="2" charset="0"/>
            </a:endParaRPr>
          </a:p>
          <a:p>
            <a:pPr algn="ct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err="1">
                <a:solidFill>
                  <a:schemeClr val="bg1"/>
                </a:solidFill>
                <a:latin typeface="Bwhebb" pitchFamily="2" charset="0"/>
              </a:rPr>
              <a:t>vykil</a:t>
            </a:r>
            <a:r>
              <a:rPr lang="en-US" sz="5100" dirty="0">
                <a:solidFill>
                  <a:schemeClr val="bg1"/>
                </a:solidFill>
                <a:latin typeface="Bwhebb" pitchFamily="2" charset="0"/>
              </a:rPr>
              <a:t>' %</a:t>
            </a:r>
            <a:r>
              <a:rPr lang="en-US" sz="5100" dirty="0" err="1">
                <a:solidFill>
                  <a:schemeClr val="bg1"/>
                </a:solidFill>
                <a:latin typeface="Bwhebb" pitchFamily="2" charset="0"/>
              </a:rPr>
              <a:t>l,m</a:t>
            </a:r>
            <a:r>
              <a:rPr lang="en-US" sz="5100" dirty="0">
                <a:solidFill>
                  <a:schemeClr val="bg1"/>
                </a:solidFill>
                <a:latin typeface="Bwhebb" pitchFamily="2" charset="0"/>
              </a:rPr>
              <a:t>, </a:t>
            </a: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err="1">
                <a:solidFill>
                  <a:schemeClr val="bg1"/>
                </a:solidFill>
                <a:latin typeface="Bwhebb" pitchFamily="2" charset="0"/>
              </a:rPr>
              <a:t>tWmr</a:t>
            </a:r>
            <a:r>
              <a:rPr lang="en-US" sz="5100" dirty="0">
                <a:solidFill>
                  <a:schemeClr val="bg1"/>
                </a:solidFill>
                <a:latin typeface="Bwhebb" pitchFamily="2" charset="0"/>
              </a:rPr>
              <a:t>&gt;y: %</a:t>
            </a:r>
            <a:r>
              <a:rPr lang="en-US" sz="5100" dirty="0" err="1">
                <a:solidFill>
                  <a:schemeClr val="bg1"/>
                </a:solidFill>
                <a:latin typeface="Bwhebb" pitchFamily="2" charset="0"/>
              </a:rPr>
              <a:t>l,m</a:t>
            </a:r>
            <a:r>
              <a:rPr lang="en-US" sz="5100" dirty="0">
                <a:solidFill>
                  <a:schemeClr val="bg1"/>
                </a:solidFill>
                <a:latin typeface="Bwhebb" pitchFamily="2" charset="0"/>
              </a:rPr>
              <a:t>, 11</a:t>
            </a:r>
          </a:p>
          <a:p>
            <a:pPr algn="ct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err="1">
                <a:solidFill>
                  <a:schemeClr val="bg1"/>
                </a:solidFill>
                <a:latin typeface="Bwhebb" pitchFamily="2" charset="0"/>
              </a:rPr>
              <a:t>rz</a:t>
            </a:r>
            <a:r>
              <a:rPr lang="en-US" sz="5100" dirty="0">
                <a:solidFill>
                  <a:schemeClr val="bg1"/>
                </a:solidFill>
                <a:latin typeface="Bwhebb" pitchFamily="2" charset="0"/>
              </a:rPr>
              <a:t>&lt;G&lt; %</a:t>
            </a:r>
            <a:r>
              <a:rPr lang="en-US" sz="5100" dirty="0" err="1">
                <a:solidFill>
                  <a:schemeClr val="bg1"/>
                </a:solidFill>
                <a:latin typeface="Bwhebb" pitchFamily="2" charset="0"/>
              </a:rPr>
              <a:t>l,m</a:t>
            </a:r>
            <a:r>
              <a:rPr lang="en-US" sz="5100" dirty="0">
                <a:solidFill>
                  <a:schemeClr val="bg1"/>
                </a:solidFill>
                <a:latin typeface="Bwhebb" pitchFamily="2" charset="0"/>
              </a:rPr>
              <a:t>, </a:t>
            </a: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err="1">
                <a:solidFill>
                  <a:schemeClr val="bg1"/>
                </a:solidFill>
                <a:latin typeface="Bwhebb" pitchFamily="2" charset="0"/>
              </a:rPr>
              <a:t>Alg</a:t>
            </a:r>
            <a:r>
              <a:rPr lang="en-US" sz="5100" dirty="0">
                <a:solidFill>
                  <a:schemeClr val="bg1"/>
                </a:solidFill>
                <a:latin typeface="Bwhebb" pitchFamily="2" charset="0"/>
              </a:rPr>
              <a:t>&gt;[, %</a:t>
            </a:r>
            <a:r>
              <a:rPr lang="en-US" sz="5100" dirty="0" err="1">
                <a:solidFill>
                  <a:schemeClr val="bg1"/>
                </a:solidFill>
                <a:latin typeface="Bwhebb" pitchFamily="2" charset="0"/>
              </a:rPr>
              <a:t>l,m</a:t>
            </a:r>
            <a:r>
              <a:rPr lang="en-US" sz="5100" dirty="0">
                <a:solidFill>
                  <a:schemeClr val="bg1"/>
                </a:solidFill>
                <a:latin typeface="Bwhebb" pitchFamily="2" charset="0"/>
              </a:rPr>
              <a:t>, 12</a:t>
            </a:r>
          </a:p>
          <a:p>
            <a:pPr algn="ct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err="1">
                <a:solidFill>
                  <a:schemeClr val="bg1"/>
                </a:solidFill>
                <a:latin typeface="Bwhebb" pitchFamily="2" charset="0"/>
              </a:rPr>
              <a:t>rd,G</a:t>
            </a:r>
            <a:r>
              <a:rPr lang="en-US" sz="5100" dirty="0">
                <a:solidFill>
                  <a:schemeClr val="bg1"/>
                </a:solidFill>
                <a:latin typeface="Bwhebb" pitchFamily="2" charset="0"/>
              </a:rPr>
              <a:t>&lt; %</a:t>
            </a:r>
            <a:r>
              <a:rPr lang="en-US" sz="5100" dirty="0" err="1">
                <a:solidFill>
                  <a:schemeClr val="bg1"/>
                </a:solidFill>
                <a:latin typeface="Bwhebb" pitchFamily="2" charset="0"/>
              </a:rPr>
              <a:t>l,m</a:t>
            </a:r>
            <a:r>
              <a:rPr lang="en-US" sz="5100" dirty="0">
                <a:solidFill>
                  <a:schemeClr val="bg1"/>
                </a:solidFill>
                <a:latin typeface="Bwhebb" pitchFamily="2" charset="0"/>
              </a:rPr>
              <a:t>, </a:t>
            </a: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err="1">
                <a:solidFill>
                  <a:schemeClr val="bg1"/>
                </a:solidFill>
                <a:latin typeface="Bwhebb" pitchFamily="2" charset="0"/>
              </a:rPr>
              <a:t>rbiD</a:t>
            </a:r>
            <a:r>
              <a:rPr lang="en-US" sz="5100" dirty="0">
                <a:solidFill>
                  <a:schemeClr val="bg1"/>
                </a:solidFill>
                <a:latin typeface="Bwhebb" pitchFamily="2" charset="0"/>
              </a:rPr>
              <a:t>&gt; %</a:t>
            </a:r>
            <a:r>
              <a:rPr lang="en-US" sz="5100" dirty="0" err="1">
                <a:solidFill>
                  <a:schemeClr val="bg1"/>
                </a:solidFill>
                <a:latin typeface="Bwhebb" pitchFamily="2" charset="0"/>
              </a:rPr>
              <a:t>l,m</a:t>
            </a:r>
            <a:r>
              <a:rPr lang="en-US" sz="5100" dirty="0">
                <a:solidFill>
                  <a:schemeClr val="bg1"/>
                </a:solidFill>
                <a:latin typeface="Bwhebb" pitchFamily="2" charset="0"/>
              </a:rPr>
              <a:t>, 13</a:t>
            </a:r>
          </a:p>
          <a:p>
            <a:pPr algn="ct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err="1">
                <a:solidFill>
                  <a:schemeClr val="bg1"/>
                </a:solidFill>
                <a:latin typeface="Bwhebb" pitchFamily="2" charset="0"/>
              </a:rPr>
              <a:t>dr</a:t>
            </a:r>
            <a:r>
              <a:rPr lang="en-US" sz="5100" dirty="0">
                <a:solidFill>
                  <a:schemeClr val="bg1"/>
                </a:solidFill>
                <a:latin typeface="Bwhebb" pitchFamily="2" charset="0"/>
              </a:rPr>
              <a:t>'[] %</a:t>
            </a:r>
            <a:r>
              <a:rPr lang="en-US" sz="5100" dirty="0" err="1">
                <a:solidFill>
                  <a:schemeClr val="bg1"/>
                </a:solidFill>
                <a:latin typeface="Bwhebb" pitchFamily="2" charset="0"/>
              </a:rPr>
              <a:t>l,m</a:t>
            </a:r>
            <a:r>
              <a:rPr lang="en-US" sz="5100" dirty="0">
                <a:solidFill>
                  <a:schemeClr val="bg1"/>
                </a:solidFill>
                <a:latin typeface="Bwhebb" pitchFamily="2" charset="0"/>
              </a:rPr>
              <a:t>, </a:t>
            </a: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err="1">
                <a:solidFill>
                  <a:schemeClr val="bg1"/>
                </a:solidFill>
                <a:latin typeface="Bwhebb" pitchFamily="2" charset="0"/>
              </a:rPr>
              <a:t>hm'r</a:t>
            </a:r>
            <a:r>
              <a:rPr lang="en-US" sz="5100" dirty="0">
                <a:solidFill>
                  <a:schemeClr val="bg1"/>
                </a:solidFill>
                <a:latin typeface="Bwhebb" pitchFamily="2" charset="0"/>
              </a:rPr>
              <a:t>&gt;x' %</a:t>
            </a:r>
            <a:r>
              <a:rPr lang="en-US" sz="5100" dirty="0" err="1">
                <a:solidFill>
                  <a:schemeClr val="bg1"/>
                </a:solidFill>
                <a:latin typeface="Bwhebb" pitchFamily="2" charset="0"/>
              </a:rPr>
              <a:t>l,m</a:t>
            </a:r>
            <a:r>
              <a:rPr lang="en-US" sz="5100" dirty="0">
                <a:solidFill>
                  <a:schemeClr val="bg1"/>
                </a:solidFill>
                <a:latin typeface="Bwhebb" pitchFamily="2" charset="0"/>
              </a:rPr>
              <a:t>, 14</a:t>
            </a:r>
          </a:p>
          <a:p>
            <a:pPr algn="ct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err="1">
                <a:solidFill>
                  <a:schemeClr val="bg1"/>
                </a:solidFill>
                <a:latin typeface="Bwhebb" pitchFamily="2" charset="0"/>
              </a:rPr>
              <a:t>L'du</a:t>
            </a:r>
            <a:r>
              <a:rPr lang="en-US" sz="5100" dirty="0">
                <a:solidFill>
                  <a:schemeClr val="bg1"/>
                </a:solidFill>
                <a:latin typeface="Bwhebb" pitchFamily="2" charset="0"/>
              </a:rPr>
              <a:t>[] %</a:t>
            </a:r>
            <a:r>
              <a:rPr lang="en-US" sz="5100" dirty="0" err="1">
                <a:solidFill>
                  <a:schemeClr val="bg1"/>
                </a:solidFill>
                <a:latin typeface="Bwhebb" pitchFamily="2" charset="0"/>
              </a:rPr>
              <a:t>l,m</a:t>
            </a:r>
            <a:r>
              <a:rPr lang="en-US" sz="5100" dirty="0">
                <a:solidFill>
                  <a:schemeClr val="bg1"/>
                </a:solidFill>
                <a:latin typeface="Bwhebb" pitchFamily="2" charset="0"/>
              </a:rPr>
              <a:t>, </a:t>
            </a: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err="1">
                <a:solidFill>
                  <a:schemeClr val="bg1"/>
                </a:solidFill>
                <a:latin typeface="Bwhebb" pitchFamily="2" charset="0"/>
              </a:rPr>
              <a:t>hn"b.li</a:t>
            </a:r>
            <a:r>
              <a:rPr lang="en-US" sz="5100" dirty="0">
                <a:solidFill>
                  <a:schemeClr val="bg1"/>
                </a:solidFill>
                <a:latin typeface="Bwhebb" pitchFamily="2" charset="0"/>
              </a:rPr>
              <a:t> %</a:t>
            </a:r>
            <a:r>
              <a:rPr lang="en-US" sz="5100" dirty="0" err="1">
                <a:solidFill>
                  <a:schemeClr val="bg1"/>
                </a:solidFill>
                <a:latin typeface="Bwhebb" pitchFamily="2" charset="0"/>
              </a:rPr>
              <a:t>l,m</a:t>
            </a:r>
            <a:r>
              <a:rPr lang="en-US" sz="5100" dirty="0">
                <a:solidFill>
                  <a:schemeClr val="bg1"/>
                </a:solidFill>
                <a:latin typeface="Bwhebb" pitchFamily="2" charset="0"/>
              </a:rPr>
              <a:t>, </a:t>
            </a:r>
            <a:r>
              <a:rPr lang="en-US" sz="5100" dirty="0" smtClean="0">
                <a:solidFill>
                  <a:schemeClr val="bg1"/>
                </a:solidFill>
                <a:latin typeface="Bwhebb" pitchFamily="2" charset="0"/>
              </a:rPr>
              <a:t>15</a:t>
            </a:r>
            <a:endParaRPr lang="en-US" sz="5100" dirty="0">
              <a:solidFill>
                <a:schemeClr val="bg1"/>
              </a:solidFill>
              <a:latin typeface="Bwhebb" pitchFamily="2" charset="0"/>
            </a:endParaRPr>
          </a:p>
        </p:txBody>
      </p:sp>
      <p:sp>
        <p:nvSpPr>
          <p:cNvPr id="4" name="Rectangle 2"/>
          <p:cNvSpPr>
            <a:spLocks noChangeArrowheads="1"/>
          </p:cNvSpPr>
          <p:nvPr/>
        </p:nvSpPr>
        <p:spPr bwMode="auto">
          <a:xfrm>
            <a:off x="1845940" y="116632"/>
            <a:ext cx="7200800" cy="1077218"/>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pPr lvl="0" algn="ctr">
              <a:tabLst>
                <a:tab pos="4895850" algn="l"/>
              </a:tabLst>
            </a:pPr>
            <a:r>
              <a:rPr kumimoji="0" lang="en-US" altLang="zh-TW" sz="32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Reading Practice (</a:t>
            </a:r>
            <a:r>
              <a:rPr lang="en-US" sz="3200" b="1" dirty="0">
                <a:solidFill>
                  <a:srgbClr val="FFFF00"/>
                </a:solidFill>
              </a:rPr>
              <a:t>Joshua </a:t>
            </a:r>
            <a:r>
              <a:rPr lang="en-US" sz="3200" b="1" dirty="0" smtClean="0">
                <a:solidFill>
                  <a:srgbClr val="FFFF00"/>
                </a:solidFill>
              </a:rPr>
              <a:t>12:10-24</a:t>
            </a:r>
            <a:r>
              <a:rPr kumimoji="0" lang="en-US" altLang="zh-TW" sz="32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a:t>
            </a:r>
            <a:endParaRPr kumimoji="0" lang="en-US" altLang="zh-TW" sz="3200" b="1" i="0" u="none" strike="noStrike" cap="none" normalizeH="0" baseline="0" dirty="0" smtClean="0">
              <a:ln>
                <a:noFill/>
              </a:ln>
              <a:solidFill>
                <a:srgbClr val="FFFF00"/>
              </a:solidFill>
              <a:effectLst/>
              <a:cs typeface="Arial" pitchFamily="34" charset="0"/>
            </a:endParaRPr>
          </a:p>
          <a:p>
            <a:pPr lvl="0" algn="ctr" eaLnBrk="0" hangingPunct="0">
              <a:tabLst>
                <a:tab pos="4895850" algn="l"/>
              </a:tabLst>
            </a:pPr>
            <a:r>
              <a:rPr kumimoji="0" lang="zh-TW" altLang="en-US" sz="32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閱讀練習 （</a:t>
            </a:r>
            <a:r>
              <a:rPr lang="zh-TW" altLang="en-US" sz="3200" b="1" dirty="0">
                <a:solidFill>
                  <a:srgbClr val="FFFF00"/>
                </a:solidFill>
              </a:rPr>
              <a:t>約書亞</a:t>
            </a:r>
            <a:r>
              <a:rPr lang="zh-TW" altLang="en-US" sz="3200" b="1" dirty="0" smtClean="0">
                <a:solidFill>
                  <a:srgbClr val="FFFF00"/>
                </a:solidFill>
              </a:rPr>
              <a:t>記 </a:t>
            </a:r>
            <a:r>
              <a:rPr lang="en-US" sz="3200" b="1" dirty="0" smtClean="0">
                <a:solidFill>
                  <a:srgbClr val="FFFF00"/>
                </a:solidFill>
              </a:rPr>
              <a:t>12:10-24</a:t>
            </a:r>
            <a:r>
              <a:rPr kumimoji="0" lang="en-US" altLang="zh-TW" sz="32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a:t>
            </a:r>
            <a:endParaRPr kumimoji="0" lang="zh-TW" altLang="en-US" sz="3200" b="1" i="0" u="none" strike="noStrike" cap="none" normalizeH="0" baseline="0" dirty="0" smtClean="0">
              <a:ln>
                <a:noFill/>
              </a:ln>
              <a:solidFill>
                <a:srgbClr val="FFFF00"/>
              </a:solidFill>
              <a:effectLst/>
              <a:cs typeface="Arial" pitchFamily="34" charset="0"/>
            </a:endParaRPr>
          </a:p>
        </p:txBody>
      </p:sp>
    </p:spTree>
    <p:extLst>
      <p:ext uri="{BB962C8B-B14F-4D97-AF65-F5344CB8AC3E}">
        <p14:creationId xmlns:p14="http://schemas.microsoft.com/office/powerpoint/2010/main" val="18635620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788" y="188640"/>
            <a:ext cx="10657184" cy="6186309"/>
          </a:xfrm>
          <a:prstGeom prst="rect">
            <a:avLst/>
          </a:prstGeom>
          <a:solidFill>
            <a:srgbClr val="002060"/>
          </a:solidFill>
        </p:spPr>
        <p:txBody>
          <a:bodyPr wrap="square">
            <a:spAutoFit/>
          </a:bodyPr>
          <a:lstStyle/>
          <a:p>
            <a:pPr algn="ct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lae-tyBe</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a:t>
            </a: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hd'Qem</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16</a:t>
            </a:r>
          </a:p>
          <a:p>
            <a:pPr algn="ct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rp,xe</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a:t>
            </a: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x;WPT</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17</a:t>
            </a:r>
          </a:p>
          <a:p>
            <a:pPr algn="ct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ArV'l</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a:t>
            </a: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qpea</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18</a:t>
            </a:r>
          </a:p>
          <a:p>
            <a:pPr algn="ct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rAcx</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a:t>
            </a: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Adm</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19</a:t>
            </a:r>
          </a:p>
          <a:p>
            <a:pPr algn="ct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v'k.a</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a:t>
            </a: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Aarm</a:t>
            </a:r>
            <a:r>
              <a:rPr lang="en-US" sz="4400" dirty="0">
                <a:solidFill>
                  <a:schemeClr val="bg1"/>
                </a:solidFill>
                <a:latin typeface="Bwhebb" pitchFamily="2" charset="0"/>
              </a:rPr>
              <a:t>. !Arm.vi %</a:t>
            </a:r>
            <a:r>
              <a:rPr lang="en-US" sz="4400" dirty="0" err="1">
                <a:solidFill>
                  <a:schemeClr val="bg1"/>
                </a:solidFill>
                <a:latin typeface="Bwhebb" pitchFamily="2" charset="0"/>
              </a:rPr>
              <a:t>l,m</a:t>
            </a:r>
            <a:r>
              <a:rPr lang="en-US" sz="4400" dirty="0">
                <a:solidFill>
                  <a:schemeClr val="bg1"/>
                </a:solidFill>
                <a:latin typeface="Bwhebb" pitchFamily="2" charset="0"/>
              </a:rPr>
              <a:t>,</a:t>
            </a:r>
            <a:r>
              <a:rPr lang="en-US" sz="4400" b="1" baseline="30000" dirty="0">
                <a:solidFill>
                  <a:schemeClr val="bg1"/>
                </a:solidFill>
                <a:latin typeface="Bwhebb" pitchFamily="2" charset="0"/>
              </a:rPr>
              <a:t>   </a:t>
            </a:r>
            <a:r>
              <a:rPr lang="en-US" sz="4400" dirty="0">
                <a:solidFill>
                  <a:schemeClr val="bg1"/>
                </a:solidFill>
                <a:latin typeface="Bwhebb" pitchFamily="2" charset="0"/>
              </a:rPr>
              <a:t>20</a:t>
            </a:r>
          </a:p>
          <a:p>
            <a:pPr algn="ct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ADgIm</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a:t>
            </a:r>
            <a:r>
              <a:rPr lang="en-US" sz="4400" dirty="0" err="1">
                <a:solidFill>
                  <a:schemeClr val="bg1"/>
                </a:solidFill>
                <a:latin typeface="Bwhebb" pitchFamily="2" charset="0"/>
              </a:rPr>
              <a:t>dx'a</a:t>
            </a:r>
            <a:r>
              <a:rPr lang="en-US" sz="4400" dirty="0">
                <a:solidFill>
                  <a:schemeClr val="bg1"/>
                </a:solidFill>
                <a:latin typeface="Bwhebb" pitchFamily="2" charset="0"/>
              </a:rPr>
              <a:t>, %n:[.T; %</a:t>
            </a:r>
            <a:r>
              <a:rPr lang="en-US" sz="4400" dirty="0" err="1">
                <a:solidFill>
                  <a:schemeClr val="bg1"/>
                </a:solidFill>
                <a:latin typeface="Bwhebb" pitchFamily="2" charset="0"/>
              </a:rPr>
              <a:t>l,m</a:t>
            </a:r>
            <a:r>
              <a:rPr lang="en-US" sz="4400" dirty="0">
                <a:solidFill>
                  <a:schemeClr val="bg1"/>
                </a:solidFill>
                <a:latin typeface="Bwhebb" pitchFamily="2" charset="0"/>
              </a:rPr>
              <a:t>, 21</a:t>
            </a:r>
          </a:p>
          <a:p>
            <a:pPr algn="ct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lm,r</a:t>
            </a:r>
            <a:r>
              <a:rPr lang="en-US" sz="4400" dirty="0">
                <a:solidFill>
                  <a:schemeClr val="bg1"/>
                </a:solidFill>
                <a:latin typeface="Bwhebb" pitchFamily="2" charset="0"/>
              </a:rPr>
              <a:t>&gt;</a:t>
            </a:r>
            <a:r>
              <a:rPr lang="en-US" sz="4400" dirty="0" err="1">
                <a:solidFill>
                  <a:schemeClr val="bg1"/>
                </a:solidFill>
                <a:latin typeface="Bwhebb" pitchFamily="2" charset="0"/>
              </a:rPr>
              <a:t>K;l</a:t>
            </a:r>
            <a:r>
              <a:rPr lang="en-US" sz="4400" dirty="0">
                <a:solidFill>
                  <a:schemeClr val="bg1"/>
                </a:solidFill>
                <a:latin typeface="Bwhebb" pitchFamily="2" charset="0"/>
              </a:rPr>
              <a:t>; ~['n\</a:t>
            </a:r>
            <a:r>
              <a:rPr lang="en-US" sz="4400" dirty="0" err="1">
                <a:solidFill>
                  <a:schemeClr val="bg1"/>
                </a:solidFill>
                <a:latin typeface="Bwhebb" pitchFamily="2" charset="0"/>
              </a:rPr>
              <a:t>q.y</a:t>
            </a:r>
            <a:r>
              <a:rPr lang="en-US" sz="4400" dirty="0">
                <a:solidFill>
                  <a:schemeClr val="bg1"/>
                </a:solidFill>
                <a:latin typeface="Bwhebb" pitchFamily="2" charset="0"/>
              </a:rPr>
              <a:t>"-%</a:t>
            </a:r>
            <a:r>
              <a:rPr lang="en-US" sz="4400" dirty="0" err="1">
                <a:solidFill>
                  <a:schemeClr val="bg1"/>
                </a:solidFill>
                <a:latin typeface="Bwhebb" pitchFamily="2" charset="0"/>
              </a:rPr>
              <a:t>l,m</a:t>
            </a:r>
            <a:r>
              <a:rPr lang="en-US" sz="4400" dirty="0">
                <a:solidFill>
                  <a:schemeClr val="bg1"/>
                </a:solidFill>
                <a:latin typeface="Bwhebb" pitchFamily="2" charset="0"/>
              </a:rPr>
              <a:t>, </a:t>
            </a: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vd,q</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22</a:t>
            </a:r>
          </a:p>
          <a:p>
            <a:pPr algn="ct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lG"l.gIl</a:t>
            </a:r>
            <a:r>
              <a:rPr lang="en-US" sz="4400" dirty="0">
                <a:solidFill>
                  <a:schemeClr val="bg1"/>
                </a:solidFill>
                <a:latin typeface="Bwhebb" pitchFamily="2" charset="0"/>
              </a:rPr>
              <a:t>. ~</a:t>
            </a:r>
            <a:r>
              <a:rPr lang="en-US" sz="4400" dirty="0" err="1">
                <a:solidFill>
                  <a:schemeClr val="bg1"/>
                </a:solidFill>
                <a:latin typeface="Bwhebb" pitchFamily="2" charset="0"/>
              </a:rPr>
              <a:t>yIAG</a:t>
            </a:r>
            <a:r>
              <a:rPr lang="en-US" sz="4400" dirty="0">
                <a:solidFill>
                  <a:schemeClr val="bg1"/>
                </a:solidFill>
                <a:latin typeface="Bwhebb" pitchFamily="2" charset="0"/>
              </a:rPr>
              <a:t>-%</a:t>
            </a:r>
            <a:r>
              <a:rPr lang="en-US" sz="4400" dirty="0" err="1">
                <a:solidFill>
                  <a:schemeClr val="bg1"/>
                </a:solidFill>
                <a:latin typeface="Bwhebb" pitchFamily="2" charset="0"/>
              </a:rPr>
              <a:t>l,m</a:t>
            </a:r>
            <a:r>
              <a:rPr lang="en-US" sz="4400" dirty="0">
                <a:solidFill>
                  <a:schemeClr val="bg1"/>
                </a:solidFill>
                <a:latin typeface="Bwhebb" pitchFamily="2" charset="0"/>
              </a:rPr>
              <a:t>, </a:t>
            </a: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rAD</a:t>
            </a:r>
            <a:r>
              <a:rPr lang="en-US" sz="4400" dirty="0">
                <a:solidFill>
                  <a:schemeClr val="bg1"/>
                </a:solidFill>
                <a:latin typeface="Bwhebb" pitchFamily="2" charset="0"/>
              </a:rPr>
              <a:t> </a:t>
            </a:r>
            <a:r>
              <a:rPr lang="en-US" sz="4400" dirty="0" err="1">
                <a:solidFill>
                  <a:schemeClr val="bg1"/>
                </a:solidFill>
                <a:latin typeface="Bwhebb" pitchFamily="2" charset="0"/>
              </a:rPr>
              <a:t>tp;n"l</a:t>
            </a:r>
            <a:r>
              <a:rPr lang="en-US" sz="4400" dirty="0">
                <a:solidFill>
                  <a:schemeClr val="bg1"/>
                </a:solidFill>
                <a:latin typeface="Bwhebb" pitchFamily="2" charset="0"/>
              </a:rPr>
              <a:t>. </a:t>
            </a:r>
            <a:r>
              <a:rPr lang="en-US" sz="4400" dirty="0" err="1">
                <a:solidFill>
                  <a:schemeClr val="bg1"/>
                </a:solidFill>
                <a:latin typeface="Bwhebb" pitchFamily="2" charset="0"/>
              </a:rPr>
              <a:t>rAD</a:t>
            </a:r>
            <a:r>
              <a:rPr lang="en-US" sz="4400" dirty="0">
                <a:solidFill>
                  <a:schemeClr val="bg1"/>
                </a:solidFill>
                <a:latin typeface="Bwhebb" pitchFamily="2" charset="0"/>
              </a:rPr>
              <a:t> %</a:t>
            </a:r>
            <a:r>
              <a:rPr lang="en-US" sz="4400" dirty="0" err="1">
                <a:solidFill>
                  <a:schemeClr val="bg1"/>
                </a:solidFill>
                <a:latin typeface="Bwhebb" pitchFamily="2" charset="0"/>
              </a:rPr>
              <a:t>l,m</a:t>
            </a:r>
            <a:r>
              <a:rPr lang="en-US" sz="4400" dirty="0">
                <a:solidFill>
                  <a:schemeClr val="bg1"/>
                </a:solidFill>
                <a:latin typeface="Bwhebb" pitchFamily="2" charset="0"/>
              </a:rPr>
              <a:t>, 23</a:t>
            </a:r>
          </a:p>
          <a:p>
            <a:pPr algn="ctr"/>
            <a:r>
              <a:rPr lang="en-US" sz="4400" dirty="0" err="1">
                <a:solidFill>
                  <a:schemeClr val="bg1"/>
                </a:solidFill>
                <a:latin typeface="Bwhebb" pitchFamily="2" charset="0"/>
              </a:rPr>
              <a:t>dx'a,w</a:t>
            </a:r>
            <a:r>
              <a:rPr lang="en-US" sz="4400" dirty="0">
                <a:solidFill>
                  <a:schemeClr val="bg1"/>
                </a:solidFill>
                <a:latin typeface="Bwhebb" pitchFamily="2" charset="0"/>
              </a:rPr>
              <a:t>&gt; ~</a:t>
            </a:r>
            <a:r>
              <a:rPr lang="en-US" sz="4400" dirty="0" err="1">
                <a:solidFill>
                  <a:schemeClr val="bg1"/>
                </a:solidFill>
                <a:latin typeface="Bwhebb" pitchFamily="2" charset="0"/>
              </a:rPr>
              <a:t>yvil</a:t>
            </a:r>
            <a:r>
              <a:rPr lang="en-US" sz="4400" dirty="0">
                <a:solidFill>
                  <a:schemeClr val="bg1"/>
                </a:solidFill>
                <a:latin typeface="Bwhebb" pitchFamily="2" charset="0"/>
              </a:rPr>
              <a:t>{v. ~ykil'm.-</a:t>
            </a:r>
            <a:r>
              <a:rPr lang="en-US" sz="4400" dirty="0" err="1">
                <a:solidFill>
                  <a:schemeClr val="bg1"/>
                </a:solidFill>
                <a:latin typeface="Bwhebb" pitchFamily="2" charset="0"/>
              </a:rPr>
              <a:t>lK</a:t>
            </a:r>
            <a:r>
              <a:rPr lang="en-US" sz="4400" dirty="0">
                <a:solidFill>
                  <a:schemeClr val="bg1"/>
                </a:solidFill>
                <a:latin typeface="Bwhebb" pitchFamily="2" charset="0"/>
              </a:rPr>
              <a:t>' </a:t>
            </a:r>
            <a:r>
              <a:rPr lang="en-US" sz="4400" dirty="0" err="1">
                <a:solidFill>
                  <a:schemeClr val="bg1"/>
                </a:solidFill>
                <a:latin typeface="Bwhebb" pitchFamily="2" charset="0"/>
              </a:rPr>
              <a:t>dx'a</a:t>
            </a:r>
            <a:r>
              <a:rPr lang="en-US" sz="4400" dirty="0">
                <a:solidFill>
                  <a:schemeClr val="bg1"/>
                </a:solidFill>
                <a:latin typeface="Bwhebb" pitchFamily="2" charset="0"/>
              </a:rPr>
              <a:t>, </a:t>
            </a:r>
            <a:r>
              <a:rPr lang="en-US" sz="4400" dirty="0" err="1">
                <a:solidFill>
                  <a:schemeClr val="bg1"/>
                </a:solidFill>
                <a:latin typeface="Bwhebb" pitchFamily="2" charset="0"/>
              </a:rPr>
              <a:t>hc'r</a:t>
            </a:r>
            <a:r>
              <a:rPr lang="en-US" sz="4400" dirty="0">
                <a:solidFill>
                  <a:schemeClr val="bg1"/>
                </a:solidFill>
                <a:latin typeface="Bwhebb" pitchFamily="2" charset="0"/>
              </a:rPr>
              <a:t>&gt;Ti %</a:t>
            </a:r>
            <a:r>
              <a:rPr lang="en-US" sz="4400" dirty="0" err="1">
                <a:solidFill>
                  <a:schemeClr val="bg1"/>
                </a:solidFill>
                <a:latin typeface="Bwhebb" pitchFamily="2" charset="0"/>
              </a:rPr>
              <a:t>l,m</a:t>
            </a:r>
            <a:r>
              <a:rPr lang="en-US" sz="4400" dirty="0">
                <a:solidFill>
                  <a:schemeClr val="bg1"/>
                </a:solidFill>
                <a:latin typeface="Bwhebb" pitchFamily="2" charset="0"/>
              </a:rPr>
              <a:t>, 24</a:t>
            </a:r>
          </a:p>
        </p:txBody>
      </p:sp>
    </p:spTree>
    <p:extLst>
      <p:ext uri="{BB962C8B-B14F-4D97-AF65-F5344CB8AC3E}">
        <p14:creationId xmlns:p14="http://schemas.microsoft.com/office/powerpoint/2010/main" val="7045488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副标题 3074"/>
          <p:cNvSpPr>
            <a:spLocks noGrp="1"/>
          </p:cNvSpPr>
          <p:nvPr>
            <p:ph type="subTitle" idx="1"/>
          </p:nvPr>
        </p:nvSpPr>
        <p:spPr>
          <a:xfrm>
            <a:off x="234713" y="980728"/>
            <a:ext cx="10679766" cy="1359866"/>
          </a:xfrm>
          <a:solidFill>
            <a:srgbClr val="002060"/>
          </a:solidFill>
        </p:spPr>
        <p:txBody>
          <a:bodyPr anchor="t"/>
          <a:lstStyle/>
          <a:p>
            <a:pPr algn="l">
              <a:lnSpc>
                <a:spcPct val="120000"/>
              </a:lnSpc>
            </a:pPr>
            <a:r>
              <a:rPr lang="zh-CN" altLang="en-US" sz="2800" dirty="0">
                <a:solidFill>
                  <a:schemeClr val="bg1"/>
                </a:solidFill>
              </a:rPr>
              <a:t>當將你的事交託耶和華、並倚靠他、他就必成全。</a:t>
            </a:r>
          </a:p>
          <a:p>
            <a:pPr algn="l" defTabSz="914400">
              <a:lnSpc>
                <a:spcPct val="120000"/>
              </a:lnSpc>
              <a:buClrTx/>
              <a:buSzTx/>
              <a:buFontTx/>
            </a:pPr>
            <a:r>
              <a:rPr lang="zh-CN" sz="2800" kern="1200" baseline="0" dirty="0" smtClean="0">
                <a:solidFill>
                  <a:srgbClr val="FFFF00"/>
                </a:solidFill>
                <a:latin typeface="+mn-lt"/>
                <a:ea typeface="+mn-ea"/>
                <a:cs typeface="+mn-cs"/>
              </a:rPr>
              <a:t>RSV</a:t>
            </a:r>
            <a:r>
              <a:rPr lang="zh-CN" sz="2800" kern="1200" baseline="0" dirty="0" smtClean="0">
                <a:solidFill>
                  <a:schemeClr val="bg1"/>
                </a:solidFill>
                <a:latin typeface="+mn-lt"/>
                <a:ea typeface="+mn-ea"/>
                <a:cs typeface="+mn-cs"/>
              </a:rPr>
              <a:t>  </a:t>
            </a:r>
            <a:r>
              <a:rPr lang="zh-CN" sz="2800" kern="1200" baseline="0" dirty="0">
                <a:solidFill>
                  <a:schemeClr val="bg1"/>
                </a:solidFill>
                <a:latin typeface="+mn-lt"/>
                <a:ea typeface="+mn-ea"/>
                <a:cs typeface="+mn-cs"/>
              </a:rPr>
              <a:t>Commit your way to the LORD; trust in him, and he will act</a:t>
            </a:r>
            <a:r>
              <a:rPr lang="zh-CN" sz="2800" kern="1200" baseline="0" dirty="0" smtClean="0">
                <a:solidFill>
                  <a:schemeClr val="bg1"/>
                </a:solidFill>
                <a:latin typeface="+mn-lt"/>
                <a:ea typeface="+mn-ea"/>
                <a:cs typeface="+mn-cs"/>
              </a:rPr>
              <a:t>.</a:t>
            </a:r>
            <a:endParaRPr lang="zh-CN" sz="2800" kern="1200" baseline="0" dirty="0">
              <a:solidFill>
                <a:schemeClr val="bg1"/>
              </a:solidFill>
              <a:latin typeface="+mn-lt"/>
              <a:ea typeface="+mn-ea"/>
              <a:cs typeface="+mn-cs"/>
            </a:endParaRPr>
          </a:p>
        </p:txBody>
      </p:sp>
      <p:sp>
        <p:nvSpPr>
          <p:cNvPr id="8194" name="文本框 1"/>
          <p:cNvSpPr txBox="1"/>
          <p:nvPr/>
        </p:nvSpPr>
        <p:spPr>
          <a:xfrm>
            <a:off x="3269519" y="117475"/>
            <a:ext cx="5252199" cy="584200"/>
          </a:xfrm>
          <a:prstGeom prst="rect">
            <a:avLst/>
          </a:prstGeom>
          <a:solidFill>
            <a:srgbClr val="7030A0"/>
          </a:solidFill>
          <a:ln w="9525">
            <a:noFill/>
          </a:ln>
        </p:spPr>
        <p:txBody>
          <a:bodyPr wrap="square" anchor="t">
            <a:spAutoFit/>
          </a:bodyPr>
          <a:lstStyle/>
          <a:p>
            <a:pPr algn="ctr"/>
            <a:r>
              <a:rPr lang="zh-CN" altLang="en-US" sz="3200" b="1" dirty="0">
                <a:solidFill>
                  <a:srgbClr val="FFFF00"/>
                </a:solidFill>
                <a:latin typeface="Arial" panose="020B0604020202020204" pitchFamily="34" charset="0"/>
                <a:ea typeface="宋体" panose="02010600030101010101" pitchFamily="2" charset="-122"/>
              </a:rPr>
              <a:t>诗</a:t>
            </a:r>
            <a:r>
              <a:rPr lang="zh-CN" altLang="en-US" sz="3200" b="1" dirty="0" smtClean="0">
                <a:solidFill>
                  <a:srgbClr val="FFFF00"/>
                </a:solidFill>
                <a:latin typeface="Arial" panose="020B0604020202020204" pitchFamily="34" charset="0"/>
                <a:ea typeface="宋体" panose="02010600030101010101" pitchFamily="2" charset="-122"/>
              </a:rPr>
              <a:t>篇 </a:t>
            </a:r>
            <a:r>
              <a:rPr lang="en-US" altLang="zh-CN" sz="3200" b="1" dirty="0" smtClean="0">
                <a:solidFill>
                  <a:srgbClr val="FFFF00"/>
                </a:solidFill>
                <a:latin typeface="Arial" panose="020B0604020202020204" pitchFamily="34" charset="0"/>
                <a:ea typeface="宋体" panose="02010600030101010101" pitchFamily="2" charset="-122"/>
              </a:rPr>
              <a:t>37:5</a:t>
            </a:r>
            <a:endParaRPr lang="zh-CN" altLang="en-US" sz="3200" b="1" dirty="0">
              <a:solidFill>
                <a:srgbClr val="FFFF00"/>
              </a:solidFill>
              <a:latin typeface="Arial" panose="020B0604020202020204" pitchFamily="34" charset="0"/>
              <a:ea typeface="宋体" panose="02010600030101010101" pitchFamily="2" charset="-122"/>
            </a:endParaRPr>
          </a:p>
        </p:txBody>
      </p:sp>
      <p:sp>
        <p:nvSpPr>
          <p:cNvPr id="8195" name="文本框 18"/>
          <p:cNvSpPr txBox="1"/>
          <p:nvPr/>
        </p:nvSpPr>
        <p:spPr>
          <a:xfrm>
            <a:off x="7620183" y="3421592"/>
            <a:ext cx="2146748"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你当交托</a:t>
            </a:r>
          </a:p>
        </p:txBody>
      </p:sp>
      <p:sp>
        <p:nvSpPr>
          <p:cNvPr id="8196" name="文本框 22"/>
          <p:cNvSpPr txBox="1"/>
          <p:nvPr/>
        </p:nvSpPr>
        <p:spPr>
          <a:xfrm>
            <a:off x="4807814" y="3429000"/>
            <a:ext cx="2131708"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耶和华</a:t>
            </a:r>
          </a:p>
        </p:txBody>
      </p:sp>
      <p:sp>
        <p:nvSpPr>
          <p:cNvPr id="8197" name="文本框 23"/>
          <p:cNvSpPr txBox="1"/>
          <p:nvPr/>
        </p:nvSpPr>
        <p:spPr>
          <a:xfrm>
            <a:off x="1701924" y="3421592"/>
            <a:ext cx="2497764"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你的道路</a:t>
            </a:r>
          </a:p>
        </p:txBody>
      </p:sp>
      <p:sp>
        <p:nvSpPr>
          <p:cNvPr id="8198" name="文本框 17"/>
          <p:cNvSpPr txBox="1"/>
          <p:nvPr/>
        </p:nvSpPr>
        <p:spPr>
          <a:xfrm>
            <a:off x="6095597" y="5033284"/>
            <a:ext cx="1687849"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他</a:t>
            </a:r>
          </a:p>
        </p:txBody>
      </p:sp>
      <p:sp>
        <p:nvSpPr>
          <p:cNvPr id="8199" name="文本框 19"/>
          <p:cNvSpPr txBox="1"/>
          <p:nvPr/>
        </p:nvSpPr>
        <p:spPr>
          <a:xfrm>
            <a:off x="1465410" y="5013176"/>
            <a:ext cx="1656090"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必成全</a:t>
            </a:r>
          </a:p>
        </p:txBody>
      </p:sp>
      <p:sp>
        <p:nvSpPr>
          <p:cNvPr id="8200" name="文本框 20"/>
          <p:cNvSpPr txBox="1"/>
          <p:nvPr/>
        </p:nvSpPr>
        <p:spPr>
          <a:xfrm>
            <a:off x="8219072" y="5013176"/>
            <a:ext cx="1768144"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并你依靠</a:t>
            </a:r>
          </a:p>
        </p:txBody>
      </p:sp>
      <p:sp>
        <p:nvSpPr>
          <p:cNvPr id="8201" name="文本框 21"/>
          <p:cNvSpPr txBox="1"/>
          <p:nvPr/>
        </p:nvSpPr>
        <p:spPr>
          <a:xfrm>
            <a:off x="3801291" y="5013176"/>
            <a:ext cx="1773305"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他就</a:t>
            </a:r>
          </a:p>
        </p:txBody>
      </p:sp>
      <p:pic>
        <p:nvPicPr>
          <p:cNvPr id="8202" name="图片 2"/>
          <p:cNvPicPr>
            <a:picLocks noChangeAspect="1"/>
          </p:cNvPicPr>
          <p:nvPr/>
        </p:nvPicPr>
        <p:blipFill>
          <a:blip r:embed="rId2"/>
          <a:srcRect l="34818" r="23558"/>
          <a:stretch>
            <a:fillRect/>
          </a:stretch>
        </p:blipFill>
        <p:spPr>
          <a:xfrm>
            <a:off x="4604668" y="2528703"/>
            <a:ext cx="2541455" cy="792162"/>
          </a:xfrm>
          <a:prstGeom prst="rect">
            <a:avLst/>
          </a:prstGeom>
          <a:noFill/>
          <a:ln w="9525">
            <a:noFill/>
          </a:ln>
        </p:spPr>
      </p:pic>
      <p:pic>
        <p:nvPicPr>
          <p:cNvPr id="8203" name="图片 3"/>
          <p:cNvPicPr>
            <a:picLocks noChangeAspect="1"/>
          </p:cNvPicPr>
          <p:nvPr/>
        </p:nvPicPr>
        <p:blipFill>
          <a:blip r:embed="rId2"/>
          <a:srcRect r="69162"/>
          <a:stretch>
            <a:fillRect/>
          </a:stretch>
        </p:blipFill>
        <p:spPr>
          <a:xfrm>
            <a:off x="1917948" y="2492896"/>
            <a:ext cx="1883343" cy="792162"/>
          </a:xfrm>
          <a:prstGeom prst="rect">
            <a:avLst/>
          </a:prstGeom>
          <a:noFill/>
          <a:ln w="9525">
            <a:noFill/>
          </a:ln>
        </p:spPr>
      </p:pic>
      <p:pic>
        <p:nvPicPr>
          <p:cNvPr id="8204" name="图片 4"/>
          <p:cNvPicPr>
            <a:picLocks noChangeAspect="1"/>
          </p:cNvPicPr>
          <p:nvPr/>
        </p:nvPicPr>
        <p:blipFill>
          <a:blip r:embed="rId2"/>
          <a:srcRect l="80103"/>
          <a:stretch>
            <a:fillRect/>
          </a:stretch>
        </p:blipFill>
        <p:spPr>
          <a:xfrm>
            <a:off x="8013731" y="2564511"/>
            <a:ext cx="1214650" cy="792162"/>
          </a:xfrm>
          <a:prstGeom prst="rect">
            <a:avLst/>
          </a:prstGeom>
          <a:noFill/>
          <a:ln w="9525">
            <a:noFill/>
          </a:ln>
        </p:spPr>
      </p:pic>
      <p:pic>
        <p:nvPicPr>
          <p:cNvPr id="8205" name="图片 5"/>
          <p:cNvPicPr>
            <a:picLocks noChangeAspect="1"/>
          </p:cNvPicPr>
          <p:nvPr/>
        </p:nvPicPr>
        <p:blipFill>
          <a:blip r:embed="rId3"/>
          <a:srcRect l="25233" r="51152"/>
          <a:stretch>
            <a:fillRect/>
          </a:stretch>
        </p:blipFill>
        <p:spPr>
          <a:xfrm>
            <a:off x="3789963" y="4091871"/>
            <a:ext cx="1629409" cy="790575"/>
          </a:xfrm>
          <a:prstGeom prst="rect">
            <a:avLst/>
          </a:prstGeom>
          <a:noFill/>
          <a:ln w="9525">
            <a:noFill/>
          </a:ln>
        </p:spPr>
      </p:pic>
      <p:pic>
        <p:nvPicPr>
          <p:cNvPr id="8206" name="图片 6"/>
          <p:cNvPicPr>
            <a:picLocks noChangeAspect="1"/>
          </p:cNvPicPr>
          <p:nvPr/>
        </p:nvPicPr>
        <p:blipFill>
          <a:blip r:embed="rId3"/>
          <a:srcRect l="51091" r="26410"/>
          <a:stretch>
            <a:fillRect/>
          </a:stretch>
        </p:blipFill>
        <p:spPr>
          <a:xfrm>
            <a:off x="6066954" y="4097517"/>
            <a:ext cx="1553229" cy="790575"/>
          </a:xfrm>
          <a:prstGeom prst="rect">
            <a:avLst/>
          </a:prstGeom>
          <a:noFill/>
          <a:ln w="9525">
            <a:noFill/>
          </a:ln>
        </p:spPr>
      </p:pic>
      <p:pic>
        <p:nvPicPr>
          <p:cNvPr id="8207" name="图片 7"/>
          <p:cNvPicPr>
            <a:picLocks noChangeAspect="1"/>
          </p:cNvPicPr>
          <p:nvPr/>
        </p:nvPicPr>
        <p:blipFill>
          <a:blip r:embed="rId3"/>
          <a:srcRect l="75024"/>
          <a:stretch>
            <a:fillRect/>
          </a:stretch>
        </p:blipFill>
        <p:spPr>
          <a:xfrm>
            <a:off x="8182644" y="4069294"/>
            <a:ext cx="1724635" cy="790575"/>
          </a:xfrm>
          <a:prstGeom prst="rect">
            <a:avLst/>
          </a:prstGeom>
          <a:noFill/>
          <a:ln w="9525">
            <a:noFill/>
          </a:ln>
        </p:spPr>
      </p:pic>
      <p:pic>
        <p:nvPicPr>
          <p:cNvPr id="8208" name="图片 8"/>
          <p:cNvPicPr>
            <a:picLocks noChangeAspect="1"/>
          </p:cNvPicPr>
          <p:nvPr/>
        </p:nvPicPr>
        <p:blipFill>
          <a:blip r:embed="rId3"/>
          <a:srcRect r="76471"/>
          <a:stretch>
            <a:fillRect/>
          </a:stretch>
        </p:blipFill>
        <p:spPr>
          <a:xfrm>
            <a:off x="1465410" y="4060826"/>
            <a:ext cx="1625177" cy="790575"/>
          </a:xfrm>
          <a:prstGeom prst="rect">
            <a:avLst/>
          </a:prstGeom>
          <a:noFill/>
          <a:ln w="9525">
            <a:noFill/>
          </a:ln>
        </p:spPr>
      </p:pic>
    </p:spTree>
    <p:extLst>
      <p:ext uri="{BB962C8B-B14F-4D97-AF65-F5344CB8AC3E}">
        <p14:creationId xmlns:p14="http://schemas.microsoft.com/office/powerpoint/2010/main" val="215782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756" y="116632"/>
            <a:ext cx="11809312" cy="6586418"/>
          </a:xfrm>
          <a:prstGeom prst="rect">
            <a:avLst/>
          </a:prstGeom>
          <a:solidFill>
            <a:srgbClr val="002060"/>
          </a:solidFill>
        </p:spPr>
        <p:txBody>
          <a:bodyPr wrap="square">
            <a:spAutoFit/>
          </a:bodyPr>
          <a:lstStyle/>
          <a:p>
            <a:r>
              <a:rPr lang="en-US" sz="1200" b="1" dirty="0" smtClean="0">
                <a:solidFill>
                  <a:schemeClr val="bg1"/>
                </a:solidFill>
              </a:rPr>
              <a:t>			</a:t>
            </a:r>
            <a:endParaRPr lang="en-US" sz="2800" b="1" dirty="0" smtClean="0">
              <a:solidFill>
                <a:schemeClr val="bg1"/>
              </a:solidFill>
            </a:endParaRPr>
          </a:p>
          <a:p>
            <a:r>
              <a:rPr lang="en-US" sz="3200" b="1" dirty="0" smtClean="0">
                <a:solidFill>
                  <a:srgbClr val="FFFF00"/>
                </a:solidFill>
              </a:rPr>
              <a:t>          The Features </a:t>
            </a:r>
            <a:r>
              <a:rPr lang="en-US" sz="3200" b="1" dirty="0">
                <a:solidFill>
                  <a:srgbClr val="FFFF00"/>
                </a:solidFill>
              </a:rPr>
              <a:t>of the Hebrew Language</a:t>
            </a:r>
            <a:r>
              <a:rPr lang="zh-TW" altLang="en-US" sz="3200" b="1" dirty="0" smtClean="0">
                <a:solidFill>
                  <a:srgbClr val="FFFF00"/>
                </a:solidFill>
              </a:rPr>
              <a:t>                           </a:t>
            </a:r>
            <a:r>
              <a:rPr lang="en-US" altLang="zh-TW" sz="3200" b="1" dirty="0" smtClean="0">
                <a:solidFill>
                  <a:srgbClr val="FFFF00"/>
                </a:solidFill>
              </a:rPr>
              <a:t>			  </a:t>
            </a:r>
            <a:r>
              <a:rPr lang="zh-TW" altLang="en-US" sz="3200" b="1" dirty="0" smtClean="0">
                <a:solidFill>
                  <a:srgbClr val="FFFF00"/>
                </a:solidFill>
              </a:rPr>
              <a:t>希</a:t>
            </a:r>
            <a:r>
              <a:rPr lang="zh-TW" altLang="en-US" sz="3200" b="1" dirty="0">
                <a:solidFill>
                  <a:srgbClr val="FFFF00"/>
                </a:solidFill>
              </a:rPr>
              <a:t>伯來語文的特性</a:t>
            </a:r>
            <a:endParaRPr lang="en-US" sz="3200" dirty="0">
              <a:solidFill>
                <a:srgbClr val="FFFF00"/>
              </a:solidFill>
            </a:endParaRPr>
          </a:p>
          <a:p>
            <a:pPr lvl="0"/>
            <a:endParaRPr lang="en-US" sz="800" dirty="0" smtClean="0">
              <a:solidFill>
                <a:schemeClr val="bg1"/>
              </a:solidFill>
            </a:endParaRPr>
          </a:p>
          <a:p>
            <a:pPr marL="514350" lvl="0" indent="-514350">
              <a:buAutoNum type="arabicPeriod"/>
            </a:pPr>
            <a:r>
              <a:rPr lang="en-US" sz="2800" dirty="0" smtClean="0">
                <a:solidFill>
                  <a:schemeClr val="bg1"/>
                </a:solidFill>
              </a:rPr>
              <a:t>The </a:t>
            </a:r>
            <a:r>
              <a:rPr lang="en-US" sz="2800" dirty="0">
                <a:solidFill>
                  <a:schemeClr val="bg1"/>
                </a:solidFill>
              </a:rPr>
              <a:t>Hebrew language has never died, and the biblical Hebrew is similar to Modern Hebrew. </a:t>
            </a:r>
            <a:endParaRPr lang="en-US" sz="2800" dirty="0" smtClean="0">
              <a:solidFill>
                <a:schemeClr val="bg1"/>
              </a:solidFill>
            </a:endParaRPr>
          </a:p>
          <a:p>
            <a:pPr lvl="0"/>
            <a:r>
              <a:rPr lang="en-US" altLang="zh-TW" sz="2800" dirty="0">
                <a:solidFill>
                  <a:schemeClr val="bg1"/>
                </a:solidFill>
              </a:rPr>
              <a:t> </a:t>
            </a:r>
            <a:r>
              <a:rPr lang="en-US" altLang="zh-TW" sz="2800" dirty="0" smtClean="0">
                <a:solidFill>
                  <a:schemeClr val="bg1"/>
                </a:solidFill>
              </a:rPr>
              <a:t>    </a:t>
            </a:r>
            <a:r>
              <a:rPr lang="zh-TW" altLang="en-US" sz="2800" dirty="0" smtClean="0">
                <a:solidFill>
                  <a:schemeClr val="bg1"/>
                </a:solidFill>
              </a:rPr>
              <a:t>希</a:t>
            </a:r>
            <a:r>
              <a:rPr lang="zh-TW" altLang="en-US" sz="2800" dirty="0">
                <a:solidFill>
                  <a:schemeClr val="bg1"/>
                </a:solidFill>
              </a:rPr>
              <a:t>伯來語從未消失過，聖經希伯來文與現代希伯來文相似</a:t>
            </a:r>
            <a:endParaRPr lang="en-US" sz="2800" dirty="0">
              <a:solidFill>
                <a:schemeClr val="bg1"/>
              </a:solidFill>
            </a:endParaRPr>
          </a:p>
          <a:p>
            <a:pPr lvl="0"/>
            <a:r>
              <a:rPr lang="en-US" sz="2800" dirty="0" smtClean="0">
                <a:solidFill>
                  <a:schemeClr val="bg1"/>
                </a:solidFill>
              </a:rPr>
              <a:t>2.  Very easy </a:t>
            </a:r>
            <a:r>
              <a:rPr lang="en-US" sz="2800" dirty="0">
                <a:solidFill>
                  <a:schemeClr val="bg1"/>
                </a:solidFill>
              </a:rPr>
              <a:t>to learn. </a:t>
            </a:r>
            <a:r>
              <a:rPr lang="en-US" sz="2800" dirty="0" smtClean="0">
                <a:solidFill>
                  <a:schemeClr val="bg1"/>
                </a:solidFill>
              </a:rPr>
              <a:t>             </a:t>
            </a:r>
            <a:r>
              <a:rPr lang="zh-TW" altLang="en-US" sz="2800" dirty="0" smtClean="0">
                <a:solidFill>
                  <a:schemeClr val="bg1"/>
                </a:solidFill>
              </a:rPr>
              <a:t>希</a:t>
            </a:r>
            <a:r>
              <a:rPr lang="zh-TW" altLang="en-US" sz="2800" dirty="0">
                <a:solidFill>
                  <a:schemeClr val="bg1"/>
                </a:solidFill>
              </a:rPr>
              <a:t>伯來</a:t>
            </a:r>
            <a:r>
              <a:rPr lang="zh-TW" altLang="en-US" sz="2800" dirty="0" smtClean="0">
                <a:solidFill>
                  <a:schemeClr val="bg1"/>
                </a:solidFill>
              </a:rPr>
              <a:t>語文</a:t>
            </a:r>
            <a:r>
              <a:rPr lang="zh-CN" altLang="en-US" sz="2800" dirty="0" smtClean="0">
                <a:solidFill>
                  <a:schemeClr val="bg1"/>
                </a:solidFill>
              </a:rPr>
              <a:t>很容易</a:t>
            </a:r>
            <a:r>
              <a:rPr lang="zh-TW" altLang="en-US" sz="2800" dirty="0" smtClean="0">
                <a:solidFill>
                  <a:schemeClr val="bg1"/>
                </a:solidFill>
              </a:rPr>
              <a:t>學</a:t>
            </a:r>
            <a:endParaRPr lang="en-US" sz="2800" dirty="0">
              <a:solidFill>
                <a:schemeClr val="bg1"/>
              </a:solidFill>
            </a:endParaRPr>
          </a:p>
          <a:p>
            <a:pPr lvl="0"/>
            <a:r>
              <a:rPr lang="en-US" sz="2800" dirty="0" smtClean="0">
                <a:solidFill>
                  <a:schemeClr val="bg1"/>
                </a:solidFill>
              </a:rPr>
              <a:t>3.  Written </a:t>
            </a:r>
            <a:r>
              <a:rPr lang="en-US" sz="2800" dirty="0">
                <a:solidFill>
                  <a:schemeClr val="bg1"/>
                </a:solidFill>
              </a:rPr>
              <a:t>from right to left</a:t>
            </a:r>
            <a:r>
              <a:rPr lang="en-US" sz="2800" dirty="0" smtClean="0">
                <a:solidFill>
                  <a:schemeClr val="bg1"/>
                </a:solidFill>
              </a:rPr>
              <a:t>.    </a:t>
            </a:r>
            <a:r>
              <a:rPr lang="en-US" altLang="zh-TW" sz="2800" dirty="0" smtClean="0">
                <a:solidFill>
                  <a:schemeClr val="bg1"/>
                </a:solidFill>
              </a:rPr>
              <a:t>  </a:t>
            </a:r>
            <a:r>
              <a:rPr lang="zh-TW" altLang="en-US" sz="2800" dirty="0" smtClean="0">
                <a:solidFill>
                  <a:schemeClr val="bg1"/>
                </a:solidFill>
              </a:rPr>
              <a:t>希</a:t>
            </a:r>
            <a:r>
              <a:rPr lang="zh-TW" altLang="en-US" sz="2800" dirty="0">
                <a:solidFill>
                  <a:schemeClr val="bg1"/>
                </a:solidFill>
              </a:rPr>
              <a:t>伯來文書寫從右到左</a:t>
            </a:r>
            <a:endParaRPr lang="en-US" sz="2800" dirty="0">
              <a:solidFill>
                <a:schemeClr val="bg1"/>
              </a:solidFill>
            </a:endParaRPr>
          </a:p>
          <a:p>
            <a:pPr marL="514350" lvl="0" indent="-514350">
              <a:buAutoNum type="arabicPeriod" startAt="4"/>
            </a:pPr>
            <a:r>
              <a:rPr lang="en-US" sz="2800" dirty="0" smtClean="0">
                <a:solidFill>
                  <a:schemeClr val="bg1"/>
                </a:solidFill>
              </a:rPr>
              <a:t>Most </a:t>
            </a:r>
            <a:r>
              <a:rPr lang="en-US" sz="2800" dirty="0">
                <a:solidFill>
                  <a:schemeClr val="bg1"/>
                </a:solidFill>
              </a:rPr>
              <a:t>vocabularies of the Hebrew language are composed from three </a:t>
            </a:r>
            <a:endParaRPr lang="en-US" sz="2800" dirty="0" smtClean="0">
              <a:solidFill>
                <a:schemeClr val="bg1"/>
              </a:solidFill>
            </a:endParaRPr>
          </a:p>
          <a:p>
            <a:pPr lvl="0"/>
            <a:r>
              <a:rPr lang="en-US" sz="2800" dirty="0">
                <a:solidFill>
                  <a:schemeClr val="bg1"/>
                </a:solidFill>
              </a:rPr>
              <a:t> </a:t>
            </a:r>
            <a:r>
              <a:rPr lang="en-US" sz="2800" dirty="0" smtClean="0">
                <a:solidFill>
                  <a:schemeClr val="bg1"/>
                </a:solidFill>
              </a:rPr>
              <a:t>    root </a:t>
            </a:r>
            <a:r>
              <a:rPr lang="en-US" sz="2800" dirty="0">
                <a:solidFill>
                  <a:schemeClr val="bg1"/>
                </a:solidFill>
              </a:rPr>
              <a:t>letters. </a:t>
            </a:r>
            <a:r>
              <a:rPr lang="en-US" sz="2800" dirty="0" smtClean="0">
                <a:solidFill>
                  <a:schemeClr val="bg1"/>
                </a:solidFill>
              </a:rPr>
              <a:t> </a:t>
            </a:r>
            <a:r>
              <a:rPr lang="zh-TW" altLang="en-US" sz="2800" dirty="0" smtClean="0">
                <a:solidFill>
                  <a:schemeClr val="bg1"/>
                </a:solidFill>
              </a:rPr>
              <a:t>大</a:t>
            </a:r>
            <a:r>
              <a:rPr lang="zh-TW" altLang="en-US" sz="2800" dirty="0">
                <a:solidFill>
                  <a:schemeClr val="bg1"/>
                </a:solidFill>
              </a:rPr>
              <a:t>多數的希伯來文單字是由三個字音的字根組成</a:t>
            </a:r>
            <a:endParaRPr lang="en-US" sz="2800" dirty="0">
              <a:solidFill>
                <a:schemeClr val="bg1"/>
              </a:solidFill>
            </a:endParaRPr>
          </a:p>
          <a:p>
            <a:pPr marL="514350" lvl="0" indent="-514350">
              <a:buAutoNum type="arabicPeriod" startAt="5"/>
            </a:pPr>
            <a:r>
              <a:rPr lang="en-US" sz="2800" dirty="0" smtClean="0">
                <a:solidFill>
                  <a:schemeClr val="bg1"/>
                </a:solidFill>
              </a:rPr>
              <a:t>The </a:t>
            </a:r>
            <a:r>
              <a:rPr lang="en-US" sz="2800" dirty="0">
                <a:solidFill>
                  <a:schemeClr val="bg1"/>
                </a:solidFill>
              </a:rPr>
              <a:t>meaning and function of each Hebrew word are decided by vowel </a:t>
            </a:r>
            <a:endParaRPr lang="en-US" sz="2800" dirty="0" smtClean="0">
              <a:solidFill>
                <a:schemeClr val="bg1"/>
              </a:solidFill>
            </a:endParaRPr>
          </a:p>
          <a:p>
            <a:pPr lvl="0"/>
            <a:r>
              <a:rPr lang="en-US" sz="2800" dirty="0">
                <a:solidFill>
                  <a:schemeClr val="bg1"/>
                </a:solidFill>
              </a:rPr>
              <a:t> </a:t>
            </a:r>
            <a:r>
              <a:rPr lang="en-US" sz="2800" dirty="0" smtClean="0">
                <a:solidFill>
                  <a:schemeClr val="bg1"/>
                </a:solidFill>
              </a:rPr>
              <a:t>    signs</a:t>
            </a:r>
            <a:r>
              <a:rPr lang="en-US" sz="2800" dirty="0">
                <a:solidFill>
                  <a:schemeClr val="bg1"/>
                </a:solidFill>
              </a:rPr>
              <a:t>, prefix, suffix, and context, etc., mainly based on the basic meaning of the root. </a:t>
            </a:r>
            <a:r>
              <a:rPr lang="en-US" sz="2800" dirty="0" smtClean="0">
                <a:solidFill>
                  <a:schemeClr val="bg1"/>
                </a:solidFill>
              </a:rPr>
              <a:t>  </a:t>
            </a:r>
            <a:r>
              <a:rPr lang="zh-TW" altLang="en-US" sz="2800" dirty="0" smtClean="0">
                <a:solidFill>
                  <a:schemeClr val="bg1"/>
                </a:solidFill>
              </a:rPr>
              <a:t>每</a:t>
            </a:r>
            <a:r>
              <a:rPr lang="zh-TW" altLang="en-US" sz="2800" dirty="0">
                <a:solidFill>
                  <a:schemeClr val="bg1"/>
                </a:solidFill>
              </a:rPr>
              <a:t>個單子的意義和作用是從加字根上的母音符號和字首與字尾以及上下文來決定</a:t>
            </a:r>
            <a:endParaRPr lang="en-US" sz="2800" dirty="0">
              <a:solidFill>
                <a:schemeClr val="bg1"/>
              </a:solidFill>
            </a:endParaRPr>
          </a:p>
          <a:p>
            <a:endParaRPr lang="en-US" sz="1000" dirty="0" smtClean="0">
              <a:solidFill>
                <a:schemeClr val="bg1"/>
              </a:solidFill>
            </a:endParaRPr>
          </a:p>
          <a:p>
            <a:endParaRPr lang="en-US" sz="1000" dirty="0" smtClean="0">
              <a:solidFill>
                <a:schemeClr val="bg1"/>
              </a:solidFill>
            </a:endParaRPr>
          </a:p>
          <a:p>
            <a:endParaRPr lang="en-US" sz="1000" dirty="0">
              <a:solidFill>
                <a:schemeClr val="bg1"/>
              </a:solidFill>
            </a:endParaRPr>
          </a:p>
        </p:txBody>
      </p:sp>
    </p:spTree>
    <p:extLst>
      <p:ext uri="{BB962C8B-B14F-4D97-AF65-F5344CB8AC3E}">
        <p14:creationId xmlns:p14="http://schemas.microsoft.com/office/powerpoint/2010/main" val="13900956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图片 4"/>
          <p:cNvPicPr>
            <a:picLocks noChangeAspect="1"/>
          </p:cNvPicPr>
          <p:nvPr/>
        </p:nvPicPr>
        <p:blipFill>
          <a:blip r:embed="rId2"/>
          <a:stretch>
            <a:fillRect/>
          </a:stretch>
        </p:blipFill>
        <p:spPr>
          <a:xfrm>
            <a:off x="981844" y="2288540"/>
            <a:ext cx="7452959" cy="828675"/>
          </a:xfrm>
          <a:prstGeom prst="rect">
            <a:avLst/>
          </a:prstGeom>
          <a:noFill/>
          <a:ln w="9525">
            <a:noFill/>
          </a:ln>
        </p:spPr>
      </p:pic>
      <p:pic>
        <p:nvPicPr>
          <p:cNvPr id="9223" name="图片 5"/>
          <p:cNvPicPr>
            <a:picLocks noChangeAspect="1"/>
          </p:cNvPicPr>
          <p:nvPr/>
        </p:nvPicPr>
        <p:blipFill>
          <a:blip r:embed="rId3"/>
          <a:stretch>
            <a:fillRect/>
          </a:stretch>
        </p:blipFill>
        <p:spPr>
          <a:xfrm>
            <a:off x="1845940" y="3284984"/>
            <a:ext cx="6153664" cy="863600"/>
          </a:xfrm>
          <a:prstGeom prst="rect">
            <a:avLst/>
          </a:prstGeom>
          <a:noFill/>
          <a:ln w="9525">
            <a:noFill/>
          </a:ln>
        </p:spPr>
      </p:pic>
      <p:sp>
        <p:nvSpPr>
          <p:cNvPr id="2" name="文本框 1"/>
          <p:cNvSpPr txBox="1"/>
          <p:nvPr/>
        </p:nvSpPr>
        <p:spPr>
          <a:xfrm>
            <a:off x="193836" y="144418"/>
            <a:ext cx="2413960" cy="584775"/>
          </a:xfrm>
          <a:prstGeom prst="rect">
            <a:avLst/>
          </a:prstGeom>
          <a:solidFill>
            <a:srgbClr val="002060"/>
          </a:solidFill>
        </p:spPr>
        <p:txBody>
          <a:bodyPr wrap="square" rtlCol="0" anchor="t">
            <a:spAutoFit/>
          </a:bodyPr>
          <a:lstStyle/>
          <a:p>
            <a:r>
              <a:rPr lang="en-US" sz="3200" b="1" dirty="0">
                <a:solidFill>
                  <a:schemeClr val="bg1"/>
                </a:solidFill>
              </a:rPr>
              <a:t>Psalm 37:5 </a:t>
            </a:r>
            <a:endParaRPr lang="en-US" altLang="zh-CN" sz="3200" dirty="0">
              <a:solidFill>
                <a:schemeClr val="bg1"/>
              </a:solidFill>
            </a:endParaRPr>
          </a:p>
        </p:txBody>
      </p:sp>
      <p:pic>
        <p:nvPicPr>
          <p:cNvPr id="4" name="图片 3"/>
          <p:cNvPicPr>
            <a:picLocks noChangeAspect="1"/>
          </p:cNvPicPr>
          <p:nvPr/>
        </p:nvPicPr>
        <p:blipFill>
          <a:blip r:embed="rId4"/>
          <a:stretch>
            <a:fillRect/>
          </a:stretch>
        </p:blipFill>
        <p:spPr>
          <a:xfrm>
            <a:off x="260956" y="1340768"/>
            <a:ext cx="1113923" cy="624840"/>
          </a:xfrm>
          <a:prstGeom prst="rect">
            <a:avLst/>
          </a:prstGeom>
        </p:spPr>
      </p:pic>
      <p:pic>
        <p:nvPicPr>
          <p:cNvPr id="5" name="图片 4"/>
          <p:cNvPicPr>
            <a:picLocks noChangeAspect="1"/>
          </p:cNvPicPr>
          <p:nvPr/>
        </p:nvPicPr>
        <p:blipFill>
          <a:blip r:embed="rId4"/>
          <a:stretch>
            <a:fillRect/>
          </a:stretch>
        </p:blipFill>
        <p:spPr>
          <a:xfrm>
            <a:off x="8847055" y="1297377"/>
            <a:ext cx="1113923" cy="624840"/>
          </a:xfrm>
          <a:prstGeom prst="rect">
            <a:avLst/>
          </a:prstGeom>
        </p:spPr>
      </p:pic>
      <p:pic>
        <p:nvPicPr>
          <p:cNvPr id="6" name="图片 5"/>
          <p:cNvPicPr>
            <a:picLocks noChangeAspect="1"/>
          </p:cNvPicPr>
          <p:nvPr/>
        </p:nvPicPr>
        <p:blipFill>
          <a:blip r:embed="rId4"/>
          <a:stretch>
            <a:fillRect/>
          </a:stretch>
        </p:blipFill>
        <p:spPr>
          <a:xfrm>
            <a:off x="8290094" y="2390457"/>
            <a:ext cx="1113923" cy="624840"/>
          </a:xfrm>
          <a:prstGeom prst="rect">
            <a:avLst/>
          </a:prstGeom>
        </p:spPr>
      </p:pic>
      <p:pic>
        <p:nvPicPr>
          <p:cNvPr id="7" name="图片 6"/>
          <p:cNvPicPr>
            <a:picLocks noChangeAspect="1"/>
          </p:cNvPicPr>
          <p:nvPr/>
        </p:nvPicPr>
        <p:blipFill>
          <a:blip r:embed="rId4"/>
          <a:stretch>
            <a:fillRect/>
          </a:stretch>
        </p:blipFill>
        <p:spPr>
          <a:xfrm>
            <a:off x="1159768" y="3320391"/>
            <a:ext cx="1113923" cy="624840"/>
          </a:xfrm>
          <a:prstGeom prst="rect">
            <a:avLst/>
          </a:prstGeom>
        </p:spPr>
      </p:pic>
      <p:sp>
        <p:nvSpPr>
          <p:cNvPr id="3" name="Rectangle 2"/>
          <p:cNvSpPr/>
          <p:nvPr/>
        </p:nvSpPr>
        <p:spPr>
          <a:xfrm>
            <a:off x="1125860" y="1011066"/>
            <a:ext cx="8018542" cy="1107996"/>
          </a:xfrm>
          <a:prstGeom prst="rect">
            <a:avLst/>
          </a:prstGeom>
        </p:spPr>
        <p:txBody>
          <a:bodyPr wrap="none">
            <a:spAutoFit/>
          </a:bodyPr>
          <a:lstStyle/>
          <a:p>
            <a:r>
              <a:rPr lang="es-ES_tradnl" dirty="0"/>
              <a:t> </a:t>
            </a:r>
            <a:r>
              <a:rPr lang="es-ES_tradnl" sz="6600" dirty="0">
                <a:latin typeface="Bwhebb" pitchFamily="2" charset="0"/>
              </a:rPr>
              <a:t>^</a:t>
            </a:r>
            <a:r>
              <a:rPr lang="es-ES_tradnl" sz="6600" dirty="0" err="1">
                <a:latin typeface="Bwhebb" pitchFamily="2" charset="0"/>
              </a:rPr>
              <a:t>K,r</a:t>
            </a:r>
            <a:r>
              <a:rPr lang="es-ES_tradnl" sz="6600" dirty="0">
                <a:latin typeface="Bwhebb" pitchFamily="2" charset="0"/>
              </a:rPr>
              <a:t>&gt;D: </a:t>
            </a:r>
            <a:r>
              <a:rPr lang="en-US" sz="6600" dirty="0" err="1">
                <a:latin typeface="Bwhebb" pitchFamily="2" charset="0"/>
              </a:rPr>
              <a:t>yn"doa</a:t>
            </a:r>
            <a:r>
              <a:rPr lang="en-US" sz="6600" dirty="0">
                <a:latin typeface="Bwhebb" pitchFamily="2" charset="0"/>
              </a:rPr>
              <a:t>]</a:t>
            </a:r>
            <a:r>
              <a:rPr lang="es-ES_tradnl" sz="6600" dirty="0">
                <a:latin typeface="Bwhebb" pitchFamily="2" charset="0"/>
              </a:rPr>
              <a:t>-l[; </a:t>
            </a:r>
            <a:r>
              <a:rPr lang="es-ES_tradnl" sz="6600" dirty="0" err="1">
                <a:latin typeface="Bwhebb" pitchFamily="2" charset="0"/>
              </a:rPr>
              <a:t>lAG</a:t>
            </a:r>
            <a:r>
              <a:rPr lang="es-ES_tradnl" sz="6600" b="1" baseline="30000" dirty="0">
                <a:latin typeface="Bwhebb" pitchFamily="2" charset="0"/>
              </a:rPr>
              <a:t>  </a:t>
            </a:r>
            <a:r>
              <a:rPr lang="es-ES_tradnl" sz="6600" dirty="0" err="1">
                <a:latin typeface="Bwhebb" pitchFamily="2" charset="0"/>
              </a:rPr>
              <a:t>lAG</a:t>
            </a:r>
            <a:r>
              <a:rPr lang="es-ES_tradnl" sz="6600" b="1" baseline="30000" dirty="0">
                <a:latin typeface="Bwhebb" pitchFamily="2" charset="0"/>
              </a:rPr>
              <a:t>  </a:t>
            </a:r>
            <a:r>
              <a:rPr lang="es-ES_tradnl" sz="6600" dirty="0" err="1">
                <a:latin typeface="Bwhebb" pitchFamily="2" charset="0"/>
              </a:rPr>
              <a:t>lAG</a:t>
            </a:r>
            <a:r>
              <a:rPr lang="es-ES_tradnl" sz="6600" b="1" baseline="30000" dirty="0">
                <a:latin typeface="Bwhebb" pitchFamily="2" charset="0"/>
              </a:rPr>
              <a:t> </a:t>
            </a:r>
            <a:endParaRPr lang="en-US" sz="6600" dirty="0">
              <a:latin typeface="Bwhebb" pitchFamily="2" charset="0"/>
            </a:endParaRPr>
          </a:p>
        </p:txBody>
      </p:sp>
      <p:sp>
        <p:nvSpPr>
          <p:cNvPr id="9" name="Rectangle 8"/>
          <p:cNvSpPr/>
          <p:nvPr/>
        </p:nvSpPr>
        <p:spPr>
          <a:xfrm>
            <a:off x="260956" y="4365104"/>
            <a:ext cx="11594095" cy="1200329"/>
          </a:xfrm>
          <a:prstGeom prst="rect">
            <a:avLst/>
          </a:prstGeom>
          <a:solidFill>
            <a:srgbClr val="002060"/>
          </a:solidFill>
        </p:spPr>
        <p:txBody>
          <a:bodyPr wrap="square">
            <a:spAutoFit/>
          </a:bodyPr>
          <a:lstStyle/>
          <a:p>
            <a:pPr algn="ctr"/>
            <a:r>
              <a:rPr lang="en-US" sz="3600" dirty="0" smtClean="0">
                <a:solidFill>
                  <a:schemeClr val="bg1"/>
                </a:solidFill>
              </a:rPr>
              <a:t>//   </a:t>
            </a:r>
            <a:r>
              <a:rPr lang="en-US" sz="3600" dirty="0" err="1" smtClean="0">
                <a:solidFill>
                  <a:schemeClr val="bg1"/>
                </a:solidFill>
              </a:rPr>
              <a:t>Gol</a:t>
            </a:r>
            <a:r>
              <a:rPr lang="en-US" sz="3600" dirty="0" smtClean="0">
                <a:solidFill>
                  <a:schemeClr val="bg1"/>
                </a:solidFill>
              </a:rPr>
              <a:t> </a:t>
            </a:r>
            <a:r>
              <a:rPr lang="en-US" sz="3600" dirty="0" err="1">
                <a:solidFill>
                  <a:schemeClr val="bg1"/>
                </a:solidFill>
              </a:rPr>
              <a:t>gol</a:t>
            </a:r>
            <a:r>
              <a:rPr lang="en-US" sz="3600" dirty="0">
                <a:solidFill>
                  <a:schemeClr val="bg1"/>
                </a:solidFill>
              </a:rPr>
              <a:t> </a:t>
            </a:r>
            <a:r>
              <a:rPr lang="en-US" sz="3600" dirty="0" err="1">
                <a:solidFill>
                  <a:schemeClr val="bg1"/>
                </a:solidFill>
              </a:rPr>
              <a:t>gol</a:t>
            </a:r>
            <a:r>
              <a:rPr lang="en-US" sz="3600" dirty="0">
                <a:solidFill>
                  <a:schemeClr val="bg1"/>
                </a:solidFill>
              </a:rPr>
              <a:t> al </a:t>
            </a:r>
            <a:r>
              <a:rPr lang="en-US" sz="3600" dirty="0" err="1">
                <a:solidFill>
                  <a:schemeClr val="bg1"/>
                </a:solidFill>
              </a:rPr>
              <a:t>Adonay</a:t>
            </a:r>
            <a:r>
              <a:rPr lang="en-US" sz="3600" dirty="0">
                <a:solidFill>
                  <a:schemeClr val="bg1"/>
                </a:solidFill>
              </a:rPr>
              <a:t> </a:t>
            </a:r>
            <a:r>
              <a:rPr lang="en-US" sz="3600" dirty="0" err="1" smtClean="0">
                <a:solidFill>
                  <a:schemeClr val="bg1"/>
                </a:solidFill>
              </a:rPr>
              <a:t>darkekha</a:t>
            </a:r>
            <a:r>
              <a:rPr lang="en-US" sz="3600" dirty="0" smtClean="0">
                <a:solidFill>
                  <a:schemeClr val="bg1"/>
                </a:solidFill>
              </a:rPr>
              <a:t>   //</a:t>
            </a:r>
            <a:endParaRPr lang="en-US" sz="3600" dirty="0">
              <a:solidFill>
                <a:schemeClr val="bg1"/>
              </a:solidFill>
            </a:endParaRPr>
          </a:p>
          <a:p>
            <a:pPr algn="ctr"/>
            <a:r>
              <a:rPr lang="en-US" sz="3600" dirty="0" smtClean="0">
                <a:solidFill>
                  <a:schemeClr val="bg1"/>
                </a:solidFill>
              </a:rPr>
              <a:t>//   </a:t>
            </a:r>
            <a:r>
              <a:rPr lang="en-US" sz="3600" dirty="0" err="1" smtClean="0">
                <a:solidFill>
                  <a:schemeClr val="bg1"/>
                </a:solidFill>
              </a:rPr>
              <a:t>Uvtakh</a:t>
            </a:r>
            <a:r>
              <a:rPr lang="en-US" sz="3600" dirty="0" smtClean="0">
                <a:solidFill>
                  <a:schemeClr val="bg1"/>
                </a:solidFill>
              </a:rPr>
              <a:t> </a:t>
            </a:r>
            <a:r>
              <a:rPr lang="en-US" sz="3600" dirty="0" err="1">
                <a:solidFill>
                  <a:schemeClr val="bg1"/>
                </a:solidFill>
              </a:rPr>
              <a:t>alav</a:t>
            </a:r>
            <a:r>
              <a:rPr lang="en-US" sz="3600" dirty="0">
                <a:solidFill>
                  <a:schemeClr val="bg1"/>
                </a:solidFill>
              </a:rPr>
              <a:t> </a:t>
            </a:r>
            <a:r>
              <a:rPr lang="en-US" sz="3600" dirty="0" err="1">
                <a:solidFill>
                  <a:schemeClr val="bg1"/>
                </a:solidFill>
              </a:rPr>
              <a:t>uvtakh</a:t>
            </a:r>
            <a:r>
              <a:rPr lang="en-US" sz="3600" dirty="0">
                <a:solidFill>
                  <a:schemeClr val="bg1"/>
                </a:solidFill>
              </a:rPr>
              <a:t> </a:t>
            </a:r>
            <a:r>
              <a:rPr lang="en-US" sz="3600" dirty="0" err="1">
                <a:solidFill>
                  <a:schemeClr val="bg1"/>
                </a:solidFill>
              </a:rPr>
              <a:t>alav</a:t>
            </a:r>
            <a:r>
              <a:rPr lang="en-US" sz="3600" dirty="0">
                <a:solidFill>
                  <a:schemeClr val="bg1"/>
                </a:solidFill>
              </a:rPr>
              <a:t> </a:t>
            </a:r>
            <a:r>
              <a:rPr lang="en-US" sz="3600" dirty="0" err="1">
                <a:solidFill>
                  <a:schemeClr val="bg1"/>
                </a:solidFill>
              </a:rPr>
              <a:t>vehu</a:t>
            </a:r>
            <a:r>
              <a:rPr lang="en-US" sz="3600" dirty="0">
                <a:solidFill>
                  <a:schemeClr val="bg1"/>
                </a:solidFill>
              </a:rPr>
              <a:t> </a:t>
            </a:r>
            <a:r>
              <a:rPr lang="en-US" sz="3600" dirty="0" err="1">
                <a:solidFill>
                  <a:schemeClr val="bg1"/>
                </a:solidFill>
              </a:rPr>
              <a:t>vehu</a:t>
            </a:r>
            <a:r>
              <a:rPr lang="en-US" sz="3600" dirty="0">
                <a:solidFill>
                  <a:schemeClr val="bg1"/>
                </a:solidFill>
              </a:rPr>
              <a:t> </a:t>
            </a:r>
            <a:r>
              <a:rPr lang="en-US" sz="3600" dirty="0" err="1" smtClean="0">
                <a:solidFill>
                  <a:schemeClr val="bg1"/>
                </a:solidFill>
              </a:rPr>
              <a:t>ya-ase</a:t>
            </a:r>
            <a:r>
              <a:rPr lang="en-US" sz="3600" dirty="0" smtClean="0">
                <a:solidFill>
                  <a:schemeClr val="bg1"/>
                </a:solidFill>
              </a:rPr>
              <a:t>   //</a:t>
            </a:r>
            <a:endParaRPr lang="en-US" sz="3600" dirty="0">
              <a:solidFill>
                <a:schemeClr val="bg1"/>
              </a:solidFill>
            </a:endParaRPr>
          </a:p>
        </p:txBody>
      </p:sp>
    </p:spTree>
    <p:extLst>
      <p:ext uri="{BB962C8B-B14F-4D97-AF65-F5344CB8AC3E}">
        <p14:creationId xmlns:p14="http://schemas.microsoft.com/office/powerpoint/2010/main" val="88213655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212" y="174974"/>
            <a:ext cx="8408876" cy="4093428"/>
          </a:xfrm>
          <a:prstGeom prst="rect">
            <a:avLst/>
          </a:prstGeom>
          <a:solidFill>
            <a:srgbClr val="7030A0"/>
          </a:solidFill>
        </p:spPr>
        <p:txBody>
          <a:bodyPr wrap="square" rtlCol="0" anchor="t">
            <a:spAutoFit/>
          </a:bodyPr>
          <a:lstStyle/>
          <a:p>
            <a:r>
              <a:rPr lang="en-US" sz="2200" dirty="0" err="1" smtClean="0">
                <a:solidFill>
                  <a:schemeClr val="bg1"/>
                </a:solidFill>
              </a:rPr>
              <a:t>Aprende</a:t>
            </a:r>
            <a:r>
              <a:rPr lang="en-US" sz="2200" dirty="0" smtClean="0">
                <a:solidFill>
                  <a:schemeClr val="bg1"/>
                </a:solidFill>
              </a:rPr>
              <a:t> </a:t>
            </a:r>
            <a:r>
              <a:rPr lang="en-US" sz="2200" dirty="0" err="1">
                <a:solidFill>
                  <a:schemeClr val="bg1"/>
                </a:solidFill>
              </a:rPr>
              <a:t>H</a:t>
            </a:r>
            <a:r>
              <a:rPr lang="en-US" sz="2200" dirty="0" err="1" smtClean="0">
                <a:solidFill>
                  <a:schemeClr val="bg1"/>
                </a:solidFill>
              </a:rPr>
              <a:t>ebreo</a:t>
            </a:r>
            <a:r>
              <a:rPr lang="en-US" sz="2200" dirty="0" smtClean="0">
                <a:solidFill>
                  <a:schemeClr val="bg1"/>
                </a:solidFill>
              </a:rPr>
              <a:t> </a:t>
            </a:r>
            <a:r>
              <a:rPr lang="en-US" sz="2200" dirty="0" err="1" smtClean="0">
                <a:solidFill>
                  <a:schemeClr val="bg1"/>
                </a:solidFill>
              </a:rPr>
              <a:t>mientras</a:t>
            </a:r>
            <a:r>
              <a:rPr lang="en-US" sz="2200" dirty="0" smtClean="0">
                <a:solidFill>
                  <a:schemeClr val="bg1"/>
                </a:solidFill>
              </a:rPr>
              <a:t> </a:t>
            </a:r>
            <a:r>
              <a:rPr lang="en-US" sz="2200" dirty="0" err="1" smtClean="0">
                <a:solidFill>
                  <a:schemeClr val="bg1"/>
                </a:solidFill>
              </a:rPr>
              <a:t>Cantas</a:t>
            </a:r>
            <a:endParaRPr lang="en-US" sz="2200" b="1" dirty="0" smtClean="0">
              <a:solidFill>
                <a:schemeClr val="bg1"/>
              </a:solidFill>
            </a:endParaRPr>
          </a:p>
          <a:p>
            <a:r>
              <a:rPr lang="en-US" sz="2200" dirty="0" err="1">
                <a:solidFill>
                  <a:schemeClr val="bg1"/>
                </a:solidFill>
              </a:rPr>
              <a:t>Apprenez</a:t>
            </a:r>
            <a:r>
              <a:rPr lang="en-US" sz="2200" dirty="0">
                <a:solidFill>
                  <a:schemeClr val="bg1"/>
                </a:solidFill>
              </a:rPr>
              <a:t> </a:t>
            </a:r>
            <a:r>
              <a:rPr lang="en-US" sz="2200" dirty="0" err="1" smtClean="0">
                <a:solidFill>
                  <a:schemeClr val="bg1"/>
                </a:solidFill>
              </a:rPr>
              <a:t>l'Hébreu</a:t>
            </a:r>
            <a:r>
              <a:rPr lang="en-US" sz="2200" dirty="0" smtClean="0">
                <a:solidFill>
                  <a:schemeClr val="bg1"/>
                </a:solidFill>
              </a:rPr>
              <a:t> </a:t>
            </a:r>
            <a:r>
              <a:rPr lang="en-US" sz="2200" dirty="0">
                <a:solidFill>
                  <a:schemeClr val="bg1"/>
                </a:solidFill>
              </a:rPr>
              <a:t>en </a:t>
            </a:r>
            <a:r>
              <a:rPr lang="en-US" sz="2200" dirty="0" err="1" smtClean="0">
                <a:solidFill>
                  <a:schemeClr val="bg1"/>
                </a:solidFill>
              </a:rPr>
              <a:t>Chantant</a:t>
            </a:r>
            <a:endParaRPr lang="en-US" sz="2200" dirty="0" smtClean="0">
              <a:solidFill>
                <a:schemeClr val="bg1"/>
              </a:solidFill>
            </a:endParaRPr>
          </a:p>
          <a:p>
            <a:r>
              <a:rPr lang="en-US" sz="2200" dirty="0" err="1" smtClean="0">
                <a:solidFill>
                  <a:schemeClr val="bg1"/>
                </a:solidFill>
              </a:rPr>
              <a:t>Lerne</a:t>
            </a:r>
            <a:r>
              <a:rPr lang="en-US" sz="2200" dirty="0" smtClean="0">
                <a:solidFill>
                  <a:schemeClr val="bg1"/>
                </a:solidFill>
              </a:rPr>
              <a:t> </a:t>
            </a:r>
            <a:r>
              <a:rPr lang="en-US" sz="2200" dirty="0" err="1">
                <a:solidFill>
                  <a:schemeClr val="bg1"/>
                </a:solidFill>
              </a:rPr>
              <a:t>Hebräisch</a:t>
            </a:r>
            <a:r>
              <a:rPr lang="en-US" sz="2200" dirty="0">
                <a:solidFill>
                  <a:schemeClr val="bg1"/>
                </a:solidFill>
              </a:rPr>
              <a:t> </a:t>
            </a:r>
            <a:r>
              <a:rPr lang="en-US" sz="2200" dirty="0" err="1">
                <a:solidFill>
                  <a:schemeClr val="bg1"/>
                </a:solidFill>
              </a:rPr>
              <a:t>beim</a:t>
            </a:r>
            <a:r>
              <a:rPr lang="en-US" sz="2200" dirty="0">
                <a:solidFill>
                  <a:schemeClr val="bg1"/>
                </a:solidFill>
              </a:rPr>
              <a:t> </a:t>
            </a:r>
            <a:r>
              <a:rPr lang="en-US" sz="2200" dirty="0" err="1" smtClean="0">
                <a:solidFill>
                  <a:schemeClr val="bg1"/>
                </a:solidFill>
              </a:rPr>
              <a:t>Singen</a:t>
            </a:r>
            <a:endParaRPr lang="en-US" sz="2200" dirty="0">
              <a:solidFill>
                <a:schemeClr val="bg1"/>
              </a:solidFill>
            </a:endParaRPr>
          </a:p>
          <a:p>
            <a:r>
              <a:rPr lang="ko-KR" altLang="en-US" sz="2200" b="1" dirty="0" smtClean="0">
                <a:solidFill>
                  <a:schemeClr val="bg1"/>
                </a:solidFill>
              </a:rPr>
              <a:t>노래하며 배우는 히브리어</a:t>
            </a:r>
            <a:endParaRPr lang="en-US" sz="2200" b="1" dirty="0" smtClean="0">
              <a:solidFill>
                <a:schemeClr val="bg1"/>
              </a:solidFill>
            </a:endParaRPr>
          </a:p>
          <a:p>
            <a:r>
              <a:rPr lang="zh-CN" altLang="en-US" sz="2200" b="1" dirty="0" smtClean="0">
                <a:solidFill>
                  <a:schemeClr val="bg1"/>
                </a:solidFill>
              </a:rPr>
              <a:t>唱歌來學習希伯來語</a:t>
            </a:r>
            <a:endParaRPr lang="en-US" altLang="zh-CN" sz="2200" b="1" dirty="0" smtClean="0">
              <a:solidFill>
                <a:schemeClr val="bg1"/>
              </a:solidFill>
            </a:endParaRPr>
          </a:p>
          <a:p>
            <a:endParaRPr lang="en-US" altLang="zh-CN" sz="1000" b="1" dirty="0" smtClean="0">
              <a:solidFill>
                <a:schemeClr val="bg1"/>
              </a:solidFill>
            </a:endParaRPr>
          </a:p>
          <a:p>
            <a:pPr algn="ctr"/>
            <a:r>
              <a:rPr lang="en-US" sz="6600" b="1" dirty="0" smtClean="0">
                <a:solidFill>
                  <a:srgbClr val="FFFF00"/>
                </a:solidFill>
              </a:rPr>
              <a:t>Learn Hebrew</a:t>
            </a:r>
          </a:p>
          <a:p>
            <a:pPr algn="ctr"/>
            <a:r>
              <a:rPr lang="en-US" sz="6600" b="1" dirty="0" smtClean="0">
                <a:solidFill>
                  <a:srgbClr val="FFFF00"/>
                </a:solidFill>
              </a:rPr>
              <a:t>While Singing (I)</a:t>
            </a:r>
            <a:endParaRPr lang="en-US" sz="800" b="1" dirty="0" smtClean="0">
              <a:solidFill>
                <a:srgbClr val="FFFF00"/>
              </a:solidFill>
            </a:endParaRPr>
          </a:p>
          <a:p>
            <a:pPr algn="ctr"/>
            <a:endParaRPr lang="en-US" sz="800" b="1" dirty="0" smtClean="0">
              <a:solidFill>
                <a:srgbClr val="FFFF00"/>
              </a:solidFill>
            </a:endParaRPr>
          </a:p>
        </p:txBody>
      </p:sp>
      <p:sp>
        <p:nvSpPr>
          <p:cNvPr id="3" name="Rectangle 2"/>
          <p:cNvSpPr/>
          <p:nvPr/>
        </p:nvSpPr>
        <p:spPr>
          <a:xfrm>
            <a:off x="3934172" y="4391513"/>
            <a:ext cx="7825950" cy="2246769"/>
          </a:xfrm>
          <a:prstGeom prst="rect">
            <a:avLst/>
          </a:prstGeom>
          <a:solidFill>
            <a:srgbClr val="002060"/>
          </a:solidFill>
        </p:spPr>
        <p:txBody>
          <a:bodyPr wrap="square">
            <a:spAutoFit/>
          </a:bodyPr>
          <a:lstStyle/>
          <a:p>
            <a:r>
              <a:rPr lang="en-US" sz="3000" b="1" dirty="0" smtClean="0">
                <a:solidFill>
                  <a:srgbClr val="FFFF00"/>
                </a:solidFill>
              </a:rPr>
              <a:t>Voice: Ezra Kim, Ph.D.</a:t>
            </a:r>
          </a:p>
          <a:p>
            <a:r>
              <a:rPr lang="fr-FR" sz="2000" b="1" dirty="0" smtClean="0">
                <a:solidFill>
                  <a:schemeClr val="bg1"/>
                </a:solidFill>
              </a:rPr>
              <a:t>				</a:t>
            </a:r>
            <a:r>
              <a:rPr lang="es-ES" sz="2000" b="1" dirty="0" smtClean="0">
                <a:solidFill>
                  <a:schemeClr val="bg1"/>
                </a:solidFill>
              </a:rPr>
              <a:t>				</a:t>
            </a:r>
            <a:r>
              <a:rPr lang="es-ES" b="1" dirty="0" smtClean="0">
                <a:solidFill>
                  <a:schemeClr val="bg1"/>
                </a:solidFill>
              </a:rPr>
              <a:t>				Cantado </a:t>
            </a:r>
            <a:r>
              <a:rPr lang="es-ES" b="1" dirty="0">
                <a:solidFill>
                  <a:schemeClr val="bg1"/>
                </a:solidFill>
              </a:rPr>
              <a:t>por </a:t>
            </a:r>
            <a:r>
              <a:rPr lang="es-ES" b="1" dirty="0" smtClean="0">
                <a:solidFill>
                  <a:schemeClr val="bg1"/>
                </a:solidFill>
              </a:rPr>
              <a:t>E</a:t>
            </a:r>
            <a:r>
              <a:rPr lang="en-US" b="1" dirty="0" err="1" smtClean="0">
                <a:solidFill>
                  <a:schemeClr val="bg1"/>
                </a:solidFill>
              </a:rPr>
              <a:t>sdras</a:t>
            </a:r>
            <a:r>
              <a:rPr lang="es-ES" b="1" dirty="0" smtClean="0">
                <a:solidFill>
                  <a:schemeClr val="bg1"/>
                </a:solidFill>
              </a:rPr>
              <a:t> </a:t>
            </a:r>
            <a:r>
              <a:rPr lang="en-US" b="1" dirty="0">
                <a:solidFill>
                  <a:schemeClr val="bg1"/>
                </a:solidFill>
              </a:rPr>
              <a:t>Kim, Ph.D</a:t>
            </a:r>
            <a:r>
              <a:rPr lang="en-US" b="1" dirty="0" smtClean="0">
                <a:solidFill>
                  <a:schemeClr val="bg1"/>
                </a:solidFill>
              </a:rPr>
              <a:t>.</a:t>
            </a:r>
            <a:r>
              <a:rPr lang="fr-FR" b="1" dirty="0">
                <a:solidFill>
                  <a:schemeClr val="bg1"/>
                </a:solidFill>
              </a:rPr>
              <a:t> </a:t>
            </a:r>
            <a:endParaRPr lang="fr-FR" b="1" dirty="0" smtClean="0">
              <a:solidFill>
                <a:schemeClr val="bg1"/>
              </a:solidFill>
            </a:endParaRPr>
          </a:p>
          <a:p>
            <a:r>
              <a:rPr lang="fr-FR" b="1" dirty="0">
                <a:solidFill>
                  <a:schemeClr val="bg1"/>
                </a:solidFill>
              </a:rPr>
              <a:t>	</a:t>
            </a:r>
            <a:r>
              <a:rPr lang="fr-FR" b="1" dirty="0" smtClean="0">
                <a:solidFill>
                  <a:schemeClr val="bg1"/>
                </a:solidFill>
              </a:rPr>
              <a:t>			Chanté </a:t>
            </a:r>
            <a:r>
              <a:rPr lang="fr-FR" b="1" dirty="0">
                <a:solidFill>
                  <a:schemeClr val="bg1"/>
                </a:solidFill>
              </a:rPr>
              <a:t>par Ezra </a:t>
            </a:r>
            <a:r>
              <a:rPr lang="en-US" b="1" dirty="0">
                <a:solidFill>
                  <a:schemeClr val="bg1"/>
                </a:solidFill>
              </a:rPr>
              <a:t>Kim, Ph.D</a:t>
            </a:r>
            <a:r>
              <a:rPr lang="en-US" b="1" dirty="0" smtClean="0">
                <a:solidFill>
                  <a:schemeClr val="bg1"/>
                </a:solidFill>
              </a:rPr>
              <a:t>.</a:t>
            </a:r>
          </a:p>
          <a:p>
            <a:r>
              <a:rPr lang="de-DE" b="1" dirty="0" smtClean="0">
                <a:solidFill>
                  <a:schemeClr val="bg1"/>
                </a:solidFill>
              </a:rPr>
              <a:t>				Gesungen </a:t>
            </a:r>
            <a:r>
              <a:rPr lang="de-DE" b="1" dirty="0">
                <a:solidFill>
                  <a:schemeClr val="bg1"/>
                </a:solidFill>
              </a:rPr>
              <a:t>von Ezra </a:t>
            </a:r>
            <a:r>
              <a:rPr lang="de-DE" b="1" dirty="0" smtClean="0">
                <a:solidFill>
                  <a:schemeClr val="bg1"/>
                </a:solidFill>
              </a:rPr>
              <a:t>Kim, Ph.D.</a:t>
            </a:r>
            <a:endParaRPr lang="fr-FR" b="1" dirty="0">
              <a:solidFill>
                <a:schemeClr val="bg1"/>
              </a:solidFill>
            </a:endParaRPr>
          </a:p>
          <a:p>
            <a:r>
              <a:rPr lang="en-US" altLang="ko-KR" b="1" dirty="0" smtClean="0">
                <a:solidFill>
                  <a:schemeClr val="bg1"/>
                </a:solidFill>
              </a:rPr>
              <a:t>				</a:t>
            </a:r>
            <a:r>
              <a:rPr lang="ko-KR" altLang="en-US" b="1" dirty="0" smtClean="0">
                <a:solidFill>
                  <a:schemeClr val="bg1"/>
                </a:solidFill>
              </a:rPr>
              <a:t>노래</a:t>
            </a:r>
            <a:r>
              <a:rPr lang="en-US" altLang="ko-KR" b="1" dirty="0" smtClean="0">
                <a:solidFill>
                  <a:schemeClr val="bg1"/>
                </a:solidFill>
              </a:rPr>
              <a:t>: </a:t>
            </a:r>
            <a:r>
              <a:rPr lang="ko-KR" altLang="en-US" b="1" dirty="0" smtClean="0">
                <a:solidFill>
                  <a:schemeClr val="bg1"/>
                </a:solidFill>
              </a:rPr>
              <a:t>김경래 박사</a:t>
            </a:r>
            <a:endParaRPr lang="en-US" altLang="ko-KR" b="1" dirty="0" smtClean="0">
              <a:solidFill>
                <a:schemeClr val="bg1"/>
              </a:solidFill>
            </a:endParaRPr>
          </a:p>
          <a:p>
            <a:r>
              <a:rPr lang="en-US" altLang="zh-CN" b="1" dirty="0" smtClean="0">
                <a:solidFill>
                  <a:schemeClr val="bg1"/>
                </a:solidFill>
              </a:rPr>
              <a:t>				</a:t>
            </a:r>
            <a:r>
              <a:rPr lang="zh-CN" altLang="en-US" b="1" dirty="0" smtClean="0">
                <a:solidFill>
                  <a:schemeClr val="bg1"/>
                </a:solidFill>
              </a:rPr>
              <a:t>由金京來博士演唱</a:t>
            </a:r>
            <a:endParaRPr lang="en-US" b="1" dirty="0">
              <a:solidFill>
                <a:schemeClr val="bg1"/>
              </a:solidFill>
            </a:endParaRPr>
          </a:p>
        </p:txBody>
      </p:sp>
      <p:sp>
        <p:nvSpPr>
          <p:cNvPr id="5" name="Rectangle 4"/>
          <p:cNvSpPr/>
          <p:nvPr/>
        </p:nvSpPr>
        <p:spPr>
          <a:xfrm>
            <a:off x="261764" y="4268402"/>
            <a:ext cx="3363158" cy="2369880"/>
          </a:xfrm>
          <a:prstGeom prst="rect">
            <a:avLst/>
          </a:prstGeom>
        </p:spPr>
        <p:txBody>
          <a:bodyPr wrap="square">
            <a:spAutoFit/>
          </a:bodyPr>
          <a:lstStyle/>
          <a:p>
            <a:pPr algn="ctr"/>
            <a:r>
              <a:rPr lang="he-IL" sz="2000" b="1" dirty="0">
                <a:solidFill>
                  <a:srgbClr val="C00000"/>
                </a:solidFill>
              </a:rPr>
              <a:t>מְקוֹר מַיִם חַיִּים </a:t>
            </a:r>
            <a:endParaRPr lang="en-US" sz="2000" b="1" dirty="0">
              <a:solidFill>
                <a:srgbClr val="C00000"/>
              </a:solidFill>
            </a:endParaRPr>
          </a:p>
          <a:p>
            <a:pPr algn="ctr"/>
            <a:r>
              <a:rPr lang="el-GR" sz="1600" b="1" dirty="0"/>
              <a:t>ἡ πηγή ὕδατος ζωῆς </a:t>
            </a:r>
            <a:endParaRPr lang="en-US" sz="1600" dirty="0"/>
          </a:p>
          <a:p>
            <a:pPr algn="ctr"/>
            <a:r>
              <a:rPr lang="en-US" sz="1600" b="1" i="1" dirty="0">
                <a:solidFill>
                  <a:srgbClr val="7030A0"/>
                </a:solidFill>
              </a:rPr>
              <a:t>The Spring of Living Water </a:t>
            </a:r>
            <a:endParaRPr lang="en-US" sz="1600" dirty="0">
              <a:solidFill>
                <a:srgbClr val="7030A0"/>
              </a:solidFill>
            </a:endParaRPr>
          </a:p>
          <a:p>
            <a:pPr algn="ctr"/>
            <a:r>
              <a:rPr lang="ko-KR" altLang="en-US" sz="1600" b="1" dirty="0">
                <a:solidFill>
                  <a:srgbClr val="00B050"/>
                </a:solidFill>
              </a:rPr>
              <a:t>생명수 샘</a:t>
            </a:r>
            <a:r>
              <a:rPr lang="ko-KR" altLang="en-US" sz="1600" dirty="0">
                <a:solidFill>
                  <a:srgbClr val="00B050"/>
                </a:solidFill>
              </a:rPr>
              <a:t>  </a:t>
            </a:r>
            <a:r>
              <a:rPr lang="zh-TW" altLang="en-US" sz="1600" b="1" dirty="0">
                <a:latin typeface="SimSun" panose="02010600030101010101" pitchFamily="2" charset="-122"/>
                <a:ea typeface="SimSun" panose="02010600030101010101" pitchFamily="2" charset="-122"/>
              </a:rPr>
              <a:t>生命水的泉源</a:t>
            </a:r>
            <a:endParaRPr lang="en-US" sz="1600" dirty="0">
              <a:latin typeface="SimSun" panose="02010600030101010101" pitchFamily="2" charset="-122"/>
              <a:ea typeface="SimSun" panose="02010600030101010101" pitchFamily="2" charset="-122"/>
            </a:endParaRPr>
          </a:p>
          <a:p>
            <a:pPr algn="ctr"/>
            <a:r>
              <a:rPr lang="en-US" sz="1600" b="1" i="1" dirty="0">
                <a:solidFill>
                  <a:srgbClr val="C00000"/>
                </a:solidFill>
              </a:rPr>
              <a:t>La </a:t>
            </a:r>
            <a:r>
              <a:rPr lang="en-US" sz="1600" b="1" i="1" dirty="0" err="1">
                <a:solidFill>
                  <a:srgbClr val="C00000"/>
                </a:solidFill>
              </a:rPr>
              <a:t>Fuente</a:t>
            </a:r>
            <a:r>
              <a:rPr lang="en-US" sz="1600" b="1" i="1" dirty="0">
                <a:solidFill>
                  <a:srgbClr val="C00000"/>
                </a:solidFill>
              </a:rPr>
              <a:t> de Agua Viva </a:t>
            </a:r>
          </a:p>
          <a:p>
            <a:pPr algn="ctr"/>
            <a:r>
              <a:rPr lang="en-US" sz="1600" b="1" i="1" dirty="0"/>
              <a:t>La Source </a:t>
            </a:r>
            <a:r>
              <a:rPr lang="en-US" sz="1600" b="1" i="1" dirty="0" err="1"/>
              <a:t>d'Eau</a:t>
            </a:r>
            <a:r>
              <a:rPr lang="en-US" sz="1600" b="1" i="1" dirty="0"/>
              <a:t> Vive</a:t>
            </a:r>
            <a:endParaRPr lang="en-US" sz="1600"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sz="1600" b="1" i="1" dirty="0" err="1"/>
              <a:t>Fonte</a:t>
            </a:r>
            <a:r>
              <a:rPr lang="en-US" sz="1600" b="1" i="1" dirty="0"/>
              <a:t> de </a:t>
            </a:r>
            <a:r>
              <a:rPr lang="en-US" sz="1600" b="1" i="1" dirty="0" err="1"/>
              <a:t>Água</a:t>
            </a:r>
            <a:r>
              <a:rPr lang="en-US" sz="1600" b="1" i="1" dirty="0"/>
              <a:t> Viva</a:t>
            </a:r>
            <a:endParaRPr lang="en-US" sz="1600" dirty="0"/>
          </a:p>
          <a:p>
            <a:pPr algn="ctr"/>
            <a:r>
              <a:rPr lang="en-US" sz="1600" b="1" dirty="0">
                <a:solidFill>
                  <a:srgbClr val="C00000"/>
                </a:solidFill>
              </a:rPr>
              <a:t>‎ </a:t>
            </a:r>
            <a:r>
              <a:rPr lang="ar-SA" sz="1600" b="1" dirty="0">
                <a:solidFill>
                  <a:srgbClr val="C00000"/>
                </a:solidFill>
              </a:rPr>
              <a:t>يَنْبُوعَ الْمِيَاهِ الْحَيَّةِ،</a:t>
            </a:r>
            <a:endParaRPr lang="en-US" sz="1600"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371919"/>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982853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副标题 3074"/>
          <p:cNvSpPr>
            <a:spLocks noGrp="1"/>
          </p:cNvSpPr>
          <p:nvPr>
            <p:ph type="subTitle" idx="1"/>
          </p:nvPr>
        </p:nvSpPr>
        <p:spPr>
          <a:xfrm>
            <a:off x="296257" y="764704"/>
            <a:ext cx="10406667" cy="1935930"/>
          </a:xfrm>
          <a:solidFill>
            <a:srgbClr val="002060"/>
          </a:solidFill>
        </p:spPr>
        <p:txBody>
          <a:bodyPr anchor="t"/>
          <a:lstStyle/>
          <a:p>
            <a:pPr algn="l" defTabSz="914400">
              <a:lnSpc>
                <a:spcPct val="120000"/>
              </a:lnSpc>
              <a:buClrTx/>
              <a:buSzTx/>
              <a:buFontTx/>
            </a:pPr>
            <a:r>
              <a:rPr lang="zh-CN" sz="2800" kern="1200" baseline="0" dirty="0">
                <a:solidFill>
                  <a:srgbClr val="FFFF00"/>
                </a:solidFill>
                <a:latin typeface="+mn-lt"/>
                <a:ea typeface="+mn-ea"/>
                <a:cs typeface="+mn-cs"/>
              </a:rPr>
              <a:t>RSV</a:t>
            </a:r>
            <a:r>
              <a:rPr lang="zh-CN" sz="2800" kern="1200" baseline="0" dirty="0">
                <a:solidFill>
                  <a:schemeClr val="bg1"/>
                </a:solidFill>
                <a:latin typeface="+mn-lt"/>
                <a:ea typeface="+mn-ea"/>
                <a:cs typeface="+mn-cs"/>
              </a:rPr>
              <a:t>  May the LORD give strength to his people! </a:t>
            </a:r>
            <a:endParaRPr lang="en-US" altLang="zh-CN" sz="2800" kern="1200" baseline="0" dirty="0" smtClean="0">
              <a:solidFill>
                <a:schemeClr val="bg1"/>
              </a:solidFill>
              <a:latin typeface="+mn-lt"/>
              <a:ea typeface="+mn-ea"/>
              <a:cs typeface="+mn-cs"/>
            </a:endParaRPr>
          </a:p>
          <a:p>
            <a:pPr algn="l" defTabSz="914400">
              <a:lnSpc>
                <a:spcPct val="120000"/>
              </a:lnSpc>
              <a:buClrTx/>
              <a:buSzTx/>
              <a:buFontTx/>
            </a:pPr>
            <a:r>
              <a:rPr lang="en-US" altLang="zh-CN" sz="2800" dirty="0">
                <a:solidFill>
                  <a:schemeClr val="bg1"/>
                </a:solidFill>
              </a:rPr>
              <a:t> </a:t>
            </a:r>
            <a:r>
              <a:rPr lang="en-US" altLang="zh-CN" sz="2800" dirty="0" smtClean="0">
                <a:solidFill>
                  <a:schemeClr val="bg1"/>
                </a:solidFill>
              </a:rPr>
              <a:t>         </a:t>
            </a:r>
            <a:r>
              <a:rPr lang="zh-CN" sz="2800" kern="1200" baseline="0" dirty="0" smtClean="0">
                <a:solidFill>
                  <a:schemeClr val="bg1"/>
                </a:solidFill>
                <a:latin typeface="+mn-lt"/>
                <a:ea typeface="+mn-ea"/>
                <a:cs typeface="+mn-cs"/>
              </a:rPr>
              <a:t>May </a:t>
            </a:r>
            <a:r>
              <a:rPr lang="zh-CN" sz="2800" kern="1200" baseline="0" dirty="0">
                <a:solidFill>
                  <a:schemeClr val="bg1"/>
                </a:solidFill>
                <a:latin typeface="+mn-lt"/>
                <a:ea typeface="+mn-ea"/>
                <a:cs typeface="+mn-cs"/>
              </a:rPr>
              <a:t>the LORD bless his people with peace!</a:t>
            </a:r>
          </a:p>
          <a:p>
            <a:pPr algn="l" defTabSz="914400">
              <a:lnSpc>
                <a:spcPct val="120000"/>
              </a:lnSpc>
              <a:buClrTx/>
              <a:buSzTx/>
              <a:buFontTx/>
            </a:pPr>
            <a:r>
              <a:rPr lang="zh-CN" sz="2800" kern="1200" baseline="0" dirty="0" smtClean="0">
                <a:solidFill>
                  <a:schemeClr val="bg1"/>
                </a:solidFill>
                <a:latin typeface="+mn-lt"/>
                <a:ea typeface="+mn-ea"/>
                <a:cs typeface="+mn-cs"/>
              </a:rPr>
              <a:t>耶</a:t>
            </a:r>
            <a:r>
              <a:rPr lang="zh-CN" sz="2800" kern="1200" baseline="0" dirty="0">
                <a:solidFill>
                  <a:schemeClr val="bg1"/>
                </a:solidFill>
                <a:latin typeface="+mn-lt"/>
                <a:ea typeface="+mn-ea"/>
                <a:cs typeface="+mn-cs"/>
              </a:rPr>
              <a:t>和華必賜力量給他的百姓．耶和華必賜平安的福給他的百姓。</a:t>
            </a:r>
          </a:p>
        </p:txBody>
      </p:sp>
      <p:sp>
        <p:nvSpPr>
          <p:cNvPr id="10242" name="文本框 1"/>
          <p:cNvSpPr txBox="1"/>
          <p:nvPr/>
        </p:nvSpPr>
        <p:spPr>
          <a:xfrm>
            <a:off x="3055672" y="69850"/>
            <a:ext cx="3851330" cy="584200"/>
          </a:xfrm>
          <a:prstGeom prst="rect">
            <a:avLst/>
          </a:prstGeom>
          <a:solidFill>
            <a:srgbClr val="002060"/>
          </a:solidFill>
          <a:ln w="9525">
            <a:noFill/>
          </a:ln>
        </p:spPr>
        <p:txBody>
          <a:bodyPr wrap="square" anchor="t">
            <a:spAutoFit/>
          </a:bodyPr>
          <a:lstStyle/>
          <a:p>
            <a:pPr algn="ctr"/>
            <a:r>
              <a:rPr lang="zh-CN" altLang="zh-CN" sz="3200" b="1" dirty="0">
                <a:solidFill>
                  <a:srgbClr val="FFFF00"/>
                </a:solidFill>
                <a:latin typeface="Arial" panose="020B0604020202020204" pitchFamily="34" charset="0"/>
                <a:ea typeface="宋体" panose="02010600030101010101" pitchFamily="2" charset="-122"/>
              </a:rPr>
              <a:t>诗</a:t>
            </a:r>
            <a:r>
              <a:rPr lang="zh-CN" altLang="zh-CN" sz="3200" b="1" dirty="0" smtClean="0">
                <a:solidFill>
                  <a:srgbClr val="FFFF00"/>
                </a:solidFill>
                <a:latin typeface="Arial" panose="020B0604020202020204" pitchFamily="34" charset="0"/>
                <a:ea typeface="宋体" panose="02010600030101010101" pitchFamily="2" charset="-122"/>
              </a:rPr>
              <a:t>篇</a:t>
            </a:r>
            <a:r>
              <a:rPr lang="en-US" altLang="zh-CN" sz="3200" b="1" dirty="0" smtClean="0">
                <a:solidFill>
                  <a:srgbClr val="FFFF00"/>
                </a:solidFill>
                <a:latin typeface="Arial" panose="020B0604020202020204" pitchFamily="34" charset="0"/>
                <a:ea typeface="宋体" panose="02010600030101010101" pitchFamily="2" charset="-122"/>
              </a:rPr>
              <a:t> 29:11</a:t>
            </a:r>
            <a:endParaRPr lang="zh-CN" altLang="en-US" sz="3200" b="1" dirty="0">
              <a:solidFill>
                <a:srgbClr val="FFFF00"/>
              </a:solidFill>
              <a:latin typeface="Arial" panose="020B0604020202020204" pitchFamily="34" charset="0"/>
              <a:ea typeface="宋体" panose="02010600030101010101" pitchFamily="2" charset="-122"/>
            </a:endParaRPr>
          </a:p>
        </p:txBody>
      </p:sp>
      <p:sp>
        <p:nvSpPr>
          <p:cNvPr id="10243" name="文本框 18"/>
          <p:cNvSpPr txBox="1"/>
          <p:nvPr/>
        </p:nvSpPr>
        <p:spPr>
          <a:xfrm>
            <a:off x="7462564" y="3745265"/>
            <a:ext cx="1550063"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耶和华</a:t>
            </a:r>
          </a:p>
        </p:txBody>
      </p:sp>
      <p:sp>
        <p:nvSpPr>
          <p:cNvPr id="10244" name="文本框 22"/>
          <p:cNvSpPr txBox="1"/>
          <p:nvPr/>
        </p:nvSpPr>
        <p:spPr>
          <a:xfrm>
            <a:off x="5577023" y="3745265"/>
            <a:ext cx="1614595"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力量</a:t>
            </a:r>
          </a:p>
        </p:txBody>
      </p:sp>
      <p:sp>
        <p:nvSpPr>
          <p:cNvPr id="10245" name="文本框 23"/>
          <p:cNvSpPr txBox="1"/>
          <p:nvPr/>
        </p:nvSpPr>
        <p:spPr>
          <a:xfrm>
            <a:off x="1037727" y="3707518"/>
            <a:ext cx="1907727"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他赐</a:t>
            </a:r>
          </a:p>
        </p:txBody>
      </p:sp>
      <p:sp>
        <p:nvSpPr>
          <p:cNvPr id="10246" name="文本框 16"/>
          <p:cNvSpPr txBox="1"/>
          <p:nvPr/>
        </p:nvSpPr>
        <p:spPr>
          <a:xfrm>
            <a:off x="3471488" y="3707518"/>
            <a:ext cx="1719343"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给他百姓</a:t>
            </a:r>
          </a:p>
        </p:txBody>
      </p:sp>
      <p:sp>
        <p:nvSpPr>
          <p:cNvPr id="10247" name="文本框 17"/>
          <p:cNvSpPr txBox="1"/>
          <p:nvPr/>
        </p:nvSpPr>
        <p:spPr>
          <a:xfrm>
            <a:off x="6907002" y="5366197"/>
            <a:ext cx="1722075" cy="522287"/>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他赐福</a:t>
            </a:r>
          </a:p>
        </p:txBody>
      </p:sp>
      <p:sp>
        <p:nvSpPr>
          <p:cNvPr id="10248" name="文本框 19"/>
          <p:cNvSpPr txBox="1"/>
          <p:nvPr/>
        </p:nvSpPr>
        <p:spPr>
          <a:xfrm>
            <a:off x="1502972" y="5319274"/>
            <a:ext cx="1376533" cy="522287"/>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用平安</a:t>
            </a:r>
          </a:p>
        </p:txBody>
      </p:sp>
      <p:sp>
        <p:nvSpPr>
          <p:cNvPr id="10249" name="文本框 20"/>
          <p:cNvSpPr txBox="1"/>
          <p:nvPr/>
        </p:nvSpPr>
        <p:spPr>
          <a:xfrm>
            <a:off x="9012627" y="5337090"/>
            <a:ext cx="1382119" cy="522287"/>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耶和华</a:t>
            </a:r>
          </a:p>
        </p:txBody>
      </p:sp>
      <p:sp>
        <p:nvSpPr>
          <p:cNvPr id="10250" name="文本框 21"/>
          <p:cNvSpPr txBox="1"/>
          <p:nvPr/>
        </p:nvSpPr>
        <p:spPr>
          <a:xfrm>
            <a:off x="4086439" y="5337091"/>
            <a:ext cx="1948401" cy="522287"/>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他的百姓</a:t>
            </a:r>
          </a:p>
        </p:txBody>
      </p:sp>
      <p:pic>
        <p:nvPicPr>
          <p:cNvPr id="10251" name="图片 2"/>
          <p:cNvPicPr>
            <a:picLocks noChangeAspect="1"/>
          </p:cNvPicPr>
          <p:nvPr/>
        </p:nvPicPr>
        <p:blipFill>
          <a:blip r:embed="rId2"/>
          <a:srcRect l="21681" r="48380"/>
          <a:stretch>
            <a:fillRect/>
          </a:stretch>
        </p:blipFill>
        <p:spPr>
          <a:xfrm>
            <a:off x="3236779" y="2854877"/>
            <a:ext cx="1726750" cy="792162"/>
          </a:xfrm>
          <a:prstGeom prst="rect">
            <a:avLst/>
          </a:prstGeom>
          <a:noFill/>
          <a:ln w="9525">
            <a:noFill/>
          </a:ln>
        </p:spPr>
      </p:pic>
      <p:pic>
        <p:nvPicPr>
          <p:cNvPr id="10252" name="图片 3"/>
          <p:cNvPicPr>
            <a:picLocks noChangeAspect="1"/>
          </p:cNvPicPr>
          <p:nvPr/>
        </p:nvPicPr>
        <p:blipFill>
          <a:blip r:embed="rId2"/>
          <a:srcRect l="56609" r="29103"/>
          <a:stretch>
            <a:fillRect/>
          </a:stretch>
        </p:blipFill>
        <p:spPr>
          <a:xfrm>
            <a:off x="5802389" y="2854877"/>
            <a:ext cx="825285" cy="792162"/>
          </a:xfrm>
          <a:prstGeom prst="rect">
            <a:avLst/>
          </a:prstGeom>
          <a:noFill/>
          <a:ln w="9525">
            <a:noFill/>
          </a:ln>
        </p:spPr>
      </p:pic>
      <p:pic>
        <p:nvPicPr>
          <p:cNvPr id="10253" name="图片 4"/>
          <p:cNvPicPr>
            <a:picLocks noChangeAspect="1"/>
          </p:cNvPicPr>
          <p:nvPr/>
        </p:nvPicPr>
        <p:blipFill>
          <a:blip r:embed="rId2"/>
          <a:srcRect l="73918"/>
          <a:stretch>
            <a:fillRect/>
          </a:stretch>
        </p:blipFill>
        <p:spPr>
          <a:xfrm>
            <a:off x="7374661" y="2854877"/>
            <a:ext cx="1504559" cy="792162"/>
          </a:xfrm>
          <a:prstGeom prst="rect">
            <a:avLst/>
          </a:prstGeom>
          <a:noFill/>
          <a:ln w="9525">
            <a:noFill/>
          </a:ln>
        </p:spPr>
      </p:pic>
      <p:pic>
        <p:nvPicPr>
          <p:cNvPr id="10254" name="图片 5"/>
          <p:cNvPicPr>
            <a:picLocks noChangeAspect="1"/>
          </p:cNvPicPr>
          <p:nvPr/>
        </p:nvPicPr>
        <p:blipFill>
          <a:blip r:embed="rId2"/>
          <a:srcRect r="79991"/>
          <a:stretch>
            <a:fillRect/>
          </a:stretch>
        </p:blipFill>
        <p:spPr>
          <a:xfrm>
            <a:off x="1413892" y="2830681"/>
            <a:ext cx="1155399" cy="792162"/>
          </a:xfrm>
          <a:prstGeom prst="rect">
            <a:avLst/>
          </a:prstGeom>
          <a:noFill/>
          <a:ln w="9525">
            <a:noFill/>
          </a:ln>
        </p:spPr>
      </p:pic>
      <p:pic>
        <p:nvPicPr>
          <p:cNvPr id="10255" name="图片 6"/>
          <p:cNvPicPr>
            <a:picLocks noChangeAspect="1"/>
          </p:cNvPicPr>
          <p:nvPr/>
        </p:nvPicPr>
        <p:blipFill>
          <a:blip r:embed="rId3"/>
          <a:srcRect l="58902" r="21075"/>
          <a:stretch>
            <a:fillRect/>
          </a:stretch>
        </p:blipFill>
        <p:spPr>
          <a:xfrm>
            <a:off x="6907002" y="4390681"/>
            <a:ext cx="1650570" cy="792162"/>
          </a:xfrm>
          <a:prstGeom prst="rect">
            <a:avLst/>
          </a:prstGeom>
          <a:noFill/>
          <a:ln w="9525">
            <a:noFill/>
          </a:ln>
        </p:spPr>
      </p:pic>
      <p:pic>
        <p:nvPicPr>
          <p:cNvPr id="10256" name="图片 7"/>
          <p:cNvPicPr>
            <a:picLocks noChangeAspect="1"/>
          </p:cNvPicPr>
          <p:nvPr/>
        </p:nvPicPr>
        <p:blipFill>
          <a:blip r:embed="rId3"/>
          <a:srcRect l="28149" r="43358"/>
          <a:stretch>
            <a:fillRect/>
          </a:stretch>
        </p:blipFill>
        <p:spPr>
          <a:xfrm>
            <a:off x="3887254" y="4483682"/>
            <a:ext cx="2346773" cy="792162"/>
          </a:xfrm>
          <a:prstGeom prst="rect">
            <a:avLst/>
          </a:prstGeom>
          <a:noFill/>
          <a:ln w="9525">
            <a:noFill/>
          </a:ln>
        </p:spPr>
      </p:pic>
      <p:pic>
        <p:nvPicPr>
          <p:cNvPr id="10257" name="图片 8"/>
          <p:cNvPicPr>
            <a:picLocks noChangeAspect="1"/>
          </p:cNvPicPr>
          <p:nvPr/>
        </p:nvPicPr>
        <p:blipFill>
          <a:blip r:embed="rId3"/>
          <a:srcRect r="74336"/>
          <a:stretch>
            <a:fillRect/>
          </a:stretch>
        </p:blipFill>
        <p:spPr>
          <a:xfrm>
            <a:off x="1134239" y="4498006"/>
            <a:ext cx="2114000" cy="792162"/>
          </a:xfrm>
          <a:prstGeom prst="rect">
            <a:avLst/>
          </a:prstGeom>
          <a:noFill/>
          <a:ln w="9525">
            <a:noFill/>
          </a:ln>
        </p:spPr>
      </p:pic>
      <p:pic>
        <p:nvPicPr>
          <p:cNvPr id="10258" name="图片 9"/>
          <p:cNvPicPr>
            <a:picLocks noChangeAspect="1"/>
          </p:cNvPicPr>
          <p:nvPr/>
        </p:nvPicPr>
        <p:blipFill>
          <a:blip r:embed="rId3"/>
          <a:srcRect l="81184"/>
          <a:stretch>
            <a:fillRect/>
          </a:stretch>
        </p:blipFill>
        <p:spPr>
          <a:xfrm>
            <a:off x="8845749" y="4365104"/>
            <a:ext cx="1548997" cy="792162"/>
          </a:xfrm>
          <a:prstGeom prst="rect">
            <a:avLst/>
          </a:prstGeom>
          <a:noFill/>
          <a:ln w="9525">
            <a:noFill/>
          </a:ln>
        </p:spPr>
      </p:pic>
    </p:spTree>
    <p:extLst>
      <p:ext uri="{BB962C8B-B14F-4D97-AF65-F5344CB8AC3E}">
        <p14:creationId xmlns:p14="http://schemas.microsoft.com/office/powerpoint/2010/main" val="55377808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图片 2"/>
          <p:cNvPicPr>
            <a:picLocks noChangeAspect="1"/>
          </p:cNvPicPr>
          <p:nvPr/>
        </p:nvPicPr>
        <p:blipFill>
          <a:blip r:embed="rId2"/>
          <a:srcRect l="20728"/>
          <a:stretch>
            <a:fillRect/>
          </a:stretch>
        </p:blipFill>
        <p:spPr>
          <a:xfrm>
            <a:off x="1845940" y="826135"/>
            <a:ext cx="6675075" cy="863600"/>
          </a:xfrm>
          <a:prstGeom prst="rect">
            <a:avLst/>
          </a:prstGeom>
          <a:noFill/>
          <a:ln w="9525">
            <a:noFill/>
          </a:ln>
        </p:spPr>
      </p:pic>
      <p:pic>
        <p:nvPicPr>
          <p:cNvPr id="11267" name="图片 3"/>
          <p:cNvPicPr>
            <a:picLocks noChangeAspect="1"/>
          </p:cNvPicPr>
          <p:nvPr/>
        </p:nvPicPr>
        <p:blipFill>
          <a:blip r:embed="rId3"/>
          <a:stretch>
            <a:fillRect/>
          </a:stretch>
        </p:blipFill>
        <p:spPr>
          <a:xfrm>
            <a:off x="2566020" y="1832293"/>
            <a:ext cx="6344114" cy="863600"/>
          </a:xfrm>
          <a:prstGeom prst="rect">
            <a:avLst/>
          </a:prstGeom>
          <a:noFill/>
          <a:ln w="9525">
            <a:noFill/>
          </a:ln>
        </p:spPr>
      </p:pic>
      <p:pic>
        <p:nvPicPr>
          <p:cNvPr id="11268" name="图片 4"/>
          <p:cNvPicPr>
            <a:picLocks noChangeAspect="1"/>
          </p:cNvPicPr>
          <p:nvPr/>
        </p:nvPicPr>
        <p:blipFill>
          <a:blip r:embed="rId4"/>
          <a:srcRect l="14732"/>
          <a:stretch>
            <a:fillRect/>
          </a:stretch>
        </p:blipFill>
        <p:spPr>
          <a:xfrm>
            <a:off x="1544765" y="2695893"/>
            <a:ext cx="7630290" cy="863600"/>
          </a:xfrm>
          <a:prstGeom prst="rect">
            <a:avLst/>
          </a:prstGeom>
          <a:noFill/>
          <a:ln w="9525">
            <a:noFill/>
          </a:ln>
        </p:spPr>
      </p:pic>
      <p:pic>
        <p:nvPicPr>
          <p:cNvPr id="11269" name="图片 5"/>
          <p:cNvPicPr>
            <a:picLocks noChangeAspect="1"/>
          </p:cNvPicPr>
          <p:nvPr/>
        </p:nvPicPr>
        <p:blipFill>
          <a:blip r:embed="rId5"/>
          <a:stretch>
            <a:fillRect/>
          </a:stretch>
        </p:blipFill>
        <p:spPr>
          <a:xfrm>
            <a:off x="1637742" y="3645024"/>
            <a:ext cx="7531256" cy="863600"/>
          </a:xfrm>
          <a:prstGeom prst="rect">
            <a:avLst/>
          </a:prstGeom>
          <a:noFill/>
          <a:ln w="9525">
            <a:noFill/>
          </a:ln>
        </p:spPr>
      </p:pic>
      <p:sp>
        <p:nvSpPr>
          <p:cNvPr id="2" name="文本框 1"/>
          <p:cNvSpPr txBox="1"/>
          <p:nvPr/>
        </p:nvSpPr>
        <p:spPr>
          <a:xfrm>
            <a:off x="270535" y="112138"/>
            <a:ext cx="2674251" cy="584775"/>
          </a:xfrm>
          <a:prstGeom prst="rect">
            <a:avLst/>
          </a:prstGeom>
          <a:solidFill>
            <a:srgbClr val="002060"/>
          </a:solidFill>
        </p:spPr>
        <p:txBody>
          <a:bodyPr wrap="square" rtlCol="0" anchor="t">
            <a:spAutoFit/>
          </a:bodyPr>
          <a:lstStyle/>
          <a:p>
            <a:r>
              <a:rPr lang="en-US" sz="3200" b="1" dirty="0">
                <a:solidFill>
                  <a:schemeClr val="bg1"/>
                </a:solidFill>
              </a:rPr>
              <a:t>Psalm 29:11</a:t>
            </a:r>
            <a:endParaRPr lang="en-US" altLang="zh-CN" sz="3200" dirty="0">
              <a:solidFill>
                <a:schemeClr val="bg1"/>
              </a:solidFill>
            </a:endParaRPr>
          </a:p>
        </p:txBody>
      </p:sp>
      <p:pic>
        <p:nvPicPr>
          <p:cNvPr id="4" name="图片 3"/>
          <p:cNvPicPr>
            <a:picLocks noChangeAspect="1"/>
          </p:cNvPicPr>
          <p:nvPr/>
        </p:nvPicPr>
        <p:blipFill>
          <a:blip r:embed="rId6"/>
          <a:stretch>
            <a:fillRect/>
          </a:stretch>
        </p:blipFill>
        <p:spPr>
          <a:xfrm>
            <a:off x="749714" y="954052"/>
            <a:ext cx="1113923" cy="624840"/>
          </a:xfrm>
          <a:prstGeom prst="rect">
            <a:avLst/>
          </a:prstGeom>
        </p:spPr>
      </p:pic>
      <p:pic>
        <p:nvPicPr>
          <p:cNvPr id="5" name="图片 4"/>
          <p:cNvPicPr>
            <a:picLocks noChangeAspect="1"/>
          </p:cNvPicPr>
          <p:nvPr/>
        </p:nvPicPr>
        <p:blipFill>
          <a:blip r:embed="rId6"/>
          <a:stretch>
            <a:fillRect/>
          </a:stretch>
        </p:blipFill>
        <p:spPr>
          <a:xfrm>
            <a:off x="8509791" y="954052"/>
            <a:ext cx="1113923" cy="624840"/>
          </a:xfrm>
          <a:prstGeom prst="rect">
            <a:avLst/>
          </a:prstGeom>
        </p:spPr>
      </p:pic>
      <p:pic>
        <p:nvPicPr>
          <p:cNvPr id="6" name="图片 5"/>
          <p:cNvPicPr>
            <a:picLocks noChangeAspect="1"/>
          </p:cNvPicPr>
          <p:nvPr/>
        </p:nvPicPr>
        <p:blipFill>
          <a:blip r:embed="rId7"/>
          <a:srcRect l="16812"/>
          <a:stretch>
            <a:fillRect/>
          </a:stretch>
        </p:blipFill>
        <p:spPr>
          <a:xfrm>
            <a:off x="9125702" y="2013409"/>
            <a:ext cx="1047054" cy="629920"/>
          </a:xfrm>
          <a:prstGeom prst="rect">
            <a:avLst/>
          </a:prstGeom>
        </p:spPr>
      </p:pic>
      <p:pic>
        <p:nvPicPr>
          <p:cNvPr id="7" name="图片 6"/>
          <p:cNvPicPr>
            <a:picLocks noChangeAspect="1"/>
          </p:cNvPicPr>
          <p:nvPr/>
        </p:nvPicPr>
        <p:blipFill>
          <a:blip r:embed="rId7"/>
          <a:srcRect l="16812"/>
          <a:stretch>
            <a:fillRect/>
          </a:stretch>
        </p:blipFill>
        <p:spPr>
          <a:xfrm>
            <a:off x="537642" y="2812733"/>
            <a:ext cx="1047054" cy="629920"/>
          </a:xfrm>
          <a:prstGeom prst="rect">
            <a:avLst/>
          </a:prstGeom>
        </p:spPr>
      </p:pic>
      <p:sp>
        <p:nvSpPr>
          <p:cNvPr id="3" name="Rectangle 2"/>
          <p:cNvSpPr/>
          <p:nvPr/>
        </p:nvSpPr>
        <p:spPr>
          <a:xfrm>
            <a:off x="270536" y="4731532"/>
            <a:ext cx="11656524" cy="1661993"/>
          </a:xfrm>
          <a:prstGeom prst="rect">
            <a:avLst/>
          </a:prstGeom>
          <a:solidFill>
            <a:srgbClr val="002060"/>
          </a:solidFill>
        </p:spPr>
        <p:txBody>
          <a:bodyPr wrap="square">
            <a:spAutoFit/>
          </a:bodyPr>
          <a:lstStyle/>
          <a:p>
            <a:pPr algn="ctr"/>
            <a:r>
              <a:rPr lang="en-US" sz="3400" dirty="0" smtClean="0">
                <a:solidFill>
                  <a:schemeClr val="bg1"/>
                </a:solidFill>
              </a:rPr>
              <a:t>//   </a:t>
            </a:r>
            <a:r>
              <a:rPr lang="en-US" sz="3400" dirty="0" err="1" smtClean="0">
                <a:solidFill>
                  <a:schemeClr val="bg1"/>
                </a:solidFill>
              </a:rPr>
              <a:t>Adonay</a:t>
            </a:r>
            <a:r>
              <a:rPr lang="en-US" sz="3400" dirty="0" smtClean="0">
                <a:solidFill>
                  <a:schemeClr val="bg1"/>
                </a:solidFill>
              </a:rPr>
              <a:t> </a:t>
            </a:r>
            <a:r>
              <a:rPr lang="en-US" sz="3400" dirty="0" err="1">
                <a:solidFill>
                  <a:schemeClr val="bg1"/>
                </a:solidFill>
              </a:rPr>
              <a:t>oz</a:t>
            </a:r>
            <a:r>
              <a:rPr lang="en-US" sz="3400" dirty="0">
                <a:solidFill>
                  <a:schemeClr val="bg1"/>
                </a:solidFill>
              </a:rPr>
              <a:t> le-</a:t>
            </a:r>
            <a:r>
              <a:rPr lang="en-US" sz="3400" dirty="0" err="1">
                <a:solidFill>
                  <a:schemeClr val="bg1"/>
                </a:solidFill>
              </a:rPr>
              <a:t>amo</a:t>
            </a:r>
            <a:r>
              <a:rPr lang="en-US" sz="3400" dirty="0">
                <a:solidFill>
                  <a:schemeClr val="bg1"/>
                </a:solidFill>
              </a:rPr>
              <a:t> </a:t>
            </a:r>
            <a:r>
              <a:rPr lang="en-US" sz="3400" dirty="0" err="1" smtClean="0">
                <a:solidFill>
                  <a:schemeClr val="bg1"/>
                </a:solidFill>
              </a:rPr>
              <a:t>yiten</a:t>
            </a:r>
            <a:r>
              <a:rPr lang="en-US" sz="3400" dirty="0" smtClean="0">
                <a:solidFill>
                  <a:schemeClr val="bg1"/>
                </a:solidFill>
              </a:rPr>
              <a:t>   //  </a:t>
            </a:r>
          </a:p>
          <a:p>
            <a:pPr algn="ctr"/>
            <a:r>
              <a:rPr lang="en-US" sz="3400" dirty="0" smtClean="0">
                <a:solidFill>
                  <a:schemeClr val="bg1"/>
                </a:solidFill>
              </a:rPr>
              <a:t>//</a:t>
            </a:r>
            <a:r>
              <a:rPr lang="en-US" sz="3400" dirty="0">
                <a:solidFill>
                  <a:schemeClr val="bg1"/>
                </a:solidFill>
              </a:rPr>
              <a:t> </a:t>
            </a:r>
            <a:r>
              <a:rPr lang="en-US" sz="3400" dirty="0" err="1">
                <a:solidFill>
                  <a:schemeClr val="bg1"/>
                </a:solidFill>
              </a:rPr>
              <a:t>Adonay</a:t>
            </a:r>
            <a:r>
              <a:rPr lang="en-US" sz="3400" dirty="0">
                <a:solidFill>
                  <a:schemeClr val="bg1"/>
                </a:solidFill>
              </a:rPr>
              <a:t> </a:t>
            </a:r>
            <a:r>
              <a:rPr lang="en-US" sz="3400" dirty="0" err="1">
                <a:solidFill>
                  <a:schemeClr val="bg1"/>
                </a:solidFill>
              </a:rPr>
              <a:t>oz</a:t>
            </a:r>
            <a:r>
              <a:rPr lang="en-US" sz="3400" dirty="0">
                <a:solidFill>
                  <a:schemeClr val="bg1"/>
                </a:solidFill>
              </a:rPr>
              <a:t> le-</a:t>
            </a:r>
            <a:r>
              <a:rPr lang="en-US" sz="3400" dirty="0" err="1">
                <a:solidFill>
                  <a:schemeClr val="bg1"/>
                </a:solidFill>
              </a:rPr>
              <a:t>amo</a:t>
            </a:r>
            <a:r>
              <a:rPr lang="en-US" sz="3400" dirty="0">
                <a:solidFill>
                  <a:schemeClr val="bg1"/>
                </a:solidFill>
              </a:rPr>
              <a:t> </a:t>
            </a:r>
            <a:r>
              <a:rPr lang="en-US" sz="3400" dirty="0" err="1">
                <a:solidFill>
                  <a:schemeClr val="bg1"/>
                </a:solidFill>
              </a:rPr>
              <a:t>yiten</a:t>
            </a:r>
            <a:r>
              <a:rPr lang="en-US" sz="3400" dirty="0">
                <a:solidFill>
                  <a:schemeClr val="bg1"/>
                </a:solidFill>
              </a:rPr>
              <a:t> </a:t>
            </a:r>
            <a:r>
              <a:rPr lang="en-US" sz="3400" dirty="0" err="1">
                <a:solidFill>
                  <a:schemeClr val="bg1"/>
                </a:solidFill>
              </a:rPr>
              <a:t>Y</a:t>
            </a:r>
            <a:r>
              <a:rPr lang="en-US" sz="3400" dirty="0" err="1" smtClean="0">
                <a:solidFill>
                  <a:schemeClr val="bg1"/>
                </a:solidFill>
              </a:rPr>
              <a:t>evarekh</a:t>
            </a:r>
            <a:r>
              <a:rPr lang="en-US" sz="3400" dirty="0" smtClean="0">
                <a:solidFill>
                  <a:schemeClr val="bg1"/>
                </a:solidFill>
              </a:rPr>
              <a:t> </a:t>
            </a:r>
            <a:r>
              <a:rPr lang="en-US" sz="3400" dirty="0">
                <a:solidFill>
                  <a:schemeClr val="bg1"/>
                </a:solidFill>
              </a:rPr>
              <a:t>et </a:t>
            </a:r>
            <a:r>
              <a:rPr lang="en-US" sz="3400" dirty="0" err="1">
                <a:solidFill>
                  <a:schemeClr val="bg1"/>
                </a:solidFill>
              </a:rPr>
              <a:t>amo</a:t>
            </a:r>
            <a:r>
              <a:rPr lang="en-US" sz="3400" dirty="0">
                <a:solidFill>
                  <a:schemeClr val="bg1"/>
                </a:solidFill>
              </a:rPr>
              <a:t> </a:t>
            </a:r>
            <a:r>
              <a:rPr lang="en-US" sz="3400" dirty="0" err="1" smtClean="0">
                <a:solidFill>
                  <a:schemeClr val="bg1"/>
                </a:solidFill>
              </a:rPr>
              <a:t>vashalom</a:t>
            </a:r>
            <a:r>
              <a:rPr lang="en-US" sz="3400" dirty="0" smtClean="0">
                <a:solidFill>
                  <a:schemeClr val="bg1"/>
                </a:solidFill>
              </a:rPr>
              <a:t> ///</a:t>
            </a:r>
          </a:p>
          <a:p>
            <a:pPr algn="ctr"/>
            <a:r>
              <a:rPr lang="en-US" sz="3400" dirty="0" smtClean="0">
                <a:solidFill>
                  <a:schemeClr val="bg1"/>
                </a:solidFill>
              </a:rPr>
              <a:t> </a:t>
            </a:r>
            <a:r>
              <a:rPr lang="en-US" sz="3400" dirty="0" err="1" smtClean="0">
                <a:solidFill>
                  <a:schemeClr val="bg1"/>
                </a:solidFill>
              </a:rPr>
              <a:t>Yevarekh</a:t>
            </a:r>
            <a:r>
              <a:rPr lang="en-US" sz="3400" dirty="0" smtClean="0">
                <a:solidFill>
                  <a:schemeClr val="bg1"/>
                </a:solidFill>
              </a:rPr>
              <a:t> </a:t>
            </a:r>
            <a:r>
              <a:rPr lang="en-US" sz="3400" dirty="0">
                <a:solidFill>
                  <a:schemeClr val="bg1"/>
                </a:solidFill>
              </a:rPr>
              <a:t>et </a:t>
            </a:r>
            <a:r>
              <a:rPr lang="en-US" sz="3400" dirty="0" err="1">
                <a:solidFill>
                  <a:schemeClr val="bg1"/>
                </a:solidFill>
              </a:rPr>
              <a:t>amo</a:t>
            </a:r>
            <a:r>
              <a:rPr lang="en-US" sz="3400" dirty="0">
                <a:solidFill>
                  <a:schemeClr val="bg1"/>
                </a:solidFill>
              </a:rPr>
              <a:t> </a:t>
            </a:r>
            <a:r>
              <a:rPr lang="en-US" sz="3400" dirty="0" err="1">
                <a:solidFill>
                  <a:schemeClr val="bg1"/>
                </a:solidFill>
              </a:rPr>
              <a:t>vashalom</a:t>
            </a:r>
            <a:endParaRPr lang="en-US" sz="3400" dirty="0">
              <a:solidFill>
                <a:schemeClr val="bg1"/>
              </a:solidFill>
            </a:endParaRPr>
          </a:p>
        </p:txBody>
      </p:sp>
    </p:spTree>
    <p:extLst>
      <p:ext uri="{BB962C8B-B14F-4D97-AF65-F5344CB8AC3E}">
        <p14:creationId xmlns:p14="http://schemas.microsoft.com/office/powerpoint/2010/main" val="40202897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8458864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2617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70099"/>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6000" b="1" dirty="0">
                <a:solidFill>
                  <a:srgbClr val="C00000"/>
                </a:solidFill>
              </a:rPr>
              <a:t>Interesting Hebrew </a:t>
            </a:r>
            <a:r>
              <a:rPr lang="en-US" sz="6000" b="1" dirty="0" smtClean="0">
                <a:solidFill>
                  <a:srgbClr val="C00000"/>
                </a:solidFill>
              </a:rPr>
              <a:t>(V)</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五</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710600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53592" y="46159"/>
            <a:ext cx="7053534" cy="584775"/>
          </a:xfrm>
          <a:prstGeom prst="rect">
            <a:avLst/>
          </a:prstGeom>
          <a:solidFill>
            <a:srgbClr val="002060"/>
          </a:solidFill>
        </p:spPr>
        <p:txBody>
          <a:bodyPr wrap="none">
            <a:spAutoFit/>
          </a:bodyPr>
          <a:lstStyle/>
          <a:p>
            <a:r>
              <a:rPr lang="en-US" sz="3200" b="1" dirty="0">
                <a:solidFill>
                  <a:srgbClr val="FFFF00"/>
                </a:solidFill>
              </a:rPr>
              <a:t>Noun: Basic Forms  </a:t>
            </a:r>
            <a:r>
              <a:rPr lang="zh-TW" altLang="en-US" sz="3200" b="1" dirty="0">
                <a:solidFill>
                  <a:srgbClr val="FFFF00"/>
                </a:solidFill>
              </a:rPr>
              <a:t>名詞：基本形式</a:t>
            </a:r>
            <a:endParaRPr lang="en-US" sz="3200" dirty="0">
              <a:solidFill>
                <a:srgbClr val="FFFF00"/>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888520186"/>
              </p:ext>
            </p:extLst>
          </p:nvPr>
        </p:nvGraphicFramePr>
        <p:xfrm>
          <a:off x="621804" y="764704"/>
          <a:ext cx="8712968" cy="2255520"/>
        </p:xfrm>
        <a:graphic>
          <a:graphicData uri="http://schemas.openxmlformats.org/drawingml/2006/table">
            <a:tbl>
              <a:tblPr firstRow="1" firstCol="1" bandRow="1">
                <a:tableStyleId>{5C22544A-7EE6-4342-B048-85BDC9FD1C3A}</a:tableStyleId>
              </a:tblPr>
              <a:tblGrid>
                <a:gridCol w="2664296"/>
                <a:gridCol w="2952328"/>
                <a:gridCol w="3096344"/>
              </a:tblGrid>
              <a:tr h="0">
                <a:tc>
                  <a:txBody>
                    <a:bodyPr/>
                    <a:lstStyle/>
                    <a:p>
                      <a:pPr marL="0" marR="56515">
                        <a:spcBef>
                          <a:spcPts val="0"/>
                        </a:spcBef>
                        <a:spcAft>
                          <a:spcPts val="0"/>
                        </a:spcAft>
                      </a:pPr>
                      <a:r>
                        <a:rPr lang="en-US" sz="2800" kern="0" dirty="0">
                          <a:effectLst/>
                        </a:rPr>
                        <a:t> </a:t>
                      </a:r>
                      <a:endParaRPr lang="en-US" sz="2800" kern="100" dirty="0">
                        <a:effectLst/>
                        <a:latin typeface="Times New Roman"/>
                        <a:ea typeface="PMingLiU"/>
                      </a:endParaRPr>
                    </a:p>
                  </a:txBody>
                  <a:tcPr marL="68580" marR="68580" marT="0" marB="0">
                    <a:solidFill>
                      <a:srgbClr val="002060"/>
                    </a:solidFill>
                  </a:tcPr>
                </a:tc>
                <a:tc>
                  <a:txBody>
                    <a:bodyPr/>
                    <a:lstStyle/>
                    <a:p>
                      <a:pPr marL="0" marR="56515">
                        <a:spcBef>
                          <a:spcPts val="0"/>
                        </a:spcBef>
                        <a:spcAft>
                          <a:spcPts val="0"/>
                        </a:spcAft>
                      </a:pPr>
                      <a:r>
                        <a:rPr lang="en-US" sz="2800" kern="0" dirty="0">
                          <a:effectLst/>
                        </a:rPr>
                        <a:t>Masculine </a:t>
                      </a:r>
                      <a:r>
                        <a:rPr lang="zh-CN" sz="2800" kern="0" dirty="0">
                          <a:effectLst/>
                        </a:rPr>
                        <a:t>陽性</a:t>
                      </a:r>
                      <a:endParaRPr lang="en-US" sz="2800" kern="100" dirty="0">
                        <a:effectLst/>
                        <a:latin typeface="Times New Roman"/>
                        <a:ea typeface="PMingLiU"/>
                      </a:endParaRPr>
                    </a:p>
                  </a:txBody>
                  <a:tcPr marL="68580" marR="68580" marT="0" marB="0">
                    <a:solidFill>
                      <a:srgbClr val="002060"/>
                    </a:solidFill>
                  </a:tcPr>
                </a:tc>
                <a:tc>
                  <a:txBody>
                    <a:bodyPr/>
                    <a:lstStyle/>
                    <a:p>
                      <a:pPr marL="0" marR="56515">
                        <a:spcBef>
                          <a:spcPts val="0"/>
                        </a:spcBef>
                        <a:spcAft>
                          <a:spcPts val="0"/>
                        </a:spcAft>
                      </a:pPr>
                      <a:r>
                        <a:rPr lang="en-US" sz="2800" kern="0" dirty="0">
                          <a:effectLst/>
                        </a:rPr>
                        <a:t>Feminine </a:t>
                      </a:r>
                      <a:r>
                        <a:rPr lang="zh-CN" sz="2800" kern="0" dirty="0">
                          <a:effectLst/>
                        </a:rPr>
                        <a:t>陰性</a:t>
                      </a:r>
                      <a:endParaRPr lang="en-US" sz="2800" kern="100" dirty="0">
                        <a:effectLst/>
                        <a:latin typeface="Times New Roman"/>
                        <a:ea typeface="PMingLiU"/>
                      </a:endParaRPr>
                    </a:p>
                  </a:txBody>
                  <a:tcPr marL="68580" marR="68580" marT="0" marB="0">
                    <a:solidFill>
                      <a:srgbClr val="002060"/>
                    </a:solidFill>
                  </a:tcPr>
                </a:tc>
              </a:tr>
              <a:tr h="0">
                <a:tc>
                  <a:txBody>
                    <a:bodyPr/>
                    <a:lstStyle/>
                    <a:p>
                      <a:pPr marL="0" marR="56515">
                        <a:spcBef>
                          <a:spcPts val="0"/>
                        </a:spcBef>
                        <a:spcAft>
                          <a:spcPts val="0"/>
                        </a:spcAft>
                      </a:pPr>
                      <a:r>
                        <a:rPr lang="en-US" sz="2800" kern="0">
                          <a:effectLst/>
                        </a:rPr>
                        <a:t>Singular </a:t>
                      </a:r>
                      <a:r>
                        <a:rPr lang="zh-CN" sz="2800" kern="0">
                          <a:effectLst/>
                        </a:rPr>
                        <a:t>單數</a:t>
                      </a:r>
                      <a:endParaRPr lang="en-US" sz="2800" kern="100">
                        <a:effectLst/>
                        <a:latin typeface="Times New Roman"/>
                        <a:ea typeface="PMingLiU"/>
                      </a:endParaRPr>
                    </a:p>
                  </a:txBody>
                  <a:tcPr marL="68580" marR="68580" marT="0" marB="0">
                    <a:solidFill>
                      <a:srgbClr val="002060"/>
                    </a:solidFill>
                  </a:tcPr>
                </a:tc>
                <a:tc>
                  <a:txBody>
                    <a:bodyPr/>
                    <a:lstStyle/>
                    <a:p>
                      <a:pPr marL="0" marR="0" algn="ctr">
                        <a:spcBef>
                          <a:spcPts val="0"/>
                        </a:spcBef>
                        <a:spcAft>
                          <a:spcPts val="0"/>
                        </a:spcAft>
                      </a:pPr>
                      <a:r>
                        <a:rPr lang="he-IL" sz="4000" kern="0" dirty="0">
                          <a:solidFill>
                            <a:srgbClr val="FFFF00"/>
                          </a:solidFill>
                          <a:effectLst/>
                        </a:rPr>
                        <a:t>מֶלֶךְ </a:t>
                      </a:r>
                      <a:endParaRPr lang="en-US" sz="4000" kern="100" dirty="0">
                        <a:solidFill>
                          <a:srgbClr val="FFFF00"/>
                        </a:solidFill>
                        <a:effectLst/>
                        <a:latin typeface="Times New Roman"/>
                        <a:ea typeface="PMingLiU"/>
                      </a:endParaRPr>
                    </a:p>
                  </a:txBody>
                  <a:tcPr marL="68580" marR="68580" marT="0" marB="0">
                    <a:solidFill>
                      <a:srgbClr val="002060"/>
                    </a:solidFill>
                  </a:tcPr>
                </a:tc>
                <a:tc>
                  <a:txBody>
                    <a:bodyPr/>
                    <a:lstStyle/>
                    <a:p>
                      <a:pPr marL="0" marR="56515" algn="ctr">
                        <a:spcBef>
                          <a:spcPts val="0"/>
                        </a:spcBef>
                        <a:spcAft>
                          <a:spcPts val="0"/>
                        </a:spcAft>
                      </a:pPr>
                      <a:r>
                        <a:rPr lang="he-IL" sz="4000" kern="0" dirty="0">
                          <a:solidFill>
                            <a:srgbClr val="FFFF00"/>
                          </a:solidFill>
                          <a:effectLst/>
                        </a:rPr>
                        <a:t>תּוֹרָה</a:t>
                      </a:r>
                      <a:endParaRPr lang="en-US" sz="4000" kern="100" dirty="0">
                        <a:solidFill>
                          <a:srgbClr val="FFFF00"/>
                        </a:solidFill>
                        <a:effectLst/>
                        <a:latin typeface="Times New Roman"/>
                        <a:ea typeface="PMingLiU"/>
                      </a:endParaRPr>
                    </a:p>
                  </a:txBody>
                  <a:tcPr marL="68580" marR="68580" marT="0" marB="0">
                    <a:solidFill>
                      <a:srgbClr val="002060"/>
                    </a:solidFill>
                  </a:tcPr>
                </a:tc>
              </a:tr>
              <a:tr h="0">
                <a:tc>
                  <a:txBody>
                    <a:bodyPr/>
                    <a:lstStyle/>
                    <a:p>
                      <a:pPr marL="0" marR="56515">
                        <a:spcBef>
                          <a:spcPts val="0"/>
                        </a:spcBef>
                        <a:spcAft>
                          <a:spcPts val="0"/>
                        </a:spcAft>
                      </a:pPr>
                      <a:r>
                        <a:rPr lang="en-US" sz="2800" kern="0">
                          <a:effectLst/>
                        </a:rPr>
                        <a:t>Plural </a:t>
                      </a:r>
                      <a:r>
                        <a:rPr lang="zh-CN" sz="2800" kern="0">
                          <a:effectLst/>
                        </a:rPr>
                        <a:t>複數</a:t>
                      </a:r>
                      <a:endParaRPr lang="en-US" sz="2800" kern="100">
                        <a:effectLst/>
                        <a:latin typeface="Times New Roman"/>
                        <a:ea typeface="PMingLiU"/>
                      </a:endParaRPr>
                    </a:p>
                  </a:txBody>
                  <a:tcPr marL="68580" marR="68580" marT="0" marB="0">
                    <a:solidFill>
                      <a:srgbClr val="002060"/>
                    </a:solidFill>
                  </a:tcPr>
                </a:tc>
                <a:tc>
                  <a:txBody>
                    <a:bodyPr/>
                    <a:lstStyle/>
                    <a:p>
                      <a:pPr marL="0" marR="0" algn="ctr">
                        <a:spcBef>
                          <a:spcPts val="0"/>
                        </a:spcBef>
                        <a:spcAft>
                          <a:spcPts val="0"/>
                        </a:spcAft>
                      </a:pPr>
                      <a:r>
                        <a:rPr lang="he-IL" sz="4000" kern="0" dirty="0">
                          <a:solidFill>
                            <a:srgbClr val="FFFF00"/>
                          </a:solidFill>
                          <a:effectLst/>
                        </a:rPr>
                        <a:t>מְלָכִים</a:t>
                      </a:r>
                      <a:endParaRPr lang="en-US" sz="4000" kern="100" dirty="0">
                        <a:solidFill>
                          <a:srgbClr val="FFFF00"/>
                        </a:solidFill>
                        <a:effectLst/>
                        <a:latin typeface="Times New Roman"/>
                        <a:ea typeface="PMingLiU"/>
                      </a:endParaRPr>
                    </a:p>
                  </a:txBody>
                  <a:tcPr marL="68580" marR="68580" marT="0" marB="0">
                    <a:solidFill>
                      <a:srgbClr val="002060"/>
                    </a:solidFill>
                  </a:tcPr>
                </a:tc>
                <a:tc>
                  <a:txBody>
                    <a:bodyPr/>
                    <a:lstStyle/>
                    <a:p>
                      <a:pPr marL="0" marR="0" algn="ctr">
                        <a:spcBef>
                          <a:spcPts val="0"/>
                        </a:spcBef>
                        <a:spcAft>
                          <a:spcPts val="0"/>
                        </a:spcAft>
                      </a:pPr>
                      <a:r>
                        <a:rPr lang="he-IL" sz="4000" kern="0" dirty="0">
                          <a:solidFill>
                            <a:srgbClr val="FFFF00"/>
                          </a:solidFill>
                          <a:effectLst/>
                        </a:rPr>
                        <a:t>תּוֹרוֹת</a:t>
                      </a:r>
                      <a:endParaRPr lang="en-US" sz="4000" kern="100" dirty="0">
                        <a:solidFill>
                          <a:srgbClr val="FFFF00"/>
                        </a:solidFill>
                        <a:effectLst/>
                        <a:latin typeface="Times New Roman"/>
                        <a:ea typeface="PMingLiU"/>
                      </a:endParaRPr>
                    </a:p>
                  </a:txBody>
                  <a:tcPr marL="68580" marR="68580" marT="0" marB="0">
                    <a:solidFill>
                      <a:srgbClr val="002060"/>
                    </a:solidFill>
                  </a:tcPr>
                </a:tc>
              </a:tr>
              <a:tr h="0">
                <a:tc>
                  <a:txBody>
                    <a:bodyPr/>
                    <a:lstStyle/>
                    <a:p>
                      <a:pPr marL="0" marR="56515">
                        <a:spcBef>
                          <a:spcPts val="0"/>
                        </a:spcBef>
                        <a:spcAft>
                          <a:spcPts val="0"/>
                        </a:spcAft>
                      </a:pPr>
                      <a:r>
                        <a:rPr lang="en-US" sz="2800" kern="0" dirty="0">
                          <a:solidFill>
                            <a:srgbClr val="FFFF00"/>
                          </a:solidFill>
                          <a:effectLst/>
                        </a:rPr>
                        <a:t>Dual </a:t>
                      </a:r>
                      <a:r>
                        <a:rPr lang="zh-CN" sz="2800" kern="0" dirty="0">
                          <a:solidFill>
                            <a:srgbClr val="FFFF00"/>
                          </a:solidFill>
                          <a:effectLst/>
                        </a:rPr>
                        <a:t>雙數</a:t>
                      </a:r>
                      <a:endParaRPr lang="en-US" sz="2800" kern="100" dirty="0">
                        <a:solidFill>
                          <a:srgbClr val="FFFF00"/>
                        </a:solidFill>
                        <a:effectLst/>
                        <a:latin typeface="Times New Roman"/>
                        <a:ea typeface="PMingLiU"/>
                      </a:endParaRPr>
                    </a:p>
                  </a:txBody>
                  <a:tcPr marL="68580" marR="68580" marT="0" marB="0">
                    <a:solidFill>
                      <a:srgbClr val="002060"/>
                    </a:solidFill>
                  </a:tcPr>
                </a:tc>
                <a:tc>
                  <a:txBody>
                    <a:bodyPr/>
                    <a:lstStyle/>
                    <a:p>
                      <a:pPr marL="0" marR="0">
                        <a:spcBef>
                          <a:spcPts val="0"/>
                        </a:spcBef>
                        <a:spcAft>
                          <a:spcPts val="0"/>
                        </a:spcAft>
                      </a:pPr>
                      <a:r>
                        <a:rPr lang="en-US" sz="4000" kern="0" dirty="0">
                          <a:solidFill>
                            <a:srgbClr val="FFFF00"/>
                          </a:solidFill>
                          <a:effectLst/>
                        </a:rPr>
                        <a:t> </a:t>
                      </a:r>
                      <a:endParaRPr lang="en-US" sz="4000" kern="100" dirty="0">
                        <a:solidFill>
                          <a:srgbClr val="FFFF00"/>
                        </a:solidFill>
                        <a:effectLst/>
                        <a:latin typeface="Times New Roman"/>
                        <a:ea typeface="PMingLiU"/>
                      </a:endParaRPr>
                    </a:p>
                  </a:txBody>
                  <a:tcPr marL="68580" marR="68580" marT="0" marB="0">
                    <a:solidFill>
                      <a:srgbClr val="002060"/>
                    </a:solidFill>
                  </a:tcPr>
                </a:tc>
                <a:tc>
                  <a:txBody>
                    <a:bodyPr/>
                    <a:lstStyle/>
                    <a:p>
                      <a:pPr marL="0" marR="0">
                        <a:spcBef>
                          <a:spcPts val="0"/>
                        </a:spcBef>
                        <a:spcAft>
                          <a:spcPts val="0"/>
                        </a:spcAft>
                      </a:pPr>
                      <a:r>
                        <a:rPr lang="he-IL" sz="4000" kern="0" dirty="0">
                          <a:solidFill>
                            <a:srgbClr val="FFFF00"/>
                          </a:solidFill>
                          <a:effectLst/>
                        </a:rPr>
                        <a:t>יָדַיִם </a:t>
                      </a:r>
                      <a:r>
                        <a:rPr lang="en-US" sz="4000" kern="0" dirty="0" smtClean="0">
                          <a:solidFill>
                            <a:srgbClr val="FFFF00"/>
                          </a:solidFill>
                          <a:effectLst/>
                        </a:rPr>
                        <a:t> </a:t>
                      </a:r>
                      <a:r>
                        <a:rPr lang="en-US" sz="3200" kern="0" dirty="0" smtClean="0">
                          <a:solidFill>
                            <a:srgbClr val="FFFF00"/>
                          </a:solidFill>
                          <a:effectLst/>
                        </a:rPr>
                        <a:t>(</a:t>
                      </a:r>
                      <a:r>
                        <a:rPr lang="en-US" sz="3200" kern="0" dirty="0" err="1">
                          <a:solidFill>
                            <a:srgbClr val="FFFF00"/>
                          </a:solidFill>
                          <a:effectLst/>
                        </a:rPr>
                        <a:t>Sg</a:t>
                      </a:r>
                      <a:r>
                        <a:rPr lang="en-US" sz="3200" kern="0" dirty="0">
                          <a:solidFill>
                            <a:srgbClr val="FFFF00"/>
                          </a:solidFill>
                          <a:effectLst/>
                        </a:rPr>
                        <a:t>. </a:t>
                      </a:r>
                      <a:r>
                        <a:rPr lang="he-IL" sz="4000" kern="0" dirty="0">
                          <a:solidFill>
                            <a:srgbClr val="FFFF00"/>
                          </a:solidFill>
                          <a:effectLst/>
                        </a:rPr>
                        <a:t>יָד</a:t>
                      </a:r>
                      <a:r>
                        <a:rPr lang="en-US" sz="2800" kern="0" dirty="0">
                          <a:solidFill>
                            <a:srgbClr val="FFFF00"/>
                          </a:solidFill>
                          <a:effectLst/>
                        </a:rPr>
                        <a:t>)</a:t>
                      </a:r>
                      <a:endParaRPr lang="en-US" sz="2800" kern="100" dirty="0">
                        <a:solidFill>
                          <a:srgbClr val="FFFF00"/>
                        </a:solidFill>
                        <a:effectLst/>
                        <a:latin typeface="Times New Roman"/>
                        <a:ea typeface="PMingLiU"/>
                      </a:endParaRPr>
                    </a:p>
                  </a:txBody>
                  <a:tcPr marL="68580" marR="68580" marT="0" marB="0">
                    <a:solidFill>
                      <a:srgbClr val="002060"/>
                    </a:solidFill>
                  </a:tcPr>
                </a:tc>
              </a:tr>
            </a:tbl>
          </a:graphicData>
        </a:graphic>
      </p:graphicFrame>
      <p:sp>
        <p:nvSpPr>
          <p:cNvPr id="7" name="Rectangle 6"/>
          <p:cNvSpPr/>
          <p:nvPr/>
        </p:nvSpPr>
        <p:spPr>
          <a:xfrm>
            <a:off x="201772" y="3212976"/>
            <a:ext cx="11593288" cy="3093154"/>
          </a:xfrm>
          <a:prstGeom prst="rect">
            <a:avLst/>
          </a:prstGeom>
          <a:solidFill>
            <a:srgbClr val="002060"/>
          </a:solidFill>
        </p:spPr>
        <p:txBody>
          <a:bodyPr wrap="square">
            <a:spAutoFit/>
          </a:bodyPr>
          <a:lstStyle/>
          <a:p>
            <a:pPr algn="ctr"/>
            <a:r>
              <a:rPr lang="en-US" sz="2800" b="1" dirty="0">
                <a:solidFill>
                  <a:srgbClr val="FFFF00"/>
                </a:solidFill>
              </a:rPr>
              <a:t>Noun + Noun Combination </a:t>
            </a:r>
            <a:r>
              <a:rPr lang="zh-TW" altLang="en-US" sz="2800" b="1" dirty="0">
                <a:solidFill>
                  <a:srgbClr val="FFFF00"/>
                </a:solidFill>
              </a:rPr>
              <a:t>名詞與名詞組合</a:t>
            </a:r>
            <a:endParaRPr lang="en-US" sz="2800" dirty="0">
              <a:solidFill>
                <a:srgbClr val="FFFF00"/>
              </a:solidFill>
            </a:endParaRPr>
          </a:p>
          <a:p>
            <a:r>
              <a:rPr lang="en-US" sz="2800" dirty="0" smtClean="0">
                <a:solidFill>
                  <a:schemeClr val="bg1"/>
                </a:solidFill>
              </a:rPr>
              <a:t>(</a:t>
            </a:r>
            <a:r>
              <a:rPr lang="en-US" sz="2800" dirty="0">
                <a:solidFill>
                  <a:schemeClr val="bg1"/>
                </a:solidFill>
              </a:rPr>
              <a:t>Joshua </a:t>
            </a:r>
            <a:r>
              <a:rPr lang="zh-CN" altLang="en-US" sz="2800" dirty="0">
                <a:solidFill>
                  <a:schemeClr val="bg1"/>
                </a:solidFill>
              </a:rPr>
              <a:t>約書亞</a:t>
            </a:r>
            <a:r>
              <a:rPr lang="en-US" sz="2800" dirty="0">
                <a:solidFill>
                  <a:schemeClr val="bg1"/>
                </a:solidFill>
              </a:rPr>
              <a:t> 12:21)  </a:t>
            </a:r>
            <a:r>
              <a:rPr lang="en-US" sz="2800" dirty="0" smtClean="0">
                <a:solidFill>
                  <a:schemeClr val="bg1"/>
                </a:solidFill>
              </a:rPr>
              <a:t>   </a:t>
            </a: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err="1">
                <a:solidFill>
                  <a:srgbClr val="FFFF00"/>
                </a:solidFill>
                <a:latin typeface="Bwhebb" pitchFamily="2" charset="0"/>
              </a:rPr>
              <a:t>ADgIm</a:t>
            </a:r>
            <a:r>
              <a:rPr lang="en-US" sz="5100" dirty="0">
                <a:solidFill>
                  <a:srgbClr val="FFFF00"/>
                </a:solidFill>
                <a:latin typeface="Bwhebb" pitchFamily="2" charset="0"/>
              </a:rPr>
              <a:t>. %</a:t>
            </a:r>
            <a:r>
              <a:rPr lang="en-US" sz="5100" dirty="0" err="1">
                <a:solidFill>
                  <a:srgbClr val="FFFF00"/>
                </a:solidFill>
                <a:latin typeface="Bwhebb" pitchFamily="2" charset="0"/>
              </a:rPr>
              <a:t>l,m</a:t>
            </a:r>
            <a:r>
              <a:rPr lang="en-US" sz="5100" dirty="0">
                <a:solidFill>
                  <a:srgbClr val="FFFF00"/>
                </a:solidFill>
                <a:latin typeface="Bwhebb" pitchFamily="2" charset="0"/>
              </a:rPr>
              <a:t>, </a:t>
            </a:r>
            <a:r>
              <a:rPr lang="en-US" sz="5100" dirty="0" err="1">
                <a:solidFill>
                  <a:schemeClr val="bg1"/>
                </a:solidFill>
                <a:latin typeface="Bwhebb" pitchFamily="2" charset="0"/>
              </a:rPr>
              <a:t>dx'a</a:t>
            </a:r>
            <a:r>
              <a:rPr lang="en-US" sz="5100" dirty="0">
                <a:solidFill>
                  <a:schemeClr val="bg1"/>
                </a:solidFill>
                <a:latin typeface="Bwhebb" pitchFamily="2" charset="0"/>
              </a:rPr>
              <a:t>, </a:t>
            </a:r>
            <a:r>
              <a:rPr lang="en-US" sz="5100" dirty="0">
                <a:solidFill>
                  <a:srgbClr val="FFFF00"/>
                </a:solidFill>
                <a:latin typeface="Bwhebb" pitchFamily="2" charset="0"/>
              </a:rPr>
              <a:t>%n:[.T; %</a:t>
            </a:r>
            <a:r>
              <a:rPr lang="en-US" sz="5100" dirty="0" err="1">
                <a:solidFill>
                  <a:srgbClr val="FFFF00"/>
                </a:solidFill>
                <a:latin typeface="Bwhebb" pitchFamily="2" charset="0"/>
              </a:rPr>
              <a:t>l,m</a:t>
            </a:r>
            <a:r>
              <a:rPr lang="en-US" sz="4400" dirty="0">
                <a:solidFill>
                  <a:srgbClr val="FFFF00"/>
                </a:solidFill>
                <a:latin typeface="Bwhebb" pitchFamily="2" charset="0"/>
              </a:rPr>
              <a:t>, </a:t>
            </a:r>
          </a:p>
          <a:p>
            <a:pPr lvl="0"/>
            <a:r>
              <a:rPr lang="en-US" sz="2800" dirty="0">
                <a:solidFill>
                  <a:srgbClr val="FFFF00"/>
                </a:solidFill>
              </a:rPr>
              <a:t>Order (</a:t>
            </a:r>
            <a:r>
              <a:rPr lang="zh-CN" altLang="en-US" sz="2800" dirty="0">
                <a:solidFill>
                  <a:srgbClr val="FFFF00"/>
                </a:solidFill>
              </a:rPr>
              <a:t>順序</a:t>
            </a:r>
            <a:r>
              <a:rPr lang="en-US" sz="2800" dirty="0">
                <a:solidFill>
                  <a:srgbClr val="FFFF00"/>
                </a:solidFill>
              </a:rPr>
              <a:t>): </a:t>
            </a:r>
            <a:r>
              <a:rPr lang="en-US" sz="2800" dirty="0">
                <a:solidFill>
                  <a:schemeClr val="bg1"/>
                </a:solidFill>
              </a:rPr>
              <a:t>Construct State </a:t>
            </a:r>
            <a:r>
              <a:rPr lang="en-US" sz="2800" dirty="0" smtClean="0">
                <a:solidFill>
                  <a:schemeClr val="bg1"/>
                </a:solidFill>
              </a:rPr>
              <a:t>(Form Changeable </a:t>
            </a:r>
            <a:r>
              <a:rPr lang="zh-TW" altLang="en-US" sz="2800" b="1" dirty="0" smtClean="0">
                <a:solidFill>
                  <a:schemeClr val="bg1"/>
                </a:solidFill>
              </a:rPr>
              <a:t>形</a:t>
            </a:r>
            <a:r>
              <a:rPr lang="zh-TW" altLang="en-US" sz="2800" b="1" dirty="0">
                <a:solidFill>
                  <a:schemeClr val="bg1"/>
                </a:solidFill>
              </a:rPr>
              <a:t>式</a:t>
            </a:r>
            <a:r>
              <a:rPr lang="zh-CN" altLang="en-US" sz="2800" dirty="0" smtClean="0">
                <a:solidFill>
                  <a:schemeClr val="bg1"/>
                </a:solidFill>
              </a:rPr>
              <a:t>會</a:t>
            </a:r>
            <a:r>
              <a:rPr lang="zh-CN" altLang="en-US" sz="2800" dirty="0">
                <a:solidFill>
                  <a:schemeClr val="bg1"/>
                </a:solidFill>
              </a:rPr>
              <a:t>變</a:t>
            </a:r>
            <a:r>
              <a:rPr lang="en-US" sz="2800" dirty="0">
                <a:solidFill>
                  <a:schemeClr val="bg1"/>
                </a:solidFill>
              </a:rPr>
              <a:t>) + </a:t>
            </a:r>
            <a:endParaRPr lang="en-US" sz="2800" dirty="0" smtClean="0">
              <a:solidFill>
                <a:schemeClr val="bg1"/>
              </a:solidFill>
            </a:endParaRPr>
          </a:p>
          <a:p>
            <a:pPr lvl="0"/>
            <a:r>
              <a:rPr lang="en-US" sz="2800" dirty="0">
                <a:solidFill>
                  <a:schemeClr val="bg1"/>
                </a:solidFill>
              </a:rPr>
              <a:t> </a:t>
            </a:r>
            <a:r>
              <a:rPr lang="en-US" sz="2800" dirty="0" smtClean="0">
                <a:solidFill>
                  <a:schemeClr val="bg1"/>
                </a:solidFill>
              </a:rPr>
              <a:t>              Absolute </a:t>
            </a:r>
            <a:r>
              <a:rPr lang="en-US" sz="2800" dirty="0">
                <a:solidFill>
                  <a:schemeClr val="bg1"/>
                </a:solidFill>
              </a:rPr>
              <a:t>State (Able to have the definite article </a:t>
            </a:r>
            <a:r>
              <a:rPr lang="zh-CN" altLang="en-US" sz="2800" dirty="0">
                <a:solidFill>
                  <a:schemeClr val="bg1"/>
                </a:solidFill>
              </a:rPr>
              <a:t>可以放定冠詞</a:t>
            </a:r>
            <a:r>
              <a:rPr lang="en-US" sz="2800" dirty="0">
                <a:solidFill>
                  <a:schemeClr val="bg1"/>
                </a:solidFill>
              </a:rPr>
              <a:t>)</a:t>
            </a:r>
          </a:p>
          <a:p>
            <a:pPr lvl="0"/>
            <a:r>
              <a:rPr lang="en-US" sz="2800" dirty="0">
                <a:solidFill>
                  <a:schemeClr val="bg1"/>
                </a:solidFill>
              </a:rPr>
              <a:t>The Construct relationship expresses: 1) </a:t>
            </a:r>
            <a:r>
              <a:rPr lang="en-US" sz="2800" dirty="0">
                <a:solidFill>
                  <a:srgbClr val="FFFF00"/>
                </a:solidFill>
              </a:rPr>
              <a:t>possession (</a:t>
            </a:r>
            <a:r>
              <a:rPr lang="zh-TW" altLang="en-US" sz="2800" dirty="0">
                <a:solidFill>
                  <a:srgbClr val="FFFF00"/>
                </a:solidFill>
              </a:rPr>
              <a:t>擁有</a:t>
            </a:r>
            <a:r>
              <a:rPr lang="en-US" sz="2800" dirty="0">
                <a:solidFill>
                  <a:srgbClr val="FFFF00"/>
                </a:solidFill>
              </a:rPr>
              <a:t>)</a:t>
            </a:r>
            <a:r>
              <a:rPr lang="en-US" sz="2800" dirty="0">
                <a:solidFill>
                  <a:schemeClr val="bg1"/>
                </a:solidFill>
              </a:rPr>
              <a:t>; </a:t>
            </a:r>
            <a:endParaRPr lang="en-US" sz="2800" dirty="0" smtClean="0">
              <a:solidFill>
                <a:schemeClr val="bg1"/>
              </a:solidFill>
            </a:endParaRPr>
          </a:p>
          <a:p>
            <a:pPr lvl="0"/>
            <a:r>
              <a:rPr lang="en-US" sz="2800" dirty="0">
                <a:solidFill>
                  <a:schemeClr val="bg1"/>
                </a:solidFill>
              </a:rPr>
              <a:t> </a:t>
            </a:r>
            <a:r>
              <a:rPr lang="en-US" sz="2800" dirty="0" smtClean="0">
                <a:solidFill>
                  <a:schemeClr val="bg1"/>
                </a:solidFill>
              </a:rPr>
              <a:t>                                                             2</a:t>
            </a:r>
            <a:r>
              <a:rPr lang="en-US" sz="2800" dirty="0">
                <a:solidFill>
                  <a:schemeClr val="bg1"/>
                </a:solidFill>
              </a:rPr>
              <a:t>) </a:t>
            </a:r>
            <a:r>
              <a:rPr lang="en-US" sz="2800" dirty="0">
                <a:solidFill>
                  <a:srgbClr val="FFFF00"/>
                </a:solidFill>
              </a:rPr>
              <a:t>adjectival (</a:t>
            </a:r>
            <a:r>
              <a:rPr lang="zh-TW" altLang="en-US" sz="2800" dirty="0">
                <a:solidFill>
                  <a:srgbClr val="FFFF00"/>
                </a:solidFill>
              </a:rPr>
              <a:t>形容詞</a:t>
            </a:r>
            <a:r>
              <a:rPr lang="en-US" sz="2800" dirty="0">
                <a:solidFill>
                  <a:srgbClr val="FFFF00"/>
                </a:solidFill>
              </a:rPr>
              <a:t>)</a:t>
            </a:r>
            <a:r>
              <a:rPr lang="en-US" sz="2800" dirty="0">
                <a:solidFill>
                  <a:schemeClr val="bg1"/>
                </a:solidFill>
              </a:rPr>
              <a:t>.</a:t>
            </a:r>
          </a:p>
        </p:txBody>
      </p:sp>
    </p:spTree>
    <p:extLst>
      <p:ext uri="{BB962C8B-B14F-4D97-AF65-F5344CB8AC3E}">
        <p14:creationId xmlns:p14="http://schemas.microsoft.com/office/powerpoint/2010/main" val="11872928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050" y="116632"/>
            <a:ext cx="11737304" cy="6740307"/>
          </a:xfrm>
          <a:prstGeom prst="rect">
            <a:avLst/>
          </a:prstGeom>
          <a:solidFill>
            <a:srgbClr val="002060"/>
          </a:solidFill>
        </p:spPr>
        <p:txBody>
          <a:bodyPr wrap="square">
            <a:spAutoFit/>
          </a:bodyPr>
          <a:lstStyle/>
          <a:p>
            <a:r>
              <a:rPr lang="en-US" sz="1600" dirty="0"/>
              <a:t> </a:t>
            </a:r>
            <a:endParaRPr lang="en-US" sz="1600" dirty="0">
              <a:solidFill>
                <a:schemeClr val="bg1"/>
              </a:solidFill>
            </a:endParaRPr>
          </a:p>
          <a:p>
            <a:r>
              <a:rPr lang="en-US" sz="4000" dirty="0" smtClean="0">
                <a:solidFill>
                  <a:schemeClr val="bg1"/>
                </a:solidFill>
              </a:rPr>
              <a:t>          </a:t>
            </a:r>
            <a:r>
              <a:rPr lang="he-IL" sz="4000" dirty="0">
                <a:solidFill>
                  <a:schemeClr val="bg1"/>
                </a:solidFill>
              </a:rPr>
              <a:t>מֶלֶך יִשְׂרָאֵל</a:t>
            </a:r>
            <a:r>
              <a:rPr lang="en-US" sz="4000" dirty="0">
                <a:solidFill>
                  <a:schemeClr val="bg1"/>
                </a:solidFill>
              </a:rPr>
              <a:t>    </a:t>
            </a:r>
            <a:r>
              <a:rPr lang="en-US" sz="4000" dirty="0" smtClean="0">
                <a:solidFill>
                  <a:schemeClr val="bg1"/>
                </a:solidFill>
              </a:rPr>
              <a:t>          </a:t>
            </a:r>
            <a:r>
              <a:rPr lang="he-IL" sz="4000" dirty="0">
                <a:solidFill>
                  <a:schemeClr val="bg1"/>
                </a:solidFill>
              </a:rPr>
              <a:t>‎בֶּן־הָאֱלֹהִים</a:t>
            </a:r>
            <a:r>
              <a:rPr lang="en-US" sz="4000" dirty="0">
                <a:solidFill>
                  <a:schemeClr val="bg1"/>
                </a:solidFill>
              </a:rPr>
              <a:t>       </a:t>
            </a:r>
            <a:endParaRPr lang="en-US" sz="4000" dirty="0" smtClean="0">
              <a:solidFill>
                <a:schemeClr val="bg1"/>
              </a:solidFill>
            </a:endParaRPr>
          </a:p>
          <a:p>
            <a:r>
              <a:rPr lang="he-IL" sz="4000" dirty="0" smtClean="0">
                <a:solidFill>
                  <a:schemeClr val="bg1"/>
                </a:solidFill>
              </a:rPr>
              <a:t>‎</a:t>
            </a:r>
            <a:r>
              <a:rPr lang="he-IL" sz="4400" dirty="0">
                <a:solidFill>
                  <a:schemeClr val="bg1"/>
                </a:solidFill>
              </a:rPr>
              <a:t>רַבִּי, אַתָּה</a:t>
            </a:r>
            <a:r>
              <a:rPr lang="he-IL" sz="4400" dirty="0">
                <a:solidFill>
                  <a:srgbClr val="FFFF00"/>
                </a:solidFill>
              </a:rPr>
              <a:t> בֶּן־הָאֱלֹהִים</a:t>
            </a:r>
            <a:r>
              <a:rPr lang="he-IL" sz="4400" dirty="0" smtClean="0">
                <a:solidFill>
                  <a:schemeClr val="bg1"/>
                </a:solidFill>
              </a:rPr>
              <a:t>, </a:t>
            </a:r>
            <a:r>
              <a:rPr lang="he-IL" sz="4400" dirty="0">
                <a:solidFill>
                  <a:schemeClr val="bg1"/>
                </a:solidFill>
              </a:rPr>
              <a:t>אַתָּה </a:t>
            </a:r>
            <a:r>
              <a:rPr lang="he-IL" sz="4400" dirty="0">
                <a:solidFill>
                  <a:srgbClr val="FFFF00"/>
                </a:solidFill>
              </a:rPr>
              <a:t>מֶלֶך יִשְׂרָאֵל</a:t>
            </a:r>
            <a:r>
              <a:rPr lang="he-IL" sz="4400" dirty="0">
                <a:solidFill>
                  <a:schemeClr val="bg1"/>
                </a:solidFill>
              </a:rPr>
              <a:t>! </a:t>
            </a:r>
            <a:endParaRPr lang="en-US" sz="1200" dirty="0">
              <a:solidFill>
                <a:schemeClr val="bg1"/>
              </a:solidFill>
            </a:endParaRPr>
          </a:p>
          <a:p>
            <a:r>
              <a:rPr lang="en-US" sz="1200" dirty="0">
                <a:solidFill>
                  <a:schemeClr val="bg1"/>
                </a:solidFill>
              </a:rPr>
              <a:t> </a:t>
            </a:r>
          </a:p>
          <a:p>
            <a:r>
              <a:rPr lang="zh-TW" altLang="en-US" sz="2800" b="1" dirty="0">
                <a:solidFill>
                  <a:schemeClr val="bg1"/>
                </a:solidFill>
              </a:rPr>
              <a:t>賽</a:t>
            </a:r>
            <a:r>
              <a:rPr lang="en-US" sz="2800" b="1" dirty="0">
                <a:solidFill>
                  <a:schemeClr val="bg1"/>
                </a:solidFill>
              </a:rPr>
              <a:t>26:4   </a:t>
            </a:r>
            <a:r>
              <a:rPr lang="en-US" sz="4800" dirty="0">
                <a:solidFill>
                  <a:schemeClr val="bg1"/>
                </a:solidFill>
                <a:latin typeface="Bwhebb" pitchFamily="2" charset="0"/>
              </a:rPr>
              <a:t>`</a:t>
            </a:r>
            <a:r>
              <a:rPr lang="en-US" sz="4800" dirty="0">
                <a:solidFill>
                  <a:srgbClr val="FFFF00"/>
                </a:solidFill>
                <a:latin typeface="Bwhebb" pitchFamily="2" charset="0"/>
              </a:rPr>
              <a:t>~</a:t>
            </a:r>
            <a:r>
              <a:rPr lang="en-US" sz="4800" dirty="0" err="1">
                <a:solidFill>
                  <a:srgbClr val="FFFF00"/>
                </a:solidFill>
                <a:latin typeface="Bwhebb" pitchFamily="2" charset="0"/>
              </a:rPr>
              <a:t>ymi</a:t>
            </a:r>
            <a:r>
              <a:rPr lang="en-US" sz="4800" dirty="0">
                <a:solidFill>
                  <a:srgbClr val="FFFF00"/>
                </a:solidFill>
                <a:latin typeface="Bwhebb" pitchFamily="2" charset="0"/>
              </a:rPr>
              <a:t>(</a:t>
            </a:r>
            <a:r>
              <a:rPr lang="en-US" sz="4800" dirty="0" err="1">
                <a:solidFill>
                  <a:srgbClr val="FFFF00"/>
                </a:solidFill>
                <a:latin typeface="Bwhebb" pitchFamily="2" charset="0"/>
              </a:rPr>
              <a:t>l'A</a:t>
            </a:r>
            <a:r>
              <a:rPr lang="en-US" sz="4800" dirty="0">
                <a:solidFill>
                  <a:srgbClr val="FFFF00"/>
                </a:solidFill>
                <a:latin typeface="Bwhebb" pitchFamily="2" charset="0"/>
              </a:rPr>
              <a:t>[ </a:t>
            </a:r>
            <a:r>
              <a:rPr lang="en-US" sz="4800" dirty="0" err="1">
                <a:solidFill>
                  <a:srgbClr val="FFFF00"/>
                </a:solidFill>
                <a:latin typeface="Bwhebb" pitchFamily="2" charset="0"/>
              </a:rPr>
              <a:t>rWcß</a:t>
            </a:r>
            <a:r>
              <a:rPr lang="en-US" sz="4800" dirty="0">
                <a:solidFill>
                  <a:srgbClr val="FFFF00"/>
                </a:solidFill>
                <a:latin typeface="Bwhebb" pitchFamily="2" charset="0"/>
              </a:rPr>
              <a:t> </a:t>
            </a:r>
            <a:r>
              <a:rPr lang="en-US" sz="4800" dirty="0" err="1">
                <a:solidFill>
                  <a:schemeClr val="bg1"/>
                </a:solidFill>
                <a:latin typeface="Bwhebb" pitchFamily="2" charset="0"/>
              </a:rPr>
              <a:t>hw"ëhy</a:t>
            </a:r>
            <a:r>
              <a:rPr lang="en-US" sz="4800" dirty="0">
                <a:solidFill>
                  <a:schemeClr val="bg1"/>
                </a:solidFill>
                <a:latin typeface="Bwhebb" pitchFamily="2" charset="0"/>
              </a:rPr>
              <a:t>&gt;  </a:t>
            </a:r>
            <a:r>
              <a:rPr lang="en-US" sz="4800" dirty="0" err="1">
                <a:solidFill>
                  <a:schemeClr val="bg1"/>
                </a:solidFill>
                <a:latin typeface="Bwhebb" pitchFamily="2" charset="0"/>
              </a:rPr>
              <a:t>Hy"åB</a:t>
            </a:r>
            <a:r>
              <a:rPr lang="en-US" sz="4800" dirty="0">
                <a:solidFill>
                  <a:schemeClr val="bg1"/>
                </a:solidFill>
                <a:latin typeface="Bwhebb" pitchFamily="2" charset="0"/>
              </a:rPr>
              <a:t>. </a:t>
            </a:r>
            <a:r>
              <a:rPr lang="en-US" sz="4800" dirty="0" err="1">
                <a:solidFill>
                  <a:schemeClr val="bg1"/>
                </a:solidFill>
                <a:latin typeface="Bwhebb" pitchFamily="2" charset="0"/>
              </a:rPr>
              <a:t>yKi</a:t>
            </a:r>
            <a:r>
              <a:rPr lang="en-US" sz="4800" dirty="0">
                <a:solidFill>
                  <a:schemeClr val="bg1"/>
                </a:solidFill>
                <a:latin typeface="Bwhebb" pitchFamily="2" charset="0"/>
              </a:rPr>
              <a:t>… d[;_-</a:t>
            </a:r>
            <a:r>
              <a:rPr lang="en-US" sz="4800" dirty="0" err="1">
                <a:solidFill>
                  <a:schemeClr val="bg1"/>
                </a:solidFill>
                <a:latin typeface="Bwhebb" pitchFamily="2" charset="0"/>
              </a:rPr>
              <a:t>ydE</a:t>
            </a:r>
            <a:r>
              <a:rPr lang="en-US" sz="4800" dirty="0">
                <a:solidFill>
                  <a:schemeClr val="bg1"/>
                </a:solidFill>
                <a:latin typeface="Bwhebb" pitchFamily="2" charset="0"/>
              </a:rPr>
              <a:t>[] </a:t>
            </a:r>
            <a:r>
              <a:rPr lang="en-US" sz="4800" dirty="0" err="1">
                <a:solidFill>
                  <a:schemeClr val="bg1"/>
                </a:solidFill>
                <a:latin typeface="Bwhebb" pitchFamily="2" charset="0"/>
              </a:rPr>
              <a:t>hw"ßhyb</a:t>
            </a:r>
            <a:r>
              <a:rPr lang="en-US" sz="4800" dirty="0">
                <a:solidFill>
                  <a:schemeClr val="bg1"/>
                </a:solidFill>
                <a:latin typeface="Bwhebb" pitchFamily="2" charset="0"/>
              </a:rPr>
              <a:t>;(  </a:t>
            </a:r>
            <a:r>
              <a:rPr lang="en-US" sz="4800" dirty="0" err="1">
                <a:solidFill>
                  <a:schemeClr val="bg1"/>
                </a:solidFill>
                <a:latin typeface="Bwhebb" pitchFamily="2" charset="0"/>
              </a:rPr>
              <a:t>Wxïj.Bi</a:t>
            </a:r>
            <a:r>
              <a:rPr lang="en-US" sz="4800" b="1" baseline="30000" dirty="0">
                <a:solidFill>
                  <a:schemeClr val="bg1"/>
                </a:solidFill>
                <a:latin typeface="Bwhebb" pitchFamily="2" charset="0"/>
              </a:rPr>
              <a:t> </a:t>
            </a:r>
            <a:endParaRPr lang="en-US" sz="4800" dirty="0">
              <a:solidFill>
                <a:schemeClr val="bg1"/>
              </a:solidFill>
              <a:latin typeface="Bwhebb" pitchFamily="2" charset="0"/>
            </a:endParaRPr>
          </a:p>
          <a:p>
            <a:r>
              <a:rPr lang="en-US" sz="2000" dirty="0">
                <a:solidFill>
                  <a:schemeClr val="bg1"/>
                </a:solidFill>
              </a:rPr>
              <a:t>               </a:t>
            </a:r>
            <a:r>
              <a:rPr lang="en-US" sz="2000" dirty="0" smtClean="0">
                <a:solidFill>
                  <a:schemeClr val="bg1"/>
                </a:solidFill>
              </a:rPr>
              <a:t>          </a:t>
            </a:r>
            <a:r>
              <a:rPr lang="zh-TW" altLang="en-US" sz="2000" b="1" dirty="0">
                <a:solidFill>
                  <a:srgbClr val="FFFF00"/>
                </a:solidFill>
              </a:rPr>
              <a:t>永久的</a:t>
            </a:r>
            <a:r>
              <a:rPr lang="en-US" sz="2000" dirty="0">
                <a:solidFill>
                  <a:schemeClr val="bg1"/>
                </a:solidFill>
              </a:rPr>
              <a:t>         </a:t>
            </a:r>
            <a:r>
              <a:rPr lang="zh-TW" altLang="en-US" sz="2000" dirty="0">
                <a:solidFill>
                  <a:schemeClr val="bg1"/>
                </a:solidFill>
              </a:rPr>
              <a:t>磐石 </a:t>
            </a:r>
            <a:r>
              <a:rPr lang="en-US" sz="2000" dirty="0">
                <a:solidFill>
                  <a:schemeClr val="bg1"/>
                </a:solidFill>
              </a:rPr>
              <a:t>    </a:t>
            </a:r>
            <a:r>
              <a:rPr lang="zh-TW" altLang="en-US" sz="2000" dirty="0" smtClean="0">
                <a:solidFill>
                  <a:schemeClr val="bg1"/>
                </a:solidFill>
              </a:rPr>
              <a:t>耶</a:t>
            </a:r>
            <a:r>
              <a:rPr lang="zh-TW" altLang="en-US" sz="2000" dirty="0">
                <a:solidFill>
                  <a:schemeClr val="bg1"/>
                </a:solidFill>
              </a:rPr>
              <a:t>和華 </a:t>
            </a:r>
            <a:r>
              <a:rPr lang="en-US" sz="2000" dirty="0">
                <a:solidFill>
                  <a:schemeClr val="bg1"/>
                </a:solidFill>
              </a:rPr>
              <a:t> </a:t>
            </a:r>
            <a:r>
              <a:rPr lang="en-US" sz="2000" dirty="0" smtClean="0">
                <a:solidFill>
                  <a:schemeClr val="bg1"/>
                </a:solidFill>
              </a:rPr>
              <a:t> </a:t>
            </a:r>
            <a:r>
              <a:rPr lang="zh-TW" altLang="en-US" sz="2000" dirty="0">
                <a:solidFill>
                  <a:schemeClr val="bg1"/>
                </a:solidFill>
              </a:rPr>
              <a:t>在耶和華里</a:t>
            </a:r>
            <a:r>
              <a:rPr lang="en-US" sz="2000" dirty="0">
                <a:solidFill>
                  <a:schemeClr val="bg1"/>
                </a:solidFill>
              </a:rPr>
              <a:t>  </a:t>
            </a:r>
            <a:r>
              <a:rPr lang="zh-TW" altLang="en-US" sz="2000" dirty="0">
                <a:solidFill>
                  <a:schemeClr val="bg1"/>
                </a:solidFill>
              </a:rPr>
              <a:t>因</a:t>
            </a:r>
            <a:r>
              <a:rPr lang="en-US" sz="2000" dirty="0">
                <a:solidFill>
                  <a:schemeClr val="bg1"/>
                </a:solidFill>
              </a:rPr>
              <a:t>       </a:t>
            </a:r>
            <a:r>
              <a:rPr lang="zh-TW" altLang="en-US" sz="2000" dirty="0">
                <a:solidFill>
                  <a:schemeClr val="bg1"/>
                </a:solidFill>
              </a:rPr>
              <a:t>直到永遠</a:t>
            </a:r>
            <a:r>
              <a:rPr lang="en-US" sz="2000" dirty="0">
                <a:solidFill>
                  <a:schemeClr val="bg1"/>
                </a:solidFill>
              </a:rPr>
              <a:t>    </a:t>
            </a:r>
            <a:r>
              <a:rPr lang="en-US" sz="2000" dirty="0" smtClean="0">
                <a:solidFill>
                  <a:schemeClr val="bg1"/>
                </a:solidFill>
              </a:rPr>
              <a:t>    </a:t>
            </a:r>
            <a:r>
              <a:rPr lang="zh-TW" altLang="en-US" sz="2000" dirty="0">
                <a:solidFill>
                  <a:schemeClr val="bg1"/>
                </a:solidFill>
              </a:rPr>
              <a:t>耶和華 </a:t>
            </a:r>
            <a:r>
              <a:rPr lang="en-US" sz="2000" dirty="0">
                <a:solidFill>
                  <a:schemeClr val="bg1"/>
                </a:solidFill>
              </a:rPr>
              <a:t>      </a:t>
            </a:r>
            <a:r>
              <a:rPr lang="zh-TW" altLang="en-US" sz="2000" dirty="0">
                <a:solidFill>
                  <a:schemeClr val="bg1"/>
                </a:solidFill>
              </a:rPr>
              <a:t>你們當倚靠</a:t>
            </a:r>
            <a:endParaRPr lang="en-US" sz="1400" dirty="0">
              <a:solidFill>
                <a:schemeClr val="bg1"/>
              </a:solidFill>
            </a:endParaRPr>
          </a:p>
          <a:p>
            <a:r>
              <a:rPr lang="en-US" b="1" dirty="0">
                <a:solidFill>
                  <a:srgbClr val="FF0000"/>
                </a:solidFill>
              </a:rPr>
              <a:t> </a:t>
            </a:r>
            <a:r>
              <a:rPr lang="en-US" b="1" dirty="0" smtClean="0">
                <a:solidFill>
                  <a:srgbClr val="FF0000"/>
                </a:solidFill>
              </a:rPr>
              <a:t>…………………………………………….</a:t>
            </a:r>
            <a:endParaRPr lang="en-US" sz="1000" b="1" dirty="0" smtClean="0">
              <a:solidFill>
                <a:srgbClr val="FF0000"/>
              </a:solidFill>
            </a:endParaRPr>
          </a:p>
          <a:p>
            <a:endParaRPr lang="en-US" sz="1000" b="1" dirty="0">
              <a:solidFill>
                <a:srgbClr val="FF0000"/>
              </a:solidFill>
            </a:endParaRPr>
          </a:p>
          <a:p>
            <a:pPr algn="ctr"/>
            <a:r>
              <a:rPr lang="en-US" sz="2800" b="1" u="sng" dirty="0">
                <a:solidFill>
                  <a:srgbClr val="FFFF00"/>
                </a:solidFill>
              </a:rPr>
              <a:t>Two Types of Sentence</a:t>
            </a:r>
          </a:p>
          <a:p>
            <a:r>
              <a:rPr lang="en-US" sz="2800" dirty="0" smtClean="0">
                <a:solidFill>
                  <a:srgbClr val="FFFF00"/>
                </a:solidFill>
              </a:rPr>
              <a:t> 1) </a:t>
            </a:r>
            <a:r>
              <a:rPr lang="en-US" sz="2800" b="1" dirty="0" smtClean="0">
                <a:solidFill>
                  <a:srgbClr val="FFFF00"/>
                </a:solidFill>
              </a:rPr>
              <a:t>Nominal </a:t>
            </a:r>
            <a:r>
              <a:rPr lang="en-US" sz="2800" b="1" dirty="0">
                <a:solidFill>
                  <a:srgbClr val="FFFF00"/>
                </a:solidFill>
              </a:rPr>
              <a:t>Sentence </a:t>
            </a:r>
            <a:r>
              <a:rPr lang="zh-TW" altLang="en-US" sz="2800" b="1" dirty="0">
                <a:solidFill>
                  <a:srgbClr val="FFFF00"/>
                </a:solidFill>
              </a:rPr>
              <a:t>名詞性句子</a:t>
            </a:r>
            <a:endParaRPr lang="en-US" sz="2800" b="1" dirty="0">
              <a:solidFill>
                <a:srgbClr val="FFFF00"/>
              </a:solidFill>
            </a:endParaRPr>
          </a:p>
          <a:p>
            <a:r>
              <a:rPr lang="en-US" sz="2800" dirty="0" smtClean="0">
                <a:solidFill>
                  <a:schemeClr val="bg1"/>
                </a:solidFill>
              </a:rPr>
              <a:t>	-The </a:t>
            </a:r>
            <a:r>
              <a:rPr lang="en-US" sz="2800" dirty="0">
                <a:solidFill>
                  <a:schemeClr val="bg1"/>
                </a:solidFill>
              </a:rPr>
              <a:t>predicate is not a finite verb. </a:t>
            </a:r>
            <a:r>
              <a:rPr lang="zh-TW" altLang="en-US" sz="2800" dirty="0">
                <a:solidFill>
                  <a:schemeClr val="bg1"/>
                </a:solidFill>
              </a:rPr>
              <a:t>謂詞不是有限動詞</a:t>
            </a:r>
            <a:r>
              <a:rPr lang="en-US" sz="2800" dirty="0">
                <a:solidFill>
                  <a:schemeClr val="bg1"/>
                </a:solidFill>
              </a:rPr>
              <a:t>.</a:t>
            </a:r>
          </a:p>
          <a:p>
            <a:r>
              <a:rPr lang="en-US" sz="2800" dirty="0" smtClean="0">
                <a:solidFill>
                  <a:schemeClr val="bg1"/>
                </a:solidFill>
              </a:rPr>
              <a:t>	-These </a:t>
            </a:r>
            <a:r>
              <a:rPr lang="en-US" sz="2800" dirty="0">
                <a:solidFill>
                  <a:schemeClr val="bg1"/>
                </a:solidFill>
              </a:rPr>
              <a:t>sentences contain a subject, a non-verbal predicate. </a:t>
            </a:r>
            <a:endParaRPr lang="en-US" sz="2800" dirty="0" smtClean="0">
              <a:solidFill>
                <a:schemeClr val="bg1"/>
              </a:solidFill>
            </a:endParaRPr>
          </a:p>
          <a:p>
            <a:r>
              <a:rPr lang="en-US" altLang="zh-TW" sz="2800" dirty="0">
                <a:solidFill>
                  <a:schemeClr val="bg1"/>
                </a:solidFill>
              </a:rPr>
              <a:t> </a:t>
            </a:r>
            <a:r>
              <a:rPr lang="en-US" altLang="zh-TW" sz="2800" dirty="0" smtClean="0">
                <a:solidFill>
                  <a:schemeClr val="bg1"/>
                </a:solidFill>
              </a:rPr>
              <a:t> </a:t>
            </a:r>
            <a:r>
              <a:rPr lang="zh-TW" altLang="en-US" sz="2800" dirty="0" smtClean="0">
                <a:solidFill>
                  <a:schemeClr val="bg1"/>
                </a:solidFill>
              </a:rPr>
              <a:t>這</a:t>
            </a:r>
            <a:r>
              <a:rPr lang="zh-TW" altLang="en-US" sz="2800" dirty="0">
                <a:solidFill>
                  <a:schemeClr val="bg1"/>
                </a:solidFill>
              </a:rPr>
              <a:t>些句子包含一個主語，一個非動詞的謂詞</a:t>
            </a:r>
            <a:r>
              <a:rPr lang="en-US" sz="2800" dirty="0">
                <a:solidFill>
                  <a:schemeClr val="bg1"/>
                </a:solidFill>
              </a:rPr>
              <a:t>.</a:t>
            </a:r>
          </a:p>
          <a:p>
            <a:r>
              <a:rPr lang="en-US" sz="2800" dirty="0">
                <a:solidFill>
                  <a:schemeClr val="bg1"/>
                </a:solidFill>
              </a:rPr>
              <a:t> </a:t>
            </a:r>
            <a:r>
              <a:rPr lang="en-US" sz="2800" dirty="0" smtClean="0">
                <a:solidFill>
                  <a:srgbClr val="FFFF00"/>
                </a:solidFill>
              </a:rPr>
              <a:t>2) </a:t>
            </a:r>
            <a:r>
              <a:rPr lang="en-US" sz="2800" b="1" dirty="0" smtClean="0">
                <a:solidFill>
                  <a:srgbClr val="FFFF00"/>
                </a:solidFill>
              </a:rPr>
              <a:t>Sentence </a:t>
            </a:r>
            <a:r>
              <a:rPr lang="en-US" sz="2800" b="1" dirty="0">
                <a:solidFill>
                  <a:srgbClr val="FFFF00"/>
                </a:solidFill>
              </a:rPr>
              <a:t>with finite </a:t>
            </a:r>
            <a:r>
              <a:rPr lang="en-US" sz="2800" b="1" dirty="0" smtClean="0">
                <a:solidFill>
                  <a:srgbClr val="FFFF00"/>
                </a:solidFill>
              </a:rPr>
              <a:t>verbs </a:t>
            </a:r>
            <a:r>
              <a:rPr lang="zh-TW" altLang="en-US" sz="2800" b="1" dirty="0" smtClean="0">
                <a:solidFill>
                  <a:srgbClr val="FFFF00"/>
                </a:solidFill>
              </a:rPr>
              <a:t>包</a:t>
            </a:r>
            <a:r>
              <a:rPr lang="zh-TW" altLang="en-US" sz="2800" b="1" dirty="0">
                <a:solidFill>
                  <a:srgbClr val="FFFF00"/>
                </a:solidFill>
              </a:rPr>
              <a:t>含有限動詞的句子</a:t>
            </a:r>
            <a:endParaRPr lang="en-US" sz="2800" dirty="0">
              <a:solidFill>
                <a:srgbClr val="FFFF00"/>
              </a:solidFill>
            </a:endParaRPr>
          </a:p>
          <a:p>
            <a:r>
              <a:rPr lang="en-US" sz="2800" dirty="0" smtClean="0">
                <a:solidFill>
                  <a:schemeClr val="bg1"/>
                </a:solidFill>
              </a:rPr>
              <a:t>	-The </a:t>
            </a:r>
            <a:r>
              <a:rPr lang="en-US" sz="2800" dirty="0">
                <a:solidFill>
                  <a:schemeClr val="bg1"/>
                </a:solidFill>
              </a:rPr>
              <a:t>predicate is a verb. </a:t>
            </a:r>
            <a:r>
              <a:rPr lang="zh-TW" altLang="en-US" sz="2800" dirty="0">
                <a:solidFill>
                  <a:schemeClr val="bg1"/>
                </a:solidFill>
              </a:rPr>
              <a:t>謂詞是動</a:t>
            </a:r>
            <a:r>
              <a:rPr lang="zh-TW" altLang="en-US" sz="2800" dirty="0" smtClean="0">
                <a:solidFill>
                  <a:schemeClr val="bg1"/>
                </a:solidFill>
              </a:rPr>
              <a:t>詞</a:t>
            </a:r>
            <a:endParaRPr lang="en-US" altLang="zh-TW" sz="2800" dirty="0" smtClean="0">
              <a:solidFill>
                <a:schemeClr val="bg1"/>
              </a:solidFill>
            </a:endParaRPr>
          </a:p>
          <a:p>
            <a:endParaRPr lang="en-US" sz="2800" dirty="0">
              <a:solidFill>
                <a:schemeClr val="bg1"/>
              </a:solidFill>
            </a:endParaRPr>
          </a:p>
        </p:txBody>
      </p:sp>
    </p:spTree>
    <p:extLst>
      <p:ext uri="{BB962C8B-B14F-4D97-AF65-F5344CB8AC3E}">
        <p14:creationId xmlns:p14="http://schemas.microsoft.com/office/powerpoint/2010/main" val="301200479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050" y="116632"/>
            <a:ext cx="11737304" cy="6340197"/>
          </a:xfrm>
          <a:prstGeom prst="rect">
            <a:avLst/>
          </a:prstGeom>
          <a:solidFill>
            <a:srgbClr val="002060"/>
          </a:solidFill>
        </p:spPr>
        <p:txBody>
          <a:bodyPr wrap="square">
            <a:spAutoFit/>
          </a:bodyPr>
          <a:lstStyle/>
          <a:p>
            <a:r>
              <a:rPr lang="en-US" sz="1600" dirty="0"/>
              <a:t> </a:t>
            </a:r>
            <a:endParaRPr lang="en-US" sz="1600" dirty="0">
              <a:solidFill>
                <a:schemeClr val="bg1"/>
              </a:solidFill>
            </a:endParaRPr>
          </a:p>
          <a:p>
            <a:pPr algn="ctr"/>
            <a:r>
              <a:rPr lang="en-US" sz="2800" b="1" dirty="0" smtClean="0">
                <a:solidFill>
                  <a:srgbClr val="FFFF00"/>
                </a:solidFill>
              </a:rPr>
              <a:t>Nominal </a:t>
            </a:r>
            <a:r>
              <a:rPr lang="en-US" sz="2800" b="1" dirty="0">
                <a:solidFill>
                  <a:srgbClr val="FFFF00"/>
                </a:solidFill>
              </a:rPr>
              <a:t>Sentence </a:t>
            </a:r>
            <a:r>
              <a:rPr lang="zh-TW" altLang="en-US" sz="2800" b="1" dirty="0">
                <a:solidFill>
                  <a:srgbClr val="FFFF00"/>
                </a:solidFill>
              </a:rPr>
              <a:t>名詞性句子</a:t>
            </a:r>
            <a:endParaRPr lang="en-US" sz="1000" b="1" dirty="0">
              <a:solidFill>
                <a:srgbClr val="FFFF00"/>
              </a:solidFill>
            </a:endParaRPr>
          </a:p>
          <a:p>
            <a:r>
              <a:rPr lang="en-US" sz="1000" dirty="0"/>
              <a:t> </a:t>
            </a:r>
            <a:endParaRPr lang="en-US" sz="1000" dirty="0">
              <a:solidFill>
                <a:schemeClr val="bg1"/>
              </a:solidFill>
            </a:endParaRPr>
          </a:p>
          <a:p>
            <a:r>
              <a:rPr lang="he-IL" sz="4400" dirty="0">
                <a:solidFill>
                  <a:schemeClr val="bg1"/>
                </a:solidFill>
              </a:rPr>
              <a:t>מֶלֶך </a:t>
            </a:r>
            <a:r>
              <a:rPr lang="he-IL" sz="4400" dirty="0" smtClean="0">
                <a:solidFill>
                  <a:schemeClr val="bg1"/>
                </a:solidFill>
              </a:rPr>
              <a:t>יִשְׂרָאֵל</a:t>
            </a:r>
            <a:r>
              <a:rPr lang="en-US" sz="4400" dirty="0" smtClean="0">
                <a:solidFill>
                  <a:schemeClr val="bg1"/>
                </a:solidFill>
              </a:rPr>
              <a:t> </a:t>
            </a:r>
            <a:r>
              <a:rPr lang="he-IL" sz="4400" dirty="0" smtClean="0">
                <a:solidFill>
                  <a:schemeClr val="bg1"/>
                </a:solidFill>
              </a:rPr>
              <a:t>יֵשׁוּעַ</a:t>
            </a:r>
            <a:r>
              <a:rPr lang="en-US" sz="4400" dirty="0" smtClean="0">
                <a:solidFill>
                  <a:schemeClr val="bg1"/>
                </a:solidFill>
              </a:rPr>
              <a:t>              </a:t>
            </a:r>
            <a:r>
              <a:rPr lang="he-IL" sz="4400" dirty="0">
                <a:solidFill>
                  <a:schemeClr val="bg1"/>
                </a:solidFill>
              </a:rPr>
              <a:t>הַמָּשִׁיחַ</a:t>
            </a:r>
            <a:r>
              <a:rPr lang="en-US" sz="4400" dirty="0">
                <a:solidFill>
                  <a:schemeClr val="bg1"/>
                </a:solidFill>
              </a:rPr>
              <a:t> </a:t>
            </a:r>
            <a:r>
              <a:rPr lang="he-IL" sz="4400" dirty="0">
                <a:solidFill>
                  <a:schemeClr val="bg1"/>
                </a:solidFill>
              </a:rPr>
              <a:t>יֵשׁוּעַ</a:t>
            </a:r>
            <a:endParaRPr lang="en-US" sz="4400" dirty="0">
              <a:solidFill>
                <a:schemeClr val="bg1"/>
              </a:solidFill>
            </a:endParaRPr>
          </a:p>
          <a:p>
            <a:r>
              <a:rPr lang="he-IL" sz="4400" dirty="0" smtClean="0">
                <a:solidFill>
                  <a:schemeClr val="bg1"/>
                </a:solidFill>
              </a:rPr>
              <a:t>‎בֶּן־הָאֱלֹהִים</a:t>
            </a:r>
            <a:r>
              <a:rPr lang="en-US" sz="4400" dirty="0" smtClean="0">
                <a:solidFill>
                  <a:schemeClr val="bg1"/>
                </a:solidFill>
              </a:rPr>
              <a:t> </a:t>
            </a:r>
            <a:r>
              <a:rPr lang="he-IL" sz="4400" dirty="0">
                <a:solidFill>
                  <a:schemeClr val="bg1"/>
                </a:solidFill>
              </a:rPr>
              <a:t>יֵשׁוּעַ</a:t>
            </a:r>
            <a:endParaRPr lang="en-US" sz="4400" dirty="0">
              <a:solidFill>
                <a:schemeClr val="bg1"/>
              </a:solidFill>
            </a:endParaRPr>
          </a:p>
          <a:p>
            <a:r>
              <a:rPr lang="he-IL" sz="4400" dirty="0" smtClean="0">
                <a:solidFill>
                  <a:schemeClr val="bg1"/>
                </a:solidFill>
              </a:rPr>
              <a:t>שְׁמוֹ יֵשׁוּעַ </a:t>
            </a:r>
            <a:r>
              <a:rPr lang="en-US" sz="4400" dirty="0" smtClean="0">
                <a:solidFill>
                  <a:schemeClr val="bg1"/>
                </a:solidFill>
              </a:rPr>
              <a:t>        </a:t>
            </a:r>
            <a:r>
              <a:rPr lang="he-IL" sz="4400" dirty="0">
                <a:solidFill>
                  <a:schemeClr val="bg1"/>
                </a:solidFill>
              </a:rPr>
              <a:t>יֵשׁוּעַ</a:t>
            </a:r>
            <a:r>
              <a:rPr lang="en-US" sz="4400" dirty="0">
                <a:solidFill>
                  <a:schemeClr val="bg1"/>
                </a:solidFill>
              </a:rPr>
              <a:t> </a:t>
            </a:r>
            <a:r>
              <a:rPr lang="he-IL" sz="4400" dirty="0">
                <a:solidFill>
                  <a:schemeClr val="bg1"/>
                </a:solidFill>
              </a:rPr>
              <a:t> שִׁמְךָ</a:t>
            </a:r>
            <a:endParaRPr lang="en-US" sz="4400" dirty="0">
              <a:solidFill>
                <a:schemeClr val="bg1"/>
              </a:solidFill>
            </a:endParaRPr>
          </a:p>
          <a:p>
            <a:r>
              <a:rPr lang="he-IL" sz="4400" dirty="0" smtClean="0">
                <a:solidFill>
                  <a:schemeClr val="bg1"/>
                </a:solidFill>
              </a:rPr>
              <a:t>יֵשׁוּעַ </a:t>
            </a:r>
            <a:r>
              <a:rPr lang="he-IL" sz="4400" dirty="0">
                <a:solidFill>
                  <a:schemeClr val="bg1"/>
                </a:solidFill>
              </a:rPr>
              <a:t>שְׁמוֹ </a:t>
            </a:r>
            <a:r>
              <a:rPr lang="en-US" sz="4400" dirty="0">
                <a:solidFill>
                  <a:schemeClr val="bg1"/>
                </a:solidFill>
              </a:rPr>
              <a:t>      </a:t>
            </a:r>
            <a:r>
              <a:rPr lang="he-IL" sz="4400" dirty="0">
                <a:solidFill>
                  <a:schemeClr val="bg1"/>
                </a:solidFill>
              </a:rPr>
              <a:t>שִׁמְךָ יִשְׂרָאֵל </a:t>
            </a:r>
            <a:r>
              <a:rPr lang="en-US" sz="4400" dirty="0">
                <a:solidFill>
                  <a:schemeClr val="bg1"/>
                </a:solidFill>
              </a:rPr>
              <a:t>   </a:t>
            </a:r>
          </a:p>
          <a:p>
            <a:r>
              <a:rPr lang="he-IL" sz="4400" dirty="0" smtClean="0">
                <a:solidFill>
                  <a:srgbClr val="FFFF00"/>
                </a:solidFill>
              </a:rPr>
              <a:t>עֶזְרָא</a:t>
            </a:r>
            <a:r>
              <a:rPr lang="en-US" sz="4400" dirty="0" smtClean="0">
                <a:solidFill>
                  <a:srgbClr val="FFFF00"/>
                </a:solidFill>
              </a:rPr>
              <a:t> </a:t>
            </a:r>
            <a:r>
              <a:rPr lang="he-IL" sz="4400" dirty="0">
                <a:solidFill>
                  <a:srgbClr val="FFFF00"/>
                </a:solidFill>
              </a:rPr>
              <a:t>שְׁמִי</a:t>
            </a:r>
            <a:endParaRPr lang="en-US" sz="4400" dirty="0">
              <a:solidFill>
                <a:srgbClr val="FFFF00"/>
              </a:solidFill>
            </a:endParaRPr>
          </a:p>
          <a:p>
            <a:r>
              <a:rPr lang="en-US" sz="4400" dirty="0" smtClean="0">
                <a:solidFill>
                  <a:schemeClr val="bg1"/>
                </a:solidFill>
              </a:rPr>
              <a:t>   </a:t>
            </a:r>
            <a:r>
              <a:rPr lang="he-IL" sz="4400" dirty="0" smtClean="0">
                <a:solidFill>
                  <a:schemeClr val="bg1"/>
                </a:solidFill>
              </a:rPr>
              <a:t>מֹשֶׁה</a:t>
            </a:r>
            <a:r>
              <a:rPr lang="en-US" sz="4400" dirty="0" smtClean="0">
                <a:solidFill>
                  <a:schemeClr val="bg1"/>
                </a:solidFill>
              </a:rPr>
              <a:t>         </a:t>
            </a:r>
            <a:r>
              <a:rPr lang="he-IL" sz="4400" dirty="0" smtClean="0">
                <a:solidFill>
                  <a:schemeClr val="bg1"/>
                </a:solidFill>
              </a:rPr>
              <a:t> אַבְרָהָם</a:t>
            </a:r>
            <a:r>
              <a:rPr lang="en-US" sz="4400" dirty="0" smtClean="0">
                <a:solidFill>
                  <a:schemeClr val="bg1"/>
                </a:solidFill>
              </a:rPr>
              <a:t>             </a:t>
            </a:r>
            <a:r>
              <a:rPr lang="he-IL" sz="4400" dirty="0" smtClean="0">
                <a:solidFill>
                  <a:schemeClr val="bg1"/>
                </a:solidFill>
              </a:rPr>
              <a:t>יַעֲקֹב</a:t>
            </a:r>
            <a:endParaRPr lang="en-US" sz="4400" dirty="0" smtClean="0">
              <a:solidFill>
                <a:schemeClr val="bg1"/>
              </a:solidFill>
            </a:endParaRPr>
          </a:p>
          <a:p>
            <a:r>
              <a:rPr lang="en-US" sz="4400" dirty="0">
                <a:solidFill>
                  <a:schemeClr val="bg1"/>
                </a:solidFill>
              </a:rPr>
              <a:t> </a:t>
            </a:r>
            <a:r>
              <a:rPr lang="he-IL" sz="4400" dirty="0" smtClean="0">
                <a:solidFill>
                  <a:srgbClr val="FFFF00"/>
                </a:solidFill>
              </a:rPr>
              <a:t>שָׂרָה</a:t>
            </a:r>
            <a:r>
              <a:rPr lang="en-US" sz="4400" dirty="0" smtClean="0">
                <a:solidFill>
                  <a:srgbClr val="FFFF00"/>
                </a:solidFill>
              </a:rPr>
              <a:t> </a:t>
            </a:r>
            <a:r>
              <a:rPr lang="he-IL" sz="4400" dirty="0">
                <a:solidFill>
                  <a:srgbClr val="FFFF00"/>
                </a:solidFill>
              </a:rPr>
              <a:t>שְׁמִי</a:t>
            </a:r>
            <a:endParaRPr lang="en-US" sz="4400" dirty="0">
              <a:solidFill>
                <a:srgbClr val="FFFF00"/>
              </a:solidFill>
            </a:endParaRPr>
          </a:p>
          <a:p>
            <a:r>
              <a:rPr lang="he-IL" sz="4400" dirty="0" smtClean="0">
                <a:solidFill>
                  <a:schemeClr val="bg1"/>
                </a:solidFill>
              </a:rPr>
              <a:t>דְּבוֹרָה </a:t>
            </a:r>
            <a:r>
              <a:rPr lang="en-US" sz="4400" dirty="0" smtClean="0">
                <a:solidFill>
                  <a:schemeClr val="bg1"/>
                </a:solidFill>
              </a:rPr>
              <a:t>       </a:t>
            </a:r>
            <a:r>
              <a:rPr lang="he-IL" sz="4400" dirty="0">
                <a:solidFill>
                  <a:schemeClr val="bg1"/>
                </a:solidFill>
              </a:rPr>
              <a:t>חַנָּה   </a:t>
            </a:r>
            <a:r>
              <a:rPr lang="en-US" sz="4400" dirty="0">
                <a:solidFill>
                  <a:schemeClr val="bg1"/>
                </a:solidFill>
              </a:rPr>
              <a:t>          </a:t>
            </a:r>
            <a:r>
              <a:rPr lang="he-IL" sz="4400" dirty="0" smtClean="0">
                <a:solidFill>
                  <a:schemeClr val="bg1"/>
                </a:solidFill>
              </a:rPr>
              <a:t>אֲבִיגַיִל</a:t>
            </a:r>
            <a:endParaRPr lang="en-US" sz="2800" dirty="0" smtClean="0">
              <a:solidFill>
                <a:schemeClr val="bg1"/>
              </a:solidFill>
            </a:endParaRPr>
          </a:p>
        </p:txBody>
      </p:sp>
    </p:spTree>
    <p:extLst>
      <p:ext uri="{BB962C8B-B14F-4D97-AF65-F5344CB8AC3E}">
        <p14:creationId xmlns:p14="http://schemas.microsoft.com/office/powerpoint/2010/main" val="21574282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A Brief History of the Hebrew Langu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6" y="332656"/>
            <a:ext cx="10228552" cy="630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41552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7748" y="51741"/>
            <a:ext cx="11881320" cy="3477875"/>
          </a:xfrm>
          <a:prstGeom prst="rect">
            <a:avLst/>
          </a:prstGeom>
          <a:solidFill>
            <a:srgbClr val="002060"/>
          </a:solidFill>
        </p:spPr>
        <p:txBody>
          <a:bodyPr wrap="square">
            <a:spAutoFit/>
          </a:bodyPr>
          <a:lstStyle/>
          <a:p>
            <a:r>
              <a:rPr lang="en-US" sz="2800" dirty="0">
                <a:solidFill>
                  <a:schemeClr val="bg1"/>
                </a:solidFill>
              </a:rPr>
              <a:t> </a:t>
            </a:r>
            <a:r>
              <a:rPr lang="en-US" sz="2800" dirty="0" smtClean="0">
                <a:solidFill>
                  <a:srgbClr val="FFFF00"/>
                </a:solidFill>
              </a:rPr>
              <a:t>     </a:t>
            </a:r>
            <a:r>
              <a:rPr lang="en-US" sz="2800" b="1" dirty="0" smtClean="0">
                <a:solidFill>
                  <a:srgbClr val="FFFF00"/>
                </a:solidFill>
              </a:rPr>
              <a:t>Genesis </a:t>
            </a:r>
            <a:r>
              <a:rPr lang="en-US" sz="2800" b="1" dirty="0">
                <a:solidFill>
                  <a:srgbClr val="FFFF00"/>
                </a:solidFill>
              </a:rPr>
              <a:t>46:11-12, </a:t>
            </a:r>
            <a:r>
              <a:rPr lang="en-US" sz="2800" b="1" dirty="0" smtClean="0">
                <a:solidFill>
                  <a:srgbClr val="FFFF00"/>
                </a:solidFill>
              </a:rPr>
              <a:t>19  / </a:t>
            </a:r>
            <a:r>
              <a:rPr lang="zh-TW" altLang="en-US" sz="2800" b="1" dirty="0">
                <a:solidFill>
                  <a:srgbClr val="FFFF00"/>
                </a:solidFill>
              </a:rPr>
              <a:t> </a:t>
            </a:r>
            <a:r>
              <a:rPr lang="zh-TW" altLang="en-US" sz="2800" b="1" dirty="0" smtClean="0">
                <a:solidFill>
                  <a:srgbClr val="FFFF00"/>
                </a:solidFill>
              </a:rPr>
              <a:t>創</a:t>
            </a:r>
            <a:r>
              <a:rPr lang="zh-TW" altLang="en-US" sz="2800" b="1" dirty="0">
                <a:solidFill>
                  <a:srgbClr val="FFFF00"/>
                </a:solidFill>
              </a:rPr>
              <a:t>世記</a:t>
            </a:r>
            <a:r>
              <a:rPr lang="en-US" sz="2800" b="1" dirty="0">
                <a:solidFill>
                  <a:srgbClr val="FFFF00"/>
                </a:solidFill>
              </a:rPr>
              <a:t> 46: 11-12, </a:t>
            </a:r>
            <a:r>
              <a:rPr lang="en-US" sz="2800" b="1" dirty="0" smtClean="0">
                <a:solidFill>
                  <a:srgbClr val="FFFF00"/>
                </a:solidFill>
              </a:rPr>
              <a:t>19</a:t>
            </a:r>
            <a:endParaRPr lang="en-US" sz="2800" dirty="0">
              <a:solidFill>
                <a:srgbClr val="FFFF00"/>
              </a:solidFill>
            </a:endParaRPr>
          </a:p>
          <a:p>
            <a:r>
              <a:rPr lang="en-US" sz="4800" dirty="0" smtClean="0">
                <a:solidFill>
                  <a:schemeClr val="bg1"/>
                </a:solidFill>
                <a:latin typeface="Bwhebb" pitchFamily="2" charset="0"/>
              </a:rPr>
              <a:t>       `</a:t>
            </a:r>
            <a:r>
              <a:rPr lang="en-US" sz="4800" dirty="0" err="1">
                <a:solidFill>
                  <a:schemeClr val="bg1"/>
                </a:solidFill>
                <a:latin typeface="Bwhebb" pitchFamily="2" charset="0"/>
              </a:rPr>
              <a:t>yrI</a:t>
            </a:r>
            <a:r>
              <a:rPr lang="en-US" sz="4800" dirty="0">
                <a:solidFill>
                  <a:schemeClr val="bg1"/>
                </a:solidFill>
                <a:latin typeface="Bwhebb" pitchFamily="2" charset="0"/>
              </a:rPr>
              <a:t>)</a:t>
            </a:r>
            <a:r>
              <a:rPr lang="en-US" sz="4800" dirty="0" err="1">
                <a:solidFill>
                  <a:schemeClr val="bg1"/>
                </a:solidFill>
                <a:latin typeface="Bwhebb" pitchFamily="2" charset="0"/>
              </a:rPr>
              <a:t>r"m.W</a:t>
            </a:r>
            <a:r>
              <a:rPr lang="en-US" sz="4800" dirty="0">
                <a:solidFill>
                  <a:schemeClr val="bg1"/>
                </a:solidFill>
                <a:latin typeface="Bwhebb" pitchFamily="2" charset="0"/>
              </a:rPr>
              <a:t> </a:t>
            </a:r>
            <a:r>
              <a:rPr lang="en-US" sz="4800" dirty="0" err="1">
                <a:solidFill>
                  <a:schemeClr val="bg1"/>
                </a:solidFill>
                <a:latin typeface="Bwhebb" pitchFamily="2" charset="0"/>
              </a:rPr>
              <a:t>th'Þq</a:t>
            </a:r>
            <a:r>
              <a:rPr lang="en-US" sz="4800" dirty="0">
                <a:solidFill>
                  <a:schemeClr val="bg1"/>
                </a:solidFill>
                <a:latin typeface="Bwhebb" pitchFamily="2" charset="0"/>
              </a:rPr>
              <a:t>. !</a:t>
            </a:r>
            <a:r>
              <a:rPr lang="en-US" sz="4800" dirty="0" err="1" smtClean="0">
                <a:solidFill>
                  <a:schemeClr val="bg1"/>
                </a:solidFill>
                <a:latin typeface="Bwhebb" pitchFamily="2" charset="0"/>
              </a:rPr>
              <a:t>Avr</a:t>
            </a:r>
            <a:r>
              <a:rPr lang="en-US" sz="4800" dirty="0" smtClean="0">
                <a:solidFill>
                  <a:schemeClr val="bg1"/>
                </a:solidFill>
                <a:latin typeface="Bwhebb" pitchFamily="2" charset="0"/>
              </a:rPr>
              <a:t>&gt;GE </a:t>
            </a:r>
            <a:r>
              <a:rPr lang="en-US" sz="4800" dirty="0" err="1">
                <a:solidFill>
                  <a:srgbClr val="FFFF00"/>
                </a:solidFill>
                <a:latin typeface="Bwhebb" pitchFamily="2" charset="0"/>
              </a:rPr>
              <a:t>ywI+le</a:t>
            </a:r>
            <a:r>
              <a:rPr lang="en-US" sz="4800" dirty="0">
                <a:solidFill>
                  <a:srgbClr val="FFFF00"/>
                </a:solidFill>
                <a:latin typeface="Bwhebb" pitchFamily="2" charset="0"/>
              </a:rPr>
              <a:t> </a:t>
            </a:r>
            <a:r>
              <a:rPr lang="en-US" sz="4800" dirty="0" err="1">
                <a:solidFill>
                  <a:srgbClr val="FFFF00"/>
                </a:solidFill>
                <a:latin typeface="Bwhebb" pitchFamily="2" charset="0"/>
              </a:rPr>
              <a:t>ynEßb.</a:t>
            </a:r>
            <a:r>
              <a:rPr lang="en-US" sz="4800" dirty="0" err="1">
                <a:solidFill>
                  <a:schemeClr val="bg1"/>
                </a:solidFill>
                <a:latin typeface="Bwhebb" pitchFamily="2" charset="0"/>
              </a:rPr>
              <a:t>W</a:t>
            </a:r>
            <a:r>
              <a:rPr lang="en-US" sz="4800" b="1" baseline="30000" dirty="0">
                <a:solidFill>
                  <a:schemeClr val="bg1"/>
                </a:solidFill>
                <a:latin typeface="Bwhebb" pitchFamily="2" charset="0"/>
              </a:rPr>
              <a:t>   </a:t>
            </a:r>
            <a:r>
              <a:rPr lang="en-US" sz="4800" dirty="0">
                <a:solidFill>
                  <a:schemeClr val="bg1"/>
                </a:solidFill>
                <a:latin typeface="Bwhebb" pitchFamily="2" charset="0"/>
              </a:rPr>
              <a:t>11</a:t>
            </a:r>
          </a:p>
          <a:p>
            <a:r>
              <a:rPr lang="en-US" sz="4800" dirty="0" err="1">
                <a:solidFill>
                  <a:schemeClr val="bg1"/>
                </a:solidFill>
                <a:latin typeface="Bwhebb" pitchFamily="2" charset="0"/>
              </a:rPr>
              <a:t>xr;z</a:t>
            </a:r>
            <a:r>
              <a:rPr lang="en-US" sz="4800" dirty="0">
                <a:solidFill>
                  <a:schemeClr val="bg1"/>
                </a:solidFill>
                <a:latin typeface="Bwhebb" pitchFamily="2" charset="0"/>
              </a:rPr>
              <a:t>"+w" #r&lt;</a:t>
            </a:r>
            <a:r>
              <a:rPr lang="en-US" sz="4800" dirty="0" err="1">
                <a:solidFill>
                  <a:schemeClr val="bg1"/>
                </a:solidFill>
                <a:latin typeface="Bwhebb" pitchFamily="2" charset="0"/>
              </a:rPr>
              <a:t>p,äw</a:t>
            </a:r>
            <a:r>
              <a:rPr lang="en-US" sz="4800" dirty="0">
                <a:solidFill>
                  <a:schemeClr val="bg1"/>
                </a:solidFill>
                <a:latin typeface="Bwhebb" pitchFamily="2" charset="0"/>
              </a:rPr>
              <a:t>" </a:t>
            </a:r>
            <a:r>
              <a:rPr lang="en-US" sz="4800" dirty="0" err="1">
                <a:solidFill>
                  <a:schemeClr val="bg1"/>
                </a:solidFill>
                <a:latin typeface="Bwhebb" pitchFamily="2" charset="0"/>
              </a:rPr>
              <a:t>hl'Þvew</a:t>
            </a:r>
            <a:r>
              <a:rPr lang="en-US" sz="4800" dirty="0">
                <a:solidFill>
                  <a:schemeClr val="bg1"/>
                </a:solidFill>
                <a:latin typeface="Bwhebb" pitchFamily="2" charset="0"/>
              </a:rPr>
              <a:t>&gt; !</a:t>
            </a:r>
            <a:r>
              <a:rPr lang="en-US" sz="4800" dirty="0" err="1" smtClean="0">
                <a:solidFill>
                  <a:schemeClr val="bg1"/>
                </a:solidFill>
                <a:latin typeface="Bwhebb" pitchFamily="2" charset="0"/>
              </a:rPr>
              <a:t>n"Aaw</a:t>
            </a:r>
            <a:r>
              <a:rPr lang="en-US" sz="4800" dirty="0">
                <a:solidFill>
                  <a:schemeClr val="bg1"/>
                </a:solidFill>
                <a:latin typeface="Bwhebb" pitchFamily="2" charset="0"/>
              </a:rPr>
              <a:t>&gt; r[</a:t>
            </a:r>
            <a:r>
              <a:rPr lang="en-US" sz="4800" dirty="0" err="1">
                <a:solidFill>
                  <a:schemeClr val="bg1"/>
                </a:solidFill>
                <a:latin typeface="Bwhebb" pitchFamily="2" charset="0"/>
              </a:rPr>
              <a:t>Eô</a:t>
            </a:r>
            <a:r>
              <a:rPr lang="en-US" sz="4800" dirty="0">
                <a:solidFill>
                  <a:schemeClr val="bg1"/>
                </a:solidFill>
                <a:latin typeface="Bwhebb" pitchFamily="2" charset="0"/>
              </a:rPr>
              <a:t> </a:t>
            </a:r>
            <a:r>
              <a:rPr lang="en-US" sz="4800" dirty="0" err="1">
                <a:solidFill>
                  <a:srgbClr val="FFFF00"/>
                </a:solidFill>
                <a:latin typeface="Bwhebb" pitchFamily="2" charset="0"/>
              </a:rPr>
              <a:t>hd</a:t>
            </a:r>
            <a:r>
              <a:rPr lang="en-US" sz="4800" dirty="0">
                <a:solidFill>
                  <a:srgbClr val="FFFF00"/>
                </a:solidFill>
                <a:latin typeface="Bwhebb" pitchFamily="2" charset="0"/>
              </a:rPr>
              <a:t>"ªWhy&gt; </a:t>
            </a:r>
            <a:r>
              <a:rPr lang="en-US" sz="4800" dirty="0" err="1">
                <a:solidFill>
                  <a:srgbClr val="FFFF00"/>
                </a:solidFill>
                <a:latin typeface="Bwhebb" pitchFamily="2" charset="0"/>
              </a:rPr>
              <a:t>ynEåb.</a:t>
            </a:r>
            <a:r>
              <a:rPr lang="en-US" sz="4800" dirty="0" err="1">
                <a:solidFill>
                  <a:schemeClr val="bg1"/>
                </a:solidFill>
                <a:latin typeface="Bwhebb" pitchFamily="2" charset="0"/>
              </a:rPr>
              <a:t>W</a:t>
            </a:r>
            <a:r>
              <a:rPr lang="en-US" sz="4800" b="1" baseline="30000" dirty="0">
                <a:solidFill>
                  <a:schemeClr val="bg1"/>
                </a:solidFill>
                <a:latin typeface="Bwhebb" pitchFamily="2" charset="0"/>
              </a:rPr>
              <a:t>   </a:t>
            </a:r>
            <a:r>
              <a:rPr lang="en-US" sz="4800" dirty="0">
                <a:solidFill>
                  <a:schemeClr val="bg1"/>
                </a:solidFill>
                <a:latin typeface="Bwhebb" pitchFamily="2" charset="0"/>
              </a:rPr>
              <a:t>12</a:t>
            </a:r>
          </a:p>
          <a:p>
            <a:r>
              <a:rPr lang="en-US" sz="4800" dirty="0">
                <a:solidFill>
                  <a:schemeClr val="bg1"/>
                </a:solidFill>
                <a:latin typeface="Bwhebb" pitchFamily="2" charset="0"/>
              </a:rPr>
              <a:t>`</a:t>
            </a:r>
            <a:r>
              <a:rPr lang="en-US" sz="4800" dirty="0" err="1">
                <a:solidFill>
                  <a:schemeClr val="bg1"/>
                </a:solidFill>
                <a:latin typeface="Bwhebb" pitchFamily="2" charset="0"/>
              </a:rPr>
              <a:t>lWm</a:t>
            </a:r>
            <a:r>
              <a:rPr lang="en-US" sz="4800" dirty="0">
                <a:solidFill>
                  <a:schemeClr val="bg1"/>
                </a:solidFill>
                <a:latin typeface="Bwhebb" pitchFamily="2" charset="0"/>
              </a:rPr>
              <a:t>)</a:t>
            </a:r>
            <a:r>
              <a:rPr lang="en-US" sz="4800" dirty="0" err="1">
                <a:solidFill>
                  <a:schemeClr val="bg1"/>
                </a:solidFill>
                <a:latin typeface="Bwhebb" pitchFamily="2" charset="0"/>
              </a:rPr>
              <a:t>x'w</a:t>
            </a:r>
            <a:r>
              <a:rPr lang="en-US" sz="4800" dirty="0">
                <a:solidFill>
                  <a:schemeClr val="bg1"/>
                </a:solidFill>
                <a:latin typeface="Bwhebb" pitchFamily="2" charset="0"/>
              </a:rPr>
              <a:t>&gt; !</a:t>
            </a:r>
            <a:r>
              <a:rPr lang="en-US" sz="4800" dirty="0" err="1">
                <a:solidFill>
                  <a:schemeClr val="bg1"/>
                </a:solidFill>
                <a:latin typeface="Bwhebb" pitchFamily="2" charset="0"/>
              </a:rPr>
              <a:t>Arïc.x</a:t>
            </a:r>
            <a:r>
              <a:rPr lang="en-US" sz="4800" dirty="0">
                <a:solidFill>
                  <a:schemeClr val="bg1"/>
                </a:solidFill>
                <a:latin typeface="Bwhebb" pitchFamily="2" charset="0"/>
              </a:rPr>
              <a:t>, </a:t>
            </a:r>
            <a:r>
              <a:rPr lang="en-US" sz="4800" dirty="0">
                <a:solidFill>
                  <a:srgbClr val="FFFF00"/>
                </a:solidFill>
                <a:latin typeface="Bwhebb" pitchFamily="2" charset="0"/>
              </a:rPr>
              <a:t>#r&lt;</a:t>
            </a:r>
            <a:r>
              <a:rPr lang="en-US" sz="4800" dirty="0" err="1">
                <a:solidFill>
                  <a:srgbClr val="FFFF00"/>
                </a:solidFill>
                <a:latin typeface="Bwhebb" pitchFamily="2" charset="0"/>
              </a:rPr>
              <a:t>p,Þ-ynEb</a:t>
            </a:r>
            <a:r>
              <a:rPr lang="en-US" sz="4800" dirty="0">
                <a:solidFill>
                  <a:schemeClr val="bg1"/>
                </a:solidFill>
                <a:latin typeface="Bwhebb" pitchFamily="2" charset="0"/>
              </a:rPr>
              <a:t>. </a:t>
            </a:r>
            <a:r>
              <a:rPr lang="en-US" sz="4800" dirty="0" err="1">
                <a:solidFill>
                  <a:schemeClr val="bg1"/>
                </a:solidFill>
                <a:latin typeface="Bwhebb" pitchFamily="2" charset="0"/>
              </a:rPr>
              <a:t>Wyðh.YIw</a:t>
            </a:r>
            <a:r>
              <a:rPr lang="en-US" sz="4800" dirty="0">
                <a:solidFill>
                  <a:schemeClr val="bg1"/>
                </a:solidFill>
                <a:latin typeface="Bwhebb" pitchFamily="2" charset="0"/>
              </a:rPr>
              <a:t>: </a:t>
            </a:r>
            <a:r>
              <a:rPr lang="en-US" sz="4800" dirty="0">
                <a:solidFill>
                  <a:srgbClr val="FFFF00"/>
                </a:solidFill>
                <a:latin typeface="Bwhebb" pitchFamily="2" charset="0"/>
              </a:rPr>
              <a:t>![;</a:t>
            </a:r>
            <a:r>
              <a:rPr lang="en-US" sz="4800" dirty="0" err="1">
                <a:solidFill>
                  <a:srgbClr val="FFFF00"/>
                </a:solidFill>
                <a:latin typeface="Bwhebb" pitchFamily="2" charset="0"/>
              </a:rPr>
              <a:t>n:ëK</a:t>
            </a:r>
            <a:r>
              <a:rPr lang="en-US" sz="4800" dirty="0">
                <a:solidFill>
                  <a:srgbClr val="FFFF00"/>
                </a:solidFill>
                <a:latin typeface="Bwhebb" pitchFamily="2" charset="0"/>
              </a:rPr>
              <a:t>. #r&lt;</a:t>
            </a:r>
            <a:r>
              <a:rPr lang="en-US" sz="4800" dirty="0" err="1">
                <a:solidFill>
                  <a:srgbClr val="FFFF00"/>
                </a:solidFill>
                <a:latin typeface="Bwhebb" pitchFamily="2" charset="0"/>
              </a:rPr>
              <a:t>a</a:t>
            </a:r>
            <a:r>
              <a:rPr lang="en-US" sz="4800" dirty="0" err="1">
                <a:solidFill>
                  <a:schemeClr val="bg1"/>
                </a:solidFill>
                <a:latin typeface="Bwhebb" pitchFamily="2" charset="0"/>
              </a:rPr>
              <a:t>,äB</a:t>
            </a:r>
            <a:r>
              <a:rPr lang="en-US" sz="4800" dirty="0">
                <a:solidFill>
                  <a:schemeClr val="bg1"/>
                </a:solidFill>
                <a:latin typeface="Bwhebb" pitchFamily="2" charset="0"/>
              </a:rPr>
              <a:t>. ‘!</a:t>
            </a:r>
            <a:r>
              <a:rPr lang="en-US" sz="4800" dirty="0" err="1">
                <a:solidFill>
                  <a:schemeClr val="bg1"/>
                </a:solidFill>
                <a:latin typeface="Bwhebb" pitchFamily="2" charset="0"/>
              </a:rPr>
              <a:t>n"Aaw</a:t>
            </a:r>
            <a:r>
              <a:rPr lang="en-US" sz="4800" dirty="0">
                <a:solidFill>
                  <a:schemeClr val="bg1"/>
                </a:solidFill>
                <a:latin typeface="Bwhebb" pitchFamily="2" charset="0"/>
              </a:rPr>
              <a:t>&gt; r[EÜ </a:t>
            </a:r>
            <a:r>
              <a:rPr lang="en-US" sz="4800" dirty="0" err="1">
                <a:solidFill>
                  <a:schemeClr val="bg1"/>
                </a:solidFill>
                <a:latin typeface="Bwhebb" pitchFamily="2" charset="0"/>
              </a:rPr>
              <a:t>tm'Y"“w</a:t>
            </a:r>
            <a:r>
              <a:rPr lang="en-US" sz="4800" dirty="0">
                <a:solidFill>
                  <a:schemeClr val="bg1"/>
                </a:solidFill>
                <a:latin typeface="Bwhebb" pitchFamily="2" charset="0"/>
              </a:rPr>
              <a:t>: </a:t>
            </a:r>
          </a:p>
          <a:p>
            <a:r>
              <a:rPr lang="en-US" sz="4800" dirty="0">
                <a:solidFill>
                  <a:schemeClr val="bg1"/>
                </a:solidFill>
              </a:rPr>
              <a:t> </a:t>
            </a:r>
            <a:r>
              <a:rPr lang="en-US" sz="4800" dirty="0" smtClean="0">
                <a:solidFill>
                  <a:schemeClr val="bg1"/>
                </a:solidFill>
                <a:latin typeface="Bwhebb" pitchFamily="2" charset="0"/>
              </a:rPr>
              <a:t>`!</a:t>
            </a:r>
            <a:r>
              <a:rPr lang="en-US" sz="4800" dirty="0" err="1">
                <a:solidFill>
                  <a:schemeClr val="bg1"/>
                </a:solidFill>
                <a:latin typeface="Bwhebb" pitchFamily="2" charset="0"/>
              </a:rPr>
              <a:t>mI</a:t>
            </a:r>
            <a:r>
              <a:rPr lang="en-US" sz="4800" dirty="0">
                <a:solidFill>
                  <a:schemeClr val="bg1"/>
                </a:solidFill>
                <a:latin typeface="Bwhebb" pitchFamily="2" charset="0"/>
              </a:rPr>
              <a:t>)</a:t>
            </a:r>
            <a:r>
              <a:rPr lang="en-US" sz="4800" dirty="0" err="1">
                <a:solidFill>
                  <a:schemeClr val="bg1"/>
                </a:solidFill>
                <a:latin typeface="Bwhebb" pitchFamily="2" charset="0"/>
              </a:rPr>
              <a:t>y"n</a:t>
            </a:r>
            <a:r>
              <a:rPr lang="en-US" sz="4800" dirty="0">
                <a:solidFill>
                  <a:schemeClr val="bg1"/>
                </a:solidFill>
                <a:latin typeface="Bwhebb" pitchFamily="2" charset="0"/>
              </a:rPr>
              <a:t>&gt;</a:t>
            </a:r>
            <a:r>
              <a:rPr lang="en-US" sz="4800" dirty="0" err="1">
                <a:solidFill>
                  <a:schemeClr val="bg1"/>
                </a:solidFill>
                <a:latin typeface="Bwhebb" pitchFamily="2" charset="0"/>
              </a:rPr>
              <a:t>biW</a:t>
            </a:r>
            <a:r>
              <a:rPr lang="en-US" sz="4800" dirty="0">
                <a:solidFill>
                  <a:schemeClr val="bg1"/>
                </a:solidFill>
                <a:latin typeface="Bwhebb" pitchFamily="2" charset="0"/>
              </a:rPr>
              <a:t> @</a:t>
            </a:r>
            <a:r>
              <a:rPr lang="en-US" sz="4800" dirty="0" err="1">
                <a:solidFill>
                  <a:schemeClr val="bg1"/>
                </a:solidFill>
                <a:latin typeface="Bwhebb" pitchFamily="2" charset="0"/>
              </a:rPr>
              <a:t>sEßAy</a:t>
            </a:r>
            <a:r>
              <a:rPr lang="en-US" sz="4800" dirty="0">
                <a:solidFill>
                  <a:schemeClr val="bg1"/>
                </a:solidFill>
                <a:latin typeface="Bwhebb" pitchFamily="2" charset="0"/>
              </a:rPr>
              <a:t> </a:t>
            </a:r>
            <a:r>
              <a:rPr lang="en-US" sz="4800" dirty="0" err="1">
                <a:solidFill>
                  <a:srgbClr val="FFFF00"/>
                </a:solidFill>
                <a:latin typeface="Bwhebb" pitchFamily="2" charset="0"/>
              </a:rPr>
              <a:t>bqoê</a:t>
            </a:r>
            <a:r>
              <a:rPr lang="en-US" sz="4800" dirty="0">
                <a:solidFill>
                  <a:srgbClr val="FFFF00"/>
                </a:solidFill>
                <a:latin typeface="Bwhebb" pitchFamily="2" charset="0"/>
              </a:rPr>
              <a:t>[]y: </a:t>
            </a:r>
            <a:r>
              <a:rPr lang="en-US" sz="4800" dirty="0" err="1">
                <a:solidFill>
                  <a:srgbClr val="FFFF00"/>
                </a:solidFill>
                <a:latin typeface="Bwhebb" pitchFamily="2" charset="0"/>
              </a:rPr>
              <a:t>tv,a</a:t>
            </a:r>
            <a:r>
              <a:rPr lang="en-US" sz="4800" dirty="0" err="1">
                <a:solidFill>
                  <a:schemeClr val="bg1"/>
                </a:solidFill>
                <a:latin typeface="Bwhebb" pitchFamily="2" charset="0"/>
              </a:rPr>
              <a:t>eä</a:t>
            </a:r>
            <a:r>
              <a:rPr lang="en-US" sz="4800" dirty="0">
                <a:solidFill>
                  <a:schemeClr val="bg1"/>
                </a:solidFill>
                <a:latin typeface="Bwhebb" pitchFamily="2" charset="0"/>
              </a:rPr>
              <a:t> ‘</a:t>
            </a:r>
            <a:r>
              <a:rPr lang="en-US" sz="4800" dirty="0" err="1">
                <a:solidFill>
                  <a:srgbClr val="FFFF00"/>
                </a:solidFill>
                <a:latin typeface="Bwhebb" pitchFamily="2" charset="0"/>
              </a:rPr>
              <a:t>lxer</a:t>
            </a:r>
            <a:r>
              <a:rPr lang="en-US" sz="4800" dirty="0">
                <a:solidFill>
                  <a:srgbClr val="FFFF00"/>
                </a:solidFill>
                <a:latin typeface="Bwhebb" pitchFamily="2" charset="0"/>
              </a:rPr>
              <a:t>" </a:t>
            </a:r>
            <a:r>
              <a:rPr lang="en-US" sz="4800" dirty="0" err="1">
                <a:solidFill>
                  <a:srgbClr val="FFFF00"/>
                </a:solidFill>
                <a:latin typeface="Bwhebb" pitchFamily="2" charset="0"/>
              </a:rPr>
              <a:t>ynEÜB</a:t>
            </a:r>
            <a:r>
              <a:rPr lang="en-US" sz="4800" dirty="0">
                <a:solidFill>
                  <a:schemeClr val="bg1"/>
                </a:solidFill>
                <a:latin typeface="Bwhebb" pitchFamily="2" charset="0"/>
              </a:rPr>
              <a:t>.</a:t>
            </a:r>
            <a:r>
              <a:rPr lang="en-US" sz="4800" b="1" baseline="30000" dirty="0">
                <a:solidFill>
                  <a:schemeClr val="bg1"/>
                </a:solidFill>
                <a:latin typeface="Bwhebb" pitchFamily="2" charset="0"/>
              </a:rPr>
              <a:t>   </a:t>
            </a:r>
            <a:r>
              <a:rPr lang="en-US" sz="4800" dirty="0" smtClean="0">
                <a:solidFill>
                  <a:schemeClr val="bg1"/>
                </a:solidFill>
                <a:latin typeface="Bwhebb" pitchFamily="2" charset="0"/>
              </a:rPr>
              <a:t>19</a:t>
            </a:r>
            <a:endParaRPr lang="en-US" sz="4800" dirty="0">
              <a:solidFill>
                <a:schemeClr val="bg1"/>
              </a:solidFill>
              <a:latin typeface="Bwhebb" pitchFamily="2"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35243864"/>
              </p:ext>
            </p:extLst>
          </p:nvPr>
        </p:nvGraphicFramePr>
        <p:xfrm>
          <a:off x="216479" y="3717032"/>
          <a:ext cx="11809313" cy="2621280"/>
        </p:xfrm>
        <a:graphic>
          <a:graphicData uri="http://schemas.openxmlformats.org/drawingml/2006/table">
            <a:tbl>
              <a:tblPr>
                <a:tableStyleId>{5C22544A-7EE6-4342-B048-85BDC9FD1C3A}</a:tableStyleId>
              </a:tblPr>
              <a:tblGrid>
                <a:gridCol w="2016224"/>
                <a:gridCol w="3024336"/>
                <a:gridCol w="136246"/>
                <a:gridCol w="2190187"/>
                <a:gridCol w="2221160"/>
                <a:gridCol w="2221160"/>
              </a:tblGrid>
              <a:tr h="396240">
                <a:tc rowSpan="2">
                  <a:txBody>
                    <a:bodyPr/>
                    <a:lstStyle/>
                    <a:p>
                      <a:pPr marL="0" marR="56515" algn="ctr">
                        <a:spcBef>
                          <a:spcPts val="0"/>
                        </a:spcBef>
                        <a:spcAft>
                          <a:spcPts val="0"/>
                        </a:spcAft>
                      </a:pPr>
                      <a:r>
                        <a:rPr lang="en-US" sz="2400" kern="0" dirty="0">
                          <a:solidFill>
                            <a:schemeClr val="bg1"/>
                          </a:solidFill>
                          <a:effectLst/>
                        </a:rPr>
                        <a:t> </a:t>
                      </a:r>
                      <a:endParaRPr lang="en-US" sz="2400" kern="100" dirty="0">
                        <a:solidFill>
                          <a:schemeClr val="bg1"/>
                        </a:solidFill>
                        <a:effectLst/>
                        <a:latin typeface="Times New Roman"/>
                        <a:ea typeface="PMingLiU"/>
                      </a:endParaRPr>
                    </a:p>
                  </a:txBody>
                  <a:tcPr marL="17780" marR="17780" marT="0" marB="0">
                    <a:solidFill>
                      <a:srgbClr val="002060"/>
                    </a:solidFill>
                  </a:tcPr>
                </a:tc>
                <a:tc gridSpan="3">
                  <a:txBody>
                    <a:bodyPr/>
                    <a:lstStyle/>
                    <a:p>
                      <a:pPr marL="0" marR="56515" algn="ctr">
                        <a:spcBef>
                          <a:spcPts val="0"/>
                        </a:spcBef>
                        <a:spcAft>
                          <a:spcPts val="0"/>
                        </a:spcAft>
                      </a:pPr>
                      <a:r>
                        <a:rPr lang="en-US" sz="2600" kern="0" dirty="0">
                          <a:solidFill>
                            <a:schemeClr val="bg1"/>
                          </a:solidFill>
                          <a:effectLst/>
                        </a:rPr>
                        <a:t>Singular</a:t>
                      </a:r>
                      <a:endParaRPr lang="en-US" sz="2600" kern="100" dirty="0">
                        <a:solidFill>
                          <a:schemeClr val="bg1"/>
                        </a:solidFill>
                        <a:effectLst/>
                        <a:latin typeface="Times New Roman"/>
                        <a:ea typeface="PMingLiU"/>
                      </a:endParaRPr>
                    </a:p>
                  </a:txBody>
                  <a:tcPr marL="17780" marR="17780" marT="0" marB="0">
                    <a:solidFill>
                      <a:srgbClr val="002060"/>
                    </a:solidFill>
                  </a:tcPr>
                </a:tc>
                <a:tc hMerge="1">
                  <a:txBody>
                    <a:bodyPr/>
                    <a:lstStyle/>
                    <a:p>
                      <a:endParaRPr lang="en-US"/>
                    </a:p>
                  </a:txBody>
                  <a:tcPr/>
                </a:tc>
                <a:tc hMerge="1">
                  <a:txBody>
                    <a:bodyPr/>
                    <a:lstStyle/>
                    <a:p>
                      <a:endParaRPr lang="en-US"/>
                    </a:p>
                  </a:txBody>
                  <a:tcPr/>
                </a:tc>
                <a:tc gridSpan="2">
                  <a:txBody>
                    <a:bodyPr/>
                    <a:lstStyle/>
                    <a:p>
                      <a:pPr marL="0" marR="56515" algn="ctr">
                        <a:spcBef>
                          <a:spcPts val="0"/>
                        </a:spcBef>
                        <a:spcAft>
                          <a:spcPts val="0"/>
                        </a:spcAft>
                      </a:pPr>
                      <a:r>
                        <a:rPr lang="en-US" sz="2600" kern="0">
                          <a:solidFill>
                            <a:schemeClr val="bg1"/>
                          </a:solidFill>
                          <a:effectLst/>
                        </a:rPr>
                        <a:t>Plural</a:t>
                      </a:r>
                      <a:endParaRPr lang="en-US" sz="2600" kern="100">
                        <a:solidFill>
                          <a:schemeClr val="bg1"/>
                        </a:solidFill>
                        <a:effectLst/>
                        <a:latin typeface="Times New Roman"/>
                        <a:ea typeface="PMingLiU"/>
                      </a:endParaRPr>
                    </a:p>
                  </a:txBody>
                  <a:tcPr marL="17780" marR="17780" marT="0" marB="0">
                    <a:solidFill>
                      <a:srgbClr val="002060"/>
                    </a:solidFill>
                  </a:tcPr>
                </a:tc>
                <a:tc hMerge="1">
                  <a:txBody>
                    <a:bodyPr/>
                    <a:lstStyle/>
                    <a:p>
                      <a:endParaRPr lang="en-US"/>
                    </a:p>
                  </a:txBody>
                  <a:tcPr/>
                </a:tc>
              </a:tr>
              <a:tr h="0">
                <a:tc vMerge="1">
                  <a:txBody>
                    <a:bodyPr/>
                    <a:lstStyle/>
                    <a:p>
                      <a:endParaRPr lang="en-US"/>
                    </a:p>
                  </a:txBody>
                  <a:tcPr/>
                </a:tc>
                <a:tc>
                  <a:txBody>
                    <a:bodyPr/>
                    <a:lstStyle/>
                    <a:p>
                      <a:pPr marL="0" marR="56515" algn="ctr">
                        <a:spcBef>
                          <a:spcPts val="0"/>
                        </a:spcBef>
                        <a:spcAft>
                          <a:spcPts val="0"/>
                        </a:spcAft>
                      </a:pPr>
                      <a:r>
                        <a:rPr lang="en-US" sz="2600" kern="0">
                          <a:solidFill>
                            <a:schemeClr val="bg1"/>
                          </a:solidFill>
                          <a:effectLst/>
                        </a:rPr>
                        <a:t>Masculine</a:t>
                      </a:r>
                      <a:endParaRPr lang="en-US" sz="2600" kern="100">
                        <a:solidFill>
                          <a:schemeClr val="bg1"/>
                        </a:solidFill>
                        <a:effectLst/>
                        <a:latin typeface="Times New Roman"/>
                        <a:ea typeface="PMingLiU"/>
                      </a:endParaRPr>
                    </a:p>
                  </a:txBody>
                  <a:tcPr marL="17780" marR="17780" marT="0" marB="0">
                    <a:solidFill>
                      <a:srgbClr val="002060"/>
                    </a:solidFill>
                  </a:tcPr>
                </a:tc>
                <a:tc gridSpan="2">
                  <a:txBody>
                    <a:bodyPr/>
                    <a:lstStyle/>
                    <a:p>
                      <a:pPr marL="0" marR="56515" algn="ctr">
                        <a:spcBef>
                          <a:spcPts val="0"/>
                        </a:spcBef>
                        <a:spcAft>
                          <a:spcPts val="0"/>
                        </a:spcAft>
                      </a:pPr>
                      <a:r>
                        <a:rPr lang="en-US" sz="2600" kern="0" dirty="0">
                          <a:solidFill>
                            <a:schemeClr val="bg1"/>
                          </a:solidFill>
                          <a:effectLst/>
                        </a:rPr>
                        <a:t>Feminine</a:t>
                      </a:r>
                      <a:endParaRPr lang="en-US" sz="2600" kern="100" dirty="0">
                        <a:solidFill>
                          <a:schemeClr val="bg1"/>
                        </a:solidFill>
                        <a:effectLst/>
                        <a:latin typeface="Times New Roman"/>
                        <a:ea typeface="PMingLiU"/>
                      </a:endParaRPr>
                    </a:p>
                  </a:txBody>
                  <a:tcPr marL="17780" marR="17780" marT="0" marB="0">
                    <a:solidFill>
                      <a:srgbClr val="002060"/>
                    </a:solidFill>
                  </a:tcPr>
                </a:tc>
                <a:tc hMerge="1">
                  <a:txBody>
                    <a:bodyPr/>
                    <a:lstStyle/>
                    <a:p>
                      <a:pPr marL="0" marR="56515" algn="ctr">
                        <a:spcBef>
                          <a:spcPts val="0"/>
                        </a:spcBef>
                        <a:spcAft>
                          <a:spcPts val="0"/>
                        </a:spcAft>
                      </a:pPr>
                      <a:endParaRPr lang="en-US" sz="28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2600" kern="0">
                          <a:solidFill>
                            <a:schemeClr val="bg1"/>
                          </a:solidFill>
                          <a:effectLst/>
                        </a:rPr>
                        <a:t>Masculine</a:t>
                      </a:r>
                      <a:endParaRPr lang="en-US" sz="2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2600" kern="0" dirty="0">
                          <a:solidFill>
                            <a:schemeClr val="bg1"/>
                          </a:solidFill>
                          <a:effectLst/>
                        </a:rPr>
                        <a:t>Feminine</a:t>
                      </a:r>
                      <a:endParaRPr lang="en-US" sz="2600" kern="100" dirty="0">
                        <a:solidFill>
                          <a:schemeClr val="bg1"/>
                        </a:solidFill>
                        <a:effectLst/>
                        <a:latin typeface="Times New Roman"/>
                        <a:ea typeface="PMingLiU"/>
                      </a:endParaRPr>
                    </a:p>
                  </a:txBody>
                  <a:tcPr marL="17780" marR="17780" marT="0" marB="0">
                    <a:solidFill>
                      <a:srgbClr val="002060"/>
                    </a:solidFill>
                  </a:tcPr>
                </a:tc>
              </a:tr>
              <a:tr h="0">
                <a:tc>
                  <a:txBody>
                    <a:bodyPr/>
                    <a:lstStyle/>
                    <a:p>
                      <a:pPr marL="0" marR="56515" algn="ctr">
                        <a:spcBef>
                          <a:spcPts val="0"/>
                        </a:spcBef>
                        <a:spcAft>
                          <a:spcPts val="0"/>
                        </a:spcAft>
                      </a:pPr>
                      <a:r>
                        <a:rPr lang="en-US" sz="2800" kern="0" dirty="0">
                          <a:solidFill>
                            <a:schemeClr val="bg1"/>
                          </a:solidFill>
                          <a:effectLst/>
                        </a:rPr>
                        <a:t>1</a:t>
                      </a:r>
                      <a:r>
                        <a:rPr lang="en-US" sz="2800" kern="0" baseline="30000" dirty="0">
                          <a:solidFill>
                            <a:schemeClr val="bg1"/>
                          </a:solidFill>
                          <a:effectLst/>
                        </a:rPr>
                        <a:t>st</a:t>
                      </a:r>
                      <a:r>
                        <a:rPr lang="en-US" sz="2800" kern="0" dirty="0">
                          <a:solidFill>
                            <a:schemeClr val="bg1"/>
                          </a:solidFill>
                          <a:effectLst/>
                        </a:rPr>
                        <a:t> person</a:t>
                      </a:r>
                      <a:endParaRPr lang="en-US" sz="2800" kern="100" dirty="0">
                        <a:solidFill>
                          <a:schemeClr val="bg1"/>
                        </a:solidFill>
                        <a:effectLst/>
                        <a:latin typeface="Times New Roman"/>
                        <a:ea typeface="PMingLiU"/>
                      </a:endParaRPr>
                    </a:p>
                  </a:txBody>
                  <a:tcPr marL="17780" marR="17780" marT="0" marB="0">
                    <a:solidFill>
                      <a:srgbClr val="002060"/>
                    </a:solidFill>
                  </a:tcPr>
                </a:tc>
                <a:tc gridSpan="3">
                  <a:txBody>
                    <a:bodyPr/>
                    <a:lstStyle/>
                    <a:p>
                      <a:pPr marL="0" marR="0" algn="ctr">
                        <a:spcBef>
                          <a:spcPts val="0"/>
                        </a:spcBef>
                        <a:spcAft>
                          <a:spcPts val="0"/>
                        </a:spcAft>
                      </a:pPr>
                      <a:r>
                        <a:rPr lang="en-US" sz="4000" kern="0" dirty="0" err="1">
                          <a:solidFill>
                            <a:srgbClr val="FFFF00"/>
                          </a:solidFill>
                          <a:effectLst/>
                          <a:latin typeface="Bwhebb" pitchFamily="2" charset="0"/>
                        </a:rPr>
                        <a:t>ynIa</a:t>
                      </a:r>
                      <a:r>
                        <a:rPr lang="en-US" sz="4000" kern="0" dirty="0">
                          <a:solidFill>
                            <a:srgbClr val="FFFF00"/>
                          </a:solidFill>
                          <a:effectLst/>
                          <a:latin typeface="Bwhebb" pitchFamily="2" charset="0"/>
                        </a:rPr>
                        <a:t>] </a:t>
                      </a:r>
                      <a:r>
                        <a:rPr lang="en-US" sz="2800" kern="0" dirty="0">
                          <a:solidFill>
                            <a:schemeClr val="bg1"/>
                          </a:solidFill>
                          <a:effectLst/>
                        </a:rPr>
                        <a:t>or </a:t>
                      </a:r>
                      <a:r>
                        <a:rPr lang="en-US" sz="4000" kern="0" dirty="0" err="1">
                          <a:solidFill>
                            <a:srgbClr val="FFFF00"/>
                          </a:solidFill>
                          <a:effectLst/>
                          <a:latin typeface="Bwhebb" pitchFamily="2" charset="0"/>
                        </a:rPr>
                        <a:t>ynIa</a:t>
                      </a:r>
                      <a:r>
                        <a:rPr lang="en-US" sz="4000" kern="0" dirty="0">
                          <a:solidFill>
                            <a:srgbClr val="FFFF00"/>
                          </a:solidFill>
                          <a:effectLst/>
                          <a:latin typeface="Bwhebb" pitchFamily="2" charset="0"/>
                        </a:rPr>
                        <a:t>'' </a:t>
                      </a:r>
                      <a:r>
                        <a:rPr lang="en-US" sz="2800" kern="0" dirty="0">
                          <a:solidFill>
                            <a:schemeClr val="bg1"/>
                          </a:solidFill>
                          <a:effectLst/>
                        </a:rPr>
                        <a:t>or </a:t>
                      </a:r>
                      <a:r>
                        <a:rPr lang="en-US" sz="4000" kern="0" dirty="0" err="1">
                          <a:solidFill>
                            <a:srgbClr val="FFFF00"/>
                          </a:solidFill>
                          <a:effectLst/>
                          <a:latin typeface="Bwhebb" pitchFamily="2" charset="0"/>
                        </a:rPr>
                        <a:t>ykinOa</a:t>
                      </a:r>
                      <a:r>
                        <a:rPr lang="en-US" sz="4000" kern="0" dirty="0">
                          <a:solidFill>
                            <a:srgbClr val="FFFF00"/>
                          </a:solidFill>
                          <a:effectLst/>
                          <a:latin typeface="Bwhebb" pitchFamily="2" charset="0"/>
                        </a:rPr>
                        <a:t>'</a:t>
                      </a:r>
                      <a:endParaRPr lang="en-US" sz="4000" kern="100" dirty="0">
                        <a:solidFill>
                          <a:srgbClr val="FFFF00"/>
                        </a:solidFill>
                        <a:effectLst/>
                        <a:latin typeface="Bwhebb" pitchFamily="2" charset="0"/>
                        <a:ea typeface="PMingLiU"/>
                      </a:endParaRPr>
                    </a:p>
                  </a:txBody>
                  <a:tcPr marL="17780" marR="17780" marT="0" marB="0">
                    <a:solidFill>
                      <a:srgbClr val="002060"/>
                    </a:solidFill>
                  </a:tcPr>
                </a:tc>
                <a:tc hMerge="1">
                  <a:txBody>
                    <a:bodyPr/>
                    <a:lstStyle/>
                    <a:p>
                      <a:endParaRPr lang="en-US"/>
                    </a:p>
                  </a:txBody>
                  <a:tcPr/>
                </a:tc>
                <a:tc hMerge="1">
                  <a:txBody>
                    <a:bodyPr/>
                    <a:lstStyle/>
                    <a:p>
                      <a:endParaRPr lang="en-US"/>
                    </a:p>
                  </a:txBody>
                  <a:tcPr/>
                </a:tc>
                <a:tc gridSpan="2">
                  <a:txBody>
                    <a:bodyPr/>
                    <a:lstStyle/>
                    <a:p>
                      <a:pPr marL="0" marR="0" algn="ctr">
                        <a:spcBef>
                          <a:spcPts val="0"/>
                        </a:spcBef>
                        <a:spcAft>
                          <a:spcPts val="0"/>
                        </a:spcAft>
                      </a:pPr>
                      <a:r>
                        <a:rPr lang="en-US" sz="4000" kern="0" dirty="0" err="1">
                          <a:solidFill>
                            <a:srgbClr val="FFFF00"/>
                          </a:solidFill>
                          <a:effectLst/>
                          <a:latin typeface="Bwhebb" pitchFamily="2" charset="0"/>
                        </a:rPr>
                        <a:t>Wnx.n:a</a:t>
                      </a:r>
                      <a:r>
                        <a:rPr lang="en-US" sz="4000" kern="0" dirty="0">
                          <a:solidFill>
                            <a:srgbClr val="FFFF00"/>
                          </a:solidFill>
                          <a:effectLst/>
                          <a:latin typeface="Bwhebb" pitchFamily="2" charset="0"/>
                        </a:rPr>
                        <a:t>] </a:t>
                      </a:r>
                      <a:r>
                        <a:rPr lang="en-US" sz="2800" kern="0" dirty="0">
                          <a:solidFill>
                            <a:schemeClr val="bg1"/>
                          </a:solidFill>
                          <a:effectLst/>
                        </a:rPr>
                        <a:t>or </a:t>
                      </a:r>
                      <a:r>
                        <a:rPr lang="en-US" sz="4000" kern="0" dirty="0" err="1">
                          <a:solidFill>
                            <a:srgbClr val="FFFF00"/>
                          </a:solidFill>
                          <a:effectLst/>
                          <a:latin typeface="Bwhebb" pitchFamily="2" charset="0"/>
                        </a:rPr>
                        <a:t>Wnx.n</a:t>
                      </a:r>
                      <a:r>
                        <a:rPr lang="en-US" sz="4000" kern="0" dirty="0">
                          <a:solidFill>
                            <a:srgbClr val="FFFF00"/>
                          </a:solidFill>
                          <a:effectLst/>
                          <a:latin typeface="Bwhebb" pitchFamily="2" charset="0"/>
                        </a:rPr>
                        <a:t>: </a:t>
                      </a:r>
                      <a:r>
                        <a:rPr lang="en-US" sz="2800" kern="0" dirty="0">
                          <a:solidFill>
                            <a:schemeClr val="bg1"/>
                          </a:solidFill>
                          <a:effectLst/>
                        </a:rPr>
                        <a:t>or </a:t>
                      </a:r>
                      <a:r>
                        <a:rPr lang="en-US" sz="4000" kern="0" dirty="0" err="1">
                          <a:solidFill>
                            <a:srgbClr val="FFFF00"/>
                          </a:solidFill>
                          <a:effectLst/>
                          <a:latin typeface="Bwhebb" pitchFamily="2" charset="0"/>
                        </a:rPr>
                        <a:t>Wnx.n</a:t>
                      </a:r>
                      <a:r>
                        <a:rPr lang="en-US" sz="4000" kern="0" dirty="0">
                          <a:solidFill>
                            <a:srgbClr val="FFFF00"/>
                          </a:solidFill>
                          <a:effectLst/>
                          <a:latin typeface="Bwhebb" pitchFamily="2" charset="0"/>
                        </a:rPr>
                        <a:t>"</a:t>
                      </a:r>
                      <a:endParaRPr lang="en-US" sz="4000" kern="100" dirty="0">
                        <a:solidFill>
                          <a:srgbClr val="FFFF00"/>
                        </a:solidFill>
                        <a:effectLst/>
                        <a:latin typeface="Bwhebb" pitchFamily="2" charset="0"/>
                        <a:ea typeface="PMingLiU"/>
                      </a:endParaRPr>
                    </a:p>
                  </a:txBody>
                  <a:tcPr marL="17780" marR="17780" marT="0" marB="0">
                    <a:solidFill>
                      <a:srgbClr val="002060"/>
                    </a:solidFill>
                  </a:tcPr>
                </a:tc>
                <a:tc hMerge="1">
                  <a:txBody>
                    <a:bodyPr/>
                    <a:lstStyle/>
                    <a:p>
                      <a:endParaRPr lang="en-US"/>
                    </a:p>
                  </a:txBody>
                  <a:tcPr/>
                </a:tc>
              </a:tr>
              <a:tr h="0">
                <a:tc>
                  <a:txBody>
                    <a:bodyPr/>
                    <a:lstStyle/>
                    <a:p>
                      <a:pPr marL="0" marR="56515" algn="ctr">
                        <a:spcBef>
                          <a:spcPts val="0"/>
                        </a:spcBef>
                        <a:spcAft>
                          <a:spcPts val="0"/>
                        </a:spcAft>
                      </a:pPr>
                      <a:r>
                        <a:rPr lang="en-US" sz="2800" kern="0">
                          <a:solidFill>
                            <a:schemeClr val="bg1"/>
                          </a:solidFill>
                          <a:effectLst/>
                        </a:rPr>
                        <a:t>2</a:t>
                      </a:r>
                      <a:r>
                        <a:rPr lang="en-US" sz="2800" kern="0" baseline="30000">
                          <a:solidFill>
                            <a:schemeClr val="bg1"/>
                          </a:solidFill>
                          <a:effectLst/>
                        </a:rPr>
                        <a:t>nd</a:t>
                      </a:r>
                      <a:r>
                        <a:rPr lang="en-US" sz="2800" kern="0">
                          <a:solidFill>
                            <a:schemeClr val="bg1"/>
                          </a:solidFill>
                          <a:effectLst/>
                        </a:rPr>
                        <a:t> person</a:t>
                      </a:r>
                      <a:endParaRPr lang="en-US" sz="2800" kern="100">
                        <a:solidFill>
                          <a:schemeClr val="bg1"/>
                        </a:solidFill>
                        <a:effectLst/>
                        <a:latin typeface="Times New Roman"/>
                        <a:ea typeface="PMingLiU"/>
                      </a:endParaRPr>
                    </a:p>
                  </a:txBody>
                  <a:tcPr marL="17780" marR="17780" marT="0" marB="0">
                    <a:solidFill>
                      <a:srgbClr val="002060"/>
                    </a:solidFill>
                  </a:tcPr>
                </a:tc>
                <a:tc gridSpan="2">
                  <a:txBody>
                    <a:bodyPr/>
                    <a:lstStyle/>
                    <a:p>
                      <a:pPr marL="0" marR="0" algn="ctr">
                        <a:spcBef>
                          <a:spcPts val="0"/>
                        </a:spcBef>
                        <a:spcAft>
                          <a:spcPts val="0"/>
                        </a:spcAft>
                      </a:pPr>
                      <a:r>
                        <a:rPr lang="en-US" sz="4000" kern="0" dirty="0" err="1">
                          <a:solidFill>
                            <a:srgbClr val="FFFF00"/>
                          </a:solidFill>
                          <a:effectLst/>
                          <a:latin typeface="Bwhebb" pitchFamily="2" charset="0"/>
                        </a:rPr>
                        <a:t>HT'a</a:t>
                      </a:r>
                      <a:r>
                        <a:rPr lang="en-US" sz="4000" kern="0" dirty="0">
                          <a:solidFill>
                            <a:srgbClr val="FFFF00"/>
                          </a:solidFill>
                          <a:effectLst/>
                          <a:latin typeface="Bwhebb" pitchFamily="2" charset="0"/>
                        </a:rPr>
                        <a:t>; </a:t>
                      </a:r>
                      <a:r>
                        <a:rPr lang="en-US" sz="2800" kern="0" dirty="0">
                          <a:solidFill>
                            <a:schemeClr val="bg1"/>
                          </a:solidFill>
                          <a:effectLst/>
                        </a:rPr>
                        <a:t>or </a:t>
                      </a:r>
                      <a:r>
                        <a:rPr lang="en-US" sz="4000" kern="0" dirty="0" err="1">
                          <a:solidFill>
                            <a:srgbClr val="FFFF00"/>
                          </a:solidFill>
                          <a:effectLst/>
                          <a:latin typeface="Bwhebb" pitchFamily="2" charset="0"/>
                        </a:rPr>
                        <a:t>hT'a</a:t>
                      </a:r>
                      <a:r>
                        <a:rPr lang="en-US" sz="4000" kern="0" dirty="0">
                          <a:solidFill>
                            <a:srgbClr val="FFFF00"/>
                          </a:solidFill>
                          <a:effectLst/>
                          <a:latin typeface="Bwhebb" pitchFamily="2" charset="0"/>
                        </a:rPr>
                        <a:t>'</a:t>
                      </a:r>
                      <a:endParaRPr lang="en-US" sz="4000" kern="100" dirty="0">
                        <a:solidFill>
                          <a:srgbClr val="FFFF00"/>
                        </a:solidFill>
                        <a:effectLst/>
                        <a:latin typeface="Bwhebb" pitchFamily="2" charset="0"/>
                        <a:ea typeface="PMingLiU"/>
                      </a:endParaRPr>
                    </a:p>
                  </a:txBody>
                  <a:tcPr marL="17780" marR="17780" marT="0" marB="0">
                    <a:solidFill>
                      <a:srgbClr val="002060"/>
                    </a:solidFill>
                  </a:tcPr>
                </a:tc>
                <a:tc hMerge="1">
                  <a:txBody>
                    <a:bodyPr/>
                    <a:lstStyle/>
                    <a:p>
                      <a:endParaRPr lang="en-US"/>
                    </a:p>
                  </a:txBody>
                  <a:tcPr/>
                </a:tc>
                <a:tc>
                  <a:txBody>
                    <a:bodyPr/>
                    <a:lstStyle/>
                    <a:p>
                      <a:pPr marL="0" marR="0" algn="ctr">
                        <a:spcBef>
                          <a:spcPts val="0"/>
                        </a:spcBef>
                        <a:spcAft>
                          <a:spcPts val="0"/>
                        </a:spcAft>
                      </a:pPr>
                      <a:r>
                        <a:rPr lang="en-US" sz="4000" kern="0" dirty="0" err="1">
                          <a:solidFill>
                            <a:srgbClr val="FFFF00"/>
                          </a:solidFill>
                          <a:effectLst/>
                          <a:latin typeface="Bwhebb" pitchFamily="2" charset="0"/>
                        </a:rPr>
                        <a:t>T.a</a:t>
                      </a:r>
                      <a:r>
                        <a:rPr lang="en-US" sz="4000" kern="0" dirty="0">
                          <a:solidFill>
                            <a:srgbClr val="FFFF00"/>
                          </a:solidFill>
                          <a:effectLst/>
                          <a:latin typeface="Bwhebb" pitchFamily="2" charset="0"/>
                        </a:rPr>
                        <a:t>; </a:t>
                      </a:r>
                      <a:r>
                        <a:rPr lang="en-US" sz="2800" kern="0" dirty="0">
                          <a:solidFill>
                            <a:schemeClr val="bg1"/>
                          </a:solidFill>
                          <a:effectLst/>
                        </a:rPr>
                        <a:t>or </a:t>
                      </a:r>
                      <a:r>
                        <a:rPr lang="en-US" sz="4000" kern="0" dirty="0" err="1">
                          <a:solidFill>
                            <a:srgbClr val="FFFF00"/>
                          </a:solidFill>
                          <a:effectLst/>
                          <a:latin typeface="Bwhebb" pitchFamily="2" charset="0"/>
                        </a:rPr>
                        <a:t>T.a</a:t>
                      </a:r>
                      <a:r>
                        <a:rPr lang="en-US" sz="4000" kern="0" dirty="0">
                          <a:solidFill>
                            <a:srgbClr val="FFFF00"/>
                          </a:solidFill>
                          <a:effectLst/>
                          <a:latin typeface="Bwhebb" pitchFamily="2" charset="0"/>
                        </a:rPr>
                        <a:t>'</a:t>
                      </a:r>
                      <a:endParaRPr lang="en-US" sz="4000" kern="100" dirty="0">
                        <a:solidFill>
                          <a:srgbClr val="FFFF00"/>
                        </a:solidFill>
                        <a:effectLst/>
                        <a:latin typeface="Bwhebb" pitchFamily="2" charset="0"/>
                        <a:ea typeface="PMingLiU"/>
                      </a:endParaRPr>
                    </a:p>
                  </a:txBody>
                  <a:tcPr marL="17780" marR="17780" marT="0" marB="0">
                    <a:solidFill>
                      <a:srgbClr val="002060"/>
                    </a:solidFill>
                  </a:tcPr>
                </a:tc>
                <a:tc>
                  <a:txBody>
                    <a:bodyPr/>
                    <a:lstStyle/>
                    <a:p>
                      <a:pPr marL="0" marR="0" algn="ctr">
                        <a:spcBef>
                          <a:spcPts val="0"/>
                        </a:spcBef>
                        <a:spcAft>
                          <a:spcPts val="0"/>
                        </a:spcAft>
                      </a:pPr>
                      <a:r>
                        <a:rPr lang="en-US" sz="4000" kern="0" dirty="0">
                          <a:solidFill>
                            <a:srgbClr val="FFFF00"/>
                          </a:solidFill>
                          <a:effectLst/>
                          <a:latin typeface="Bwhebb" pitchFamily="2" charset="0"/>
                        </a:rPr>
                        <a:t>~</a:t>
                      </a:r>
                      <a:r>
                        <a:rPr lang="en-US" sz="4000" kern="0" dirty="0" err="1">
                          <a:solidFill>
                            <a:srgbClr val="FFFF00"/>
                          </a:solidFill>
                          <a:effectLst/>
                          <a:latin typeface="Bwhebb" pitchFamily="2" charset="0"/>
                        </a:rPr>
                        <a:t>T,a</a:t>
                      </a:r>
                      <a:r>
                        <a:rPr lang="en-US" sz="4000" kern="0" dirty="0">
                          <a:solidFill>
                            <a:srgbClr val="FFFF00"/>
                          </a:solidFill>
                          <a:effectLst/>
                          <a:latin typeface="Bwhebb" pitchFamily="2" charset="0"/>
                        </a:rPr>
                        <a:t>;</a:t>
                      </a:r>
                      <a:endParaRPr lang="en-US" sz="4000" kern="100" dirty="0">
                        <a:solidFill>
                          <a:srgbClr val="FFFF00"/>
                        </a:solidFill>
                        <a:effectLst/>
                        <a:latin typeface="Bwhebb" pitchFamily="2" charset="0"/>
                        <a:ea typeface="PMingLiU"/>
                      </a:endParaRPr>
                    </a:p>
                  </a:txBody>
                  <a:tcPr marL="17780" marR="17780" marT="0" marB="0">
                    <a:solidFill>
                      <a:srgbClr val="002060"/>
                    </a:solidFill>
                  </a:tcPr>
                </a:tc>
                <a:tc>
                  <a:txBody>
                    <a:bodyPr/>
                    <a:lstStyle/>
                    <a:p>
                      <a:pPr marL="0" marR="0" algn="ctr">
                        <a:spcBef>
                          <a:spcPts val="0"/>
                        </a:spcBef>
                        <a:spcAft>
                          <a:spcPts val="0"/>
                        </a:spcAft>
                      </a:pPr>
                      <a:r>
                        <a:rPr lang="en-US" sz="4000" kern="0" dirty="0">
                          <a:solidFill>
                            <a:srgbClr val="FFFF00"/>
                          </a:solidFill>
                          <a:effectLst/>
                          <a:latin typeface="Bwhebb" pitchFamily="2" charset="0"/>
                        </a:rPr>
                        <a:t>!Tea;</a:t>
                      </a:r>
                      <a:endParaRPr lang="en-US" sz="4000" kern="100" dirty="0">
                        <a:solidFill>
                          <a:srgbClr val="FFFF00"/>
                        </a:solidFill>
                        <a:effectLst/>
                        <a:latin typeface="Bwhebb" pitchFamily="2" charset="0"/>
                        <a:ea typeface="PMingLiU"/>
                      </a:endParaRPr>
                    </a:p>
                  </a:txBody>
                  <a:tcPr marL="17780" marR="17780" marT="0" marB="0">
                    <a:solidFill>
                      <a:srgbClr val="002060"/>
                    </a:solidFill>
                  </a:tcPr>
                </a:tc>
              </a:tr>
              <a:tr h="193675">
                <a:tc>
                  <a:txBody>
                    <a:bodyPr/>
                    <a:lstStyle/>
                    <a:p>
                      <a:pPr marL="0" marR="56515" algn="ctr">
                        <a:spcBef>
                          <a:spcPts val="0"/>
                        </a:spcBef>
                        <a:spcAft>
                          <a:spcPts val="0"/>
                        </a:spcAft>
                      </a:pPr>
                      <a:r>
                        <a:rPr lang="en-US" sz="2800" kern="0">
                          <a:solidFill>
                            <a:schemeClr val="bg1"/>
                          </a:solidFill>
                          <a:effectLst/>
                        </a:rPr>
                        <a:t>3</a:t>
                      </a:r>
                      <a:r>
                        <a:rPr lang="en-US" sz="2800" kern="0" baseline="30000">
                          <a:solidFill>
                            <a:schemeClr val="bg1"/>
                          </a:solidFill>
                          <a:effectLst/>
                        </a:rPr>
                        <a:t>rd</a:t>
                      </a:r>
                      <a:r>
                        <a:rPr lang="en-US" sz="2800" kern="0">
                          <a:solidFill>
                            <a:schemeClr val="bg1"/>
                          </a:solidFill>
                          <a:effectLst/>
                        </a:rPr>
                        <a:t> person</a:t>
                      </a:r>
                      <a:endParaRPr lang="en-US" sz="2800" kern="100">
                        <a:solidFill>
                          <a:schemeClr val="bg1"/>
                        </a:solidFill>
                        <a:effectLst/>
                        <a:latin typeface="Times New Roman"/>
                        <a:ea typeface="PMingLiU"/>
                      </a:endParaRPr>
                    </a:p>
                  </a:txBody>
                  <a:tcPr marL="17780" marR="17780" marT="0" marB="0">
                    <a:solidFill>
                      <a:srgbClr val="002060"/>
                    </a:solidFill>
                  </a:tcPr>
                </a:tc>
                <a:tc gridSpan="2">
                  <a:txBody>
                    <a:bodyPr/>
                    <a:lstStyle/>
                    <a:p>
                      <a:pPr marL="0" marR="0" algn="ctr">
                        <a:spcBef>
                          <a:spcPts val="0"/>
                        </a:spcBef>
                        <a:spcAft>
                          <a:spcPts val="0"/>
                        </a:spcAft>
                      </a:pPr>
                      <a:r>
                        <a:rPr lang="en-US" sz="4000" kern="0" dirty="0" err="1">
                          <a:solidFill>
                            <a:srgbClr val="FFFF00"/>
                          </a:solidFill>
                          <a:effectLst/>
                          <a:latin typeface="Bwhebb" pitchFamily="2" charset="0"/>
                        </a:rPr>
                        <a:t>aWh</a:t>
                      </a:r>
                      <a:endParaRPr lang="en-US" sz="4000" kern="100" dirty="0">
                        <a:solidFill>
                          <a:srgbClr val="FFFF00"/>
                        </a:solidFill>
                        <a:effectLst/>
                        <a:latin typeface="Bwhebb" pitchFamily="2" charset="0"/>
                        <a:ea typeface="PMingLiU"/>
                      </a:endParaRPr>
                    </a:p>
                  </a:txBody>
                  <a:tcPr marL="17780" marR="17780" marT="0" marB="0">
                    <a:solidFill>
                      <a:srgbClr val="002060"/>
                    </a:solidFill>
                  </a:tcPr>
                </a:tc>
                <a:tc hMerge="1">
                  <a:txBody>
                    <a:bodyPr/>
                    <a:lstStyle/>
                    <a:p>
                      <a:endParaRPr lang="en-US"/>
                    </a:p>
                  </a:txBody>
                  <a:tcPr/>
                </a:tc>
                <a:tc>
                  <a:txBody>
                    <a:bodyPr/>
                    <a:lstStyle/>
                    <a:p>
                      <a:pPr marL="0" marR="0" algn="ctr">
                        <a:spcBef>
                          <a:spcPts val="0"/>
                        </a:spcBef>
                        <a:spcAft>
                          <a:spcPts val="0"/>
                        </a:spcAft>
                      </a:pPr>
                      <a:r>
                        <a:rPr lang="en-US" sz="4000" kern="0" dirty="0" err="1">
                          <a:solidFill>
                            <a:srgbClr val="FFFF00"/>
                          </a:solidFill>
                          <a:effectLst/>
                          <a:latin typeface="Bwhebb" pitchFamily="2" charset="0"/>
                        </a:rPr>
                        <a:t>ayhi</a:t>
                      </a:r>
                      <a:r>
                        <a:rPr lang="en-US" sz="4000" kern="0" dirty="0">
                          <a:solidFill>
                            <a:srgbClr val="FFFF00"/>
                          </a:solidFill>
                          <a:effectLst/>
                          <a:latin typeface="Bwhebb" pitchFamily="2" charset="0"/>
                        </a:rPr>
                        <a:t> </a:t>
                      </a:r>
                      <a:r>
                        <a:rPr lang="en-US" sz="2800" kern="0" dirty="0">
                          <a:solidFill>
                            <a:schemeClr val="bg1"/>
                          </a:solidFill>
                          <a:effectLst/>
                        </a:rPr>
                        <a:t>or </a:t>
                      </a:r>
                      <a:r>
                        <a:rPr lang="en-US" sz="4000" kern="0" dirty="0" err="1">
                          <a:solidFill>
                            <a:srgbClr val="FFFF00"/>
                          </a:solidFill>
                          <a:effectLst/>
                          <a:latin typeface="Bwhebb" pitchFamily="2" charset="0"/>
                        </a:rPr>
                        <a:t>awhi</a:t>
                      </a:r>
                      <a:endParaRPr lang="en-US" sz="4000" kern="100" dirty="0">
                        <a:solidFill>
                          <a:srgbClr val="FFFF00"/>
                        </a:solidFill>
                        <a:effectLst/>
                        <a:latin typeface="Bwhebb" pitchFamily="2" charset="0"/>
                        <a:ea typeface="PMingLiU"/>
                      </a:endParaRPr>
                    </a:p>
                  </a:txBody>
                  <a:tcPr marL="17780" marR="17780" marT="0" marB="0">
                    <a:solidFill>
                      <a:srgbClr val="002060"/>
                    </a:solidFill>
                  </a:tcPr>
                </a:tc>
                <a:tc>
                  <a:txBody>
                    <a:bodyPr/>
                    <a:lstStyle/>
                    <a:p>
                      <a:pPr marL="0" marR="0" algn="ctr">
                        <a:spcBef>
                          <a:spcPts val="0"/>
                        </a:spcBef>
                        <a:spcAft>
                          <a:spcPts val="0"/>
                        </a:spcAft>
                      </a:pPr>
                      <a:r>
                        <a:rPr lang="en-US" sz="4000" kern="0" dirty="0" err="1">
                          <a:solidFill>
                            <a:srgbClr val="FFFF00"/>
                          </a:solidFill>
                          <a:effectLst/>
                          <a:latin typeface="Bwhebb" pitchFamily="2" charset="0"/>
                        </a:rPr>
                        <a:t>hM'he</a:t>
                      </a:r>
                      <a:r>
                        <a:rPr lang="en-US" sz="4000" kern="0" dirty="0">
                          <a:solidFill>
                            <a:srgbClr val="FFFF00"/>
                          </a:solidFill>
                          <a:effectLst/>
                          <a:latin typeface="Bwhebb" pitchFamily="2" charset="0"/>
                        </a:rPr>
                        <a:t> </a:t>
                      </a:r>
                      <a:r>
                        <a:rPr lang="en-US" sz="2800" kern="0" dirty="0">
                          <a:solidFill>
                            <a:schemeClr val="bg1"/>
                          </a:solidFill>
                          <a:effectLst/>
                        </a:rPr>
                        <a:t>or </a:t>
                      </a:r>
                      <a:r>
                        <a:rPr lang="en-US" sz="4000" kern="0" dirty="0">
                          <a:solidFill>
                            <a:srgbClr val="FFFF00"/>
                          </a:solidFill>
                          <a:effectLst/>
                          <a:latin typeface="Bwhebb" pitchFamily="2" charset="0"/>
                        </a:rPr>
                        <a:t>~he</a:t>
                      </a:r>
                      <a:endParaRPr lang="en-US" sz="4000" kern="100" dirty="0">
                        <a:solidFill>
                          <a:srgbClr val="FFFF00"/>
                        </a:solidFill>
                        <a:effectLst/>
                        <a:latin typeface="Bwhebb" pitchFamily="2" charset="0"/>
                        <a:ea typeface="PMingLiU"/>
                      </a:endParaRPr>
                    </a:p>
                  </a:txBody>
                  <a:tcPr marL="17780" marR="17780" marT="0" marB="0">
                    <a:solidFill>
                      <a:srgbClr val="002060"/>
                    </a:solidFill>
                  </a:tcPr>
                </a:tc>
                <a:tc>
                  <a:txBody>
                    <a:bodyPr/>
                    <a:lstStyle/>
                    <a:p>
                      <a:pPr marL="0" marR="0" algn="ctr">
                        <a:spcBef>
                          <a:spcPts val="0"/>
                        </a:spcBef>
                        <a:spcAft>
                          <a:spcPts val="0"/>
                        </a:spcAft>
                      </a:pPr>
                      <a:r>
                        <a:rPr lang="en-US" sz="3600" kern="0" dirty="0" err="1">
                          <a:solidFill>
                            <a:srgbClr val="FFFF00"/>
                          </a:solidFill>
                          <a:effectLst/>
                          <a:latin typeface="Bwhebb" pitchFamily="2" charset="0"/>
                        </a:rPr>
                        <a:t>hN"he</a:t>
                      </a:r>
                      <a:r>
                        <a:rPr lang="en-US" sz="2800" kern="0" dirty="0">
                          <a:solidFill>
                            <a:schemeClr val="bg1"/>
                          </a:solidFill>
                          <a:effectLst/>
                        </a:rPr>
                        <a:t> or </a:t>
                      </a:r>
                      <a:r>
                        <a:rPr lang="en-US" sz="4000" kern="0" dirty="0">
                          <a:solidFill>
                            <a:srgbClr val="FFFF00"/>
                          </a:solidFill>
                          <a:effectLst/>
                          <a:latin typeface="Bwhebb" pitchFamily="2" charset="0"/>
                        </a:rPr>
                        <a:t>!he</a:t>
                      </a:r>
                      <a:endParaRPr lang="en-US" sz="4000" kern="100" dirty="0">
                        <a:solidFill>
                          <a:srgbClr val="FFFF00"/>
                        </a:solidFill>
                        <a:effectLst/>
                        <a:latin typeface="Bwhebb" pitchFamily="2" charset="0"/>
                        <a:ea typeface="PMingLiU"/>
                      </a:endParaRPr>
                    </a:p>
                  </a:txBody>
                  <a:tcPr marL="17780" marR="17780" marT="0" marB="0">
                    <a:solidFill>
                      <a:srgbClr val="002060"/>
                    </a:solidFill>
                  </a:tcPr>
                </a:tc>
              </a:tr>
            </a:tbl>
          </a:graphicData>
        </a:graphic>
      </p:graphicFrame>
      <p:sp>
        <p:nvSpPr>
          <p:cNvPr id="5" name="Rectangle 4"/>
          <p:cNvSpPr/>
          <p:nvPr/>
        </p:nvSpPr>
        <p:spPr>
          <a:xfrm>
            <a:off x="196481" y="3789040"/>
            <a:ext cx="2016224" cy="830997"/>
          </a:xfrm>
          <a:prstGeom prst="rect">
            <a:avLst/>
          </a:prstGeom>
        </p:spPr>
        <p:txBody>
          <a:bodyPr wrap="square">
            <a:spAutoFit/>
          </a:bodyPr>
          <a:lstStyle/>
          <a:p>
            <a:r>
              <a:rPr lang="en-US" sz="2400" b="1" dirty="0">
                <a:solidFill>
                  <a:srgbClr val="FFFF00"/>
                </a:solidFill>
              </a:rPr>
              <a:t>Pronoun </a:t>
            </a:r>
            <a:endParaRPr lang="en-US" sz="2400" b="1" dirty="0" smtClean="0">
              <a:solidFill>
                <a:srgbClr val="FFFF00"/>
              </a:solidFill>
            </a:endParaRPr>
          </a:p>
          <a:p>
            <a:r>
              <a:rPr lang="zh-TW" altLang="en-US" sz="2400" b="1" dirty="0" smtClean="0">
                <a:solidFill>
                  <a:srgbClr val="FFFF00"/>
                </a:solidFill>
              </a:rPr>
              <a:t>代</a:t>
            </a:r>
            <a:r>
              <a:rPr lang="zh-TW" altLang="en-US" sz="2400" b="1" dirty="0">
                <a:solidFill>
                  <a:srgbClr val="FFFF00"/>
                </a:solidFill>
              </a:rPr>
              <a:t>名詞</a:t>
            </a:r>
            <a:endParaRPr lang="en-US" sz="2400" b="1" dirty="0">
              <a:solidFill>
                <a:srgbClr val="FFFF00"/>
              </a:solidFill>
            </a:endParaRPr>
          </a:p>
        </p:txBody>
      </p:sp>
    </p:spTree>
    <p:extLst>
      <p:ext uri="{BB962C8B-B14F-4D97-AF65-F5344CB8AC3E}">
        <p14:creationId xmlns:p14="http://schemas.microsoft.com/office/powerpoint/2010/main" val="199327192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61524105"/>
              </p:ext>
            </p:extLst>
          </p:nvPr>
        </p:nvGraphicFramePr>
        <p:xfrm>
          <a:off x="202889" y="4221088"/>
          <a:ext cx="11855053" cy="2255520"/>
        </p:xfrm>
        <a:graphic>
          <a:graphicData uri="http://schemas.openxmlformats.org/drawingml/2006/table">
            <a:tbl>
              <a:tblPr>
                <a:tableStyleId>{5C22544A-7EE6-4342-B048-85BDC9FD1C3A}</a:tableStyleId>
              </a:tblPr>
              <a:tblGrid>
                <a:gridCol w="1584176"/>
                <a:gridCol w="2592288"/>
                <a:gridCol w="2592288"/>
                <a:gridCol w="2376264"/>
                <a:gridCol w="2710037"/>
              </a:tblGrid>
              <a:tr h="0">
                <a:tc rowSpan="2">
                  <a:txBody>
                    <a:bodyPr/>
                    <a:lstStyle/>
                    <a:p>
                      <a:pPr marL="0" marR="56515" algn="ctr">
                        <a:spcBef>
                          <a:spcPts val="0"/>
                        </a:spcBef>
                        <a:spcAft>
                          <a:spcPts val="0"/>
                        </a:spcAft>
                      </a:pPr>
                      <a:r>
                        <a:rPr lang="en-US" sz="2400" kern="0" dirty="0">
                          <a:solidFill>
                            <a:schemeClr val="bg1"/>
                          </a:solidFill>
                          <a:effectLst/>
                        </a:rPr>
                        <a:t> </a:t>
                      </a:r>
                      <a:endParaRPr lang="en-US" sz="2400" kern="100" dirty="0">
                        <a:solidFill>
                          <a:schemeClr val="bg1"/>
                        </a:solidFill>
                        <a:effectLst/>
                        <a:latin typeface="Times New Roman"/>
                        <a:ea typeface="PMingLiU"/>
                      </a:endParaRPr>
                    </a:p>
                  </a:txBody>
                  <a:tcPr marL="17780" marR="17780" marT="0" marB="0">
                    <a:solidFill>
                      <a:srgbClr val="002060"/>
                    </a:solidFill>
                  </a:tcPr>
                </a:tc>
                <a:tc gridSpan="2">
                  <a:txBody>
                    <a:bodyPr/>
                    <a:lstStyle/>
                    <a:p>
                      <a:pPr marL="0" marR="56515" algn="ctr">
                        <a:spcBef>
                          <a:spcPts val="0"/>
                        </a:spcBef>
                        <a:spcAft>
                          <a:spcPts val="0"/>
                        </a:spcAft>
                      </a:pPr>
                      <a:r>
                        <a:rPr lang="en-US" sz="2000" kern="0">
                          <a:solidFill>
                            <a:schemeClr val="bg1"/>
                          </a:solidFill>
                          <a:effectLst/>
                        </a:rPr>
                        <a:t>Singular</a:t>
                      </a:r>
                      <a:endParaRPr lang="en-US" sz="2000" kern="100">
                        <a:solidFill>
                          <a:schemeClr val="bg1"/>
                        </a:solidFill>
                        <a:effectLst/>
                        <a:latin typeface="Times New Roman"/>
                        <a:ea typeface="PMingLiU"/>
                      </a:endParaRPr>
                    </a:p>
                  </a:txBody>
                  <a:tcPr marL="17780" marR="17780" marT="0" marB="0">
                    <a:solidFill>
                      <a:srgbClr val="002060"/>
                    </a:solidFill>
                  </a:tcPr>
                </a:tc>
                <a:tc hMerge="1">
                  <a:txBody>
                    <a:bodyPr/>
                    <a:lstStyle/>
                    <a:p>
                      <a:endParaRPr lang="en-US"/>
                    </a:p>
                  </a:txBody>
                  <a:tcPr/>
                </a:tc>
                <a:tc gridSpan="2">
                  <a:txBody>
                    <a:bodyPr/>
                    <a:lstStyle/>
                    <a:p>
                      <a:pPr marL="0" marR="56515" algn="ctr">
                        <a:spcBef>
                          <a:spcPts val="0"/>
                        </a:spcBef>
                        <a:spcAft>
                          <a:spcPts val="0"/>
                        </a:spcAft>
                      </a:pPr>
                      <a:r>
                        <a:rPr lang="en-US" sz="2000" kern="0">
                          <a:solidFill>
                            <a:schemeClr val="bg1"/>
                          </a:solidFill>
                          <a:effectLst/>
                        </a:rPr>
                        <a:t>Plural</a:t>
                      </a:r>
                      <a:endParaRPr lang="en-US" sz="2000" kern="100">
                        <a:solidFill>
                          <a:schemeClr val="bg1"/>
                        </a:solidFill>
                        <a:effectLst/>
                        <a:latin typeface="Times New Roman"/>
                        <a:ea typeface="PMingLiU"/>
                      </a:endParaRPr>
                    </a:p>
                  </a:txBody>
                  <a:tcPr marL="17780" marR="17780" marT="0" marB="0">
                    <a:solidFill>
                      <a:srgbClr val="002060"/>
                    </a:solidFill>
                  </a:tcPr>
                </a:tc>
                <a:tc hMerge="1">
                  <a:txBody>
                    <a:bodyPr/>
                    <a:lstStyle/>
                    <a:p>
                      <a:endParaRPr lang="en-US"/>
                    </a:p>
                  </a:txBody>
                  <a:tcPr/>
                </a:tc>
              </a:tr>
              <a:tr h="0">
                <a:tc vMerge="1">
                  <a:txBody>
                    <a:bodyPr/>
                    <a:lstStyle/>
                    <a:p>
                      <a:endParaRPr lang="en-US"/>
                    </a:p>
                  </a:txBody>
                  <a:tcPr/>
                </a:tc>
                <a:tc>
                  <a:txBody>
                    <a:bodyPr/>
                    <a:lstStyle/>
                    <a:p>
                      <a:pPr marL="0" marR="56515" algn="ctr">
                        <a:spcBef>
                          <a:spcPts val="0"/>
                        </a:spcBef>
                        <a:spcAft>
                          <a:spcPts val="0"/>
                        </a:spcAft>
                      </a:pPr>
                      <a:r>
                        <a:rPr lang="en-US" sz="2000" kern="0" dirty="0">
                          <a:solidFill>
                            <a:schemeClr val="bg1"/>
                          </a:solidFill>
                          <a:effectLst/>
                        </a:rPr>
                        <a:t>Masculine</a:t>
                      </a:r>
                      <a:endParaRPr lang="en-US" sz="20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2000" kern="0" dirty="0">
                          <a:solidFill>
                            <a:schemeClr val="bg1"/>
                          </a:solidFill>
                          <a:effectLst/>
                        </a:rPr>
                        <a:t>Feminine</a:t>
                      </a:r>
                      <a:endParaRPr lang="en-US" sz="20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2000" kern="0">
                          <a:solidFill>
                            <a:schemeClr val="bg1"/>
                          </a:solidFill>
                          <a:effectLst/>
                        </a:rPr>
                        <a:t>Masculine</a:t>
                      </a:r>
                      <a:endParaRPr lang="en-US" sz="20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2000" kern="0" dirty="0">
                          <a:solidFill>
                            <a:schemeClr val="bg1"/>
                          </a:solidFill>
                          <a:effectLst/>
                        </a:rPr>
                        <a:t>Feminine</a:t>
                      </a:r>
                      <a:endParaRPr lang="en-US" sz="2000" kern="100" dirty="0">
                        <a:solidFill>
                          <a:schemeClr val="bg1"/>
                        </a:solidFill>
                        <a:effectLst/>
                        <a:latin typeface="Times New Roman"/>
                        <a:ea typeface="PMingLiU"/>
                      </a:endParaRPr>
                    </a:p>
                  </a:txBody>
                  <a:tcPr marL="17780" marR="17780" marT="0" marB="0">
                    <a:solidFill>
                      <a:srgbClr val="002060"/>
                    </a:solidFill>
                  </a:tcPr>
                </a:tc>
              </a:tr>
              <a:tr h="0">
                <a:tc>
                  <a:txBody>
                    <a:bodyPr/>
                    <a:lstStyle/>
                    <a:p>
                      <a:pPr marL="0" marR="56515" algn="ctr">
                        <a:spcBef>
                          <a:spcPts val="0"/>
                        </a:spcBef>
                        <a:spcAft>
                          <a:spcPts val="0"/>
                        </a:spcAft>
                      </a:pPr>
                      <a:r>
                        <a:rPr lang="en-US" sz="2000" kern="0">
                          <a:solidFill>
                            <a:schemeClr val="bg1"/>
                          </a:solidFill>
                          <a:effectLst/>
                        </a:rPr>
                        <a:t>1</a:t>
                      </a:r>
                      <a:r>
                        <a:rPr lang="en-US" sz="2000" kern="0" baseline="30000">
                          <a:solidFill>
                            <a:schemeClr val="bg1"/>
                          </a:solidFill>
                          <a:effectLst/>
                        </a:rPr>
                        <a:t>st</a:t>
                      </a:r>
                      <a:r>
                        <a:rPr lang="en-US" sz="2000" kern="0">
                          <a:solidFill>
                            <a:schemeClr val="bg1"/>
                          </a:solidFill>
                          <a:effectLst/>
                        </a:rPr>
                        <a:t> person</a:t>
                      </a:r>
                      <a:endParaRPr lang="en-US" sz="2000" kern="100">
                        <a:solidFill>
                          <a:schemeClr val="bg1"/>
                        </a:solidFill>
                        <a:effectLst/>
                        <a:latin typeface="Times New Roman"/>
                        <a:ea typeface="PMingLiU"/>
                      </a:endParaRPr>
                    </a:p>
                  </a:txBody>
                  <a:tcPr marL="17780" marR="17780" marT="0" marB="0">
                    <a:solidFill>
                      <a:srgbClr val="002060"/>
                    </a:solidFill>
                  </a:tcPr>
                </a:tc>
                <a:tc gridSpan="2">
                  <a:txBody>
                    <a:bodyPr/>
                    <a:lstStyle/>
                    <a:p>
                      <a:pPr marL="0" marR="0" algn="ctr">
                        <a:spcBef>
                          <a:spcPts val="0"/>
                        </a:spcBef>
                        <a:spcAft>
                          <a:spcPts val="0"/>
                        </a:spcAft>
                      </a:pPr>
                      <a:r>
                        <a:rPr lang="en-US" sz="3600" kern="0" dirty="0">
                          <a:solidFill>
                            <a:schemeClr val="bg1"/>
                          </a:solidFill>
                          <a:effectLst/>
                          <a:latin typeface="Bwhebb" pitchFamily="2" charset="0"/>
                        </a:rPr>
                        <a:t>y I  </a:t>
                      </a:r>
                      <a:r>
                        <a:rPr lang="en-US" sz="3600" kern="0" dirty="0" smtClean="0">
                          <a:solidFill>
                            <a:schemeClr val="bg1"/>
                          </a:solidFill>
                          <a:effectLst/>
                          <a:latin typeface="Bwhebb" pitchFamily="2" charset="0"/>
                        </a:rPr>
                        <a:t>     </a:t>
                      </a:r>
                      <a:r>
                        <a:rPr lang="en-US" sz="3600" kern="0" dirty="0" err="1">
                          <a:solidFill>
                            <a:schemeClr val="bg1"/>
                          </a:solidFill>
                          <a:effectLst/>
                          <a:latin typeface="Bwhebb" pitchFamily="2" charset="0"/>
                        </a:rPr>
                        <a:t>ynI</a:t>
                      </a:r>
                      <a:endParaRPr lang="en-US" sz="3600" kern="100" dirty="0">
                        <a:solidFill>
                          <a:schemeClr val="bg1"/>
                        </a:solidFill>
                        <a:effectLst/>
                        <a:latin typeface="Bwhebb" pitchFamily="2" charset="0"/>
                        <a:ea typeface="PMingLiU"/>
                      </a:endParaRPr>
                    </a:p>
                  </a:txBody>
                  <a:tcPr marL="17780" marR="17780" marT="0" marB="0">
                    <a:solidFill>
                      <a:srgbClr val="002060"/>
                    </a:solidFill>
                  </a:tcPr>
                </a:tc>
                <a:tc hMerge="1">
                  <a:txBody>
                    <a:bodyPr/>
                    <a:lstStyle/>
                    <a:p>
                      <a:endParaRPr lang="en-US"/>
                    </a:p>
                  </a:txBody>
                  <a:tcPr/>
                </a:tc>
                <a:tc gridSpan="2">
                  <a:txBody>
                    <a:bodyPr/>
                    <a:lstStyle/>
                    <a:p>
                      <a:pPr marL="0" marR="0" algn="ctr">
                        <a:spcBef>
                          <a:spcPts val="0"/>
                        </a:spcBef>
                        <a:spcAft>
                          <a:spcPts val="0"/>
                        </a:spcAft>
                      </a:pPr>
                      <a:r>
                        <a:rPr lang="en-US" sz="3600" kern="0" dirty="0" err="1">
                          <a:solidFill>
                            <a:schemeClr val="bg1"/>
                          </a:solidFill>
                          <a:effectLst/>
                          <a:latin typeface="Bwhebb" pitchFamily="2" charset="0"/>
                        </a:rPr>
                        <a:t>Wn</a:t>
                      </a:r>
                      <a:endParaRPr lang="en-US" sz="3600" kern="100" dirty="0">
                        <a:solidFill>
                          <a:schemeClr val="bg1"/>
                        </a:solidFill>
                        <a:effectLst/>
                        <a:latin typeface="Bwhebb" pitchFamily="2" charset="0"/>
                        <a:ea typeface="PMingLiU"/>
                      </a:endParaRPr>
                    </a:p>
                  </a:txBody>
                  <a:tcPr marL="17780" marR="17780" marT="0" marB="0">
                    <a:solidFill>
                      <a:srgbClr val="002060"/>
                    </a:solidFill>
                  </a:tcPr>
                </a:tc>
                <a:tc hMerge="1">
                  <a:txBody>
                    <a:bodyPr/>
                    <a:lstStyle/>
                    <a:p>
                      <a:endParaRPr lang="en-US"/>
                    </a:p>
                  </a:txBody>
                  <a:tcPr/>
                </a:tc>
              </a:tr>
              <a:tr h="0">
                <a:tc>
                  <a:txBody>
                    <a:bodyPr/>
                    <a:lstStyle/>
                    <a:p>
                      <a:pPr marL="0" marR="56515" algn="ctr">
                        <a:spcBef>
                          <a:spcPts val="0"/>
                        </a:spcBef>
                        <a:spcAft>
                          <a:spcPts val="0"/>
                        </a:spcAft>
                      </a:pPr>
                      <a:r>
                        <a:rPr lang="en-US" sz="2000" kern="0">
                          <a:solidFill>
                            <a:schemeClr val="bg1"/>
                          </a:solidFill>
                          <a:effectLst/>
                        </a:rPr>
                        <a:t>2</a:t>
                      </a:r>
                      <a:r>
                        <a:rPr lang="en-US" sz="2000" kern="0" baseline="30000">
                          <a:solidFill>
                            <a:schemeClr val="bg1"/>
                          </a:solidFill>
                          <a:effectLst/>
                        </a:rPr>
                        <a:t>nd</a:t>
                      </a:r>
                      <a:r>
                        <a:rPr lang="en-US" sz="2000" kern="0">
                          <a:solidFill>
                            <a:schemeClr val="bg1"/>
                          </a:solidFill>
                          <a:effectLst/>
                        </a:rPr>
                        <a:t> person</a:t>
                      </a:r>
                      <a:endParaRPr lang="en-US" sz="2000" kern="100">
                        <a:solidFill>
                          <a:schemeClr val="bg1"/>
                        </a:solidFill>
                        <a:effectLst/>
                        <a:latin typeface="Times New Roman"/>
                        <a:ea typeface="PMingLiU"/>
                      </a:endParaRPr>
                    </a:p>
                  </a:txBody>
                  <a:tcPr marL="17780" marR="17780" marT="0" marB="0">
                    <a:solidFill>
                      <a:srgbClr val="002060"/>
                    </a:solidFill>
                  </a:tcPr>
                </a:tc>
                <a:tc>
                  <a:txBody>
                    <a:bodyPr/>
                    <a:lstStyle/>
                    <a:p>
                      <a:pPr marL="0" marR="0" algn="ctr">
                        <a:spcBef>
                          <a:spcPts val="0"/>
                        </a:spcBef>
                        <a:spcAft>
                          <a:spcPts val="0"/>
                        </a:spcAft>
                      </a:pPr>
                      <a:r>
                        <a:rPr lang="en-US" sz="3600" kern="0" dirty="0">
                          <a:solidFill>
                            <a:schemeClr val="bg1"/>
                          </a:solidFill>
                          <a:effectLst/>
                          <a:latin typeface="Bwhebb" pitchFamily="2" charset="0"/>
                        </a:rPr>
                        <a:t>^</a:t>
                      </a:r>
                      <a:endParaRPr lang="en-US" sz="3600" kern="100" dirty="0">
                        <a:solidFill>
                          <a:schemeClr val="bg1"/>
                        </a:solidFill>
                        <a:effectLst/>
                        <a:latin typeface="Bwhebb" pitchFamily="2" charset="0"/>
                        <a:ea typeface="PMingLiU"/>
                      </a:endParaRPr>
                    </a:p>
                  </a:txBody>
                  <a:tcPr marL="17780" marR="17780" marT="0" marB="0">
                    <a:solidFill>
                      <a:srgbClr val="002060"/>
                    </a:solidFill>
                  </a:tcPr>
                </a:tc>
                <a:tc>
                  <a:txBody>
                    <a:bodyPr/>
                    <a:lstStyle/>
                    <a:p>
                      <a:pPr marL="0" marR="0" algn="ctr">
                        <a:spcBef>
                          <a:spcPts val="0"/>
                        </a:spcBef>
                        <a:spcAft>
                          <a:spcPts val="0"/>
                        </a:spcAft>
                      </a:pPr>
                      <a:r>
                        <a:rPr lang="en-US" sz="3600" kern="0" dirty="0">
                          <a:solidFill>
                            <a:schemeClr val="bg1"/>
                          </a:solidFill>
                          <a:effectLst/>
                          <a:latin typeface="Bwhebb" pitchFamily="2" charset="0"/>
                        </a:rPr>
                        <a:t>%</a:t>
                      </a:r>
                      <a:endParaRPr lang="en-US" sz="3600" kern="100" dirty="0">
                        <a:solidFill>
                          <a:schemeClr val="bg1"/>
                        </a:solidFill>
                        <a:effectLst/>
                        <a:latin typeface="Bwhebb" pitchFamily="2" charset="0"/>
                        <a:ea typeface="PMingLiU"/>
                      </a:endParaRPr>
                    </a:p>
                  </a:txBody>
                  <a:tcPr marL="17780" marR="17780" marT="0" marB="0">
                    <a:solidFill>
                      <a:srgbClr val="002060"/>
                    </a:solidFill>
                  </a:tcPr>
                </a:tc>
                <a:tc>
                  <a:txBody>
                    <a:bodyPr/>
                    <a:lstStyle/>
                    <a:p>
                      <a:pPr marL="0" marR="0">
                        <a:spcBef>
                          <a:spcPts val="0"/>
                        </a:spcBef>
                        <a:spcAft>
                          <a:spcPts val="0"/>
                        </a:spcAft>
                      </a:pPr>
                      <a:r>
                        <a:rPr lang="en-US" sz="3600" kern="0" dirty="0">
                          <a:solidFill>
                            <a:schemeClr val="bg1"/>
                          </a:solidFill>
                          <a:effectLst/>
                          <a:latin typeface="Bwhebb" pitchFamily="2" charset="0"/>
                        </a:rPr>
                        <a:t>~K, </a:t>
                      </a:r>
                      <a:r>
                        <a:rPr lang="en-US" sz="3600" kern="0" dirty="0" smtClean="0">
                          <a:solidFill>
                            <a:schemeClr val="bg1"/>
                          </a:solidFill>
                          <a:effectLst/>
                          <a:latin typeface="Bwhebb" pitchFamily="2" charset="0"/>
                        </a:rPr>
                        <a:t> </a:t>
                      </a:r>
                      <a:r>
                        <a:rPr lang="en-US" sz="3600" kern="0" dirty="0">
                          <a:solidFill>
                            <a:schemeClr val="bg1"/>
                          </a:solidFill>
                          <a:effectLst/>
                          <a:latin typeface="Bwhebb" pitchFamily="2" charset="0"/>
                        </a:rPr>
                        <a:t>~k, </a:t>
                      </a:r>
                      <a:r>
                        <a:rPr lang="en-US" sz="3600" kern="0" dirty="0" smtClean="0">
                          <a:solidFill>
                            <a:schemeClr val="bg1"/>
                          </a:solidFill>
                          <a:effectLst/>
                          <a:latin typeface="Bwhebb" pitchFamily="2" charset="0"/>
                        </a:rPr>
                        <a:t>  </a:t>
                      </a:r>
                      <a:r>
                        <a:rPr lang="en-US" sz="3600" kern="0" dirty="0">
                          <a:solidFill>
                            <a:schemeClr val="bg1"/>
                          </a:solidFill>
                          <a:effectLst/>
                          <a:latin typeface="Bwhebb" pitchFamily="2" charset="0"/>
                        </a:rPr>
                        <a:t>~</a:t>
                      </a:r>
                      <a:r>
                        <a:rPr lang="en-US" sz="3600" kern="0" dirty="0" err="1">
                          <a:solidFill>
                            <a:schemeClr val="bg1"/>
                          </a:solidFill>
                          <a:effectLst/>
                          <a:latin typeface="Bwhebb" pitchFamily="2" charset="0"/>
                        </a:rPr>
                        <a:t>Ke</a:t>
                      </a:r>
                      <a:endParaRPr lang="en-US" sz="3600" kern="100" dirty="0">
                        <a:solidFill>
                          <a:schemeClr val="bg1"/>
                        </a:solidFill>
                        <a:effectLst/>
                        <a:latin typeface="Bwhebb" pitchFamily="2" charset="0"/>
                        <a:ea typeface="PMingLiU"/>
                      </a:endParaRPr>
                    </a:p>
                  </a:txBody>
                  <a:tcPr marL="17780" marR="17780" marT="0" marB="0">
                    <a:solidFill>
                      <a:srgbClr val="002060"/>
                    </a:solidFill>
                  </a:tcPr>
                </a:tc>
                <a:tc>
                  <a:txBody>
                    <a:bodyPr/>
                    <a:lstStyle/>
                    <a:p>
                      <a:pPr marL="0" marR="0" algn="ctr">
                        <a:spcBef>
                          <a:spcPts val="0"/>
                        </a:spcBef>
                        <a:spcAft>
                          <a:spcPts val="0"/>
                        </a:spcAft>
                      </a:pPr>
                      <a:r>
                        <a:rPr lang="en-US" sz="3600" kern="0" dirty="0">
                          <a:solidFill>
                            <a:schemeClr val="bg1"/>
                          </a:solidFill>
                          <a:effectLst/>
                          <a:latin typeface="Bwhebb" pitchFamily="2" charset="0"/>
                        </a:rPr>
                        <a:t>!K, </a:t>
                      </a:r>
                      <a:r>
                        <a:rPr lang="en-US" sz="3600" kern="0" dirty="0" smtClean="0">
                          <a:solidFill>
                            <a:schemeClr val="bg1"/>
                          </a:solidFill>
                          <a:effectLst/>
                          <a:latin typeface="Bwhebb" pitchFamily="2" charset="0"/>
                        </a:rPr>
                        <a:t>  </a:t>
                      </a:r>
                      <a:r>
                        <a:rPr lang="en-US" sz="3600" kern="0" dirty="0">
                          <a:solidFill>
                            <a:schemeClr val="bg1"/>
                          </a:solidFill>
                          <a:effectLst/>
                          <a:latin typeface="Bwhebb" pitchFamily="2" charset="0"/>
                        </a:rPr>
                        <a:t>!k, </a:t>
                      </a:r>
                      <a:r>
                        <a:rPr lang="en-US" sz="3600" kern="0" dirty="0" smtClean="0">
                          <a:solidFill>
                            <a:schemeClr val="bg1"/>
                          </a:solidFill>
                          <a:effectLst/>
                          <a:latin typeface="Bwhebb" pitchFamily="2" charset="0"/>
                        </a:rPr>
                        <a:t>  </a:t>
                      </a:r>
                      <a:r>
                        <a:rPr lang="en-US" sz="3600" kern="0" dirty="0">
                          <a:solidFill>
                            <a:schemeClr val="bg1"/>
                          </a:solidFill>
                          <a:effectLst/>
                          <a:latin typeface="Bwhebb" pitchFamily="2" charset="0"/>
                        </a:rPr>
                        <a:t>!</a:t>
                      </a:r>
                      <a:r>
                        <a:rPr lang="en-US" sz="3600" kern="0" dirty="0" err="1">
                          <a:solidFill>
                            <a:schemeClr val="bg1"/>
                          </a:solidFill>
                          <a:effectLst/>
                          <a:latin typeface="Bwhebb" pitchFamily="2" charset="0"/>
                        </a:rPr>
                        <a:t>Ke</a:t>
                      </a:r>
                      <a:endParaRPr lang="en-US" sz="3600" kern="100" dirty="0">
                        <a:solidFill>
                          <a:schemeClr val="bg1"/>
                        </a:solidFill>
                        <a:effectLst/>
                        <a:latin typeface="Bwhebb" pitchFamily="2" charset="0"/>
                        <a:ea typeface="PMingLiU"/>
                      </a:endParaRPr>
                    </a:p>
                  </a:txBody>
                  <a:tcPr marL="17780" marR="17780" marT="0" marB="0">
                    <a:solidFill>
                      <a:srgbClr val="002060"/>
                    </a:solidFill>
                  </a:tcPr>
                </a:tc>
              </a:tr>
              <a:tr h="193675">
                <a:tc>
                  <a:txBody>
                    <a:bodyPr/>
                    <a:lstStyle/>
                    <a:p>
                      <a:pPr marL="0" marR="56515" algn="ctr">
                        <a:spcBef>
                          <a:spcPts val="0"/>
                        </a:spcBef>
                        <a:spcAft>
                          <a:spcPts val="0"/>
                        </a:spcAft>
                      </a:pPr>
                      <a:r>
                        <a:rPr lang="en-US" sz="2000" kern="0" dirty="0">
                          <a:solidFill>
                            <a:schemeClr val="bg1"/>
                          </a:solidFill>
                          <a:effectLst/>
                        </a:rPr>
                        <a:t>3</a:t>
                      </a:r>
                      <a:r>
                        <a:rPr lang="en-US" sz="2000" kern="0" baseline="30000" dirty="0">
                          <a:solidFill>
                            <a:schemeClr val="bg1"/>
                          </a:solidFill>
                          <a:effectLst/>
                        </a:rPr>
                        <a:t>rd</a:t>
                      </a:r>
                      <a:r>
                        <a:rPr lang="en-US" sz="2000" kern="0" dirty="0">
                          <a:solidFill>
                            <a:schemeClr val="bg1"/>
                          </a:solidFill>
                          <a:effectLst/>
                        </a:rPr>
                        <a:t> person</a:t>
                      </a:r>
                      <a:endParaRPr lang="en-US" sz="20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0" algn="ctr">
                        <a:spcBef>
                          <a:spcPts val="0"/>
                        </a:spcBef>
                        <a:spcAft>
                          <a:spcPts val="0"/>
                        </a:spcAft>
                      </a:pPr>
                      <a:r>
                        <a:rPr lang="en-US" sz="3600" kern="0" dirty="0">
                          <a:solidFill>
                            <a:schemeClr val="bg1"/>
                          </a:solidFill>
                          <a:effectLst/>
                          <a:latin typeface="Bwhebb" pitchFamily="2" charset="0"/>
                        </a:rPr>
                        <a:t>w </a:t>
                      </a:r>
                      <a:r>
                        <a:rPr lang="en-US" sz="3600" kern="0" dirty="0" smtClean="0">
                          <a:solidFill>
                            <a:schemeClr val="bg1"/>
                          </a:solidFill>
                          <a:effectLst/>
                          <a:latin typeface="Bwhebb" pitchFamily="2" charset="0"/>
                        </a:rPr>
                        <a:t> </a:t>
                      </a:r>
                      <a:r>
                        <a:rPr lang="en-US" sz="3600" kern="0" dirty="0">
                          <a:solidFill>
                            <a:schemeClr val="bg1"/>
                          </a:solidFill>
                          <a:effectLst/>
                          <a:latin typeface="Bwhebb" pitchFamily="2" charset="0"/>
                        </a:rPr>
                        <a:t>A </a:t>
                      </a:r>
                      <a:r>
                        <a:rPr lang="en-US" sz="3600" kern="0" dirty="0" smtClean="0">
                          <a:solidFill>
                            <a:schemeClr val="bg1"/>
                          </a:solidFill>
                          <a:effectLst/>
                          <a:latin typeface="Bwhebb" pitchFamily="2" charset="0"/>
                        </a:rPr>
                        <a:t>  </a:t>
                      </a:r>
                      <a:r>
                        <a:rPr lang="en-US" sz="3600" kern="0" dirty="0" err="1" smtClean="0">
                          <a:solidFill>
                            <a:schemeClr val="bg1"/>
                          </a:solidFill>
                          <a:effectLst/>
                          <a:latin typeface="Bwhebb" pitchFamily="2" charset="0"/>
                        </a:rPr>
                        <a:t>Wh</a:t>
                      </a:r>
                      <a:r>
                        <a:rPr lang="en-US" sz="3600" kern="0" dirty="0" smtClean="0">
                          <a:solidFill>
                            <a:schemeClr val="bg1"/>
                          </a:solidFill>
                          <a:effectLst/>
                          <a:latin typeface="Bwhebb" pitchFamily="2" charset="0"/>
                        </a:rPr>
                        <a:t>   </a:t>
                      </a:r>
                      <a:r>
                        <a:rPr lang="en-US" sz="3600" kern="0" dirty="0" err="1">
                          <a:solidFill>
                            <a:schemeClr val="bg1"/>
                          </a:solidFill>
                          <a:effectLst/>
                          <a:latin typeface="Bwhebb" pitchFamily="2" charset="0"/>
                        </a:rPr>
                        <a:t>Wn</a:t>
                      </a:r>
                      <a:endParaRPr lang="en-US" sz="3600" kern="100" dirty="0">
                        <a:solidFill>
                          <a:schemeClr val="bg1"/>
                        </a:solidFill>
                        <a:effectLst/>
                        <a:latin typeface="Bwhebb" pitchFamily="2" charset="0"/>
                        <a:ea typeface="PMingLiU"/>
                      </a:endParaRPr>
                    </a:p>
                  </a:txBody>
                  <a:tcPr marL="17780" marR="17780" marT="0" marB="0">
                    <a:solidFill>
                      <a:srgbClr val="002060"/>
                    </a:solidFill>
                  </a:tcPr>
                </a:tc>
                <a:tc>
                  <a:txBody>
                    <a:bodyPr/>
                    <a:lstStyle/>
                    <a:p>
                      <a:pPr marL="0" marR="0" algn="ctr">
                        <a:spcBef>
                          <a:spcPts val="0"/>
                        </a:spcBef>
                        <a:spcAft>
                          <a:spcPts val="0"/>
                        </a:spcAft>
                      </a:pPr>
                      <a:r>
                        <a:rPr lang="en-US" sz="3600" kern="0" dirty="0">
                          <a:solidFill>
                            <a:schemeClr val="bg1"/>
                          </a:solidFill>
                          <a:effectLst/>
                          <a:latin typeface="Bwhebb" pitchFamily="2" charset="0"/>
                        </a:rPr>
                        <a:t>h </a:t>
                      </a:r>
                      <a:r>
                        <a:rPr lang="en-US" sz="3600" kern="0" dirty="0" smtClean="0">
                          <a:solidFill>
                            <a:schemeClr val="bg1"/>
                          </a:solidFill>
                          <a:effectLst/>
                          <a:latin typeface="Bwhebb" pitchFamily="2" charset="0"/>
                        </a:rPr>
                        <a:t>"  h</a:t>
                      </a:r>
                      <a:r>
                        <a:rPr lang="en-US" sz="3600" kern="0" dirty="0">
                          <a:solidFill>
                            <a:schemeClr val="bg1"/>
                          </a:solidFill>
                          <a:effectLst/>
                          <a:latin typeface="Bwhebb" pitchFamily="2" charset="0"/>
                        </a:rPr>
                        <a:t>' </a:t>
                      </a:r>
                      <a:r>
                        <a:rPr lang="en-US" sz="3600" kern="0" dirty="0" smtClean="0">
                          <a:solidFill>
                            <a:schemeClr val="bg1"/>
                          </a:solidFill>
                          <a:effectLst/>
                          <a:latin typeface="Bwhebb" pitchFamily="2" charset="0"/>
                        </a:rPr>
                        <a:t> H "  </a:t>
                      </a:r>
                      <a:r>
                        <a:rPr lang="en-US" sz="3600" kern="0" dirty="0" err="1" smtClean="0">
                          <a:solidFill>
                            <a:schemeClr val="bg1"/>
                          </a:solidFill>
                          <a:effectLst/>
                          <a:latin typeface="Bwhebb" pitchFamily="2" charset="0"/>
                        </a:rPr>
                        <a:t>hn</a:t>
                      </a:r>
                      <a:r>
                        <a:rPr lang="en-US" sz="3600" kern="0" dirty="0">
                          <a:solidFill>
                            <a:schemeClr val="bg1"/>
                          </a:solidFill>
                          <a:effectLst/>
                          <a:latin typeface="Bwhebb" pitchFamily="2" charset="0"/>
                        </a:rPr>
                        <a:t>"</a:t>
                      </a:r>
                      <a:endParaRPr lang="en-US" sz="3600" kern="100" dirty="0">
                        <a:solidFill>
                          <a:schemeClr val="bg1"/>
                        </a:solidFill>
                        <a:effectLst/>
                        <a:latin typeface="Bwhebb" pitchFamily="2" charset="0"/>
                        <a:ea typeface="PMingLiU"/>
                      </a:endParaRPr>
                    </a:p>
                  </a:txBody>
                  <a:tcPr marL="17780" marR="17780" marT="0" marB="0">
                    <a:solidFill>
                      <a:srgbClr val="002060"/>
                    </a:solidFill>
                  </a:tcPr>
                </a:tc>
                <a:tc>
                  <a:txBody>
                    <a:bodyPr/>
                    <a:lstStyle/>
                    <a:p>
                      <a:pPr marL="0" marR="0" algn="ctr">
                        <a:spcBef>
                          <a:spcPts val="0"/>
                        </a:spcBef>
                        <a:spcAft>
                          <a:spcPts val="0"/>
                        </a:spcAft>
                      </a:pPr>
                      <a:r>
                        <a:rPr lang="en-US" sz="3600" kern="0" dirty="0">
                          <a:solidFill>
                            <a:schemeClr val="bg1"/>
                          </a:solidFill>
                          <a:effectLst/>
                          <a:latin typeface="Bwhebb" pitchFamily="2" charset="0"/>
                        </a:rPr>
                        <a:t>~ </a:t>
                      </a:r>
                      <a:r>
                        <a:rPr lang="en-US" sz="3600" kern="0" dirty="0" smtClean="0">
                          <a:solidFill>
                            <a:schemeClr val="bg1"/>
                          </a:solidFill>
                          <a:effectLst/>
                          <a:latin typeface="Bwhebb" pitchFamily="2" charset="0"/>
                        </a:rPr>
                        <a:t>'  ~</a:t>
                      </a:r>
                      <a:r>
                        <a:rPr lang="en-US" sz="3600" kern="0" dirty="0">
                          <a:solidFill>
                            <a:schemeClr val="bg1"/>
                          </a:solidFill>
                          <a:effectLst/>
                          <a:latin typeface="Bwhebb" pitchFamily="2" charset="0"/>
                        </a:rPr>
                        <a:t>h, </a:t>
                      </a:r>
                      <a:r>
                        <a:rPr lang="en-US" sz="3600" kern="0" dirty="0" smtClean="0">
                          <a:solidFill>
                            <a:schemeClr val="bg1"/>
                          </a:solidFill>
                          <a:effectLst/>
                          <a:latin typeface="Bwhebb" pitchFamily="2" charset="0"/>
                        </a:rPr>
                        <a:t>  </a:t>
                      </a:r>
                      <a:r>
                        <a:rPr lang="en-US" sz="3600" kern="0" dirty="0">
                          <a:solidFill>
                            <a:schemeClr val="bg1"/>
                          </a:solidFill>
                          <a:effectLst/>
                          <a:latin typeface="Bwhebb" pitchFamily="2" charset="0"/>
                        </a:rPr>
                        <a:t>~he</a:t>
                      </a:r>
                      <a:endParaRPr lang="en-US" sz="3600" kern="100" dirty="0">
                        <a:solidFill>
                          <a:schemeClr val="bg1"/>
                        </a:solidFill>
                        <a:effectLst/>
                        <a:latin typeface="Bwhebb" pitchFamily="2" charset="0"/>
                        <a:ea typeface="PMingLiU"/>
                      </a:endParaRPr>
                    </a:p>
                  </a:txBody>
                  <a:tcPr marL="17780" marR="17780" marT="0" marB="0">
                    <a:solidFill>
                      <a:srgbClr val="002060"/>
                    </a:solidFill>
                  </a:tcPr>
                </a:tc>
                <a:tc>
                  <a:txBody>
                    <a:bodyPr/>
                    <a:lstStyle/>
                    <a:p>
                      <a:pPr marL="0" marR="0" algn="ctr">
                        <a:spcBef>
                          <a:spcPts val="0"/>
                        </a:spcBef>
                        <a:spcAft>
                          <a:spcPts val="0"/>
                        </a:spcAft>
                      </a:pPr>
                      <a:r>
                        <a:rPr lang="en-US" sz="3600" kern="0" dirty="0">
                          <a:solidFill>
                            <a:schemeClr val="bg1"/>
                          </a:solidFill>
                          <a:effectLst/>
                          <a:latin typeface="Bwhebb" pitchFamily="2" charset="0"/>
                        </a:rPr>
                        <a:t>!</a:t>
                      </a:r>
                      <a:r>
                        <a:rPr lang="en-US" sz="3600" kern="0" dirty="0" smtClean="0">
                          <a:solidFill>
                            <a:schemeClr val="bg1"/>
                          </a:solidFill>
                          <a:effectLst/>
                          <a:latin typeface="Bwhebb" pitchFamily="2" charset="0"/>
                        </a:rPr>
                        <a:t>h,</a:t>
                      </a:r>
                      <a:r>
                        <a:rPr lang="en-US" sz="3600" kern="0" baseline="0" dirty="0" smtClean="0">
                          <a:solidFill>
                            <a:schemeClr val="bg1"/>
                          </a:solidFill>
                          <a:effectLst/>
                          <a:latin typeface="Bwhebb" pitchFamily="2" charset="0"/>
                        </a:rPr>
                        <a:t>  </a:t>
                      </a:r>
                      <a:r>
                        <a:rPr lang="en-US" sz="3600" kern="0" dirty="0" smtClean="0">
                          <a:solidFill>
                            <a:schemeClr val="bg1"/>
                          </a:solidFill>
                          <a:effectLst/>
                          <a:latin typeface="Bwhebb" pitchFamily="2" charset="0"/>
                        </a:rPr>
                        <a:t>!he</a:t>
                      </a:r>
                      <a:r>
                        <a:rPr lang="en-US" sz="3600" kern="0" baseline="0" dirty="0" smtClean="0">
                          <a:solidFill>
                            <a:schemeClr val="bg1"/>
                          </a:solidFill>
                          <a:effectLst/>
                          <a:latin typeface="Bwhebb" pitchFamily="2" charset="0"/>
                        </a:rPr>
                        <a:t>  </a:t>
                      </a:r>
                      <a:r>
                        <a:rPr lang="en-US" sz="3600" kern="0" dirty="0" smtClean="0">
                          <a:solidFill>
                            <a:schemeClr val="bg1"/>
                          </a:solidFill>
                          <a:effectLst/>
                          <a:latin typeface="Bwhebb" pitchFamily="2" charset="0"/>
                        </a:rPr>
                        <a:t>! "  </a:t>
                      </a:r>
                      <a:r>
                        <a:rPr lang="en-US" sz="3600" kern="0" dirty="0" err="1" smtClean="0">
                          <a:solidFill>
                            <a:schemeClr val="bg1"/>
                          </a:solidFill>
                          <a:effectLst/>
                          <a:latin typeface="Bwhebb" pitchFamily="2" charset="0"/>
                        </a:rPr>
                        <a:t>hn</a:t>
                      </a:r>
                      <a:r>
                        <a:rPr lang="en-US" sz="3600" kern="0" dirty="0">
                          <a:solidFill>
                            <a:schemeClr val="bg1"/>
                          </a:solidFill>
                          <a:effectLst/>
                          <a:latin typeface="Bwhebb" pitchFamily="2" charset="0"/>
                        </a:rPr>
                        <a:t>"</a:t>
                      </a:r>
                      <a:endParaRPr lang="en-US" sz="3600" kern="100" dirty="0">
                        <a:solidFill>
                          <a:schemeClr val="bg1"/>
                        </a:solidFill>
                        <a:effectLst/>
                        <a:latin typeface="Bwhebb" pitchFamily="2" charset="0"/>
                        <a:ea typeface="PMingLiU"/>
                      </a:endParaRPr>
                    </a:p>
                  </a:txBody>
                  <a:tcPr marL="17780" marR="17780" marT="0" marB="0">
                    <a:solidFill>
                      <a:srgbClr val="002060"/>
                    </a:solidFill>
                  </a:tcPr>
                </a:tc>
              </a:tr>
            </a:tbl>
          </a:graphicData>
        </a:graphic>
      </p:graphicFrame>
      <p:sp>
        <p:nvSpPr>
          <p:cNvPr id="3" name="Rectangle 1"/>
          <p:cNvSpPr>
            <a:spLocks noChangeArrowheads="1"/>
          </p:cNvSpPr>
          <p:nvPr/>
        </p:nvSpPr>
        <p:spPr bwMode="auto">
          <a:xfrm>
            <a:off x="2647950" y="3176588"/>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p:nvPr/>
        </p:nvSpPr>
        <p:spPr>
          <a:xfrm>
            <a:off x="189756" y="116632"/>
            <a:ext cx="11881320" cy="4001095"/>
          </a:xfrm>
          <a:prstGeom prst="rect">
            <a:avLst/>
          </a:prstGeom>
          <a:solidFill>
            <a:srgbClr val="002060"/>
          </a:solidFill>
        </p:spPr>
        <p:txBody>
          <a:bodyPr wrap="square">
            <a:spAutoFit/>
          </a:bodyPr>
          <a:lstStyle/>
          <a:p>
            <a:r>
              <a:rPr lang="en-US" sz="2600" b="1" dirty="0" smtClean="0">
                <a:solidFill>
                  <a:srgbClr val="FFFF00"/>
                </a:solidFill>
              </a:rPr>
              <a:t>                             Pronominal </a:t>
            </a:r>
            <a:r>
              <a:rPr lang="en-US" sz="2600" b="1" dirty="0">
                <a:solidFill>
                  <a:srgbClr val="FFFF00"/>
                </a:solidFill>
              </a:rPr>
              <a:t>Suffix </a:t>
            </a:r>
            <a:r>
              <a:rPr lang="zh-TW" altLang="en-US" sz="2600" b="1" dirty="0">
                <a:solidFill>
                  <a:srgbClr val="FFFF00"/>
                </a:solidFill>
              </a:rPr>
              <a:t>代名詞的字尾</a:t>
            </a:r>
            <a:endParaRPr lang="en-US" sz="800" b="1" dirty="0">
              <a:solidFill>
                <a:srgbClr val="FFFF00"/>
              </a:solidFill>
            </a:endParaRPr>
          </a:p>
          <a:p>
            <a:r>
              <a:rPr lang="zh-CN" altLang="en-US" sz="2400" b="1" dirty="0" smtClean="0">
                <a:solidFill>
                  <a:srgbClr val="FFFF00"/>
                </a:solidFill>
              </a:rPr>
              <a:t>詩</a:t>
            </a:r>
            <a:r>
              <a:rPr lang="en-US" sz="2400" b="1" dirty="0">
                <a:solidFill>
                  <a:srgbClr val="FFFF00"/>
                </a:solidFill>
              </a:rPr>
              <a:t>136:1          </a:t>
            </a:r>
            <a:r>
              <a:rPr lang="en-US" sz="3600" dirty="0">
                <a:solidFill>
                  <a:schemeClr val="bg1"/>
                </a:solidFill>
                <a:latin typeface="Bwhebb" pitchFamily="2" charset="0"/>
              </a:rPr>
              <a:t>`</a:t>
            </a:r>
            <a:r>
              <a:rPr lang="en-US" sz="3600" dirty="0">
                <a:solidFill>
                  <a:srgbClr val="FFFF00"/>
                </a:solidFill>
                <a:latin typeface="Bwhebb" pitchFamily="2" charset="0"/>
              </a:rPr>
              <a:t>A</a:t>
            </a:r>
            <a:r>
              <a:rPr lang="en-US" sz="3600" dirty="0">
                <a:solidFill>
                  <a:schemeClr val="bg1"/>
                </a:solidFill>
                <a:latin typeface="Bwhebb" pitchFamily="2" charset="0"/>
              </a:rPr>
              <a:t>D*</a:t>
            </a:r>
            <a:r>
              <a:rPr lang="en-US" sz="3600" dirty="0" err="1">
                <a:solidFill>
                  <a:schemeClr val="bg1"/>
                </a:solidFill>
                <a:latin typeface="Bwhebb" pitchFamily="2" charset="0"/>
              </a:rPr>
              <a:t>s.x</a:t>
            </a:r>
            <a:r>
              <a:rPr lang="en-US" sz="3600" dirty="0">
                <a:solidFill>
                  <a:schemeClr val="bg1"/>
                </a:solidFill>
                <a:latin typeface="Bwhebb" pitchFamily="2" charset="0"/>
              </a:rPr>
              <a:t>; ~</a:t>
            </a:r>
            <a:r>
              <a:rPr lang="en-US" sz="3600" dirty="0" err="1">
                <a:solidFill>
                  <a:schemeClr val="bg1"/>
                </a:solidFill>
                <a:latin typeface="Bwhebb" pitchFamily="2" charset="0"/>
              </a:rPr>
              <a:t>l'äA</a:t>
            </a:r>
            <a:r>
              <a:rPr lang="en-US" sz="3600" dirty="0">
                <a:solidFill>
                  <a:schemeClr val="bg1"/>
                </a:solidFill>
                <a:latin typeface="Bwhebb" pitchFamily="2" charset="0"/>
              </a:rPr>
              <a:t>[l. </a:t>
            </a:r>
            <a:r>
              <a:rPr lang="en-US" sz="3600" dirty="0" err="1">
                <a:solidFill>
                  <a:schemeClr val="bg1"/>
                </a:solidFill>
                <a:latin typeface="Bwhebb" pitchFamily="2" charset="0"/>
              </a:rPr>
              <a:t>yKiÞ</a:t>
            </a:r>
            <a:r>
              <a:rPr lang="en-US" sz="3600" dirty="0">
                <a:solidFill>
                  <a:schemeClr val="bg1"/>
                </a:solidFill>
                <a:latin typeface="Bwhebb" pitchFamily="2" charset="0"/>
              </a:rPr>
              <a:t> </a:t>
            </a:r>
            <a:r>
              <a:rPr lang="en-US" sz="3600" dirty="0" err="1">
                <a:solidFill>
                  <a:schemeClr val="bg1"/>
                </a:solidFill>
                <a:latin typeface="Bwhebb" pitchFamily="2" charset="0"/>
              </a:rPr>
              <a:t>bAj</a:t>
            </a:r>
            <a:r>
              <a:rPr lang="en-US" sz="3600" dirty="0">
                <a:solidFill>
                  <a:schemeClr val="bg1"/>
                </a:solidFill>
                <a:latin typeface="Bwhebb" pitchFamily="2" charset="0"/>
              </a:rPr>
              <a:t>+-</a:t>
            </a:r>
            <a:r>
              <a:rPr lang="en-US" sz="3600" dirty="0" err="1">
                <a:solidFill>
                  <a:schemeClr val="bg1"/>
                </a:solidFill>
                <a:latin typeface="Bwhebb" pitchFamily="2" charset="0"/>
              </a:rPr>
              <a:t>yKi</a:t>
            </a:r>
            <a:r>
              <a:rPr lang="en-US" sz="3600" dirty="0">
                <a:solidFill>
                  <a:schemeClr val="bg1"/>
                </a:solidFill>
                <a:latin typeface="Bwhebb" pitchFamily="2" charset="0"/>
              </a:rPr>
              <a:t> </a:t>
            </a:r>
            <a:r>
              <a:rPr lang="en-US" sz="3600" dirty="0" err="1">
                <a:solidFill>
                  <a:schemeClr val="bg1"/>
                </a:solidFill>
                <a:latin typeface="Bwhebb" pitchFamily="2" charset="0"/>
              </a:rPr>
              <a:t>hw"åhyl</a:t>
            </a:r>
            <a:r>
              <a:rPr lang="en-US" sz="3600" dirty="0">
                <a:solidFill>
                  <a:schemeClr val="bg1"/>
                </a:solidFill>
                <a:latin typeface="Bwhebb" pitchFamily="2" charset="0"/>
              </a:rPr>
              <a:t>;  </a:t>
            </a:r>
            <a:r>
              <a:rPr lang="en-US" sz="3600" dirty="0" err="1">
                <a:solidFill>
                  <a:schemeClr val="bg1"/>
                </a:solidFill>
                <a:latin typeface="Bwhebb" pitchFamily="2" charset="0"/>
              </a:rPr>
              <a:t>WdåAh</a:t>
            </a:r>
            <a:r>
              <a:rPr lang="en-US" sz="3600" b="1" baseline="30000" dirty="0">
                <a:solidFill>
                  <a:schemeClr val="bg1"/>
                </a:solidFill>
                <a:latin typeface="Bwhebb" pitchFamily="2" charset="0"/>
              </a:rPr>
              <a:t>  </a:t>
            </a:r>
            <a:endParaRPr lang="en-US" sz="3600" dirty="0">
              <a:solidFill>
                <a:schemeClr val="bg1"/>
              </a:solidFill>
              <a:latin typeface="Bwhebb" pitchFamily="2" charset="0"/>
            </a:endParaRPr>
          </a:p>
          <a:p>
            <a:r>
              <a:rPr lang="zh-TW" altLang="en-US" sz="2000" dirty="0" smtClean="0">
                <a:solidFill>
                  <a:schemeClr val="bg1"/>
                </a:solidFill>
              </a:rPr>
              <a:t>      他</a:t>
            </a:r>
            <a:r>
              <a:rPr lang="zh-TW" altLang="en-US" sz="2000" dirty="0">
                <a:solidFill>
                  <a:schemeClr val="bg1"/>
                </a:solidFill>
              </a:rPr>
              <a:t>的慈愛</a:t>
            </a:r>
            <a:r>
              <a:rPr lang="en-US" sz="2000" dirty="0">
                <a:solidFill>
                  <a:schemeClr val="bg1"/>
                </a:solidFill>
              </a:rPr>
              <a:t>      </a:t>
            </a:r>
            <a:r>
              <a:rPr lang="zh-TW" altLang="en-US" sz="2000" dirty="0">
                <a:solidFill>
                  <a:schemeClr val="bg1"/>
                </a:solidFill>
              </a:rPr>
              <a:t>永遠長存</a:t>
            </a:r>
            <a:r>
              <a:rPr lang="en-US" sz="2000" dirty="0">
                <a:solidFill>
                  <a:schemeClr val="bg1"/>
                </a:solidFill>
              </a:rPr>
              <a:t>       </a:t>
            </a:r>
            <a:r>
              <a:rPr lang="zh-TW" altLang="en-US" sz="2000" dirty="0">
                <a:solidFill>
                  <a:schemeClr val="bg1"/>
                </a:solidFill>
              </a:rPr>
              <a:t>因  </a:t>
            </a:r>
            <a:r>
              <a:rPr lang="en-US" sz="2000" dirty="0">
                <a:solidFill>
                  <a:schemeClr val="bg1"/>
                </a:solidFill>
              </a:rPr>
              <a:t>    </a:t>
            </a:r>
            <a:r>
              <a:rPr lang="zh-TW" altLang="en-US" sz="2000" dirty="0">
                <a:solidFill>
                  <a:schemeClr val="bg1"/>
                </a:solidFill>
              </a:rPr>
              <a:t>為善  </a:t>
            </a:r>
            <a:r>
              <a:rPr lang="en-US" sz="2000" dirty="0">
                <a:solidFill>
                  <a:schemeClr val="bg1"/>
                </a:solidFill>
              </a:rPr>
              <a:t>   </a:t>
            </a:r>
            <a:r>
              <a:rPr lang="zh-TW" altLang="en-US" sz="2000" dirty="0">
                <a:solidFill>
                  <a:schemeClr val="bg1"/>
                </a:solidFill>
              </a:rPr>
              <a:t>因</a:t>
            </a:r>
            <a:r>
              <a:rPr lang="en-US" sz="2000" dirty="0">
                <a:solidFill>
                  <a:schemeClr val="bg1"/>
                </a:solidFill>
              </a:rPr>
              <a:t>       </a:t>
            </a:r>
            <a:r>
              <a:rPr lang="zh-TW" altLang="en-US" sz="2000" dirty="0">
                <a:solidFill>
                  <a:schemeClr val="bg1"/>
                </a:solidFill>
              </a:rPr>
              <a:t>耶和華</a:t>
            </a:r>
            <a:r>
              <a:rPr lang="en-US" sz="2000" dirty="0">
                <a:solidFill>
                  <a:schemeClr val="bg1"/>
                </a:solidFill>
              </a:rPr>
              <a:t>           </a:t>
            </a:r>
            <a:r>
              <a:rPr lang="zh-TW" altLang="en-US" sz="2000" dirty="0">
                <a:solidFill>
                  <a:schemeClr val="bg1"/>
                </a:solidFill>
              </a:rPr>
              <a:t>你們要稱謝</a:t>
            </a:r>
            <a:endParaRPr lang="en-US" sz="2000" dirty="0">
              <a:solidFill>
                <a:schemeClr val="bg1"/>
              </a:solidFill>
            </a:endParaRPr>
          </a:p>
          <a:p>
            <a:r>
              <a:rPr lang="zh-CN" altLang="en-US" sz="2400" b="1" dirty="0">
                <a:solidFill>
                  <a:srgbClr val="FFFF00"/>
                </a:solidFill>
              </a:rPr>
              <a:t>詩</a:t>
            </a:r>
            <a:r>
              <a:rPr lang="es-ES_tradnl" sz="2400" b="1" dirty="0">
                <a:solidFill>
                  <a:srgbClr val="FFFF00"/>
                </a:solidFill>
              </a:rPr>
              <a:t>119:165       </a:t>
            </a:r>
            <a:r>
              <a:rPr lang="es-ES_tradnl" sz="4000" b="1" dirty="0">
                <a:solidFill>
                  <a:srgbClr val="FFFF00"/>
                </a:solidFill>
                <a:latin typeface="Bwhebb" pitchFamily="2" charset="0"/>
              </a:rPr>
              <a:t>  </a:t>
            </a:r>
            <a:r>
              <a:rPr lang="es-ES_tradnl" sz="3600" b="1" dirty="0">
                <a:solidFill>
                  <a:srgbClr val="FFFF00"/>
                </a:solidFill>
                <a:latin typeface="Bwhebb" pitchFamily="2" charset="0"/>
              </a:rPr>
              <a:t> </a:t>
            </a:r>
            <a:r>
              <a:rPr lang="es-ES_tradnl" sz="3600" dirty="0">
                <a:solidFill>
                  <a:schemeClr val="bg1"/>
                </a:solidFill>
                <a:latin typeface="Bwhebb" pitchFamily="2" charset="0"/>
              </a:rPr>
              <a:t>`</a:t>
            </a:r>
            <a:r>
              <a:rPr lang="es-ES_tradnl" sz="3600" dirty="0" err="1">
                <a:solidFill>
                  <a:schemeClr val="bg1"/>
                </a:solidFill>
                <a:latin typeface="Bwhebb" pitchFamily="2" charset="0"/>
              </a:rPr>
              <a:t>lAv</a:t>
            </a:r>
            <a:r>
              <a:rPr lang="es-ES_tradnl" sz="3600" dirty="0">
                <a:solidFill>
                  <a:schemeClr val="bg1"/>
                </a:solidFill>
                <a:latin typeface="Bwhebb" pitchFamily="2" charset="0"/>
              </a:rPr>
              <a:t>)</a:t>
            </a:r>
            <a:r>
              <a:rPr lang="es-ES_tradnl" sz="3600" dirty="0" err="1">
                <a:solidFill>
                  <a:schemeClr val="bg1"/>
                </a:solidFill>
                <a:latin typeface="Bwhebb" pitchFamily="2" charset="0"/>
              </a:rPr>
              <a:t>k.mi</a:t>
            </a:r>
            <a:r>
              <a:rPr lang="es-ES_tradnl" sz="3600" dirty="0">
                <a:solidFill>
                  <a:schemeClr val="bg1"/>
                </a:solidFill>
                <a:latin typeface="Bwhebb" pitchFamily="2" charset="0"/>
              </a:rPr>
              <a:t> </a:t>
            </a:r>
            <a:r>
              <a:rPr lang="es-ES_tradnl" sz="3600" dirty="0" err="1">
                <a:solidFill>
                  <a:srgbClr val="FFFF00"/>
                </a:solidFill>
                <a:latin typeface="Bwhebb" pitchFamily="2" charset="0"/>
              </a:rPr>
              <a:t>Am</a:t>
            </a:r>
            <a:r>
              <a:rPr lang="es-ES_tradnl" sz="3600" dirty="0" err="1">
                <a:solidFill>
                  <a:schemeClr val="bg1"/>
                </a:solidFill>
                <a:latin typeface="Bwhebb" pitchFamily="2" charset="0"/>
              </a:rPr>
              <a:t>l'î</a:t>
            </a:r>
            <a:r>
              <a:rPr lang="es-ES_tradnl" sz="3600" dirty="0">
                <a:solidFill>
                  <a:schemeClr val="bg1"/>
                </a:solidFill>
                <a:latin typeface="Bwhebb" pitchFamily="2" charset="0"/>
              </a:rPr>
              <a:t>-!</a:t>
            </a:r>
            <a:r>
              <a:rPr lang="es-ES_tradnl" sz="3600" dirty="0" err="1">
                <a:solidFill>
                  <a:schemeClr val="bg1"/>
                </a:solidFill>
                <a:latin typeface="Bwhebb" pitchFamily="2" charset="0"/>
              </a:rPr>
              <a:t>yae</a:t>
            </a:r>
            <a:r>
              <a:rPr lang="es-ES_tradnl" sz="3600" dirty="0">
                <a:solidFill>
                  <a:schemeClr val="bg1"/>
                </a:solidFill>
                <a:latin typeface="Bwhebb" pitchFamily="2" charset="0"/>
              </a:rPr>
              <a:t>(w&gt; </a:t>
            </a:r>
            <a:r>
              <a:rPr lang="es-ES_tradnl" sz="3600" dirty="0">
                <a:solidFill>
                  <a:srgbClr val="FFFF00"/>
                </a:solidFill>
                <a:latin typeface="Bwhebb" pitchFamily="2" charset="0"/>
              </a:rPr>
              <a:t>^</a:t>
            </a:r>
            <a:r>
              <a:rPr lang="es-ES_tradnl" sz="3600" dirty="0">
                <a:solidFill>
                  <a:schemeClr val="bg1"/>
                </a:solidFill>
                <a:latin typeface="Bwhebb" pitchFamily="2" charset="0"/>
              </a:rPr>
              <a:t>t&lt;+</a:t>
            </a:r>
            <a:r>
              <a:rPr lang="es-ES_tradnl" sz="3600" dirty="0" err="1">
                <a:solidFill>
                  <a:schemeClr val="bg1"/>
                </a:solidFill>
                <a:latin typeface="Bwhebb" pitchFamily="2" charset="0"/>
              </a:rPr>
              <a:t>r"At</a:t>
            </a:r>
            <a:r>
              <a:rPr lang="es-ES_tradnl" sz="3600" dirty="0">
                <a:solidFill>
                  <a:schemeClr val="bg1"/>
                </a:solidFill>
                <a:latin typeface="Bwhebb" pitchFamily="2" charset="0"/>
              </a:rPr>
              <a:t> </a:t>
            </a:r>
            <a:r>
              <a:rPr lang="es-ES_tradnl" sz="3600" dirty="0" err="1">
                <a:solidFill>
                  <a:schemeClr val="bg1"/>
                </a:solidFill>
                <a:latin typeface="Bwhebb" pitchFamily="2" charset="0"/>
              </a:rPr>
              <a:t>ybeäh</a:t>
            </a:r>
            <a:r>
              <a:rPr lang="es-ES_tradnl" sz="3600" dirty="0">
                <a:solidFill>
                  <a:schemeClr val="bg1"/>
                </a:solidFill>
                <a:latin typeface="Bwhebb" pitchFamily="2" charset="0"/>
              </a:rPr>
              <a:t>]</a:t>
            </a:r>
            <a:r>
              <a:rPr lang="es-ES_tradnl" sz="3600" dirty="0" err="1">
                <a:solidFill>
                  <a:schemeClr val="bg1"/>
                </a:solidFill>
                <a:latin typeface="Bwhebb" pitchFamily="2" charset="0"/>
              </a:rPr>
              <a:t>aol</a:t>
            </a:r>
            <a:r>
              <a:rPr lang="es-ES_tradnl" sz="3600" dirty="0">
                <a:solidFill>
                  <a:schemeClr val="bg1"/>
                </a:solidFill>
                <a:latin typeface="Bwhebb" pitchFamily="2" charset="0"/>
              </a:rPr>
              <a:t>. </a:t>
            </a:r>
            <a:r>
              <a:rPr lang="es-ES_tradnl" sz="3600" dirty="0" err="1">
                <a:solidFill>
                  <a:schemeClr val="bg1"/>
                </a:solidFill>
                <a:latin typeface="Bwhebb" pitchFamily="2" charset="0"/>
              </a:rPr>
              <a:t>br"â</a:t>
            </a:r>
            <a:r>
              <a:rPr lang="es-ES_tradnl" sz="3600" dirty="0">
                <a:solidFill>
                  <a:schemeClr val="bg1"/>
                </a:solidFill>
                <a:latin typeface="Bwhebb" pitchFamily="2" charset="0"/>
              </a:rPr>
              <a:t> ~</a:t>
            </a:r>
            <a:r>
              <a:rPr lang="es-ES_tradnl" sz="3600" dirty="0" err="1">
                <a:solidFill>
                  <a:schemeClr val="bg1"/>
                </a:solidFill>
                <a:latin typeface="Bwhebb" pitchFamily="2" charset="0"/>
              </a:rPr>
              <a:t>Alåv</a:t>
            </a:r>
            <a:r>
              <a:rPr lang="es-ES_tradnl" sz="3600" dirty="0">
                <a:solidFill>
                  <a:schemeClr val="bg1"/>
                </a:solidFill>
                <a:latin typeface="Bwhebb" pitchFamily="2" charset="0"/>
              </a:rPr>
              <a:t>'</a:t>
            </a:r>
            <a:r>
              <a:rPr lang="es-ES_tradnl" sz="3600" b="1" baseline="30000" dirty="0">
                <a:solidFill>
                  <a:schemeClr val="bg1"/>
                </a:solidFill>
                <a:latin typeface="Bwhebb" pitchFamily="2" charset="0"/>
              </a:rPr>
              <a:t>  </a:t>
            </a:r>
            <a:endParaRPr lang="en-US" sz="3600" dirty="0">
              <a:solidFill>
                <a:schemeClr val="bg1"/>
              </a:solidFill>
              <a:latin typeface="Bwhebb" pitchFamily="2" charset="0"/>
            </a:endParaRPr>
          </a:p>
          <a:p>
            <a:r>
              <a:rPr lang="es-ES_tradnl" sz="2000" dirty="0">
                <a:solidFill>
                  <a:schemeClr val="bg1"/>
                </a:solidFill>
              </a:rPr>
              <a:t>                 </a:t>
            </a:r>
            <a:r>
              <a:rPr lang="zh-TW" altLang="en-US" sz="2000" dirty="0">
                <a:solidFill>
                  <a:schemeClr val="bg1"/>
                </a:solidFill>
              </a:rPr>
              <a:t>絆腳的東西</a:t>
            </a:r>
            <a:r>
              <a:rPr lang="es-ES_tradnl" sz="2000" dirty="0">
                <a:solidFill>
                  <a:schemeClr val="bg1"/>
                </a:solidFill>
              </a:rPr>
              <a:t>  </a:t>
            </a:r>
            <a:r>
              <a:rPr lang="zh-TW" altLang="en-US" sz="2000" dirty="0">
                <a:solidFill>
                  <a:schemeClr val="bg1"/>
                </a:solidFill>
              </a:rPr>
              <a:t>給他們  沒有 </a:t>
            </a:r>
            <a:r>
              <a:rPr lang="es-ES_tradnl" sz="2000" dirty="0">
                <a:solidFill>
                  <a:schemeClr val="bg1"/>
                </a:solidFill>
              </a:rPr>
              <a:t>      </a:t>
            </a:r>
            <a:r>
              <a:rPr lang="zh-TW" altLang="en-US" sz="2000" dirty="0">
                <a:solidFill>
                  <a:schemeClr val="bg1"/>
                </a:solidFill>
              </a:rPr>
              <a:t>你的律法 </a:t>
            </a:r>
            <a:r>
              <a:rPr lang="es-ES_tradnl" sz="2000" dirty="0">
                <a:solidFill>
                  <a:schemeClr val="bg1"/>
                </a:solidFill>
              </a:rPr>
              <a:t>   </a:t>
            </a:r>
            <a:r>
              <a:rPr lang="zh-TW" altLang="en-US" sz="2000" dirty="0">
                <a:solidFill>
                  <a:schemeClr val="bg1"/>
                </a:solidFill>
              </a:rPr>
              <a:t>給愛</a:t>
            </a:r>
            <a:r>
              <a:rPr lang="es-ES_tradnl" sz="2000" dirty="0">
                <a:solidFill>
                  <a:schemeClr val="bg1"/>
                </a:solidFill>
              </a:rPr>
              <a:t>…</a:t>
            </a:r>
            <a:r>
              <a:rPr lang="zh-TW" altLang="en-US" sz="2000" dirty="0">
                <a:solidFill>
                  <a:schemeClr val="bg1"/>
                </a:solidFill>
              </a:rPr>
              <a:t>的人   大的  </a:t>
            </a:r>
            <a:r>
              <a:rPr lang="es-ES_tradnl" sz="2000" dirty="0">
                <a:solidFill>
                  <a:schemeClr val="bg1"/>
                </a:solidFill>
              </a:rPr>
              <a:t>   </a:t>
            </a:r>
            <a:r>
              <a:rPr lang="zh-TW" altLang="en-US" sz="2000" dirty="0">
                <a:solidFill>
                  <a:schemeClr val="bg1"/>
                </a:solidFill>
              </a:rPr>
              <a:t>平安</a:t>
            </a:r>
            <a:endParaRPr lang="en-US" sz="2000" dirty="0">
              <a:solidFill>
                <a:schemeClr val="bg1"/>
              </a:solidFill>
            </a:endParaRPr>
          </a:p>
          <a:p>
            <a:r>
              <a:rPr lang="zh-CN" altLang="en-US" sz="2400" b="1" dirty="0">
                <a:solidFill>
                  <a:srgbClr val="FFFF00"/>
                </a:solidFill>
              </a:rPr>
              <a:t>詩</a:t>
            </a:r>
            <a:r>
              <a:rPr lang="es-ES_tradnl" sz="2400" b="1" dirty="0">
                <a:solidFill>
                  <a:srgbClr val="FFFF00"/>
                </a:solidFill>
              </a:rPr>
              <a:t>37:5       </a:t>
            </a:r>
            <a:r>
              <a:rPr lang="es-ES_tradnl" sz="3600" dirty="0">
                <a:solidFill>
                  <a:schemeClr val="bg1"/>
                </a:solidFill>
                <a:latin typeface="Bwhebb" pitchFamily="2" charset="0"/>
              </a:rPr>
              <a:t>`</a:t>
            </a:r>
            <a:r>
              <a:rPr lang="es-ES_tradnl" sz="3600" dirty="0" err="1">
                <a:solidFill>
                  <a:schemeClr val="bg1"/>
                </a:solidFill>
                <a:latin typeface="Bwhebb" pitchFamily="2" charset="0"/>
              </a:rPr>
              <a:t>hf</a:t>
            </a:r>
            <a:r>
              <a:rPr lang="es-ES_tradnl" sz="3600" dirty="0">
                <a:solidFill>
                  <a:schemeClr val="bg1"/>
                </a:solidFill>
                <a:latin typeface="Bwhebb" pitchFamily="2" charset="0"/>
              </a:rPr>
              <a:t>,([]y: </a:t>
            </a:r>
            <a:r>
              <a:rPr lang="es-ES_tradnl" sz="3600" dirty="0" err="1">
                <a:solidFill>
                  <a:schemeClr val="bg1"/>
                </a:solidFill>
                <a:latin typeface="Bwhebb" pitchFamily="2" charset="0"/>
              </a:rPr>
              <a:t>aWhåw</a:t>
            </a:r>
            <a:r>
              <a:rPr lang="es-ES_tradnl" sz="3600" dirty="0">
                <a:solidFill>
                  <a:schemeClr val="bg1"/>
                </a:solidFill>
                <a:latin typeface="Bwhebb" pitchFamily="2" charset="0"/>
              </a:rPr>
              <a:t>&gt; </a:t>
            </a:r>
            <a:r>
              <a:rPr lang="es-ES_tradnl" sz="3600" dirty="0" err="1">
                <a:solidFill>
                  <a:srgbClr val="FFFF00"/>
                </a:solidFill>
                <a:latin typeface="Bwhebb" pitchFamily="2" charset="0"/>
              </a:rPr>
              <a:t>w</a:t>
            </a:r>
            <a:r>
              <a:rPr lang="es-ES_tradnl" sz="3600" dirty="0" err="1">
                <a:solidFill>
                  <a:schemeClr val="bg1"/>
                </a:solidFill>
                <a:latin typeface="Bwhebb" pitchFamily="2" charset="0"/>
              </a:rPr>
              <a:t>yl'ª</a:t>
            </a:r>
            <a:r>
              <a:rPr lang="es-ES_tradnl" sz="3600" dirty="0" smtClean="0">
                <a:solidFill>
                  <a:schemeClr val="bg1"/>
                </a:solidFill>
                <a:latin typeface="Bwhebb" pitchFamily="2" charset="0"/>
              </a:rPr>
              <a:t>[' </a:t>
            </a:r>
            <a:r>
              <a:rPr lang="es-ES_tradnl" sz="3600" dirty="0" err="1">
                <a:solidFill>
                  <a:schemeClr val="bg1"/>
                </a:solidFill>
                <a:latin typeface="Bwhebb" pitchFamily="2" charset="0"/>
              </a:rPr>
              <a:t>xj;îb.W</a:t>
            </a:r>
            <a:r>
              <a:rPr lang="es-ES_tradnl" sz="3600" dirty="0">
                <a:solidFill>
                  <a:schemeClr val="bg1"/>
                </a:solidFill>
                <a:latin typeface="Bwhebb" pitchFamily="2" charset="0"/>
              </a:rPr>
              <a:t> </a:t>
            </a:r>
            <a:r>
              <a:rPr lang="es-ES_tradnl" sz="3600" dirty="0">
                <a:solidFill>
                  <a:srgbClr val="FFFF00"/>
                </a:solidFill>
                <a:latin typeface="Bwhebb" pitchFamily="2" charset="0"/>
              </a:rPr>
              <a:t>^</a:t>
            </a:r>
            <a:r>
              <a:rPr lang="es-ES_tradnl" sz="3600" dirty="0">
                <a:solidFill>
                  <a:schemeClr val="bg1"/>
                </a:solidFill>
                <a:latin typeface="Bwhebb" pitchFamily="2" charset="0"/>
              </a:rPr>
              <a:t>K&lt;+r&gt;D: </a:t>
            </a:r>
            <a:r>
              <a:rPr lang="es-ES_tradnl" sz="3600" dirty="0" err="1">
                <a:solidFill>
                  <a:schemeClr val="bg1"/>
                </a:solidFill>
                <a:latin typeface="Bwhebb" pitchFamily="2" charset="0"/>
              </a:rPr>
              <a:t>hw"åhy</a:t>
            </a:r>
            <a:r>
              <a:rPr lang="es-ES_tradnl" sz="3600" dirty="0">
                <a:solidFill>
                  <a:schemeClr val="bg1"/>
                </a:solidFill>
                <a:latin typeface="Bwhebb" pitchFamily="2" charset="0"/>
              </a:rPr>
              <a:t>&gt;-l[; </a:t>
            </a:r>
            <a:r>
              <a:rPr lang="es-ES_tradnl" sz="3600" dirty="0" err="1">
                <a:solidFill>
                  <a:schemeClr val="bg1"/>
                </a:solidFill>
                <a:latin typeface="Bwhebb" pitchFamily="2" charset="0"/>
              </a:rPr>
              <a:t>lAGæ</a:t>
            </a:r>
            <a:r>
              <a:rPr lang="es-ES_tradnl" sz="3600" b="1" baseline="30000" dirty="0">
                <a:solidFill>
                  <a:schemeClr val="bg1"/>
                </a:solidFill>
                <a:latin typeface="Bwhebb" pitchFamily="2" charset="0"/>
              </a:rPr>
              <a:t>  </a:t>
            </a:r>
            <a:endParaRPr lang="en-US" sz="3600" dirty="0">
              <a:solidFill>
                <a:schemeClr val="bg1"/>
              </a:solidFill>
              <a:latin typeface="Bwhebb" pitchFamily="2" charset="0"/>
            </a:endParaRPr>
          </a:p>
          <a:p>
            <a:r>
              <a:rPr lang="es-ES_tradnl" sz="2000" dirty="0">
                <a:solidFill>
                  <a:schemeClr val="bg1"/>
                </a:solidFill>
              </a:rPr>
              <a:t>                    </a:t>
            </a:r>
            <a:r>
              <a:rPr lang="zh-TW" altLang="en-US" sz="2000" dirty="0">
                <a:solidFill>
                  <a:schemeClr val="bg1"/>
                </a:solidFill>
              </a:rPr>
              <a:t>必成全</a:t>
            </a:r>
            <a:r>
              <a:rPr lang="es-ES_tradnl" sz="2000" dirty="0">
                <a:solidFill>
                  <a:schemeClr val="bg1"/>
                </a:solidFill>
              </a:rPr>
              <a:t>        </a:t>
            </a:r>
            <a:r>
              <a:rPr lang="zh-TW" altLang="en-US" sz="2000" dirty="0">
                <a:solidFill>
                  <a:schemeClr val="bg1"/>
                </a:solidFill>
              </a:rPr>
              <a:t>他就</a:t>
            </a:r>
            <a:r>
              <a:rPr lang="es-ES_tradnl" sz="2000" dirty="0">
                <a:solidFill>
                  <a:schemeClr val="bg1"/>
                </a:solidFill>
              </a:rPr>
              <a:t>       </a:t>
            </a:r>
            <a:r>
              <a:rPr lang="zh-TW" altLang="en-US" sz="2000" dirty="0">
                <a:solidFill>
                  <a:schemeClr val="bg1"/>
                </a:solidFill>
              </a:rPr>
              <a:t>他</a:t>
            </a:r>
            <a:r>
              <a:rPr lang="es-ES_tradnl" sz="2000" dirty="0">
                <a:solidFill>
                  <a:schemeClr val="bg1"/>
                </a:solidFill>
              </a:rPr>
              <a:t>       </a:t>
            </a:r>
            <a:r>
              <a:rPr lang="zh-TW" altLang="en-US" sz="2000" dirty="0">
                <a:solidFill>
                  <a:schemeClr val="bg1"/>
                </a:solidFill>
              </a:rPr>
              <a:t>並你倚靠</a:t>
            </a:r>
            <a:r>
              <a:rPr lang="es-ES_tradnl" sz="2000" dirty="0">
                <a:solidFill>
                  <a:schemeClr val="bg1"/>
                </a:solidFill>
              </a:rPr>
              <a:t>          </a:t>
            </a:r>
            <a:r>
              <a:rPr lang="zh-TW" altLang="en-US" sz="2000" dirty="0">
                <a:solidFill>
                  <a:schemeClr val="bg1"/>
                </a:solidFill>
              </a:rPr>
              <a:t>你的道路</a:t>
            </a:r>
            <a:r>
              <a:rPr lang="es-ES_tradnl" sz="2000" dirty="0">
                <a:solidFill>
                  <a:schemeClr val="bg1"/>
                </a:solidFill>
              </a:rPr>
              <a:t>     </a:t>
            </a:r>
            <a:r>
              <a:rPr lang="zh-TW" altLang="en-US" sz="2000" dirty="0">
                <a:solidFill>
                  <a:schemeClr val="bg1"/>
                </a:solidFill>
              </a:rPr>
              <a:t>耶和華</a:t>
            </a:r>
            <a:r>
              <a:rPr lang="es-ES_tradnl" sz="2000" dirty="0">
                <a:solidFill>
                  <a:schemeClr val="bg1"/>
                </a:solidFill>
              </a:rPr>
              <a:t>      </a:t>
            </a:r>
            <a:r>
              <a:rPr lang="zh-TW" altLang="en-US" sz="2000" dirty="0">
                <a:solidFill>
                  <a:schemeClr val="bg1"/>
                </a:solidFill>
              </a:rPr>
              <a:t>你當交託</a:t>
            </a:r>
            <a:endParaRPr lang="en-US" sz="2000" dirty="0">
              <a:solidFill>
                <a:schemeClr val="bg1"/>
              </a:solidFill>
            </a:endParaRPr>
          </a:p>
          <a:p>
            <a:r>
              <a:rPr lang="zh-CN" altLang="en-US" sz="2400" b="1" dirty="0">
                <a:solidFill>
                  <a:srgbClr val="FFFF00"/>
                </a:solidFill>
              </a:rPr>
              <a:t>詩</a:t>
            </a:r>
            <a:r>
              <a:rPr lang="es-ES_tradnl" sz="2400" b="1" dirty="0">
                <a:solidFill>
                  <a:srgbClr val="FFFF00"/>
                </a:solidFill>
              </a:rPr>
              <a:t>29:11   </a:t>
            </a:r>
            <a:r>
              <a:rPr lang="es-ES_tradnl" sz="3600" b="1" dirty="0">
                <a:solidFill>
                  <a:srgbClr val="FFFF00"/>
                </a:solidFill>
                <a:latin typeface="Bwhebb" pitchFamily="2" charset="0"/>
              </a:rPr>
              <a:t> </a:t>
            </a:r>
            <a:r>
              <a:rPr lang="es-ES_tradnl" sz="3600" dirty="0">
                <a:solidFill>
                  <a:schemeClr val="bg1"/>
                </a:solidFill>
                <a:latin typeface="Bwhebb" pitchFamily="2" charset="0"/>
              </a:rPr>
              <a:t>`~Al)</a:t>
            </a:r>
            <a:r>
              <a:rPr lang="es-ES_tradnl" sz="3600" dirty="0" err="1">
                <a:solidFill>
                  <a:schemeClr val="bg1"/>
                </a:solidFill>
                <a:latin typeface="Bwhebb" pitchFamily="2" charset="0"/>
              </a:rPr>
              <a:t>V'b</a:t>
            </a:r>
            <a:r>
              <a:rPr lang="es-ES_tradnl" sz="3600" dirty="0">
                <a:solidFill>
                  <a:schemeClr val="bg1"/>
                </a:solidFill>
                <a:latin typeface="Bwhebb" pitchFamily="2" charset="0"/>
              </a:rPr>
              <a:t>; </a:t>
            </a:r>
            <a:r>
              <a:rPr lang="es-ES_tradnl" sz="3600" dirty="0" err="1">
                <a:solidFill>
                  <a:srgbClr val="FFFF00"/>
                </a:solidFill>
                <a:latin typeface="Bwhebb" pitchFamily="2" charset="0"/>
              </a:rPr>
              <a:t>A</a:t>
            </a:r>
            <a:r>
              <a:rPr lang="es-ES_tradnl" sz="3600" dirty="0" err="1">
                <a:solidFill>
                  <a:schemeClr val="bg1"/>
                </a:solidFill>
                <a:latin typeface="Bwhebb" pitchFamily="2" charset="0"/>
              </a:rPr>
              <a:t>Må</a:t>
            </a:r>
            <a:r>
              <a:rPr lang="es-ES_tradnl" sz="3600" dirty="0">
                <a:solidFill>
                  <a:schemeClr val="bg1"/>
                </a:solidFill>
                <a:latin typeface="Bwhebb" pitchFamily="2" charset="0"/>
              </a:rPr>
              <a:t>[;-</a:t>
            </a:r>
            <a:r>
              <a:rPr lang="es-ES_tradnl" sz="3600" dirty="0" err="1">
                <a:solidFill>
                  <a:schemeClr val="bg1"/>
                </a:solidFill>
                <a:latin typeface="Bwhebb" pitchFamily="2" charset="0"/>
              </a:rPr>
              <a:t>ta</a:t>
            </a:r>
            <a:r>
              <a:rPr lang="es-ES_tradnl" sz="3600" dirty="0">
                <a:solidFill>
                  <a:schemeClr val="bg1"/>
                </a:solidFill>
                <a:latin typeface="Bwhebb" pitchFamily="2" charset="0"/>
              </a:rPr>
              <a:t>, %</a:t>
            </a:r>
            <a:r>
              <a:rPr lang="es-ES_tradnl" sz="3600" dirty="0" err="1">
                <a:solidFill>
                  <a:schemeClr val="bg1"/>
                </a:solidFill>
                <a:latin typeface="Bwhebb" pitchFamily="2" charset="0"/>
              </a:rPr>
              <a:t>rEßb'y</a:t>
            </a:r>
            <a:r>
              <a:rPr lang="es-ES_tradnl" sz="3600" dirty="0">
                <a:solidFill>
                  <a:schemeClr val="bg1"/>
                </a:solidFill>
                <a:latin typeface="Bwhebb" pitchFamily="2" charset="0"/>
              </a:rPr>
              <a:t>&gt; </a:t>
            </a:r>
            <a:r>
              <a:rPr lang="es-ES_tradnl" sz="3600" dirty="0" err="1">
                <a:solidFill>
                  <a:schemeClr val="bg1"/>
                </a:solidFill>
                <a:latin typeface="Bwhebb" pitchFamily="2" charset="0"/>
              </a:rPr>
              <a:t>hw</a:t>
            </a:r>
            <a:r>
              <a:rPr lang="es-ES_tradnl" sz="3600" dirty="0">
                <a:solidFill>
                  <a:schemeClr val="bg1"/>
                </a:solidFill>
                <a:latin typeface="Bwhebb" pitchFamily="2" charset="0"/>
              </a:rPr>
              <a:t>"¦</a:t>
            </a:r>
            <a:r>
              <a:rPr lang="es-ES_tradnl" sz="3600" dirty="0" err="1">
                <a:solidFill>
                  <a:schemeClr val="bg1"/>
                </a:solidFill>
                <a:latin typeface="Bwhebb" pitchFamily="2" charset="0"/>
              </a:rPr>
              <a:t>hy</a:t>
            </a:r>
            <a:r>
              <a:rPr lang="es-ES_tradnl" sz="3600" dirty="0">
                <a:solidFill>
                  <a:schemeClr val="bg1"/>
                </a:solidFill>
                <a:latin typeface="Bwhebb" pitchFamily="2" charset="0"/>
              </a:rPr>
              <a:t>&gt;  !</a:t>
            </a:r>
            <a:r>
              <a:rPr lang="es-ES_tradnl" sz="3600" dirty="0" err="1">
                <a:solidFill>
                  <a:schemeClr val="bg1"/>
                </a:solidFill>
                <a:latin typeface="Bwhebb" pitchFamily="2" charset="0"/>
              </a:rPr>
              <a:t>TE+yI</a:t>
            </a:r>
            <a:r>
              <a:rPr lang="es-ES_tradnl" sz="3600" dirty="0">
                <a:solidFill>
                  <a:schemeClr val="bg1"/>
                </a:solidFill>
                <a:latin typeface="Bwhebb" pitchFamily="2" charset="0"/>
              </a:rPr>
              <a:t> </a:t>
            </a:r>
            <a:r>
              <a:rPr lang="es-ES_tradnl" sz="3600" dirty="0" err="1">
                <a:solidFill>
                  <a:srgbClr val="FFFF00"/>
                </a:solidFill>
                <a:latin typeface="Bwhebb" pitchFamily="2" charset="0"/>
              </a:rPr>
              <a:t>A</a:t>
            </a:r>
            <a:r>
              <a:rPr lang="es-ES_tradnl" sz="3600" dirty="0" err="1">
                <a:solidFill>
                  <a:schemeClr val="bg1"/>
                </a:solidFill>
                <a:latin typeface="Bwhebb" pitchFamily="2" charset="0"/>
              </a:rPr>
              <a:t>Mæ</a:t>
            </a:r>
            <a:r>
              <a:rPr lang="es-ES_tradnl" sz="3600" dirty="0">
                <a:solidFill>
                  <a:schemeClr val="bg1"/>
                </a:solidFill>
                <a:latin typeface="Bwhebb" pitchFamily="2" charset="0"/>
              </a:rPr>
              <a:t>[;l. z[</a:t>
            </a:r>
            <a:r>
              <a:rPr lang="es-ES_tradnl" sz="3600" dirty="0" err="1">
                <a:solidFill>
                  <a:schemeClr val="bg1"/>
                </a:solidFill>
                <a:latin typeface="Bwhebb" pitchFamily="2" charset="0"/>
              </a:rPr>
              <a:t>oß</a:t>
            </a:r>
            <a:r>
              <a:rPr lang="es-ES_tradnl" sz="3600" dirty="0">
                <a:solidFill>
                  <a:schemeClr val="bg1"/>
                </a:solidFill>
                <a:latin typeface="Bwhebb" pitchFamily="2" charset="0"/>
              </a:rPr>
              <a:t> </a:t>
            </a:r>
            <a:r>
              <a:rPr lang="es-ES_tradnl" sz="3600" dirty="0" err="1">
                <a:solidFill>
                  <a:schemeClr val="bg1"/>
                </a:solidFill>
                <a:latin typeface="Bwhebb" pitchFamily="2" charset="0"/>
              </a:rPr>
              <a:t>hw</a:t>
            </a:r>
            <a:r>
              <a:rPr lang="es-ES_tradnl" sz="3600" dirty="0">
                <a:solidFill>
                  <a:schemeClr val="bg1"/>
                </a:solidFill>
                <a:latin typeface="Bwhebb" pitchFamily="2" charset="0"/>
              </a:rPr>
              <a:t>"©</a:t>
            </a:r>
            <a:r>
              <a:rPr lang="es-ES_tradnl" sz="3600" dirty="0" err="1">
                <a:solidFill>
                  <a:schemeClr val="bg1"/>
                </a:solidFill>
                <a:latin typeface="Bwhebb" pitchFamily="2" charset="0"/>
              </a:rPr>
              <a:t>hy</a:t>
            </a:r>
            <a:r>
              <a:rPr lang="es-ES_tradnl" sz="3600" dirty="0">
                <a:solidFill>
                  <a:schemeClr val="bg1"/>
                </a:solidFill>
                <a:latin typeface="Bwhebb" pitchFamily="2" charset="0"/>
              </a:rPr>
              <a:t>&gt;)</a:t>
            </a:r>
            <a:r>
              <a:rPr lang="es-ES_tradnl" sz="3600" b="1" baseline="30000" dirty="0">
                <a:solidFill>
                  <a:schemeClr val="bg1"/>
                </a:solidFill>
                <a:latin typeface="Bwhebb" pitchFamily="2" charset="0"/>
              </a:rPr>
              <a:t>  </a:t>
            </a:r>
            <a:endParaRPr lang="en-US" sz="3600" dirty="0">
              <a:solidFill>
                <a:schemeClr val="bg1"/>
              </a:solidFill>
              <a:latin typeface="Bwhebb" pitchFamily="2" charset="0"/>
            </a:endParaRPr>
          </a:p>
          <a:p>
            <a:r>
              <a:rPr lang="zh-TW" altLang="en-US" sz="2000" dirty="0" smtClean="0">
                <a:solidFill>
                  <a:schemeClr val="bg1"/>
                </a:solidFill>
              </a:rPr>
              <a:t>用</a:t>
            </a:r>
            <a:r>
              <a:rPr lang="zh-TW" altLang="en-US" sz="2000" dirty="0">
                <a:solidFill>
                  <a:schemeClr val="bg1"/>
                </a:solidFill>
              </a:rPr>
              <a:t>平安</a:t>
            </a:r>
            <a:r>
              <a:rPr lang="es-ES_tradnl" sz="2000" dirty="0">
                <a:solidFill>
                  <a:schemeClr val="bg1"/>
                </a:solidFill>
              </a:rPr>
              <a:t>       </a:t>
            </a:r>
            <a:r>
              <a:rPr lang="zh-TW" altLang="en-US" sz="2000" dirty="0">
                <a:solidFill>
                  <a:schemeClr val="bg1"/>
                </a:solidFill>
              </a:rPr>
              <a:t>他的百姓</a:t>
            </a:r>
            <a:r>
              <a:rPr lang="es-ES_tradnl" sz="2000" dirty="0">
                <a:solidFill>
                  <a:schemeClr val="bg1"/>
                </a:solidFill>
              </a:rPr>
              <a:t>  </a:t>
            </a:r>
            <a:r>
              <a:rPr lang="zh-TW" altLang="en-US" sz="2000" dirty="0">
                <a:solidFill>
                  <a:schemeClr val="bg1"/>
                </a:solidFill>
              </a:rPr>
              <a:t>將</a:t>
            </a:r>
            <a:r>
              <a:rPr lang="es-ES_tradnl" sz="2000" dirty="0">
                <a:solidFill>
                  <a:schemeClr val="bg1"/>
                </a:solidFill>
              </a:rPr>
              <a:t>        </a:t>
            </a:r>
            <a:r>
              <a:rPr lang="zh-TW" altLang="en-US" sz="2000" dirty="0">
                <a:solidFill>
                  <a:schemeClr val="bg1"/>
                </a:solidFill>
              </a:rPr>
              <a:t>他賜福</a:t>
            </a:r>
            <a:r>
              <a:rPr lang="es-ES_tradnl" sz="2000" dirty="0">
                <a:solidFill>
                  <a:schemeClr val="bg1"/>
                </a:solidFill>
              </a:rPr>
              <a:t>      </a:t>
            </a:r>
            <a:r>
              <a:rPr lang="zh-TW" altLang="en-US" sz="2000" dirty="0">
                <a:solidFill>
                  <a:schemeClr val="bg1"/>
                </a:solidFill>
              </a:rPr>
              <a:t>耶和華</a:t>
            </a:r>
            <a:r>
              <a:rPr lang="es-ES_tradnl" sz="2000" dirty="0">
                <a:solidFill>
                  <a:schemeClr val="bg1"/>
                </a:solidFill>
              </a:rPr>
              <a:t>          </a:t>
            </a:r>
            <a:r>
              <a:rPr lang="zh-TW" altLang="en-US" sz="2000" dirty="0">
                <a:solidFill>
                  <a:schemeClr val="bg1"/>
                </a:solidFill>
              </a:rPr>
              <a:t>他賜</a:t>
            </a:r>
            <a:r>
              <a:rPr lang="es-ES_tradnl" sz="2000" dirty="0">
                <a:solidFill>
                  <a:schemeClr val="bg1"/>
                </a:solidFill>
              </a:rPr>
              <a:t>   </a:t>
            </a:r>
            <a:r>
              <a:rPr lang="zh-TW" altLang="en-US" sz="2000" dirty="0">
                <a:solidFill>
                  <a:schemeClr val="bg1"/>
                </a:solidFill>
              </a:rPr>
              <a:t>給他百姓</a:t>
            </a:r>
            <a:r>
              <a:rPr lang="es-ES_tradnl" sz="2000" dirty="0">
                <a:solidFill>
                  <a:schemeClr val="bg1"/>
                </a:solidFill>
              </a:rPr>
              <a:t>   </a:t>
            </a:r>
            <a:r>
              <a:rPr lang="zh-TW" altLang="en-US" sz="2000" dirty="0">
                <a:solidFill>
                  <a:schemeClr val="bg1"/>
                </a:solidFill>
              </a:rPr>
              <a:t>力量 </a:t>
            </a:r>
            <a:r>
              <a:rPr lang="es-ES_tradnl" sz="2000" dirty="0">
                <a:solidFill>
                  <a:schemeClr val="bg1"/>
                </a:solidFill>
              </a:rPr>
              <a:t>  </a:t>
            </a:r>
            <a:r>
              <a:rPr lang="zh-TW" altLang="en-US" sz="2000" dirty="0">
                <a:solidFill>
                  <a:schemeClr val="bg1"/>
                </a:solidFill>
              </a:rPr>
              <a:t>耶和</a:t>
            </a:r>
            <a:r>
              <a:rPr lang="zh-TW" altLang="en-US" sz="2000" dirty="0" smtClean="0">
                <a:solidFill>
                  <a:schemeClr val="bg1"/>
                </a:solidFill>
              </a:rPr>
              <a:t>華</a:t>
            </a:r>
            <a:endParaRPr lang="en-US" sz="2000" dirty="0">
              <a:solidFill>
                <a:schemeClr val="bg1"/>
              </a:solidFill>
            </a:endParaRPr>
          </a:p>
        </p:txBody>
      </p:sp>
    </p:spTree>
    <p:extLst>
      <p:ext uri="{BB962C8B-B14F-4D97-AF65-F5344CB8AC3E}">
        <p14:creationId xmlns:p14="http://schemas.microsoft.com/office/powerpoint/2010/main" val="15515688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副标题 3074"/>
          <p:cNvSpPr>
            <a:spLocks noGrp="1"/>
          </p:cNvSpPr>
          <p:nvPr>
            <p:ph type="subTitle" idx="1"/>
          </p:nvPr>
        </p:nvSpPr>
        <p:spPr>
          <a:xfrm>
            <a:off x="512100" y="696383"/>
            <a:ext cx="11164625" cy="1652497"/>
          </a:xfrm>
          <a:solidFill>
            <a:srgbClr val="002060"/>
          </a:solidFill>
        </p:spPr>
        <p:txBody>
          <a:bodyPr anchor="t"/>
          <a:lstStyle/>
          <a:p>
            <a:pPr algn="l"/>
            <a:r>
              <a:rPr lang="zh-CN" sz="2800" kern="1200" baseline="0" dirty="0">
                <a:solidFill>
                  <a:srgbClr val="FFFF00"/>
                </a:solidFill>
              </a:rPr>
              <a:t>RSV</a:t>
            </a:r>
            <a:r>
              <a:rPr lang="zh-CN" sz="2800" kern="1200" baseline="0" dirty="0">
                <a:solidFill>
                  <a:schemeClr val="bg1"/>
                </a:solidFill>
              </a:rPr>
              <a:t> </a:t>
            </a:r>
            <a:r>
              <a:rPr lang="en-US" altLang="zh-CN" sz="2800" dirty="0">
                <a:solidFill>
                  <a:schemeClr val="bg1"/>
                </a:solidFill>
              </a:rPr>
              <a:t>…... </a:t>
            </a:r>
            <a:r>
              <a:rPr lang="zh-CN" sz="2800" kern="1200" baseline="0" dirty="0" smtClean="0">
                <a:solidFill>
                  <a:schemeClr val="bg1"/>
                </a:solidFill>
              </a:rPr>
              <a:t>For </a:t>
            </a:r>
            <a:r>
              <a:rPr lang="zh-CN" sz="2800" kern="1200" baseline="0" dirty="0">
                <a:solidFill>
                  <a:schemeClr val="bg1"/>
                </a:solidFill>
              </a:rPr>
              <a:t>out of Zion shall go forth the law, </a:t>
            </a:r>
            <a:endParaRPr lang="en-US" altLang="zh-CN" sz="2800" kern="1200" baseline="0" dirty="0" smtClean="0">
              <a:solidFill>
                <a:schemeClr val="bg1"/>
              </a:solidFill>
            </a:endParaRPr>
          </a:p>
          <a:p>
            <a:pPr algn="l"/>
            <a:r>
              <a:rPr lang="en-US" altLang="zh-CN" sz="2800" dirty="0">
                <a:solidFill>
                  <a:schemeClr val="bg1"/>
                </a:solidFill>
              </a:rPr>
              <a:t> </a:t>
            </a:r>
            <a:r>
              <a:rPr lang="en-US" altLang="zh-CN" sz="2800" dirty="0" smtClean="0">
                <a:solidFill>
                  <a:schemeClr val="bg1"/>
                </a:solidFill>
              </a:rPr>
              <a:t>          </a:t>
            </a:r>
            <a:r>
              <a:rPr lang="zh-CN" sz="2800" kern="1200" baseline="0" dirty="0" smtClean="0">
                <a:solidFill>
                  <a:schemeClr val="bg1"/>
                </a:solidFill>
              </a:rPr>
              <a:t>and </a:t>
            </a:r>
            <a:r>
              <a:rPr lang="zh-CN" sz="2800" kern="1200" baseline="0" dirty="0">
                <a:solidFill>
                  <a:schemeClr val="bg1"/>
                </a:solidFill>
              </a:rPr>
              <a:t>the word of the LORD from Jerusalem.</a:t>
            </a:r>
          </a:p>
          <a:p>
            <a:pPr algn="l" defTabSz="914400">
              <a:buClrTx/>
              <a:buSzTx/>
              <a:buFontTx/>
            </a:pPr>
            <a:r>
              <a:rPr lang="en-US" altLang="zh-CN" sz="2800" kern="1200" baseline="0" dirty="0" smtClean="0">
                <a:solidFill>
                  <a:schemeClr val="bg1"/>
                </a:solidFill>
              </a:rPr>
              <a:t>…... </a:t>
            </a:r>
            <a:r>
              <a:rPr lang="en-US" altLang="zh-CN" sz="2800" kern="1200" baseline="0" dirty="0" err="1" smtClean="0">
                <a:solidFill>
                  <a:schemeClr val="bg1"/>
                </a:solidFill>
              </a:rPr>
              <a:t>因為</a:t>
            </a:r>
            <a:r>
              <a:rPr lang="zh-CN" sz="2800" kern="1200" baseline="0" dirty="0">
                <a:solidFill>
                  <a:schemeClr val="bg1"/>
                </a:solidFill>
              </a:rPr>
              <a:t>訓誨必出於錫安、耶和華的言語、必出於耶路撒</a:t>
            </a:r>
            <a:r>
              <a:rPr lang="zh-CN" sz="2800" kern="1200" baseline="0" dirty="0" smtClean="0">
                <a:solidFill>
                  <a:schemeClr val="bg1"/>
                </a:solidFill>
              </a:rPr>
              <a:t>冷</a:t>
            </a:r>
            <a:r>
              <a:rPr lang="en-US" altLang="zh-CN" sz="2800" kern="1200" baseline="0" dirty="0" smtClean="0">
                <a:solidFill>
                  <a:schemeClr val="bg1"/>
                </a:solidFill>
              </a:rPr>
              <a:t>.</a:t>
            </a:r>
            <a:endParaRPr lang="zh-CN" sz="2800" kern="1200" baseline="0" dirty="0">
              <a:solidFill>
                <a:schemeClr val="bg1"/>
              </a:solidFill>
            </a:endParaRPr>
          </a:p>
        </p:txBody>
      </p:sp>
      <p:sp>
        <p:nvSpPr>
          <p:cNvPr id="12290" name="文本框 1"/>
          <p:cNvSpPr txBox="1"/>
          <p:nvPr/>
        </p:nvSpPr>
        <p:spPr>
          <a:xfrm>
            <a:off x="3654533" y="8018"/>
            <a:ext cx="4164514" cy="584200"/>
          </a:xfrm>
          <a:prstGeom prst="rect">
            <a:avLst/>
          </a:prstGeom>
          <a:solidFill>
            <a:srgbClr val="002060"/>
          </a:solidFill>
          <a:ln w="9525">
            <a:noFill/>
          </a:ln>
        </p:spPr>
        <p:txBody>
          <a:bodyPr wrap="square" anchor="t">
            <a:spAutoFit/>
          </a:bodyPr>
          <a:lstStyle/>
          <a:p>
            <a:pPr algn="ctr"/>
            <a:r>
              <a:rPr lang="zh-CN" altLang="en-US" sz="3200" b="1" dirty="0">
                <a:solidFill>
                  <a:srgbClr val="FFFF00"/>
                </a:solidFill>
                <a:latin typeface="Arial" panose="020B0604020202020204" pitchFamily="34" charset="0"/>
                <a:ea typeface="宋体" panose="02010600030101010101" pitchFamily="2" charset="-122"/>
              </a:rPr>
              <a:t>以赛亚</a:t>
            </a:r>
            <a:r>
              <a:rPr lang="zh-CN" altLang="en-US" sz="3200" b="1" dirty="0" smtClean="0">
                <a:solidFill>
                  <a:srgbClr val="FFFF00"/>
                </a:solidFill>
                <a:latin typeface="Arial" panose="020B0604020202020204" pitchFamily="34" charset="0"/>
                <a:ea typeface="宋体" panose="02010600030101010101" pitchFamily="2" charset="-122"/>
              </a:rPr>
              <a:t>书 </a:t>
            </a:r>
            <a:r>
              <a:rPr lang="en-US" altLang="zh-CN" sz="3200" b="1" dirty="0" smtClean="0">
                <a:solidFill>
                  <a:srgbClr val="FFFF00"/>
                </a:solidFill>
                <a:latin typeface="Arial" panose="020B0604020202020204" pitchFamily="34" charset="0"/>
                <a:ea typeface="宋体" panose="02010600030101010101" pitchFamily="2" charset="-122"/>
              </a:rPr>
              <a:t>2:3</a:t>
            </a:r>
            <a:endParaRPr lang="zh-CN" altLang="en-US" sz="3200" b="1" dirty="0">
              <a:solidFill>
                <a:srgbClr val="FFFF00"/>
              </a:solidFill>
              <a:latin typeface="Arial" panose="020B0604020202020204" pitchFamily="34" charset="0"/>
              <a:ea typeface="宋体" panose="02010600030101010101" pitchFamily="2" charset="-122"/>
            </a:endParaRPr>
          </a:p>
        </p:txBody>
      </p:sp>
      <p:sp>
        <p:nvSpPr>
          <p:cNvPr id="12291" name="文本框 2"/>
          <p:cNvSpPr txBox="1"/>
          <p:nvPr/>
        </p:nvSpPr>
        <p:spPr>
          <a:xfrm>
            <a:off x="6788499" y="3497087"/>
            <a:ext cx="1692892"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从锡安</a:t>
            </a:r>
          </a:p>
        </p:txBody>
      </p:sp>
      <p:sp>
        <p:nvSpPr>
          <p:cNvPr id="12292" name="文本框 3"/>
          <p:cNvSpPr txBox="1"/>
          <p:nvPr/>
        </p:nvSpPr>
        <p:spPr>
          <a:xfrm>
            <a:off x="4238580" y="3493206"/>
            <a:ext cx="1396636"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出来</a:t>
            </a:r>
          </a:p>
        </p:txBody>
      </p:sp>
      <p:sp>
        <p:nvSpPr>
          <p:cNvPr id="12293" name="文本框 4"/>
          <p:cNvSpPr txBox="1"/>
          <p:nvPr/>
        </p:nvSpPr>
        <p:spPr>
          <a:xfrm>
            <a:off x="1566841" y="3478037"/>
            <a:ext cx="1887106"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训诲</a:t>
            </a:r>
          </a:p>
        </p:txBody>
      </p:sp>
      <p:sp>
        <p:nvSpPr>
          <p:cNvPr id="12294" name="文本框 7"/>
          <p:cNvSpPr txBox="1"/>
          <p:nvPr/>
        </p:nvSpPr>
        <p:spPr>
          <a:xfrm>
            <a:off x="1908737" y="4941168"/>
            <a:ext cx="3726479"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出于耶路撒冷</a:t>
            </a:r>
          </a:p>
        </p:txBody>
      </p:sp>
      <p:sp>
        <p:nvSpPr>
          <p:cNvPr id="12295" name="文本框 8"/>
          <p:cNvSpPr txBox="1"/>
          <p:nvPr/>
        </p:nvSpPr>
        <p:spPr>
          <a:xfrm>
            <a:off x="6551494" y="4941168"/>
            <a:ext cx="3675693"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耶和华的言语</a:t>
            </a:r>
          </a:p>
        </p:txBody>
      </p:sp>
      <p:pic>
        <p:nvPicPr>
          <p:cNvPr id="12296" name="图片 10"/>
          <p:cNvPicPr>
            <a:picLocks noChangeAspect="1"/>
          </p:cNvPicPr>
          <p:nvPr/>
        </p:nvPicPr>
        <p:blipFill>
          <a:blip r:embed="rId2"/>
          <a:srcRect l="31181" r="46622"/>
          <a:stretch>
            <a:fillRect/>
          </a:stretch>
        </p:blipFill>
        <p:spPr>
          <a:xfrm>
            <a:off x="4238580" y="2578454"/>
            <a:ext cx="1498210" cy="828675"/>
          </a:xfrm>
          <a:prstGeom prst="rect">
            <a:avLst/>
          </a:prstGeom>
          <a:noFill/>
          <a:ln w="9525">
            <a:noFill/>
          </a:ln>
        </p:spPr>
      </p:pic>
      <p:pic>
        <p:nvPicPr>
          <p:cNvPr id="12297" name="图片 11"/>
          <p:cNvPicPr>
            <a:picLocks noChangeAspect="1"/>
          </p:cNvPicPr>
          <p:nvPr/>
        </p:nvPicPr>
        <p:blipFill>
          <a:blip r:embed="rId2"/>
          <a:srcRect l="55057" r="15642"/>
          <a:stretch>
            <a:fillRect/>
          </a:stretch>
        </p:blipFill>
        <p:spPr>
          <a:xfrm>
            <a:off x="6532264" y="2600326"/>
            <a:ext cx="1980684" cy="828675"/>
          </a:xfrm>
          <a:prstGeom prst="rect">
            <a:avLst/>
          </a:prstGeom>
          <a:noFill/>
          <a:ln w="9525">
            <a:noFill/>
          </a:ln>
        </p:spPr>
      </p:pic>
      <p:pic>
        <p:nvPicPr>
          <p:cNvPr id="12298" name="图片 12"/>
          <p:cNvPicPr>
            <a:picLocks noChangeAspect="1"/>
          </p:cNvPicPr>
          <p:nvPr/>
        </p:nvPicPr>
        <p:blipFill>
          <a:blip r:embed="rId2"/>
          <a:srcRect l="86615"/>
          <a:stretch>
            <a:fillRect/>
          </a:stretch>
        </p:blipFill>
        <p:spPr>
          <a:xfrm>
            <a:off x="9075545" y="2600326"/>
            <a:ext cx="905697" cy="828675"/>
          </a:xfrm>
          <a:prstGeom prst="rect">
            <a:avLst/>
          </a:prstGeom>
          <a:noFill/>
          <a:ln w="9525">
            <a:noFill/>
          </a:ln>
        </p:spPr>
      </p:pic>
      <p:pic>
        <p:nvPicPr>
          <p:cNvPr id="12299" name="图片 13"/>
          <p:cNvPicPr>
            <a:picLocks noChangeAspect="1"/>
          </p:cNvPicPr>
          <p:nvPr/>
        </p:nvPicPr>
        <p:blipFill>
          <a:blip r:embed="rId2"/>
          <a:srcRect r="71927"/>
          <a:stretch>
            <a:fillRect/>
          </a:stretch>
        </p:blipFill>
        <p:spPr>
          <a:xfrm>
            <a:off x="1557908" y="2567870"/>
            <a:ext cx="1896039" cy="828675"/>
          </a:xfrm>
          <a:prstGeom prst="rect">
            <a:avLst/>
          </a:prstGeom>
          <a:noFill/>
          <a:ln w="9525">
            <a:noFill/>
          </a:ln>
        </p:spPr>
      </p:pic>
      <p:pic>
        <p:nvPicPr>
          <p:cNvPr id="12300" name="图片 14"/>
          <p:cNvPicPr>
            <a:picLocks noChangeAspect="1"/>
          </p:cNvPicPr>
          <p:nvPr/>
        </p:nvPicPr>
        <p:blipFill>
          <a:blip r:embed="rId3"/>
          <a:srcRect l="47443"/>
          <a:stretch>
            <a:fillRect/>
          </a:stretch>
        </p:blipFill>
        <p:spPr>
          <a:xfrm>
            <a:off x="6680576" y="4039309"/>
            <a:ext cx="3417527" cy="828675"/>
          </a:xfrm>
          <a:prstGeom prst="rect">
            <a:avLst/>
          </a:prstGeom>
          <a:noFill/>
          <a:ln w="9525">
            <a:noFill/>
          </a:ln>
        </p:spPr>
      </p:pic>
      <p:pic>
        <p:nvPicPr>
          <p:cNvPr id="12301" name="图片 15"/>
          <p:cNvPicPr>
            <a:picLocks noChangeAspect="1"/>
          </p:cNvPicPr>
          <p:nvPr/>
        </p:nvPicPr>
        <p:blipFill>
          <a:blip r:embed="rId3"/>
          <a:srcRect r="55786"/>
          <a:stretch>
            <a:fillRect/>
          </a:stretch>
        </p:blipFill>
        <p:spPr>
          <a:xfrm>
            <a:off x="2505927" y="4041072"/>
            <a:ext cx="2873685" cy="828675"/>
          </a:xfrm>
          <a:prstGeom prst="rect">
            <a:avLst/>
          </a:prstGeom>
          <a:noFill/>
          <a:ln w="9525">
            <a:noFill/>
          </a:ln>
        </p:spPr>
      </p:pic>
      <p:sp>
        <p:nvSpPr>
          <p:cNvPr id="12302" name="文本框 25"/>
          <p:cNvSpPr txBox="1"/>
          <p:nvPr/>
        </p:nvSpPr>
        <p:spPr>
          <a:xfrm>
            <a:off x="8830717" y="3493206"/>
            <a:ext cx="1512168"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因为</a:t>
            </a:r>
          </a:p>
        </p:txBody>
      </p:sp>
    </p:spTree>
    <p:extLst>
      <p:ext uri="{BB962C8B-B14F-4D97-AF65-F5344CB8AC3E}">
        <p14:creationId xmlns:p14="http://schemas.microsoft.com/office/powerpoint/2010/main" val="36542649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图片 3"/>
          <p:cNvPicPr>
            <a:picLocks noChangeAspect="1"/>
          </p:cNvPicPr>
          <p:nvPr/>
        </p:nvPicPr>
        <p:blipFill>
          <a:blip r:embed="rId2"/>
          <a:srcRect l="14981" b="7936"/>
          <a:stretch>
            <a:fillRect/>
          </a:stretch>
        </p:blipFill>
        <p:spPr>
          <a:xfrm>
            <a:off x="1286599" y="1124744"/>
            <a:ext cx="7479198" cy="795655"/>
          </a:xfrm>
          <a:prstGeom prst="rect">
            <a:avLst/>
          </a:prstGeom>
          <a:noFill/>
          <a:ln w="9525">
            <a:noFill/>
          </a:ln>
        </p:spPr>
      </p:pic>
      <p:pic>
        <p:nvPicPr>
          <p:cNvPr id="13315" name="图片 4"/>
          <p:cNvPicPr>
            <a:picLocks noChangeAspect="1"/>
          </p:cNvPicPr>
          <p:nvPr/>
        </p:nvPicPr>
        <p:blipFill>
          <a:blip r:embed="rId3"/>
          <a:srcRect t="5215"/>
          <a:stretch>
            <a:fillRect/>
          </a:stretch>
        </p:blipFill>
        <p:spPr>
          <a:xfrm>
            <a:off x="1810126" y="2024947"/>
            <a:ext cx="6741944" cy="784225"/>
          </a:xfrm>
          <a:prstGeom prst="rect">
            <a:avLst/>
          </a:prstGeom>
          <a:noFill/>
          <a:ln w="9525">
            <a:noFill/>
          </a:ln>
        </p:spPr>
      </p:pic>
      <p:pic>
        <p:nvPicPr>
          <p:cNvPr id="13316" name="图片 5"/>
          <p:cNvPicPr>
            <a:picLocks noChangeAspect="1"/>
          </p:cNvPicPr>
          <p:nvPr/>
        </p:nvPicPr>
        <p:blipFill>
          <a:blip r:embed="rId2"/>
          <a:srcRect l="15174" b="7935"/>
          <a:stretch>
            <a:fillRect/>
          </a:stretch>
        </p:blipFill>
        <p:spPr>
          <a:xfrm>
            <a:off x="1449963" y="2924944"/>
            <a:ext cx="7462270" cy="795655"/>
          </a:xfrm>
          <a:prstGeom prst="rect">
            <a:avLst/>
          </a:prstGeom>
          <a:noFill/>
          <a:ln w="9525">
            <a:noFill/>
          </a:ln>
        </p:spPr>
      </p:pic>
      <p:pic>
        <p:nvPicPr>
          <p:cNvPr id="13317" name="图片 6"/>
          <p:cNvPicPr>
            <a:picLocks noChangeAspect="1"/>
          </p:cNvPicPr>
          <p:nvPr/>
        </p:nvPicPr>
        <p:blipFill>
          <a:blip r:embed="rId3"/>
          <a:srcRect t="5215"/>
          <a:stretch>
            <a:fillRect/>
          </a:stretch>
        </p:blipFill>
        <p:spPr>
          <a:xfrm>
            <a:off x="1810947" y="3933056"/>
            <a:ext cx="6741944" cy="784225"/>
          </a:xfrm>
          <a:prstGeom prst="rect">
            <a:avLst/>
          </a:prstGeom>
          <a:noFill/>
          <a:ln w="9525">
            <a:noFill/>
          </a:ln>
        </p:spPr>
      </p:pic>
      <p:sp>
        <p:nvSpPr>
          <p:cNvPr id="2" name="文本框 1"/>
          <p:cNvSpPr txBox="1"/>
          <p:nvPr/>
        </p:nvSpPr>
        <p:spPr>
          <a:xfrm>
            <a:off x="189756" y="129424"/>
            <a:ext cx="2315725" cy="584775"/>
          </a:xfrm>
          <a:prstGeom prst="rect">
            <a:avLst/>
          </a:prstGeom>
          <a:solidFill>
            <a:srgbClr val="002060"/>
          </a:solidFill>
        </p:spPr>
        <p:txBody>
          <a:bodyPr wrap="square" rtlCol="0" anchor="t">
            <a:spAutoFit/>
          </a:bodyPr>
          <a:lstStyle/>
          <a:p>
            <a:r>
              <a:rPr lang="en-US" sz="3200" b="1" dirty="0">
                <a:solidFill>
                  <a:schemeClr val="bg1"/>
                </a:solidFill>
              </a:rPr>
              <a:t>Isaiah 2:3</a:t>
            </a:r>
          </a:p>
        </p:txBody>
      </p:sp>
      <p:pic>
        <p:nvPicPr>
          <p:cNvPr id="6" name="图片 5"/>
          <p:cNvPicPr>
            <a:picLocks noChangeAspect="1"/>
          </p:cNvPicPr>
          <p:nvPr/>
        </p:nvPicPr>
        <p:blipFill>
          <a:blip r:embed="rId4"/>
          <a:srcRect l="16812"/>
          <a:stretch>
            <a:fillRect/>
          </a:stretch>
        </p:blipFill>
        <p:spPr>
          <a:xfrm>
            <a:off x="8748868" y="1241178"/>
            <a:ext cx="1047054" cy="629920"/>
          </a:xfrm>
          <a:prstGeom prst="rect">
            <a:avLst/>
          </a:prstGeom>
        </p:spPr>
      </p:pic>
      <p:pic>
        <p:nvPicPr>
          <p:cNvPr id="4" name="图片 3"/>
          <p:cNvPicPr>
            <a:picLocks noChangeAspect="1"/>
          </p:cNvPicPr>
          <p:nvPr/>
        </p:nvPicPr>
        <p:blipFill>
          <a:blip r:embed="rId4"/>
          <a:srcRect l="16812"/>
          <a:stretch>
            <a:fillRect/>
          </a:stretch>
        </p:blipFill>
        <p:spPr>
          <a:xfrm>
            <a:off x="267313" y="1207611"/>
            <a:ext cx="1047054" cy="629920"/>
          </a:xfrm>
          <a:prstGeom prst="rect">
            <a:avLst/>
          </a:prstGeom>
        </p:spPr>
      </p:pic>
      <p:pic>
        <p:nvPicPr>
          <p:cNvPr id="5" name="图片 4"/>
          <p:cNvPicPr>
            <a:picLocks noChangeAspect="1"/>
          </p:cNvPicPr>
          <p:nvPr/>
        </p:nvPicPr>
        <p:blipFill>
          <a:blip r:embed="rId4"/>
          <a:srcRect l="16812"/>
          <a:stretch>
            <a:fillRect/>
          </a:stretch>
        </p:blipFill>
        <p:spPr>
          <a:xfrm>
            <a:off x="8912233" y="3025097"/>
            <a:ext cx="1047054" cy="629920"/>
          </a:xfrm>
          <a:prstGeom prst="rect">
            <a:avLst/>
          </a:prstGeom>
        </p:spPr>
      </p:pic>
      <p:pic>
        <p:nvPicPr>
          <p:cNvPr id="7" name="图片 6"/>
          <p:cNvPicPr>
            <a:picLocks noChangeAspect="1"/>
          </p:cNvPicPr>
          <p:nvPr/>
        </p:nvPicPr>
        <p:blipFill>
          <a:blip r:embed="rId4"/>
          <a:srcRect l="16812"/>
          <a:stretch>
            <a:fillRect/>
          </a:stretch>
        </p:blipFill>
        <p:spPr>
          <a:xfrm>
            <a:off x="513135" y="3007811"/>
            <a:ext cx="1047054" cy="629920"/>
          </a:xfrm>
          <a:prstGeom prst="rect">
            <a:avLst/>
          </a:prstGeom>
        </p:spPr>
      </p:pic>
      <p:sp>
        <p:nvSpPr>
          <p:cNvPr id="3" name="Rectangle 2"/>
          <p:cNvSpPr/>
          <p:nvPr/>
        </p:nvSpPr>
        <p:spPr>
          <a:xfrm>
            <a:off x="267311" y="4869160"/>
            <a:ext cx="11659747" cy="1077218"/>
          </a:xfrm>
          <a:prstGeom prst="rect">
            <a:avLst/>
          </a:prstGeom>
          <a:solidFill>
            <a:srgbClr val="002060"/>
          </a:solidFill>
        </p:spPr>
        <p:txBody>
          <a:bodyPr wrap="square">
            <a:spAutoFit/>
          </a:bodyPr>
          <a:lstStyle/>
          <a:p>
            <a:pPr algn="ctr"/>
            <a:r>
              <a:rPr lang="en-US" sz="3200" dirty="0" smtClean="0">
                <a:solidFill>
                  <a:schemeClr val="bg1"/>
                </a:solidFill>
              </a:rPr>
              <a:t>/// Ki </a:t>
            </a:r>
            <a:r>
              <a:rPr lang="en-US" sz="3200" dirty="0">
                <a:solidFill>
                  <a:schemeClr val="bg1"/>
                </a:solidFill>
              </a:rPr>
              <a:t>mi-</a:t>
            </a:r>
            <a:r>
              <a:rPr lang="en-US" sz="3200" dirty="0" err="1">
                <a:solidFill>
                  <a:schemeClr val="bg1"/>
                </a:solidFill>
              </a:rPr>
              <a:t>tsiyon</a:t>
            </a:r>
            <a:r>
              <a:rPr lang="en-US" sz="3200" dirty="0">
                <a:solidFill>
                  <a:schemeClr val="bg1"/>
                </a:solidFill>
              </a:rPr>
              <a:t> </a:t>
            </a:r>
            <a:r>
              <a:rPr lang="en-US" sz="3200" dirty="0" err="1">
                <a:solidFill>
                  <a:schemeClr val="bg1"/>
                </a:solidFill>
              </a:rPr>
              <a:t>te-tse</a:t>
            </a:r>
            <a:r>
              <a:rPr lang="en-US" sz="3200" dirty="0">
                <a:solidFill>
                  <a:schemeClr val="bg1"/>
                </a:solidFill>
              </a:rPr>
              <a:t> </a:t>
            </a:r>
            <a:r>
              <a:rPr lang="en-US" sz="3200" dirty="0" err="1" smtClean="0">
                <a:solidFill>
                  <a:schemeClr val="bg1"/>
                </a:solidFill>
              </a:rPr>
              <a:t>torah</a:t>
            </a:r>
            <a:r>
              <a:rPr lang="en-US" sz="3200" dirty="0" smtClean="0">
                <a:solidFill>
                  <a:schemeClr val="bg1"/>
                </a:solidFill>
              </a:rPr>
              <a:t> ///  </a:t>
            </a:r>
            <a:r>
              <a:rPr lang="en-US" sz="3200" dirty="0" err="1" smtClean="0">
                <a:solidFill>
                  <a:schemeClr val="bg1"/>
                </a:solidFill>
              </a:rPr>
              <a:t>udvar</a:t>
            </a:r>
            <a:r>
              <a:rPr lang="en-US" sz="3200" dirty="0" smtClean="0">
                <a:solidFill>
                  <a:schemeClr val="bg1"/>
                </a:solidFill>
              </a:rPr>
              <a:t> </a:t>
            </a:r>
            <a:r>
              <a:rPr lang="en-US" sz="3200" dirty="0" err="1" smtClean="0">
                <a:solidFill>
                  <a:schemeClr val="bg1"/>
                </a:solidFill>
              </a:rPr>
              <a:t>Adonay</a:t>
            </a:r>
            <a:r>
              <a:rPr lang="en-US" sz="3200" dirty="0" smtClean="0">
                <a:solidFill>
                  <a:schemeClr val="bg1"/>
                </a:solidFill>
              </a:rPr>
              <a:t> </a:t>
            </a:r>
            <a:r>
              <a:rPr lang="en-US" sz="3200" dirty="0" err="1" smtClean="0">
                <a:solidFill>
                  <a:schemeClr val="bg1"/>
                </a:solidFill>
              </a:rPr>
              <a:t>mirushalayim</a:t>
            </a:r>
            <a:endParaRPr lang="en-US" sz="3200" dirty="0" smtClean="0">
              <a:solidFill>
                <a:schemeClr val="bg1"/>
              </a:solidFill>
            </a:endParaRPr>
          </a:p>
          <a:p>
            <a:pPr algn="ctr"/>
            <a:r>
              <a:rPr lang="en-US" sz="3200" dirty="0">
                <a:solidFill>
                  <a:schemeClr val="bg1"/>
                </a:solidFill>
              </a:rPr>
              <a:t>/// Ki mi-</a:t>
            </a:r>
            <a:r>
              <a:rPr lang="en-US" sz="3200" dirty="0" err="1">
                <a:solidFill>
                  <a:schemeClr val="bg1"/>
                </a:solidFill>
              </a:rPr>
              <a:t>tsiyon</a:t>
            </a:r>
            <a:r>
              <a:rPr lang="en-US" sz="3200" dirty="0">
                <a:solidFill>
                  <a:schemeClr val="bg1"/>
                </a:solidFill>
              </a:rPr>
              <a:t> </a:t>
            </a:r>
            <a:r>
              <a:rPr lang="en-US" sz="3200" dirty="0" err="1">
                <a:solidFill>
                  <a:schemeClr val="bg1"/>
                </a:solidFill>
              </a:rPr>
              <a:t>te-tse</a:t>
            </a:r>
            <a:r>
              <a:rPr lang="en-US" sz="3200" dirty="0">
                <a:solidFill>
                  <a:schemeClr val="bg1"/>
                </a:solidFill>
              </a:rPr>
              <a:t> </a:t>
            </a:r>
            <a:r>
              <a:rPr lang="en-US" sz="3200" dirty="0" err="1" smtClean="0">
                <a:solidFill>
                  <a:schemeClr val="bg1"/>
                </a:solidFill>
              </a:rPr>
              <a:t>torah</a:t>
            </a:r>
            <a:r>
              <a:rPr lang="en-US" sz="3200" dirty="0" smtClean="0">
                <a:solidFill>
                  <a:schemeClr val="bg1"/>
                </a:solidFill>
              </a:rPr>
              <a:t> ///  </a:t>
            </a:r>
            <a:r>
              <a:rPr lang="en-US" sz="3200" dirty="0" err="1" smtClean="0">
                <a:solidFill>
                  <a:schemeClr val="bg1"/>
                </a:solidFill>
              </a:rPr>
              <a:t>udvar</a:t>
            </a:r>
            <a:r>
              <a:rPr lang="en-US" sz="3200" dirty="0" smtClean="0">
                <a:solidFill>
                  <a:schemeClr val="bg1"/>
                </a:solidFill>
              </a:rPr>
              <a:t> </a:t>
            </a:r>
            <a:r>
              <a:rPr lang="en-US" sz="3200" dirty="0" err="1">
                <a:solidFill>
                  <a:schemeClr val="bg1"/>
                </a:solidFill>
              </a:rPr>
              <a:t>Adonay</a:t>
            </a:r>
            <a:r>
              <a:rPr lang="en-US" sz="3200" dirty="0">
                <a:solidFill>
                  <a:schemeClr val="bg1"/>
                </a:solidFill>
              </a:rPr>
              <a:t> </a:t>
            </a:r>
            <a:r>
              <a:rPr lang="en-US" sz="3200" dirty="0" err="1">
                <a:solidFill>
                  <a:schemeClr val="bg1"/>
                </a:solidFill>
              </a:rPr>
              <a:t>mirushalayim</a:t>
            </a:r>
            <a:r>
              <a:rPr lang="en-US" sz="3200" dirty="0">
                <a:solidFill>
                  <a:schemeClr val="bg1"/>
                </a:solidFill>
              </a:rPr>
              <a:t> </a:t>
            </a:r>
            <a:r>
              <a:rPr lang="en-US" sz="3200" dirty="0" smtClean="0">
                <a:solidFill>
                  <a:schemeClr val="bg1"/>
                </a:solidFill>
              </a:rPr>
              <a:t> </a:t>
            </a:r>
            <a:endParaRPr lang="en-US" sz="3200" dirty="0">
              <a:solidFill>
                <a:schemeClr val="bg1"/>
              </a:solidFill>
            </a:endParaRPr>
          </a:p>
        </p:txBody>
      </p:sp>
    </p:spTree>
    <p:extLst>
      <p:ext uri="{BB962C8B-B14F-4D97-AF65-F5344CB8AC3E}">
        <p14:creationId xmlns:p14="http://schemas.microsoft.com/office/powerpoint/2010/main" val="24263246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416268158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2925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70099"/>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6000" b="1" dirty="0">
                <a:solidFill>
                  <a:srgbClr val="C00000"/>
                </a:solidFill>
              </a:rPr>
              <a:t>Interesting Hebrew </a:t>
            </a:r>
            <a:r>
              <a:rPr lang="en-US" sz="6000" b="1" dirty="0" smtClean="0">
                <a:solidFill>
                  <a:srgbClr val="C00000"/>
                </a:solidFill>
              </a:rPr>
              <a:t>(VI)</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六</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0314909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549" y="260648"/>
            <a:ext cx="11953328" cy="6494085"/>
          </a:xfrm>
          <a:prstGeom prst="rect">
            <a:avLst/>
          </a:prstGeom>
          <a:solidFill>
            <a:srgbClr val="002060"/>
          </a:solidFill>
        </p:spPr>
        <p:txBody>
          <a:bodyPr wrap="square">
            <a:spAutoFit/>
          </a:bodyPr>
          <a:lstStyle/>
          <a:p>
            <a:r>
              <a:rPr lang="en-US" sz="3200" b="1" dirty="0" smtClean="0">
                <a:solidFill>
                  <a:schemeClr val="bg1"/>
                </a:solidFill>
              </a:rPr>
              <a:t>                </a:t>
            </a:r>
            <a:r>
              <a:rPr lang="en-US" sz="3200" b="1" dirty="0" smtClean="0">
                <a:solidFill>
                  <a:srgbClr val="FFFF00"/>
                </a:solidFill>
              </a:rPr>
              <a:t>&lt;</a:t>
            </a:r>
            <a:r>
              <a:rPr lang="en-US" sz="3200" b="1" dirty="0">
                <a:solidFill>
                  <a:srgbClr val="FFFF00"/>
                </a:solidFill>
              </a:rPr>
              <a:t>Hebrew Accent&gt; </a:t>
            </a:r>
            <a:r>
              <a:rPr lang="zh-TW" altLang="en-US" sz="3200" b="1" dirty="0">
                <a:solidFill>
                  <a:srgbClr val="FFFF00"/>
                </a:solidFill>
              </a:rPr>
              <a:t>希伯來文重音</a:t>
            </a:r>
            <a:endParaRPr lang="en-US" sz="3200" b="1" dirty="0">
              <a:solidFill>
                <a:srgbClr val="FFFF00"/>
              </a:solidFill>
            </a:endParaRPr>
          </a:p>
          <a:p>
            <a:r>
              <a:rPr lang="en-US" sz="3000" dirty="0">
                <a:solidFill>
                  <a:schemeClr val="bg1"/>
                </a:solidFill>
              </a:rPr>
              <a:t>The Hebrew accents are used as ‘</a:t>
            </a:r>
            <a:r>
              <a:rPr lang="en-US" sz="3000" dirty="0">
                <a:solidFill>
                  <a:srgbClr val="FFFF00"/>
                </a:solidFill>
              </a:rPr>
              <a:t>marks of punctuation</a:t>
            </a:r>
            <a:r>
              <a:rPr lang="en-US" sz="3000" dirty="0">
                <a:solidFill>
                  <a:schemeClr val="bg1"/>
                </a:solidFill>
              </a:rPr>
              <a:t>’ </a:t>
            </a:r>
            <a:endParaRPr lang="en-US" sz="3000" dirty="0" smtClean="0">
              <a:solidFill>
                <a:schemeClr val="bg1"/>
              </a:solidFill>
            </a:endParaRPr>
          </a:p>
          <a:p>
            <a:r>
              <a:rPr lang="en-US" sz="3000" dirty="0" smtClean="0">
                <a:solidFill>
                  <a:schemeClr val="bg1"/>
                </a:solidFill>
              </a:rPr>
              <a:t>to </a:t>
            </a:r>
            <a:r>
              <a:rPr lang="en-US" sz="3000" dirty="0">
                <a:solidFill>
                  <a:schemeClr val="bg1"/>
                </a:solidFill>
              </a:rPr>
              <a:t>indicate the logical (syntactical) relation of single words </a:t>
            </a:r>
            <a:endParaRPr lang="en-US" sz="3000" dirty="0" smtClean="0">
              <a:solidFill>
                <a:schemeClr val="bg1"/>
              </a:solidFill>
            </a:endParaRPr>
          </a:p>
          <a:p>
            <a:r>
              <a:rPr lang="en-US" sz="3000" dirty="0" smtClean="0">
                <a:solidFill>
                  <a:schemeClr val="bg1"/>
                </a:solidFill>
              </a:rPr>
              <a:t>to </a:t>
            </a:r>
            <a:r>
              <a:rPr lang="en-US" sz="3000" dirty="0">
                <a:solidFill>
                  <a:schemeClr val="bg1"/>
                </a:solidFill>
              </a:rPr>
              <a:t>their immediate surroundings, and thus to the whole </a:t>
            </a:r>
            <a:endParaRPr lang="en-US" sz="3000" dirty="0" smtClean="0">
              <a:solidFill>
                <a:schemeClr val="bg1"/>
              </a:solidFill>
            </a:endParaRPr>
          </a:p>
          <a:p>
            <a:r>
              <a:rPr lang="en-US" sz="3000" dirty="0" smtClean="0">
                <a:solidFill>
                  <a:schemeClr val="bg1"/>
                </a:solidFill>
              </a:rPr>
              <a:t>sentence</a:t>
            </a:r>
            <a:r>
              <a:rPr lang="en-US" sz="3000" dirty="0">
                <a:solidFill>
                  <a:schemeClr val="bg1"/>
                </a:solidFill>
              </a:rPr>
              <a:t>. As ‘marks of punctuation’ the accents are subdivided into </a:t>
            </a:r>
            <a:r>
              <a:rPr lang="en-US" sz="3000" i="1" dirty="0">
                <a:solidFill>
                  <a:srgbClr val="FFFF00"/>
                </a:solidFill>
              </a:rPr>
              <a:t>disjunctive</a:t>
            </a:r>
            <a:r>
              <a:rPr lang="en-US" sz="3000" dirty="0">
                <a:solidFill>
                  <a:srgbClr val="FFFF00"/>
                </a:solidFill>
              </a:rPr>
              <a:t> (=separate) and </a:t>
            </a:r>
            <a:r>
              <a:rPr lang="en-US" sz="3000" i="1" dirty="0">
                <a:solidFill>
                  <a:srgbClr val="FFFF00"/>
                </a:solidFill>
              </a:rPr>
              <a:t>conjunctive</a:t>
            </a:r>
            <a:r>
              <a:rPr lang="en-US" sz="3000" dirty="0">
                <a:solidFill>
                  <a:srgbClr val="FFFF00"/>
                </a:solidFill>
              </a:rPr>
              <a:t> (=connect) accents</a:t>
            </a:r>
            <a:r>
              <a:rPr lang="en-US" sz="3000" dirty="0">
                <a:solidFill>
                  <a:schemeClr val="bg1"/>
                </a:solidFill>
              </a:rPr>
              <a:t>. </a:t>
            </a:r>
            <a:endParaRPr lang="en-US" sz="3000" dirty="0" smtClean="0">
              <a:solidFill>
                <a:schemeClr val="bg1"/>
              </a:solidFill>
            </a:endParaRPr>
          </a:p>
          <a:p>
            <a:endParaRPr lang="en-US" altLang="zh-TW" sz="3200" dirty="0">
              <a:solidFill>
                <a:schemeClr val="bg1"/>
              </a:solidFill>
            </a:endParaRPr>
          </a:p>
          <a:p>
            <a:r>
              <a:rPr lang="zh-TW" altLang="en-US" sz="3600" dirty="0" smtClean="0">
                <a:solidFill>
                  <a:schemeClr val="bg1"/>
                </a:solidFill>
              </a:rPr>
              <a:t>希</a:t>
            </a:r>
            <a:r>
              <a:rPr lang="zh-TW" altLang="en-US" sz="3600" dirty="0">
                <a:solidFill>
                  <a:schemeClr val="bg1"/>
                </a:solidFill>
              </a:rPr>
              <a:t>伯來文重音是用來作為</a:t>
            </a:r>
            <a:r>
              <a:rPr lang="zh-TW" altLang="en-US" sz="3600" b="1" dirty="0">
                <a:solidFill>
                  <a:srgbClr val="FFFF00"/>
                </a:solidFill>
              </a:rPr>
              <a:t>標點符號</a:t>
            </a:r>
            <a:r>
              <a:rPr lang="zh-TW" altLang="en-US" sz="3600" dirty="0">
                <a:solidFill>
                  <a:schemeClr val="bg1"/>
                </a:solidFill>
              </a:rPr>
              <a:t>，以表明單一字彙與前後及整個句子的合理關係，既為標點符號，這些重音又再分為</a:t>
            </a:r>
            <a:r>
              <a:rPr lang="zh-TW" altLang="en-US" sz="3600" dirty="0">
                <a:solidFill>
                  <a:srgbClr val="FFFF00"/>
                </a:solidFill>
              </a:rPr>
              <a:t>分斷和連接重</a:t>
            </a:r>
            <a:r>
              <a:rPr lang="zh-TW" altLang="en-US" sz="3600" dirty="0" smtClean="0">
                <a:solidFill>
                  <a:srgbClr val="FFFF00"/>
                </a:solidFill>
              </a:rPr>
              <a:t>音</a:t>
            </a:r>
            <a:r>
              <a:rPr lang="zh-CN" altLang="en-US" sz="3600" dirty="0" smtClean="0">
                <a:solidFill>
                  <a:schemeClr val="bg1"/>
                </a:solidFill>
              </a:rPr>
              <a:t>。</a:t>
            </a:r>
            <a:endParaRPr lang="en-US" sz="3600" dirty="0">
              <a:solidFill>
                <a:schemeClr val="bg1"/>
              </a:solidFill>
            </a:endParaRPr>
          </a:p>
          <a:p>
            <a:r>
              <a:rPr lang="en-US" dirty="0"/>
              <a:t> </a:t>
            </a:r>
          </a:p>
          <a:p>
            <a:r>
              <a:rPr lang="en-US" altLang="zh-CN" sz="3600" dirty="0" smtClean="0">
                <a:solidFill>
                  <a:srgbClr val="FFFF00"/>
                </a:solidFill>
                <a:latin typeface="MingLiU" pitchFamily="49" charset="-120"/>
                <a:ea typeface="MingLiU" pitchFamily="49" charset="-120"/>
              </a:rPr>
              <a:t>    *</a:t>
            </a:r>
            <a:r>
              <a:rPr lang="he-IL" sz="4000" dirty="0">
                <a:solidFill>
                  <a:srgbClr val="FFFF00"/>
                </a:solidFill>
              </a:rPr>
              <a:t> </a:t>
            </a:r>
            <a:r>
              <a:rPr lang="he-IL" sz="4000" dirty="0" smtClean="0">
                <a:solidFill>
                  <a:srgbClr val="FFFF00"/>
                </a:solidFill>
              </a:rPr>
              <a:t>אֱמֶת</a:t>
            </a:r>
            <a:r>
              <a:rPr lang="en-US" altLang="zh-TW" sz="3600" dirty="0" smtClean="0">
                <a:solidFill>
                  <a:srgbClr val="FFFF00"/>
                </a:solidFill>
              </a:rPr>
              <a:t>(</a:t>
            </a:r>
            <a:r>
              <a:rPr lang="en-US" altLang="zh-TW" sz="3600" i="1" dirty="0" err="1" smtClean="0">
                <a:solidFill>
                  <a:srgbClr val="FFFF00"/>
                </a:solidFill>
              </a:rPr>
              <a:t>Emet</a:t>
            </a:r>
            <a:r>
              <a:rPr lang="en-US" altLang="zh-TW" sz="3600" dirty="0" smtClean="0">
                <a:solidFill>
                  <a:srgbClr val="FFFF00"/>
                </a:solidFill>
              </a:rPr>
              <a:t>)</a:t>
            </a:r>
            <a:r>
              <a:rPr lang="zh-TW" altLang="en-US" sz="3600" dirty="0" smtClean="0">
                <a:solidFill>
                  <a:srgbClr val="FFFF00"/>
                </a:solidFill>
              </a:rPr>
              <a:t>：</a:t>
            </a:r>
            <a:r>
              <a:rPr lang="zh-TW" altLang="en-US" sz="3600" b="1" dirty="0">
                <a:solidFill>
                  <a:srgbClr val="FFFF00"/>
                </a:solidFill>
              </a:rPr>
              <a:t>詩篇、箴言、約伯</a:t>
            </a:r>
            <a:r>
              <a:rPr lang="zh-TW" altLang="en-US" sz="3600" b="1" dirty="0" smtClean="0">
                <a:solidFill>
                  <a:srgbClr val="FFFF00"/>
                </a:solidFill>
              </a:rPr>
              <a:t>記 </a:t>
            </a:r>
            <a:r>
              <a:rPr lang="en-US" altLang="zh-TW" sz="3600" b="1" dirty="0" smtClean="0">
                <a:solidFill>
                  <a:schemeClr val="bg1"/>
                </a:solidFill>
              </a:rPr>
              <a:t>(</a:t>
            </a:r>
            <a:r>
              <a:rPr lang="he-IL" sz="3600" dirty="0">
                <a:solidFill>
                  <a:srgbClr val="FFFF00"/>
                </a:solidFill>
              </a:rPr>
              <a:t>תְּ</a:t>
            </a:r>
            <a:r>
              <a:rPr lang="he-IL" sz="3600" dirty="0">
                <a:solidFill>
                  <a:schemeClr val="bg1"/>
                </a:solidFill>
              </a:rPr>
              <a:t>הִלִּים</a:t>
            </a:r>
            <a:r>
              <a:rPr lang="en-US" sz="3600" dirty="0">
                <a:solidFill>
                  <a:srgbClr val="FFFF00"/>
                </a:solidFill>
              </a:rPr>
              <a:t> </a:t>
            </a:r>
            <a:r>
              <a:rPr lang="he-IL" sz="3600" dirty="0">
                <a:solidFill>
                  <a:srgbClr val="FFFF00"/>
                </a:solidFill>
              </a:rPr>
              <a:t>אִ</a:t>
            </a:r>
            <a:r>
              <a:rPr lang="he-IL" sz="3600" dirty="0">
                <a:solidFill>
                  <a:schemeClr val="bg1"/>
                </a:solidFill>
              </a:rPr>
              <a:t>יּוֹב</a:t>
            </a:r>
            <a:r>
              <a:rPr lang="he-IL" sz="3600" dirty="0">
                <a:solidFill>
                  <a:srgbClr val="FFFF00"/>
                </a:solidFill>
              </a:rPr>
              <a:t> </a:t>
            </a:r>
            <a:r>
              <a:rPr lang="he-IL" sz="3600" dirty="0" smtClean="0">
                <a:solidFill>
                  <a:srgbClr val="FFFF00"/>
                </a:solidFill>
              </a:rPr>
              <a:t>מִ</a:t>
            </a:r>
            <a:r>
              <a:rPr lang="he-IL" sz="3600" dirty="0" smtClean="0">
                <a:solidFill>
                  <a:schemeClr val="bg1"/>
                </a:solidFill>
              </a:rPr>
              <a:t>ש</a:t>
            </a:r>
            <a:r>
              <a:rPr lang="he-IL" sz="3600" dirty="0" smtClean="0">
                <a:solidFill>
                  <a:srgbClr val="FFFF00"/>
                </a:solidFill>
              </a:rPr>
              <a:t>ׁ</a:t>
            </a:r>
            <a:r>
              <a:rPr lang="he-IL" sz="3600" dirty="0" smtClean="0">
                <a:solidFill>
                  <a:schemeClr val="bg1"/>
                </a:solidFill>
              </a:rPr>
              <a:t>ְלֵי</a:t>
            </a:r>
            <a:r>
              <a:rPr lang="en-US" altLang="zh-TW" sz="3600" b="1" dirty="0" smtClean="0">
                <a:solidFill>
                  <a:schemeClr val="bg1"/>
                </a:solidFill>
              </a:rPr>
              <a:t>)</a:t>
            </a:r>
            <a:endParaRPr lang="en-US" sz="3600" b="1" dirty="0">
              <a:solidFill>
                <a:schemeClr val="bg1"/>
              </a:solidFill>
            </a:endParaRPr>
          </a:p>
          <a:p>
            <a:endParaRPr lang="en-US" sz="1200" dirty="0" smtClean="0"/>
          </a:p>
          <a:p>
            <a:endParaRPr lang="en-US" sz="1200" dirty="0"/>
          </a:p>
          <a:p>
            <a:endParaRPr lang="en-US" sz="1200" dirty="0"/>
          </a:p>
        </p:txBody>
      </p:sp>
    </p:spTree>
    <p:extLst>
      <p:ext uri="{BB962C8B-B14F-4D97-AF65-F5344CB8AC3E}">
        <p14:creationId xmlns:p14="http://schemas.microsoft.com/office/powerpoint/2010/main" val="34112056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
          <p:cNvSpPr>
            <a:spLocks noChangeArrowheads="1"/>
          </p:cNvSpPr>
          <p:nvPr/>
        </p:nvSpPr>
        <p:spPr bwMode="auto">
          <a:xfrm>
            <a:off x="60325" y="169863"/>
            <a:ext cx="12012613"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600" b="1" dirty="0" smtClean="0">
                <a:solidFill>
                  <a:srgbClr val="FF0000"/>
                </a:solidFill>
                <a:cs typeface="+mn-cs"/>
              </a:rPr>
              <a:t>        </a:t>
            </a:r>
            <a:r>
              <a:rPr lang="en-US" sz="3600" b="1" dirty="0">
                <a:solidFill>
                  <a:srgbClr val="FF0000"/>
                </a:solidFill>
                <a:cs typeface="+mn-cs"/>
              </a:rPr>
              <a:t>T</a:t>
            </a:r>
            <a:r>
              <a:rPr lang="en-US" sz="3600" b="1" dirty="0">
                <a:cs typeface="+mn-cs"/>
              </a:rPr>
              <a:t>A</a:t>
            </a:r>
            <a:r>
              <a:rPr lang="en-US" sz="3600" b="1" dirty="0">
                <a:solidFill>
                  <a:srgbClr val="FF0000"/>
                </a:solidFill>
                <a:cs typeface="+mn-cs"/>
              </a:rPr>
              <a:t>N</a:t>
            </a:r>
            <a:r>
              <a:rPr lang="en-US" sz="3600" b="1" dirty="0">
                <a:cs typeface="+mn-cs"/>
              </a:rPr>
              <a:t>A</a:t>
            </a:r>
            <a:r>
              <a:rPr lang="en-US" sz="3600" b="1" dirty="0">
                <a:solidFill>
                  <a:srgbClr val="FF0000"/>
                </a:solidFill>
                <a:cs typeface="+mn-cs"/>
              </a:rPr>
              <a:t>CH (</a:t>
            </a:r>
            <a:r>
              <a:rPr lang="ar-SA" sz="3600" dirty="0">
                <a:latin typeface="Arial" pitchFamily="34" charset="0"/>
                <a:cs typeface="+mn-cs"/>
              </a:rPr>
              <a:t>תנ"ך</a:t>
            </a:r>
            <a:r>
              <a:rPr lang="en-US" sz="3600" b="1" dirty="0" smtClean="0">
                <a:solidFill>
                  <a:srgbClr val="FF0000"/>
                </a:solidFill>
                <a:cs typeface="+mn-cs"/>
              </a:rPr>
              <a:t>) </a:t>
            </a:r>
            <a:r>
              <a:rPr lang="en-US" sz="2800" b="1" dirty="0" smtClean="0">
                <a:cs typeface="+mn-cs"/>
              </a:rPr>
              <a:t>(</a:t>
            </a:r>
            <a:r>
              <a:rPr lang="en-US" sz="2800" b="1" dirty="0">
                <a:cs typeface="+mn-cs"/>
              </a:rPr>
              <a:t>A Jewish Way Calling the OT)</a:t>
            </a:r>
            <a:endParaRPr lang="en-US" sz="800" b="1" dirty="0">
              <a:cs typeface="+mn-cs"/>
            </a:endParaRPr>
          </a:p>
          <a:p>
            <a:pPr>
              <a:defRPr/>
            </a:pPr>
            <a:endParaRPr lang="en-US" sz="800" b="1" dirty="0">
              <a:cs typeface="+mn-cs"/>
            </a:endParaRPr>
          </a:p>
          <a:p>
            <a:pPr>
              <a:defRPr/>
            </a:pPr>
            <a:r>
              <a:rPr lang="en-US" sz="2700" b="1" dirty="0">
                <a:solidFill>
                  <a:srgbClr val="FF0000"/>
                </a:solidFill>
              </a:rPr>
              <a:t>T</a:t>
            </a:r>
            <a:r>
              <a:rPr lang="en-US" sz="2700" b="1" dirty="0"/>
              <a:t>orah </a:t>
            </a:r>
            <a:r>
              <a:rPr lang="zh-TW" altLang="en-US" sz="2700" dirty="0"/>
              <a:t>（</a:t>
            </a:r>
            <a:r>
              <a:rPr lang="ar-SA" sz="2700" dirty="0"/>
              <a:t>תורה</a:t>
            </a:r>
            <a:r>
              <a:rPr lang="en-US" altLang="zh-TW" sz="2700" dirty="0"/>
              <a:t>)</a:t>
            </a:r>
            <a:r>
              <a:rPr lang="en-US" sz="2700" b="1" dirty="0"/>
              <a:t>:   </a:t>
            </a:r>
            <a:r>
              <a:rPr lang="en-US" sz="2700" b="1" dirty="0">
                <a:solidFill>
                  <a:srgbClr val="C00000"/>
                </a:solidFill>
              </a:rPr>
              <a:t>the Law of Moses </a:t>
            </a:r>
            <a:r>
              <a:rPr lang="zh-TW" altLang="en-US" sz="2700" b="1" dirty="0"/>
              <a:t>律法</a:t>
            </a:r>
            <a:endParaRPr lang="en-US" sz="2700" b="1" dirty="0"/>
          </a:p>
          <a:p>
            <a:pPr>
              <a:defRPr/>
            </a:pPr>
            <a:r>
              <a:rPr lang="en-US" sz="2700" b="1" dirty="0" err="1">
                <a:solidFill>
                  <a:srgbClr val="FF0000"/>
                </a:solidFill>
              </a:rPr>
              <a:t>N</a:t>
            </a:r>
            <a:r>
              <a:rPr lang="en-US" sz="2700" b="1" dirty="0" err="1"/>
              <a:t>eviim</a:t>
            </a:r>
            <a:r>
              <a:rPr lang="en-US" sz="2700" b="1" dirty="0"/>
              <a:t> </a:t>
            </a:r>
            <a:r>
              <a:rPr lang="zh-TW" altLang="en-US" sz="2700" dirty="0"/>
              <a:t>（</a:t>
            </a:r>
            <a:r>
              <a:rPr lang="ar-SA" sz="2700" dirty="0"/>
              <a:t>נביאים</a:t>
            </a:r>
            <a:r>
              <a:rPr lang="en-US" altLang="zh-TW" sz="2700" dirty="0">
                <a:latin typeface="+mn-lt"/>
              </a:rPr>
              <a:t>)</a:t>
            </a:r>
            <a:r>
              <a:rPr lang="en-US" sz="2700" b="1" dirty="0">
                <a:latin typeface="+mn-lt"/>
              </a:rPr>
              <a:t>: </a:t>
            </a:r>
            <a:r>
              <a:rPr lang="en-US" sz="2700" b="1" dirty="0">
                <a:solidFill>
                  <a:srgbClr val="C00000"/>
                </a:solidFill>
              </a:rPr>
              <a:t>the Prophets </a:t>
            </a:r>
            <a:r>
              <a:rPr lang="zh-TW" altLang="en-US" sz="2700" b="1" dirty="0"/>
              <a:t>先知書</a:t>
            </a:r>
            <a:endParaRPr lang="en-US" sz="2700" b="1" dirty="0"/>
          </a:p>
          <a:p>
            <a:pPr>
              <a:defRPr/>
            </a:pPr>
            <a:r>
              <a:rPr lang="en-US" sz="2700" b="1" dirty="0" err="1">
                <a:solidFill>
                  <a:srgbClr val="FF0000"/>
                </a:solidFill>
              </a:rPr>
              <a:t>K</a:t>
            </a:r>
            <a:r>
              <a:rPr lang="en-US" sz="2700" b="1" dirty="0" err="1"/>
              <a:t>etuvim</a:t>
            </a:r>
            <a:r>
              <a:rPr lang="en-US" sz="2700" b="1" dirty="0"/>
              <a:t> </a:t>
            </a:r>
            <a:r>
              <a:rPr lang="zh-TW" altLang="en-US" sz="2700" dirty="0"/>
              <a:t>（</a:t>
            </a:r>
            <a:r>
              <a:rPr lang="ar-SA" sz="2700" dirty="0"/>
              <a:t>כתובים</a:t>
            </a:r>
            <a:r>
              <a:rPr lang="en-US" altLang="zh-TW" sz="2700" dirty="0"/>
              <a:t>): </a:t>
            </a:r>
            <a:r>
              <a:rPr lang="en-US" sz="2700" b="1" dirty="0">
                <a:solidFill>
                  <a:srgbClr val="C00000"/>
                </a:solidFill>
              </a:rPr>
              <a:t>Writings, Documents </a:t>
            </a:r>
            <a:r>
              <a:rPr lang="zh-TW" altLang="en-US" sz="2700" b="1" dirty="0"/>
              <a:t>文</a:t>
            </a:r>
            <a:r>
              <a:rPr lang="zh-TW" altLang="en-US" sz="2700" b="1" dirty="0" smtClean="0"/>
              <a:t>獻</a:t>
            </a:r>
            <a:endParaRPr lang="en-US" altLang="zh-TW" sz="2700" b="1" dirty="0" smtClean="0"/>
          </a:p>
          <a:p>
            <a:r>
              <a:rPr lang="zh-TW" altLang="en-US" sz="2700" b="1" dirty="0">
                <a:solidFill>
                  <a:srgbClr val="FF0000"/>
                </a:solidFill>
              </a:rPr>
              <a:t> </a:t>
            </a:r>
            <a:r>
              <a:rPr lang="zh-TW" altLang="en-US" sz="2700" b="1" dirty="0" smtClean="0">
                <a:solidFill>
                  <a:srgbClr val="FF0000"/>
                </a:solidFill>
              </a:rPr>
              <a:t>  </a:t>
            </a:r>
            <a:r>
              <a:rPr lang="en-US" altLang="zh-TW" sz="2700" b="1" dirty="0" smtClean="0">
                <a:solidFill>
                  <a:srgbClr val="FF0000"/>
                </a:solidFill>
              </a:rPr>
              <a:t>-</a:t>
            </a:r>
            <a:r>
              <a:rPr lang="zh-TW" altLang="en-US" sz="2700" b="1" dirty="0">
                <a:solidFill>
                  <a:srgbClr val="FF0000"/>
                </a:solidFill>
              </a:rPr>
              <a:t>律法</a:t>
            </a:r>
            <a:r>
              <a:rPr lang="zh-TW" altLang="en-US" sz="2700" dirty="0"/>
              <a:t>：創世記、出埃及記、利未記、民數記、申命記</a:t>
            </a:r>
            <a:r>
              <a:rPr lang="en-US" sz="2700" dirty="0"/>
              <a:t> (5)</a:t>
            </a:r>
          </a:p>
          <a:p>
            <a:r>
              <a:rPr lang="zh-TW" altLang="en-US" sz="2700" b="1" dirty="0">
                <a:solidFill>
                  <a:srgbClr val="FF0000"/>
                </a:solidFill>
              </a:rPr>
              <a:t>   </a:t>
            </a:r>
            <a:r>
              <a:rPr lang="en-US" altLang="zh-TW" sz="2700" b="1" dirty="0">
                <a:solidFill>
                  <a:srgbClr val="FF0000"/>
                </a:solidFill>
              </a:rPr>
              <a:t>-</a:t>
            </a:r>
            <a:r>
              <a:rPr lang="zh-TW" altLang="en-US" sz="2700" b="1" dirty="0">
                <a:solidFill>
                  <a:srgbClr val="FF0000"/>
                </a:solidFill>
              </a:rPr>
              <a:t>先知書</a:t>
            </a:r>
            <a:r>
              <a:rPr lang="zh-TW" altLang="en-US" sz="2700" dirty="0"/>
              <a:t>：前先知書與後先知書</a:t>
            </a:r>
            <a:r>
              <a:rPr lang="en-US" sz="2700" dirty="0"/>
              <a:t> (8)</a:t>
            </a:r>
          </a:p>
          <a:p>
            <a:pPr lvl="3"/>
            <a:r>
              <a:rPr lang="zh-TW" altLang="en-US" sz="2700" dirty="0"/>
              <a:t>前先知書：約書亞記、士師記、撒母耳記上下、列王記上下</a:t>
            </a:r>
            <a:endParaRPr lang="en-US" sz="2700" dirty="0"/>
          </a:p>
          <a:p>
            <a:pPr lvl="3"/>
            <a:r>
              <a:rPr lang="zh-TW" altLang="en-US" sz="2700" dirty="0"/>
              <a:t>後先知書：以賽亞書、耶利米書、以西結書、十二</a:t>
            </a:r>
            <a:r>
              <a:rPr lang="zh-CN" altLang="en-US" sz="2700" dirty="0"/>
              <a:t>小</a:t>
            </a:r>
            <a:r>
              <a:rPr lang="zh-TW" altLang="en-US" sz="2700" dirty="0"/>
              <a:t>先知書</a:t>
            </a:r>
            <a:endParaRPr lang="en-US" sz="2700" dirty="0"/>
          </a:p>
          <a:p>
            <a:r>
              <a:rPr lang="zh-TW" altLang="en-US" sz="2700" b="1" dirty="0">
                <a:solidFill>
                  <a:srgbClr val="FF0000"/>
                </a:solidFill>
              </a:rPr>
              <a:t>   </a:t>
            </a:r>
            <a:r>
              <a:rPr lang="en-US" altLang="zh-TW" sz="2700" b="1" dirty="0">
                <a:solidFill>
                  <a:srgbClr val="FF0000"/>
                </a:solidFill>
              </a:rPr>
              <a:t>-</a:t>
            </a:r>
            <a:r>
              <a:rPr lang="zh-TW" altLang="en-US" sz="2700" b="1" dirty="0">
                <a:solidFill>
                  <a:srgbClr val="FF0000"/>
                </a:solidFill>
              </a:rPr>
              <a:t>文獻</a:t>
            </a:r>
            <a:r>
              <a:rPr lang="en-US" sz="2700" b="1" dirty="0">
                <a:solidFill>
                  <a:srgbClr val="FF0000"/>
                </a:solidFill>
              </a:rPr>
              <a:t>/</a:t>
            </a:r>
            <a:r>
              <a:rPr lang="zh-TW" altLang="en-US" sz="2700" b="1" dirty="0">
                <a:solidFill>
                  <a:srgbClr val="FF0000"/>
                </a:solidFill>
              </a:rPr>
              <a:t>書卷</a:t>
            </a:r>
            <a:r>
              <a:rPr lang="zh-TW" altLang="en-US" sz="2700" dirty="0"/>
              <a:t>：五卷、真理之書及其他</a:t>
            </a:r>
            <a:r>
              <a:rPr lang="en-US" sz="2700" dirty="0"/>
              <a:t> (11)</a:t>
            </a:r>
          </a:p>
          <a:p>
            <a:pPr lvl="3"/>
            <a:r>
              <a:rPr lang="zh-TW" altLang="en-US" sz="2700" dirty="0"/>
              <a:t>節期經卷</a:t>
            </a:r>
            <a:r>
              <a:rPr lang="en-US" sz="2700" dirty="0"/>
              <a:t>(</a:t>
            </a:r>
            <a:r>
              <a:rPr lang="zh-TW" altLang="en-US" sz="2700" dirty="0"/>
              <a:t>五卷</a:t>
            </a:r>
            <a:r>
              <a:rPr lang="en-US" sz="2700" dirty="0"/>
              <a:t>)</a:t>
            </a:r>
            <a:r>
              <a:rPr lang="zh-TW" altLang="en-US" sz="2700" dirty="0"/>
              <a:t>：雅歌、路得記、哀歌、傳道書、以斯帖記</a:t>
            </a:r>
            <a:endParaRPr lang="en-US" altLang="zh-TW" sz="2700" dirty="0"/>
          </a:p>
          <a:p>
            <a:pPr lvl="3"/>
            <a:r>
              <a:rPr lang="zh-CN" altLang="en-US" sz="2700" dirty="0">
                <a:latin typeface="MingLiU" pitchFamily="49" charset="-120"/>
                <a:ea typeface="MingLiU" pitchFamily="49" charset="-120"/>
              </a:rPr>
              <a:t>智慧</a:t>
            </a:r>
            <a:r>
              <a:rPr lang="zh-TW" altLang="en-US" sz="2700" dirty="0">
                <a:latin typeface="MingLiU" pitchFamily="49" charset="-120"/>
                <a:ea typeface="MingLiU" pitchFamily="49" charset="-120"/>
              </a:rPr>
              <a:t>之書</a:t>
            </a:r>
            <a:r>
              <a:rPr lang="zh-TW" altLang="en-US" sz="2700" dirty="0"/>
              <a:t>：</a:t>
            </a:r>
            <a:r>
              <a:rPr lang="zh-TW" altLang="en-US" sz="3200" b="1" dirty="0">
                <a:solidFill>
                  <a:srgbClr val="C00000"/>
                </a:solidFill>
              </a:rPr>
              <a:t>詩篇、箴言、約伯記 </a:t>
            </a:r>
            <a:r>
              <a:rPr lang="en-US" altLang="zh-TW" sz="3200" b="1" dirty="0">
                <a:solidFill>
                  <a:srgbClr val="C00000"/>
                </a:solidFill>
              </a:rPr>
              <a:t>(</a:t>
            </a:r>
            <a:r>
              <a:rPr lang="he-IL" sz="3200" dirty="0">
                <a:solidFill>
                  <a:srgbClr val="C00000"/>
                </a:solidFill>
              </a:rPr>
              <a:t>תְּהִלִּים</a:t>
            </a:r>
            <a:r>
              <a:rPr lang="en-US" sz="3200" dirty="0">
                <a:solidFill>
                  <a:srgbClr val="C00000"/>
                </a:solidFill>
              </a:rPr>
              <a:t> </a:t>
            </a:r>
            <a:r>
              <a:rPr lang="he-IL" sz="3200" dirty="0">
                <a:solidFill>
                  <a:srgbClr val="C00000"/>
                </a:solidFill>
              </a:rPr>
              <a:t>אִיּוֹב מִשְׁלֵי</a:t>
            </a:r>
            <a:r>
              <a:rPr lang="en-US" altLang="zh-TW" sz="3200" b="1" dirty="0">
                <a:solidFill>
                  <a:srgbClr val="C00000"/>
                </a:solidFill>
              </a:rPr>
              <a:t>)</a:t>
            </a:r>
            <a:endParaRPr lang="en-US" sz="3200" b="1" dirty="0">
              <a:solidFill>
                <a:srgbClr val="C00000"/>
              </a:solidFill>
            </a:endParaRPr>
          </a:p>
          <a:p>
            <a:pPr lvl="3"/>
            <a:r>
              <a:rPr lang="zh-TW" altLang="en-US" sz="2700" dirty="0"/>
              <a:t>其他：但以理書、歷代誌上下、以斯拉尼希</a:t>
            </a:r>
            <a:r>
              <a:rPr lang="zh-TW" altLang="en-US" sz="2700" dirty="0" smtClean="0"/>
              <a:t>米</a:t>
            </a:r>
            <a:endParaRPr lang="en-US" sz="800" b="1" dirty="0">
              <a:solidFill>
                <a:srgbClr val="C00000"/>
              </a:solidFill>
            </a:endParaRPr>
          </a:p>
          <a:p>
            <a:pPr lvl="3"/>
            <a:endParaRPr lang="en-US" sz="800" dirty="0" smtClean="0"/>
          </a:p>
          <a:p>
            <a:pPr lvl="3"/>
            <a:endParaRPr lang="en-US" sz="800" dirty="0" smtClean="0"/>
          </a:p>
          <a:p>
            <a:r>
              <a:rPr lang="en-US" altLang="zh-TW" sz="2800" b="1" dirty="0" smtClean="0"/>
              <a:t>*</a:t>
            </a:r>
            <a:r>
              <a:rPr lang="en-US" sz="2800" b="1" dirty="0" smtClean="0"/>
              <a:t>Thus</a:t>
            </a:r>
            <a:r>
              <a:rPr lang="en-US" sz="2800" b="1" dirty="0"/>
              <a:t>, the total becomes </a:t>
            </a:r>
            <a:r>
              <a:rPr lang="en-US" sz="2800" b="1" u="sng" dirty="0">
                <a:solidFill>
                  <a:srgbClr val="C00000"/>
                </a:solidFill>
              </a:rPr>
              <a:t>24 books </a:t>
            </a:r>
            <a:r>
              <a:rPr lang="en-US" sz="2800" b="1" dirty="0"/>
              <a:t>by the Jewish counting of the </a:t>
            </a:r>
            <a:r>
              <a:rPr lang="en-US" sz="2800" b="1" dirty="0" smtClean="0"/>
              <a:t>OT.</a:t>
            </a:r>
          </a:p>
          <a:p>
            <a:endParaRPr lang="en-US" sz="2400" b="1" u="sng" dirty="0"/>
          </a:p>
        </p:txBody>
      </p:sp>
    </p:spTree>
    <p:extLst>
      <p:ext uri="{BB962C8B-B14F-4D97-AF65-F5344CB8AC3E}">
        <p14:creationId xmlns:p14="http://schemas.microsoft.com/office/powerpoint/2010/main" val="379577880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5549" y="116632"/>
            <a:ext cx="11953328" cy="6555641"/>
          </a:xfrm>
          <a:prstGeom prst="rect">
            <a:avLst/>
          </a:prstGeom>
          <a:solidFill>
            <a:srgbClr val="002060"/>
          </a:solidFill>
        </p:spPr>
        <p:txBody>
          <a:bodyPr wrap="square">
            <a:spAutoFit/>
          </a:bodyPr>
          <a:lstStyle/>
          <a:p>
            <a:r>
              <a:rPr lang="en-US" sz="3200" b="1" dirty="0" smtClean="0">
                <a:solidFill>
                  <a:srgbClr val="FFFF00"/>
                </a:solidFill>
              </a:rPr>
              <a:t>        &lt;</a:t>
            </a:r>
            <a:r>
              <a:rPr lang="en-US" sz="3200" b="1" dirty="0">
                <a:solidFill>
                  <a:srgbClr val="FFFF00"/>
                </a:solidFill>
              </a:rPr>
              <a:t>Hebrew Accent&gt; </a:t>
            </a:r>
            <a:r>
              <a:rPr lang="zh-TW" altLang="en-US" sz="3200" b="1" dirty="0">
                <a:solidFill>
                  <a:srgbClr val="FFFF00"/>
                </a:solidFill>
              </a:rPr>
              <a:t>希伯來文重</a:t>
            </a:r>
            <a:r>
              <a:rPr lang="zh-TW" altLang="en-US" sz="3200" b="1" dirty="0" smtClean="0">
                <a:solidFill>
                  <a:srgbClr val="FFFF00"/>
                </a:solidFill>
              </a:rPr>
              <a:t>音 </a:t>
            </a:r>
            <a:r>
              <a:rPr lang="en-US" altLang="zh-TW" sz="3200" b="1" dirty="0" smtClean="0">
                <a:solidFill>
                  <a:srgbClr val="FFFF00"/>
                </a:solidFill>
              </a:rPr>
              <a:t>(</a:t>
            </a:r>
            <a:r>
              <a:rPr lang="zh-TW" altLang="en-US" sz="3200" dirty="0">
                <a:solidFill>
                  <a:srgbClr val="FFFF00"/>
                </a:solidFill>
              </a:rPr>
              <a:t>標點符號</a:t>
            </a:r>
            <a:r>
              <a:rPr lang="en-US" altLang="zh-TW" sz="3200" b="1" dirty="0" smtClean="0">
                <a:solidFill>
                  <a:srgbClr val="FFFF00"/>
                </a:solidFill>
              </a:rPr>
              <a:t>)</a:t>
            </a:r>
            <a:endParaRPr lang="en-US" sz="3200" b="1" dirty="0">
              <a:solidFill>
                <a:srgbClr val="FFFF00"/>
              </a:solidFill>
            </a:endParaRPr>
          </a:p>
          <a:p>
            <a:r>
              <a:rPr lang="en-US" sz="3200" i="1" dirty="0" smtClean="0">
                <a:solidFill>
                  <a:srgbClr val="FFFF00"/>
                </a:solidFill>
              </a:rPr>
              <a:t>          Disjunctive</a:t>
            </a:r>
            <a:r>
              <a:rPr lang="en-US" sz="3200" dirty="0" smtClean="0">
                <a:solidFill>
                  <a:srgbClr val="FFFF00"/>
                </a:solidFill>
              </a:rPr>
              <a:t> (= Separate</a:t>
            </a:r>
            <a:r>
              <a:rPr lang="en-US" sz="3200" dirty="0">
                <a:solidFill>
                  <a:srgbClr val="FFFF00"/>
                </a:solidFill>
              </a:rPr>
              <a:t>) A</a:t>
            </a:r>
            <a:r>
              <a:rPr lang="en-US" sz="3200" dirty="0" smtClean="0">
                <a:solidFill>
                  <a:srgbClr val="FFFF00"/>
                </a:solidFill>
              </a:rPr>
              <a:t>ccents </a:t>
            </a:r>
            <a:r>
              <a:rPr lang="zh-TW" altLang="en-US" sz="3200" dirty="0" smtClean="0">
                <a:solidFill>
                  <a:srgbClr val="FFFF00"/>
                </a:solidFill>
              </a:rPr>
              <a:t>分斷重</a:t>
            </a:r>
            <a:r>
              <a:rPr lang="zh-TW" altLang="en-US" sz="3200" dirty="0">
                <a:solidFill>
                  <a:srgbClr val="FFFF00"/>
                </a:solidFill>
              </a:rPr>
              <a:t>音</a:t>
            </a:r>
            <a:endParaRPr lang="en-US" sz="800" dirty="0">
              <a:solidFill>
                <a:srgbClr val="FFFF00"/>
              </a:solidFill>
            </a:endParaRPr>
          </a:p>
          <a:p>
            <a:r>
              <a:rPr lang="en-US" sz="800" dirty="0">
                <a:solidFill>
                  <a:schemeClr val="bg1"/>
                </a:solidFill>
              </a:rPr>
              <a:t> </a:t>
            </a:r>
          </a:p>
          <a:p>
            <a:r>
              <a:rPr lang="en-US" sz="2800" b="1" u="sng" dirty="0">
                <a:solidFill>
                  <a:srgbClr val="FFFF00"/>
                </a:solidFill>
              </a:rPr>
              <a:t>Caesar Accents</a:t>
            </a:r>
            <a:r>
              <a:rPr lang="en-US" sz="2800" dirty="0">
                <a:solidFill>
                  <a:schemeClr val="bg1"/>
                </a:solidFill>
              </a:rPr>
              <a:t>: The strongest </a:t>
            </a:r>
            <a:r>
              <a:rPr lang="en-US" sz="2800" i="1" dirty="0">
                <a:solidFill>
                  <a:schemeClr val="bg1"/>
                </a:solidFill>
              </a:rPr>
              <a:t>disjunctive</a:t>
            </a:r>
            <a:r>
              <a:rPr lang="en-US" sz="2800" dirty="0">
                <a:solidFill>
                  <a:schemeClr val="bg1"/>
                </a:solidFill>
              </a:rPr>
              <a:t> </a:t>
            </a:r>
            <a:r>
              <a:rPr lang="en-US" sz="2800" dirty="0" smtClean="0">
                <a:solidFill>
                  <a:schemeClr val="bg1"/>
                </a:solidFill>
              </a:rPr>
              <a:t>accent. (in 21 </a:t>
            </a:r>
          </a:p>
          <a:p>
            <a:r>
              <a:rPr lang="en-US" sz="2800" dirty="0" smtClean="0">
                <a:solidFill>
                  <a:schemeClr val="bg1"/>
                </a:solidFill>
              </a:rPr>
              <a:t>books </a:t>
            </a:r>
            <a:r>
              <a:rPr lang="en-US" sz="2800" dirty="0">
                <a:solidFill>
                  <a:schemeClr val="bg1"/>
                </a:solidFill>
              </a:rPr>
              <a:t>of the </a:t>
            </a:r>
            <a:r>
              <a:rPr lang="en-US" sz="2800" dirty="0" smtClean="0">
                <a:solidFill>
                  <a:schemeClr val="bg1"/>
                </a:solidFill>
              </a:rPr>
              <a:t>OT, except </a:t>
            </a:r>
            <a:r>
              <a:rPr lang="en-US" sz="2800" dirty="0">
                <a:solidFill>
                  <a:schemeClr val="bg1"/>
                </a:solidFill>
              </a:rPr>
              <a:t>Job, Proverbs, and </a:t>
            </a:r>
            <a:r>
              <a:rPr lang="en-US" sz="2800" dirty="0" smtClean="0">
                <a:solidFill>
                  <a:schemeClr val="bg1"/>
                </a:solidFill>
              </a:rPr>
              <a:t>Psalms) / </a:t>
            </a:r>
            <a:r>
              <a:rPr lang="zh-TW" altLang="en-US" sz="2800" b="1" u="sng" dirty="0" smtClean="0">
                <a:solidFill>
                  <a:srgbClr val="FFFF00"/>
                </a:solidFill>
              </a:rPr>
              <a:t>該</a:t>
            </a:r>
            <a:r>
              <a:rPr lang="zh-TW" altLang="en-US" sz="2800" b="1" u="sng" dirty="0">
                <a:solidFill>
                  <a:srgbClr val="FFFF00"/>
                </a:solidFill>
              </a:rPr>
              <a:t>撒重音</a:t>
            </a:r>
            <a:r>
              <a:rPr lang="zh-TW" altLang="en-US" sz="2800" dirty="0">
                <a:solidFill>
                  <a:schemeClr val="bg1"/>
                </a:solidFill>
              </a:rPr>
              <a:t>：最強的</a:t>
            </a:r>
            <a:r>
              <a:rPr lang="zh-TW" altLang="en-US" sz="2800" dirty="0" smtClean="0">
                <a:solidFill>
                  <a:schemeClr val="bg1"/>
                </a:solidFill>
              </a:rPr>
              <a:t>分斷</a:t>
            </a:r>
            <a:r>
              <a:rPr lang="zh-TW" altLang="en-US" sz="2800" dirty="0">
                <a:solidFill>
                  <a:schemeClr val="bg1"/>
                </a:solidFill>
              </a:rPr>
              <a:t>重</a:t>
            </a:r>
            <a:r>
              <a:rPr lang="zh-TW" altLang="en-US" sz="2800" dirty="0" smtClean="0">
                <a:solidFill>
                  <a:schemeClr val="bg1"/>
                </a:solidFill>
              </a:rPr>
              <a:t>音，在</a:t>
            </a:r>
            <a:r>
              <a:rPr lang="zh-TW" altLang="en-US" sz="2800" dirty="0">
                <a:solidFill>
                  <a:schemeClr val="bg1"/>
                </a:solidFill>
              </a:rPr>
              <a:t>舊約</a:t>
            </a:r>
            <a:r>
              <a:rPr lang="en-US" sz="2800" dirty="0">
                <a:solidFill>
                  <a:schemeClr val="bg1"/>
                </a:solidFill>
              </a:rPr>
              <a:t>21</a:t>
            </a:r>
            <a:r>
              <a:rPr lang="zh-TW" altLang="en-US" sz="2800" dirty="0">
                <a:solidFill>
                  <a:schemeClr val="bg1"/>
                </a:solidFill>
              </a:rPr>
              <a:t>卷書裡面（不算約伯、箴言、詩篇）如下所列</a:t>
            </a:r>
            <a:endParaRPr lang="en-US" sz="2800" dirty="0">
              <a:solidFill>
                <a:schemeClr val="bg1"/>
              </a:solidFill>
            </a:endParaRPr>
          </a:p>
          <a:p>
            <a:r>
              <a:rPr lang="zh-TW" altLang="en-US" sz="2800" dirty="0" smtClean="0">
                <a:solidFill>
                  <a:srgbClr val="FFFF00"/>
                </a:solidFill>
              </a:rPr>
              <a:t>  </a:t>
            </a:r>
            <a:r>
              <a:rPr lang="he-IL" sz="4000" b="1" dirty="0" smtClean="0">
                <a:solidFill>
                  <a:srgbClr val="FFFF00"/>
                </a:solidFill>
              </a:rPr>
              <a:t>׃</a:t>
            </a:r>
            <a:r>
              <a:rPr lang="zh-TW" altLang="en-US" sz="4000" b="1" dirty="0" smtClean="0">
                <a:solidFill>
                  <a:srgbClr val="FFFF00"/>
                </a:solidFill>
              </a:rPr>
              <a:t>   </a:t>
            </a:r>
            <a:r>
              <a:rPr lang="he-IL" sz="4000" b="1" dirty="0" smtClean="0">
                <a:solidFill>
                  <a:srgbClr val="FFFF00"/>
                </a:solidFill>
              </a:rPr>
              <a:t>ֽ</a:t>
            </a:r>
            <a:r>
              <a:rPr lang="zh-TW" altLang="en-US" sz="4000" b="1" dirty="0" smtClean="0">
                <a:solidFill>
                  <a:srgbClr val="FFFF00"/>
                </a:solidFill>
              </a:rPr>
              <a:t>      </a:t>
            </a:r>
            <a:r>
              <a:rPr lang="en-US" sz="2800" dirty="0" smtClean="0">
                <a:solidFill>
                  <a:schemeClr val="bg1"/>
                </a:solidFill>
              </a:rPr>
              <a:t>(</a:t>
            </a:r>
            <a:r>
              <a:rPr lang="en-US" sz="2800" dirty="0">
                <a:solidFill>
                  <a:schemeClr val="bg1"/>
                </a:solidFill>
              </a:rPr>
              <a:t>the verse divider)          </a:t>
            </a:r>
            <a:r>
              <a:rPr lang="zh-TW" altLang="en-US" sz="2800" dirty="0" smtClean="0">
                <a:solidFill>
                  <a:schemeClr val="bg1"/>
                </a:solidFill>
              </a:rPr>
              <a:t>    </a:t>
            </a:r>
            <a:r>
              <a:rPr lang="en-US" sz="2800" dirty="0" smtClean="0">
                <a:solidFill>
                  <a:schemeClr val="bg1"/>
                </a:solidFill>
              </a:rPr>
              <a:t>   </a:t>
            </a:r>
            <a:r>
              <a:rPr lang="en-US" sz="2800" b="1" dirty="0">
                <a:solidFill>
                  <a:schemeClr val="bg1"/>
                </a:solidFill>
              </a:rPr>
              <a:t>ex. </a:t>
            </a:r>
            <a:r>
              <a:rPr lang="en-US" sz="2800" dirty="0"/>
              <a:t>‎</a:t>
            </a:r>
            <a:r>
              <a:rPr lang="he-IL" sz="4000" dirty="0">
                <a:solidFill>
                  <a:srgbClr val="FFFF00"/>
                </a:solidFill>
              </a:rPr>
              <a:t>הָאָֽרֶץ׃</a:t>
            </a:r>
            <a:r>
              <a:rPr lang="he-IL" sz="4000" dirty="0"/>
              <a:t> </a:t>
            </a:r>
            <a:r>
              <a:rPr lang="zh-TW" altLang="en-US" sz="4000" dirty="0" smtClean="0"/>
              <a:t>          </a:t>
            </a:r>
            <a:r>
              <a:rPr lang="zh-TW" altLang="en-US" sz="2800" dirty="0" smtClean="0">
                <a:solidFill>
                  <a:schemeClr val="bg1"/>
                </a:solidFill>
              </a:rPr>
              <a:t>句</a:t>
            </a:r>
            <a:r>
              <a:rPr lang="zh-TW" altLang="en-US" sz="2800" dirty="0">
                <a:solidFill>
                  <a:schemeClr val="bg1"/>
                </a:solidFill>
              </a:rPr>
              <a:t>點</a:t>
            </a:r>
            <a:endParaRPr lang="en-US" sz="2800" dirty="0">
              <a:solidFill>
                <a:schemeClr val="bg1"/>
              </a:solidFill>
            </a:endParaRPr>
          </a:p>
          <a:p>
            <a:r>
              <a:rPr lang="zh-TW" altLang="en-US" sz="4000" dirty="0" smtClean="0">
                <a:solidFill>
                  <a:schemeClr val="bg1"/>
                </a:solidFill>
              </a:rPr>
              <a:t> </a:t>
            </a:r>
            <a:r>
              <a:rPr lang="en-US" sz="4000" dirty="0" smtClean="0">
                <a:solidFill>
                  <a:schemeClr val="bg1"/>
                </a:solidFill>
              </a:rPr>
              <a:t> </a:t>
            </a:r>
            <a:r>
              <a:rPr lang="he-IL" sz="4000" dirty="0" smtClean="0">
                <a:solidFill>
                  <a:srgbClr val="FFFF00"/>
                </a:solidFill>
              </a:rPr>
              <a:t>֑</a:t>
            </a:r>
            <a:r>
              <a:rPr lang="en-US" sz="4000" dirty="0" smtClean="0">
                <a:solidFill>
                  <a:schemeClr val="bg1"/>
                </a:solidFill>
              </a:rPr>
              <a:t>  </a:t>
            </a:r>
            <a:r>
              <a:rPr lang="zh-TW" altLang="en-US" sz="4000" dirty="0" smtClean="0">
                <a:solidFill>
                  <a:schemeClr val="bg1"/>
                </a:solidFill>
              </a:rPr>
              <a:t>    </a:t>
            </a:r>
            <a:r>
              <a:rPr lang="en-US" sz="2800" dirty="0" smtClean="0">
                <a:solidFill>
                  <a:schemeClr val="bg1"/>
                </a:solidFill>
              </a:rPr>
              <a:t>(</a:t>
            </a:r>
            <a:r>
              <a:rPr lang="en-US" sz="2800" dirty="0">
                <a:solidFill>
                  <a:schemeClr val="bg1"/>
                </a:solidFill>
              </a:rPr>
              <a:t>the principal divider within the verse) </a:t>
            </a:r>
            <a:r>
              <a:rPr lang="en-US" sz="2800" b="1" dirty="0">
                <a:solidFill>
                  <a:schemeClr val="bg1"/>
                </a:solidFill>
              </a:rPr>
              <a:t>ex. </a:t>
            </a:r>
            <a:r>
              <a:rPr lang="en-US" sz="2800" dirty="0"/>
              <a:t>‎</a:t>
            </a:r>
            <a:r>
              <a:rPr lang="he-IL" sz="4000" dirty="0">
                <a:solidFill>
                  <a:srgbClr val="FFFF00"/>
                </a:solidFill>
              </a:rPr>
              <a:t>אֱלֹהִ֑ים </a:t>
            </a:r>
            <a:r>
              <a:rPr lang="zh-TW" altLang="en-US" sz="4000" dirty="0" smtClean="0">
                <a:solidFill>
                  <a:srgbClr val="FFFF00"/>
                </a:solidFill>
              </a:rPr>
              <a:t>   </a:t>
            </a:r>
            <a:r>
              <a:rPr lang="zh-TW" altLang="en-US" sz="2800" dirty="0" smtClean="0">
                <a:solidFill>
                  <a:schemeClr val="bg1"/>
                </a:solidFill>
              </a:rPr>
              <a:t>分</a:t>
            </a:r>
            <a:r>
              <a:rPr lang="zh-TW" altLang="en-US" sz="2800" dirty="0">
                <a:solidFill>
                  <a:schemeClr val="bg1"/>
                </a:solidFill>
              </a:rPr>
              <a:t>點</a:t>
            </a:r>
            <a:endParaRPr lang="en-US" sz="2800" dirty="0">
              <a:solidFill>
                <a:schemeClr val="bg1"/>
              </a:solidFill>
            </a:endParaRPr>
          </a:p>
          <a:p>
            <a:r>
              <a:rPr lang="en-US" sz="2800" b="1" dirty="0">
                <a:solidFill>
                  <a:schemeClr val="bg1"/>
                </a:solidFill>
              </a:rPr>
              <a:t> </a:t>
            </a:r>
            <a:endParaRPr lang="en-US" sz="2800" dirty="0">
              <a:solidFill>
                <a:schemeClr val="bg1"/>
              </a:solidFill>
            </a:endParaRPr>
          </a:p>
          <a:p>
            <a:r>
              <a:rPr lang="en-US" sz="2800" b="1" u="sng" dirty="0">
                <a:solidFill>
                  <a:srgbClr val="FFFF00"/>
                </a:solidFill>
              </a:rPr>
              <a:t>King Accents</a:t>
            </a:r>
            <a:r>
              <a:rPr lang="en-US" sz="2800" b="1" dirty="0">
                <a:solidFill>
                  <a:schemeClr val="bg1"/>
                </a:solidFill>
              </a:rPr>
              <a:t>: </a:t>
            </a:r>
            <a:r>
              <a:rPr lang="en-US" sz="2800" dirty="0">
                <a:solidFill>
                  <a:schemeClr val="bg1"/>
                </a:solidFill>
              </a:rPr>
              <a:t>The second strongest </a:t>
            </a:r>
            <a:r>
              <a:rPr lang="en-US" sz="2800" i="1" dirty="0">
                <a:solidFill>
                  <a:schemeClr val="bg1"/>
                </a:solidFill>
              </a:rPr>
              <a:t>disjunctive</a:t>
            </a:r>
            <a:r>
              <a:rPr lang="en-US" sz="2800" dirty="0">
                <a:solidFill>
                  <a:schemeClr val="bg1"/>
                </a:solidFill>
              </a:rPr>
              <a:t> </a:t>
            </a:r>
            <a:r>
              <a:rPr lang="en-US" sz="2800" dirty="0" smtClean="0">
                <a:solidFill>
                  <a:schemeClr val="bg1"/>
                </a:solidFill>
              </a:rPr>
              <a:t>accent. </a:t>
            </a:r>
          </a:p>
          <a:p>
            <a:r>
              <a:rPr lang="zh-TW" altLang="en-US" sz="2800" dirty="0">
                <a:solidFill>
                  <a:schemeClr val="bg1"/>
                </a:solidFill>
              </a:rPr>
              <a:t> </a:t>
            </a:r>
            <a:r>
              <a:rPr lang="zh-TW" altLang="en-US" sz="2800" dirty="0" smtClean="0">
                <a:solidFill>
                  <a:schemeClr val="bg1"/>
                </a:solidFill>
              </a:rPr>
              <a:t>               </a:t>
            </a:r>
            <a:r>
              <a:rPr lang="en-US" sz="2800" dirty="0" smtClean="0">
                <a:solidFill>
                  <a:schemeClr val="bg1"/>
                </a:solidFill>
              </a:rPr>
              <a:t>(in the</a:t>
            </a:r>
            <a:r>
              <a:rPr lang="ko-KR" altLang="en-US" sz="2800" dirty="0" smtClean="0">
                <a:solidFill>
                  <a:schemeClr val="bg1"/>
                </a:solidFill>
              </a:rPr>
              <a:t> </a:t>
            </a:r>
            <a:r>
              <a:rPr lang="en-US" sz="2800" dirty="0" smtClean="0">
                <a:solidFill>
                  <a:schemeClr val="bg1"/>
                </a:solidFill>
              </a:rPr>
              <a:t>21 </a:t>
            </a:r>
            <a:r>
              <a:rPr lang="en-US" sz="2800" dirty="0">
                <a:solidFill>
                  <a:schemeClr val="bg1"/>
                </a:solidFill>
              </a:rPr>
              <a:t>books of the </a:t>
            </a:r>
            <a:r>
              <a:rPr lang="en-US" sz="2800" dirty="0" smtClean="0">
                <a:solidFill>
                  <a:schemeClr val="bg1"/>
                </a:solidFill>
              </a:rPr>
              <a:t>OT) </a:t>
            </a:r>
            <a:r>
              <a:rPr lang="en-US" sz="2800" dirty="0">
                <a:solidFill>
                  <a:schemeClr val="bg1"/>
                </a:solidFill>
              </a:rPr>
              <a:t>(over word , below word</a:t>
            </a:r>
            <a:r>
              <a:rPr lang="en-US" sz="2800" dirty="0" smtClean="0">
                <a:solidFill>
                  <a:schemeClr val="bg1"/>
                </a:solidFill>
              </a:rPr>
              <a:t>)</a:t>
            </a:r>
          </a:p>
          <a:p>
            <a:r>
              <a:rPr lang="zh-TW" altLang="en-US" sz="2800" b="1" u="sng" dirty="0" smtClean="0">
                <a:solidFill>
                  <a:srgbClr val="FFFF00"/>
                </a:solidFill>
              </a:rPr>
              <a:t>國</a:t>
            </a:r>
            <a:r>
              <a:rPr lang="zh-TW" altLang="en-US" sz="2800" b="1" u="sng" dirty="0">
                <a:solidFill>
                  <a:srgbClr val="FFFF00"/>
                </a:solidFill>
              </a:rPr>
              <a:t>王重音</a:t>
            </a:r>
            <a:r>
              <a:rPr lang="zh-TW" altLang="en-US" sz="2800" dirty="0">
                <a:solidFill>
                  <a:schemeClr val="bg1"/>
                </a:solidFill>
              </a:rPr>
              <a:t>：第二最強分斷重</a:t>
            </a:r>
            <a:r>
              <a:rPr lang="zh-TW" altLang="en-US" sz="2800" dirty="0" smtClean="0">
                <a:solidFill>
                  <a:schemeClr val="bg1"/>
                </a:solidFill>
              </a:rPr>
              <a:t>音，在</a:t>
            </a:r>
            <a:r>
              <a:rPr lang="zh-TW" altLang="en-US" sz="2800" dirty="0">
                <a:solidFill>
                  <a:schemeClr val="bg1"/>
                </a:solidFill>
              </a:rPr>
              <a:t>舊約</a:t>
            </a:r>
            <a:r>
              <a:rPr lang="en-US" sz="2800" dirty="0">
                <a:solidFill>
                  <a:schemeClr val="bg1"/>
                </a:solidFill>
              </a:rPr>
              <a:t>21</a:t>
            </a:r>
            <a:r>
              <a:rPr lang="zh-TW" altLang="en-US" sz="2800" dirty="0">
                <a:solidFill>
                  <a:schemeClr val="bg1"/>
                </a:solidFill>
              </a:rPr>
              <a:t>卷書如下所列（字上、字下）</a:t>
            </a:r>
            <a:endParaRPr lang="en-US" sz="2800" b="1" dirty="0">
              <a:solidFill>
                <a:schemeClr val="bg1"/>
              </a:solidFill>
            </a:endParaRPr>
          </a:p>
          <a:p>
            <a:r>
              <a:rPr lang="en-US" sz="3600" b="1" dirty="0">
                <a:solidFill>
                  <a:srgbClr val="FFFF00"/>
                </a:solidFill>
              </a:rPr>
              <a:t> </a:t>
            </a:r>
            <a:r>
              <a:rPr lang="en-US" sz="3600" b="1" dirty="0">
                <a:solidFill>
                  <a:srgbClr val="FFFF00"/>
                </a:solidFill>
                <a:sym typeface="Symbol"/>
              </a:rPr>
              <a:t></a:t>
            </a:r>
            <a:r>
              <a:rPr lang="en-US" sz="3600" b="1" dirty="0">
                <a:solidFill>
                  <a:srgbClr val="FFFF00"/>
                </a:solidFill>
              </a:rPr>
              <a:t>      ׀</a:t>
            </a:r>
            <a:r>
              <a:rPr lang="en-US" sz="3600" b="1" dirty="0">
                <a:solidFill>
                  <a:srgbClr val="FFFF00"/>
                </a:solidFill>
                <a:sym typeface="Symbol"/>
              </a:rPr>
              <a:t></a:t>
            </a:r>
            <a:r>
              <a:rPr lang="en-US" sz="3600" b="1" dirty="0">
                <a:solidFill>
                  <a:srgbClr val="FFFF00"/>
                </a:solidFill>
              </a:rPr>
              <a:t>     </a:t>
            </a:r>
            <a:r>
              <a:rPr lang="en-US" sz="3600" b="1" dirty="0">
                <a:solidFill>
                  <a:srgbClr val="FFFF00"/>
                </a:solidFill>
                <a:sym typeface="Symbol"/>
              </a:rPr>
              <a:t></a:t>
            </a:r>
            <a:r>
              <a:rPr lang="en-US" sz="3600" b="1" dirty="0">
                <a:solidFill>
                  <a:srgbClr val="FFFF00"/>
                </a:solidFill>
              </a:rPr>
              <a:t>    </a:t>
            </a:r>
            <a:r>
              <a:rPr lang="en-US" sz="3600" b="1" dirty="0" smtClean="0">
                <a:solidFill>
                  <a:srgbClr val="FFFF00"/>
                </a:solidFill>
              </a:rPr>
              <a:t> </a:t>
            </a:r>
            <a:r>
              <a:rPr lang="en-US" altLang="zh-TW" sz="3600" b="1" dirty="0">
                <a:solidFill>
                  <a:srgbClr val="FFFF00"/>
                </a:solidFill>
              </a:rPr>
              <a:t>§</a:t>
            </a:r>
            <a:r>
              <a:rPr lang="en-US" sz="3600" b="1" dirty="0">
                <a:solidFill>
                  <a:srgbClr val="FFFF00"/>
                </a:solidFill>
              </a:rPr>
              <a:t>   </a:t>
            </a:r>
            <a:r>
              <a:rPr lang="en-US" sz="3600" b="1" dirty="0" smtClean="0">
                <a:solidFill>
                  <a:srgbClr val="FFFF00"/>
                </a:solidFill>
              </a:rPr>
              <a:t> </a:t>
            </a:r>
            <a:r>
              <a:rPr lang="en-US" sz="2800" dirty="0">
                <a:solidFill>
                  <a:schemeClr val="bg1"/>
                </a:solidFill>
              </a:rPr>
              <a:t>(over word) </a:t>
            </a:r>
            <a:r>
              <a:rPr lang="zh-TW" altLang="en-US" sz="2800" dirty="0">
                <a:solidFill>
                  <a:schemeClr val="bg1"/>
                </a:solidFill>
              </a:rPr>
              <a:t>字上</a:t>
            </a:r>
            <a:r>
              <a:rPr lang="en-US" sz="2800" dirty="0">
                <a:solidFill>
                  <a:schemeClr val="bg1"/>
                </a:solidFill>
              </a:rPr>
              <a:t>     </a:t>
            </a:r>
            <a:r>
              <a:rPr lang="en-US" sz="2800" dirty="0" smtClean="0">
                <a:solidFill>
                  <a:schemeClr val="bg1"/>
                </a:solidFill>
              </a:rPr>
              <a:t>  </a:t>
            </a:r>
            <a:r>
              <a:rPr lang="zh-TW" altLang="en-US" sz="3200" b="1" dirty="0" smtClean="0">
                <a:solidFill>
                  <a:srgbClr val="FFFF00"/>
                </a:solidFill>
              </a:rPr>
              <a:t>╰</a:t>
            </a:r>
            <a:r>
              <a:rPr lang="zh-TW" altLang="en-US" sz="3600" b="1" dirty="0" smtClean="0">
                <a:solidFill>
                  <a:srgbClr val="FFFF00"/>
                </a:solidFill>
              </a:rPr>
              <a:t>  </a:t>
            </a:r>
            <a:r>
              <a:rPr lang="en-US" sz="3600" dirty="0" smtClean="0">
                <a:solidFill>
                  <a:srgbClr val="FFFF00"/>
                </a:solidFill>
              </a:rPr>
              <a:t> </a:t>
            </a:r>
            <a:r>
              <a:rPr lang="en-US" sz="2800" dirty="0" smtClean="0">
                <a:solidFill>
                  <a:schemeClr val="bg1"/>
                </a:solidFill>
              </a:rPr>
              <a:t>   </a:t>
            </a:r>
            <a:r>
              <a:rPr lang="en-US" sz="2800" dirty="0">
                <a:solidFill>
                  <a:schemeClr val="bg1"/>
                </a:solidFill>
              </a:rPr>
              <a:t>(below word) </a:t>
            </a:r>
            <a:r>
              <a:rPr lang="zh-TW" altLang="en-US" sz="2800" dirty="0">
                <a:solidFill>
                  <a:schemeClr val="bg1"/>
                </a:solidFill>
              </a:rPr>
              <a:t>字下</a:t>
            </a:r>
            <a:endParaRPr lang="en-US" sz="2800" b="1" dirty="0">
              <a:solidFill>
                <a:schemeClr val="bg1"/>
              </a:solidFill>
            </a:endParaRPr>
          </a:p>
          <a:p>
            <a:r>
              <a:rPr lang="en-US" dirty="0"/>
              <a:t> </a:t>
            </a:r>
            <a:endParaRPr lang="en-US" dirty="0" smtClean="0"/>
          </a:p>
          <a:p>
            <a:endParaRPr lang="en-US" dirty="0"/>
          </a:p>
        </p:txBody>
      </p:sp>
    </p:spTree>
    <p:extLst>
      <p:ext uri="{BB962C8B-B14F-4D97-AF65-F5344CB8AC3E}">
        <p14:creationId xmlns:p14="http://schemas.microsoft.com/office/powerpoint/2010/main" val="129549347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59262277"/>
              </p:ext>
            </p:extLst>
          </p:nvPr>
        </p:nvGraphicFramePr>
        <p:xfrm>
          <a:off x="117748" y="332656"/>
          <a:ext cx="11809313" cy="6352627"/>
        </p:xfrm>
        <a:graphic>
          <a:graphicData uri="http://schemas.openxmlformats.org/drawingml/2006/table">
            <a:tbl>
              <a:tblPr>
                <a:tableStyleId>{5C22544A-7EE6-4342-B048-85BDC9FD1C3A}</a:tableStyleId>
              </a:tblPr>
              <a:tblGrid>
                <a:gridCol w="2160240"/>
                <a:gridCol w="1584176"/>
                <a:gridCol w="2088232"/>
                <a:gridCol w="94589"/>
                <a:gridCol w="1993643"/>
                <a:gridCol w="1800200"/>
                <a:gridCol w="2088233"/>
              </a:tblGrid>
              <a:tr h="354712">
                <a:tc>
                  <a:txBody>
                    <a:bodyPr/>
                    <a:lstStyle/>
                    <a:p>
                      <a:pPr marL="0" marR="56515">
                        <a:spcBef>
                          <a:spcPts val="0"/>
                        </a:spcBef>
                        <a:spcAft>
                          <a:spcPts val="0"/>
                        </a:spcAft>
                      </a:pPr>
                      <a:r>
                        <a:rPr lang="en-US" sz="2400" kern="0" dirty="0">
                          <a:solidFill>
                            <a:schemeClr val="bg1"/>
                          </a:solidFill>
                          <a:effectLst/>
                        </a:rPr>
                        <a:t>Letter</a:t>
                      </a:r>
                      <a:endParaRPr lang="en-US" sz="24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400" dirty="0">
                          <a:solidFill>
                            <a:schemeClr val="bg1"/>
                          </a:solidFill>
                          <a:effectLst/>
                        </a:rPr>
                        <a:t> Name</a:t>
                      </a:r>
                      <a:endParaRPr lang="en-US" sz="2400" b="1" dirty="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000" kern="0" dirty="0">
                          <a:solidFill>
                            <a:schemeClr val="bg1"/>
                          </a:solidFill>
                          <a:effectLst/>
                        </a:rPr>
                        <a:t>Pronunciation</a:t>
                      </a:r>
                      <a:endParaRPr lang="en-US" sz="20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400" kern="0" dirty="0">
                          <a:solidFill>
                            <a:schemeClr val="bg1"/>
                          </a:solidFill>
                          <a:effectLst/>
                        </a:rPr>
                        <a:t>Letter</a:t>
                      </a:r>
                      <a:endParaRPr lang="en-US" sz="24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56515" indent="152400">
                        <a:spcBef>
                          <a:spcPts val="0"/>
                        </a:spcBef>
                        <a:spcAft>
                          <a:spcPts val="0"/>
                        </a:spcAft>
                      </a:pPr>
                      <a:r>
                        <a:rPr lang="en-US" sz="2400" kern="0" dirty="0">
                          <a:solidFill>
                            <a:schemeClr val="bg1"/>
                          </a:solidFill>
                          <a:effectLst/>
                        </a:rPr>
                        <a:t>Name</a:t>
                      </a:r>
                      <a:endParaRPr lang="en-US" sz="24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000" kern="0" dirty="0">
                          <a:solidFill>
                            <a:schemeClr val="bg1"/>
                          </a:solidFill>
                          <a:effectLst/>
                        </a:rPr>
                        <a:t>Pronunciation</a:t>
                      </a:r>
                      <a:endParaRPr lang="en-US" sz="2000" kern="100" dirty="0">
                        <a:solidFill>
                          <a:schemeClr val="bg1"/>
                        </a:solidFill>
                        <a:effectLst/>
                        <a:latin typeface="Times New Roman"/>
                        <a:ea typeface="PMingLiU"/>
                      </a:endParaRPr>
                    </a:p>
                  </a:txBody>
                  <a:tcPr marL="14194" marR="14194" marT="0" marB="0">
                    <a:solidFill>
                      <a:srgbClr val="002060"/>
                    </a:solidFill>
                  </a:tcPr>
                </a:tc>
              </a:tr>
              <a:tr h="291998">
                <a:tc>
                  <a:txBody>
                    <a:bodyPr/>
                    <a:lstStyle/>
                    <a:p>
                      <a:pPr marL="0" marR="56515" algn="ctr">
                        <a:spcBef>
                          <a:spcPts val="0"/>
                        </a:spcBef>
                        <a:spcAft>
                          <a:spcPts val="0"/>
                        </a:spcAft>
                      </a:pPr>
                      <a:r>
                        <a:rPr lang="en-US" sz="3400" kern="0" dirty="0">
                          <a:solidFill>
                            <a:srgbClr val="FFFF00"/>
                          </a:solidFill>
                          <a:effectLst/>
                        </a:rPr>
                        <a:t>א</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a:t>
                      </a:r>
                      <a:r>
                        <a:rPr lang="en-US" sz="2800" kern="0" dirty="0" err="1">
                          <a:solidFill>
                            <a:schemeClr val="bg1"/>
                          </a:solidFill>
                          <a:effectLst/>
                        </a:rPr>
                        <a:t>Alef</a:t>
                      </a:r>
                      <a:endParaRPr lang="en-US" sz="28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56515" indent="152400">
                        <a:spcBef>
                          <a:spcPts val="0"/>
                        </a:spcBef>
                        <a:spcAft>
                          <a:spcPts val="0"/>
                        </a:spcAft>
                      </a:pPr>
                      <a:r>
                        <a:rPr lang="en-US" sz="2800" kern="0" dirty="0">
                          <a:solidFill>
                            <a:schemeClr val="bg1"/>
                          </a:solidFill>
                          <a:effectLst/>
                        </a:rPr>
                        <a:t> (silent)</a:t>
                      </a:r>
                      <a:endParaRPr lang="en-US" sz="28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lgn="ctr">
                        <a:spcBef>
                          <a:spcPts val="0"/>
                        </a:spcBef>
                        <a:spcAft>
                          <a:spcPts val="0"/>
                        </a:spcAft>
                      </a:pPr>
                      <a:r>
                        <a:rPr lang="en-US" sz="3400" kern="0" dirty="0">
                          <a:solidFill>
                            <a:srgbClr val="FFFF00"/>
                          </a:solidFill>
                          <a:effectLst/>
                        </a:rPr>
                        <a:t>ל</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Lamed</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/l/</a:t>
                      </a:r>
                      <a:endParaRPr lang="en-US" sz="2800" kern="100">
                        <a:solidFill>
                          <a:schemeClr val="bg1"/>
                        </a:solidFill>
                        <a:effectLst/>
                        <a:latin typeface="Times New Roman"/>
                        <a:ea typeface="PMingLiU"/>
                      </a:endParaRPr>
                    </a:p>
                  </a:txBody>
                  <a:tcPr marL="14194" marR="14194" marT="0" marB="0">
                    <a:solidFill>
                      <a:srgbClr val="002060"/>
                    </a:solidFill>
                  </a:tcPr>
                </a:tc>
              </a:tr>
              <a:tr h="583995">
                <a:tc>
                  <a:txBody>
                    <a:bodyPr/>
                    <a:lstStyle/>
                    <a:p>
                      <a:pPr marL="609600" marR="56515" indent="-609600" algn="ctr">
                        <a:spcBef>
                          <a:spcPts val="0"/>
                        </a:spcBef>
                        <a:spcAft>
                          <a:spcPts val="0"/>
                        </a:spcAft>
                      </a:pPr>
                      <a:r>
                        <a:rPr lang="en-US" sz="3400" kern="0">
                          <a:solidFill>
                            <a:srgbClr val="FFFF00"/>
                          </a:solidFill>
                          <a:effectLst/>
                        </a:rPr>
                        <a:t>ב</a:t>
                      </a:r>
                      <a:endParaRPr lang="en-US" sz="3400" kern="10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Bet</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686435" marR="56515" indent="-686435">
                        <a:spcBef>
                          <a:spcPts val="0"/>
                        </a:spcBef>
                        <a:spcAft>
                          <a:spcPts val="0"/>
                        </a:spcAft>
                      </a:pPr>
                      <a:r>
                        <a:rPr lang="en-US" sz="2800" kern="0" dirty="0" smtClean="0">
                          <a:solidFill>
                            <a:schemeClr val="bg1"/>
                          </a:solidFill>
                          <a:effectLst/>
                        </a:rPr>
                        <a:t> /</a:t>
                      </a:r>
                      <a:r>
                        <a:rPr lang="en-US" sz="2800" kern="0" dirty="0">
                          <a:solidFill>
                            <a:schemeClr val="bg1"/>
                          </a:solidFill>
                          <a:effectLst/>
                        </a:rPr>
                        <a:t>b/ (</a:t>
                      </a:r>
                      <a:r>
                        <a:rPr lang="en-US" sz="3200" kern="0" dirty="0">
                          <a:solidFill>
                            <a:srgbClr val="FFFF00"/>
                          </a:solidFill>
                          <a:effectLst/>
                        </a:rPr>
                        <a:t>בּ</a:t>
                      </a:r>
                      <a:r>
                        <a:rPr lang="en-US" sz="2800" kern="0" dirty="0">
                          <a:solidFill>
                            <a:schemeClr val="bg1"/>
                          </a:solidFill>
                          <a:effectLst/>
                        </a:rPr>
                        <a:t>) </a:t>
                      </a:r>
                      <a:r>
                        <a:rPr lang="en-US" sz="2800" kern="0" dirty="0" smtClean="0">
                          <a:solidFill>
                            <a:schemeClr val="bg1"/>
                          </a:solidFill>
                          <a:effectLst/>
                        </a:rPr>
                        <a:t> </a:t>
                      </a:r>
                      <a:r>
                        <a:rPr lang="en-US" sz="2800" kern="0" dirty="0">
                          <a:solidFill>
                            <a:schemeClr val="bg1"/>
                          </a:solidFill>
                          <a:effectLst/>
                        </a:rPr>
                        <a:t>/v/</a:t>
                      </a:r>
                      <a:endParaRPr lang="en-US" sz="28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lgn="ctr">
                        <a:spcBef>
                          <a:spcPts val="0"/>
                        </a:spcBef>
                        <a:spcAft>
                          <a:spcPts val="0"/>
                        </a:spcAft>
                      </a:pPr>
                      <a:r>
                        <a:rPr lang="en-US" sz="3400" kern="0" dirty="0" smtClean="0">
                          <a:solidFill>
                            <a:srgbClr val="FFFF00"/>
                          </a:solidFill>
                          <a:effectLst/>
                        </a:rPr>
                        <a:t>מ     </a:t>
                      </a:r>
                      <a:r>
                        <a:rPr lang="en-US" sz="3400" kern="0" dirty="0">
                          <a:solidFill>
                            <a:srgbClr val="FFFF00"/>
                          </a:solidFill>
                          <a:effectLst/>
                        </a:rPr>
                        <a:t>ם</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a:t>
                      </a:r>
                      <a:r>
                        <a:rPr lang="en-US" sz="2800" kern="0" dirty="0" err="1">
                          <a:solidFill>
                            <a:schemeClr val="bg1"/>
                          </a:solidFill>
                          <a:effectLst/>
                        </a:rPr>
                        <a:t>Mem</a:t>
                      </a:r>
                      <a:endParaRPr lang="en-US" sz="28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/m/</a:t>
                      </a:r>
                      <a:endParaRPr lang="en-US" sz="2800" kern="100">
                        <a:solidFill>
                          <a:schemeClr val="bg1"/>
                        </a:solidFill>
                        <a:effectLst/>
                        <a:latin typeface="Times New Roman"/>
                        <a:ea typeface="PMingLiU"/>
                      </a:endParaRPr>
                    </a:p>
                  </a:txBody>
                  <a:tcPr marL="14194" marR="14194" marT="0" marB="0">
                    <a:solidFill>
                      <a:srgbClr val="002060"/>
                    </a:solidFill>
                  </a:tcPr>
                </a:tc>
              </a:tr>
              <a:tr h="291998">
                <a:tc>
                  <a:txBody>
                    <a:bodyPr/>
                    <a:lstStyle/>
                    <a:p>
                      <a:pPr marL="0" marR="56515" algn="ctr">
                        <a:spcBef>
                          <a:spcPts val="0"/>
                        </a:spcBef>
                        <a:spcAft>
                          <a:spcPts val="0"/>
                        </a:spcAft>
                      </a:pPr>
                      <a:r>
                        <a:rPr lang="en-US" sz="3400" kern="0">
                          <a:solidFill>
                            <a:srgbClr val="FFFF00"/>
                          </a:solidFill>
                          <a:effectLst/>
                        </a:rPr>
                        <a:t>ג</a:t>
                      </a:r>
                      <a:endParaRPr lang="en-US" sz="3400" kern="10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Gimel</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/g/</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lgn="ctr">
                        <a:spcBef>
                          <a:spcPts val="0"/>
                        </a:spcBef>
                        <a:spcAft>
                          <a:spcPts val="0"/>
                        </a:spcAft>
                      </a:pPr>
                      <a:r>
                        <a:rPr lang="en-US" sz="3400" kern="0" dirty="0" smtClean="0">
                          <a:solidFill>
                            <a:srgbClr val="FFFF00"/>
                          </a:solidFill>
                          <a:effectLst/>
                        </a:rPr>
                        <a:t>נ      </a:t>
                      </a:r>
                      <a:r>
                        <a:rPr lang="en-US" sz="3400" kern="0" dirty="0">
                          <a:solidFill>
                            <a:srgbClr val="FFFF00"/>
                          </a:solidFill>
                          <a:effectLst/>
                        </a:rPr>
                        <a:t>ן</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Nun</a:t>
                      </a:r>
                      <a:endParaRPr lang="en-US" sz="28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/n/</a:t>
                      </a:r>
                      <a:endParaRPr lang="en-US" sz="2800" kern="100">
                        <a:solidFill>
                          <a:schemeClr val="bg1"/>
                        </a:solidFill>
                        <a:effectLst/>
                        <a:latin typeface="Times New Roman"/>
                        <a:ea typeface="PMingLiU"/>
                      </a:endParaRPr>
                    </a:p>
                  </a:txBody>
                  <a:tcPr marL="14194" marR="14194" marT="0" marB="0">
                    <a:solidFill>
                      <a:srgbClr val="002060"/>
                    </a:solidFill>
                  </a:tcPr>
                </a:tc>
              </a:tr>
              <a:tr h="291998">
                <a:tc>
                  <a:txBody>
                    <a:bodyPr/>
                    <a:lstStyle/>
                    <a:p>
                      <a:pPr marL="0" marR="56515" algn="ctr">
                        <a:spcBef>
                          <a:spcPts val="0"/>
                        </a:spcBef>
                        <a:spcAft>
                          <a:spcPts val="0"/>
                        </a:spcAft>
                      </a:pPr>
                      <a:r>
                        <a:rPr lang="en-US" sz="3400" kern="0">
                          <a:solidFill>
                            <a:srgbClr val="FFFF00"/>
                          </a:solidFill>
                          <a:effectLst/>
                        </a:rPr>
                        <a:t>ד</a:t>
                      </a:r>
                      <a:endParaRPr lang="en-US" sz="3400" kern="10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Dalet</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indent="304800">
                        <a:spcBef>
                          <a:spcPts val="0"/>
                        </a:spcBef>
                        <a:spcAft>
                          <a:spcPts val="0"/>
                        </a:spcAft>
                      </a:pPr>
                      <a:r>
                        <a:rPr lang="en-US" sz="2800" kern="0">
                          <a:solidFill>
                            <a:schemeClr val="bg1"/>
                          </a:solidFill>
                          <a:effectLst/>
                        </a:rPr>
                        <a:t>/d/</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lgn="ctr">
                        <a:spcBef>
                          <a:spcPts val="0"/>
                        </a:spcBef>
                        <a:spcAft>
                          <a:spcPts val="0"/>
                        </a:spcAft>
                      </a:pPr>
                      <a:r>
                        <a:rPr lang="en-US" sz="3400" kern="0" dirty="0">
                          <a:solidFill>
                            <a:srgbClr val="FFFF00"/>
                          </a:solidFill>
                          <a:effectLst/>
                        </a:rPr>
                        <a:t>ס</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Samech</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/s/</a:t>
                      </a:r>
                      <a:endParaRPr lang="en-US" sz="2800" kern="100" dirty="0">
                        <a:solidFill>
                          <a:schemeClr val="bg1"/>
                        </a:solidFill>
                        <a:effectLst/>
                        <a:latin typeface="Times New Roman"/>
                        <a:ea typeface="PMingLiU"/>
                      </a:endParaRPr>
                    </a:p>
                  </a:txBody>
                  <a:tcPr marL="14194" marR="14194" marT="0" marB="0">
                    <a:solidFill>
                      <a:srgbClr val="002060"/>
                    </a:solidFill>
                  </a:tcPr>
                </a:tc>
              </a:tr>
              <a:tr h="291998">
                <a:tc>
                  <a:txBody>
                    <a:bodyPr/>
                    <a:lstStyle/>
                    <a:p>
                      <a:pPr marL="0" marR="56515" algn="ctr">
                        <a:spcBef>
                          <a:spcPts val="0"/>
                        </a:spcBef>
                        <a:spcAft>
                          <a:spcPts val="0"/>
                        </a:spcAft>
                      </a:pPr>
                      <a:r>
                        <a:rPr lang="en-US" sz="3400" kern="0">
                          <a:solidFill>
                            <a:srgbClr val="FFFF00"/>
                          </a:solidFill>
                          <a:effectLst/>
                        </a:rPr>
                        <a:t>ה</a:t>
                      </a:r>
                      <a:endParaRPr lang="en-US" sz="3400" kern="10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He</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/h/</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lgn="ctr">
                        <a:spcBef>
                          <a:spcPts val="0"/>
                        </a:spcBef>
                        <a:spcAft>
                          <a:spcPts val="0"/>
                        </a:spcAft>
                      </a:pPr>
                      <a:r>
                        <a:rPr lang="en-US" sz="3400" kern="0" dirty="0">
                          <a:solidFill>
                            <a:srgbClr val="FFFF00"/>
                          </a:solidFill>
                          <a:effectLst/>
                        </a:rPr>
                        <a:t>ע</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Ayin</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a:t>
                      </a:r>
                      <a:endParaRPr lang="en-US" sz="2800" kern="100" dirty="0">
                        <a:solidFill>
                          <a:schemeClr val="bg1"/>
                        </a:solidFill>
                        <a:effectLst/>
                        <a:latin typeface="Times New Roman"/>
                        <a:ea typeface="PMingLiU"/>
                      </a:endParaRPr>
                    </a:p>
                  </a:txBody>
                  <a:tcPr marL="14194" marR="14194" marT="0" marB="0">
                    <a:solidFill>
                      <a:srgbClr val="002060"/>
                    </a:solidFill>
                  </a:tcPr>
                </a:tc>
              </a:tr>
              <a:tr h="583995">
                <a:tc>
                  <a:txBody>
                    <a:bodyPr/>
                    <a:lstStyle/>
                    <a:p>
                      <a:pPr marL="0" marR="56515" algn="ctr">
                        <a:spcBef>
                          <a:spcPts val="0"/>
                        </a:spcBef>
                        <a:spcAft>
                          <a:spcPts val="0"/>
                        </a:spcAft>
                      </a:pPr>
                      <a:r>
                        <a:rPr lang="en-US" sz="3400" kern="0" dirty="0">
                          <a:solidFill>
                            <a:srgbClr val="FFFF00"/>
                          </a:solidFill>
                          <a:effectLst/>
                        </a:rPr>
                        <a:t>ו</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a:t>
                      </a:r>
                      <a:r>
                        <a:rPr lang="en-US" sz="2800" kern="0" dirty="0" err="1">
                          <a:solidFill>
                            <a:schemeClr val="bg1"/>
                          </a:solidFill>
                          <a:effectLst/>
                        </a:rPr>
                        <a:t>Vav</a:t>
                      </a:r>
                      <a:endParaRPr lang="en-US" sz="28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/v/</a:t>
                      </a:r>
                      <a:endParaRPr lang="en-US" sz="28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lgn="ctr">
                        <a:spcBef>
                          <a:spcPts val="0"/>
                        </a:spcBef>
                        <a:spcAft>
                          <a:spcPts val="0"/>
                        </a:spcAft>
                      </a:pPr>
                      <a:r>
                        <a:rPr lang="en-US" sz="3400" kern="0" dirty="0">
                          <a:solidFill>
                            <a:srgbClr val="FFFF00"/>
                          </a:solidFill>
                          <a:effectLst/>
                        </a:rPr>
                        <a:t>פ </a:t>
                      </a:r>
                      <a:r>
                        <a:rPr lang="en-US" sz="3400" kern="0" dirty="0" smtClean="0">
                          <a:solidFill>
                            <a:srgbClr val="FFFF00"/>
                          </a:solidFill>
                          <a:effectLst/>
                        </a:rPr>
                        <a:t>    </a:t>
                      </a:r>
                      <a:r>
                        <a:rPr lang="en-US" sz="3400" kern="0" dirty="0">
                          <a:solidFill>
                            <a:srgbClr val="FFFF00"/>
                          </a:solidFill>
                          <a:effectLst/>
                        </a:rPr>
                        <a:t>ף</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a:t>
                      </a:r>
                      <a:r>
                        <a:rPr lang="en-US" sz="2800" kern="0" dirty="0" err="1" smtClean="0">
                          <a:solidFill>
                            <a:schemeClr val="bg1"/>
                          </a:solidFill>
                          <a:effectLst/>
                        </a:rPr>
                        <a:t>Pe</a:t>
                      </a:r>
                      <a:endParaRPr lang="en-US" sz="2800" kern="100" dirty="0">
                        <a:solidFill>
                          <a:schemeClr val="bg1"/>
                        </a:solidFill>
                        <a:effectLst/>
                      </a:endParaRPr>
                    </a:p>
                  </a:txBody>
                  <a:tcPr marL="14194" marR="14194" marT="0" marB="0">
                    <a:solidFill>
                      <a:srgbClr val="002060"/>
                    </a:solidFill>
                  </a:tcPr>
                </a:tc>
                <a:tc>
                  <a:txBody>
                    <a:bodyPr/>
                    <a:lstStyle/>
                    <a:p>
                      <a:pPr marL="915035" marR="56515" indent="-915035">
                        <a:spcBef>
                          <a:spcPts val="0"/>
                        </a:spcBef>
                        <a:spcAft>
                          <a:spcPts val="0"/>
                        </a:spcAft>
                      </a:pPr>
                      <a:r>
                        <a:rPr lang="en-US" sz="2800" kern="0" dirty="0" smtClean="0">
                          <a:solidFill>
                            <a:schemeClr val="bg1"/>
                          </a:solidFill>
                          <a:effectLst/>
                        </a:rPr>
                        <a:t> /</a:t>
                      </a:r>
                      <a:r>
                        <a:rPr lang="en-US" sz="2800" kern="0" dirty="0">
                          <a:solidFill>
                            <a:schemeClr val="bg1"/>
                          </a:solidFill>
                          <a:effectLst/>
                        </a:rPr>
                        <a:t>p/ (</a:t>
                      </a:r>
                      <a:r>
                        <a:rPr lang="en-US" sz="3200" kern="0" dirty="0">
                          <a:solidFill>
                            <a:srgbClr val="FFFF00"/>
                          </a:solidFill>
                          <a:effectLst/>
                        </a:rPr>
                        <a:t>פּ</a:t>
                      </a:r>
                      <a:r>
                        <a:rPr lang="en-US" sz="2800" kern="0" dirty="0">
                          <a:solidFill>
                            <a:schemeClr val="bg1"/>
                          </a:solidFill>
                          <a:effectLst/>
                        </a:rPr>
                        <a:t>)  /f/</a:t>
                      </a:r>
                      <a:endParaRPr lang="en-US" sz="2800" kern="100" dirty="0">
                        <a:solidFill>
                          <a:schemeClr val="bg1"/>
                        </a:solidFill>
                        <a:effectLst/>
                        <a:latin typeface="Times New Roman"/>
                        <a:ea typeface="PMingLiU"/>
                      </a:endParaRPr>
                    </a:p>
                  </a:txBody>
                  <a:tcPr marL="14194" marR="14194" marT="0" marB="0">
                    <a:solidFill>
                      <a:srgbClr val="002060"/>
                    </a:solidFill>
                  </a:tcPr>
                </a:tc>
              </a:tr>
              <a:tr h="291998">
                <a:tc>
                  <a:txBody>
                    <a:bodyPr/>
                    <a:lstStyle/>
                    <a:p>
                      <a:pPr marL="0" marR="56515" algn="ctr">
                        <a:spcBef>
                          <a:spcPts val="0"/>
                        </a:spcBef>
                        <a:spcAft>
                          <a:spcPts val="0"/>
                        </a:spcAft>
                      </a:pPr>
                      <a:r>
                        <a:rPr lang="en-US" sz="3400" kern="0" dirty="0">
                          <a:solidFill>
                            <a:srgbClr val="FFFF00"/>
                          </a:solidFill>
                          <a:effectLst/>
                        </a:rPr>
                        <a:t>ז</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Zayin</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/z/</a:t>
                      </a:r>
                      <a:endParaRPr lang="en-US" sz="28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304800" marR="56515" indent="-304800" algn="ctr">
                        <a:spcBef>
                          <a:spcPts val="0"/>
                        </a:spcBef>
                        <a:spcAft>
                          <a:spcPts val="0"/>
                        </a:spcAft>
                      </a:pPr>
                      <a:r>
                        <a:rPr lang="en-US" sz="3400" kern="0" dirty="0">
                          <a:solidFill>
                            <a:srgbClr val="FFFF00"/>
                          </a:solidFill>
                          <a:effectLst/>
                        </a:rPr>
                        <a:t>צ </a:t>
                      </a:r>
                      <a:r>
                        <a:rPr lang="en-US" sz="3400" kern="0" dirty="0" smtClean="0">
                          <a:solidFill>
                            <a:srgbClr val="FFFF00"/>
                          </a:solidFill>
                          <a:effectLst/>
                        </a:rPr>
                        <a:t>    </a:t>
                      </a:r>
                      <a:r>
                        <a:rPr lang="en-US" sz="3400" kern="0" dirty="0">
                          <a:solidFill>
                            <a:srgbClr val="FFFF00"/>
                          </a:solidFill>
                          <a:effectLst/>
                        </a:rPr>
                        <a:t>ץ </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Tsade</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a:t>
                      </a:r>
                      <a:r>
                        <a:rPr lang="en-US" sz="2800" kern="0" dirty="0" err="1">
                          <a:solidFill>
                            <a:schemeClr val="bg1"/>
                          </a:solidFill>
                          <a:effectLst/>
                        </a:rPr>
                        <a:t>ts</a:t>
                      </a:r>
                      <a:r>
                        <a:rPr lang="en-US" sz="2800" kern="0" dirty="0">
                          <a:solidFill>
                            <a:schemeClr val="bg1"/>
                          </a:solidFill>
                          <a:effectLst/>
                        </a:rPr>
                        <a:t>/</a:t>
                      </a:r>
                      <a:endParaRPr lang="en-US" sz="2800" kern="100" dirty="0">
                        <a:solidFill>
                          <a:schemeClr val="bg1"/>
                        </a:solidFill>
                        <a:effectLst/>
                        <a:latin typeface="Times New Roman"/>
                        <a:ea typeface="PMingLiU"/>
                      </a:endParaRPr>
                    </a:p>
                  </a:txBody>
                  <a:tcPr marL="14194" marR="14194" marT="0" marB="0">
                    <a:solidFill>
                      <a:srgbClr val="002060"/>
                    </a:solidFill>
                  </a:tcPr>
                </a:tc>
              </a:tr>
              <a:tr h="291998">
                <a:tc>
                  <a:txBody>
                    <a:bodyPr/>
                    <a:lstStyle/>
                    <a:p>
                      <a:pPr marL="0" marR="56515" algn="ctr">
                        <a:spcBef>
                          <a:spcPts val="0"/>
                        </a:spcBef>
                        <a:spcAft>
                          <a:spcPts val="0"/>
                        </a:spcAft>
                      </a:pPr>
                      <a:r>
                        <a:rPr lang="en-US" sz="3400" kern="0">
                          <a:solidFill>
                            <a:srgbClr val="FFFF00"/>
                          </a:solidFill>
                          <a:effectLst/>
                        </a:rPr>
                        <a:t>ח</a:t>
                      </a:r>
                      <a:endParaRPr lang="en-US" sz="3400" kern="100">
                        <a:solidFill>
                          <a:srgbClr val="FFFF00"/>
                        </a:solidFill>
                        <a:effectLst/>
                        <a:latin typeface="Times New Roman"/>
                        <a:ea typeface="PMingLiU"/>
                      </a:endParaRPr>
                    </a:p>
                  </a:txBody>
                  <a:tcPr marL="14194" marR="14194" marT="0" marB="0">
                    <a:solidFill>
                      <a:srgbClr val="002060"/>
                    </a:solidFill>
                  </a:tcPr>
                </a:tc>
                <a:tc>
                  <a:txBody>
                    <a:bodyPr/>
                    <a:lstStyle/>
                    <a:p>
                      <a:pPr marL="0" marR="56515" indent="152400">
                        <a:spcBef>
                          <a:spcPts val="0"/>
                        </a:spcBef>
                        <a:spcAft>
                          <a:spcPts val="0"/>
                        </a:spcAft>
                      </a:pPr>
                      <a:r>
                        <a:rPr lang="en-US" sz="2800" kern="0">
                          <a:solidFill>
                            <a:schemeClr val="bg1"/>
                          </a:solidFill>
                          <a:effectLst/>
                        </a:rPr>
                        <a:t>Chet</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a:t>
                      </a:r>
                      <a:r>
                        <a:rPr lang="en-US" sz="2400" kern="0" dirty="0">
                          <a:solidFill>
                            <a:schemeClr val="bg1"/>
                          </a:solidFill>
                          <a:effectLst/>
                        </a:rPr>
                        <a:t>(strong) </a:t>
                      </a:r>
                      <a:r>
                        <a:rPr lang="en-US" sz="2800" kern="0" dirty="0">
                          <a:solidFill>
                            <a:schemeClr val="bg1"/>
                          </a:solidFill>
                          <a:effectLst/>
                        </a:rPr>
                        <a:t>/h/</a:t>
                      </a:r>
                      <a:endParaRPr lang="en-US" sz="28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lgn="ctr">
                        <a:spcBef>
                          <a:spcPts val="0"/>
                        </a:spcBef>
                        <a:spcAft>
                          <a:spcPts val="0"/>
                        </a:spcAft>
                      </a:pPr>
                      <a:r>
                        <a:rPr lang="en-US" sz="3400" kern="0" dirty="0">
                          <a:solidFill>
                            <a:srgbClr val="FFFF00"/>
                          </a:solidFill>
                          <a:effectLst/>
                        </a:rPr>
                        <a:t>ק</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Qof</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/k/</a:t>
                      </a:r>
                      <a:endParaRPr lang="en-US" sz="2800" kern="100" dirty="0">
                        <a:solidFill>
                          <a:schemeClr val="bg1"/>
                        </a:solidFill>
                        <a:effectLst/>
                        <a:latin typeface="Times New Roman"/>
                        <a:ea typeface="PMingLiU"/>
                      </a:endParaRPr>
                    </a:p>
                  </a:txBody>
                  <a:tcPr marL="14194" marR="14194" marT="0" marB="0">
                    <a:solidFill>
                      <a:srgbClr val="002060"/>
                    </a:solidFill>
                  </a:tcPr>
                </a:tc>
              </a:tr>
              <a:tr h="291998">
                <a:tc>
                  <a:txBody>
                    <a:bodyPr/>
                    <a:lstStyle/>
                    <a:p>
                      <a:pPr marL="0" marR="56515" algn="ctr">
                        <a:spcBef>
                          <a:spcPts val="0"/>
                        </a:spcBef>
                        <a:spcAft>
                          <a:spcPts val="0"/>
                        </a:spcAft>
                      </a:pPr>
                      <a:r>
                        <a:rPr lang="en-US" sz="3400" kern="0">
                          <a:solidFill>
                            <a:srgbClr val="FFFF00"/>
                          </a:solidFill>
                          <a:effectLst/>
                        </a:rPr>
                        <a:t>ט</a:t>
                      </a:r>
                      <a:endParaRPr lang="en-US" sz="3400" kern="10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Tet</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/t/</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lgn="ctr">
                        <a:spcBef>
                          <a:spcPts val="0"/>
                        </a:spcBef>
                        <a:spcAft>
                          <a:spcPts val="0"/>
                        </a:spcAft>
                      </a:pPr>
                      <a:r>
                        <a:rPr lang="en-US" sz="3400" kern="0" dirty="0">
                          <a:solidFill>
                            <a:srgbClr val="FFFF00"/>
                          </a:solidFill>
                          <a:effectLst/>
                        </a:rPr>
                        <a:t>ר</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Resh</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/r/</a:t>
                      </a:r>
                      <a:endParaRPr lang="en-US" sz="2800" kern="100" dirty="0">
                        <a:solidFill>
                          <a:schemeClr val="bg1"/>
                        </a:solidFill>
                        <a:effectLst/>
                        <a:latin typeface="Times New Roman"/>
                        <a:ea typeface="PMingLiU"/>
                      </a:endParaRPr>
                    </a:p>
                  </a:txBody>
                  <a:tcPr marL="14194" marR="14194" marT="0" marB="0">
                    <a:solidFill>
                      <a:srgbClr val="002060"/>
                    </a:solidFill>
                  </a:tcPr>
                </a:tc>
              </a:tr>
              <a:tr h="583995">
                <a:tc>
                  <a:txBody>
                    <a:bodyPr/>
                    <a:lstStyle/>
                    <a:p>
                      <a:pPr marL="0" marR="56515" algn="ctr">
                        <a:spcBef>
                          <a:spcPts val="0"/>
                        </a:spcBef>
                        <a:spcAft>
                          <a:spcPts val="0"/>
                        </a:spcAft>
                      </a:pPr>
                      <a:r>
                        <a:rPr lang="en-US" sz="3400" kern="0">
                          <a:solidFill>
                            <a:srgbClr val="FFFF00"/>
                          </a:solidFill>
                          <a:effectLst/>
                        </a:rPr>
                        <a:t>י</a:t>
                      </a:r>
                      <a:endParaRPr lang="en-US" sz="3400" kern="10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Yod</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/y/</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3400" kern="0" dirty="0" smtClean="0">
                          <a:solidFill>
                            <a:srgbClr val="FFFF00"/>
                          </a:solidFill>
                          <a:effectLst/>
                        </a:rPr>
                        <a:t>   שׁ     שׂ</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Shin, Sin</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smtClean="0">
                          <a:solidFill>
                            <a:schemeClr val="bg1"/>
                          </a:solidFill>
                          <a:effectLst/>
                        </a:rPr>
                        <a:t> /</a:t>
                      </a:r>
                      <a:r>
                        <a:rPr lang="en-US" sz="2800" kern="0" dirty="0" err="1">
                          <a:solidFill>
                            <a:schemeClr val="bg1"/>
                          </a:solidFill>
                          <a:effectLst/>
                        </a:rPr>
                        <a:t>sh</a:t>
                      </a:r>
                      <a:r>
                        <a:rPr lang="en-US" sz="2800" kern="0" dirty="0">
                          <a:solidFill>
                            <a:schemeClr val="bg1"/>
                          </a:solidFill>
                          <a:effectLst/>
                        </a:rPr>
                        <a:t>/, </a:t>
                      </a:r>
                      <a:r>
                        <a:rPr lang="en-US" sz="2800" kern="0" dirty="0" smtClean="0">
                          <a:solidFill>
                            <a:schemeClr val="bg1"/>
                          </a:solidFill>
                          <a:effectLst/>
                        </a:rPr>
                        <a:t>   /</a:t>
                      </a:r>
                      <a:r>
                        <a:rPr lang="en-US" sz="2800" kern="0" dirty="0">
                          <a:solidFill>
                            <a:schemeClr val="bg1"/>
                          </a:solidFill>
                          <a:effectLst/>
                        </a:rPr>
                        <a:t>s/</a:t>
                      </a:r>
                      <a:endParaRPr lang="en-US" sz="2800" kern="100" dirty="0">
                        <a:solidFill>
                          <a:schemeClr val="bg1"/>
                        </a:solidFill>
                        <a:effectLst/>
                        <a:latin typeface="Times New Roman"/>
                        <a:ea typeface="PMingLiU"/>
                      </a:endParaRPr>
                    </a:p>
                  </a:txBody>
                  <a:tcPr marL="14194" marR="14194" marT="0" marB="0">
                    <a:solidFill>
                      <a:srgbClr val="002060"/>
                    </a:solidFill>
                  </a:tcPr>
                </a:tc>
              </a:tr>
              <a:tr h="546802">
                <a:tc>
                  <a:txBody>
                    <a:bodyPr/>
                    <a:lstStyle/>
                    <a:p>
                      <a:pPr marL="0" marR="56515" algn="ctr">
                        <a:spcBef>
                          <a:spcPts val="0"/>
                        </a:spcBef>
                        <a:spcAft>
                          <a:spcPts val="0"/>
                        </a:spcAft>
                      </a:pPr>
                      <a:r>
                        <a:rPr lang="en-US" sz="3400" kern="0" dirty="0" smtClean="0">
                          <a:solidFill>
                            <a:srgbClr val="FFFF00"/>
                          </a:solidFill>
                          <a:effectLst/>
                        </a:rPr>
                        <a:t>כ     </a:t>
                      </a:r>
                      <a:r>
                        <a:rPr lang="en-US" sz="3400" kern="0" dirty="0">
                          <a:solidFill>
                            <a:srgbClr val="FFFF00"/>
                          </a:solidFill>
                          <a:effectLst/>
                        </a:rPr>
                        <a:t>ך</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indent="152400">
                        <a:spcBef>
                          <a:spcPts val="0"/>
                        </a:spcBef>
                        <a:spcAft>
                          <a:spcPts val="0"/>
                        </a:spcAft>
                      </a:pPr>
                      <a:r>
                        <a:rPr lang="en-US" sz="2800" kern="0" dirty="0" err="1">
                          <a:solidFill>
                            <a:schemeClr val="bg1"/>
                          </a:solidFill>
                          <a:effectLst/>
                        </a:rPr>
                        <a:t>Kaf</a:t>
                      </a:r>
                      <a:endParaRPr lang="en-US" sz="28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0">
                        <a:spcBef>
                          <a:spcPts val="0"/>
                        </a:spcBef>
                        <a:spcAft>
                          <a:spcPts val="0"/>
                        </a:spcAft>
                      </a:pPr>
                      <a:r>
                        <a:rPr lang="en-US" sz="2800" kern="0" dirty="0" smtClean="0">
                          <a:solidFill>
                            <a:schemeClr val="bg1"/>
                          </a:solidFill>
                          <a:effectLst/>
                        </a:rPr>
                        <a:t> /</a:t>
                      </a:r>
                      <a:r>
                        <a:rPr lang="en-US" sz="2800" kern="0" dirty="0">
                          <a:solidFill>
                            <a:schemeClr val="bg1"/>
                          </a:solidFill>
                          <a:effectLst/>
                        </a:rPr>
                        <a:t>k/ (</a:t>
                      </a:r>
                      <a:r>
                        <a:rPr lang="en-US" sz="3200" kern="0" dirty="0">
                          <a:solidFill>
                            <a:srgbClr val="FFFF00"/>
                          </a:solidFill>
                          <a:effectLst/>
                        </a:rPr>
                        <a:t>כּ</a:t>
                      </a:r>
                      <a:r>
                        <a:rPr lang="en-US" sz="2800" kern="0" dirty="0" smtClean="0">
                          <a:solidFill>
                            <a:schemeClr val="bg1"/>
                          </a:solidFill>
                          <a:effectLst/>
                        </a:rPr>
                        <a:t>)  </a:t>
                      </a:r>
                      <a:r>
                        <a:rPr lang="en-US" sz="2800" kern="0" dirty="0">
                          <a:solidFill>
                            <a:schemeClr val="bg1"/>
                          </a:solidFill>
                          <a:effectLst/>
                        </a:rPr>
                        <a:t>/</a:t>
                      </a:r>
                      <a:r>
                        <a:rPr lang="en-US" sz="2800" kern="0" dirty="0" err="1">
                          <a:solidFill>
                            <a:schemeClr val="bg1"/>
                          </a:solidFill>
                          <a:effectLst/>
                        </a:rPr>
                        <a:t>ch</a:t>
                      </a:r>
                      <a:r>
                        <a:rPr lang="en-US" sz="2800" kern="0" dirty="0">
                          <a:solidFill>
                            <a:schemeClr val="bg1"/>
                          </a:solidFill>
                          <a:effectLst/>
                        </a:rPr>
                        <a:t>/</a:t>
                      </a:r>
                      <a:endParaRPr lang="en-US" sz="2800" kern="100" dirty="0">
                        <a:solidFill>
                          <a:schemeClr val="bg1"/>
                        </a:solidFill>
                        <a:effectLst/>
                        <a:latin typeface="Times New Roman"/>
                        <a:ea typeface="PMingLiU"/>
                      </a:endParaRPr>
                    </a:p>
                  </a:txBody>
                  <a:tcPr marL="14194" marR="14194" marT="0" marB="0">
                    <a:solidFill>
                      <a:srgbClr val="002060"/>
                    </a:solidFill>
                  </a:tcPr>
                </a:tc>
                <a:tc>
                  <a:txBody>
                    <a:bodyPr/>
                    <a:lstStyle/>
                    <a:p>
                      <a:pPr marL="0" marR="147955">
                        <a:spcBef>
                          <a:spcPts val="0"/>
                        </a:spcBef>
                        <a:spcAft>
                          <a:spcPts val="0"/>
                        </a:spcAft>
                      </a:pPr>
                      <a:r>
                        <a:rPr lang="en-US" sz="2800" kern="0">
                          <a:solidFill>
                            <a:schemeClr val="bg1"/>
                          </a:solidFill>
                          <a:effectLst/>
                        </a:rPr>
                        <a:t> </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lgn="ctr">
                        <a:spcBef>
                          <a:spcPts val="0"/>
                        </a:spcBef>
                        <a:spcAft>
                          <a:spcPts val="0"/>
                        </a:spcAft>
                      </a:pPr>
                      <a:r>
                        <a:rPr lang="en-US" sz="3400" kern="0" dirty="0">
                          <a:solidFill>
                            <a:srgbClr val="FFFF00"/>
                          </a:solidFill>
                          <a:effectLst/>
                        </a:rPr>
                        <a:t>ת</a:t>
                      </a:r>
                      <a:endParaRPr lang="en-US" sz="3400" kern="100" dirty="0">
                        <a:solidFill>
                          <a:srgbClr val="FFFF00"/>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a:solidFill>
                            <a:schemeClr val="bg1"/>
                          </a:solidFill>
                          <a:effectLst/>
                        </a:rPr>
                        <a:t>  Tav</a:t>
                      </a:r>
                      <a:endParaRPr lang="en-US" sz="2800" kern="100">
                        <a:solidFill>
                          <a:schemeClr val="bg1"/>
                        </a:solidFill>
                        <a:effectLst/>
                        <a:latin typeface="Times New Roman"/>
                        <a:ea typeface="PMingLiU"/>
                      </a:endParaRPr>
                    </a:p>
                  </a:txBody>
                  <a:tcPr marL="14194" marR="14194" marT="0" marB="0">
                    <a:solidFill>
                      <a:srgbClr val="002060"/>
                    </a:solidFill>
                  </a:tcPr>
                </a:tc>
                <a:tc>
                  <a:txBody>
                    <a:bodyPr/>
                    <a:lstStyle/>
                    <a:p>
                      <a:pPr marL="0" marR="56515">
                        <a:spcBef>
                          <a:spcPts val="0"/>
                        </a:spcBef>
                        <a:spcAft>
                          <a:spcPts val="0"/>
                        </a:spcAft>
                      </a:pPr>
                      <a:r>
                        <a:rPr lang="en-US" sz="2800" kern="0" dirty="0">
                          <a:solidFill>
                            <a:schemeClr val="bg1"/>
                          </a:solidFill>
                          <a:effectLst/>
                        </a:rPr>
                        <a:t>    /t/</a:t>
                      </a:r>
                      <a:endParaRPr lang="en-US" sz="2800" kern="100" dirty="0">
                        <a:solidFill>
                          <a:schemeClr val="bg1"/>
                        </a:solidFill>
                        <a:effectLst/>
                        <a:latin typeface="Times New Roman"/>
                        <a:ea typeface="PMingLiU"/>
                      </a:endParaRPr>
                    </a:p>
                  </a:txBody>
                  <a:tcPr marL="14194" marR="14194" marT="0" marB="0">
                    <a:solidFill>
                      <a:srgbClr val="002060"/>
                    </a:solidFill>
                  </a:tcPr>
                </a:tc>
              </a:tr>
            </a:tbl>
          </a:graphicData>
        </a:graphic>
      </p:graphicFrame>
      <p:sp>
        <p:nvSpPr>
          <p:cNvPr id="3" name="Rectangle 1"/>
          <p:cNvSpPr>
            <a:spLocks noChangeArrowheads="1"/>
          </p:cNvSpPr>
          <p:nvPr/>
        </p:nvSpPr>
        <p:spPr bwMode="auto">
          <a:xfrm>
            <a:off x="4171950" y="1597025"/>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57132" bIns="0" numCol="1" anchor="ctr" anchorCtr="0" compatLnSpc="1">
            <a:prstTxWarp prst="textNoShape">
              <a:avLst/>
            </a:prstTxWarp>
            <a:spAutoFit/>
          </a:bodyPr>
          <a:lstStyle/>
          <a:p>
            <a:pPr marL="0" marR="0" lvl="0" indent="1524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p:nvPr/>
        </p:nvSpPr>
        <p:spPr>
          <a:xfrm>
            <a:off x="4166945" y="0"/>
            <a:ext cx="3860577" cy="369332"/>
          </a:xfrm>
          <a:prstGeom prst="rect">
            <a:avLst/>
          </a:prstGeom>
          <a:solidFill>
            <a:srgbClr val="7030A0"/>
          </a:solidFill>
        </p:spPr>
        <p:txBody>
          <a:bodyPr wrap="square">
            <a:spAutoFit/>
          </a:bodyPr>
          <a:lstStyle/>
          <a:p>
            <a:r>
              <a:rPr lang="en-US" b="1" dirty="0">
                <a:solidFill>
                  <a:srgbClr val="FFFF00"/>
                </a:solidFill>
              </a:rPr>
              <a:t>Hebrew Alphabet </a:t>
            </a:r>
            <a:r>
              <a:rPr lang="en-US" b="1" dirty="0" smtClean="0">
                <a:solidFill>
                  <a:srgbClr val="FFFF00"/>
                </a:solidFill>
              </a:rPr>
              <a:t> </a:t>
            </a:r>
            <a:r>
              <a:rPr lang="zh-TW" altLang="en-US" b="1" dirty="0" smtClean="0">
                <a:solidFill>
                  <a:srgbClr val="FFFF00"/>
                </a:solidFill>
              </a:rPr>
              <a:t>希伯</a:t>
            </a:r>
            <a:r>
              <a:rPr lang="zh-TW" altLang="en-US" b="1" dirty="0">
                <a:solidFill>
                  <a:srgbClr val="FFFF00"/>
                </a:solidFill>
              </a:rPr>
              <a:t>來文的字音</a:t>
            </a:r>
            <a:endParaRPr lang="en-US" dirty="0">
              <a:solidFill>
                <a:srgbClr val="FFFF00"/>
              </a:solidFill>
            </a:endParaRPr>
          </a:p>
        </p:txBody>
      </p:sp>
    </p:spTree>
    <p:extLst>
      <p:ext uri="{BB962C8B-B14F-4D97-AF65-F5344CB8AC3E}">
        <p14:creationId xmlns:p14="http://schemas.microsoft.com/office/powerpoint/2010/main" val="276603289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748" y="1124744"/>
            <a:ext cx="11953328" cy="5447645"/>
          </a:xfrm>
          <a:prstGeom prst="rect">
            <a:avLst/>
          </a:prstGeom>
          <a:solidFill>
            <a:srgbClr val="002060"/>
          </a:solidFill>
        </p:spPr>
        <p:txBody>
          <a:bodyPr wrap="square">
            <a:spAutoFit/>
          </a:bodyPr>
          <a:lstStyle/>
          <a:p>
            <a:pPr algn="ctr" rtl="1"/>
            <a:r>
              <a:rPr lang="en-US" sz="4400" dirty="0" smtClean="0">
                <a:solidFill>
                  <a:schemeClr val="bg1"/>
                </a:solidFill>
              </a:rPr>
              <a:t>‎ </a:t>
            </a:r>
            <a:r>
              <a:rPr lang="en-US" sz="4400" dirty="0">
                <a:solidFill>
                  <a:schemeClr val="bg1"/>
                </a:solidFill>
              </a:rPr>
              <a:t>‎</a:t>
            </a:r>
            <a:r>
              <a:rPr lang="en-US" sz="4400" baseline="30000" dirty="0">
                <a:solidFill>
                  <a:srgbClr val="FFFF00"/>
                </a:solidFill>
              </a:rPr>
              <a:t>8 </a:t>
            </a:r>
            <a:r>
              <a:rPr lang="he-IL" sz="4400" dirty="0">
                <a:solidFill>
                  <a:schemeClr val="bg1"/>
                </a:solidFill>
              </a:rPr>
              <a:t>וְאֵ֙לֶּה שְׁמ֧וֹת </a:t>
            </a:r>
            <a:r>
              <a:rPr lang="he-IL" sz="4400" dirty="0" smtClean="0">
                <a:solidFill>
                  <a:schemeClr val="bg1"/>
                </a:solidFill>
              </a:rPr>
              <a:t>בְּנֵֽי־יִשְׂרָאֵ֛ל</a:t>
            </a:r>
            <a:endParaRPr lang="en-US" sz="4400" dirty="0" smtClean="0">
              <a:solidFill>
                <a:schemeClr val="bg1"/>
              </a:solidFill>
            </a:endParaRPr>
          </a:p>
          <a:p>
            <a:pPr algn="ctr" rtl="1"/>
            <a:r>
              <a:rPr lang="en-US" sz="4400" dirty="0" smtClean="0">
                <a:solidFill>
                  <a:schemeClr val="bg1"/>
                </a:solidFill>
              </a:rPr>
              <a:t>      </a:t>
            </a:r>
            <a:r>
              <a:rPr lang="he-IL" sz="4400" dirty="0" smtClean="0">
                <a:solidFill>
                  <a:schemeClr val="bg1"/>
                </a:solidFill>
              </a:rPr>
              <a:t> הַבָּאִ֥ים מִצְרַ֖יְמָה יַעֲקֹ֣ב </a:t>
            </a:r>
            <a:r>
              <a:rPr lang="he-IL" sz="4400" dirty="0" smtClean="0">
                <a:solidFill>
                  <a:srgbClr val="FFFF00"/>
                </a:solidFill>
              </a:rPr>
              <a:t>וּבָנָ֑יו</a:t>
            </a:r>
            <a:r>
              <a:rPr lang="he-IL" sz="4400" dirty="0" smtClean="0">
                <a:solidFill>
                  <a:schemeClr val="bg1"/>
                </a:solidFill>
              </a:rPr>
              <a:t> בְּכֹ֥ר </a:t>
            </a:r>
            <a:r>
              <a:rPr lang="he-IL" sz="4400" dirty="0">
                <a:solidFill>
                  <a:schemeClr val="bg1"/>
                </a:solidFill>
              </a:rPr>
              <a:t>יַעֲקֹ֖ב </a:t>
            </a:r>
            <a:r>
              <a:rPr lang="he-IL" sz="4400" dirty="0">
                <a:solidFill>
                  <a:srgbClr val="FFFF00"/>
                </a:solidFill>
              </a:rPr>
              <a:t>רְאוּבֵֽן</a:t>
            </a:r>
            <a:r>
              <a:rPr lang="he-IL" sz="4400" dirty="0" smtClean="0">
                <a:solidFill>
                  <a:srgbClr val="FFFF00"/>
                </a:solidFill>
              </a:rPr>
              <a:t>׃</a:t>
            </a:r>
            <a:endParaRPr lang="en-US" sz="4400" dirty="0" smtClean="0">
              <a:solidFill>
                <a:srgbClr val="FFFF00"/>
              </a:solidFill>
            </a:endParaRPr>
          </a:p>
          <a:p>
            <a:pPr algn="ctr" rtl="1"/>
            <a:r>
              <a:rPr lang="en-US" sz="4400" baseline="30000" dirty="0" smtClean="0">
                <a:solidFill>
                  <a:schemeClr val="bg1"/>
                </a:solidFill>
              </a:rPr>
              <a:t>  </a:t>
            </a:r>
            <a:r>
              <a:rPr lang="en-US" sz="4400" baseline="30000" dirty="0" smtClean="0">
                <a:solidFill>
                  <a:srgbClr val="FFFF00"/>
                </a:solidFill>
              </a:rPr>
              <a:t>9</a:t>
            </a:r>
            <a:r>
              <a:rPr lang="en-US" sz="4400" baseline="30000" dirty="0" smtClean="0">
                <a:solidFill>
                  <a:schemeClr val="bg1"/>
                </a:solidFill>
              </a:rPr>
              <a:t> </a:t>
            </a:r>
            <a:r>
              <a:rPr lang="he-IL" sz="4400" dirty="0">
                <a:solidFill>
                  <a:schemeClr val="bg1"/>
                </a:solidFill>
              </a:rPr>
              <a:t>וּבְנֵ֖י </a:t>
            </a:r>
            <a:r>
              <a:rPr lang="he-IL" sz="4400" dirty="0">
                <a:solidFill>
                  <a:srgbClr val="FFFF00"/>
                </a:solidFill>
              </a:rPr>
              <a:t>רְאוּבֵ֑ן</a:t>
            </a:r>
            <a:r>
              <a:rPr lang="he-IL" sz="4400" dirty="0">
                <a:solidFill>
                  <a:schemeClr val="bg1"/>
                </a:solidFill>
              </a:rPr>
              <a:t> חֲנ֥וֹךְ וּפַלּ֖וּא וְחֶצְר֥וֹן </a:t>
            </a:r>
            <a:r>
              <a:rPr lang="he-IL" sz="4400" dirty="0">
                <a:solidFill>
                  <a:srgbClr val="FFFF00"/>
                </a:solidFill>
              </a:rPr>
              <a:t>וְכַרְמִֽי׃</a:t>
            </a:r>
          </a:p>
          <a:p>
            <a:pPr algn="r" rtl="1"/>
            <a:r>
              <a:rPr lang="en-US" sz="4400" baseline="30000" dirty="0">
                <a:solidFill>
                  <a:schemeClr val="bg1"/>
                </a:solidFill>
              </a:rPr>
              <a:t> </a:t>
            </a:r>
            <a:r>
              <a:rPr lang="en-US" sz="4400" baseline="30000" dirty="0">
                <a:solidFill>
                  <a:srgbClr val="FFFF00"/>
                </a:solidFill>
              </a:rPr>
              <a:t>10</a:t>
            </a:r>
            <a:r>
              <a:rPr lang="en-US" sz="4400" baseline="30000" dirty="0">
                <a:solidFill>
                  <a:schemeClr val="bg1"/>
                </a:solidFill>
              </a:rPr>
              <a:t> </a:t>
            </a:r>
            <a:r>
              <a:rPr lang="he-IL" sz="4000" dirty="0">
                <a:solidFill>
                  <a:schemeClr val="bg1"/>
                </a:solidFill>
              </a:rPr>
              <a:t>וּבְנֵ֣י שִׁמְע֗וֹן יְמוּאֵ֧ל וְיָמִ֛ין וְאֹ֖הַד וְיָכִ֣ין </a:t>
            </a:r>
            <a:r>
              <a:rPr lang="he-IL" sz="4000" dirty="0">
                <a:solidFill>
                  <a:srgbClr val="FFFF00"/>
                </a:solidFill>
              </a:rPr>
              <a:t>וְצֹ֑חַר</a:t>
            </a:r>
            <a:r>
              <a:rPr lang="he-IL" sz="4000" dirty="0">
                <a:solidFill>
                  <a:schemeClr val="bg1"/>
                </a:solidFill>
              </a:rPr>
              <a:t> וְשָׁא֖וּל </a:t>
            </a:r>
            <a:r>
              <a:rPr lang="he-IL" sz="4000" dirty="0">
                <a:solidFill>
                  <a:srgbClr val="FFFF00"/>
                </a:solidFill>
              </a:rPr>
              <a:t>בֶּן־הַֽכְּנַעֲנִֽית׃</a:t>
            </a:r>
          </a:p>
          <a:p>
            <a:pPr algn="ctr" rtl="1"/>
            <a:r>
              <a:rPr lang="en-US" sz="4400" baseline="30000" dirty="0">
                <a:solidFill>
                  <a:schemeClr val="bg1"/>
                </a:solidFill>
              </a:rPr>
              <a:t> </a:t>
            </a:r>
            <a:r>
              <a:rPr lang="en-US" sz="4400" baseline="30000" dirty="0" smtClean="0">
                <a:solidFill>
                  <a:schemeClr val="bg1"/>
                </a:solidFill>
              </a:rPr>
              <a:t>  </a:t>
            </a:r>
            <a:r>
              <a:rPr lang="en-US" sz="4400" baseline="30000" dirty="0" smtClean="0">
                <a:solidFill>
                  <a:srgbClr val="FFFF00"/>
                </a:solidFill>
              </a:rPr>
              <a:t>11</a:t>
            </a:r>
            <a:r>
              <a:rPr lang="en-US" sz="4400" baseline="30000" dirty="0" smtClean="0">
                <a:solidFill>
                  <a:schemeClr val="bg1"/>
                </a:solidFill>
              </a:rPr>
              <a:t> </a:t>
            </a:r>
            <a:r>
              <a:rPr lang="he-IL" sz="4400" dirty="0">
                <a:solidFill>
                  <a:schemeClr val="bg1"/>
                </a:solidFill>
              </a:rPr>
              <a:t>וּבְנֵ֖י </a:t>
            </a:r>
            <a:r>
              <a:rPr lang="he-IL" sz="4400" dirty="0">
                <a:solidFill>
                  <a:srgbClr val="FFFF00"/>
                </a:solidFill>
              </a:rPr>
              <a:t>לֵוִ֑י</a:t>
            </a:r>
            <a:r>
              <a:rPr lang="he-IL" sz="4400" dirty="0">
                <a:solidFill>
                  <a:schemeClr val="bg1"/>
                </a:solidFill>
              </a:rPr>
              <a:t> גֵּרְשׁ֕וֹן קְהָ֖ת </a:t>
            </a:r>
            <a:r>
              <a:rPr lang="he-IL" sz="4400" dirty="0">
                <a:solidFill>
                  <a:srgbClr val="FFFF00"/>
                </a:solidFill>
              </a:rPr>
              <a:t>וּמְרָרִֽי׃</a:t>
            </a:r>
          </a:p>
          <a:p>
            <a:pPr algn="ctr" rtl="1"/>
            <a:r>
              <a:rPr lang="en-US" sz="4400" baseline="30000" dirty="0">
                <a:solidFill>
                  <a:srgbClr val="FFFF00"/>
                </a:solidFill>
              </a:rPr>
              <a:t> </a:t>
            </a:r>
            <a:r>
              <a:rPr lang="en-US" sz="4400" baseline="30000" dirty="0" smtClean="0">
                <a:solidFill>
                  <a:srgbClr val="FFFF00"/>
                </a:solidFill>
              </a:rPr>
              <a:t>  12</a:t>
            </a:r>
            <a:r>
              <a:rPr lang="en-US" sz="4400" baseline="30000" dirty="0" smtClean="0">
                <a:solidFill>
                  <a:schemeClr val="bg1"/>
                </a:solidFill>
              </a:rPr>
              <a:t> </a:t>
            </a:r>
            <a:r>
              <a:rPr lang="he-IL" sz="4400" dirty="0">
                <a:solidFill>
                  <a:schemeClr val="bg1"/>
                </a:solidFill>
              </a:rPr>
              <a:t>וּבְנֵ֣י יְהוּדָ֗ה עֵ֧ר וְאוֹנָ֛ן וְשֵׁלָ֖ה וָפֶ֣רֶץ </a:t>
            </a:r>
            <a:r>
              <a:rPr lang="he-IL" sz="4400" dirty="0" smtClean="0">
                <a:solidFill>
                  <a:srgbClr val="FFFF00"/>
                </a:solidFill>
              </a:rPr>
              <a:t>וָזָ֑רַח</a:t>
            </a:r>
            <a:endParaRPr lang="en-US" sz="4400" dirty="0" smtClean="0">
              <a:solidFill>
                <a:srgbClr val="FFFF00"/>
              </a:solidFill>
            </a:endParaRPr>
          </a:p>
          <a:p>
            <a:pPr algn="ctr" rtl="1"/>
            <a:r>
              <a:rPr lang="he-IL" sz="4400" dirty="0" smtClean="0">
                <a:solidFill>
                  <a:schemeClr val="bg1"/>
                </a:solidFill>
              </a:rPr>
              <a:t> </a:t>
            </a:r>
            <a:r>
              <a:rPr lang="he-IL" sz="4400" dirty="0">
                <a:solidFill>
                  <a:schemeClr val="bg1"/>
                </a:solidFill>
              </a:rPr>
              <a:t>וַיָּ֙מָת עֵ֤ר וְאוֹנָן֙ בְּאֶ֣רֶץ כְּנַ֔עַן וַיִּהְי֥וּ בְנֵי־פֶ֖רֶץ חֶצְר֥וֹן </a:t>
            </a:r>
            <a:r>
              <a:rPr lang="he-IL" sz="4400" dirty="0">
                <a:solidFill>
                  <a:srgbClr val="FFFF00"/>
                </a:solidFill>
              </a:rPr>
              <a:t>וְחָמֽוּל</a:t>
            </a:r>
            <a:r>
              <a:rPr lang="he-IL" sz="4400" dirty="0" smtClean="0">
                <a:solidFill>
                  <a:srgbClr val="FFFF00"/>
                </a:solidFill>
              </a:rPr>
              <a:t>׃</a:t>
            </a:r>
            <a:endParaRPr lang="en-US" sz="4400" dirty="0" smtClean="0">
              <a:solidFill>
                <a:srgbClr val="FFFF00"/>
              </a:solidFill>
            </a:endParaRPr>
          </a:p>
          <a:p>
            <a:pPr algn="ctr" rtl="1"/>
            <a:r>
              <a:rPr lang="en-US" sz="4400" dirty="0" smtClean="0">
                <a:solidFill>
                  <a:schemeClr val="bg1"/>
                </a:solidFill>
              </a:rPr>
              <a:t>‎  </a:t>
            </a:r>
            <a:r>
              <a:rPr lang="en-US" sz="4400" baseline="30000" dirty="0" smtClean="0">
                <a:solidFill>
                  <a:srgbClr val="FFFF00"/>
                </a:solidFill>
              </a:rPr>
              <a:t>13</a:t>
            </a:r>
            <a:r>
              <a:rPr lang="en-US" sz="4400" baseline="30000" dirty="0" smtClean="0">
                <a:solidFill>
                  <a:schemeClr val="bg1"/>
                </a:solidFill>
              </a:rPr>
              <a:t> </a:t>
            </a:r>
            <a:r>
              <a:rPr lang="he-IL" sz="4400" dirty="0">
                <a:solidFill>
                  <a:schemeClr val="bg1"/>
                </a:solidFill>
              </a:rPr>
              <a:t>וּבְנֵ֖י </a:t>
            </a:r>
            <a:r>
              <a:rPr lang="he-IL" sz="4400" dirty="0">
                <a:solidFill>
                  <a:srgbClr val="FFFF00"/>
                </a:solidFill>
              </a:rPr>
              <a:t>יִשָׂשכָ֑ר</a:t>
            </a:r>
            <a:r>
              <a:rPr lang="he-IL" sz="4400" dirty="0">
                <a:solidFill>
                  <a:schemeClr val="bg1"/>
                </a:solidFill>
              </a:rPr>
              <a:t> תּוֹלָ֥ע וּפֻוָּ֖ה וְי֥וֹב </a:t>
            </a:r>
            <a:r>
              <a:rPr lang="he-IL" sz="4400" dirty="0">
                <a:solidFill>
                  <a:srgbClr val="FFFF00"/>
                </a:solidFill>
              </a:rPr>
              <a:t>וְשִׁמְרֽוֹן׃ </a:t>
            </a:r>
          </a:p>
        </p:txBody>
      </p:sp>
      <p:sp>
        <p:nvSpPr>
          <p:cNvPr id="4" name="Rectangle 2"/>
          <p:cNvSpPr>
            <a:spLocks noChangeArrowheads="1"/>
          </p:cNvSpPr>
          <p:nvPr/>
        </p:nvSpPr>
        <p:spPr bwMode="auto">
          <a:xfrm>
            <a:off x="1413892" y="37610"/>
            <a:ext cx="7848872" cy="954107"/>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r>
              <a:rPr lang="en-US" sz="2800" i="1" dirty="0" smtClean="0">
                <a:solidFill>
                  <a:srgbClr val="FFFF00"/>
                </a:solidFill>
              </a:rPr>
              <a:t>Disjunctive </a:t>
            </a:r>
            <a:r>
              <a:rPr lang="en-US" sz="2800" b="1" dirty="0" smtClean="0">
                <a:solidFill>
                  <a:srgbClr val="FFFF00"/>
                </a:solidFill>
              </a:rPr>
              <a:t>Accent</a:t>
            </a:r>
            <a:r>
              <a:rPr lang="en-US" altLang="zh-TW" sz="2800" b="1" dirty="0" smtClean="0">
                <a:solidFill>
                  <a:srgbClr val="FFFF00"/>
                </a:solidFill>
              </a:rPr>
              <a:t>:</a:t>
            </a:r>
            <a:r>
              <a:rPr lang="zh-TW" altLang="en-US" sz="2800" b="1" dirty="0" smtClean="0">
                <a:solidFill>
                  <a:srgbClr val="FFFF00"/>
                </a:solidFill>
              </a:rPr>
              <a:t> </a:t>
            </a:r>
            <a:r>
              <a:rPr lang="en-US" sz="2800" b="1" dirty="0" smtClean="0">
                <a:solidFill>
                  <a:srgbClr val="FFFF00"/>
                </a:solidFill>
              </a:rPr>
              <a:t>Caesar</a:t>
            </a:r>
            <a:r>
              <a:rPr lang="zh-TW" altLang="en-US" sz="2800" b="1" dirty="0" smtClean="0">
                <a:solidFill>
                  <a:srgbClr val="FFFF00"/>
                </a:solidFill>
              </a:rPr>
              <a:t> </a:t>
            </a:r>
            <a:r>
              <a:rPr lang="zh-TW" altLang="en-US" sz="2800" dirty="0" smtClean="0">
                <a:solidFill>
                  <a:srgbClr val="FFFF00"/>
                </a:solidFill>
              </a:rPr>
              <a:t>分</a:t>
            </a:r>
            <a:r>
              <a:rPr lang="zh-TW" altLang="en-US" sz="2800" dirty="0">
                <a:solidFill>
                  <a:srgbClr val="FFFF00"/>
                </a:solidFill>
              </a:rPr>
              <a:t>斷重</a:t>
            </a:r>
            <a:r>
              <a:rPr lang="zh-TW" altLang="en-US" sz="2800" dirty="0" smtClean="0">
                <a:solidFill>
                  <a:srgbClr val="FFFF00"/>
                </a:solidFill>
              </a:rPr>
              <a:t>音</a:t>
            </a:r>
            <a:r>
              <a:rPr lang="en-US" altLang="zh-TW" sz="2800" dirty="0" smtClean="0">
                <a:solidFill>
                  <a:srgbClr val="FFFF00"/>
                </a:solidFill>
              </a:rPr>
              <a:t>:</a:t>
            </a:r>
            <a:r>
              <a:rPr lang="zh-TW" altLang="en-US" sz="2800" b="1" dirty="0">
                <a:solidFill>
                  <a:srgbClr val="FFFF00"/>
                </a:solidFill>
              </a:rPr>
              <a:t>該</a:t>
            </a:r>
            <a:r>
              <a:rPr lang="zh-TW" altLang="en-US" sz="2800" b="1" dirty="0" smtClean="0">
                <a:solidFill>
                  <a:srgbClr val="FFFF00"/>
                </a:solidFill>
              </a:rPr>
              <a:t>撒重</a:t>
            </a:r>
            <a:r>
              <a:rPr lang="zh-TW" altLang="en-US" sz="2800" b="1" dirty="0">
                <a:solidFill>
                  <a:srgbClr val="FFFF00"/>
                </a:solidFill>
              </a:rPr>
              <a:t>音</a:t>
            </a:r>
            <a:endParaRPr lang="en-US" sz="2800" dirty="0">
              <a:solidFill>
                <a:srgbClr val="FFFF00"/>
              </a:solidFill>
            </a:endParaRPr>
          </a:p>
          <a:p>
            <a:pPr lvl="0" algn="ctr" eaLnBrk="0" hangingPunct="0">
              <a:tabLst>
                <a:tab pos="4895850" algn="l"/>
              </a:tabLst>
            </a:pPr>
            <a:r>
              <a:rPr lang="en-US" sz="2800" b="1" dirty="0">
                <a:solidFill>
                  <a:srgbClr val="FFFF00"/>
                </a:solidFill>
              </a:rPr>
              <a:t>Genesis </a:t>
            </a:r>
            <a:r>
              <a:rPr lang="en-US" sz="2800" b="1" dirty="0" smtClean="0">
                <a:solidFill>
                  <a:srgbClr val="FFFF00"/>
                </a:solidFill>
              </a:rPr>
              <a:t>46:8-13 </a:t>
            </a:r>
            <a:r>
              <a:rPr kumimoji="0" lang="zh-TW" altLang="en-US" sz="28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a:t>
            </a:r>
            <a:r>
              <a:rPr lang="zh-TW" altLang="en-US" sz="2800" b="1" dirty="0">
                <a:solidFill>
                  <a:srgbClr val="FFFF00"/>
                </a:solidFill>
              </a:rPr>
              <a:t>創世記</a:t>
            </a:r>
            <a:r>
              <a:rPr lang="en-US" sz="2800" b="1" dirty="0">
                <a:solidFill>
                  <a:srgbClr val="FFFF00"/>
                </a:solidFill>
              </a:rPr>
              <a:t> </a:t>
            </a:r>
            <a:r>
              <a:rPr lang="en-US" sz="2800" b="1" dirty="0" smtClean="0">
                <a:solidFill>
                  <a:srgbClr val="FFFF00"/>
                </a:solidFill>
              </a:rPr>
              <a:t>46:8-13</a:t>
            </a:r>
            <a:r>
              <a:rPr kumimoji="0" lang="en-US" altLang="zh-TW" sz="28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a:t>
            </a:r>
            <a:endParaRPr kumimoji="0" lang="zh-TW" altLang="en-US" sz="2800" b="1" i="0" u="none" strike="noStrike" cap="none" normalizeH="0" baseline="0" dirty="0" smtClean="0">
              <a:ln>
                <a:noFill/>
              </a:ln>
              <a:solidFill>
                <a:srgbClr val="FFFF00"/>
              </a:solidFill>
              <a:effectLst/>
              <a:cs typeface="Arial" pitchFamily="34" charset="0"/>
            </a:endParaRPr>
          </a:p>
        </p:txBody>
      </p:sp>
    </p:spTree>
    <p:extLst>
      <p:ext uri="{BB962C8B-B14F-4D97-AF65-F5344CB8AC3E}">
        <p14:creationId xmlns:p14="http://schemas.microsoft.com/office/powerpoint/2010/main" val="33115010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748" y="1124744"/>
            <a:ext cx="11953328" cy="5447645"/>
          </a:xfrm>
          <a:prstGeom prst="rect">
            <a:avLst/>
          </a:prstGeom>
          <a:solidFill>
            <a:srgbClr val="002060"/>
          </a:solidFill>
        </p:spPr>
        <p:txBody>
          <a:bodyPr wrap="square">
            <a:spAutoFit/>
          </a:bodyPr>
          <a:lstStyle/>
          <a:p>
            <a:pPr algn="ctr" rtl="1"/>
            <a:r>
              <a:rPr lang="en-US" sz="4400" dirty="0" smtClean="0">
                <a:solidFill>
                  <a:schemeClr val="bg1"/>
                </a:solidFill>
              </a:rPr>
              <a:t>‎ </a:t>
            </a:r>
            <a:r>
              <a:rPr lang="en-US" sz="4400" dirty="0">
                <a:solidFill>
                  <a:schemeClr val="bg1"/>
                </a:solidFill>
              </a:rPr>
              <a:t>‎</a:t>
            </a:r>
            <a:r>
              <a:rPr lang="en-US" sz="4400" baseline="30000" dirty="0">
                <a:solidFill>
                  <a:srgbClr val="FFFF00"/>
                </a:solidFill>
              </a:rPr>
              <a:t>8 </a:t>
            </a:r>
            <a:r>
              <a:rPr lang="he-IL" sz="4400" dirty="0">
                <a:solidFill>
                  <a:schemeClr val="bg1"/>
                </a:solidFill>
              </a:rPr>
              <a:t>וְאֵ֙לֶּה שְׁמ֧וֹת </a:t>
            </a:r>
            <a:r>
              <a:rPr lang="he-IL" sz="4400" dirty="0" smtClean="0">
                <a:solidFill>
                  <a:schemeClr val="bg1"/>
                </a:solidFill>
              </a:rPr>
              <a:t>בְּנֵֽי־יִשְׂרָאֵ֛ל</a:t>
            </a:r>
            <a:endParaRPr lang="en-US" sz="4400" dirty="0" smtClean="0">
              <a:solidFill>
                <a:schemeClr val="bg1"/>
              </a:solidFill>
            </a:endParaRPr>
          </a:p>
          <a:p>
            <a:pPr algn="ctr" rtl="1"/>
            <a:r>
              <a:rPr lang="en-US" sz="4400" dirty="0" smtClean="0">
                <a:solidFill>
                  <a:schemeClr val="bg1"/>
                </a:solidFill>
              </a:rPr>
              <a:t>      </a:t>
            </a:r>
            <a:r>
              <a:rPr lang="he-IL" sz="4400" dirty="0" smtClean="0">
                <a:solidFill>
                  <a:schemeClr val="bg1"/>
                </a:solidFill>
              </a:rPr>
              <a:t> הַבָּאִ֥ים </a:t>
            </a:r>
            <a:r>
              <a:rPr lang="he-IL" sz="4400" dirty="0" smtClean="0">
                <a:solidFill>
                  <a:srgbClr val="FFFF00"/>
                </a:solidFill>
              </a:rPr>
              <a:t>מִצְרַ֖יְמָה</a:t>
            </a:r>
            <a:r>
              <a:rPr lang="he-IL" sz="4400" dirty="0" smtClean="0">
                <a:solidFill>
                  <a:schemeClr val="bg1"/>
                </a:solidFill>
              </a:rPr>
              <a:t> יַעֲקֹ֣ב </a:t>
            </a:r>
            <a:r>
              <a:rPr lang="he-IL" sz="4400" dirty="0" smtClean="0">
                <a:solidFill>
                  <a:srgbClr val="FFFF00"/>
                </a:solidFill>
              </a:rPr>
              <a:t>וּבָנָ֑יו</a:t>
            </a:r>
            <a:r>
              <a:rPr lang="he-IL" sz="4400" dirty="0" smtClean="0">
                <a:solidFill>
                  <a:schemeClr val="bg1"/>
                </a:solidFill>
              </a:rPr>
              <a:t> בְּכֹ֥ר</a:t>
            </a:r>
            <a:r>
              <a:rPr lang="he-IL" sz="4400" dirty="0" smtClean="0">
                <a:solidFill>
                  <a:srgbClr val="FFFF00"/>
                </a:solidFill>
              </a:rPr>
              <a:t> </a:t>
            </a:r>
            <a:r>
              <a:rPr lang="he-IL" sz="4400" dirty="0">
                <a:solidFill>
                  <a:srgbClr val="FFFF00"/>
                </a:solidFill>
              </a:rPr>
              <a:t>יַעֲקֹ֖ב רְאוּבֵֽן</a:t>
            </a:r>
            <a:r>
              <a:rPr lang="he-IL" sz="4400" dirty="0" smtClean="0">
                <a:solidFill>
                  <a:srgbClr val="FFFF00"/>
                </a:solidFill>
              </a:rPr>
              <a:t>׃</a:t>
            </a:r>
            <a:endParaRPr lang="en-US" sz="4400" dirty="0" smtClean="0">
              <a:solidFill>
                <a:srgbClr val="FFFF00"/>
              </a:solidFill>
            </a:endParaRPr>
          </a:p>
          <a:p>
            <a:pPr algn="ctr" rtl="1"/>
            <a:r>
              <a:rPr lang="en-US" sz="4400" baseline="30000" dirty="0" smtClean="0">
                <a:solidFill>
                  <a:schemeClr val="bg1"/>
                </a:solidFill>
              </a:rPr>
              <a:t> </a:t>
            </a:r>
            <a:r>
              <a:rPr lang="en-US" sz="4400" baseline="30000" dirty="0" smtClean="0">
                <a:solidFill>
                  <a:srgbClr val="FFFF00"/>
                </a:solidFill>
              </a:rPr>
              <a:t> 9 </a:t>
            </a:r>
            <a:r>
              <a:rPr lang="he-IL" sz="4400" dirty="0">
                <a:solidFill>
                  <a:srgbClr val="FFFF00"/>
                </a:solidFill>
              </a:rPr>
              <a:t>וּבְנֵ֖י</a:t>
            </a:r>
            <a:r>
              <a:rPr lang="he-IL" sz="4400" dirty="0">
                <a:solidFill>
                  <a:schemeClr val="bg1"/>
                </a:solidFill>
              </a:rPr>
              <a:t> </a:t>
            </a:r>
            <a:r>
              <a:rPr lang="he-IL" sz="4400" dirty="0">
                <a:solidFill>
                  <a:srgbClr val="FFFF00"/>
                </a:solidFill>
              </a:rPr>
              <a:t>רְאוּבֵ֑ן</a:t>
            </a:r>
            <a:r>
              <a:rPr lang="he-IL" sz="4400" dirty="0">
                <a:solidFill>
                  <a:schemeClr val="bg1"/>
                </a:solidFill>
              </a:rPr>
              <a:t> חֲנ֥וֹךְ</a:t>
            </a:r>
            <a:r>
              <a:rPr lang="he-IL" sz="4400" dirty="0">
                <a:solidFill>
                  <a:srgbClr val="FFFF00"/>
                </a:solidFill>
              </a:rPr>
              <a:t> וּפַלּ֖וּא </a:t>
            </a:r>
            <a:r>
              <a:rPr lang="he-IL" sz="4400" dirty="0">
                <a:solidFill>
                  <a:schemeClr val="bg1"/>
                </a:solidFill>
              </a:rPr>
              <a:t>וְחֶצְר֥וֹן </a:t>
            </a:r>
            <a:r>
              <a:rPr lang="he-IL" sz="4400" dirty="0">
                <a:solidFill>
                  <a:srgbClr val="FFFF00"/>
                </a:solidFill>
              </a:rPr>
              <a:t>וְכַרְמִֽי׃</a:t>
            </a:r>
          </a:p>
          <a:p>
            <a:pPr algn="r" rtl="1"/>
            <a:r>
              <a:rPr lang="en-US" sz="4400" baseline="30000" dirty="0">
                <a:solidFill>
                  <a:schemeClr val="bg1"/>
                </a:solidFill>
              </a:rPr>
              <a:t> </a:t>
            </a:r>
            <a:r>
              <a:rPr lang="en-US" sz="4400" baseline="30000" dirty="0">
                <a:solidFill>
                  <a:srgbClr val="FFFF00"/>
                </a:solidFill>
              </a:rPr>
              <a:t>10</a:t>
            </a:r>
            <a:r>
              <a:rPr lang="en-US" sz="4400" baseline="30000" dirty="0">
                <a:solidFill>
                  <a:schemeClr val="bg1"/>
                </a:solidFill>
              </a:rPr>
              <a:t> </a:t>
            </a:r>
            <a:r>
              <a:rPr lang="he-IL" sz="4000" dirty="0">
                <a:solidFill>
                  <a:schemeClr val="bg1"/>
                </a:solidFill>
              </a:rPr>
              <a:t>וּבְנֵ֣י שִׁמְע֗וֹן יְמוּאֵ֧ל וְיָמִ֛ין</a:t>
            </a:r>
            <a:r>
              <a:rPr lang="he-IL" sz="4000" dirty="0">
                <a:solidFill>
                  <a:srgbClr val="FFFF00"/>
                </a:solidFill>
              </a:rPr>
              <a:t> וְאֹ֖הַד </a:t>
            </a:r>
            <a:r>
              <a:rPr lang="he-IL" sz="4000" dirty="0">
                <a:solidFill>
                  <a:schemeClr val="bg1"/>
                </a:solidFill>
              </a:rPr>
              <a:t>וְיָכִ֣ין </a:t>
            </a:r>
            <a:r>
              <a:rPr lang="he-IL" sz="4000" dirty="0">
                <a:solidFill>
                  <a:srgbClr val="FFFF00"/>
                </a:solidFill>
              </a:rPr>
              <a:t>וְצֹ֑חַר וְשָׁא֖וּל בֶּן־הַֽכְּנַעֲנִֽית׃</a:t>
            </a:r>
          </a:p>
          <a:p>
            <a:pPr algn="ctr" rtl="1"/>
            <a:r>
              <a:rPr lang="en-US" sz="4400" baseline="30000" dirty="0">
                <a:solidFill>
                  <a:schemeClr val="bg1"/>
                </a:solidFill>
              </a:rPr>
              <a:t> </a:t>
            </a:r>
            <a:r>
              <a:rPr lang="en-US" sz="4400" baseline="30000" dirty="0" smtClean="0">
                <a:solidFill>
                  <a:schemeClr val="bg1"/>
                </a:solidFill>
              </a:rPr>
              <a:t>  </a:t>
            </a:r>
            <a:r>
              <a:rPr lang="en-US" sz="4400" baseline="30000" dirty="0" smtClean="0">
                <a:solidFill>
                  <a:srgbClr val="FFFF00"/>
                </a:solidFill>
              </a:rPr>
              <a:t>11</a:t>
            </a:r>
            <a:r>
              <a:rPr lang="en-US" sz="4400" baseline="30000" dirty="0" smtClean="0">
                <a:solidFill>
                  <a:schemeClr val="bg1"/>
                </a:solidFill>
              </a:rPr>
              <a:t> </a:t>
            </a:r>
            <a:r>
              <a:rPr lang="he-IL" sz="4400" dirty="0">
                <a:solidFill>
                  <a:srgbClr val="FFFF00"/>
                </a:solidFill>
              </a:rPr>
              <a:t>וּבְנֵ֖י לֵוִ֑י גֵּרְשׁ֕וֹן קְהָ֖ת וּמְרָרִֽי׃</a:t>
            </a:r>
          </a:p>
          <a:p>
            <a:pPr algn="ctr" rtl="1"/>
            <a:r>
              <a:rPr lang="en-US" sz="4400" baseline="30000" dirty="0">
                <a:solidFill>
                  <a:srgbClr val="FFFF00"/>
                </a:solidFill>
              </a:rPr>
              <a:t> </a:t>
            </a:r>
            <a:r>
              <a:rPr lang="en-US" sz="4400" baseline="30000" dirty="0" smtClean="0">
                <a:solidFill>
                  <a:srgbClr val="FFFF00"/>
                </a:solidFill>
              </a:rPr>
              <a:t>  12</a:t>
            </a:r>
            <a:r>
              <a:rPr lang="en-US" sz="4400" baseline="30000" dirty="0" smtClean="0">
                <a:solidFill>
                  <a:schemeClr val="bg1"/>
                </a:solidFill>
              </a:rPr>
              <a:t> </a:t>
            </a:r>
            <a:r>
              <a:rPr lang="he-IL" sz="4400" dirty="0">
                <a:solidFill>
                  <a:schemeClr val="bg1"/>
                </a:solidFill>
              </a:rPr>
              <a:t>וּבְנֵ֣י יְהוּדָ֗ה עֵ֧ר וְאוֹנָ֛ן </a:t>
            </a:r>
            <a:r>
              <a:rPr lang="he-IL" sz="4400" dirty="0" smtClean="0">
                <a:solidFill>
                  <a:srgbClr val="FFFF00"/>
                </a:solidFill>
              </a:rPr>
              <a:t>וְשֵׁלָ֖ה</a:t>
            </a:r>
            <a:r>
              <a:rPr lang="he-IL" sz="4400" dirty="0" smtClean="0">
                <a:solidFill>
                  <a:schemeClr val="bg1"/>
                </a:solidFill>
              </a:rPr>
              <a:t> </a:t>
            </a:r>
            <a:r>
              <a:rPr lang="he-IL" sz="4400" dirty="0">
                <a:solidFill>
                  <a:schemeClr val="bg1"/>
                </a:solidFill>
              </a:rPr>
              <a:t>וָפֶ֣רֶץ </a:t>
            </a:r>
            <a:r>
              <a:rPr lang="he-IL" sz="4400" dirty="0" smtClean="0">
                <a:solidFill>
                  <a:srgbClr val="FFFF00"/>
                </a:solidFill>
              </a:rPr>
              <a:t>וָזָ֑רַח</a:t>
            </a:r>
            <a:endParaRPr lang="en-US" sz="4400" dirty="0" smtClean="0">
              <a:solidFill>
                <a:srgbClr val="FFFF00"/>
              </a:solidFill>
            </a:endParaRPr>
          </a:p>
          <a:p>
            <a:pPr algn="ctr" rtl="1"/>
            <a:r>
              <a:rPr lang="he-IL" sz="4400" dirty="0" smtClean="0">
                <a:solidFill>
                  <a:schemeClr val="bg1"/>
                </a:solidFill>
              </a:rPr>
              <a:t> </a:t>
            </a:r>
            <a:r>
              <a:rPr lang="he-IL" sz="4400" dirty="0">
                <a:solidFill>
                  <a:schemeClr val="bg1"/>
                </a:solidFill>
              </a:rPr>
              <a:t>וַיָּ֙מָת עֵ֤ר וְאוֹנָן֙ בְּאֶ֣רֶץ </a:t>
            </a:r>
            <a:r>
              <a:rPr lang="he-IL" sz="4400" dirty="0">
                <a:solidFill>
                  <a:srgbClr val="FFFF00"/>
                </a:solidFill>
              </a:rPr>
              <a:t>כְּנַ֔עַן</a:t>
            </a:r>
            <a:r>
              <a:rPr lang="he-IL" sz="4400" dirty="0">
                <a:solidFill>
                  <a:schemeClr val="bg1"/>
                </a:solidFill>
              </a:rPr>
              <a:t> וַיִּהְי֥וּ </a:t>
            </a:r>
            <a:r>
              <a:rPr lang="he-IL" sz="4400" dirty="0">
                <a:solidFill>
                  <a:srgbClr val="FFFF00"/>
                </a:solidFill>
              </a:rPr>
              <a:t>בְנֵי־פֶ֖רֶץ</a:t>
            </a:r>
            <a:r>
              <a:rPr lang="he-IL" sz="4400" dirty="0">
                <a:solidFill>
                  <a:schemeClr val="bg1"/>
                </a:solidFill>
              </a:rPr>
              <a:t> חֶצְר֥וֹן </a:t>
            </a:r>
            <a:r>
              <a:rPr lang="he-IL" sz="4400" dirty="0">
                <a:solidFill>
                  <a:srgbClr val="FFFF00"/>
                </a:solidFill>
              </a:rPr>
              <a:t>וְחָמֽוּל</a:t>
            </a:r>
            <a:r>
              <a:rPr lang="he-IL" sz="4400" dirty="0" smtClean="0">
                <a:solidFill>
                  <a:srgbClr val="FFFF00"/>
                </a:solidFill>
              </a:rPr>
              <a:t>׃</a:t>
            </a:r>
            <a:endParaRPr lang="en-US" sz="4400" dirty="0" smtClean="0">
              <a:solidFill>
                <a:srgbClr val="FFFF00"/>
              </a:solidFill>
            </a:endParaRPr>
          </a:p>
          <a:p>
            <a:pPr algn="ctr" rtl="1"/>
            <a:r>
              <a:rPr lang="en-US" sz="4400" dirty="0" smtClean="0">
                <a:solidFill>
                  <a:srgbClr val="FFFF00"/>
                </a:solidFill>
              </a:rPr>
              <a:t>‎  </a:t>
            </a:r>
            <a:r>
              <a:rPr lang="en-US" sz="4400" baseline="30000" dirty="0" smtClean="0">
                <a:solidFill>
                  <a:srgbClr val="FFFF00"/>
                </a:solidFill>
              </a:rPr>
              <a:t>13 </a:t>
            </a:r>
            <a:r>
              <a:rPr lang="he-IL" sz="4400" dirty="0">
                <a:solidFill>
                  <a:srgbClr val="FFFF00"/>
                </a:solidFill>
              </a:rPr>
              <a:t>וּבְנֵ֖י יִשָׂשכָ֑ר</a:t>
            </a:r>
            <a:r>
              <a:rPr lang="he-IL" sz="4400" dirty="0">
                <a:solidFill>
                  <a:schemeClr val="bg1"/>
                </a:solidFill>
              </a:rPr>
              <a:t> תּוֹלָ֥ע</a:t>
            </a:r>
            <a:r>
              <a:rPr lang="he-IL" sz="4400" dirty="0">
                <a:solidFill>
                  <a:srgbClr val="FFFF00"/>
                </a:solidFill>
              </a:rPr>
              <a:t> וּפֻוָּ֖ה </a:t>
            </a:r>
            <a:r>
              <a:rPr lang="he-IL" sz="4400" dirty="0">
                <a:solidFill>
                  <a:schemeClr val="bg1"/>
                </a:solidFill>
              </a:rPr>
              <a:t>וְי֥וֹב </a:t>
            </a:r>
            <a:r>
              <a:rPr lang="he-IL" sz="4400" dirty="0">
                <a:solidFill>
                  <a:srgbClr val="FFFF00"/>
                </a:solidFill>
              </a:rPr>
              <a:t>וְשִׁמְרֽוֹן׃ </a:t>
            </a:r>
          </a:p>
        </p:txBody>
      </p:sp>
      <p:sp>
        <p:nvSpPr>
          <p:cNvPr id="4" name="Rectangle 2"/>
          <p:cNvSpPr>
            <a:spLocks noChangeArrowheads="1"/>
          </p:cNvSpPr>
          <p:nvPr/>
        </p:nvSpPr>
        <p:spPr bwMode="auto">
          <a:xfrm>
            <a:off x="0" y="37610"/>
            <a:ext cx="10009112" cy="954107"/>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r>
              <a:rPr lang="en-US" sz="2800" i="1" dirty="0" smtClean="0">
                <a:solidFill>
                  <a:srgbClr val="FFFF00"/>
                </a:solidFill>
              </a:rPr>
              <a:t>Disjunctive </a:t>
            </a:r>
            <a:r>
              <a:rPr lang="en-US" sz="2800" b="1" dirty="0" smtClean="0">
                <a:solidFill>
                  <a:srgbClr val="FFFF00"/>
                </a:solidFill>
              </a:rPr>
              <a:t>Accent</a:t>
            </a:r>
            <a:r>
              <a:rPr lang="en-US" altLang="zh-TW" sz="2800" b="1" dirty="0" smtClean="0">
                <a:solidFill>
                  <a:srgbClr val="FFFF00"/>
                </a:solidFill>
              </a:rPr>
              <a:t>:</a:t>
            </a:r>
            <a:r>
              <a:rPr lang="zh-TW" altLang="en-US" sz="2800" b="1" dirty="0" smtClean="0">
                <a:solidFill>
                  <a:srgbClr val="FFFF00"/>
                </a:solidFill>
              </a:rPr>
              <a:t> </a:t>
            </a:r>
            <a:r>
              <a:rPr lang="en-US" sz="2800" b="1" dirty="0" smtClean="0">
                <a:solidFill>
                  <a:srgbClr val="FFFF00"/>
                </a:solidFill>
              </a:rPr>
              <a:t>Caesar</a:t>
            </a:r>
            <a:r>
              <a:rPr lang="zh-TW" altLang="en-US" sz="2800" b="1" dirty="0" smtClean="0">
                <a:solidFill>
                  <a:srgbClr val="FFFF00"/>
                </a:solidFill>
              </a:rPr>
              <a:t> </a:t>
            </a:r>
            <a:r>
              <a:rPr lang="en-US" altLang="zh-TW" sz="2800" b="1" dirty="0" smtClean="0">
                <a:solidFill>
                  <a:srgbClr val="FFFF00"/>
                </a:solidFill>
              </a:rPr>
              <a:t>&amp; King </a:t>
            </a:r>
            <a:r>
              <a:rPr lang="zh-TW" altLang="en-US" sz="2800" dirty="0" smtClean="0">
                <a:solidFill>
                  <a:srgbClr val="FFFF00"/>
                </a:solidFill>
              </a:rPr>
              <a:t>分</a:t>
            </a:r>
            <a:r>
              <a:rPr lang="zh-TW" altLang="en-US" sz="2800" dirty="0">
                <a:solidFill>
                  <a:srgbClr val="FFFF00"/>
                </a:solidFill>
              </a:rPr>
              <a:t>斷重</a:t>
            </a:r>
            <a:r>
              <a:rPr lang="zh-TW" altLang="en-US" sz="2800" dirty="0" smtClean="0">
                <a:solidFill>
                  <a:srgbClr val="FFFF00"/>
                </a:solidFill>
              </a:rPr>
              <a:t>音</a:t>
            </a:r>
            <a:r>
              <a:rPr lang="en-US" altLang="zh-TW" sz="2800" dirty="0" smtClean="0">
                <a:solidFill>
                  <a:srgbClr val="FFFF00"/>
                </a:solidFill>
              </a:rPr>
              <a:t>:</a:t>
            </a:r>
            <a:r>
              <a:rPr lang="zh-TW" altLang="en-US" sz="2800" b="1" dirty="0">
                <a:solidFill>
                  <a:srgbClr val="FFFF00"/>
                </a:solidFill>
              </a:rPr>
              <a:t>該</a:t>
            </a:r>
            <a:r>
              <a:rPr lang="zh-TW" altLang="en-US" sz="2800" b="1" dirty="0" smtClean="0">
                <a:solidFill>
                  <a:srgbClr val="FFFF00"/>
                </a:solidFill>
              </a:rPr>
              <a:t>撒</a:t>
            </a:r>
            <a:r>
              <a:rPr lang="zh-CN" altLang="en-US" sz="2800" b="1" dirty="0" smtClean="0">
                <a:solidFill>
                  <a:srgbClr val="FFFF00"/>
                </a:solidFill>
              </a:rPr>
              <a:t>和</a:t>
            </a:r>
            <a:r>
              <a:rPr lang="zh-TW" altLang="en-US" sz="2800" b="1" dirty="0" smtClean="0">
                <a:solidFill>
                  <a:srgbClr val="FFFF00"/>
                </a:solidFill>
              </a:rPr>
              <a:t>國</a:t>
            </a:r>
            <a:r>
              <a:rPr lang="zh-TW" altLang="en-US" sz="2800" b="1" dirty="0">
                <a:solidFill>
                  <a:srgbClr val="FFFF00"/>
                </a:solidFill>
              </a:rPr>
              <a:t>王重音</a:t>
            </a:r>
            <a:endParaRPr lang="en-US" sz="2800" dirty="0">
              <a:solidFill>
                <a:srgbClr val="FFFF00"/>
              </a:solidFill>
            </a:endParaRPr>
          </a:p>
          <a:p>
            <a:pPr lvl="0" algn="ctr" eaLnBrk="0" hangingPunct="0">
              <a:tabLst>
                <a:tab pos="4895850" algn="l"/>
              </a:tabLst>
            </a:pPr>
            <a:r>
              <a:rPr lang="en-US" sz="2800" b="1" dirty="0">
                <a:solidFill>
                  <a:srgbClr val="FFFF00"/>
                </a:solidFill>
              </a:rPr>
              <a:t>Genesis </a:t>
            </a:r>
            <a:r>
              <a:rPr lang="en-US" sz="2800" b="1" dirty="0" smtClean="0">
                <a:solidFill>
                  <a:srgbClr val="FFFF00"/>
                </a:solidFill>
              </a:rPr>
              <a:t>46:8-13 </a:t>
            </a:r>
            <a:r>
              <a:rPr kumimoji="0" lang="zh-TW" altLang="en-US" sz="28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a:t>
            </a:r>
            <a:r>
              <a:rPr lang="zh-TW" altLang="en-US" sz="2800" b="1" dirty="0">
                <a:solidFill>
                  <a:srgbClr val="FFFF00"/>
                </a:solidFill>
              </a:rPr>
              <a:t>創世記</a:t>
            </a:r>
            <a:r>
              <a:rPr lang="en-US" sz="2800" b="1" dirty="0">
                <a:solidFill>
                  <a:srgbClr val="FFFF00"/>
                </a:solidFill>
              </a:rPr>
              <a:t> </a:t>
            </a:r>
            <a:r>
              <a:rPr lang="en-US" sz="2800" b="1" dirty="0" smtClean="0">
                <a:solidFill>
                  <a:srgbClr val="FFFF00"/>
                </a:solidFill>
              </a:rPr>
              <a:t>46:8-13</a:t>
            </a:r>
            <a:r>
              <a:rPr kumimoji="0" lang="en-US" altLang="zh-TW" sz="28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a:t>
            </a:r>
            <a:endParaRPr kumimoji="0" lang="zh-TW" altLang="en-US" sz="2800" b="1" i="0" u="none" strike="noStrike" cap="none" normalizeH="0" baseline="0" dirty="0" smtClean="0">
              <a:ln>
                <a:noFill/>
              </a:ln>
              <a:solidFill>
                <a:srgbClr val="FFFF00"/>
              </a:solidFill>
              <a:effectLst/>
              <a:cs typeface="Arial" pitchFamily="34" charset="0"/>
            </a:endParaRPr>
          </a:p>
        </p:txBody>
      </p:sp>
    </p:spTree>
    <p:extLst>
      <p:ext uri="{BB962C8B-B14F-4D97-AF65-F5344CB8AC3E}">
        <p14:creationId xmlns:p14="http://schemas.microsoft.com/office/powerpoint/2010/main" val="25013776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748" y="1124744"/>
            <a:ext cx="11953328" cy="5632311"/>
          </a:xfrm>
          <a:prstGeom prst="rect">
            <a:avLst/>
          </a:prstGeom>
          <a:solidFill>
            <a:srgbClr val="002060"/>
          </a:solidFill>
        </p:spPr>
        <p:txBody>
          <a:bodyPr wrap="square">
            <a:spAutoFit/>
          </a:bodyPr>
          <a:lstStyle/>
          <a:p>
            <a:pPr algn="ctr" rtl="1"/>
            <a:r>
              <a:rPr lang="en-US" sz="4200" dirty="0" smtClean="0">
                <a:solidFill>
                  <a:schemeClr val="bg1"/>
                </a:solidFill>
              </a:rPr>
              <a:t>‎ </a:t>
            </a:r>
            <a:r>
              <a:rPr lang="en-US" sz="4200" baseline="30000" dirty="0" smtClean="0">
                <a:solidFill>
                  <a:srgbClr val="FFFF00"/>
                </a:solidFill>
              </a:rPr>
              <a:t>14</a:t>
            </a:r>
            <a:r>
              <a:rPr lang="en-US" sz="4200" baseline="30000" dirty="0" smtClean="0">
                <a:solidFill>
                  <a:schemeClr val="bg1"/>
                </a:solidFill>
              </a:rPr>
              <a:t> </a:t>
            </a:r>
            <a:r>
              <a:rPr lang="he-IL" sz="4200" dirty="0">
                <a:solidFill>
                  <a:schemeClr val="bg1"/>
                </a:solidFill>
              </a:rPr>
              <a:t>וּבְנֵ֖י זְבוּלֻ֑ן סֶ֥רֶד וְאֵל֖וֹן וְיַחְלְאֵֽל</a:t>
            </a:r>
            <a:r>
              <a:rPr lang="he-IL" sz="4200" dirty="0" smtClean="0">
                <a:solidFill>
                  <a:schemeClr val="bg1"/>
                </a:solidFill>
              </a:rPr>
              <a:t>׃</a:t>
            </a:r>
            <a:endParaRPr lang="en-US" sz="4200" dirty="0" smtClean="0">
              <a:solidFill>
                <a:schemeClr val="bg1"/>
              </a:solidFill>
            </a:endParaRPr>
          </a:p>
          <a:p>
            <a:pPr algn="ctr" rtl="1"/>
            <a:r>
              <a:rPr lang="en-US" sz="4200" baseline="30000" dirty="0" smtClean="0">
                <a:solidFill>
                  <a:srgbClr val="FFFF00"/>
                </a:solidFill>
              </a:rPr>
              <a:t>  15      </a:t>
            </a:r>
            <a:r>
              <a:rPr lang="en-US" sz="4200" baseline="30000" dirty="0" smtClean="0">
                <a:solidFill>
                  <a:schemeClr val="bg1"/>
                </a:solidFill>
              </a:rPr>
              <a:t> </a:t>
            </a:r>
            <a:r>
              <a:rPr lang="he-IL" sz="4200" dirty="0" smtClean="0">
                <a:solidFill>
                  <a:schemeClr val="bg1"/>
                </a:solidFill>
              </a:rPr>
              <a:t>אֵ֣לֶּה </a:t>
            </a:r>
            <a:r>
              <a:rPr lang="he-IL" sz="4200" dirty="0">
                <a:solidFill>
                  <a:schemeClr val="bg1"/>
                </a:solidFill>
              </a:rPr>
              <a:t>בְּנֵ֣י לֵאָ֗ה אֲשֶׁ֙ר יָֽלְדָ֤ה לְיַעֲקֹב֙ בְּפַדַּ֣ן </a:t>
            </a:r>
            <a:r>
              <a:rPr lang="he-IL" sz="4200" dirty="0" smtClean="0">
                <a:solidFill>
                  <a:schemeClr val="bg1"/>
                </a:solidFill>
              </a:rPr>
              <a:t>אֲרָ֔ם</a:t>
            </a:r>
            <a:endParaRPr lang="en-US" sz="4200" dirty="0" smtClean="0">
              <a:solidFill>
                <a:schemeClr val="bg1"/>
              </a:solidFill>
            </a:endParaRPr>
          </a:p>
          <a:p>
            <a:pPr algn="ctr" rtl="1"/>
            <a:r>
              <a:rPr lang="he-IL" sz="4200" dirty="0" smtClean="0">
                <a:solidFill>
                  <a:schemeClr val="bg1"/>
                </a:solidFill>
              </a:rPr>
              <a:t> </a:t>
            </a:r>
            <a:r>
              <a:rPr lang="he-IL" sz="4200" dirty="0">
                <a:solidFill>
                  <a:schemeClr val="bg1"/>
                </a:solidFill>
              </a:rPr>
              <a:t>וְאֵ֖ת דִּינָ֣ה בִתּ֑וֹ כָּל־נֶ֧פֶשׁ בָּנָ֛יו וּבְנוֹתָ֖יו שְׁלֹשִׁ֥ים וְשָׁלֹֽשׁ׃</a:t>
            </a:r>
          </a:p>
          <a:p>
            <a:pPr algn="ctr" rtl="1"/>
            <a:r>
              <a:rPr lang="en-US" sz="4200" baseline="30000" dirty="0">
                <a:solidFill>
                  <a:schemeClr val="bg1"/>
                </a:solidFill>
              </a:rPr>
              <a:t> </a:t>
            </a:r>
            <a:r>
              <a:rPr lang="en-US" sz="4200" baseline="30000" dirty="0" smtClean="0">
                <a:solidFill>
                  <a:schemeClr val="bg1"/>
                </a:solidFill>
              </a:rPr>
              <a:t> </a:t>
            </a:r>
            <a:r>
              <a:rPr lang="en-US" sz="4200" baseline="30000" dirty="0" smtClean="0">
                <a:solidFill>
                  <a:srgbClr val="FFFF00"/>
                </a:solidFill>
              </a:rPr>
              <a:t>16</a:t>
            </a:r>
            <a:r>
              <a:rPr lang="en-US" sz="4200" baseline="30000" dirty="0" smtClean="0">
                <a:solidFill>
                  <a:schemeClr val="bg1"/>
                </a:solidFill>
              </a:rPr>
              <a:t> </a:t>
            </a:r>
            <a:r>
              <a:rPr lang="he-IL" sz="4200" dirty="0">
                <a:solidFill>
                  <a:schemeClr val="bg1"/>
                </a:solidFill>
              </a:rPr>
              <a:t>וּבְנֵ֣י גָ֔ד צִפְי֥וֹן וְחַגִּ֖י שׁוּנִ֣י וְאֶצְבֹּ֑ן עֵרִ֥י וַֽאֲרוֹדִ֖י וְאַרְאֵלִֽי׃</a:t>
            </a:r>
          </a:p>
          <a:p>
            <a:pPr algn="ctr" rtl="1"/>
            <a:r>
              <a:rPr lang="en-US" sz="4200" baseline="30000" dirty="0">
                <a:solidFill>
                  <a:schemeClr val="bg1"/>
                </a:solidFill>
              </a:rPr>
              <a:t> </a:t>
            </a:r>
            <a:r>
              <a:rPr lang="en-US" sz="4200" baseline="30000" dirty="0" smtClean="0">
                <a:solidFill>
                  <a:schemeClr val="bg1"/>
                </a:solidFill>
              </a:rPr>
              <a:t> </a:t>
            </a:r>
            <a:r>
              <a:rPr lang="en-US" sz="4200" baseline="30000" dirty="0" smtClean="0">
                <a:solidFill>
                  <a:srgbClr val="FFFF00"/>
                </a:solidFill>
              </a:rPr>
              <a:t>17</a:t>
            </a:r>
            <a:r>
              <a:rPr lang="en-US" sz="4200" baseline="30000" dirty="0" smtClean="0">
                <a:solidFill>
                  <a:schemeClr val="bg1"/>
                </a:solidFill>
              </a:rPr>
              <a:t> </a:t>
            </a:r>
            <a:r>
              <a:rPr lang="he-IL" sz="4200" dirty="0">
                <a:solidFill>
                  <a:schemeClr val="bg1"/>
                </a:solidFill>
              </a:rPr>
              <a:t>וּבְנֵ֣י אָשֵׁ֗ר יִמְנָ֧ה וְיִשְׁוָ֛ה וְיִשְׁוִ֥י וּבְרִיעָ֖ה וְשֶׂ֣רַח אֲחֹתָ֑ם וּבְנֵ֣י בְרִיעָ֔ה חֶ֖בֶר וּמַלְכִּיאֵֽל</a:t>
            </a:r>
            <a:r>
              <a:rPr lang="he-IL" sz="4200" dirty="0" smtClean="0">
                <a:solidFill>
                  <a:schemeClr val="bg1"/>
                </a:solidFill>
              </a:rPr>
              <a:t>׃</a:t>
            </a:r>
            <a:r>
              <a:rPr lang="en-US" sz="4200" baseline="30000" dirty="0" smtClean="0">
                <a:solidFill>
                  <a:schemeClr val="bg1"/>
                </a:solidFill>
              </a:rPr>
              <a:t>  </a:t>
            </a:r>
            <a:r>
              <a:rPr lang="en-US" sz="4200" baseline="30000" dirty="0" smtClean="0">
                <a:solidFill>
                  <a:srgbClr val="FFFF00"/>
                </a:solidFill>
              </a:rPr>
              <a:t>18          </a:t>
            </a:r>
            <a:r>
              <a:rPr lang="he-IL" sz="4200" dirty="0" smtClean="0">
                <a:solidFill>
                  <a:schemeClr val="bg1"/>
                </a:solidFill>
              </a:rPr>
              <a:t>אֵ֚לֶּה בְּנֵ֣י זִלְפָּ֔ה אֲשֶׁר־נָתַ֥ן לָבָ֖ן לְלֵאָ֣ה בִתּ֑וֹ וַתֵּ֤לֶד אֶת־אֵ֙לֶּה֙ לְיַעֲקֹ֔ב שֵׁ֥שׁ עֶשְׂרֵ֖ה נָֽפֶשׁ׃</a:t>
            </a:r>
          </a:p>
          <a:p>
            <a:pPr algn="ctr" rtl="1"/>
            <a:r>
              <a:rPr lang="en-US" sz="4200" baseline="30000" dirty="0" smtClean="0">
                <a:solidFill>
                  <a:schemeClr val="bg1"/>
                </a:solidFill>
              </a:rPr>
              <a:t>   </a:t>
            </a:r>
            <a:r>
              <a:rPr lang="en-US" sz="4200" baseline="30000" dirty="0" smtClean="0">
                <a:solidFill>
                  <a:srgbClr val="FFFF00"/>
                </a:solidFill>
              </a:rPr>
              <a:t>19</a:t>
            </a:r>
            <a:r>
              <a:rPr lang="en-US" sz="4200" baseline="30000" dirty="0" smtClean="0">
                <a:solidFill>
                  <a:schemeClr val="bg1"/>
                </a:solidFill>
              </a:rPr>
              <a:t> </a:t>
            </a:r>
            <a:r>
              <a:rPr lang="he-IL" sz="4200" dirty="0">
                <a:solidFill>
                  <a:schemeClr val="bg1"/>
                </a:solidFill>
              </a:rPr>
              <a:t>בְּנֵ֤י רָחֵל֙ אֵ֣שֶׁת יַֽעֲקֹ֔ב יוֹסֵ֖ף וּבִנְיָמִֽן׃</a:t>
            </a:r>
          </a:p>
          <a:p>
            <a:pPr rtl="1"/>
            <a:endParaRPr lang="en-US" sz="1200" dirty="0" smtClean="0">
              <a:solidFill>
                <a:schemeClr val="bg1"/>
              </a:solidFill>
            </a:endParaRPr>
          </a:p>
          <a:p>
            <a:pPr rtl="1"/>
            <a:endParaRPr lang="he-IL" sz="1200" dirty="0">
              <a:solidFill>
                <a:schemeClr val="bg1"/>
              </a:solidFill>
            </a:endParaRPr>
          </a:p>
        </p:txBody>
      </p:sp>
      <p:sp>
        <p:nvSpPr>
          <p:cNvPr id="4" name="Rectangle 2"/>
          <p:cNvSpPr>
            <a:spLocks noChangeArrowheads="1"/>
          </p:cNvSpPr>
          <p:nvPr/>
        </p:nvSpPr>
        <p:spPr bwMode="auto">
          <a:xfrm>
            <a:off x="0" y="37610"/>
            <a:ext cx="10009112" cy="954107"/>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r>
              <a:rPr lang="en-US" sz="2800" i="1" dirty="0" smtClean="0">
                <a:solidFill>
                  <a:srgbClr val="FFFF00"/>
                </a:solidFill>
              </a:rPr>
              <a:t>Disjunctive </a:t>
            </a:r>
            <a:r>
              <a:rPr lang="en-US" sz="2800" b="1" dirty="0" smtClean="0">
                <a:solidFill>
                  <a:srgbClr val="FFFF00"/>
                </a:solidFill>
              </a:rPr>
              <a:t>Accent</a:t>
            </a:r>
            <a:r>
              <a:rPr lang="en-US" altLang="zh-TW" sz="2800" b="1" dirty="0" smtClean="0">
                <a:solidFill>
                  <a:srgbClr val="FFFF00"/>
                </a:solidFill>
              </a:rPr>
              <a:t>:</a:t>
            </a:r>
            <a:r>
              <a:rPr lang="zh-TW" altLang="en-US" sz="2800" b="1" dirty="0" smtClean="0">
                <a:solidFill>
                  <a:srgbClr val="FFFF00"/>
                </a:solidFill>
              </a:rPr>
              <a:t> </a:t>
            </a:r>
            <a:r>
              <a:rPr lang="en-US" sz="2800" b="1" dirty="0" smtClean="0">
                <a:solidFill>
                  <a:srgbClr val="FFFF00"/>
                </a:solidFill>
              </a:rPr>
              <a:t>Caesar</a:t>
            </a:r>
            <a:r>
              <a:rPr lang="zh-TW" altLang="en-US" sz="2800" b="1" dirty="0" smtClean="0">
                <a:solidFill>
                  <a:srgbClr val="FFFF00"/>
                </a:solidFill>
              </a:rPr>
              <a:t> </a:t>
            </a:r>
            <a:r>
              <a:rPr lang="en-US" altLang="zh-TW" sz="2800" b="1" dirty="0" smtClean="0">
                <a:solidFill>
                  <a:srgbClr val="FFFF00"/>
                </a:solidFill>
              </a:rPr>
              <a:t>&amp; King </a:t>
            </a:r>
            <a:r>
              <a:rPr lang="zh-TW" altLang="en-US" sz="2800" dirty="0" smtClean="0">
                <a:solidFill>
                  <a:srgbClr val="FFFF00"/>
                </a:solidFill>
              </a:rPr>
              <a:t>分</a:t>
            </a:r>
            <a:r>
              <a:rPr lang="zh-TW" altLang="en-US" sz="2800" dirty="0">
                <a:solidFill>
                  <a:srgbClr val="FFFF00"/>
                </a:solidFill>
              </a:rPr>
              <a:t>斷重</a:t>
            </a:r>
            <a:r>
              <a:rPr lang="zh-TW" altLang="en-US" sz="2800" dirty="0" smtClean="0">
                <a:solidFill>
                  <a:srgbClr val="FFFF00"/>
                </a:solidFill>
              </a:rPr>
              <a:t>音</a:t>
            </a:r>
            <a:r>
              <a:rPr lang="en-US" altLang="zh-TW" sz="2800" dirty="0" smtClean="0">
                <a:solidFill>
                  <a:srgbClr val="FFFF00"/>
                </a:solidFill>
              </a:rPr>
              <a:t>:</a:t>
            </a:r>
            <a:r>
              <a:rPr lang="zh-TW" altLang="en-US" sz="2800" b="1" dirty="0">
                <a:solidFill>
                  <a:srgbClr val="FFFF00"/>
                </a:solidFill>
              </a:rPr>
              <a:t>該</a:t>
            </a:r>
            <a:r>
              <a:rPr lang="zh-TW" altLang="en-US" sz="2800" b="1" dirty="0" smtClean="0">
                <a:solidFill>
                  <a:srgbClr val="FFFF00"/>
                </a:solidFill>
              </a:rPr>
              <a:t>撒</a:t>
            </a:r>
            <a:r>
              <a:rPr lang="zh-CN" altLang="en-US" sz="2800" b="1" dirty="0" smtClean="0">
                <a:solidFill>
                  <a:srgbClr val="FFFF00"/>
                </a:solidFill>
              </a:rPr>
              <a:t>和</a:t>
            </a:r>
            <a:r>
              <a:rPr lang="zh-TW" altLang="en-US" sz="2800" b="1" dirty="0" smtClean="0">
                <a:solidFill>
                  <a:srgbClr val="FFFF00"/>
                </a:solidFill>
              </a:rPr>
              <a:t>國</a:t>
            </a:r>
            <a:r>
              <a:rPr lang="zh-TW" altLang="en-US" sz="2800" b="1" dirty="0">
                <a:solidFill>
                  <a:srgbClr val="FFFF00"/>
                </a:solidFill>
              </a:rPr>
              <a:t>王重音</a:t>
            </a:r>
            <a:endParaRPr lang="en-US" sz="2800" dirty="0">
              <a:solidFill>
                <a:srgbClr val="FFFF00"/>
              </a:solidFill>
            </a:endParaRPr>
          </a:p>
          <a:p>
            <a:pPr lvl="0" algn="ctr" eaLnBrk="0" hangingPunct="0">
              <a:tabLst>
                <a:tab pos="4895850" algn="l"/>
              </a:tabLst>
            </a:pPr>
            <a:r>
              <a:rPr lang="en-US" sz="2800" b="1" dirty="0">
                <a:solidFill>
                  <a:srgbClr val="FFFF00"/>
                </a:solidFill>
              </a:rPr>
              <a:t>Genesis </a:t>
            </a:r>
            <a:r>
              <a:rPr lang="en-US" sz="2800" b="1" dirty="0" smtClean="0">
                <a:solidFill>
                  <a:srgbClr val="FFFF00"/>
                </a:solidFill>
              </a:rPr>
              <a:t>46:14-19 </a:t>
            </a:r>
            <a:r>
              <a:rPr kumimoji="0" lang="zh-TW" altLang="en-US" sz="28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a:t>
            </a:r>
            <a:r>
              <a:rPr lang="zh-TW" altLang="en-US" sz="2800" b="1" dirty="0">
                <a:solidFill>
                  <a:srgbClr val="FFFF00"/>
                </a:solidFill>
              </a:rPr>
              <a:t>創世記</a:t>
            </a:r>
            <a:r>
              <a:rPr lang="en-US" sz="2800" b="1" dirty="0">
                <a:solidFill>
                  <a:srgbClr val="FFFF00"/>
                </a:solidFill>
              </a:rPr>
              <a:t> </a:t>
            </a:r>
            <a:r>
              <a:rPr lang="en-US" sz="2800" b="1" dirty="0" smtClean="0">
                <a:solidFill>
                  <a:srgbClr val="FFFF00"/>
                </a:solidFill>
              </a:rPr>
              <a:t>46:14-19</a:t>
            </a:r>
            <a:r>
              <a:rPr kumimoji="0" lang="en-US" altLang="zh-TW" sz="28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a:t>
            </a:r>
            <a:endParaRPr kumimoji="0" lang="zh-TW" altLang="en-US" sz="2800" b="1" i="0" u="none" strike="noStrike" cap="none" normalizeH="0" baseline="0" dirty="0" smtClean="0">
              <a:ln>
                <a:noFill/>
              </a:ln>
              <a:solidFill>
                <a:srgbClr val="FFFF00"/>
              </a:solidFill>
              <a:effectLst/>
              <a:cs typeface="Arial" pitchFamily="34" charset="0"/>
            </a:endParaRPr>
          </a:p>
        </p:txBody>
      </p:sp>
    </p:spTree>
    <p:extLst>
      <p:ext uri="{BB962C8B-B14F-4D97-AF65-F5344CB8AC3E}">
        <p14:creationId xmlns:p14="http://schemas.microsoft.com/office/powerpoint/2010/main" val="1550523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7748" y="1124744"/>
            <a:ext cx="11953328" cy="5570756"/>
          </a:xfrm>
          <a:prstGeom prst="rect">
            <a:avLst/>
          </a:prstGeom>
          <a:solidFill>
            <a:srgbClr val="002060"/>
          </a:solidFill>
        </p:spPr>
        <p:txBody>
          <a:bodyPr wrap="square">
            <a:spAutoFit/>
          </a:bodyPr>
          <a:lstStyle/>
          <a:p>
            <a:pPr algn="ctr" rtl="1"/>
            <a:r>
              <a:rPr lang="en-US" sz="4000" dirty="0" smtClean="0">
                <a:solidFill>
                  <a:schemeClr val="bg1"/>
                </a:solidFill>
              </a:rPr>
              <a:t>‎  </a:t>
            </a:r>
            <a:r>
              <a:rPr lang="en-US" sz="4000" baseline="30000" dirty="0" smtClean="0">
                <a:solidFill>
                  <a:srgbClr val="FFFF00"/>
                </a:solidFill>
              </a:rPr>
              <a:t>20              </a:t>
            </a:r>
            <a:r>
              <a:rPr lang="he-IL" sz="4000" dirty="0">
                <a:solidFill>
                  <a:schemeClr val="bg1"/>
                </a:solidFill>
              </a:rPr>
              <a:t>וַיִּוָּלֵ֣ד לְיוֹסֵף֘ בְּאֶ֣רֶץ מִצְרַיִם֒ אֲשֶׁ֤ר יָֽלְדָה־לּוֹ֙ </a:t>
            </a:r>
            <a:r>
              <a:rPr lang="he-IL" sz="4000" dirty="0" smtClean="0">
                <a:solidFill>
                  <a:schemeClr val="bg1"/>
                </a:solidFill>
              </a:rPr>
              <a:t>אָֽסְנַ֔ת</a:t>
            </a:r>
            <a:endParaRPr lang="en-US" sz="4000" dirty="0" smtClean="0">
              <a:solidFill>
                <a:schemeClr val="bg1"/>
              </a:solidFill>
            </a:endParaRPr>
          </a:p>
          <a:p>
            <a:pPr algn="ctr" rtl="1"/>
            <a:r>
              <a:rPr lang="en-US" sz="4000" dirty="0" smtClean="0">
                <a:solidFill>
                  <a:schemeClr val="bg1"/>
                </a:solidFill>
              </a:rPr>
              <a:t>       </a:t>
            </a:r>
            <a:r>
              <a:rPr lang="he-IL" sz="4000" dirty="0" smtClean="0">
                <a:solidFill>
                  <a:schemeClr val="bg1"/>
                </a:solidFill>
              </a:rPr>
              <a:t> </a:t>
            </a:r>
            <a:r>
              <a:rPr lang="he-IL" sz="4000" dirty="0">
                <a:solidFill>
                  <a:schemeClr val="bg1"/>
                </a:solidFill>
              </a:rPr>
              <a:t>בַּת־פּ֥וֹטִי פֶ֖רַע כֹּהֵ֣ן אֹ֑ן אֶת־מְנַשֶּׁ֖ה וְאֶת־אֶפְרָֽיִם׃</a:t>
            </a:r>
          </a:p>
          <a:p>
            <a:pPr algn="ctr" rtl="1"/>
            <a:r>
              <a:rPr lang="en-US" sz="4000" baseline="30000" dirty="0">
                <a:solidFill>
                  <a:schemeClr val="bg1"/>
                </a:solidFill>
              </a:rPr>
              <a:t> </a:t>
            </a:r>
            <a:r>
              <a:rPr lang="en-US" sz="4000" baseline="30000" dirty="0" smtClean="0">
                <a:solidFill>
                  <a:schemeClr val="bg1"/>
                </a:solidFill>
              </a:rPr>
              <a:t>  </a:t>
            </a:r>
            <a:r>
              <a:rPr lang="en-US" sz="4000" baseline="30000" dirty="0" smtClean="0">
                <a:solidFill>
                  <a:srgbClr val="FFFF00"/>
                </a:solidFill>
              </a:rPr>
              <a:t>21 </a:t>
            </a:r>
            <a:r>
              <a:rPr lang="he-IL" sz="4000" dirty="0">
                <a:solidFill>
                  <a:schemeClr val="bg1"/>
                </a:solidFill>
              </a:rPr>
              <a:t>וּבְנֵ֣י בִנְיָמִ֗ן בֶּ֤לַע וָבֶ֙כֶר֙ וְאַשְׁבֵּ֔ל גֵּרָ֥א וְנַעֲמָ֖ן אֵחִ֣י </a:t>
            </a:r>
            <a:r>
              <a:rPr lang="he-IL" sz="4000" dirty="0" smtClean="0">
                <a:solidFill>
                  <a:schemeClr val="bg1"/>
                </a:solidFill>
              </a:rPr>
              <a:t>וָרֹ֑אשׁ</a:t>
            </a:r>
            <a:endParaRPr lang="en-US" sz="4000" dirty="0" smtClean="0">
              <a:solidFill>
                <a:schemeClr val="bg1"/>
              </a:solidFill>
            </a:endParaRPr>
          </a:p>
          <a:p>
            <a:pPr algn="ctr" rtl="1"/>
            <a:r>
              <a:rPr lang="he-IL" sz="4000" dirty="0" smtClean="0">
                <a:solidFill>
                  <a:schemeClr val="bg1"/>
                </a:solidFill>
              </a:rPr>
              <a:t> </a:t>
            </a:r>
            <a:r>
              <a:rPr lang="he-IL" sz="4000" dirty="0">
                <a:solidFill>
                  <a:schemeClr val="bg1"/>
                </a:solidFill>
              </a:rPr>
              <a:t>מֻפִּ֥ים וְחֻפִּ֖ים וָאָֽרְדְּ׃</a:t>
            </a:r>
          </a:p>
          <a:p>
            <a:pPr algn="ctr" rtl="1"/>
            <a:r>
              <a:rPr lang="en-US" sz="4000" baseline="30000" dirty="0">
                <a:solidFill>
                  <a:schemeClr val="bg1"/>
                </a:solidFill>
              </a:rPr>
              <a:t> </a:t>
            </a:r>
            <a:r>
              <a:rPr lang="en-US" sz="4000" baseline="30000" dirty="0" smtClean="0">
                <a:solidFill>
                  <a:schemeClr val="bg1"/>
                </a:solidFill>
              </a:rPr>
              <a:t>   </a:t>
            </a:r>
            <a:r>
              <a:rPr lang="en-US" sz="4000" baseline="30000" dirty="0" smtClean="0">
                <a:solidFill>
                  <a:srgbClr val="FFFF00"/>
                </a:solidFill>
              </a:rPr>
              <a:t>22</a:t>
            </a:r>
            <a:r>
              <a:rPr lang="en-US" sz="4000" baseline="30000" dirty="0" smtClean="0">
                <a:solidFill>
                  <a:schemeClr val="bg1"/>
                </a:solidFill>
              </a:rPr>
              <a:t> </a:t>
            </a:r>
            <a:r>
              <a:rPr lang="he-IL" sz="4000" dirty="0">
                <a:solidFill>
                  <a:schemeClr val="bg1"/>
                </a:solidFill>
              </a:rPr>
              <a:t>אֵ֚לֶּה בְּנֵ֣י רָחֵ֔ל אֲשֶׁ֥ר יֻלַּ֖ד לְיַעֲקֹ֑ב כָּל־נֶ֖פֶשׁ אַרְבָּעָ֥ה עָשָֽׂר׃</a:t>
            </a:r>
          </a:p>
          <a:p>
            <a:pPr algn="ctr" rtl="1"/>
            <a:r>
              <a:rPr lang="en-US" sz="4000" baseline="30000" dirty="0">
                <a:solidFill>
                  <a:schemeClr val="bg1"/>
                </a:solidFill>
              </a:rPr>
              <a:t> </a:t>
            </a:r>
            <a:r>
              <a:rPr lang="en-US" sz="4000" baseline="30000" dirty="0">
                <a:solidFill>
                  <a:srgbClr val="FFFF00"/>
                </a:solidFill>
              </a:rPr>
              <a:t>23</a:t>
            </a:r>
            <a:r>
              <a:rPr lang="en-US" sz="4000" baseline="30000" dirty="0">
                <a:solidFill>
                  <a:schemeClr val="bg1"/>
                </a:solidFill>
              </a:rPr>
              <a:t> </a:t>
            </a:r>
            <a:r>
              <a:rPr lang="he-IL" sz="4000" dirty="0">
                <a:solidFill>
                  <a:schemeClr val="bg1"/>
                </a:solidFill>
              </a:rPr>
              <a:t>וּבְנֵי־דָ֖ן </a:t>
            </a:r>
            <a:r>
              <a:rPr lang="he-IL" sz="4000" dirty="0" smtClean="0">
                <a:solidFill>
                  <a:schemeClr val="bg1"/>
                </a:solidFill>
              </a:rPr>
              <a:t>חֻשִֽׁים׃</a:t>
            </a:r>
            <a:r>
              <a:rPr lang="en-US" sz="4000" dirty="0">
                <a:solidFill>
                  <a:schemeClr val="bg1"/>
                </a:solidFill>
              </a:rPr>
              <a:t> </a:t>
            </a:r>
            <a:r>
              <a:rPr lang="en-US" sz="4000" dirty="0" smtClean="0">
                <a:solidFill>
                  <a:schemeClr val="bg1"/>
                </a:solidFill>
              </a:rPr>
              <a:t> </a:t>
            </a:r>
            <a:r>
              <a:rPr lang="en-US" sz="4000" baseline="30000" dirty="0" smtClean="0">
                <a:solidFill>
                  <a:srgbClr val="FFFF00"/>
                </a:solidFill>
              </a:rPr>
              <a:t>24</a:t>
            </a:r>
            <a:r>
              <a:rPr lang="en-US" sz="4000" baseline="30000" dirty="0" smtClean="0">
                <a:solidFill>
                  <a:schemeClr val="bg1"/>
                </a:solidFill>
              </a:rPr>
              <a:t>        </a:t>
            </a:r>
            <a:r>
              <a:rPr lang="he-IL" sz="4000" dirty="0">
                <a:solidFill>
                  <a:schemeClr val="bg1"/>
                </a:solidFill>
              </a:rPr>
              <a:t>וּבְנֵ֖י נַפְתָּלִ֑י יַחְצְאֵ֥ל וְגוּנִ֖י וְיֵ֥צֶר וְשִׁלֵּֽם׃</a:t>
            </a:r>
          </a:p>
          <a:p>
            <a:pPr algn="ctr" rtl="1"/>
            <a:r>
              <a:rPr lang="en-US" sz="4000" baseline="30000" dirty="0">
                <a:solidFill>
                  <a:schemeClr val="bg1"/>
                </a:solidFill>
              </a:rPr>
              <a:t> </a:t>
            </a:r>
            <a:r>
              <a:rPr lang="en-US" sz="4000" baseline="30000" dirty="0" smtClean="0">
                <a:solidFill>
                  <a:schemeClr val="bg1"/>
                </a:solidFill>
              </a:rPr>
              <a:t>  </a:t>
            </a:r>
            <a:r>
              <a:rPr lang="en-US" sz="4000" baseline="30000" dirty="0" smtClean="0">
                <a:solidFill>
                  <a:srgbClr val="FFFF00"/>
                </a:solidFill>
              </a:rPr>
              <a:t>25</a:t>
            </a:r>
            <a:r>
              <a:rPr lang="en-US" sz="4000" baseline="30000" dirty="0" smtClean="0">
                <a:solidFill>
                  <a:schemeClr val="bg1"/>
                </a:solidFill>
              </a:rPr>
              <a:t> </a:t>
            </a:r>
            <a:r>
              <a:rPr lang="he-IL" sz="4000" dirty="0">
                <a:solidFill>
                  <a:schemeClr val="bg1"/>
                </a:solidFill>
              </a:rPr>
              <a:t>אֵ֚לֶּה בְּנֵ֣י בִלְהָ֔ה אֲשֶׁר־נָתַ֥ן לָבָ֖ן לְרָחֵ֣ל </a:t>
            </a:r>
            <a:r>
              <a:rPr lang="he-IL" sz="4000" dirty="0" smtClean="0">
                <a:solidFill>
                  <a:schemeClr val="bg1"/>
                </a:solidFill>
              </a:rPr>
              <a:t>בִּתּ֑וֹ</a:t>
            </a:r>
            <a:endParaRPr lang="en-US" sz="4000" dirty="0" smtClean="0">
              <a:solidFill>
                <a:schemeClr val="bg1"/>
              </a:solidFill>
            </a:endParaRPr>
          </a:p>
          <a:p>
            <a:pPr algn="ctr" rtl="1"/>
            <a:r>
              <a:rPr lang="he-IL" sz="4000" dirty="0" smtClean="0">
                <a:solidFill>
                  <a:schemeClr val="bg1"/>
                </a:solidFill>
              </a:rPr>
              <a:t> </a:t>
            </a:r>
            <a:r>
              <a:rPr lang="he-IL" sz="4000" dirty="0">
                <a:solidFill>
                  <a:schemeClr val="bg1"/>
                </a:solidFill>
              </a:rPr>
              <a:t>וַתֵּ֧לֶד אֶת־אֵ֛לֶּה לְיַעֲקֹ֖ב כָּל־נֶ֥פֶשׁ שִׁבְעָֽה</a:t>
            </a:r>
            <a:r>
              <a:rPr lang="he-IL" sz="4000" dirty="0" smtClean="0">
                <a:solidFill>
                  <a:schemeClr val="bg1"/>
                </a:solidFill>
              </a:rPr>
              <a:t>׃</a:t>
            </a:r>
            <a:endParaRPr lang="en-US" sz="4000" dirty="0" smtClean="0">
              <a:solidFill>
                <a:schemeClr val="bg1"/>
              </a:solidFill>
            </a:endParaRPr>
          </a:p>
          <a:p>
            <a:pPr algn="ctr" rtl="1"/>
            <a:r>
              <a:rPr lang="he-IL" sz="1200" dirty="0" smtClean="0">
                <a:solidFill>
                  <a:schemeClr val="bg1"/>
                </a:solidFill>
              </a:rPr>
              <a:t> </a:t>
            </a:r>
            <a:endParaRPr lang="en-US" sz="1200" dirty="0" smtClean="0">
              <a:solidFill>
                <a:schemeClr val="bg1"/>
              </a:solidFill>
            </a:endParaRPr>
          </a:p>
          <a:p>
            <a:pPr algn="ctr" rtl="1"/>
            <a:endParaRPr lang="en-US" sz="1200" dirty="0">
              <a:solidFill>
                <a:schemeClr val="bg1"/>
              </a:solidFill>
            </a:endParaRPr>
          </a:p>
          <a:p>
            <a:pPr algn="ctr" rtl="1"/>
            <a:endParaRPr lang="he-IL" sz="1200" dirty="0">
              <a:solidFill>
                <a:schemeClr val="bg1"/>
              </a:solidFill>
            </a:endParaRPr>
          </a:p>
        </p:txBody>
      </p:sp>
      <p:sp>
        <p:nvSpPr>
          <p:cNvPr id="4" name="Rectangle 2"/>
          <p:cNvSpPr>
            <a:spLocks noChangeArrowheads="1"/>
          </p:cNvSpPr>
          <p:nvPr/>
        </p:nvSpPr>
        <p:spPr bwMode="auto">
          <a:xfrm>
            <a:off x="0" y="37610"/>
            <a:ext cx="10009112" cy="954107"/>
          </a:xfrm>
          <a:prstGeom prst="rect">
            <a:avLst/>
          </a:prstGeom>
          <a:solidFill>
            <a:srgbClr val="002060"/>
          </a:solidFill>
          <a:ln>
            <a:noFill/>
          </a:ln>
          <a:effectLst/>
        </p:spPr>
        <p:txBody>
          <a:bodyPr vert="horz" wrap="square" lIns="91440" tIns="45720" rIns="91440" bIns="45720" numCol="1" anchor="ctr" anchorCtr="0" compatLnSpc="1">
            <a:prstTxWarp prst="textNoShape">
              <a:avLst/>
            </a:prstTxWarp>
            <a:spAutoFit/>
          </a:bodyPr>
          <a:lstStyle/>
          <a:p>
            <a:r>
              <a:rPr lang="en-US" sz="2800" i="1" dirty="0" smtClean="0">
                <a:solidFill>
                  <a:srgbClr val="FFFF00"/>
                </a:solidFill>
              </a:rPr>
              <a:t>Disjunctive </a:t>
            </a:r>
            <a:r>
              <a:rPr lang="en-US" sz="2800" b="1" dirty="0" smtClean="0">
                <a:solidFill>
                  <a:srgbClr val="FFFF00"/>
                </a:solidFill>
              </a:rPr>
              <a:t>Accent</a:t>
            </a:r>
            <a:r>
              <a:rPr lang="en-US" altLang="zh-TW" sz="2800" b="1" dirty="0" smtClean="0">
                <a:solidFill>
                  <a:srgbClr val="FFFF00"/>
                </a:solidFill>
              </a:rPr>
              <a:t>:</a:t>
            </a:r>
            <a:r>
              <a:rPr lang="zh-TW" altLang="en-US" sz="2800" b="1" dirty="0" smtClean="0">
                <a:solidFill>
                  <a:srgbClr val="FFFF00"/>
                </a:solidFill>
              </a:rPr>
              <a:t> </a:t>
            </a:r>
            <a:r>
              <a:rPr lang="en-US" sz="2800" b="1" dirty="0" smtClean="0">
                <a:solidFill>
                  <a:srgbClr val="FFFF00"/>
                </a:solidFill>
              </a:rPr>
              <a:t>Caesar</a:t>
            </a:r>
            <a:r>
              <a:rPr lang="zh-TW" altLang="en-US" sz="2800" b="1" dirty="0" smtClean="0">
                <a:solidFill>
                  <a:srgbClr val="FFFF00"/>
                </a:solidFill>
              </a:rPr>
              <a:t> </a:t>
            </a:r>
            <a:r>
              <a:rPr lang="en-US" altLang="zh-TW" sz="2800" b="1" dirty="0" smtClean="0">
                <a:solidFill>
                  <a:srgbClr val="FFFF00"/>
                </a:solidFill>
              </a:rPr>
              <a:t>&amp; King </a:t>
            </a:r>
            <a:r>
              <a:rPr lang="zh-TW" altLang="en-US" sz="2800" dirty="0" smtClean="0">
                <a:solidFill>
                  <a:srgbClr val="FFFF00"/>
                </a:solidFill>
              </a:rPr>
              <a:t>分</a:t>
            </a:r>
            <a:r>
              <a:rPr lang="zh-TW" altLang="en-US" sz="2800" dirty="0">
                <a:solidFill>
                  <a:srgbClr val="FFFF00"/>
                </a:solidFill>
              </a:rPr>
              <a:t>斷重</a:t>
            </a:r>
            <a:r>
              <a:rPr lang="zh-TW" altLang="en-US" sz="2800" dirty="0" smtClean="0">
                <a:solidFill>
                  <a:srgbClr val="FFFF00"/>
                </a:solidFill>
              </a:rPr>
              <a:t>音</a:t>
            </a:r>
            <a:r>
              <a:rPr lang="en-US" altLang="zh-TW" sz="2800" dirty="0" smtClean="0">
                <a:solidFill>
                  <a:srgbClr val="FFFF00"/>
                </a:solidFill>
              </a:rPr>
              <a:t>:</a:t>
            </a:r>
            <a:r>
              <a:rPr lang="zh-TW" altLang="en-US" sz="2800" b="1" dirty="0">
                <a:solidFill>
                  <a:srgbClr val="FFFF00"/>
                </a:solidFill>
              </a:rPr>
              <a:t>該</a:t>
            </a:r>
            <a:r>
              <a:rPr lang="zh-TW" altLang="en-US" sz="2800" b="1" dirty="0" smtClean="0">
                <a:solidFill>
                  <a:srgbClr val="FFFF00"/>
                </a:solidFill>
              </a:rPr>
              <a:t>撒</a:t>
            </a:r>
            <a:r>
              <a:rPr lang="zh-CN" altLang="en-US" sz="2800" b="1" dirty="0" smtClean="0">
                <a:solidFill>
                  <a:srgbClr val="FFFF00"/>
                </a:solidFill>
              </a:rPr>
              <a:t>和</a:t>
            </a:r>
            <a:r>
              <a:rPr lang="zh-TW" altLang="en-US" sz="2800" b="1" dirty="0" smtClean="0">
                <a:solidFill>
                  <a:srgbClr val="FFFF00"/>
                </a:solidFill>
              </a:rPr>
              <a:t>國</a:t>
            </a:r>
            <a:r>
              <a:rPr lang="zh-TW" altLang="en-US" sz="2800" b="1" dirty="0">
                <a:solidFill>
                  <a:srgbClr val="FFFF00"/>
                </a:solidFill>
              </a:rPr>
              <a:t>王重音</a:t>
            </a:r>
            <a:endParaRPr lang="en-US" sz="2800" dirty="0">
              <a:solidFill>
                <a:srgbClr val="FFFF00"/>
              </a:solidFill>
            </a:endParaRPr>
          </a:p>
          <a:p>
            <a:pPr lvl="0" algn="ctr" eaLnBrk="0" hangingPunct="0">
              <a:tabLst>
                <a:tab pos="4895850" algn="l"/>
              </a:tabLst>
            </a:pPr>
            <a:r>
              <a:rPr lang="en-US" sz="2800" b="1" dirty="0">
                <a:solidFill>
                  <a:srgbClr val="FFFF00"/>
                </a:solidFill>
              </a:rPr>
              <a:t>Genesis </a:t>
            </a:r>
            <a:r>
              <a:rPr lang="en-US" sz="2800" b="1" dirty="0" smtClean="0">
                <a:solidFill>
                  <a:srgbClr val="FFFF00"/>
                </a:solidFill>
              </a:rPr>
              <a:t>46:20-25 </a:t>
            </a:r>
            <a:r>
              <a:rPr kumimoji="0" lang="zh-TW" altLang="en-US" sz="28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a:t>
            </a:r>
            <a:r>
              <a:rPr lang="zh-TW" altLang="en-US" sz="2800" b="1" dirty="0">
                <a:solidFill>
                  <a:srgbClr val="FFFF00"/>
                </a:solidFill>
              </a:rPr>
              <a:t>創世記</a:t>
            </a:r>
            <a:r>
              <a:rPr lang="en-US" sz="2800" b="1" dirty="0">
                <a:solidFill>
                  <a:srgbClr val="FFFF00"/>
                </a:solidFill>
              </a:rPr>
              <a:t> </a:t>
            </a:r>
            <a:r>
              <a:rPr lang="en-US" sz="2800" b="1" dirty="0" smtClean="0">
                <a:solidFill>
                  <a:srgbClr val="FFFF00"/>
                </a:solidFill>
              </a:rPr>
              <a:t>46:20-25</a:t>
            </a:r>
            <a:r>
              <a:rPr kumimoji="0" lang="en-US" altLang="zh-TW" sz="2800" b="1" i="0" u="none" strike="noStrike" cap="none" normalizeH="0" baseline="0" dirty="0" smtClean="0">
                <a:ln>
                  <a:noFill/>
                </a:ln>
                <a:solidFill>
                  <a:srgbClr val="FFFF00"/>
                </a:solidFill>
                <a:effectLst/>
                <a:latin typeface="Times New Roman" pitchFamily="18" charset="0"/>
                <a:ea typeface="PMingLiU" pitchFamily="18" charset="-120"/>
                <a:cs typeface="Times New Roman" pitchFamily="18" charset="0"/>
              </a:rPr>
              <a:t>)</a:t>
            </a:r>
            <a:endParaRPr kumimoji="0" lang="zh-TW" altLang="en-US" sz="2800" b="1" i="0" u="none" strike="noStrike" cap="none" normalizeH="0" baseline="0" dirty="0" smtClean="0">
              <a:ln>
                <a:noFill/>
              </a:ln>
              <a:solidFill>
                <a:srgbClr val="FFFF00"/>
              </a:solidFill>
              <a:effectLst/>
              <a:cs typeface="Arial" pitchFamily="34" charset="0"/>
            </a:endParaRPr>
          </a:p>
        </p:txBody>
      </p:sp>
    </p:spTree>
    <p:extLst>
      <p:ext uri="{BB962C8B-B14F-4D97-AF65-F5344CB8AC3E}">
        <p14:creationId xmlns:p14="http://schemas.microsoft.com/office/powerpoint/2010/main" val="64001916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128867690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7073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39321"/>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5800" b="1" dirty="0">
                <a:solidFill>
                  <a:srgbClr val="C00000"/>
                </a:solidFill>
              </a:rPr>
              <a:t>Interesting Hebrew </a:t>
            </a:r>
            <a:r>
              <a:rPr lang="en-US" sz="5800" b="1" dirty="0" smtClean="0">
                <a:solidFill>
                  <a:srgbClr val="C00000"/>
                </a:solidFill>
              </a:rPr>
              <a:t>(VII)</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七</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0355925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212" y="174974"/>
            <a:ext cx="8408876" cy="4093428"/>
          </a:xfrm>
          <a:prstGeom prst="rect">
            <a:avLst/>
          </a:prstGeom>
          <a:solidFill>
            <a:srgbClr val="7030A0"/>
          </a:solidFill>
        </p:spPr>
        <p:txBody>
          <a:bodyPr wrap="square" rtlCol="0" anchor="t">
            <a:spAutoFit/>
          </a:bodyPr>
          <a:lstStyle/>
          <a:p>
            <a:r>
              <a:rPr lang="en-US" sz="2200" dirty="0" err="1" smtClean="0">
                <a:solidFill>
                  <a:schemeClr val="bg1"/>
                </a:solidFill>
              </a:rPr>
              <a:t>Aprende</a:t>
            </a:r>
            <a:r>
              <a:rPr lang="en-US" sz="2200" dirty="0" smtClean="0">
                <a:solidFill>
                  <a:schemeClr val="bg1"/>
                </a:solidFill>
              </a:rPr>
              <a:t> </a:t>
            </a:r>
            <a:r>
              <a:rPr lang="en-US" sz="2200" dirty="0" err="1">
                <a:solidFill>
                  <a:schemeClr val="bg1"/>
                </a:solidFill>
              </a:rPr>
              <a:t>H</a:t>
            </a:r>
            <a:r>
              <a:rPr lang="en-US" sz="2200" dirty="0" err="1" smtClean="0">
                <a:solidFill>
                  <a:schemeClr val="bg1"/>
                </a:solidFill>
              </a:rPr>
              <a:t>ebreo</a:t>
            </a:r>
            <a:r>
              <a:rPr lang="en-US" sz="2200" dirty="0" smtClean="0">
                <a:solidFill>
                  <a:schemeClr val="bg1"/>
                </a:solidFill>
              </a:rPr>
              <a:t> </a:t>
            </a:r>
            <a:r>
              <a:rPr lang="en-US" sz="2200" dirty="0" err="1" smtClean="0">
                <a:solidFill>
                  <a:schemeClr val="bg1"/>
                </a:solidFill>
              </a:rPr>
              <a:t>mientras</a:t>
            </a:r>
            <a:r>
              <a:rPr lang="en-US" sz="2200" dirty="0" smtClean="0">
                <a:solidFill>
                  <a:schemeClr val="bg1"/>
                </a:solidFill>
              </a:rPr>
              <a:t> </a:t>
            </a:r>
            <a:r>
              <a:rPr lang="en-US" sz="2200" dirty="0" err="1" smtClean="0">
                <a:solidFill>
                  <a:schemeClr val="bg1"/>
                </a:solidFill>
              </a:rPr>
              <a:t>Cantas</a:t>
            </a:r>
            <a:endParaRPr lang="en-US" sz="2200" b="1" dirty="0" smtClean="0">
              <a:solidFill>
                <a:schemeClr val="bg1"/>
              </a:solidFill>
            </a:endParaRPr>
          </a:p>
          <a:p>
            <a:r>
              <a:rPr lang="en-US" sz="2200" dirty="0" err="1">
                <a:solidFill>
                  <a:schemeClr val="bg1"/>
                </a:solidFill>
              </a:rPr>
              <a:t>Apprenez</a:t>
            </a:r>
            <a:r>
              <a:rPr lang="en-US" sz="2200" dirty="0">
                <a:solidFill>
                  <a:schemeClr val="bg1"/>
                </a:solidFill>
              </a:rPr>
              <a:t> </a:t>
            </a:r>
            <a:r>
              <a:rPr lang="en-US" sz="2200" dirty="0" err="1" smtClean="0">
                <a:solidFill>
                  <a:schemeClr val="bg1"/>
                </a:solidFill>
              </a:rPr>
              <a:t>l'Hébreu</a:t>
            </a:r>
            <a:r>
              <a:rPr lang="en-US" sz="2200" dirty="0" smtClean="0">
                <a:solidFill>
                  <a:schemeClr val="bg1"/>
                </a:solidFill>
              </a:rPr>
              <a:t> </a:t>
            </a:r>
            <a:r>
              <a:rPr lang="en-US" sz="2200" dirty="0">
                <a:solidFill>
                  <a:schemeClr val="bg1"/>
                </a:solidFill>
              </a:rPr>
              <a:t>en </a:t>
            </a:r>
            <a:r>
              <a:rPr lang="en-US" sz="2200" dirty="0" err="1" smtClean="0">
                <a:solidFill>
                  <a:schemeClr val="bg1"/>
                </a:solidFill>
              </a:rPr>
              <a:t>Chantant</a:t>
            </a:r>
            <a:endParaRPr lang="en-US" sz="2200" dirty="0" smtClean="0">
              <a:solidFill>
                <a:schemeClr val="bg1"/>
              </a:solidFill>
            </a:endParaRPr>
          </a:p>
          <a:p>
            <a:r>
              <a:rPr lang="en-US" sz="2200" dirty="0" err="1" smtClean="0">
                <a:solidFill>
                  <a:schemeClr val="bg1"/>
                </a:solidFill>
              </a:rPr>
              <a:t>Lerne</a:t>
            </a:r>
            <a:r>
              <a:rPr lang="en-US" sz="2200" dirty="0" smtClean="0">
                <a:solidFill>
                  <a:schemeClr val="bg1"/>
                </a:solidFill>
              </a:rPr>
              <a:t> </a:t>
            </a:r>
            <a:r>
              <a:rPr lang="en-US" sz="2200" dirty="0" err="1">
                <a:solidFill>
                  <a:schemeClr val="bg1"/>
                </a:solidFill>
              </a:rPr>
              <a:t>Hebräisch</a:t>
            </a:r>
            <a:r>
              <a:rPr lang="en-US" sz="2200" dirty="0">
                <a:solidFill>
                  <a:schemeClr val="bg1"/>
                </a:solidFill>
              </a:rPr>
              <a:t> </a:t>
            </a:r>
            <a:r>
              <a:rPr lang="en-US" sz="2200" dirty="0" err="1">
                <a:solidFill>
                  <a:schemeClr val="bg1"/>
                </a:solidFill>
              </a:rPr>
              <a:t>beim</a:t>
            </a:r>
            <a:r>
              <a:rPr lang="en-US" sz="2200" dirty="0">
                <a:solidFill>
                  <a:schemeClr val="bg1"/>
                </a:solidFill>
              </a:rPr>
              <a:t> </a:t>
            </a:r>
            <a:r>
              <a:rPr lang="en-US" sz="2200" dirty="0" err="1" smtClean="0">
                <a:solidFill>
                  <a:schemeClr val="bg1"/>
                </a:solidFill>
              </a:rPr>
              <a:t>Singen</a:t>
            </a:r>
            <a:endParaRPr lang="en-US" sz="2200" dirty="0">
              <a:solidFill>
                <a:schemeClr val="bg1"/>
              </a:solidFill>
            </a:endParaRPr>
          </a:p>
          <a:p>
            <a:r>
              <a:rPr lang="ko-KR" altLang="en-US" sz="2200" b="1" dirty="0" smtClean="0">
                <a:solidFill>
                  <a:schemeClr val="bg1"/>
                </a:solidFill>
              </a:rPr>
              <a:t>노래하며 배우는 히브리어</a:t>
            </a:r>
            <a:endParaRPr lang="en-US" sz="2200" b="1" dirty="0" smtClean="0">
              <a:solidFill>
                <a:schemeClr val="bg1"/>
              </a:solidFill>
            </a:endParaRPr>
          </a:p>
          <a:p>
            <a:r>
              <a:rPr lang="zh-CN" altLang="en-US" sz="2200" b="1" dirty="0" smtClean="0">
                <a:solidFill>
                  <a:schemeClr val="bg1"/>
                </a:solidFill>
              </a:rPr>
              <a:t>唱歌來學習希伯來語</a:t>
            </a:r>
            <a:endParaRPr lang="en-US" altLang="zh-CN" sz="2200" b="1" dirty="0" smtClean="0">
              <a:solidFill>
                <a:schemeClr val="bg1"/>
              </a:solidFill>
            </a:endParaRPr>
          </a:p>
          <a:p>
            <a:endParaRPr lang="en-US" altLang="zh-CN" sz="1000" b="1" dirty="0" smtClean="0">
              <a:solidFill>
                <a:schemeClr val="bg1"/>
              </a:solidFill>
            </a:endParaRPr>
          </a:p>
          <a:p>
            <a:pPr algn="ctr"/>
            <a:r>
              <a:rPr lang="en-US" sz="6600" b="1" dirty="0" smtClean="0">
                <a:solidFill>
                  <a:srgbClr val="FFFF00"/>
                </a:solidFill>
              </a:rPr>
              <a:t>Learn Hebrew</a:t>
            </a:r>
          </a:p>
          <a:p>
            <a:pPr algn="ctr"/>
            <a:r>
              <a:rPr lang="en-US" sz="6600" b="1" dirty="0" smtClean="0">
                <a:solidFill>
                  <a:srgbClr val="FFFF00"/>
                </a:solidFill>
              </a:rPr>
              <a:t>While Singing (II)</a:t>
            </a:r>
            <a:endParaRPr lang="en-US" sz="800" b="1" dirty="0" smtClean="0">
              <a:solidFill>
                <a:srgbClr val="FFFF00"/>
              </a:solidFill>
            </a:endParaRPr>
          </a:p>
          <a:p>
            <a:pPr algn="ctr"/>
            <a:endParaRPr lang="en-US" sz="800" b="1" dirty="0" smtClean="0">
              <a:solidFill>
                <a:srgbClr val="FFFF00"/>
              </a:solidFill>
            </a:endParaRPr>
          </a:p>
        </p:txBody>
      </p:sp>
      <p:sp>
        <p:nvSpPr>
          <p:cNvPr id="3" name="Rectangle 2"/>
          <p:cNvSpPr/>
          <p:nvPr/>
        </p:nvSpPr>
        <p:spPr>
          <a:xfrm>
            <a:off x="3934172" y="4391513"/>
            <a:ext cx="7825950" cy="2246769"/>
          </a:xfrm>
          <a:prstGeom prst="rect">
            <a:avLst/>
          </a:prstGeom>
          <a:solidFill>
            <a:srgbClr val="002060"/>
          </a:solidFill>
        </p:spPr>
        <p:txBody>
          <a:bodyPr wrap="square">
            <a:spAutoFit/>
          </a:bodyPr>
          <a:lstStyle/>
          <a:p>
            <a:r>
              <a:rPr lang="en-US" sz="3000" b="1" dirty="0" smtClean="0">
                <a:solidFill>
                  <a:srgbClr val="FFFF00"/>
                </a:solidFill>
              </a:rPr>
              <a:t>Voice: Ezra Kim, Ph.D.</a:t>
            </a:r>
          </a:p>
          <a:p>
            <a:r>
              <a:rPr lang="fr-FR" sz="2000" b="1" dirty="0" smtClean="0">
                <a:solidFill>
                  <a:schemeClr val="bg1"/>
                </a:solidFill>
              </a:rPr>
              <a:t>				</a:t>
            </a:r>
            <a:r>
              <a:rPr lang="es-ES" sz="2000" b="1" dirty="0" smtClean="0">
                <a:solidFill>
                  <a:schemeClr val="bg1"/>
                </a:solidFill>
              </a:rPr>
              <a:t>				</a:t>
            </a:r>
            <a:r>
              <a:rPr lang="es-ES" b="1" dirty="0" smtClean="0">
                <a:solidFill>
                  <a:schemeClr val="bg1"/>
                </a:solidFill>
              </a:rPr>
              <a:t>				Cantado </a:t>
            </a:r>
            <a:r>
              <a:rPr lang="es-ES" b="1" dirty="0">
                <a:solidFill>
                  <a:schemeClr val="bg1"/>
                </a:solidFill>
              </a:rPr>
              <a:t>por </a:t>
            </a:r>
            <a:r>
              <a:rPr lang="es-ES" b="1" dirty="0" smtClean="0">
                <a:solidFill>
                  <a:schemeClr val="bg1"/>
                </a:solidFill>
              </a:rPr>
              <a:t>E</a:t>
            </a:r>
            <a:r>
              <a:rPr lang="en-US" b="1" dirty="0" err="1" smtClean="0">
                <a:solidFill>
                  <a:schemeClr val="bg1"/>
                </a:solidFill>
              </a:rPr>
              <a:t>sdras</a:t>
            </a:r>
            <a:r>
              <a:rPr lang="es-ES" b="1" dirty="0" smtClean="0">
                <a:solidFill>
                  <a:schemeClr val="bg1"/>
                </a:solidFill>
              </a:rPr>
              <a:t> </a:t>
            </a:r>
            <a:r>
              <a:rPr lang="en-US" b="1" dirty="0">
                <a:solidFill>
                  <a:schemeClr val="bg1"/>
                </a:solidFill>
              </a:rPr>
              <a:t>Kim, Ph.D</a:t>
            </a:r>
            <a:r>
              <a:rPr lang="en-US" b="1" dirty="0" smtClean="0">
                <a:solidFill>
                  <a:schemeClr val="bg1"/>
                </a:solidFill>
              </a:rPr>
              <a:t>.</a:t>
            </a:r>
            <a:r>
              <a:rPr lang="fr-FR" b="1" dirty="0">
                <a:solidFill>
                  <a:schemeClr val="bg1"/>
                </a:solidFill>
              </a:rPr>
              <a:t> </a:t>
            </a:r>
            <a:endParaRPr lang="fr-FR" b="1" dirty="0" smtClean="0">
              <a:solidFill>
                <a:schemeClr val="bg1"/>
              </a:solidFill>
            </a:endParaRPr>
          </a:p>
          <a:p>
            <a:r>
              <a:rPr lang="fr-FR" b="1" dirty="0">
                <a:solidFill>
                  <a:schemeClr val="bg1"/>
                </a:solidFill>
              </a:rPr>
              <a:t>	</a:t>
            </a:r>
            <a:r>
              <a:rPr lang="fr-FR" b="1" dirty="0" smtClean="0">
                <a:solidFill>
                  <a:schemeClr val="bg1"/>
                </a:solidFill>
              </a:rPr>
              <a:t>			Chanté </a:t>
            </a:r>
            <a:r>
              <a:rPr lang="fr-FR" b="1" dirty="0">
                <a:solidFill>
                  <a:schemeClr val="bg1"/>
                </a:solidFill>
              </a:rPr>
              <a:t>par Ezra </a:t>
            </a:r>
            <a:r>
              <a:rPr lang="en-US" b="1" dirty="0">
                <a:solidFill>
                  <a:schemeClr val="bg1"/>
                </a:solidFill>
              </a:rPr>
              <a:t>Kim, Ph.D</a:t>
            </a:r>
            <a:r>
              <a:rPr lang="en-US" b="1" dirty="0" smtClean="0">
                <a:solidFill>
                  <a:schemeClr val="bg1"/>
                </a:solidFill>
              </a:rPr>
              <a:t>.</a:t>
            </a:r>
          </a:p>
          <a:p>
            <a:r>
              <a:rPr lang="de-DE" b="1" dirty="0" smtClean="0">
                <a:solidFill>
                  <a:schemeClr val="bg1"/>
                </a:solidFill>
              </a:rPr>
              <a:t>				Gesungen </a:t>
            </a:r>
            <a:r>
              <a:rPr lang="de-DE" b="1" dirty="0">
                <a:solidFill>
                  <a:schemeClr val="bg1"/>
                </a:solidFill>
              </a:rPr>
              <a:t>von Ezra </a:t>
            </a:r>
            <a:r>
              <a:rPr lang="de-DE" b="1" dirty="0" smtClean="0">
                <a:solidFill>
                  <a:schemeClr val="bg1"/>
                </a:solidFill>
              </a:rPr>
              <a:t>Kim, Ph.D.</a:t>
            </a:r>
            <a:endParaRPr lang="fr-FR" b="1" dirty="0">
              <a:solidFill>
                <a:schemeClr val="bg1"/>
              </a:solidFill>
            </a:endParaRPr>
          </a:p>
          <a:p>
            <a:r>
              <a:rPr lang="en-US" altLang="ko-KR" b="1" dirty="0" smtClean="0">
                <a:solidFill>
                  <a:schemeClr val="bg1"/>
                </a:solidFill>
              </a:rPr>
              <a:t>				</a:t>
            </a:r>
            <a:r>
              <a:rPr lang="ko-KR" altLang="en-US" b="1" dirty="0" smtClean="0">
                <a:solidFill>
                  <a:schemeClr val="bg1"/>
                </a:solidFill>
              </a:rPr>
              <a:t>노래</a:t>
            </a:r>
            <a:r>
              <a:rPr lang="en-US" altLang="ko-KR" b="1" dirty="0" smtClean="0">
                <a:solidFill>
                  <a:schemeClr val="bg1"/>
                </a:solidFill>
              </a:rPr>
              <a:t>: </a:t>
            </a:r>
            <a:r>
              <a:rPr lang="ko-KR" altLang="en-US" b="1" dirty="0" smtClean="0">
                <a:solidFill>
                  <a:schemeClr val="bg1"/>
                </a:solidFill>
              </a:rPr>
              <a:t>김경래 박사</a:t>
            </a:r>
            <a:endParaRPr lang="en-US" altLang="ko-KR" b="1" dirty="0" smtClean="0">
              <a:solidFill>
                <a:schemeClr val="bg1"/>
              </a:solidFill>
            </a:endParaRPr>
          </a:p>
          <a:p>
            <a:r>
              <a:rPr lang="en-US" altLang="zh-CN" b="1" dirty="0" smtClean="0">
                <a:solidFill>
                  <a:schemeClr val="bg1"/>
                </a:solidFill>
              </a:rPr>
              <a:t>				</a:t>
            </a:r>
            <a:r>
              <a:rPr lang="zh-CN" altLang="en-US" b="1" dirty="0" smtClean="0">
                <a:solidFill>
                  <a:schemeClr val="bg1"/>
                </a:solidFill>
              </a:rPr>
              <a:t>由金京來博士演唱</a:t>
            </a:r>
            <a:endParaRPr lang="en-US" b="1" dirty="0">
              <a:solidFill>
                <a:schemeClr val="bg1"/>
              </a:solidFill>
            </a:endParaRPr>
          </a:p>
        </p:txBody>
      </p:sp>
      <p:sp>
        <p:nvSpPr>
          <p:cNvPr id="5" name="Rectangle 4"/>
          <p:cNvSpPr/>
          <p:nvPr/>
        </p:nvSpPr>
        <p:spPr>
          <a:xfrm>
            <a:off x="261764" y="4268402"/>
            <a:ext cx="3363158" cy="2369880"/>
          </a:xfrm>
          <a:prstGeom prst="rect">
            <a:avLst/>
          </a:prstGeom>
        </p:spPr>
        <p:txBody>
          <a:bodyPr wrap="square">
            <a:spAutoFit/>
          </a:bodyPr>
          <a:lstStyle/>
          <a:p>
            <a:pPr algn="ctr"/>
            <a:r>
              <a:rPr lang="he-IL" sz="2000" b="1" dirty="0">
                <a:solidFill>
                  <a:srgbClr val="C00000"/>
                </a:solidFill>
              </a:rPr>
              <a:t>מְקוֹר מַיִם חַיִּים </a:t>
            </a:r>
            <a:endParaRPr lang="en-US" sz="2000" b="1" dirty="0">
              <a:solidFill>
                <a:srgbClr val="C00000"/>
              </a:solidFill>
            </a:endParaRPr>
          </a:p>
          <a:p>
            <a:pPr algn="ctr"/>
            <a:r>
              <a:rPr lang="el-GR" sz="1600" b="1" dirty="0"/>
              <a:t>ἡ πηγή ὕδατος ζωῆς </a:t>
            </a:r>
            <a:endParaRPr lang="en-US" sz="1600" dirty="0"/>
          </a:p>
          <a:p>
            <a:pPr algn="ctr"/>
            <a:r>
              <a:rPr lang="en-US" sz="1600" b="1" i="1" dirty="0">
                <a:solidFill>
                  <a:srgbClr val="7030A0"/>
                </a:solidFill>
              </a:rPr>
              <a:t>The Spring of Living Water </a:t>
            </a:r>
            <a:endParaRPr lang="en-US" sz="1600" dirty="0">
              <a:solidFill>
                <a:srgbClr val="7030A0"/>
              </a:solidFill>
            </a:endParaRPr>
          </a:p>
          <a:p>
            <a:pPr algn="ctr"/>
            <a:r>
              <a:rPr lang="ko-KR" altLang="en-US" sz="1600" b="1" dirty="0">
                <a:solidFill>
                  <a:srgbClr val="00B050"/>
                </a:solidFill>
              </a:rPr>
              <a:t>생명수 샘</a:t>
            </a:r>
            <a:r>
              <a:rPr lang="ko-KR" altLang="en-US" sz="1600" dirty="0">
                <a:solidFill>
                  <a:srgbClr val="00B050"/>
                </a:solidFill>
              </a:rPr>
              <a:t>  </a:t>
            </a:r>
            <a:r>
              <a:rPr lang="zh-TW" altLang="en-US" sz="1600" b="1" dirty="0">
                <a:latin typeface="SimSun" panose="02010600030101010101" pitchFamily="2" charset="-122"/>
                <a:ea typeface="SimSun" panose="02010600030101010101" pitchFamily="2" charset="-122"/>
              </a:rPr>
              <a:t>生命水的泉源</a:t>
            </a:r>
            <a:endParaRPr lang="en-US" sz="1600" dirty="0">
              <a:latin typeface="SimSun" panose="02010600030101010101" pitchFamily="2" charset="-122"/>
              <a:ea typeface="SimSun" panose="02010600030101010101" pitchFamily="2" charset="-122"/>
            </a:endParaRPr>
          </a:p>
          <a:p>
            <a:pPr algn="ctr"/>
            <a:r>
              <a:rPr lang="en-US" sz="1600" b="1" i="1" dirty="0">
                <a:solidFill>
                  <a:srgbClr val="C00000"/>
                </a:solidFill>
              </a:rPr>
              <a:t>La </a:t>
            </a:r>
            <a:r>
              <a:rPr lang="en-US" sz="1600" b="1" i="1" dirty="0" err="1">
                <a:solidFill>
                  <a:srgbClr val="C00000"/>
                </a:solidFill>
              </a:rPr>
              <a:t>Fuente</a:t>
            </a:r>
            <a:r>
              <a:rPr lang="en-US" sz="1600" b="1" i="1" dirty="0">
                <a:solidFill>
                  <a:srgbClr val="C00000"/>
                </a:solidFill>
              </a:rPr>
              <a:t> de Agua Viva </a:t>
            </a:r>
          </a:p>
          <a:p>
            <a:pPr algn="ctr"/>
            <a:r>
              <a:rPr lang="en-US" sz="1600" b="1" i="1" dirty="0"/>
              <a:t>La Source </a:t>
            </a:r>
            <a:r>
              <a:rPr lang="en-US" sz="1600" b="1" i="1" dirty="0" err="1"/>
              <a:t>d'Eau</a:t>
            </a:r>
            <a:r>
              <a:rPr lang="en-US" sz="1600" b="1" i="1" dirty="0"/>
              <a:t> Vive</a:t>
            </a:r>
            <a:endParaRPr lang="en-US" sz="1600"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sz="1600" b="1" i="1" dirty="0" err="1"/>
              <a:t>Fonte</a:t>
            </a:r>
            <a:r>
              <a:rPr lang="en-US" sz="1600" b="1" i="1" dirty="0"/>
              <a:t> de </a:t>
            </a:r>
            <a:r>
              <a:rPr lang="en-US" sz="1600" b="1" i="1" dirty="0" err="1"/>
              <a:t>Água</a:t>
            </a:r>
            <a:r>
              <a:rPr lang="en-US" sz="1600" b="1" i="1" dirty="0"/>
              <a:t> Viva</a:t>
            </a:r>
            <a:endParaRPr lang="en-US" sz="1600" dirty="0"/>
          </a:p>
          <a:p>
            <a:pPr algn="ctr"/>
            <a:r>
              <a:rPr lang="en-US" sz="1600" b="1" dirty="0">
                <a:solidFill>
                  <a:srgbClr val="C00000"/>
                </a:solidFill>
              </a:rPr>
              <a:t>‎ </a:t>
            </a:r>
            <a:r>
              <a:rPr lang="ar-SA" sz="1600" b="1" dirty="0">
                <a:solidFill>
                  <a:srgbClr val="C00000"/>
                </a:solidFill>
              </a:rPr>
              <a:t>يَنْبُوعَ الْمِيَاهِ الْحَيَّةِ،</a:t>
            </a:r>
            <a:endParaRPr lang="en-US" sz="1600"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371919"/>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1914705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副标题 3074"/>
          <p:cNvSpPr>
            <a:spLocks noGrp="1"/>
          </p:cNvSpPr>
          <p:nvPr>
            <p:ph type="subTitle" idx="1"/>
          </p:nvPr>
        </p:nvSpPr>
        <p:spPr>
          <a:xfrm>
            <a:off x="1136803" y="836712"/>
            <a:ext cx="8362888" cy="1782763"/>
          </a:xfrm>
          <a:solidFill>
            <a:srgbClr val="002060"/>
          </a:solidFill>
        </p:spPr>
        <p:txBody>
          <a:bodyPr anchor="t"/>
          <a:lstStyle/>
          <a:p>
            <a:pPr defTabSz="914400">
              <a:buClrTx/>
              <a:buSzTx/>
              <a:buFontTx/>
            </a:pPr>
            <a:r>
              <a:rPr lang="zh-CN" sz="3200" kern="1200" baseline="0" dirty="0">
                <a:solidFill>
                  <a:schemeClr val="bg1"/>
                </a:solidFill>
                <a:latin typeface="+mn-lt"/>
                <a:ea typeface="+mn-ea"/>
                <a:cs typeface="+mn-cs"/>
              </a:rPr>
              <a:t>RSV  As a hart longs for flowing streams, </a:t>
            </a:r>
            <a:endParaRPr lang="en-US" altLang="zh-CN" sz="3200" kern="1200" baseline="0" dirty="0" smtClean="0">
              <a:solidFill>
                <a:schemeClr val="bg1"/>
              </a:solidFill>
              <a:latin typeface="+mn-lt"/>
              <a:ea typeface="+mn-ea"/>
              <a:cs typeface="+mn-cs"/>
            </a:endParaRPr>
          </a:p>
          <a:p>
            <a:pPr defTabSz="914400">
              <a:buClrTx/>
              <a:buSzTx/>
              <a:buFontTx/>
            </a:pPr>
            <a:r>
              <a:rPr lang="zh-CN" sz="3200" kern="1200" baseline="0" dirty="0" smtClean="0">
                <a:solidFill>
                  <a:schemeClr val="bg1"/>
                </a:solidFill>
                <a:latin typeface="+mn-lt"/>
                <a:ea typeface="+mn-ea"/>
                <a:cs typeface="+mn-cs"/>
              </a:rPr>
              <a:t>so </a:t>
            </a:r>
            <a:r>
              <a:rPr lang="zh-CN" sz="3200" kern="1200" baseline="0" dirty="0">
                <a:solidFill>
                  <a:schemeClr val="bg1"/>
                </a:solidFill>
                <a:latin typeface="+mn-lt"/>
                <a:ea typeface="+mn-ea"/>
                <a:cs typeface="+mn-cs"/>
              </a:rPr>
              <a:t>longs my soul for thee, O God.</a:t>
            </a:r>
          </a:p>
          <a:p>
            <a:pPr defTabSz="914400">
              <a:buClrTx/>
              <a:buSzTx/>
              <a:buFontTx/>
            </a:pPr>
            <a:r>
              <a:rPr lang="zh-CN" sz="3200" kern="1200" baseline="0" dirty="0" smtClean="0">
                <a:solidFill>
                  <a:schemeClr val="bg1"/>
                </a:solidFill>
                <a:latin typeface="+mn-lt"/>
                <a:ea typeface="+mn-ea"/>
                <a:cs typeface="+mn-cs"/>
              </a:rPr>
              <a:t>神</a:t>
            </a:r>
            <a:r>
              <a:rPr lang="zh-CN" sz="3200" kern="1200" baseline="0" dirty="0">
                <a:solidFill>
                  <a:schemeClr val="bg1"/>
                </a:solidFill>
                <a:latin typeface="+mn-lt"/>
                <a:ea typeface="+mn-ea"/>
                <a:cs typeface="+mn-cs"/>
              </a:rPr>
              <a:t>阿、我的心切慕你、如鹿切慕溪水</a:t>
            </a:r>
          </a:p>
        </p:txBody>
      </p:sp>
      <p:sp>
        <p:nvSpPr>
          <p:cNvPr id="27650" name="文本框 1"/>
          <p:cNvSpPr txBox="1"/>
          <p:nvPr/>
        </p:nvSpPr>
        <p:spPr>
          <a:xfrm>
            <a:off x="3862164" y="81139"/>
            <a:ext cx="2808312" cy="584200"/>
          </a:xfrm>
          <a:prstGeom prst="rect">
            <a:avLst/>
          </a:prstGeom>
          <a:solidFill>
            <a:srgbClr val="002060"/>
          </a:solidFill>
          <a:ln w="9525">
            <a:noFill/>
          </a:ln>
        </p:spPr>
        <p:txBody>
          <a:bodyPr wrap="square" anchor="t">
            <a:spAutoFit/>
          </a:bodyPr>
          <a:lstStyle/>
          <a:p>
            <a:pPr algn="ctr"/>
            <a:r>
              <a:rPr lang="zh-CN" altLang="zh-CN" sz="3200" b="1" dirty="0">
                <a:solidFill>
                  <a:srgbClr val="FFFF00"/>
                </a:solidFill>
                <a:latin typeface="Arial" panose="020B0604020202020204" pitchFamily="34" charset="0"/>
                <a:ea typeface="宋体" panose="02010600030101010101" pitchFamily="2" charset="-122"/>
                <a:sym typeface="宋体" panose="02010600030101010101" pitchFamily="2" charset="-122"/>
              </a:rPr>
              <a:t>诗篇</a:t>
            </a:r>
            <a:r>
              <a:rPr lang="en-US" altLang="zh-CN" sz="3200" b="1" dirty="0" smtClean="0">
                <a:solidFill>
                  <a:srgbClr val="FFFF00"/>
                </a:solidFill>
                <a:latin typeface="Arial" panose="020B0604020202020204" pitchFamily="34" charset="0"/>
                <a:ea typeface="宋体" panose="02010600030101010101" pitchFamily="2" charset="-122"/>
                <a:sym typeface="宋体" panose="02010600030101010101" pitchFamily="2" charset="-122"/>
              </a:rPr>
              <a:t>42:1[2]</a:t>
            </a:r>
            <a:endParaRPr lang="zh-CN" altLang="en-US" sz="3200" b="1" dirty="0">
              <a:solidFill>
                <a:srgbClr val="FFFF00"/>
              </a:solidFill>
              <a:latin typeface="Arial" panose="020B0604020202020204" pitchFamily="34" charset="0"/>
              <a:ea typeface="宋体" panose="02010600030101010101" pitchFamily="2" charset="-122"/>
              <a:sym typeface="宋体" panose="02010600030101010101" pitchFamily="2" charset="-122"/>
            </a:endParaRPr>
          </a:p>
        </p:txBody>
      </p:sp>
      <p:sp>
        <p:nvSpPr>
          <p:cNvPr id="27651" name="文本框 2"/>
          <p:cNvSpPr txBox="1"/>
          <p:nvPr/>
        </p:nvSpPr>
        <p:spPr>
          <a:xfrm>
            <a:off x="8015845" y="3878263"/>
            <a:ext cx="3385785" cy="584200"/>
          </a:xfrm>
          <a:prstGeom prst="rect">
            <a:avLst/>
          </a:prstGeom>
          <a:noFill/>
          <a:ln w="9525">
            <a:noFill/>
          </a:ln>
        </p:spPr>
        <p:txBody>
          <a:bodyPr wrap="square" anchor="t">
            <a:spAutoFit/>
          </a:bodyPr>
          <a:lstStyle/>
          <a:p>
            <a:pPr algn="ctr"/>
            <a:r>
              <a:rPr lang="zh-CN" altLang="en-US" sz="3200" b="1">
                <a:latin typeface="Arial" panose="020B0604020202020204" pitchFamily="34" charset="0"/>
                <a:ea typeface="宋体" panose="02010600030101010101" pitchFamily="2" charset="-122"/>
              </a:rPr>
              <a:t>如鹿</a:t>
            </a:r>
          </a:p>
        </p:txBody>
      </p:sp>
      <p:sp>
        <p:nvSpPr>
          <p:cNvPr id="27652" name="文本框 3"/>
          <p:cNvSpPr txBox="1"/>
          <p:nvPr/>
        </p:nvSpPr>
        <p:spPr>
          <a:xfrm>
            <a:off x="5605591" y="3878263"/>
            <a:ext cx="2793272" cy="584200"/>
          </a:xfrm>
          <a:prstGeom prst="rect">
            <a:avLst/>
          </a:prstGeom>
          <a:noFill/>
          <a:ln w="9525">
            <a:noFill/>
          </a:ln>
        </p:spPr>
        <p:txBody>
          <a:bodyPr wrap="square" anchor="t">
            <a:spAutoFit/>
          </a:bodyPr>
          <a:lstStyle/>
          <a:p>
            <a:pPr algn="ctr"/>
            <a:r>
              <a:rPr lang="zh-CN" altLang="en-US" sz="3200" b="1">
                <a:latin typeface="Arial" panose="020B0604020202020204" pitchFamily="34" charset="0"/>
                <a:ea typeface="宋体" panose="02010600030101010101" pitchFamily="2" charset="-122"/>
              </a:rPr>
              <a:t>切慕</a:t>
            </a:r>
          </a:p>
        </p:txBody>
      </p:sp>
      <p:sp>
        <p:nvSpPr>
          <p:cNvPr id="27653" name="文本框 4"/>
          <p:cNvSpPr txBox="1"/>
          <p:nvPr/>
        </p:nvSpPr>
        <p:spPr>
          <a:xfrm>
            <a:off x="1532067" y="3878263"/>
            <a:ext cx="3887305" cy="584200"/>
          </a:xfrm>
          <a:prstGeom prst="rect">
            <a:avLst/>
          </a:prstGeom>
          <a:noFill/>
          <a:ln w="9525">
            <a:noFill/>
          </a:ln>
        </p:spPr>
        <p:txBody>
          <a:bodyPr wrap="square" anchor="t">
            <a:spAutoFit/>
          </a:bodyPr>
          <a:lstStyle/>
          <a:p>
            <a:pPr algn="ctr"/>
            <a:r>
              <a:rPr lang="zh-CN" altLang="en-US" sz="3200" b="1">
                <a:latin typeface="Arial" panose="020B0604020202020204" pitchFamily="34" charset="0"/>
                <a:ea typeface="宋体" panose="02010600030101010101" pitchFamily="2" charset="-122"/>
              </a:rPr>
              <a:t>溪水</a:t>
            </a:r>
          </a:p>
        </p:txBody>
      </p:sp>
      <p:pic>
        <p:nvPicPr>
          <p:cNvPr id="27654" name="图片 5"/>
          <p:cNvPicPr>
            <a:picLocks noChangeAspect="1"/>
          </p:cNvPicPr>
          <p:nvPr/>
        </p:nvPicPr>
        <p:blipFill>
          <a:blip r:embed="rId2"/>
          <a:srcRect l="56110" r="22855"/>
          <a:stretch>
            <a:fillRect/>
          </a:stretch>
        </p:blipFill>
        <p:spPr>
          <a:xfrm>
            <a:off x="6327185" y="3051175"/>
            <a:ext cx="1593436" cy="755650"/>
          </a:xfrm>
          <a:prstGeom prst="rect">
            <a:avLst/>
          </a:prstGeom>
          <a:noFill/>
          <a:ln w="9525">
            <a:noFill/>
          </a:ln>
        </p:spPr>
      </p:pic>
      <p:pic>
        <p:nvPicPr>
          <p:cNvPr id="27655" name="图片 6"/>
          <p:cNvPicPr>
            <a:picLocks noChangeAspect="1"/>
          </p:cNvPicPr>
          <p:nvPr/>
        </p:nvPicPr>
        <p:blipFill>
          <a:blip r:embed="rId2"/>
          <a:srcRect l="78687"/>
          <a:stretch>
            <a:fillRect/>
          </a:stretch>
        </p:blipFill>
        <p:spPr>
          <a:xfrm>
            <a:off x="9128923" y="3051175"/>
            <a:ext cx="1614597" cy="755650"/>
          </a:xfrm>
          <a:prstGeom prst="rect">
            <a:avLst/>
          </a:prstGeom>
          <a:noFill/>
          <a:ln w="9525">
            <a:noFill/>
          </a:ln>
        </p:spPr>
      </p:pic>
      <p:pic>
        <p:nvPicPr>
          <p:cNvPr id="27656" name="图片 9"/>
          <p:cNvPicPr>
            <a:picLocks noChangeAspect="1"/>
          </p:cNvPicPr>
          <p:nvPr/>
        </p:nvPicPr>
        <p:blipFill>
          <a:blip r:embed="rId2"/>
          <a:srcRect r="46112"/>
          <a:stretch>
            <a:fillRect/>
          </a:stretch>
        </p:blipFill>
        <p:spPr>
          <a:xfrm>
            <a:off x="1337386" y="3051175"/>
            <a:ext cx="4084103" cy="755650"/>
          </a:xfrm>
          <a:prstGeom prst="rect">
            <a:avLst/>
          </a:prstGeom>
          <a:noFill/>
          <a:ln w="9525">
            <a:noFill/>
          </a:ln>
        </p:spPr>
      </p:pic>
      <p:pic>
        <p:nvPicPr>
          <p:cNvPr id="27657" name="图片 10"/>
          <p:cNvPicPr>
            <a:picLocks noChangeAspect="1"/>
          </p:cNvPicPr>
          <p:nvPr/>
        </p:nvPicPr>
        <p:blipFill>
          <a:blip r:embed="rId3"/>
          <a:srcRect r="75891"/>
          <a:stretch>
            <a:fillRect/>
          </a:stretch>
        </p:blipFill>
        <p:spPr>
          <a:xfrm>
            <a:off x="702550" y="4705351"/>
            <a:ext cx="1923550" cy="695325"/>
          </a:xfrm>
          <a:prstGeom prst="rect">
            <a:avLst/>
          </a:prstGeom>
          <a:noFill/>
          <a:ln w="9525">
            <a:noFill/>
          </a:ln>
        </p:spPr>
      </p:pic>
      <p:pic>
        <p:nvPicPr>
          <p:cNvPr id="27658" name="图片 11"/>
          <p:cNvPicPr>
            <a:picLocks noChangeAspect="1"/>
          </p:cNvPicPr>
          <p:nvPr/>
        </p:nvPicPr>
        <p:blipFill>
          <a:blip r:embed="rId3"/>
          <a:srcRect l="26401" r="53450"/>
          <a:stretch>
            <a:fillRect/>
          </a:stretch>
        </p:blipFill>
        <p:spPr>
          <a:xfrm>
            <a:off x="3574120" y="4705351"/>
            <a:ext cx="1606131" cy="695325"/>
          </a:xfrm>
          <a:prstGeom prst="rect">
            <a:avLst/>
          </a:prstGeom>
          <a:noFill/>
          <a:ln w="9525">
            <a:noFill/>
          </a:ln>
        </p:spPr>
      </p:pic>
      <p:pic>
        <p:nvPicPr>
          <p:cNvPr id="27659" name="图片 12"/>
          <p:cNvPicPr>
            <a:picLocks noChangeAspect="1"/>
          </p:cNvPicPr>
          <p:nvPr/>
        </p:nvPicPr>
        <p:blipFill>
          <a:blip r:embed="rId3"/>
          <a:srcRect l="48068" r="31784"/>
          <a:stretch>
            <a:fillRect/>
          </a:stretch>
        </p:blipFill>
        <p:spPr>
          <a:xfrm>
            <a:off x="5779112" y="4705351"/>
            <a:ext cx="1606131" cy="695325"/>
          </a:xfrm>
          <a:prstGeom prst="rect">
            <a:avLst/>
          </a:prstGeom>
          <a:noFill/>
          <a:ln w="9525">
            <a:noFill/>
          </a:ln>
        </p:spPr>
      </p:pic>
      <p:pic>
        <p:nvPicPr>
          <p:cNvPr id="27660" name="图片 13"/>
          <p:cNvPicPr>
            <a:picLocks noChangeAspect="1"/>
          </p:cNvPicPr>
          <p:nvPr/>
        </p:nvPicPr>
        <p:blipFill>
          <a:blip r:embed="rId3"/>
          <a:srcRect l="69734" r="12749"/>
          <a:stretch>
            <a:fillRect/>
          </a:stretch>
        </p:blipFill>
        <p:spPr>
          <a:xfrm>
            <a:off x="8176670" y="4705351"/>
            <a:ext cx="1396636" cy="695325"/>
          </a:xfrm>
          <a:prstGeom prst="rect">
            <a:avLst/>
          </a:prstGeom>
          <a:noFill/>
          <a:ln w="9525">
            <a:noFill/>
          </a:ln>
        </p:spPr>
      </p:pic>
      <p:pic>
        <p:nvPicPr>
          <p:cNvPr id="27661" name="图片 14"/>
          <p:cNvPicPr>
            <a:picLocks noChangeAspect="1"/>
          </p:cNvPicPr>
          <p:nvPr/>
        </p:nvPicPr>
        <p:blipFill>
          <a:blip r:embed="rId3"/>
          <a:srcRect l="88991"/>
          <a:stretch>
            <a:fillRect/>
          </a:stretch>
        </p:blipFill>
        <p:spPr>
          <a:xfrm>
            <a:off x="10286438" y="4705351"/>
            <a:ext cx="878187" cy="695325"/>
          </a:xfrm>
          <a:prstGeom prst="rect">
            <a:avLst/>
          </a:prstGeom>
          <a:noFill/>
          <a:ln w="9525">
            <a:noFill/>
          </a:ln>
        </p:spPr>
      </p:pic>
      <p:sp>
        <p:nvSpPr>
          <p:cNvPr id="27662" name="文本框 15"/>
          <p:cNvSpPr txBox="1"/>
          <p:nvPr/>
        </p:nvSpPr>
        <p:spPr>
          <a:xfrm>
            <a:off x="9037930" y="5400676"/>
            <a:ext cx="3385785" cy="582613"/>
          </a:xfrm>
          <a:prstGeom prst="rect">
            <a:avLst/>
          </a:prstGeom>
          <a:noFill/>
          <a:ln w="9525">
            <a:noFill/>
          </a:ln>
        </p:spPr>
        <p:txBody>
          <a:bodyPr wrap="square" anchor="t">
            <a:spAutoFit/>
          </a:bodyPr>
          <a:lstStyle/>
          <a:p>
            <a:pPr algn="ctr"/>
            <a:r>
              <a:rPr lang="zh-CN" altLang="en-US" sz="3200" b="1">
                <a:latin typeface="Arial" panose="020B0604020202020204" pitchFamily="34" charset="0"/>
                <a:ea typeface="宋体" panose="02010600030101010101" pitchFamily="2" charset="-122"/>
              </a:rPr>
              <a:t>同样</a:t>
            </a:r>
          </a:p>
        </p:txBody>
      </p:sp>
      <p:sp>
        <p:nvSpPr>
          <p:cNvPr id="27663" name="文本框 16"/>
          <p:cNvSpPr txBox="1"/>
          <p:nvPr/>
        </p:nvSpPr>
        <p:spPr>
          <a:xfrm>
            <a:off x="5383398" y="5400676"/>
            <a:ext cx="2295190" cy="582613"/>
          </a:xfrm>
          <a:prstGeom prst="rect">
            <a:avLst/>
          </a:prstGeom>
          <a:noFill/>
          <a:ln w="9525">
            <a:noFill/>
          </a:ln>
        </p:spPr>
        <p:txBody>
          <a:bodyPr wrap="square" anchor="t">
            <a:spAutoFit/>
          </a:bodyPr>
          <a:lstStyle/>
          <a:p>
            <a:pPr algn="ctr"/>
            <a:r>
              <a:rPr lang="zh-CN" altLang="en-US" sz="3200" b="1">
                <a:latin typeface="Arial" panose="020B0604020202020204" pitchFamily="34" charset="0"/>
                <a:ea typeface="宋体" panose="02010600030101010101" pitchFamily="2" charset="-122"/>
              </a:rPr>
              <a:t>切慕</a:t>
            </a:r>
          </a:p>
        </p:txBody>
      </p:sp>
      <p:sp>
        <p:nvSpPr>
          <p:cNvPr id="27664" name="文本框 17"/>
          <p:cNvSpPr txBox="1"/>
          <p:nvPr/>
        </p:nvSpPr>
        <p:spPr>
          <a:xfrm>
            <a:off x="3030277" y="5400676"/>
            <a:ext cx="2685351" cy="582613"/>
          </a:xfrm>
          <a:prstGeom prst="rect">
            <a:avLst/>
          </a:prstGeom>
          <a:noFill/>
          <a:ln w="9525">
            <a:noFill/>
          </a:ln>
        </p:spPr>
        <p:txBody>
          <a:bodyPr wrap="square" anchor="t">
            <a:spAutoFit/>
          </a:bodyPr>
          <a:lstStyle/>
          <a:p>
            <a:pPr algn="ctr"/>
            <a:r>
              <a:rPr lang="zh-CN" altLang="en-US" sz="3200" b="1">
                <a:latin typeface="Arial" panose="020B0604020202020204" pitchFamily="34" charset="0"/>
                <a:ea typeface="宋体" panose="02010600030101010101" pitchFamily="2" charset="-122"/>
              </a:rPr>
              <a:t>向你</a:t>
            </a:r>
          </a:p>
        </p:txBody>
      </p:sp>
      <p:sp>
        <p:nvSpPr>
          <p:cNvPr id="27665" name="文本框 18"/>
          <p:cNvSpPr txBox="1"/>
          <p:nvPr/>
        </p:nvSpPr>
        <p:spPr>
          <a:xfrm>
            <a:off x="7385243" y="5400676"/>
            <a:ext cx="2793272" cy="582613"/>
          </a:xfrm>
          <a:prstGeom prst="rect">
            <a:avLst/>
          </a:prstGeom>
          <a:noFill/>
          <a:ln w="9525">
            <a:noFill/>
          </a:ln>
        </p:spPr>
        <p:txBody>
          <a:bodyPr wrap="square" anchor="t">
            <a:spAutoFit/>
          </a:bodyPr>
          <a:lstStyle/>
          <a:p>
            <a:pPr algn="ctr"/>
            <a:r>
              <a:rPr lang="zh-CN" altLang="en-US" sz="3200" b="1">
                <a:latin typeface="Arial" panose="020B0604020202020204" pitchFamily="34" charset="0"/>
                <a:ea typeface="宋体" panose="02010600030101010101" pitchFamily="2" charset="-122"/>
              </a:rPr>
              <a:t>我自己</a:t>
            </a:r>
          </a:p>
        </p:txBody>
      </p:sp>
      <p:sp>
        <p:nvSpPr>
          <p:cNvPr id="27666" name="文本框 19"/>
          <p:cNvSpPr txBox="1"/>
          <p:nvPr/>
        </p:nvSpPr>
        <p:spPr>
          <a:xfrm>
            <a:off x="321650" y="5400676"/>
            <a:ext cx="2685351" cy="582613"/>
          </a:xfrm>
          <a:prstGeom prst="rect">
            <a:avLst/>
          </a:prstGeom>
          <a:noFill/>
          <a:ln w="9525">
            <a:noFill/>
          </a:ln>
        </p:spPr>
        <p:txBody>
          <a:bodyPr wrap="square" anchor="t">
            <a:spAutoFit/>
          </a:bodyPr>
          <a:lstStyle/>
          <a:p>
            <a:pPr algn="ctr"/>
            <a:r>
              <a:rPr lang="zh-CN" altLang="en-US" sz="3200" b="1">
                <a:latin typeface="Arial" panose="020B0604020202020204" pitchFamily="34" charset="0"/>
                <a:ea typeface="宋体" panose="02010600030101010101" pitchFamily="2" charset="-122"/>
              </a:rPr>
              <a:t>神</a:t>
            </a:r>
          </a:p>
        </p:txBody>
      </p:sp>
    </p:spTree>
    <p:extLst>
      <p:ext uri="{BB962C8B-B14F-4D97-AF65-F5344CB8AC3E}">
        <p14:creationId xmlns:p14="http://schemas.microsoft.com/office/powerpoint/2010/main" val="180510143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图片 2"/>
          <p:cNvPicPr>
            <a:picLocks noChangeAspect="1"/>
          </p:cNvPicPr>
          <p:nvPr/>
        </p:nvPicPr>
        <p:blipFill>
          <a:blip r:embed="rId2"/>
          <a:stretch>
            <a:fillRect/>
          </a:stretch>
        </p:blipFill>
        <p:spPr>
          <a:xfrm>
            <a:off x="394903" y="949854"/>
            <a:ext cx="11115954" cy="684213"/>
          </a:xfrm>
          <a:prstGeom prst="rect">
            <a:avLst/>
          </a:prstGeom>
          <a:noFill/>
          <a:ln w="9525">
            <a:noFill/>
          </a:ln>
        </p:spPr>
      </p:pic>
      <p:pic>
        <p:nvPicPr>
          <p:cNvPr id="28675" name="图片 3"/>
          <p:cNvPicPr>
            <a:picLocks noChangeAspect="1"/>
          </p:cNvPicPr>
          <p:nvPr/>
        </p:nvPicPr>
        <p:blipFill>
          <a:blip r:embed="rId2"/>
          <a:stretch>
            <a:fillRect/>
          </a:stretch>
        </p:blipFill>
        <p:spPr>
          <a:xfrm>
            <a:off x="454966" y="1916832"/>
            <a:ext cx="11115954" cy="684213"/>
          </a:xfrm>
          <a:prstGeom prst="rect">
            <a:avLst/>
          </a:prstGeom>
          <a:noFill/>
          <a:ln w="9525">
            <a:noFill/>
          </a:ln>
        </p:spPr>
      </p:pic>
      <p:pic>
        <p:nvPicPr>
          <p:cNvPr id="28676" name="图片 4"/>
          <p:cNvPicPr>
            <a:picLocks noChangeAspect="1"/>
          </p:cNvPicPr>
          <p:nvPr/>
        </p:nvPicPr>
        <p:blipFill>
          <a:blip r:embed="rId3"/>
          <a:stretch>
            <a:fillRect/>
          </a:stretch>
        </p:blipFill>
        <p:spPr>
          <a:xfrm>
            <a:off x="682428" y="2780928"/>
            <a:ext cx="10718124" cy="682625"/>
          </a:xfrm>
          <a:prstGeom prst="rect">
            <a:avLst/>
          </a:prstGeom>
          <a:noFill/>
          <a:ln w="9525">
            <a:noFill/>
          </a:ln>
        </p:spPr>
      </p:pic>
      <p:pic>
        <p:nvPicPr>
          <p:cNvPr id="28677" name="图片 5"/>
          <p:cNvPicPr>
            <a:picLocks noChangeAspect="1"/>
          </p:cNvPicPr>
          <p:nvPr/>
        </p:nvPicPr>
        <p:blipFill>
          <a:blip r:embed="rId3"/>
          <a:stretch>
            <a:fillRect/>
          </a:stretch>
        </p:blipFill>
        <p:spPr>
          <a:xfrm>
            <a:off x="702426" y="3717032"/>
            <a:ext cx="10718124" cy="684212"/>
          </a:xfrm>
          <a:prstGeom prst="rect">
            <a:avLst/>
          </a:prstGeom>
          <a:noFill/>
          <a:ln w="9525">
            <a:noFill/>
          </a:ln>
        </p:spPr>
      </p:pic>
      <p:sp>
        <p:nvSpPr>
          <p:cNvPr id="3" name="文本框 2"/>
          <p:cNvSpPr txBox="1"/>
          <p:nvPr/>
        </p:nvSpPr>
        <p:spPr>
          <a:xfrm>
            <a:off x="333772" y="140713"/>
            <a:ext cx="2952328" cy="584775"/>
          </a:xfrm>
          <a:prstGeom prst="rect">
            <a:avLst/>
          </a:prstGeom>
          <a:solidFill>
            <a:srgbClr val="002060"/>
          </a:solidFill>
        </p:spPr>
        <p:txBody>
          <a:bodyPr wrap="square" rtlCol="0" anchor="t">
            <a:spAutoFit/>
          </a:bodyPr>
          <a:lstStyle/>
          <a:p>
            <a:r>
              <a:rPr lang="en-US" sz="3200" b="1" dirty="0">
                <a:solidFill>
                  <a:srgbClr val="FFFF00"/>
                </a:solidFill>
              </a:rPr>
              <a:t>Psalm </a:t>
            </a:r>
            <a:r>
              <a:rPr lang="en-US" sz="3200" b="1" dirty="0" smtClean="0">
                <a:solidFill>
                  <a:srgbClr val="FFFF00"/>
                </a:solidFill>
              </a:rPr>
              <a:t>42:1[2]</a:t>
            </a:r>
            <a:endParaRPr lang="en-US" sz="3200" b="1" dirty="0">
              <a:solidFill>
                <a:srgbClr val="FFFF00"/>
              </a:solidFill>
            </a:endParaRPr>
          </a:p>
        </p:txBody>
      </p:sp>
      <p:sp>
        <p:nvSpPr>
          <p:cNvPr id="4" name="Rectangle 3"/>
          <p:cNvSpPr/>
          <p:nvPr/>
        </p:nvSpPr>
        <p:spPr>
          <a:xfrm>
            <a:off x="229450" y="4725144"/>
            <a:ext cx="11624080" cy="1200329"/>
          </a:xfrm>
          <a:prstGeom prst="rect">
            <a:avLst/>
          </a:prstGeom>
          <a:solidFill>
            <a:srgbClr val="002060"/>
          </a:solidFill>
        </p:spPr>
        <p:txBody>
          <a:bodyPr wrap="none">
            <a:spAutoFit/>
          </a:bodyPr>
          <a:lstStyle/>
          <a:p>
            <a:pPr algn="ctr"/>
            <a:r>
              <a:rPr lang="en-US" sz="3600" dirty="0" smtClean="0">
                <a:solidFill>
                  <a:schemeClr val="bg1"/>
                </a:solidFill>
              </a:rPr>
              <a:t>//  </a:t>
            </a:r>
            <a:r>
              <a:rPr lang="en-US" sz="3600" dirty="0" err="1" smtClean="0">
                <a:solidFill>
                  <a:schemeClr val="bg1"/>
                </a:solidFill>
              </a:rPr>
              <a:t>Ke-ayal</a:t>
            </a:r>
            <a:r>
              <a:rPr lang="en-US" sz="3600" dirty="0" smtClean="0">
                <a:solidFill>
                  <a:schemeClr val="bg1"/>
                </a:solidFill>
              </a:rPr>
              <a:t> ta-</a:t>
            </a:r>
            <a:r>
              <a:rPr lang="en-US" sz="3600" dirty="0" err="1" smtClean="0">
                <a:solidFill>
                  <a:schemeClr val="bg1"/>
                </a:solidFill>
              </a:rPr>
              <a:t>arog</a:t>
            </a:r>
            <a:r>
              <a:rPr lang="en-US" sz="3600" dirty="0" smtClean="0">
                <a:solidFill>
                  <a:schemeClr val="bg1"/>
                </a:solidFill>
              </a:rPr>
              <a:t> al-</a:t>
            </a:r>
            <a:r>
              <a:rPr lang="en-US" sz="3600" dirty="0" err="1" smtClean="0">
                <a:solidFill>
                  <a:schemeClr val="bg1"/>
                </a:solidFill>
              </a:rPr>
              <a:t>afike</a:t>
            </a:r>
            <a:r>
              <a:rPr lang="en-US" sz="3600" dirty="0" smtClean="0">
                <a:solidFill>
                  <a:schemeClr val="bg1"/>
                </a:solidFill>
              </a:rPr>
              <a:t>-maim al-</a:t>
            </a:r>
            <a:r>
              <a:rPr lang="en-US" sz="3600" dirty="0" err="1" smtClean="0">
                <a:solidFill>
                  <a:schemeClr val="bg1"/>
                </a:solidFill>
              </a:rPr>
              <a:t>afike</a:t>
            </a:r>
            <a:r>
              <a:rPr lang="en-US" sz="3600" dirty="0" smtClean="0">
                <a:solidFill>
                  <a:schemeClr val="bg1"/>
                </a:solidFill>
              </a:rPr>
              <a:t>-maim  //</a:t>
            </a:r>
          </a:p>
          <a:p>
            <a:pPr algn="ctr"/>
            <a:r>
              <a:rPr lang="en-US" sz="3600" dirty="0" smtClean="0">
                <a:solidFill>
                  <a:schemeClr val="bg1"/>
                </a:solidFill>
              </a:rPr>
              <a:t>//  Ken </a:t>
            </a:r>
            <a:r>
              <a:rPr lang="en-US" sz="3600" dirty="0" err="1" smtClean="0">
                <a:solidFill>
                  <a:schemeClr val="bg1"/>
                </a:solidFill>
              </a:rPr>
              <a:t>nafshi</a:t>
            </a:r>
            <a:r>
              <a:rPr lang="en-US" sz="3600" dirty="0" smtClean="0">
                <a:solidFill>
                  <a:schemeClr val="bg1"/>
                </a:solidFill>
              </a:rPr>
              <a:t> ta-</a:t>
            </a:r>
            <a:r>
              <a:rPr lang="en-US" sz="3600" dirty="0" err="1" smtClean="0">
                <a:solidFill>
                  <a:schemeClr val="bg1"/>
                </a:solidFill>
              </a:rPr>
              <a:t>arog</a:t>
            </a:r>
            <a:r>
              <a:rPr lang="en-US" sz="3600" dirty="0" smtClean="0">
                <a:solidFill>
                  <a:schemeClr val="bg1"/>
                </a:solidFill>
              </a:rPr>
              <a:t> </a:t>
            </a:r>
            <a:r>
              <a:rPr lang="en-US" sz="3600" dirty="0" err="1" smtClean="0">
                <a:solidFill>
                  <a:schemeClr val="bg1"/>
                </a:solidFill>
              </a:rPr>
              <a:t>eleikha</a:t>
            </a:r>
            <a:r>
              <a:rPr lang="en-US" sz="3600" dirty="0" smtClean="0">
                <a:solidFill>
                  <a:schemeClr val="bg1"/>
                </a:solidFill>
              </a:rPr>
              <a:t> </a:t>
            </a:r>
            <a:r>
              <a:rPr lang="en-US" sz="3600" dirty="0" err="1" smtClean="0">
                <a:solidFill>
                  <a:schemeClr val="bg1"/>
                </a:solidFill>
              </a:rPr>
              <a:t>Adonay</a:t>
            </a:r>
            <a:r>
              <a:rPr lang="en-US" sz="3600" dirty="0" smtClean="0">
                <a:solidFill>
                  <a:schemeClr val="bg1"/>
                </a:solidFill>
              </a:rPr>
              <a:t> </a:t>
            </a:r>
            <a:r>
              <a:rPr lang="en-US" sz="3600" dirty="0" err="1">
                <a:solidFill>
                  <a:schemeClr val="bg1"/>
                </a:solidFill>
              </a:rPr>
              <a:t>eleikha</a:t>
            </a:r>
            <a:r>
              <a:rPr lang="en-US" sz="3600" dirty="0">
                <a:solidFill>
                  <a:schemeClr val="bg1"/>
                </a:solidFill>
              </a:rPr>
              <a:t> </a:t>
            </a:r>
            <a:r>
              <a:rPr lang="en-US" sz="3600" dirty="0" err="1" smtClean="0">
                <a:solidFill>
                  <a:schemeClr val="bg1"/>
                </a:solidFill>
              </a:rPr>
              <a:t>Adonay</a:t>
            </a:r>
            <a:r>
              <a:rPr lang="en-US" sz="3600" dirty="0" smtClean="0">
                <a:solidFill>
                  <a:schemeClr val="bg1"/>
                </a:solidFill>
              </a:rPr>
              <a:t>  //</a:t>
            </a:r>
            <a:endParaRPr lang="en-US" sz="3600" dirty="0"/>
          </a:p>
        </p:txBody>
      </p:sp>
    </p:spTree>
    <p:extLst>
      <p:ext uri="{BB962C8B-B14F-4D97-AF65-F5344CB8AC3E}">
        <p14:creationId xmlns:p14="http://schemas.microsoft.com/office/powerpoint/2010/main" val="18948865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abrahamsdescendants.com/uploads/8/1/0/5/8105580/2853987.png?7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56" y="1052736"/>
            <a:ext cx="110069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413892" y="188640"/>
            <a:ext cx="7437164" cy="646331"/>
          </a:xfrm>
          <a:prstGeom prst="rect">
            <a:avLst/>
          </a:prstGeom>
          <a:solidFill>
            <a:srgbClr val="002060"/>
          </a:solidFill>
        </p:spPr>
        <p:txBody>
          <a:bodyPr wrap="none">
            <a:spAutoFit/>
          </a:bodyPr>
          <a:lstStyle/>
          <a:p>
            <a:r>
              <a:rPr lang="en-US" sz="3600" b="1" dirty="0">
                <a:solidFill>
                  <a:srgbClr val="FFFF00"/>
                </a:solidFill>
              </a:rPr>
              <a:t>Hebrew Alphabet  </a:t>
            </a:r>
            <a:r>
              <a:rPr lang="zh-TW" altLang="en-US" sz="3600" b="1" dirty="0">
                <a:solidFill>
                  <a:srgbClr val="FFFF00"/>
                </a:solidFill>
              </a:rPr>
              <a:t>希伯來文的字音</a:t>
            </a:r>
            <a:endParaRPr lang="en-US" sz="3600" dirty="0">
              <a:solidFill>
                <a:srgbClr val="FFFF00"/>
              </a:solidFill>
            </a:endParaRPr>
          </a:p>
        </p:txBody>
      </p:sp>
    </p:spTree>
    <p:extLst>
      <p:ext uri="{BB962C8B-B14F-4D97-AF65-F5344CB8AC3E}">
        <p14:creationId xmlns:p14="http://schemas.microsoft.com/office/powerpoint/2010/main" val="6480472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文本框 1"/>
          <p:cNvSpPr txBox="1"/>
          <p:nvPr/>
        </p:nvSpPr>
        <p:spPr>
          <a:xfrm>
            <a:off x="189756" y="44624"/>
            <a:ext cx="9865096" cy="1569660"/>
          </a:xfrm>
          <a:prstGeom prst="rect">
            <a:avLst/>
          </a:prstGeom>
          <a:solidFill>
            <a:srgbClr val="002060"/>
          </a:solidFill>
          <a:ln w="9525">
            <a:noFill/>
          </a:ln>
        </p:spPr>
        <p:txBody>
          <a:bodyPr wrap="square" anchor="t">
            <a:spAutoFit/>
          </a:bodyPr>
          <a:lstStyle/>
          <a:p>
            <a:r>
              <a:rPr lang="zh-CN" altLang="en-US" sz="3200" b="1" dirty="0">
                <a:solidFill>
                  <a:srgbClr val="FFFF00"/>
                </a:solidFill>
                <a:sym typeface="宋体" panose="02010600030101010101" pitchFamily="2" charset="-122"/>
              </a:rPr>
              <a:t>以赛亚</a:t>
            </a:r>
            <a:r>
              <a:rPr lang="zh-CN" altLang="en-US" sz="3200" b="1" dirty="0" smtClean="0">
                <a:solidFill>
                  <a:srgbClr val="FFFF00"/>
                </a:solidFill>
                <a:sym typeface="宋体" panose="02010600030101010101" pitchFamily="2" charset="-122"/>
              </a:rPr>
              <a:t>书 </a:t>
            </a:r>
            <a:r>
              <a:rPr lang="en-US" altLang="zh-CN" sz="3200" b="1" dirty="0" smtClean="0">
                <a:solidFill>
                  <a:srgbClr val="FFFF00"/>
                </a:solidFill>
                <a:sym typeface="宋体" panose="02010600030101010101" pitchFamily="2" charset="-122"/>
              </a:rPr>
              <a:t>12:2-3. </a:t>
            </a:r>
            <a:r>
              <a:rPr lang="zh-TW" altLang="en-US" sz="3200" dirty="0" smtClean="0">
                <a:solidFill>
                  <a:schemeClr val="bg1"/>
                </a:solidFill>
              </a:rPr>
              <a:t>看</a:t>
            </a:r>
            <a:r>
              <a:rPr lang="zh-TW" altLang="en-US" sz="3200" dirty="0">
                <a:solidFill>
                  <a:schemeClr val="bg1"/>
                </a:solidFill>
              </a:rPr>
              <a:t>哪</a:t>
            </a:r>
            <a:r>
              <a:rPr lang="en-US" sz="3200" dirty="0">
                <a:solidFill>
                  <a:schemeClr val="bg1"/>
                </a:solidFill>
              </a:rPr>
              <a:t>,</a:t>
            </a:r>
            <a:r>
              <a:rPr lang="zh-TW" altLang="en-US" sz="3200" dirty="0">
                <a:solidFill>
                  <a:schemeClr val="bg1"/>
                </a:solidFill>
              </a:rPr>
              <a:t>神是我的拯救</a:t>
            </a:r>
            <a:r>
              <a:rPr lang="en-US" sz="3200" dirty="0">
                <a:solidFill>
                  <a:schemeClr val="bg1"/>
                </a:solidFill>
              </a:rPr>
              <a:t>.</a:t>
            </a:r>
            <a:r>
              <a:rPr lang="zh-TW" altLang="en-US" sz="3200" dirty="0">
                <a:solidFill>
                  <a:schemeClr val="bg1"/>
                </a:solidFill>
              </a:rPr>
              <a:t>我要倚靠他</a:t>
            </a:r>
            <a:r>
              <a:rPr lang="en-US" sz="3200" dirty="0" smtClean="0">
                <a:solidFill>
                  <a:schemeClr val="bg1"/>
                </a:solidFill>
              </a:rPr>
              <a:t>,</a:t>
            </a:r>
          </a:p>
          <a:p>
            <a:r>
              <a:rPr lang="zh-TW" altLang="en-US" sz="3200" dirty="0" smtClean="0">
                <a:solidFill>
                  <a:schemeClr val="bg1"/>
                </a:solidFill>
              </a:rPr>
              <a:t>並</a:t>
            </a:r>
            <a:r>
              <a:rPr lang="zh-TW" altLang="en-US" sz="3200" dirty="0">
                <a:solidFill>
                  <a:schemeClr val="bg1"/>
                </a:solidFill>
              </a:rPr>
              <a:t>不懼怕</a:t>
            </a:r>
            <a:r>
              <a:rPr lang="en-US" sz="3200" dirty="0">
                <a:solidFill>
                  <a:schemeClr val="bg1"/>
                </a:solidFill>
              </a:rPr>
              <a:t>.</a:t>
            </a:r>
            <a:r>
              <a:rPr lang="zh-TW" altLang="en-US" sz="3200" dirty="0">
                <a:solidFill>
                  <a:schemeClr val="bg1"/>
                </a:solidFill>
              </a:rPr>
              <a:t>因為主耶和華是我的力量</a:t>
            </a:r>
            <a:r>
              <a:rPr lang="en-US" sz="3200" dirty="0">
                <a:solidFill>
                  <a:schemeClr val="bg1"/>
                </a:solidFill>
              </a:rPr>
              <a:t>,</a:t>
            </a:r>
            <a:r>
              <a:rPr lang="zh-TW" altLang="en-US" sz="3200" dirty="0">
                <a:solidFill>
                  <a:schemeClr val="bg1"/>
                </a:solidFill>
              </a:rPr>
              <a:t>是我的詩歌</a:t>
            </a:r>
            <a:r>
              <a:rPr lang="en-US" sz="3200" dirty="0" smtClean="0">
                <a:solidFill>
                  <a:schemeClr val="bg1"/>
                </a:solidFill>
              </a:rPr>
              <a:t>.</a:t>
            </a:r>
          </a:p>
          <a:p>
            <a:r>
              <a:rPr lang="zh-TW" altLang="en-US" sz="3200" dirty="0" smtClean="0">
                <a:solidFill>
                  <a:schemeClr val="bg1"/>
                </a:solidFill>
              </a:rPr>
              <a:t>他</a:t>
            </a:r>
            <a:r>
              <a:rPr lang="zh-TW" altLang="en-US" sz="3200" dirty="0">
                <a:solidFill>
                  <a:schemeClr val="bg1"/>
                </a:solidFill>
              </a:rPr>
              <a:t>也成了我的拯救</a:t>
            </a:r>
            <a:r>
              <a:rPr lang="en-US" sz="3200" dirty="0">
                <a:solidFill>
                  <a:schemeClr val="bg1"/>
                </a:solidFill>
              </a:rPr>
              <a:t>.</a:t>
            </a:r>
            <a:r>
              <a:rPr lang="zh-TW" altLang="en-US" sz="3200" dirty="0">
                <a:solidFill>
                  <a:schemeClr val="bg1"/>
                </a:solidFill>
              </a:rPr>
              <a:t>所以你們必從救恩的泉源歡然取水</a:t>
            </a:r>
            <a:r>
              <a:rPr lang="en-US" sz="3200" dirty="0">
                <a:solidFill>
                  <a:schemeClr val="bg1"/>
                </a:solidFill>
              </a:rPr>
              <a:t>.</a:t>
            </a:r>
          </a:p>
        </p:txBody>
      </p:sp>
      <p:sp>
        <p:nvSpPr>
          <p:cNvPr id="18434" name="文本框 2"/>
          <p:cNvSpPr txBox="1"/>
          <p:nvPr/>
        </p:nvSpPr>
        <p:spPr>
          <a:xfrm>
            <a:off x="6572655" y="3724275"/>
            <a:ext cx="1443191" cy="520700"/>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主</a:t>
            </a:r>
          </a:p>
        </p:txBody>
      </p:sp>
      <p:sp>
        <p:nvSpPr>
          <p:cNvPr id="18435" name="文本框 3"/>
          <p:cNvSpPr txBox="1"/>
          <p:nvPr/>
        </p:nvSpPr>
        <p:spPr>
          <a:xfrm>
            <a:off x="4803582" y="3724275"/>
            <a:ext cx="2217689" cy="520700"/>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耶和华</a:t>
            </a:r>
          </a:p>
        </p:txBody>
      </p:sp>
      <p:sp>
        <p:nvSpPr>
          <p:cNvPr id="18436" name="文本框 4"/>
          <p:cNvSpPr txBox="1"/>
          <p:nvPr/>
        </p:nvSpPr>
        <p:spPr>
          <a:xfrm>
            <a:off x="431688" y="3724275"/>
            <a:ext cx="1754260" cy="520700"/>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拯救</a:t>
            </a:r>
          </a:p>
        </p:txBody>
      </p:sp>
      <p:sp>
        <p:nvSpPr>
          <p:cNvPr id="18437" name="文本框 7"/>
          <p:cNvSpPr txBox="1"/>
          <p:nvPr/>
        </p:nvSpPr>
        <p:spPr>
          <a:xfrm>
            <a:off x="765821" y="5228078"/>
            <a:ext cx="1815304"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拯救</a:t>
            </a:r>
          </a:p>
        </p:txBody>
      </p:sp>
      <p:sp>
        <p:nvSpPr>
          <p:cNvPr id="18438" name="文本框 8"/>
          <p:cNvSpPr txBox="1"/>
          <p:nvPr/>
        </p:nvSpPr>
        <p:spPr>
          <a:xfrm>
            <a:off x="3226424" y="5228078"/>
            <a:ext cx="2013729"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泉</a:t>
            </a:r>
            <a:r>
              <a:rPr lang="zh-CN" altLang="en-US" sz="2800" b="1" dirty="0" smtClean="0">
                <a:latin typeface="Arial" panose="020B0604020202020204" pitchFamily="34" charset="0"/>
                <a:ea typeface="宋体" panose="02010600030101010101" pitchFamily="2" charset="-122"/>
              </a:rPr>
              <a:t>源     </a:t>
            </a:r>
            <a:r>
              <a:rPr lang="zh-CN" altLang="en-US" sz="2800" b="1" dirty="0">
                <a:latin typeface="Arial" panose="020B0604020202020204" pitchFamily="34" charset="0"/>
                <a:ea typeface="宋体" panose="02010600030101010101" pitchFamily="2" charset="-122"/>
              </a:rPr>
              <a:t>从</a:t>
            </a:r>
          </a:p>
        </p:txBody>
      </p:sp>
      <p:sp>
        <p:nvSpPr>
          <p:cNvPr id="18439" name="文本框 25"/>
          <p:cNvSpPr txBox="1"/>
          <p:nvPr/>
        </p:nvSpPr>
        <p:spPr>
          <a:xfrm>
            <a:off x="9573307" y="3724275"/>
            <a:ext cx="2497769" cy="52070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我的力量 </a:t>
            </a:r>
            <a:r>
              <a:rPr lang="zh-CN" altLang="en-US" sz="2800" b="1" dirty="0" smtClean="0">
                <a:latin typeface="Arial" panose="020B0604020202020204" pitchFamily="34" charset="0"/>
                <a:ea typeface="宋体" panose="02010600030101010101" pitchFamily="2" charset="-122"/>
              </a:rPr>
              <a:t>  因</a:t>
            </a:r>
            <a:endParaRPr lang="zh-CN" altLang="en-US" sz="2800" b="1" dirty="0">
              <a:latin typeface="Arial" panose="020B0604020202020204" pitchFamily="34" charset="0"/>
              <a:ea typeface="宋体" panose="02010600030101010101" pitchFamily="2" charset="-122"/>
            </a:endParaRPr>
          </a:p>
        </p:txBody>
      </p:sp>
      <p:sp>
        <p:nvSpPr>
          <p:cNvPr id="18440" name="文本框 40"/>
          <p:cNvSpPr txBox="1"/>
          <p:nvPr/>
        </p:nvSpPr>
        <p:spPr>
          <a:xfrm>
            <a:off x="6751466" y="2437518"/>
            <a:ext cx="1792146" cy="522287"/>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我的拯救</a:t>
            </a:r>
          </a:p>
        </p:txBody>
      </p:sp>
      <p:sp>
        <p:nvSpPr>
          <p:cNvPr id="18441" name="文本框 41"/>
          <p:cNvSpPr txBox="1"/>
          <p:nvPr/>
        </p:nvSpPr>
        <p:spPr>
          <a:xfrm>
            <a:off x="2494012" y="2460626"/>
            <a:ext cx="1664156" cy="522287"/>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不 并</a:t>
            </a:r>
          </a:p>
        </p:txBody>
      </p:sp>
      <p:sp>
        <p:nvSpPr>
          <p:cNvPr id="18442" name="文本框 42"/>
          <p:cNvSpPr txBox="1"/>
          <p:nvPr/>
        </p:nvSpPr>
        <p:spPr>
          <a:xfrm>
            <a:off x="566368" y="2401363"/>
            <a:ext cx="2014756" cy="522287"/>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我惧怕</a:t>
            </a:r>
          </a:p>
        </p:txBody>
      </p:sp>
      <p:sp>
        <p:nvSpPr>
          <p:cNvPr id="18443" name="文本框 43"/>
          <p:cNvSpPr txBox="1"/>
          <p:nvPr/>
        </p:nvSpPr>
        <p:spPr>
          <a:xfrm>
            <a:off x="9969643" y="2460626"/>
            <a:ext cx="1333951" cy="522287"/>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看哪</a:t>
            </a:r>
          </a:p>
        </p:txBody>
      </p:sp>
      <p:sp>
        <p:nvSpPr>
          <p:cNvPr id="18444" name="文本框 51"/>
          <p:cNvSpPr txBox="1"/>
          <p:nvPr/>
        </p:nvSpPr>
        <p:spPr>
          <a:xfrm>
            <a:off x="7821163" y="5223542"/>
            <a:ext cx="3601841" cy="52322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水   </a:t>
            </a:r>
            <a:r>
              <a:rPr lang="zh-CN" altLang="en-US" sz="2800" b="1" dirty="0" smtClean="0">
                <a:latin typeface="Arial" panose="020B0604020202020204" pitchFamily="34" charset="0"/>
                <a:ea typeface="宋体" panose="02010600030101010101" pitchFamily="2" charset="-122"/>
              </a:rPr>
              <a:t>      你</a:t>
            </a:r>
            <a:r>
              <a:rPr lang="zh-CN" altLang="en-US" sz="2800" b="1" dirty="0">
                <a:latin typeface="Arial" panose="020B0604020202020204" pitchFamily="34" charset="0"/>
                <a:ea typeface="宋体" panose="02010600030101010101" pitchFamily="2" charset="-122"/>
              </a:rPr>
              <a:t>们取  </a:t>
            </a:r>
            <a:r>
              <a:rPr lang="zh-CN" altLang="en-US" sz="2800" b="1" dirty="0" smtClean="0">
                <a:latin typeface="Arial" panose="020B0604020202020204" pitchFamily="34" charset="0"/>
                <a:ea typeface="宋体" panose="02010600030101010101" pitchFamily="2" charset="-122"/>
              </a:rPr>
              <a:t>    并</a:t>
            </a:r>
            <a:endParaRPr lang="zh-CN" altLang="en-US" sz="2800" b="1" dirty="0">
              <a:latin typeface="Arial" panose="020B0604020202020204" pitchFamily="34" charset="0"/>
              <a:ea typeface="宋体" panose="02010600030101010101" pitchFamily="2" charset="-122"/>
            </a:endParaRPr>
          </a:p>
        </p:txBody>
      </p:sp>
      <p:sp>
        <p:nvSpPr>
          <p:cNvPr id="18445" name="文本框 52"/>
          <p:cNvSpPr txBox="1"/>
          <p:nvPr/>
        </p:nvSpPr>
        <p:spPr>
          <a:xfrm>
            <a:off x="5664931" y="5223542"/>
            <a:ext cx="1815447"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欢然</a:t>
            </a:r>
          </a:p>
        </p:txBody>
      </p:sp>
      <p:sp>
        <p:nvSpPr>
          <p:cNvPr id="18446" name="文本框 53"/>
          <p:cNvSpPr txBox="1"/>
          <p:nvPr/>
        </p:nvSpPr>
        <p:spPr>
          <a:xfrm>
            <a:off x="9014653" y="2460626"/>
            <a:ext cx="755713" cy="522287"/>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神</a:t>
            </a:r>
          </a:p>
        </p:txBody>
      </p:sp>
      <p:sp>
        <p:nvSpPr>
          <p:cNvPr id="18447" name="文本框 54"/>
          <p:cNvSpPr txBox="1"/>
          <p:nvPr/>
        </p:nvSpPr>
        <p:spPr>
          <a:xfrm>
            <a:off x="4158168" y="2437519"/>
            <a:ext cx="2414487" cy="522287"/>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我要倚靠他</a:t>
            </a:r>
          </a:p>
        </p:txBody>
      </p:sp>
      <p:pic>
        <p:nvPicPr>
          <p:cNvPr id="18448" name="图片 5"/>
          <p:cNvPicPr>
            <a:picLocks noChangeAspect="1"/>
          </p:cNvPicPr>
          <p:nvPr/>
        </p:nvPicPr>
        <p:blipFill>
          <a:blip r:embed="rId2"/>
          <a:srcRect l="19891" r="68250"/>
          <a:stretch>
            <a:fillRect/>
          </a:stretch>
        </p:blipFill>
        <p:spPr>
          <a:xfrm>
            <a:off x="2698048" y="1753663"/>
            <a:ext cx="1119424" cy="647700"/>
          </a:xfrm>
          <a:prstGeom prst="rect">
            <a:avLst/>
          </a:prstGeom>
          <a:noFill/>
          <a:ln w="9525">
            <a:noFill/>
          </a:ln>
        </p:spPr>
      </p:pic>
      <p:pic>
        <p:nvPicPr>
          <p:cNvPr id="18449" name="图片 6"/>
          <p:cNvPicPr>
            <a:picLocks noChangeAspect="1"/>
          </p:cNvPicPr>
          <p:nvPr/>
        </p:nvPicPr>
        <p:blipFill>
          <a:blip r:embed="rId2"/>
          <a:srcRect l="33104" r="49956"/>
          <a:stretch>
            <a:fillRect/>
          </a:stretch>
        </p:blipFill>
        <p:spPr>
          <a:xfrm>
            <a:off x="4509443" y="1731443"/>
            <a:ext cx="1599783" cy="647700"/>
          </a:xfrm>
          <a:prstGeom prst="rect">
            <a:avLst/>
          </a:prstGeom>
          <a:noFill/>
          <a:ln w="9525">
            <a:noFill/>
          </a:ln>
        </p:spPr>
      </p:pic>
      <p:pic>
        <p:nvPicPr>
          <p:cNvPr id="18450" name="图片 9"/>
          <p:cNvPicPr>
            <a:picLocks noChangeAspect="1"/>
          </p:cNvPicPr>
          <p:nvPr/>
        </p:nvPicPr>
        <p:blipFill>
          <a:blip r:embed="rId2"/>
          <a:srcRect l="54446" r="25555"/>
          <a:stretch>
            <a:fillRect/>
          </a:stretch>
        </p:blipFill>
        <p:spPr>
          <a:xfrm>
            <a:off x="6687983" y="1697921"/>
            <a:ext cx="1889692" cy="647700"/>
          </a:xfrm>
          <a:prstGeom prst="rect">
            <a:avLst/>
          </a:prstGeom>
          <a:noFill/>
          <a:ln w="9525">
            <a:noFill/>
          </a:ln>
        </p:spPr>
      </p:pic>
      <p:pic>
        <p:nvPicPr>
          <p:cNvPr id="18451" name="图片 10"/>
          <p:cNvPicPr>
            <a:picLocks noChangeAspect="1"/>
          </p:cNvPicPr>
          <p:nvPr/>
        </p:nvPicPr>
        <p:blipFill>
          <a:blip r:embed="rId2"/>
          <a:srcRect l="76453" r="14198"/>
          <a:stretch>
            <a:fillRect/>
          </a:stretch>
        </p:blipFill>
        <p:spPr>
          <a:xfrm>
            <a:off x="9014653" y="1731443"/>
            <a:ext cx="884536" cy="647700"/>
          </a:xfrm>
          <a:prstGeom prst="rect">
            <a:avLst/>
          </a:prstGeom>
          <a:noFill/>
          <a:ln w="9525">
            <a:noFill/>
          </a:ln>
        </p:spPr>
      </p:pic>
      <p:pic>
        <p:nvPicPr>
          <p:cNvPr id="18453" name="图片 12"/>
          <p:cNvPicPr>
            <a:picLocks noChangeAspect="1"/>
          </p:cNvPicPr>
          <p:nvPr/>
        </p:nvPicPr>
        <p:blipFill>
          <a:blip r:embed="rId2"/>
          <a:srcRect r="81284"/>
          <a:stretch>
            <a:fillRect/>
          </a:stretch>
        </p:blipFill>
        <p:spPr>
          <a:xfrm>
            <a:off x="609441" y="1752603"/>
            <a:ext cx="1766957" cy="647700"/>
          </a:xfrm>
          <a:prstGeom prst="rect">
            <a:avLst/>
          </a:prstGeom>
          <a:noFill/>
          <a:ln w="9525">
            <a:noFill/>
          </a:ln>
        </p:spPr>
      </p:pic>
      <p:pic>
        <p:nvPicPr>
          <p:cNvPr id="18454" name="图片 13"/>
          <p:cNvPicPr>
            <a:picLocks noChangeAspect="1"/>
          </p:cNvPicPr>
          <p:nvPr/>
        </p:nvPicPr>
        <p:blipFill>
          <a:blip r:embed="rId3"/>
          <a:srcRect l="22951" r="57579"/>
          <a:stretch>
            <a:fillRect/>
          </a:stretch>
        </p:blipFill>
        <p:spPr>
          <a:xfrm>
            <a:off x="3294792" y="4437111"/>
            <a:ext cx="1876994" cy="612775"/>
          </a:xfrm>
          <a:prstGeom prst="rect">
            <a:avLst/>
          </a:prstGeom>
          <a:noFill/>
          <a:ln w="9525">
            <a:noFill/>
          </a:ln>
        </p:spPr>
      </p:pic>
      <p:pic>
        <p:nvPicPr>
          <p:cNvPr id="18455" name="图片 14"/>
          <p:cNvPicPr>
            <a:picLocks noChangeAspect="1"/>
          </p:cNvPicPr>
          <p:nvPr/>
        </p:nvPicPr>
        <p:blipFill>
          <a:blip r:embed="rId3"/>
          <a:srcRect l="44698" r="37009"/>
          <a:stretch>
            <a:fillRect/>
          </a:stretch>
        </p:blipFill>
        <p:spPr>
          <a:xfrm>
            <a:off x="5691292" y="4437110"/>
            <a:ext cx="1762725" cy="612775"/>
          </a:xfrm>
          <a:prstGeom prst="rect">
            <a:avLst/>
          </a:prstGeom>
          <a:noFill/>
          <a:ln w="9525">
            <a:noFill/>
          </a:ln>
        </p:spPr>
      </p:pic>
      <p:pic>
        <p:nvPicPr>
          <p:cNvPr id="18456" name="图片 15"/>
          <p:cNvPicPr>
            <a:picLocks noChangeAspect="1"/>
          </p:cNvPicPr>
          <p:nvPr/>
        </p:nvPicPr>
        <p:blipFill>
          <a:blip r:embed="rId3"/>
          <a:srcRect l="63632"/>
          <a:stretch>
            <a:fillRect/>
          </a:stretch>
        </p:blipFill>
        <p:spPr>
          <a:xfrm>
            <a:off x="7707805" y="4437109"/>
            <a:ext cx="3502170" cy="612775"/>
          </a:xfrm>
          <a:prstGeom prst="rect">
            <a:avLst/>
          </a:prstGeom>
          <a:noFill/>
          <a:ln w="9525">
            <a:noFill/>
          </a:ln>
        </p:spPr>
      </p:pic>
      <p:pic>
        <p:nvPicPr>
          <p:cNvPr id="18457" name="图片 16"/>
          <p:cNvPicPr>
            <a:picLocks noChangeAspect="1"/>
          </p:cNvPicPr>
          <p:nvPr/>
        </p:nvPicPr>
        <p:blipFill>
          <a:blip r:embed="rId3"/>
          <a:srcRect r="77682"/>
          <a:stretch>
            <a:fillRect/>
          </a:stretch>
        </p:blipFill>
        <p:spPr>
          <a:xfrm>
            <a:off x="630603" y="4437112"/>
            <a:ext cx="2149973" cy="612775"/>
          </a:xfrm>
          <a:prstGeom prst="rect">
            <a:avLst/>
          </a:prstGeom>
          <a:noFill/>
          <a:ln w="9525">
            <a:noFill/>
          </a:ln>
        </p:spPr>
      </p:pic>
      <p:pic>
        <p:nvPicPr>
          <p:cNvPr id="18458" name="图片 17"/>
          <p:cNvPicPr>
            <a:picLocks noChangeAspect="1"/>
          </p:cNvPicPr>
          <p:nvPr/>
        </p:nvPicPr>
        <p:blipFill>
          <a:blip r:embed="rId4"/>
          <a:srcRect l="20444" r="61249"/>
          <a:stretch>
            <a:fillRect/>
          </a:stretch>
        </p:blipFill>
        <p:spPr>
          <a:xfrm>
            <a:off x="2698048" y="2982913"/>
            <a:ext cx="2105534" cy="647700"/>
          </a:xfrm>
          <a:prstGeom prst="rect">
            <a:avLst/>
          </a:prstGeom>
          <a:noFill/>
          <a:ln w="9525">
            <a:noFill/>
          </a:ln>
        </p:spPr>
      </p:pic>
      <p:pic>
        <p:nvPicPr>
          <p:cNvPr id="18459" name="图片 18"/>
          <p:cNvPicPr>
            <a:picLocks noChangeAspect="1"/>
          </p:cNvPicPr>
          <p:nvPr/>
        </p:nvPicPr>
        <p:blipFill>
          <a:blip r:embed="rId4"/>
          <a:srcRect l="40405" r="46774"/>
          <a:stretch>
            <a:fillRect/>
          </a:stretch>
        </p:blipFill>
        <p:spPr>
          <a:xfrm>
            <a:off x="5309335" y="2982913"/>
            <a:ext cx="1305643" cy="647700"/>
          </a:xfrm>
          <a:prstGeom prst="rect">
            <a:avLst/>
          </a:prstGeom>
          <a:noFill/>
          <a:ln w="9525">
            <a:noFill/>
          </a:ln>
        </p:spPr>
      </p:pic>
      <p:pic>
        <p:nvPicPr>
          <p:cNvPr id="18460" name="图片 48"/>
          <p:cNvPicPr>
            <a:picLocks noChangeAspect="1"/>
          </p:cNvPicPr>
          <p:nvPr/>
        </p:nvPicPr>
        <p:blipFill>
          <a:blip r:embed="rId4"/>
          <a:srcRect l="54214" r="38452"/>
          <a:stretch>
            <a:fillRect/>
          </a:stretch>
        </p:blipFill>
        <p:spPr>
          <a:xfrm>
            <a:off x="6809660" y="2982913"/>
            <a:ext cx="746989" cy="647700"/>
          </a:xfrm>
          <a:prstGeom prst="rect">
            <a:avLst/>
          </a:prstGeom>
          <a:noFill/>
          <a:ln w="9525">
            <a:noFill/>
          </a:ln>
        </p:spPr>
      </p:pic>
      <p:pic>
        <p:nvPicPr>
          <p:cNvPr id="18461" name="图片 49"/>
          <p:cNvPicPr>
            <a:picLocks noChangeAspect="1"/>
          </p:cNvPicPr>
          <p:nvPr/>
        </p:nvPicPr>
        <p:blipFill>
          <a:blip r:embed="rId4"/>
          <a:srcRect l="83604"/>
          <a:stretch>
            <a:fillRect/>
          </a:stretch>
        </p:blipFill>
        <p:spPr>
          <a:xfrm>
            <a:off x="9899189" y="2982913"/>
            <a:ext cx="2018774" cy="647700"/>
          </a:xfrm>
          <a:prstGeom prst="rect">
            <a:avLst/>
          </a:prstGeom>
          <a:noFill/>
          <a:ln w="9525">
            <a:noFill/>
          </a:ln>
        </p:spPr>
      </p:pic>
      <p:pic>
        <p:nvPicPr>
          <p:cNvPr id="18462" name="图片 56"/>
          <p:cNvPicPr>
            <a:picLocks noChangeAspect="1"/>
          </p:cNvPicPr>
          <p:nvPr/>
        </p:nvPicPr>
        <p:blipFill>
          <a:blip r:embed="rId4"/>
          <a:srcRect l="63202" r="19595"/>
          <a:stretch>
            <a:fillRect/>
          </a:stretch>
        </p:blipFill>
        <p:spPr>
          <a:xfrm>
            <a:off x="7821163" y="2982913"/>
            <a:ext cx="1752144" cy="647700"/>
          </a:xfrm>
          <a:prstGeom prst="rect">
            <a:avLst/>
          </a:prstGeom>
          <a:noFill/>
          <a:ln w="9525">
            <a:noFill/>
          </a:ln>
        </p:spPr>
      </p:pic>
      <p:pic>
        <p:nvPicPr>
          <p:cNvPr id="18463" name="图片 57"/>
          <p:cNvPicPr>
            <a:picLocks noChangeAspect="1"/>
          </p:cNvPicPr>
          <p:nvPr/>
        </p:nvPicPr>
        <p:blipFill>
          <a:blip r:embed="rId4"/>
          <a:srcRect r="80878"/>
          <a:stretch>
            <a:fillRect/>
          </a:stretch>
        </p:blipFill>
        <p:spPr>
          <a:xfrm>
            <a:off x="429572" y="2982913"/>
            <a:ext cx="1946826" cy="647700"/>
          </a:xfrm>
          <a:prstGeom prst="rect">
            <a:avLst/>
          </a:prstGeom>
          <a:noFill/>
          <a:ln w="9525">
            <a:noFill/>
          </a:ln>
        </p:spPr>
      </p:pic>
      <p:sp>
        <p:nvSpPr>
          <p:cNvPr id="18464" name="文本框 58"/>
          <p:cNvSpPr txBox="1"/>
          <p:nvPr/>
        </p:nvSpPr>
        <p:spPr>
          <a:xfrm>
            <a:off x="7622249" y="3724275"/>
            <a:ext cx="1951058" cy="520700"/>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诗歌</a:t>
            </a:r>
          </a:p>
        </p:txBody>
      </p:sp>
      <p:sp>
        <p:nvSpPr>
          <p:cNvPr id="18465" name="文本框 59"/>
          <p:cNvSpPr txBox="1"/>
          <p:nvPr/>
        </p:nvSpPr>
        <p:spPr>
          <a:xfrm>
            <a:off x="2581125" y="3724275"/>
            <a:ext cx="2541180" cy="52070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给我  </a:t>
            </a:r>
            <a:r>
              <a:rPr lang="zh-CN" altLang="en-US" sz="2800" b="1" dirty="0" smtClean="0">
                <a:latin typeface="Arial" panose="020B0604020202020204" pitchFamily="34" charset="0"/>
                <a:ea typeface="宋体" panose="02010600030101010101" pitchFamily="2" charset="-122"/>
              </a:rPr>
              <a:t> 他</a:t>
            </a:r>
            <a:r>
              <a:rPr lang="zh-CN" altLang="en-US" sz="2800" b="1" dirty="0">
                <a:latin typeface="Arial" panose="020B0604020202020204" pitchFamily="34" charset="0"/>
                <a:ea typeface="宋体" panose="02010600030101010101" pitchFamily="2" charset="-122"/>
              </a:rPr>
              <a:t>成了</a:t>
            </a:r>
          </a:p>
        </p:txBody>
      </p:sp>
      <p:pic>
        <p:nvPicPr>
          <p:cNvPr id="37" name="图片 11"/>
          <p:cNvPicPr>
            <a:picLocks noChangeAspect="1"/>
          </p:cNvPicPr>
          <p:nvPr/>
        </p:nvPicPr>
        <p:blipFill>
          <a:blip r:embed="rId2"/>
          <a:srcRect l="87334"/>
          <a:stretch>
            <a:fillRect/>
          </a:stretch>
        </p:blipFill>
        <p:spPr>
          <a:xfrm>
            <a:off x="10313037" y="1731443"/>
            <a:ext cx="896938" cy="647700"/>
          </a:xfrm>
          <a:prstGeom prst="rect">
            <a:avLst/>
          </a:prstGeom>
          <a:noFill/>
          <a:ln w="9525">
            <a:noFill/>
          </a:ln>
        </p:spPr>
      </p:pic>
    </p:spTree>
    <p:extLst>
      <p:ext uri="{BB962C8B-B14F-4D97-AF65-F5344CB8AC3E}">
        <p14:creationId xmlns:p14="http://schemas.microsoft.com/office/powerpoint/2010/main" val="8671782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图片 2"/>
          <p:cNvPicPr>
            <a:picLocks noChangeAspect="1"/>
          </p:cNvPicPr>
          <p:nvPr/>
        </p:nvPicPr>
        <p:blipFill>
          <a:blip r:embed="rId3"/>
          <a:stretch>
            <a:fillRect/>
          </a:stretch>
        </p:blipFill>
        <p:spPr>
          <a:xfrm>
            <a:off x="898473" y="908720"/>
            <a:ext cx="10284321" cy="647700"/>
          </a:xfrm>
          <a:prstGeom prst="rect">
            <a:avLst/>
          </a:prstGeom>
          <a:noFill/>
          <a:ln w="9525">
            <a:noFill/>
          </a:ln>
        </p:spPr>
      </p:pic>
      <p:pic>
        <p:nvPicPr>
          <p:cNvPr id="19459" name="图片 3"/>
          <p:cNvPicPr>
            <a:picLocks noChangeAspect="1"/>
          </p:cNvPicPr>
          <p:nvPr/>
        </p:nvPicPr>
        <p:blipFill>
          <a:blip r:embed="rId4"/>
          <a:stretch>
            <a:fillRect/>
          </a:stretch>
        </p:blipFill>
        <p:spPr>
          <a:xfrm>
            <a:off x="296891" y="1700808"/>
            <a:ext cx="11617474" cy="609600"/>
          </a:xfrm>
          <a:prstGeom prst="rect">
            <a:avLst/>
          </a:prstGeom>
          <a:noFill/>
          <a:ln w="9525">
            <a:noFill/>
          </a:ln>
        </p:spPr>
      </p:pic>
      <p:pic>
        <p:nvPicPr>
          <p:cNvPr id="19460" name="图片 4"/>
          <p:cNvPicPr>
            <a:picLocks noChangeAspect="1"/>
          </p:cNvPicPr>
          <p:nvPr/>
        </p:nvPicPr>
        <p:blipFill>
          <a:blip r:embed="rId5"/>
          <a:srcRect l="9984"/>
          <a:stretch>
            <a:fillRect/>
          </a:stretch>
        </p:blipFill>
        <p:spPr>
          <a:xfrm>
            <a:off x="1149583" y="2564904"/>
            <a:ext cx="9703236" cy="628650"/>
          </a:xfrm>
          <a:prstGeom prst="rect">
            <a:avLst/>
          </a:prstGeom>
          <a:noFill/>
          <a:ln w="9525">
            <a:noFill/>
          </a:ln>
        </p:spPr>
      </p:pic>
      <p:pic>
        <p:nvPicPr>
          <p:cNvPr id="19461" name="图片 5"/>
          <p:cNvPicPr>
            <a:picLocks noChangeAspect="1"/>
          </p:cNvPicPr>
          <p:nvPr/>
        </p:nvPicPr>
        <p:blipFill>
          <a:blip r:embed="rId6"/>
          <a:srcRect l="15329"/>
          <a:stretch>
            <a:fillRect/>
          </a:stretch>
        </p:blipFill>
        <p:spPr>
          <a:xfrm>
            <a:off x="1472181" y="3371850"/>
            <a:ext cx="9266893" cy="628650"/>
          </a:xfrm>
          <a:prstGeom prst="rect">
            <a:avLst/>
          </a:prstGeom>
          <a:noFill/>
          <a:ln w="9525">
            <a:noFill/>
          </a:ln>
        </p:spPr>
      </p:pic>
      <p:sp>
        <p:nvSpPr>
          <p:cNvPr id="2" name="文本框 1"/>
          <p:cNvSpPr txBox="1"/>
          <p:nvPr/>
        </p:nvSpPr>
        <p:spPr>
          <a:xfrm>
            <a:off x="189756" y="143169"/>
            <a:ext cx="2629984" cy="584775"/>
          </a:xfrm>
          <a:prstGeom prst="rect">
            <a:avLst/>
          </a:prstGeom>
          <a:solidFill>
            <a:srgbClr val="002060"/>
          </a:solidFill>
        </p:spPr>
        <p:txBody>
          <a:bodyPr wrap="square" rtlCol="0" anchor="t">
            <a:spAutoFit/>
          </a:bodyPr>
          <a:lstStyle/>
          <a:p>
            <a:r>
              <a:rPr lang="en-US" sz="3200" b="1" dirty="0">
                <a:solidFill>
                  <a:srgbClr val="FFFF00"/>
                </a:solidFill>
              </a:rPr>
              <a:t>Isaiah 12:2-3</a:t>
            </a:r>
          </a:p>
        </p:txBody>
      </p:sp>
      <p:pic>
        <p:nvPicPr>
          <p:cNvPr id="4" name="图片 3"/>
          <p:cNvPicPr>
            <a:picLocks noChangeAspect="1"/>
          </p:cNvPicPr>
          <p:nvPr/>
        </p:nvPicPr>
        <p:blipFill>
          <a:blip r:embed="rId7"/>
          <a:stretch>
            <a:fillRect/>
          </a:stretch>
        </p:blipFill>
        <p:spPr>
          <a:xfrm>
            <a:off x="394716" y="2663229"/>
            <a:ext cx="770141" cy="432000"/>
          </a:xfrm>
          <a:prstGeom prst="rect">
            <a:avLst/>
          </a:prstGeom>
        </p:spPr>
      </p:pic>
      <p:pic>
        <p:nvPicPr>
          <p:cNvPr id="5" name="图片 4"/>
          <p:cNvPicPr>
            <a:picLocks noChangeAspect="1"/>
          </p:cNvPicPr>
          <p:nvPr/>
        </p:nvPicPr>
        <p:blipFill>
          <a:blip r:embed="rId7"/>
          <a:stretch>
            <a:fillRect/>
          </a:stretch>
        </p:blipFill>
        <p:spPr>
          <a:xfrm>
            <a:off x="10917716" y="2701329"/>
            <a:ext cx="770141" cy="432000"/>
          </a:xfrm>
          <a:prstGeom prst="rect">
            <a:avLst/>
          </a:prstGeom>
        </p:spPr>
      </p:pic>
      <p:pic>
        <p:nvPicPr>
          <p:cNvPr id="6" name="图片 5"/>
          <p:cNvPicPr>
            <a:picLocks noChangeAspect="1"/>
          </p:cNvPicPr>
          <p:nvPr/>
        </p:nvPicPr>
        <p:blipFill>
          <a:blip r:embed="rId7"/>
          <a:stretch>
            <a:fillRect/>
          </a:stretch>
        </p:blipFill>
        <p:spPr>
          <a:xfrm>
            <a:off x="734607" y="3401483"/>
            <a:ext cx="770141" cy="432000"/>
          </a:xfrm>
          <a:prstGeom prst="rect">
            <a:avLst/>
          </a:prstGeom>
        </p:spPr>
      </p:pic>
      <p:pic>
        <p:nvPicPr>
          <p:cNvPr id="7" name="图片 6"/>
          <p:cNvPicPr>
            <a:picLocks noChangeAspect="1"/>
          </p:cNvPicPr>
          <p:nvPr/>
        </p:nvPicPr>
        <p:blipFill>
          <a:blip r:embed="rId7"/>
          <a:stretch>
            <a:fillRect/>
          </a:stretch>
        </p:blipFill>
        <p:spPr>
          <a:xfrm>
            <a:off x="10797723" y="3470175"/>
            <a:ext cx="770141" cy="432000"/>
          </a:xfrm>
          <a:prstGeom prst="rect">
            <a:avLst/>
          </a:prstGeom>
        </p:spPr>
      </p:pic>
      <p:sp>
        <p:nvSpPr>
          <p:cNvPr id="3" name="Rectangle 2"/>
          <p:cNvSpPr/>
          <p:nvPr/>
        </p:nvSpPr>
        <p:spPr>
          <a:xfrm>
            <a:off x="299460" y="4221088"/>
            <a:ext cx="11617473" cy="2062103"/>
          </a:xfrm>
          <a:prstGeom prst="rect">
            <a:avLst/>
          </a:prstGeom>
          <a:solidFill>
            <a:srgbClr val="002060"/>
          </a:solidFill>
        </p:spPr>
        <p:txBody>
          <a:bodyPr wrap="square">
            <a:spAutoFit/>
          </a:bodyPr>
          <a:lstStyle/>
          <a:p>
            <a:pPr algn="ctr"/>
            <a:r>
              <a:rPr lang="en-US" sz="3200" dirty="0" err="1">
                <a:solidFill>
                  <a:schemeClr val="bg1"/>
                </a:solidFill>
              </a:rPr>
              <a:t>Hineh</a:t>
            </a:r>
            <a:r>
              <a:rPr lang="en-US" sz="3200" dirty="0">
                <a:solidFill>
                  <a:schemeClr val="bg1"/>
                </a:solidFill>
              </a:rPr>
              <a:t> El </a:t>
            </a:r>
            <a:r>
              <a:rPr lang="en-US" sz="3200" dirty="0" err="1">
                <a:solidFill>
                  <a:schemeClr val="bg1"/>
                </a:solidFill>
              </a:rPr>
              <a:t>yeshuati</a:t>
            </a:r>
            <a:r>
              <a:rPr lang="en-US" sz="3200" dirty="0">
                <a:solidFill>
                  <a:schemeClr val="bg1"/>
                </a:solidFill>
              </a:rPr>
              <a:t> </a:t>
            </a:r>
            <a:r>
              <a:rPr lang="en-US" sz="3200" dirty="0" err="1" smtClean="0">
                <a:solidFill>
                  <a:schemeClr val="bg1"/>
                </a:solidFill>
              </a:rPr>
              <a:t>Hineh</a:t>
            </a:r>
            <a:r>
              <a:rPr lang="en-US" sz="3200" dirty="0" smtClean="0">
                <a:solidFill>
                  <a:schemeClr val="bg1"/>
                </a:solidFill>
              </a:rPr>
              <a:t> </a:t>
            </a:r>
            <a:r>
              <a:rPr lang="en-US" sz="3200" dirty="0">
                <a:solidFill>
                  <a:schemeClr val="bg1"/>
                </a:solidFill>
              </a:rPr>
              <a:t>El </a:t>
            </a:r>
            <a:r>
              <a:rPr lang="en-US" sz="3200" dirty="0" err="1">
                <a:solidFill>
                  <a:schemeClr val="bg1"/>
                </a:solidFill>
              </a:rPr>
              <a:t>yeshuati</a:t>
            </a:r>
            <a:r>
              <a:rPr lang="en-US" sz="3200" dirty="0">
                <a:solidFill>
                  <a:schemeClr val="bg1"/>
                </a:solidFill>
              </a:rPr>
              <a:t> </a:t>
            </a:r>
            <a:r>
              <a:rPr lang="en-US" sz="3200" dirty="0" err="1" smtClean="0">
                <a:solidFill>
                  <a:schemeClr val="bg1"/>
                </a:solidFill>
              </a:rPr>
              <a:t>evtakh</a:t>
            </a:r>
            <a:endParaRPr lang="en-US" sz="3200" dirty="0" smtClean="0">
              <a:solidFill>
                <a:schemeClr val="bg1"/>
              </a:solidFill>
            </a:endParaRPr>
          </a:p>
          <a:p>
            <a:pPr algn="ctr"/>
            <a:r>
              <a:rPr lang="en-US" sz="3200" dirty="0" err="1">
                <a:solidFill>
                  <a:schemeClr val="bg1"/>
                </a:solidFill>
              </a:rPr>
              <a:t>Hineh</a:t>
            </a:r>
            <a:r>
              <a:rPr lang="en-US" sz="3200" dirty="0">
                <a:solidFill>
                  <a:schemeClr val="bg1"/>
                </a:solidFill>
              </a:rPr>
              <a:t> El </a:t>
            </a:r>
            <a:r>
              <a:rPr lang="en-US" sz="3200" dirty="0" err="1">
                <a:solidFill>
                  <a:schemeClr val="bg1"/>
                </a:solidFill>
              </a:rPr>
              <a:t>yeshuati</a:t>
            </a:r>
            <a:r>
              <a:rPr lang="en-US" sz="3200" dirty="0">
                <a:solidFill>
                  <a:schemeClr val="bg1"/>
                </a:solidFill>
              </a:rPr>
              <a:t> </a:t>
            </a:r>
            <a:r>
              <a:rPr lang="en-US" sz="3200" dirty="0" err="1">
                <a:solidFill>
                  <a:schemeClr val="bg1"/>
                </a:solidFill>
              </a:rPr>
              <a:t>evtakh</a:t>
            </a:r>
            <a:r>
              <a:rPr lang="en-US" sz="3200" dirty="0">
                <a:solidFill>
                  <a:schemeClr val="bg1"/>
                </a:solidFill>
              </a:rPr>
              <a:t> </a:t>
            </a:r>
            <a:r>
              <a:rPr lang="en-US" sz="3200" dirty="0" err="1" smtClean="0">
                <a:solidFill>
                  <a:schemeClr val="bg1"/>
                </a:solidFill>
              </a:rPr>
              <a:t>ve</a:t>
            </a:r>
            <a:r>
              <a:rPr lang="en-US" sz="3200" dirty="0" smtClean="0">
                <a:solidFill>
                  <a:schemeClr val="bg1"/>
                </a:solidFill>
              </a:rPr>
              <a:t>-lo </a:t>
            </a:r>
            <a:r>
              <a:rPr lang="en-US" sz="3200" dirty="0" err="1" smtClean="0">
                <a:solidFill>
                  <a:schemeClr val="bg1"/>
                </a:solidFill>
              </a:rPr>
              <a:t>efkhad</a:t>
            </a:r>
            <a:r>
              <a:rPr lang="en-US" sz="3200" dirty="0" smtClean="0">
                <a:solidFill>
                  <a:schemeClr val="bg1"/>
                </a:solidFill>
              </a:rPr>
              <a:t> </a:t>
            </a:r>
            <a:r>
              <a:rPr lang="en-US" sz="3200" dirty="0" err="1">
                <a:solidFill>
                  <a:schemeClr val="bg1"/>
                </a:solidFill>
              </a:rPr>
              <a:t>ve</a:t>
            </a:r>
            <a:r>
              <a:rPr lang="en-US" sz="3200" dirty="0">
                <a:solidFill>
                  <a:schemeClr val="bg1"/>
                </a:solidFill>
              </a:rPr>
              <a:t>-lo </a:t>
            </a:r>
            <a:r>
              <a:rPr lang="en-US" sz="3200" dirty="0" err="1" smtClean="0">
                <a:solidFill>
                  <a:schemeClr val="bg1"/>
                </a:solidFill>
              </a:rPr>
              <a:t>efkhad</a:t>
            </a:r>
            <a:endParaRPr lang="en-US" sz="3200" dirty="0" smtClean="0">
              <a:solidFill>
                <a:schemeClr val="bg1"/>
              </a:solidFill>
            </a:endParaRPr>
          </a:p>
          <a:p>
            <a:pPr algn="ctr"/>
            <a:r>
              <a:rPr lang="en-US" sz="3200" dirty="0" smtClean="0">
                <a:solidFill>
                  <a:schemeClr val="bg1"/>
                </a:solidFill>
              </a:rPr>
              <a:t>//  Ki </a:t>
            </a:r>
            <a:r>
              <a:rPr lang="en-US" sz="3200" dirty="0" err="1">
                <a:solidFill>
                  <a:schemeClr val="bg1"/>
                </a:solidFill>
              </a:rPr>
              <a:t>ozi</a:t>
            </a:r>
            <a:r>
              <a:rPr lang="en-US" sz="3200" dirty="0">
                <a:solidFill>
                  <a:schemeClr val="bg1"/>
                </a:solidFill>
              </a:rPr>
              <a:t> </a:t>
            </a:r>
            <a:r>
              <a:rPr lang="en-US" sz="3200" dirty="0" err="1">
                <a:solidFill>
                  <a:schemeClr val="bg1"/>
                </a:solidFill>
              </a:rPr>
              <a:t>vezimrat</a:t>
            </a:r>
            <a:r>
              <a:rPr lang="en-US" sz="3200" dirty="0">
                <a:solidFill>
                  <a:schemeClr val="bg1"/>
                </a:solidFill>
              </a:rPr>
              <a:t> Yah </a:t>
            </a:r>
            <a:r>
              <a:rPr lang="en-US" sz="3200" dirty="0" err="1" smtClean="0">
                <a:solidFill>
                  <a:schemeClr val="bg1"/>
                </a:solidFill>
              </a:rPr>
              <a:t>Adonay</a:t>
            </a:r>
            <a:r>
              <a:rPr lang="en-US" sz="3200" dirty="0" smtClean="0">
                <a:solidFill>
                  <a:schemeClr val="bg1"/>
                </a:solidFill>
              </a:rPr>
              <a:t> </a:t>
            </a:r>
            <a:r>
              <a:rPr lang="en-US" sz="3200" dirty="0" err="1">
                <a:solidFill>
                  <a:schemeClr val="bg1"/>
                </a:solidFill>
              </a:rPr>
              <a:t>va-yehi</a:t>
            </a:r>
            <a:r>
              <a:rPr lang="en-US" sz="3200" dirty="0">
                <a:solidFill>
                  <a:schemeClr val="bg1"/>
                </a:solidFill>
              </a:rPr>
              <a:t> li </a:t>
            </a:r>
            <a:r>
              <a:rPr lang="en-US" sz="3200" dirty="0" err="1" smtClean="0">
                <a:solidFill>
                  <a:schemeClr val="bg1"/>
                </a:solidFill>
              </a:rPr>
              <a:t>lishuah</a:t>
            </a:r>
            <a:r>
              <a:rPr lang="en-US" sz="3200" dirty="0" smtClean="0">
                <a:solidFill>
                  <a:schemeClr val="bg1"/>
                </a:solidFill>
              </a:rPr>
              <a:t>  //</a:t>
            </a:r>
          </a:p>
          <a:p>
            <a:pPr algn="ctr"/>
            <a:r>
              <a:rPr lang="en-US" sz="3200" dirty="0" smtClean="0">
                <a:solidFill>
                  <a:schemeClr val="bg1"/>
                </a:solidFill>
              </a:rPr>
              <a:t>//  </a:t>
            </a:r>
            <a:r>
              <a:rPr lang="en-US" sz="3200" dirty="0" err="1" smtClean="0">
                <a:solidFill>
                  <a:schemeClr val="bg1"/>
                </a:solidFill>
              </a:rPr>
              <a:t>Ushavtem</a:t>
            </a:r>
            <a:r>
              <a:rPr lang="en-US" sz="3200" dirty="0" smtClean="0">
                <a:solidFill>
                  <a:schemeClr val="bg1"/>
                </a:solidFill>
              </a:rPr>
              <a:t> </a:t>
            </a:r>
            <a:r>
              <a:rPr lang="en-US" sz="3200" dirty="0">
                <a:solidFill>
                  <a:schemeClr val="bg1"/>
                </a:solidFill>
              </a:rPr>
              <a:t>ma-</a:t>
            </a:r>
            <a:r>
              <a:rPr lang="en-US" sz="3200" dirty="0" err="1">
                <a:solidFill>
                  <a:schemeClr val="bg1"/>
                </a:solidFill>
              </a:rPr>
              <a:t>im</a:t>
            </a:r>
            <a:r>
              <a:rPr lang="en-US" sz="3200" dirty="0">
                <a:solidFill>
                  <a:schemeClr val="bg1"/>
                </a:solidFill>
              </a:rPr>
              <a:t> </a:t>
            </a:r>
            <a:r>
              <a:rPr lang="en-US" sz="3200" dirty="0" err="1">
                <a:solidFill>
                  <a:schemeClr val="bg1"/>
                </a:solidFill>
              </a:rPr>
              <a:t>besasson</a:t>
            </a:r>
            <a:r>
              <a:rPr lang="en-US" sz="3200" dirty="0">
                <a:solidFill>
                  <a:schemeClr val="bg1"/>
                </a:solidFill>
              </a:rPr>
              <a:t> </a:t>
            </a:r>
            <a:r>
              <a:rPr lang="en-US" sz="3200" dirty="0" err="1">
                <a:solidFill>
                  <a:schemeClr val="bg1"/>
                </a:solidFill>
              </a:rPr>
              <a:t>mimayne</a:t>
            </a:r>
            <a:r>
              <a:rPr lang="en-US" sz="3200" dirty="0">
                <a:solidFill>
                  <a:schemeClr val="bg1"/>
                </a:solidFill>
              </a:rPr>
              <a:t> </a:t>
            </a:r>
            <a:r>
              <a:rPr lang="en-US" sz="3200" dirty="0" smtClean="0">
                <a:solidFill>
                  <a:schemeClr val="bg1"/>
                </a:solidFill>
              </a:rPr>
              <a:t>ha-</a:t>
            </a:r>
            <a:r>
              <a:rPr lang="en-US" sz="3200" dirty="0" err="1" smtClean="0">
                <a:solidFill>
                  <a:schemeClr val="bg1"/>
                </a:solidFill>
              </a:rPr>
              <a:t>yeshuah</a:t>
            </a:r>
            <a:r>
              <a:rPr lang="en-US" sz="3200" dirty="0" smtClean="0">
                <a:solidFill>
                  <a:schemeClr val="bg1"/>
                </a:solidFill>
              </a:rPr>
              <a:t>  //</a:t>
            </a:r>
            <a:endParaRPr lang="en-US" sz="3200" dirty="0">
              <a:solidFill>
                <a:schemeClr val="bg1"/>
              </a:solidFill>
            </a:endParaRPr>
          </a:p>
        </p:txBody>
      </p:sp>
    </p:spTree>
    <p:extLst>
      <p:ext uri="{BB962C8B-B14F-4D97-AF65-F5344CB8AC3E}">
        <p14:creationId xmlns:p14="http://schemas.microsoft.com/office/powerpoint/2010/main" val="17525369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jewishvoice.org/assets/images/yeshuas-world-hebre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2597"/>
            <a:ext cx="10500443" cy="420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 result for modern hebrew holidays sukk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46107"/>
            <a:ext cx="11842474"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dictionary.co.il/words/h10/blessing_in_hebre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44" y="5121883"/>
            <a:ext cx="11730529"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50973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Learn Hebrew Phrases with Audio #839: Happy Shav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944" y="-16638"/>
            <a:ext cx="7798893" cy="2468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dictionary.co.il/words/h10/passover_in_hebre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6" y="1930674"/>
            <a:ext cx="12258051" cy="2103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http://www.dictionary.co.il/words/h10/sukkot_in_hebrew.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33" y="2852936"/>
            <a:ext cx="12356517"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dictionary.co.il/words/h10/good_year_in_hebrew.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59" y="3767336"/>
            <a:ext cx="12125997" cy="3108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9570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4" descr="http://www.dictionary.co.il/words/h10/purim_in_hebrew.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412" y="2399791"/>
            <a:ext cx="11725092" cy="201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6" descr="http://www.dictionary.co.il/words/h10/chanukah_in_hebrew.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51" y="3284984"/>
            <a:ext cx="11901576" cy="237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www.in-hebrew.co.il/images/he49.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255" y="0"/>
            <a:ext cx="9640091"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hebrewworld.com/graphics3/next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780" y="0"/>
            <a:ext cx="3443945" cy="2468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www.in-hebrew.co.il/images/he879.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268" y="4245104"/>
            <a:ext cx="11951742" cy="2834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9570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Jerusalem in Hebrew. Learn more Hebrew at: http://www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Jerusalem in Hebrew. Learn more Hebrew at: http://www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4" name="Picture 8" descr="Learn Hebrew Phrases with Audio #475: I love Jerusalem! ( f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197" y="-144463"/>
            <a:ext cx="10124628" cy="3200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Jerusalem in Hebrew. Learn more Hebrew at: http://www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757"/>
            <a:ext cx="396657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ebrew University of Jerusalem, Rothberg International School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0303" y="2461949"/>
            <a:ext cx="1069848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4.bp.blogspot.com/-E9KiHIYJt3Q/UOLVXKMju0I/AAAAAAAABKU/YV5iENvqMyg/s1600/0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599" y="3789040"/>
            <a:ext cx="8607651" cy="484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9551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http://www.hebrew4christians.com/Holidays/Yearl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4" y="1219200"/>
            <a:ext cx="12197289"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4869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20452961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33143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08543"/>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5600" b="1" dirty="0">
                <a:solidFill>
                  <a:srgbClr val="C00000"/>
                </a:solidFill>
              </a:rPr>
              <a:t>Interesting Hebrew </a:t>
            </a:r>
            <a:r>
              <a:rPr lang="en-US" sz="5600" b="1" dirty="0" smtClean="0">
                <a:solidFill>
                  <a:srgbClr val="C00000"/>
                </a:solidFill>
              </a:rPr>
              <a:t>(VIII)</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八</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7663946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37029738"/>
              </p:ext>
            </p:extLst>
          </p:nvPr>
        </p:nvGraphicFramePr>
        <p:xfrm>
          <a:off x="477788" y="1196752"/>
          <a:ext cx="10801200" cy="5364480"/>
        </p:xfrm>
        <a:graphic>
          <a:graphicData uri="http://schemas.openxmlformats.org/drawingml/2006/table">
            <a:tbl>
              <a:tblPr>
                <a:tableStyleId>{5C22544A-7EE6-4342-B048-85BDC9FD1C3A}</a:tableStyleId>
              </a:tblPr>
              <a:tblGrid>
                <a:gridCol w="2088232"/>
                <a:gridCol w="1584176"/>
                <a:gridCol w="144016"/>
                <a:gridCol w="2376264"/>
                <a:gridCol w="1080120"/>
                <a:gridCol w="72008"/>
                <a:gridCol w="2232248"/>
                <a:gridCol w="1224136"/>
              </a:tblGrid>
              <a:tr h="0">
                <a:tc>
                  <a:txBody>
                    <a:bodyPr/>
                    <a:lstStyle/>
                    <a:p>
                      <a:pPr marL="0" marR="56515">
                        <a:spcBef>
                          <a:spcPts val="0"/>
                        </a:spcBef>
                        <a:spcAft>
                          <a:spcPts val="0"/>
                        </a:spcAft>
                      </a:pPr>
                      <a:r>
                        <a:rPr lang="en-US" sz="2800" kern="0" dirty="0">
                          <a:solidFill>
                            <a:schemeClr val="bg1"/>
                          </a:solidFill>
                          <a:effectLst/>
                        </a:rPr>
                        <a:t>Letter</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2800" kern="0" dirty="0">
                          <a:solidFill>
                            <a:schemeClr val="bg1"/>
                          </a:solidFill>
                          <a:effectLst/>
                        </a:rPr>
                        <a:t>Number</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dirty="0">
                          <a:solidFill>
                            <a:schemeClr val="bg1"/>
                          </a:solidFill>
                          <a:effectLst/>
                        </a:rPr>
                        <a:t> </a:t>
                      </a:r>
                      <a:endParaRPr lang="en-US" sz="3600" b="1"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ח</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8</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indent="152400">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ע</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147955">
                        <a:spcBef>
                          <a:spcPts val="0"/>
                        </a:spcBef>
                        <a:spcAft>
                          <a:spcPts val="0"/>
                        </a:spcAft>
                      </a:pPr>
                      <a:r>
                        <a:rPr lang="en-US" sz="3600" kern="0" dirty="0">
                          <a:solidFill>
                            <a:schemeClr val="bg1"/>
                          </a:solidFill>
                          <a:effectLst/>
                        </a:rPr>
                        <a:t>  </a:t>
                      </a:r>
                      <a:r>
                        <a:rPr lang="en-US" sz="3600" kern="0" dirty="0" smtClean="0">
                          <a:solidFill>
                            <a:schemeClr val="bg1"/>
                          </a:solidFill>
                          <a:effectLst/>
                        </a:rPr>
                        <a:t> 70</a:t>
                      </a:r>
                      <a:endParaRPr lang="en-US" sz="3600" kern="100" dirty="0">
                        <a:solidFill>
                          <a:schemeClr val="bg1"/>
                        </a:solidFill>
                        <a:effectLst/>
                        <a:latin typeface="Times New Roman"/>
                        <a:ea typeface="PMingLiU"/>
                      </a:endParaRPr>
                    </a:p>
                  </a:txBody>
                  <a:tcPr marL="17780" marR="17780" marT="0" marB="0">
                    <a:solidFill>
                      <a:srgbClr val="002060"/>
                    </a:solidFill>
                  </a:tcPr>
                </a:tc>
              </a:tr>
              <a:tr h="0">
                <a:tc>
                  <a:txBody>
                    <a:bodyPr/>
                    <a:lstStyle/>
                    <a:p>
                      <a:pPr marL="0" marR="56515" algn="ctr">
                        <a:spcBef>
                          <a:spcPts val="0"/>
                        </a:spcBef>
                        <a:spcAft>
                          <a:spcPts val="0"/>
                        </a:spcAft>
                      </a:pPr>
                      <a:r>
                        <a:rPr lang="en-US" sz="4400" kern="0" dirty="0">
                          <a:solidFill>
                            <a:srgbClr val="FFFF00"/>
                          </a:solidFill>
                          <a:effectLst/>
                        </a:rPr>
                        <a:t>א</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1</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ט</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dirty="0">
                          <a:solidFill>
                            <a:schemeClr val="bg1"/>
                          </a:solidFill>
                          <a:effectLst/>
                        </a:rPr>
                        <a:t>    9</a:t>
                      </a:r>
                      <a:endParaRPr lang="en-US" sz="36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dirty="0">
                          <a:solidFill>
                            <a:schemeClr val="bg1"/>
                          </a:solidFill>
                          <a:effectLst/>
                        </a:rPr>
                        <a:t> </a:t>
                      </a:r>
                      <a:endParaRPr lang="en-US" sz="36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פ    ף</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80</a:t>
                      </a:r>
                      <a:endParaRPr lang="en-US" sz="3600" kern="100">
                        <a:solidFill>
                          <a:schemeClr val="bg1"/>
                        </a:solidFill>
                        <a:effectLst/>
                        <a:latin typeface="Times New Roman"/>
                        <a:ea typeface="PMingLiU"/>
                      </a:endParaRPr>
                    </a:p>
                  </a:txBody>
                  <a:tcPr marL="17780" marR="17780" marT="0" marB="0">
                    <a:solidFill>
                      <a:srgbClr val="002060"/>
                    </a:solidFill>
                  </a:tcPr>
                </a:tc>
              </a:tr>
              <a:tr h="0">
                <a:tc>
                  <a:txBody>
                    <a:bodyPr/>
                    <a:lstStyle/>
                    <a:p>
                      <a:pPr marL="609600" marR="56515" indent="-609600" algn="ctr">
                        <a:spcBef>
                          <a:spcPts val="0"/>
                        </a:spcBef>
                        <a:spcAft>
                          <a:spcPts val="0"/>
                        </a:spcAft>
                      </a:pPr>
                      <a:r>
                        <a:rPr lang="en-US" sz="4400" kern="0" dirty="0">
                          <a:solidFill>
                            <a:srgbClr val="FFFF00"/>
                          </a:solidFill>
                          <a:effectLst/>
                        </a:rPr>
                        <a:t>ב</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2</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י</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10</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304800" marR="56515" indent="-304800" algn="ctr">
                        <a:spcBef>
                          <a:spcPts val="0"/>
                        </a:spcBef>
                        <a:spcAft>
                          <a:spcPts val="0"/>
                        </a:spcAft>
                      </a:pPr>
                      <a:r>
                        <a:rPr lang="en-US" sz="4400" kern="0" dirty="0">
                          <a:solidFill>
                            <a:srgbClr val="FFFF00"/>
                          </a:solidFill>
                          <a:effectLst/>
                        </a:rPr>
                        <a:t>צ    ץ </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90</a:t>
                      </a:r>
                      <a:endParaRPr lang="en-US" sz="3600" kern="100">
                        <a:solidFill>
                          <a:schemeClr val="bg1"/>
                        </a:solidFill>
                        <a:effectLst/>
                        <a:latin typeface="Times New Roman"/>
                        <a:ea typeface="PMingLiU"/>
                      </a:endParaRPr>
                    </a:p>
                  </a:txBody>
                  <a:tcPr marL="17780" marR="17780" marT="0" marB="0">
                    <a:solidFill>
                      <a:srgbClr val="002060"/>
                    </a:solidFill>
                  </a:tcPr>
                </a:tc>
              </a:tr>
              <a:tr h="0">
                <a:tc>
                  <a:txBody>
                    <a:bodyPr/>
                    <a:lstStyle/>
                    <a:p>
                      <a:pPr marL="0" marR="56515" algn="ctr">
                        <a:spcBef>
                          <a:spcPts val="0"/>
                        </a:spcBef>
                        <a:spcAft>
                          <a:spcPts val="0"/>
                        </a:spcAft>
                      </a:pPr>
                      <a:r>
                        <a:rPr lang="en-US" sz="4400" kern="0" dirty="0">
                          <a:solidFill>
                            <a:srgbClr val="FFFF00"/>
                          </a:solidFill>
                          <a:effectLst/>
                        </a:rPr>
                        <a:t>ג</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3</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smtClean="0">
                          <a:solidFill>
                            <a:srgbClr val="FFFF00"/>
                          </a:solidFill>
                          <a:effectLst/>
                        </a:rPr>
                        <a:t>כ     ך</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20</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ק</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dirty="0">
                          <a:solidFill>
                            <a:schemeClr val="bg1"/>
                          </a:solidFill>
                          <a:effectLst/>
                        </a:rPr>
                        <a:t>  100</a:t>
                      </a:r>
                      <a:endParaRPr lang="en-US" sz="3600" kern="100" dirty="0">
                        <a:solidFill>
                          <a:schemeClr val="bg1"/>
                        </a:solidFill>
                        <a:effectLst/>
                        <a:latin typeface="Times New Roman"/>
                        <a:ea typeface="PMingLiU"/>
                      </a:endParaRPr>
                    </a:p>
                  </a:txBody>
                  <a:tcPr marL="17780" marR="17780" marT="0" marB="0">
                    <a:solidFill>
                      <a:srgbClr val="002060"/>
                    </a:solidFill>
                  </a:tcPr>
                </a:tc>
              </a:tr>
              <a:tr h="0">
                <a:tc>
                  <a:txBody>
                    <a:bodyPr/>
                    <a:lstStyle/>
                    <a:p>
                      <a:pPr marL="0" marR="56515" algn="ctr">
                        <a:spcBef>
                          <a:spcPts val="0"/>
                        </a:spcBef>
                        <a:spcAft>
                          <a:spcPts val="0"/>
                        </a:spcAft>
                      </a:pPr>
                      <a:r>
                        <a:rPr lang="en-US" sz="4400" kern="0" dirty="0">
                          <a:solidFill>
                            <a:srgbClr val="FFFF00"/>
                          </a:solidFill>
                          <a:effectLst/>
                        </a:rPr>
                        <a:t>ד</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4</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ל</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30</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ר</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dirty="0">
                          <a:solidFill>
                            <a:schemeClr val="bg1"/>
                          </a:solidFill>
                          <a:effectLst/>
                        </a:rPr>
                        <a:t>  200</a:t>
                      </a:r>
                      <a:endParaRPr lang="en-US" sz="3600" kern="100" dirty="0">
                        <a:solidFill>
                          <a:schemeClr val="bg1"/>
                        </a:solidFill>
                        <a:effectLst/>
                        <a:latin typeface="Times New Roman"/>
                        <a:ea typeface="PMingLiU"/>
                      </a:endParaRPr>
                    </a:p>
                  </a:txBody>
                  <a:tcPr marL="17780" marR="17780" marT="0" marB="0">
                    <a:solidFill>
                      <a:srgbClr val="002060"/>
                    </a:solidFill>
                  </a:tcPr>
                </a:tc>
              </a:tr>
              <a:tr h="0">
                <a:tc>
                  <a:txBody>
                    <a:bodyPr/>
                    <a:lstStyle/>
                    <a:p>
                      <a:pPr marL="0" marR="56515" algn="ctr">
                        <a:spcBef>
                          <a:spcPts val="0"/>
                        </a:spcBef>
                        <a:spcAft>
                          <a:spcPts val="0"/>
                        </a:spcAft>
                      </a:pPr>
                      <a:r>
                        <a:rPr lang="en-US" sz="4400" kern="0" dirty="0">
                          <a:solidFill>
                            <a:srgbClr val="FFFF00"/>
                          </a:solidFill>
                          <a:effectLst/>
                        </a:rPr>
                        <a:t>ה</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5</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מ </a:t>
                      </a:r>
                      <a:r>
                        <a:rPr lang="en-US" sz="4400" kern="0" dirty="0" smtClean="0">
                          <a:solidFill>
                            <a:srgbClr val="FFFF00"/>
                          </a:solidFill>
                          <a:effectLst/>
                        </a:rPr>
                        <a:t>   </a:t>
                      </a:r>
                      <a:r>
                        <a:rPr lang="en-US" sz="4400" kern="0" dirty="0">
                          <a:solidFill>
                            <a:srgbClr val="FFFF00"/>
                          </a:solidFill>
                          <a:effectLst/>
                        </a:rPr>
                        <a:t>ם</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40</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 </a:t>
                      </a:r>
                      <a:r>
                        <a:rPr lang="en-US" sz="4400" kern="0" dirty="0" smtClean="0">
                          <a:solidFill>
                            <a:srgbClr val="FFFF00"/>
                          </a:solidFill>
                          <a:effectLst/>
                        </a:rPr>
                        <a:t>שׁ   </a:t>
                      </a:r>
                      <a:r>
                        <a:rPr lang="en-US" sz="4400" kern="0" dirty="0">
                          <a:solidFill>
                            <a:srgbClr val="FFFF00"/>
                          </a:solidFill>
                          <a:effectLst/>
                        </a:rPr>
                        <a:t>שׂ</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dirty="0">
                          <a:solidFill>
                            <a:schemeClr val="bg1"/>
                          </a:solidFill>
                          <a:effectLst/>
                        </a:rPr>
                        <a:t>  300</a:t>
                      </a:r>
                      <a:endParaRPr lang="en-US" sz="3600" kern="100" dirty="0">
                        <a:solidFill>
                          <a:schemeClr val="bg1"/>
                        </a:solidFill>
                        <a:effectLst/>
                        <a:latin typeface="Times New Roman"/>
                        <a:ea typeface="PMingLiU"/>
                      </a:endParaRPr>
                    </a:p>
                  </a:txBody>
                  <a:tcPr marL="17780" marR="17780" marT="0" marB="0">
                    <a:solidFill>
                      <a:srgbClr val="002060"/>
                    </a:solidFill>
                  </a:tcPr>
                </a:tc>
              </a:tr>
              <a:tr h="0">
                <a:tc>
                  <a:txBody>
                    <a:bodyPr/>
                    <a:lstStyle/>
                    <a:p>
                      <a:pPr marL="0" marR="56515" algn="ctr">
                        <a:spcBef>
                          <a:spcPts val="0"/>
                        </a:spcBef>
                        <a:spcAft>
                          <a:spcPts val="0"/>
                        </a:spcAft>
                      </a:pPr>
                      <a:r>
                        <a:rPr lang="en-US" sz="4400" kern="0" dirty="0">
                          <a:solidFill>
                            <a:srgbClr val="FFFF00"/>
                          </a:solidFill>
                          <a:effectLst/>
                        </a:rPr>
                        <a:t>ו</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6</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נ  </a:t>
                      </a:r>
                      <a:r>
                        <a:rPr lang="en-US" sz="4400" kern="0" dirty="0" smtClean="0">
                          <a:solidFill>
                            <a:srgbClr val="FFFF00"/>
                          </a:solidFill>
                          <a:effectLst/>
                        </a:rPr>
                        <a:t>   </a:t>
                      </a:r>
                      <a:r>
                        <a:rPr lang="en-US" sz="4400" kern="0" dirty="0">
                          <a:solidFill>
                            <a:srgbClr val="FFFF00"/>
                          </a:solidFill>
                          <a:effectLst/>
                        </a:rPr>
                        <a:t>ן</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50</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ת</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dirty="0">
                          <a:solidFill>
                            <a:schemeClr val="bg1"/>
                          </a:solidFill>
                          <a:effectLst/>
                        </a:rPr>
                        <a:t>  400</a:t>
                      </a:r>
                      <a:endParaRPr lang="en-US" sz="3600" kern="100" dirty="0">
                        <a:solidFill>
                          <a:schemeClr val="bg1"/>
                        </a:solidFill>
                        <a:effectLst/>
                        <a:latin typeface="Times New Roman"/>
                        <a:ea typeface="PMingLiU"/>
                      </a:endParaRPr>
                    </a:p>
                  </a:txBody>
                  <a:tcPr marL="17780" marR="17780" marT="0" marB="0">
                    <a:solidFill>
                      <a:srgbClr val="002060"/>
                    </a:solidFill>
                  </a:tcPr>
                </a:tc>
              </a:tr>
              <a:tr h="634672">
                <a:tc>
                  <a:txBody>
                    <a:bodyPr/>
                    <a:lstStyle/>
                    <a:p>
                      <a:pPr marL="0" marR="56515" algn="ctr">
                        <a:spcBef>
                          <a:spcPts val="0"/>
                        </a:spcBef>
                        <a:spcAft>
                          <a:spcPts val="0"/>
                        </a:spcAft>
                      </a:pPr>
                      <a:r>
                        <a:rPr lang="en-US" sz="4400" kern="0" dirty="0">
                          <a:solidFill>
                            <a:srgbClr val="FFFF00"/>
                          </a:solidFill>
                          <a:effectLst/>
                        </a:rPr>
                        <a:t>ז</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7</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4400" kern="0" dirty="0">
                          <a:solidFill>
                            <a:srgbClr val="FFFF00"/>
                          </a:solidFill>
                          <a:effectLst/>
                        </a:rPr>
                        <a:t>ס</a:t>
                      </a:r>
                      <a:endParaRPr lang="en-US" sz="44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60</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a:solidFill>
                            <a:schemeClr val="bg1"/>
                          </a:solidFill>
                          <a:effectLst/>
                        </a:rPr>
                        <a:t> </a:t>
                      </a:r>
                      <a:endParaRPr lang="en-US" sz="3600" kern="100">
                        <a:solidFill>
                          <a:schemeClr val="bg1"/>
                        </a:solidFill>
                        <a:effectLst/>
                        <a:latin typeface="Times New Roman"/>
                        <a:ea typeface="PMingLiU"/>
                      </a:endParaRPr>
                    </a:p>
                  </a:txBody>
                  <a:tcPr marL="17780" marR="17780" marT="0" marB="0">
                    <a:solidFill>
                      <a:srgbClr val="002060"/>
                    </a:solidFill>
                  </a:tcPr>
                </a:tc>
                <a:tc>
                  <a:txBody>
                    <a:bodyPr/>
                    <a:lstStyle/>
                    <a:p>
                      <a:pPr marL="304800" marR="56515" indent="-304800" algn="ctr">
                        <a:spcBef>
                          <a:spcPts val="0"/>
                        </a:spcBef>
                        <a:spcAft>
                          <a:spcPts val="0"/>
                        </a:spcAft>
                      </a:pPr>
                      <a:r>
                        <a:rPr lang="en-US" sz="3600" kern="0" dirty="0">
                          <a:solidFill>
                            <a:schemeClr val="bg1"/>
                          </a:solidFill>
                          <a:effectLst/>
                        </a:rPr>
                        <a:t> </a:t>
                      </a:r>
                      <a:endParaRPr lang="en-US" sz="36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spcBef>
                          <a:spcPts val="0"/>
                        </a:spcBef>
                        <a:spcAft>
                          <a:spcPts val="0"/>
                        </a:spcAft>
                      </a:pPr>
                      <a:r>
                        <a:rPr lang="en-US" sz="3600" kern="0" dirty="0">
                          <a:solidFill>
                            <a:schemeClr val="bg1"/>
                          </a:solidFill>
                          <a:effectLst/>
                        </a:rPr>
                        <a:t> </a:t>
                      </a:r>
                      <a:endParaRPr lang="en-US" sz="3600" kern="100" dirty="0">
                        <a:solidFill>
                          <a:schemeClr val="bg1"/>
                        </a:solidFill>
                        <a:effectLst/>
                        <a:latin typeface="Times New Roman"/>
                        <a:ea typeface="PMingLiU"/>
                      </a:endParaRPr>
                    </a:p>
                  </a:txBody>
                  <a:tcPr marL="17780" marR="17780" marT="0" marB="0">
                    <a:solidFill>
                      <a:srgbClr val="002060"/>
                    </a:solidFill>
                  </a:tcPr>
                </a:tc>
              </a:tr>
            </a:tbl>
          </a:graphicData>
        </a:graphic>
      </p:graphicFrame>
      <p:sp>
        <p:nvSpPr>
          <p:cNvPr id="3" name="Rectangle 1"/>
          <p:cNvSpPr>
            <a:spLocks noChangeArrowheads="1"/>
          </p:cNvSpPr>
          <p:nvPr/>
        </p:nvSpPr>
        <p:spPr bwMode="auto">
          <a:xfrm>
            <a:off x="3338513" y="240030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57132"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4" name="Rectangle 3"/>
          <p:cNvSpPr/>
          <p:nvPr/>
        </p:nvSpPr>
        <p:spPr>
          <a:xfrm>
            <a:off x="2566019" y="188640"/>
            <a:ext cx="6298519" cy="584775"/>
          </a:xfrm>
          <a:prstGeom prst="rect">
            <a:avLst/>
          </a:prstGeom>
          <a:solidFill>
            <a:srgbClr val="002060"/>
          </a:solidFill>
        </p:spPr>
        <p:txBody>
          <a:bodyPr wrap="none">
            <a:spAutoFit/>
          </a:bodyPr>
          <a:lstStyle/>
          <a:p>
            <a:r>
              <a:rPr lang="en-US" sz="3200" b="1" dirty="0">
                <a:solidFill>
                  <a:srgbClr val="FFFF00"/>
                </a:solidFill>
              </a:rPr>
              <a:t>Alphabet &amp; Number  </a:t>
            </a:r>
            <a:r>
              <a:rPr lang="zh-TW" altLang="en-US" sz="3200" b="1" dirty="0">
                <a:solidFill>
                  <a:srgbClr val="FFFF00"/>
                </a:solidFill>
              </a:rPr>
              <a:t>字音</a:t>
            </a:r>
            <a:r>
              <a:rPr lang="zh-CN" altLang="en-US" sz="3200" b="1" dirty="0">
                <a:solidFill>
                  <a:srgbClr val="FFFF00"/>
                </a:solidFill>
              </a:rPr>
              <a:t>與數字</a:t>
            </a:r>
            <a:endParaRPr lang="en-US" sz="3200" b="1" dirty="0">
              <a:solidFill>
                <a:srgbClr val="FFFF00"/>
              </a:solidFill>
            </a:endParaRPr>
          </a:p>
        </p:txBody>
      </p:sp>
    </p:spTree>
    <p:extLst>
      <p:ext uri="{BB962C8B-B14F-4D97-AF65-F5344CB8AC3E}">
        <p14:creationId xmlns:p14="http://schemas.microsoft.com/office/powerpoint/2010/main" val="6225943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44" y="590906"/>
            <a:ext cx="12025336" cy="6201698"/>
          </a:xfrm>
          <a:prstGeom prst="rect">
            <a:avLst/>
          </a:prstGeom>
          <a:solidFill>
            <a:srgbClr val="002060"/>
          </a:solidFill>
        </p:spPr>
        <p:txBody>
          <a:bodyPr wrap="square">
            <a:spAutoFit/>
          </a:bodyPr>
          <a:lstStyle/>
          <a:p>
            <a:pPr rtl="1"/>
            <a:r>
              <a:rPr lang="en-US" sz="2800" dirty="0">
                <a:solidFill>
                  <a:schemeClr val="bg1"/>
                </a:solidFill>
              </a:rPr>
              <a:t>‎</a:t>
            </a:r>
            <a:r>
              <a:rPr lang="he-IL" sz="3600" dirty="0">
                <a:solidFill>
                  <a:srgbClr val="FFFF00"/>
                </a:solidFill>
              </a:rPr>
              <a:t>וַיֹּ֤אמֶר </a:t>
            </a:r>
            <a:r>
              <a:rPr lang="he-IL" sz="3600" dirty="0">
                <a:solidFill>
                  <a:schemeClr val="bg1"/>
                </a:solidFill>
              </a:rPr>
              <a:t>יְהוָה֙ אֶל־אַבְרָ֔ם </a:t>
            </a:r>
            <a:r>
              <a:rPr lang="en-US" sz="3600" dirty="0" smtClean="0">
                <a:solidFill>
                  <a:srgbClr val="FFFF00"/>
                </a:solidFill>
              </a:rPr>
              <a:t>-</a:t>
            </a:r>
            <a:r>
              <a:rPr lang="en-US" sz="2800" b="1" dirty="0" smtClean="0">
                <a:solidFill>
                  <a:srgbClr val="FFFF00"/>
                </a:solidFill>
              </a:rPr>
              <a:t>Genesis </a:t>
            </a:r>
            <a:r>
              <a:rPr lang="en-US" sz="2800" b="1" dirty="0">
                <a:solidFill>
                  <a:srgbClr val="FFFF00"/>
                </a:solidFill>
              </a:rPr>
              <a:t>12:1</a:t>
            </a:r>
            <a:r>
              <a:rPr lang="en-US" sz="2800" dirty="0" smtClean="0">
                <a:solidFill>
                  <a:srgbClr val="FFFF00"/>
                </a:solidFill>
              </a:rPr>
              <a:t>  </a:t>
            </a:r>
            <a:r>
              <a:rPr lang="en-US" sz="2800" dirty="0">
                <a:solidFill>
                  <a:schemeClr val="bg1"/>
                </a:solidFill>
              </a:rPr>
              <a:t>………</a:t>
            </a:r>
            <a:endParaRPr lang="he-IL" sz="2800" dirty="0">
              <a:solidFill>
                <a:schemeClr val="bg1"/>
              </a:solidFill>
            </a:endParaRPr>
          </a:p>
          <a:p>
            <a:r>
              <a:rPr lang="en-US" sz="2800" baseline="30000" dirty="0" smtClean="0">
                <a:solidFill>
                  <a:schemeClr val="bg1"/>
                </a:solidFill>
              </a:rPr>
              <a:t>ESV </a:t>
            </a:r>
            <a:r>
              <a:rPr lang="en-US" sz="2800" dirty="0" smtClean="0">
                <a:solidFill>
                  <a:schemeClr val="bg1"/>
                </a:solidFill>
              </a:rPr>
              <a:t>Now </a:t>
            </a:r>
            <a:r>
              <a:rPr lang="en-US" sz="2800" dirty="0">
                <a:solidFill>
                  <a:schemeClr val="bg1"/>
                </a:solidFill>
              </a:rPr>
              <a:t>the LORD said to Abram, </a:t>
            </a:r>
            <a:r>
              <a:rPr lang="en-US" sz="2800" dirty="0" smtClean="0">
                <a:solidFill>
                  <a:schemeClr val="bg1"/>
                </a:solidFill>
              </a:rPr>
              <a:t>….. / </a:t>
            </a:r>
            <a:r>
              <a:rPr lang="zh-TW" altLang="en-US" sz="2800" dirty="0" smtClean="0">
                <a:solidFill>
                  <a:schemeClr val="bg1"/>
                </a:solidFill>
              </a:rPr>
              <a:t>耶</a:t>
            </a:r>
            <a:r>
              <a:rPr lang="zh-TW" altLang="en-US" sz="2800" dirty="0">
                <a:solidFill>
                  <a:schemeClr val="bg1"/>
                </a:solidFill>
              </a:rPr>
              <a:t>和華對亞伯蘭</a:t>
            </a:r>
            <a:r>
              <a:rPr lang="zh-TW" altLang="en-US" sz="2800" dirty="0" smtClean="0">
                <a:solidFill>
                  <a:schemeClr val="bg1"/>
                </a:solidFill>
              </a:rPr>
              <a:t>說</a:t>
            </a:r>
            <a:r>
              <a:rPr lang="en-US" sz="2800" dirty="0" smtClean="0">
                <a:solidFill>
                  <a:schemeClr val="bg1"/>
                </a:solidFill>
              </a:rPr>
              <a:t> </a:t>
            </a:r>
            <a:r>
              <a:rPr lang="en-US" sz="2800" dirty="0">
                <a:solidFill>
                  <a:schemeClr val="bg1"/>
                </a:solidFill>
              </a:rPr>
              <a:t>…..</a:t>
            </a:r>
            <a:endParaRPr lang="en-US" sz="2800" dirty="0" smtClean="0">
              <a:solidFill>
                <a:schemeClr val="bg1"/>
              </a:solidFill>
            </a:endParaRPr>
          </a:p>
          <a:p>
            <a:pPr rtl="1"/>
            <a:endParaRPr lang="en-US" sz="1000" dirty="0" smtClean="0">
              <a:solidFill>
                <a:schemeClr val="bg1"/>
              </a:solidFill>
            </a:endParaRPr>
          </a:p>
          <a:p>
            <a:pPr rtl="1"/>
            <a:r>
              <a:rPr lang="en-US" sz="3600" dirty="0" smtClean="0">
                <a:solidFill>
                  <a:schemeClr val="bg1"/>
                </a:solidFill>
              </a:rPr>
              <a:t>‎</a:t>
            </a:r>
            <a:r>
              <a:rPr lang="he-IL" sz="3600" dirty="0">
                <a:solidFill>
                  <a:srgbClr val="FFFF00"/>
                </a:solidFill>
              </a:rPr>
              <a:t>וַיֹּ֤אמֶר </a:t>
            </a:r>
            <a:r>
              <a:rPr lang="he-IL" sz="3600" dirty="0">
                <a:solidFill>
                  <a:schemeClr val="bg1"/>
                </a:solidFill>
              </a:rPr>
              <a:t>אֱלֹהִים֙ אֶֽל־יַעֲקֹ֔ב </a:t>
            </a:r>
            <a:r>
              <a:rPr lang="he-IL" sz="3600" dirty="0">
                <a:solidFill>
                  <a:srgbClr val="FFFF00"/>
                </a:solidFill>
              </a:rPr>
              <a:t>ק֛וּם עֲלֵ֥ה </a:t>
            </a:r>
            <a:r>
              <a:rPr lang="he-IL" sz="3600" dirty="0">
                <a:solidFill>
                  <a:schemeClr val="bg1"/>
                </a:solidFill>
              </a:rPr>
              <a:t>בֵֽית־אֵ֖ל</a:t>
            </a:r>
            <a:r>
              <a:rPr lang="he-IL" sz="3600" dirty="0">
                <a:solidFill>
                  <a:srgbClr val="FFFF00"/>
                </a:solidFill>
              </a:rPr>
              <a:t> </a:t>
            </a:r>
            <a:r>
              <a:rPr lang="he-IL" sz="3600" dirty="0" smtClean="0">
                <a:solidFill>
                  <a:srgbClr val="FFFF00"/>
                </a:solidFill>
              </a:rPr>
              <a:t>וְשֶׁב</a:t>
            </a:r>
            <a:r>
              <a:rPr lang="he-IL" sz="3600" dirty="0" smtClean="0">
                <a:solidFill>
                  <a:schemeClr val="bg1"/>
                </a:solidFill>
              </a:rPr>
              <a:t>־שָׁ֑ם</a:t>
            </a:r>
            <a:r>
              <a:rPr lang="en-US" sz="2800" b="1" dirty="0" smtClean="0">
                <a:solidFill>
                  <a:srgbClr val="FFFF00"/>
                </a:solidFill>
              </a:rPr>
              <a:t>-Genesis 35:1   </a:t>
            </a:r>
            <a:endParaRPr lang="en-US" sz="2800" dirty="0">
              <a:solidFill>
                <a:schemeClr val="bg1"/>
              </a:solidFill>
            </a:endParaRPr>
          </a:p>
          <a:p>
            <a:r>
              <a:rPr lang="en-US" sz="2800" baseline="30000" dirty="0" smtClean="0">
                <a:solidFill>
                  <a:schemeClr val="bg1"/>
                </a:solidFill>
              </a:rPr>
              <a:t>ESV </a:t>
            </a:r>
            <a:r>
              <a:rPr lang="en-US" sz="2800" dirty="0" smtClean="0">
                <a:solidFill>
                  <a:schemeClr val="bg1"/>
                </a:solidFill>
              </a:rPr>
              <a:t>God </a:t>
            </a:r>
            <a:r>
              <a:rPr lang="en-US" sz="2800" dirty="0">
                <a:solidFill>
                  <a:schemeClr val="bg1"/>
                </a:solidFill>
              </a:rPr>
              <a:t>said to Jacob, "Arise, go up to Bethel and dwell there. </a:t>
            </a:r>
            <a:r>
              <a:rPr lang="en-US" sz="2800" dirty="0" smtClean="0">
                <a:solidFill>
                  <a:schemeClr val="bg1"/>
                </a:solidFill>
              </a:rPr>
              <a:t>…….</a:t>
            </a:r>
            <a:endParaRPr lang="he-IL" sz="2800" dirty="0">
              <a:solidFill>
                <a:schemeClr val="bg1"/>
              </a:solidFill>
            </a:endParaRPr>
          </a:p>
          <a:p>
            <a:r>
              <a:rPr lang="zh-TW" altLang="en-US" sz="2800" dirty="0" smtClean="0">
                <a:solidFill>
                  <a:schemeClr val="bg1"/>
                </a:solidFill>
              </a:rPr>
              <a:t>神</a:t>
            </a:r>
            <a:r>
              <a:rPr lang="zh-TW" altLang="en-US" sz="2800" dirty="0">
                <a:solidFill>
                  <a:schemeClr val="bg1"/>
                </a:solidFill>
              </a:rPr>
              <a:t>對雅各說、起來、上伯特利去、住在那裡</a:t>
            </a:r>
            <a:r>
              <a:rPr lang="zh-TW" altLang="en-US" sz="2800" dirty="0" smtClean="0">
                <a:solidFill>
                  <a:schemeClr val="bg1"/>
                </a:solidFill>
              </a:rPr>
              <a:t>、</a:t>
            </a:r>
            <a:r>
              <a:rPr lang="en-US" altLang="zh-TW" sz="2800" dirty="0" smtClean="0">
                <a:solidFill>
                  <a:schemeClr val="bg1"/>
                </a:solidFill>
              </a:rPr>
              <a:t>…….</a:t>
            </a:r>
            <a:endParaRPr lang="en-US" sz="2800" dirty="0" smtClean="0">
              <a:solidFill>
                <a:schemeClr val="bg1"/>
              </a:solidFill>
            </a:endParaRPr>
          </a:p>
          <a:p>
            <a:pPr rtl="1"/>
            <a:endParaRPr lang="en-US" sz="1000" dirty="0" smtClean="0">
              <a:solidFill>
                <a:schemeClr val="bg1"/>
              </a:solidFill>
            </a:endParaRPr>
          </a:p>
          <a:p>
            <a:pPr rtl="1"/>
            <a:r>
              <a:rPr lang="en-US" sz="3600" dirty="0">
                <a:solidFill>
                  <a:srgbClr val="FFFF00"/>
                </a:solidFill>
              </a:rPr>
              <a:t>‎</a:t>
            </a:r>
            <a:r>
              <a:rPr lang="he-IL" sz="3600" dirty="0">
                <a:solidFill>
                  <a:srgbClr val="FFFF00"/>
                </a:solidFill>
              </a:rPr>
              <a:t>וַיֹּ֤אמֶר </a:t>
            </a:r>
            <a:r>
              <a:rPr lang="he-IL" sz="3600" dirty="0">
                <a:solidFill>
                  <a:schemeClr val="bg1"/>
                </a:solidFill>
              </a:rPr>
              <a:t>יְהוָה֙ אֶל־מֹשֶׁ֔ה עַתָּ֣ה </a:t>
            </a:r>
            <a:r>
              <a:rPr lang="he-IL" sz="3600" dirty="0">
                <a:solidFill>
                  <a:srgbClr val="FFFF00"/>
                </a:solidFill>
              </a:rPr>
              <a:t>תִרְאֶ֔ה </a:t>
            </a:r>
            <a:r>
              <a:rPr lang="he-IL" sz="3600" dirty="0">
                <a:solidFill>
                  <a:schemeClr val="bg1"/>
                </a:solidFill>
              </a:rPr>
              <a:t>אֲשֶׁ֥ר</a:t>
            </a:r>
            <a:r>
              <a:rPr lang="he-IL" sz="3600" dirty="0">
                <a:solidFill>
                  <a:srgbClr val="FFFF00"/>
                </a:solidFill>
              </a:rPr>
              <a:t> אֶֽעֱשֶׂ֖ה</a:t>
            </a:r>
            <a:r>
              <a:rPr lang="he-IL" sz="3600" dirty="0">
                <a:solidFill>
                  <a:schemeClr val="bg1"/>
                </a:solidFill>
              </a:rPr>
              <a:t> </a:t>
            </a:r>
            <a:r>
              <a:rPr lang="he-IL" sz="3600" dirty="0" smtClean="0">
                <a:solidFill>
                  <a:schemeClr val="bg1"/>
                </a:solidFill>
              </a:rPr>
              <a:t>לְפַרְעֹ֑ה</a:t>
            </a:r>
            <a:r>
              <a:rPr lang="en-US" sz="3600" dirty="0" smtClean="0">
                <a:solidFill>
                  <a:srgbClr val="FFFF00"/>
                </a:solidFill>
              </a:rPr>
              <a:t>-</a:t>
            </a:r>
            <a:r>
              <a:rPr lang="en-US" sz="2800" b="1" dirty="0" smtClean="0">
                <a:solidFill>
                  <a:srgbClr val="FFFF00"/>
                </a:solidFill>
              </a:rPr>
              <a:t>Exodus </a:t>
            </a:r>
            <a:r>
              <a:rPr lang="en-US" sz="2800" b="1" dirty="0">
                <a:solidFill>
                  <a:srgbClr val="FFFF00"/>
                </a:solidFill>
              </a:rPr>
              <a:t>6:1</a:t>
            </a:r>
            <a:r>
              <a:rPr lang="en-US" sz="2800" dirty="0">
                <a:solidFill>
                  <a:srgbClr val="FFFF00"/>
                </a:solidFill>
              </a:rPr>
              <a:t> </a:t>
            </a:r>
            <a:r>
              <a:rPr lang="en-US" sz="2800" dirty="0" smtClean="0">
                <a:solidFill>
                  <a:srgbClr val="FFFF00"/>
                </a:solidFill>
              </a:rPr>
              <a:t> </a:t>
            </a:r>
            <a:endParaRPr lang="he-IL" sz="2800" dirty="0">
              <a:solidFill>
                <a:srgbClr val="FFFF00"/>
              </a:solidFill>
            </a:endParaRPr>
          </a:p>
          <a:p>
            <a:r>
              <a:rPr lang="en-US" sz="2800" baseline="30000" dirty="0" smtClean="0">
                <a:solidFill>
                  <a:schemeClr val="bg1"/>
                </a:solidFill>
              </a:rPr>
              <a:t>ESV </a:t>
            </a:r>
            <a:r>
              <a:rPr lang="en-US" sz="2800" dirty="0" smtClean="0">
                <a:solidFill>
                  <a:schemeClr val="bg1"/>
                </a:solidFill>
              </a:rPr>
              <a:t>But </a:t>
            </a:r>
            <a:r>
              <a:rPr lang="en-US" sz="2800" dirty="0">
                <a:solidFill>
                  <a:schemeClr val="bg1"/>
                </a:solidFill>
              </a:rPr>
              <a:t>the LORD said to Moses, "Now you shall see what I will do to Pharaoh; </a:t>
            </a:r>
            <a:r>
              <a:rPr lang="en-US" altLang="zh-TW" sz="2800" dirty="0" smtClean="0">
                <a:solidFill>
                  <a:schemeClr val="bg1"/>
                </a:solidFill>
              </a:rPr>
              <a:t>……. / </a:t>
            </a:r>
            <a:r>
              <a:rPr lang="zh-TW" altLang="en-US" sz="2800" dirty="0" smtClean="0">
                <a:solidFill>
                  <a:schemeClr val="bg1"/>
                </a:solidFill>
              </a:rPr>
              <a:t>耶</a:t>
            </a:r>
            <a:r>
              <a:rPr lang="zh-TW" altLang="en-US" sz="2800" dirty="0">
                <a:solidFill>
                  <a:schemeClr val="bg1"/>
                </a:solidFill>
              </a:rPr>
              <a:t>和華對摩西說、現在你必看見我向法老所行的事</a:t>
            </a:r>
            <a:r>
              <a:rPr lang="zh-TW" altLang="en-US" sz="2800" dirty="0" smtClean="0">
                <a:solidFill>
                  <a:schemeClr val="bg1"/>
                </a:solidFill>
              </a:rPr>
              <a:t>、</a:t>
            </a:r>
            <a:r>
              <a:rPr lang="en-US" altLang="zh-TW" sz="2800" dirty="0" smtClean="0">
                <a:solidFill>
                  <a:schemeClr val="bg1"/>
                </a:solidFill>
              </a:rPr>
              <a:t>……</a:t>
            </a:r>
            <a:endParaRPr lang="en-US" sz="2800" dirty="0">
              <a:solidFill>
                <a:schemeClr val="bg1"/>
              </a:solidFill>
            </a:endParaRPr>
          </a:p>
          <a:p>
            <a:pPr rtl="1"/>
            <a:endParaRPr lang="en-US" sz="1000" dirty="0" smtClean="0">
              <a:solidFill>
                <a:schemeClr val="bg1"/>
              </a:solidFill>
            </a:endParaRPr>
          </a:p>
          <a:p>
            <a:pPr rtl="1"/>
            <a:r>
              <a:rPr lang="en-US" sz="3600" dirty="0" smtClean="0">
                <a:solidFill>
                  <a:srgbClr val="FFFF00"/>
                </a:solidFill>
              </a:rPr>
              <a:t>‎</a:t>
            </a:r>
            <a:r>
              <a:rPr lang="he-IL" sz="3600" dirty="0">
                <a:solidFill>
                  <a:srgbClr val="FFFF00"/>
                </a:solidFill>
              </a:rPr>
              <a:t>וַיִּקְרָ֖א </a:t>
            </a:r>
            <a:r>
              <a:rPr lang="he-IL" sz="3600" dirty="0">
                <a:solidFill>
                  <a:schemeClr val="bg1"/>
                </a:solidFill>
              </a:rPr>
              <a:t>אֶל־מֹשֶׁ֑ה</a:t>
            </a:r>
            <a:r>
              <a:rPr lang="he-IL" sz="3600" dirty="0">
                <a:solidFill>
                  <a:srgbClr val="FFFF00"/>
                </a:solidFill>
              </a:rPr>
              <a:t> וַיְדַבֵּ֤ר </a:t>
            </a:r>
            <a:r>
              <a:rPr lang="he-IL" sz="3600" dirty="0">
                <a:solidFill>
                  <a:schemeClr val="bg1"/>
                </a:solidFill>
              </a:rPr>
              <a:t>יְהוָה֙ אֵלָ֔יו מֵאֹ֥הֶל מוֹעֵ֖ד </a:t>
            </a:r>
            <a:r>
              <a:rPr lang="he-IL" sz="3600" dirty="0">
                <a:solidFill>
                  <a:srgbClr val="FFFF00"/>
                </a:solidFill>
              </a:rPr>
              <a:t>לֵאמֹֽר׃</a:t>
            </a:r>
            <a:r>
              <a:rPr lang="he-IL" sz="2800" dirty="0">
                <a:solidFill>
                  <a:schemeClr val="bg1"/>
                </a:solidFill>
              </a:rPr>
              <a:t> </a:t>
            </a:r>
            <a:r>
              <a:rPr lang="en-US" sz="2800" dirty="0" smtClean="0">
                <a:solidFill>
                  <a:schemeClr val="bg1"/>
                </a:solidFill>
              </a:rPr>
              <a:t>-</a:t>
            </a:r>
            <a:r>
              <a:rPr lang="en-US" sz="2800" b="1" dirty="0" smtClean="0">
                <a:solidFill>
                  <a:srgbClr val="FFFF00"/>
                </a:solidFill>
              </a:rPr>
              <a:t>Leviticus </a:t>
            </a:r>
            <a:r>
              <a:rPr lang="en-US" sz="2800" b="1" dirty="0">
                <a:solidFill>
                  <a:srgbClr val="FFFF00"/>
                </a:solidFill>
              </a:rPr>
              <a:t>1:1</a:t>
            </a:r>
            <a:r>
              <a:rPr lang="en-US" sz="2800" dirty="0">
                <a:solidFill>
                  <a:srgbClr val="FFFF00"/>
                </a:solidFill>
              </a:rPr>
              <a:t> </a:t>
            </a:r>
            <a:r>
              <a:rPr lang="en-US" sz="2800" dirty="0" smtClean="0">
                <a:solidFill>
                  <a:srgbClr val="FFFF00"/>
                </a:solidFill>
              </a:rPr>
              <a:t> </a:t>
            </a:r>
            <a:endParaRPr lang="he-IL" sz="2800" dirty="0">
              <a:solidFill>
                <a:srgbClr val="FFFF00"/>
              </a:solidFill>
            </a:endParaRPr>
          </a:p>
          <a:p>
            <a:r>
              <a:rPr lang="en-US" sz="2800" baseline="30000" dirty="0" smtClean="0">
                <a:solidFill>
                  <a:schemeClr val="bg1"/>
                </a:solidFill>
              </a:rPr>
              <a:t>ESV </a:t>
            </a:r>
            <a:r>
              <a:rPr lang="en-US" sz="2800" dirty="0" smtClean="0">
                <a:solidFill>
                  <a:schemeClr val="bg1"/>
                </a:solidFill>
              </a:rPr>
              <a:t>The </a:t>
            </a:r>
            <a:r>
              <a:rPr lang="en-US" sz="2800" dirty="0">
                <a:solidFill>
                  <a:schemeClr val="bg1"/>
                </a:solidFill>
              </a:rPr>
              <a:t>LORD called Moses and spoke to him from the tent of meeting, saying</a:t>
            </a:r>
            <a:r>
              <a:rPr lang="en-US" sz="2800" dirty="0" smtClean="0">
                <a:solidFill>
                  <a:schemeClr val="bg1"/>
                </a:solidFill>
              </a:rPr>
              <a:t>, / </a:t>
            </a:r>
            <a:r>
              <a:rPr lang="zh-TW" altLang="en-US" sz="2800" dirty="0" smtClean="0">
                <a:solidFill>
                  <a:schemeClr val="bg1"/>
                </a:solidFill>
              </a:rPr>
              <a:t>耶</a:t>
            </a:r>
            <a:r>
              <a:rPr lang="zh-TW" altLang="en-US" sz="2800" dirty="0">
                <a:solidFill>
                  <a:schemeClr val="bg1"/>
                </a:solidFill>
              </a:rPr>
              <a:t>和華從會幕中呼叫摩西、對他說</a:t>
            </a:r>
            <a:r>
              <a:rPr lang="zh-TW" altLang="en-US" sz="2800" dirty="0" smtClean="0">
                <a:solidFill>
                  <a:schemeClr val="bg1"/>
                </a:solidFill>
              </a:rPr>
              <a:t>、</a:t>
            </a:r>
            <a:endParaRPr lang="en-US" altLang="zh-TW" sz="900" dirty="0">
              <a:solidFill>
                <a:schemeClr val="bg1"/>
              </a:solidFill>
            </a:endParaRPr>
          </a:p>
          <a:p>
            <a:endParaRPr lang="en-US" sz="900" dirty="0" smtClean="0">
              <a:solidFill>
                <a:schemeClr val="bg1"/>
              </a:solidFill>
            </a:endParaRPr>
          </a:p>
          <a:p>
            <a:endParaRPr lang="en-US" sz="900" dirty="0">
              <a:solidFill>
                <a:schemeClr val="bg1"/>
              </a:solidFill>
            </a:endParaRPr>
          </a:p>
          <a:p>
            <a:endParaRPr lang="en-US" sz="900" dirty="0">
              <a:solidFill>
                <a:schemeClr val="bg1"/>
              </a:solidFill>
            </a:endParaRPr>
          </a:p>
        </p:txBody>
      </p:sp>
      <p:sp>
        <p:nvSpPr>
          <p:cNvPr id="3" name="Rectangle 2"/>
          <p:cNvSpPr/>
          <p:nvPr/>
        </p:nvSpPr>
        <p:spPr>
          <a:xfrm>
            <a:off x="1531215" y="0"/>
            <a:ext cx="7977312" cy="523220"/>
          </a:xfrm>
          <a:prstGeom prst="rect">
            <a:avLst/>
          </a:prstGeom>
          <a:solidFill>
            <a:srgbClr val="7030A0"/>
          </a:solidFill>
        </p:spPr>
        <p:txBody>
          <a:bodyPr wrap="none">
            <a:spAutoFit/>
          </a:bodyPr>
          <a:lstStyle/>
          <a:p>
            <a:r>
              <a:rPr lang="en-US" sz="2800" b="1" dirty="0" smtClean="0">
                <a:solidFill>
                  <a:srgbClr val="FFFF00"/>
                </a:solidFill>
              </a:rPr>
              <a:t>Imperfect  Verb </a:t>
            </a:r>
            <a:r>
              <a:rPr lang="en-US" sz="2800" dirty="0" smtClean="0">
                <a:solidFill>
                  <a:srgbClr val="FFFF00"/>
                </a:solidFill>
              </a:rPr>
              <a:t>/ Finding Verbs in the Scriptures</a:t>
            </a:r>
            <a:endParaRPr lang="en-US" sz="2800" dirty="0">
              <a:solidFill>
                <a:srgbClr val="FFFF00"/>
              </a:solidFill>
            </a:endParaRPr>
          </a:p>
        </p:txBody>
      </p:sp>
    </p:spTree>
    <p:extLst>
      <p:ext uri="{BB962C8B-B14F-4D97-AF65-F5344CB8AC3E}">
        <p14:creationId xmlns:p14="http://schemas.microsoft.com/office/powerpoint/2010/main" val="7198590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ebrew conjugation tab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11392459" cy="60350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05979" y="194737"/>
            <a:ext cx="6318333" cy="707886"/>
          </a:xfrm>
          <a:prstGeom prst="rect">
            <a:avLst/>
          </a:prstGeom>
          <a:solidFill>
            <a:srgbClr val="002060"/>
          </a:solidFill>
        </p:spPr>
        <p:txBody>
          <a:bodyPr wrap="none">
            <a:spAutoFit/>
          </a:bodyPr>
          <a:lstStyle/>
          <a:p>
            <a:r>
              <a:rPr lang="en-US" sz="4000" b="1" dirty="0" smtClean="0">
                <a:solidFill>
                  <a:srgbClr val="FFFF00"/>
                </a:solidFill>
              </a:rPr>
              <a:t>Verb: Perfect &amp; Imperfect</a:t>
            </a:r>
            <a:endParaRPr lang="en-US" sz="4000" dirty="0"/>
          </a:p>
        </p:txBody>
      </p:sp>
    </p:spTree>
    <p:extLst>
      <p:ext uri="{BB962C8B-B14F-4D97-AF65-F5344CB8AC3E}">
        <p14:creationId xmlns:p14="http://schemas.microsoft.com/office/powerpoint/2010/main" val="344098547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44" y="590906"/>
            <a:ext cx="12025336" cy="6694140"/>
          </a:xfrm>
          <a:prstGeom prst="rect">
            <a:avLst/>
          </a:prstGeom>
          <a:solidFill>
            <a:srgbClr val="002060"/>
          </a:solidFill>
        </p:spPr>
        <p:txBody>
          <a:bodyPr wrap="square">
            <a:spAutoFit/>
          </a:bodyPr>
          <a:lstStyle/>
          <a:p>
            <a:pPr rtl="1"/>
            <a:r>
              <a:rPr lang="en-US" sz="3600" dirty="0" smtClean="0">
                <a:solidFill>
                  <a:srgbClr val="FFFF00"/>
                </a:solidFill>
              </a:rPr>
              <a:t>‎</a:t>
            </a:r>
            <a:r>
              <a:rPr lang="he-IL" sz="3600" dirty="0" smtClean="0">
                <a:solidFill>
                  <a:srgbClr val="FFFF00"/>
                </a:solidFill>
              </a:rPr>
              <a:t>וַיָּ֥מָת </a:t>
            </a:r>
            <a:r>
              <a:rPr lang="he-IL" sz="3600" dirty="0" smtClean="0">
                <a:solidFill>
                  <a:schemeClr val="bg1"/>
                </a:solidFill>
              </a:rPr>
              <a:t>אֱלִימֶ֖לֶךְ אִ֣ישׁ נָעֳמִ֑י </a:t>
            </a:r>
            <a:r>
              <a:rPr lang="he-IL" sz="3600" dirty="0" smtClean="0">
                <a:solidFill>
                  <a:srgbClr val="FFFF00"/>
                </a:solidFill>
              </a:rPr>
              <a:t>וַתִּשָּׁאֵ֥ר </a:t>
            </a:r>
            <a:r>
              <a:rPr lang="he-IL" sz="3600" dirty="0" smtClean="0">
                <a:solidFill>
                  <a:schemeClr val="bg1"/>
                </a:solidFill>
              </a:rPr>
              <a:t>הִ֖יא וּשְׁנֵ֥י בָנֶֽיהָ׃</a:t>
            </a:r>
            <a:r>
              <a:rPr lang="en-US" sz="2800" dirty="0" smtClean="0">
                <a:solidFill>
                  <a:srgbClr val="FFFF00"/>
                </a:solidFill>
              </a:rPr>
              <a:t>-</a:t>
            </a:r>
            <a:r>
              <a:rPr lang="en-US" sz="2800" b="1" dirty="0" smtClean="0">
                <a:solidFill>
                  <a:srgbClr val="FFFF00"/>
                </a:solidFill>
              </a:rPr>
              <a:t>Ruth 1:3</a:t>
            </a:r>
            <a:r>
              <a:rPr lang="en-US" sz="3200" b="1" dirty="0" smtClean="0">
                <a:solidFill>
                  <a:srgbClr val="FFFF00"/>
                </a:solidFill>
              </a:rPr>
              <a:t> </a:t>
            </a:r>
            <a:r>
              <a:rPr lang="en-US" sz="3200" b="1" dirty="0" smtClean="0">
                <a:solidFill>
                  <a:schemeClr val="bg1"/>
                </a:solidFill>
              </a:rPr>
              <a:t> </a:t>
            </a:r>
            <a:r>
              <a:rPr lang="he-IL" sz="3200" dirty="0" smtClean="0">
                <a:solidFill>
                  <a:schemeClr val="bg1"/>
                </a:solidFill>
              </a:rPr>
              <a:t> </a:t>
            </a:r>
          </a:p>
          <a:p>
            <a:r>
              <a:rPr lang="en-US" sz="2800" baseline="30000" dirty="0" smtClean="0">
                <a:solidFill>
                  <a:schemeClr val="bg1"/>
                </a:solidFill>
              </a:rPr>
              <a:t>ESV </a:t>
            </a:r>
            <a:r>
              <a:rPr lang="en-US" sz="2800" dirty="0" smtClean="0">
                <a:solidFill>
                  <a:schemeClr val="bg1"/>
                </a:solidFill>
              </a:rPr>
              <a:t>But </a:t>
            </a:r>
            <a:r>
              <a:rPr lang="en-US" sz="2800" dirty="0" err="1">
                <a:solidFill>
                  <a:schemeClr val="bg1"/>
                </a:solidFill>
              </a:rPr>
              <a:t>Elimelech</a:t>
            </a:r>
            <a:r>
              <a:rPr lang="en-US" sz="2800" dirty="0">
                <a:solidFill>
                  <a:schemeClr val="bg1"/>
                </a:solidFill>
              </a:rPr>
              <a:t>, the husband of Naomi, died, and she </a:t>
            </a:r>
            <a:endParaRPr lang="en-US" sz="2800" dirty="0" smtClean="0">
              <a:solidFill>
                <a:schemeClr val="bg1"/>
              </a:solidFill>
            </a:endParaRPr>
          </a:p>
          <a:p>
            <a:r>
              <a:rPr lang="en-US" sz="2800" dirty="0">
                <a:solidFill>
                  <a:schemeClr val="bg1"/>
                </a:solidFill>
              </a:rPr>
              <a:t> </a:t>
            </a:r>
            <a:r>
              <a:rPr lang="en-US" sz="2800" dirty="0" smtClean="0">
                <a:solidFill>
                  <a:schemeClr val="bg1"/>
                </a:solidFill>
              </a:rPr>
              <a:t>     was </a:t>
            </a:r>
            <a:r>
              <a:rPr lang="en-US" sz="2800" dirty="0">
                <a:solidFill>
                  <a:schemeClr val="bg1"/>
                </a:solidFill>
              </a:rPr>
              <a:t>left with her two sons.</a:t>
            </a:r>
            <a:endParaRPr lang="he-IL" sz="2800" dirty="0">
              <a:solidFill>
                <a:schemeClr val="bg1"/>
              </a:solidFill>
            </a:endParaRPr>
          </a:p>
          <a:p>
            <a:r>
              <a:rPr lang="zh-TW" altLang="en-US" sz="2800" dirty="0" smtClean="0">
                <a:solidFill>
                  <a:schemeClr val="bg1"/>
                </a:solidFill>
              </a:rPr>
              <a:t>後</a:t>
            </a:r>
            <a:r>
              <a:rPr lang="zh-TW" altLang="en-US" sz="2800" dirty="0">
                <a:solidFill>
                  <a:schemeClr val="bg1"/>
                </a:solidFill>
              </a:rPr>
              <a:t>來拿俄米的丈夫以利米勒死了、剩下婦人和他兩個兒</a:t>
            </a:r>
            <a:r>
              <a:rPr lang="zh-TW" altLang="en-US" sz="2800" dirty="0" smtClean="0">
                <a:solidFill>
                  <a:schemeClr val="bg1"/>
                </a:solidFill>
              </a:rPr>
              <a:t>子</a:t>
            </a:r>
            <a:r>
              <a:rPr lang="en-US" altLang="zh-TW" sz="2800" dirty="0" smtClean="0">
                <a:solidFill>
                  <a:schemeClr val="bg1"/>
                </a:solidFill>
              </a:rPr>
              <a:t>.</a:t>
            </a:r>
          </a:p>
          <a:p>
            <a:endParaRPr lang="en-US" altLang="zh-TW" sz="1000" dirty="0" smtClean="0">
              <a:solidFill>
                <a:schemeClr val="bg1"/>
              </a:solidFill>
            </a:endParaRPr>
          </a:p>
          <a:p>
            <a:pPr rtl="1"/>
            <a:r>
              <a:rPr lang="en-US" sz="3600" dirty="0">
                <a:solidFill>
                  <a:srgbClr val="FFFF00"/>
                </a:solidFill>
              </a:rPr>
              <a:t>‎</a:t>
            </a:r>
            <a:r>
              <a:rPr lang="he-IL" sz="3600" dirty="0">
                <a:solidFill>
                  <a:srgbClr val="FFFF00"/>
                </a:solidFill>
              </a:rPr>
              <a:t>וַיָּמ֥וּתוּ </a:t>
            </a:r>
            <a:r>
              <a:rPr lang="he-IL" sz="3600" dirty="0">
                <a:solidFill>
                  <a:schemeClr val="bg1"/>
                </a:solidFill>
              </a:rPr>
              <a:t>גַם־שְׁנֵיהֶ֖ם מַחְל֣וֹן וְכִלְי֑וֹן </a:t>
            </a:r>
            <a:r>
              <a:rPr lang="he-IL" sz="3600" dirty="0">
                <a:solidFill>
                  <a:srgbClr val="FFFF00"/>
                </a:solidFill>
              </a:rPr>
              <a:t>וַתִּשָּׁאֵר֙ </a:t>
            </a:r>
            <a:r>
              <a:rPr lang="he-IL" sz="3600" dirty="0" smtClean="0">
                <a:solidFill>
                  <a:srgbClr val="FFFF00"/>
                </a:solidFill>
              </a:rPr>
              <a:t>הָ</a:t>
            </a:r>
            <a:r>
              <a:rPr lang="he-IL" sz="3600" dirty="0" smtClean="0">
                <a:solidFill>
                  <a:schemeClr val="bg1"/>
                </a:solidFill>
              </a:rPr>
              <a:t>ֽאִשָּׁ֔ה</a:t>
            </a:r>
            <a:r>
              <a:rPr lang="en-US" sz="3200" dirty="0" smtClean="0">
                <a:solidFill>
                  <a:srgbClr val="FFFF00"/>
                </a:solidFill>
              </a:rPr>
              <a:t> </a:t>
            </a:r>
            <a:r>
              <a:rPr lang="he-IL" sz="3200" dirty="0" smtClean="0">
                <a:solidFill>
                  <a:srgbClr val="FFFF00"/>
                </a:solidFill>
              </a:rPr>
              <a:t> </a:t>
            </a:r>
            <a:r>
              <a:rPr lang="en-US" sz="2800" dirty="0" smtClean="0">
                <a:solidFill>
                  <a:srgbClr val="FFFF00"/>
                </a:solidFill>
              </a:rPr>
              <a:t>-</a:t>
            </a:r>
            <a:r>
              <a:rPr lang="en-US" sz="2800" b="1" dirty="0" smtClean="0">
                <a:solidFill>
                  <a:srgbClr val="FFFF00"/>
                </a:solidFill>
              </a:rPr>
              <a:t>Ruth </a:t>
            </a:r>
            <a:r>
              <a:rPr lang="en-US" sz="2800" b="1" dirty="0">
                <a:solidFill>
                  <a:srgbClr val="FFFF00"/>
                </a:solidFill>
              </a:rPr>
              <a:t>1:5</a:t>
            </a:r>
            <a:r>
              <a:rPr lang="he-IL" sz="2800" dirty="0" smtClean="0">
                <a:solidFill>
                  <a:schemeClr val="bg1"/>
                </a:solidFill>
              </a:rPr>
              <a:t> </a:t>
            </a:r>
            <a:endParaRPr lang="he-IL" sz="2800" dirty="0">
              <a:solidFill>
                <a:schemeClr val="bg1"/>
              </a:solidFill>
            </a:endParaRPr>
          </a:p>
          <a:p>
            <a:r>
              <a:rPr lang="en-US" sz="2800" baseline="30000" dirty="0" smtClean="0">
                <a:solidFill>
                  <a:schemeClr val="bg1"/>
                </a:solidFill>
              </a:rPr>
              <a:t>ESV </a:t>
            </a:r>
            <a:r>
              <a:rPr lang="en-US" sz="2800" dirty="0" smtClean="0">
                <a:solidFill>
                  <a:schemeClr val="bg1"/>
                </a:solidFill>
              </a:rPr>
              <a:t>and </a:t>
            </a:r>
            <a:r>
              <a:rPr lang="en-US" sz="2800" dirty="0">
                <a:solidFill>
                  <a:schemeClr val="bg1"/>
                </a:solidFill>
              </a:rPr>
              <a:t>both </a:t>
            </a:r>
            <a:r>
              <a:rPr lang="en-US" sz="2800" dirty="0" err="1">
                <a:solidFill>
                  <a:schemeClr val="bg1"/>
                </a:solidFill>
              </a:rPr>
              <a:t>Mahlon</a:t>
            </a:r>
            <a:r>
              <a:rPr lang="en-US" sz="2800" dirty="0">
                <a:solidFill>
                  <a:schemeClr val="bg1"/>
                </a:solidFill>
              </a:rPr>
              <a:t> and </a:t>
            </a:r>
            <a:r>
              <a:rPr lang="en-US" sz="2800" dirty="0" err="1">
                <a:solidFill>
                  <a:schemeClr val="bg1"/>
                </a:solidFill>
              </a:rPr>
              <a:t>Chilion</a:t>
            </a:r>
            <a:r>
              <a:rPr lang="en-US" sz="2800" dirty="0">
                <a:solidFill>
                  <a:schemeClr val="bg1"/>
                </a:solidFill>
              </a:rPr>
              <a:t> died, so that the woman was left </a:t>
            </a:r>
            <a:r>
              <a:rPr lang="en-US" sz="2800" dirty="0" smtClean="0">
                <a:solidFill>
                  <a:schemeClr val="bg1"/>
                </a:solidFill>
              </a:rPr>
              <a:t>…….</a:t>
            </a:r>
            <a:endParaRPr lang="he-IL" sz="2800" dirty="0">
              <a:solidFill>
                <a:schemeClr val="bg1"/>
              </a:solidFill>
            </a:endParaRPr>
          </a:p>
          <a:p>
            <a:r>
              <a:rPr lang="zh-TW" altLang="en-US" sz="2800" dirty="0" smtClean="0">
                <a:solidFill>
                  <a:schemeClr val="bg1"/>
                </a:solidFill>
              </a:rPr>
              <a:t>瑪</a:t>
            </a:r>
            <a:r>
              <a:rPr lang="zh-TW" altLang="en-US" sz="2800" dirty="0">
                <a:solidFill>
                  <a:schemeClr val="bg1"/>
                </a:solidFill>
              </a:rPr>
              <a:t>倫和基連二人也死了、剩下拿俄米沒有丈夫、也沒有兒</a:t>
            </a:r>
            <a:r>
              <a:rPr lang="zh-TW" altLang="en-US" sz="2800" dirty="0" smtClean="0">
                <a:solidFill>
                  <a:schemeClr val="bg1"/>
                </a:solidFill>
              </a:rPr>
              <a:t>子</a:t>
            </a:r>
            <a:r>
              <a:rPr lang="en-US" altLang="zh-TW" sz="2800" dirty="0" smtClean="0">
                <a:solidFill>
                  <a:schemeClr val="bg1"/>
                </a:solidFill>
              </a:rPr>
              <a:t>.</a:t>
            </a:r>
          </a:p>
          <a:p>
            <a:r>
              <a:rPr lang="zh-TW" altLang="en-US" sz="800" dirty="0" smtClean="0">
                <a:solidFill>
                  <a:schemeClr val="bg1"/>
                </a:solidFill>
              </a:rPr>
              <a:t> </a:t>
            </a:r>
            <a:endParaRPr lang="en-US" altLang="zh-TW" sz="800" dirty="0" smtClean="0">
              <a:solidFill>
                <a:schemeClr val="bg1"/>
              </a:solidFill>
            </a:endParaRPr>
          </a:p>
          <a:p>
            <a:pPr rtl="1"/>
            <a:r>
              <a:rPr lang="en-US" sz="3600" dirty="0">
                <a:solidFill>
                  <a:srgbClr val="FFFF00"/>
                </a:solidFill>
              </a:rPr>
              <a:t>‎</a:t>
            </a:r>
            <a:r>
              <a:rPr lang="he-IL" sz="3600" dirty="0">
                <a:solidFill>
                  <a:srgbClr val="FFFF00"/>
                </a:solidFill>
              </a:rPr>
              <a:t>וַתֵּצֵ֗א </a:t>
            </a:r>
            <a:r>
              <a:rPr lang="he-IL" sz="3600" dirty="0">
                <a:solidFill>
                  <a:schemeClr val="bg1"/>
                </a:solidFill>
              </a:rPr>
              <a:t>מִן־הַמָּקוֹם֙ אֲשֶׁ֣ר </a:t>
            </a:r>
            <a:r>
              <a:rPr lang="he-IL" sz="3600" dirty="0" smtClean="0">
                <a:solidFill>
                  <a:srgbClr val="FFFF00"/>
                </a:solidFill>
              </a:rPr>
              <a:t>הָיְתָה</a:t>
            </a:r>
            <a:r>
              <a:rPr lang="he-IL" sz="3600" dirty="0" smtClean="0">
                <a:solidFill>
                  <a:schemeClr val="bg1"/>
                </a:solidFill>
              </a:rPr>
              <a:t>־שָׁ֔מָּה</a:t>
            </a:r>
            <a:r>
              <a:rPr lang="en-US" sz="2800" b="1" dirty="0" smtClean="0">
                <a:solidFill>
                  <a:srgbClr val="FFFF00"/>
                </a:solidFill>
              </a:rPr>
              <a:t>-Ruth 1:7   </a:t>
            </a:r>
            <a:r>
              <a:rPr lang="en-US" sz="2800" dirty="0" smtClean="0">
                <a:solidFill>
                  <a:srgbClr val="FFFF00"/>
                </a:solidFill>
              </a:rPr>
              <a:t> </a:t>
            </a:r>
          </a:p>
          <a:p>
            <a:pPr rtl="1"/>
            <a:r>
              <a:rPr lang="he-IL" sz="3600" dirty="0" smtClean="0">
                <a:solidFill>
                  <a:schemeClr val="bg1"/>
                </a:solidFill>
              </a:rPr>
              <a:t> </a:t>
            </a:r>
            <a:r>
              <a:rPr lang="he-IL" sz="3600" dirty="0">
                <a:solidFill>
                  <a:schemeClr val="bg1"/>
                </a:solidFill>
              </a:rPr>
              <a:t>וּשְׁתֵּ֥י כַלֹּתֶ֖יהָ עִמָּ֑הּ </a:t>
            </a:r>
            <a:r>
              <a:rPr lang="he-IL" sz="3600" dirty="0">
                <a:solidFill>
                  <a:srgbClr val="FFFF00"/>
                </a:solidFill>
              </a:rPr>
              <a:t>וַתֵּלַ֣כְנָה</a:t>
            </a:r>
            <a:r>
              <a:rPr lang="he-IL" sz="3600" dirty="0">
                <a:solidFill>
                  <a:schemeClr val="bg1"/>
                </a:solidFill>
              </a:rPr>
              <a:t> בַדֶּ֔רֶךְ </a:t>
            </a:r>
            <a:r>
              <a:rPr lang="he-IL" sz="3600" dirty="0">
                <a:solidFill>
                  <a:srgbClr val="FFFF00"/>
                </a:solidFill>
              </a:rPr>
              <a:t>לָשׁ֖וּב </a:t>
            </a:r>
            <a:r>
              <a:rPr lang="he-IL" sz="3600" dirty="0">
                <a:solidFill>
                  <a:schemeClr val="bg1"/>
                </a:solidFill>
              </a:rPr>
              <a:t>אֶל־אֶ֥רֶץ יְהוּדָֽה</a:t>
            </a:r>
            <a:r>
              <a:rPr lang="he-IL" sz="3600" dirty="0" smtClean="0">
                <a:solidFill>
                  <a:schemeClr val="bg1"/>
                </a:solidFill>
              </a:rPr>
              <a:t>׃</a:t>
            </a:r>
            <a:r>
              <a:rPr lang="en-US" sz="3600" dirty="0" smtClean="0">
                <a:solidFill>
                  <a:schemeClr val="bg1"/>
                </a:solidFill>
              </a:rPr>
              <a:t>     </a:t>
            </a:r>
            <a:endParaRPr lang="he-IL" sz="3600" dirty="0">
              <a:solidFill>
                <a:schemeClr val="bg1"/>
              </a:solidFill>
            </a:endParaRPr>
          </a:p>
          <a:p>
            <a:r>
              <a:rPr lang="en-US" sz="2800" baseline="30000" dirty="0" smtClean="0">
                <a:solidFill>
                  <a:schemeClr val="bg1"/>
                </a:solidFill>
              </a:rPr>
              <a:t>ESV </a:t>
            </a:r>
            <a:r>
              <a:rPr lang="en-US" sz="2800" dirty="0" smtClean="0">
                <a:solidFill>
                  <a:schemeClr val="bg1"/>
                </a:solidFill>
              </a:rPr>
              <a:t>So </a:t>
            </a:r>
            <a:r>
              <a:rPr lang="en-US" sz="2800" dirty="0">
                <a:solidFill>
                  <a:schemeClr val="bg1"/>
                </a:solidFill>
              </a:rPr>
              <a:t>she set out from the place where she was with her two daughters-in-law, and they went on the way to return to the land of Judah.</a:t>
            </a:r>
            <a:endParaRPr lang="he-IL" sz="2800" dirty="0">
              <a:solidFill>
                <a:schemeClr val="bg1"/>
              </a:solidFill>
            </a:endParaRPr>
          </a:p>
          <a:p>
            <a:r>
              <a:rPr lang="zh-TW" altLang="en-US" sz="2800" dirty="0" smtClean="0">
                <a:solidFill>
                  <a:schemeClr val="bg1"/>
                </a:solidFill>
              </a:rPr>
              <a:t>於</a:t>
            </a:r>
            <a:r>
              <a:rPr lang="zh-TW" altLang="en-US" sz="2800" dirty="0">
                <a:solidFill>
                  <a:schemeClr val="bg1"/>
                </a:solidFill>
              </a:rPr>
              <a:t>是他和兩個兒婦起行離開所住的地方、要回猶大地去。</a:t>
            </a:r>
            <a:endParaRPr lang="he-IL" altLang="zh-TW" sz="2800" dirty="0">
              <a:solidFill>
                <a:schemeClr val="bg1"/>
              </a:solidFill>
            </a:endParaRPr>
          </a:p>
          <a:p>
            <a:endParaRPr lang="en-US" sz="900" dirty="0" smtClean="0">
              <a:solidFill>
                <a:schemeClr val="bg1"/>
              </a:solidFill>
            </a:endParaRPr>
          </a:p>
          <a:p>
            <a:endParaRPr lang="en-US" sz="900" dirty="0">
              <a:solidFill>
                <a:schemeClr val="bg1"/>
              </a:solidFill>
            </a:endParaRPr>
          </a:p>
          <a:p>
            <a:endParaRPr lang="en-US" sz="900" dirty="0">
              <a:solidFill>
                <a:schemeClr val="bg1"/>
              </a:solidFill>
            </a:endParaRPr>
          </a:p>
        </p:txBody>
      </p:sp>
      <p:sp>
        <p:nvSpPr>
          <p:cNvPr id="3" name="Rectangle 2"/>
          <p:cNvSpPr/>
          <p:nvPr/>
        </p:nvSpPr>
        <p:spPr>
          <a:xfrm>
            <a:off x="2926060" y="25460"/>
            <a:ext cx="5082866" cy="523220"/>
          </a:xfrm>
          <a:prstGeom prst="rect">
            <a:avLst/>
          </a:prstGeom>
          <a:solidFill>
            <a:srgbClr val="7030A0"/>
          </a:solidFill>
        </p:spPr>
        <p:txBody>
          <a:bodyPr wrap="none">
            <a:spAutoFit/>
          </a:bodyPr>
          <a:lstStyle/>
          <a:p>
            <a:r>
              <a:rPr lang="en-US" sz="2800" dirty="0" smtClean="0">
                <a:solidFill>
                  <a:srgbClr val="FFFF00"/>
                </a:solidFill>
              </a:rPr>
              <a:t>Finding Verbs in the Scriptures</a:t>
            </a:r>
            <a:endParaRPr lang="en-US" sz="2800" dirty="0">
              <a:solidFill>
                <a:srgbClr val="FFFF00"/>
              </a:solidFill>
            </a:endParaRPr>
          </a:p>
        </p:txBody>
      </p:sp>
    </p:spTree>
    <p:extLst>
      <p:ext uri="{BB962C8B-B14F-4D97-AF65-F5344CB8AC3E}">
        <p14:creationId xmlns:p14="http://schemas.microsoft.com/office/powerpoint/2010/main" val="34413013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24165372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105843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08543"/>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5600" b="1" dirty="0">
                <a:solidFill>
                  <a:srgbClr val="C00000"/>
                </a:solidFill>
              </a:rPr>
              <a:t>Interesting Hebrew </a:t>
            </a:r>
            <a:r>
              <a:rPr lang="en-US" sz="5600" b="1" dirty="0" smtClean="0">
                <a:solidFill>
                  <a:srgbClr val="C00000"/>
                </a:solidFill>
              </a:rPr>
              <a:t>(IX)</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九</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8060950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joy of Hebrew grammar - UW Stroum Center for Jewish Stud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2656"/>
            <a:ext cx="9993836"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948267" y="2564904"/>
            <a:ext cx="3096344" cy="2400657"/>
          </a:xfrm>
          <a:prstGeom prst="rect">
            <a:avLst/>
          </a:prstGeom>
          <a:solidFill>
            <a:srgbClr val="002060"/>
          </a:solidFill>
        </p:spPr>
        <p:txBody>
          <a:bodyPr wrap="square">
            <a:spAutoFit/>
          </a:bodyPr>
          <a:lstStyle/>
          <a:p>
            <a:pPr algn="ctr"/>
            <a:r>
              <a:rPr lang="en-US" altLang="zh-CN" sz="4400" b="1" dirty="0" smtClean="0">
                <a:solidFill>
                  <a:srgbClr val="FFFF00"/>
                </a:solidFill>
              </a:rPr>
              <a:t>Verb</a:t>
            </a:r>
          </a:p>
          <a:p>
            <a:pPr algn="ctr"/>
            <a:r>
              <a:rPr lang="en-US" sz="4400" b="1" dirty="0" smtClean="0">
                <a:solidFill>
                  <a:srgbClr val="FFFF00"/>
                </a:solidFill>
              </a:rPr>
              <a:t>Imperfect</a:t>
            </a:r>
            <a:endParaRPr lang="en-US" sz="4400" b="1" dirty="0">
              <a:solidFill>
                <a:srgbClr val="FFFF00"/>
              </a:solidFill>
            </a:endParaRPr>
          </a:p>
          <a:p>
            <a:pPr algn="ctr"/>
            <a:endParaRPr lang="en-US" altLang="zh-TW" b="1" dirty="0" smtClean="0">
              <a:solidFill>
                <a:srgbClr val="FFFF00"/>
              </a:solidFill>
            </a:endParaRPr>
          </a:p>
          <a:p>
            <a:pPr algn="ctr"/>
            <a:r>
              <a:rPr lang="zh-TW" altLang="en-US" sz="4400" b="1" dirty="0" smtClean="0">
                <a:solidFill>
                  <a:srgbClr val="FFFF00"/>
                </a:solidFill>
              </a:rPr>
              <a:t>未</a:t>
            </a:r>
            <a:r>
              <a:rPr lang="zh-TW" altLang="en-US" sz="4400" b="1" dirty="0">
                <a:solidFill>
                  <a:srgbClr val="FFFF00"/>
                </a:solidFill>
              </a:rPr>
              <a:t>完成式</a:t>
            </a:r>
            <a:endParaRPr lang="en-US" sz="4400" dirty="0"/>
          </a:p>
        </p:txBody>
      </p:sp>
    </p:spTree>
    <p:extLst>
      <p:ext uri="{BB962C8B-B14F-4D97-AF65-F5344CB8AC3E}">
        <p14:creationId xmlns:p14="http://schemas.microsoft.com/office/powerpoint/2010/main" val="21443360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085643352"/>
              </p:ext>
            </p:extLst>
          </p:nvPr>
        </p:nvGraphicFramePr>
        <p:xfrm>
          <a:off x="300835" y="2132856"/>
          <a:ext cx="11194179" cy="3779520"/>
        </p:xfrm>
        <a:graphic>
          <a:graphicData uri="http://schemas.openxmlformats.org/drawingml/2006/table">
            <a:tbl>
              <a:tblPr>
                <a:tableStyleId>{5C22544A-7EE6-4342-B048-85BDC9FD1C3A}</a:tableStyleId>
              </a:tblPr>
              <a:tblGrid>
                <a:gridCol w="1862807"/>
                <a:gridCol w="2103149"/>
                <a:gridCol w="2238836"/>
                <a:gridCol w="2238836"/>
                <a:gridCol w="2750551"/>
              </a:tblGrid>
              <a:tr h="0">
                <a:tc rowSpan="2">
                  <a:txBody>
                    <a:bodyPr/>
                    <a:lstStyle/>
                    <a:p>
                      <a:pPr marL="0" marR="56515" algn="ctr">
                        <a:spcBef>
                          <a:spcPts val="0"/>
                        </a:spcBef>
                        <a:spcAft>
                          <a:spcPts val="0"/>
                        </a:spcAft>
                      </a:pPr>
                      <a:r>
                        <a:rPr lang="en-US" sz="4000" kern="0" dirty="0">
                          <a:solidFill>
                            <a:schemeClr val="bg1"/>
                          </a:solidFill>
                          <a:effectLst/>
                        </a:rPr>
                        <a:t> </a:t>
                      </a:r>
                      <a:endParaRPr lang="en-US" sz="4000" kern="100" dirty="0">
                        <a:solidFill>
                          <a:schemeClr val="bg1"/>
                        </a:solidFill>
                        <a:effectLst/>
                        <a:latin typeface="Times New Roman"/>
                        <a:ea typeface="PMingLiU"/>
                      </a:endParaRPr>
                    </a:p>
                  </a:txBody>
                  <a:tcPr marL="17780" marR="17780" marT="0" marB="0">
                    <a:solidFill>
                      <a:srgbClr val="002060"/>
                    </a:solidFill>
                  </a:tcPr>
                </a:tc>
                <a:tc gridSpan="2">
                  <a:txBody>
                    <a:bodyPr/>
                    <a:lstStyle/>
                    <a:p>
                      <a:pPr marL="0" marR="56515" algn="ctr">
                        <a:spcBef>
                          <a:spcPts val="0"/>
                        </a:spcBef>
                        <a:spcAft>
                          <a:spcPts val="0"/>
                        </a:spcAft>
                      </a:pPr>
                      <a:r>
                        <a:rPr lang="en-US" sz="2800" kern="0">
                          <a:solidFill>
                            <a:schemeClr val="bg1"/>
                          </a:solidFill>
                          <a:effectLst/>
                        </a:rPr>
                        <a:t>Singular</a:t>
                      </a:r>
                      <a:endParaRPr lang="en-US" sz="2800" kern="100">
                        <a:solidFill>
                          <a:schemeClr val="bg1"/>
                        </a:solidFill>
                        <a:effectLst/>
                        <a:latin typeface="Times New Roman"/>
                        <a:ea typeface="PMingLiU"/>
                      </a:endParaRPr>
                    </a:p>
                  </a:txBody>
                  <a:tcPr marL="17780" marR="17780" marT="0" marB="0">
                    <a:solidFill>
                      <a:srgbClr val="002060"/>
                    </a:solidFill>
                  </a:tcPr>
                </a:tc>
                <a:tc hMerge="1">
                  <a:txBody>
                    <a:bodyPr/>
                    <a:lstStyle/>
                    <a:p>
                      <a:endParaRPr lang="en-US"/>
                    </a:p>
                  </a:txBody>
                  <a:tcPr/>
                </a:tc>
                <a:tc gridSpan="2">
                  <a:txBody>
                    <a:bodyPr/>
                    <a:lstStyle/>
                    <a:p>
                      <a:pPr marL="0" marR="56515" algn="ctr">
                        <a:spcBef>
                          <a:spcPts val="0"/>
                        </a:spcBef>
                        <a:spcAft>
                          <a:spcPts val="0"/>
                        </a:spcAft>
                      </a:pPr>
                      <a:r>
                        <a:rPr lang="en-US" sz="2800" kern="0">
                          <a:solidFill>
                            <a:schemeClr val="bg1"/>
                          </a:solidFill>
                          <a:effectLst/>
                        </a:rPr>
                        <a:t>Plural</a:t>
                      </a:r>
                      <a:endParaRPr lang="en-US" sz="2800" kern="100">
                        <a:solidFill>
                          <a:schemeClr val="bg1"/>
                        </a:solidFill>
                        <a:effectLst/>
                        <a:latin typeface="Times New Roman"/>
                        <a:ea typeface="PMingLiU"/>
                      </a:endParaRPr>
                    </a:p>
                  </a:txBody>
                  <a:tcPr marL="17780" marR="17780" marT="0" marB="0">
                    <a:solidFill>
                      <a:srgbClr val="002060"/>
                    </a:solidFill>
                  </a:tcPr>
                </a:tc>
                <a:tc hMerge="1">
                  <a:txBody>
                    <a:bodyPr/>
                    <a:lstStyle/>
                    <a:p>
                      <a:endParaRPr lang="en-US"/>
                    </a:p>
                  </a:txBody>
                  <a:tcPr/>
                </a:tc>
              </a:tr>
              <a:tr h="0">
                <a:tc vMerge="1">
                  <a:txBody>
                    <a:bodyPr/>
                    <a:lstStyle/>
                    <a:p>
                      <a:endParaRPr lang="en-US"/>
                    </a:p>
                  </a:txBody>
                  <a:tcPr/>
                </a:tc>
                <a:tc>
                  <a:txBody>
                    <a:bodyPr/>
                    <a:lstStyle/>
                    <a:p>
                      <a:pPr marL="0" marR="56515" algn="ctr">
                        <a:spcBef>
                          <a:spcPts val="0"/>
                        </a:spcBef>
                        <a:spcAft>
                          <a:spcPts val="0"/>
                        </a:spcAft>
                      </a:pPr>
                      <a:r>
                        <a:rPr lang="en-US" sz="2800" kern="0" dirty="0">
                          <a:solidFill>
                            <a:schemeClr val="bg1"/>
                          </a:solidFill>
                          <a:effectLst/>
                        </a:rPr>
                        <a:t>Masculine</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2800" kern="0" dirty="0">
                          <a:solidFill>
                            <a:schemeClr val="bg1"/>
                          </a:solidFill>
                          <a:effectLst/>
                        </a:rPr>
                        <a:t>Feminine</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2800" kern="0" dirty="0">
                          <a:solidFill>
                            <a:schemeClr val="bg1"/>
                          </a:solidFill>
                          <a:effectLst/>
                        </a:rPr>
                        <a:t>Masculine</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2800" kern="0" dirty="0">
                          <a:solidFill>
                            <a:schemeClr val="bg1"/>
                          </a:solidFill>
                          <a:effectLst/>
                        </a:rPr>
                        <a:t>Feminine</a:t>
                      </a:r>
                      <a:endParaRPr lang="en-US" sz="2800" kern="100" dirty="0">
                        <a:solidFill>
                          <a:schemeClr val="bg1"/>
                        </a:solidFill>
                        <a:effectLst/>
                        <a:latin typeface="Times New Roman"/>
                        <a:ea typeface="PMingLiU"/>
                      </a:endParaRPr>
                    </a:p>
                  </a:txBody>
                  <a:tcPr marL="17780" marR="17780" marT="0" marB="0">
                    <a:solidFill>
                      <a:srgbClr val="002060"/>
                    </a:solidFill>
                  </a:tcPr>
                </a:tc>
              </a:tr>
              <a:tr h="0">
                <a:tc>
                  <a:txBody>
                    <a:bodyPr/>
                    <a:lstStyle/>
                    <a:p>
                      <a:pPr marL="0" marR="56515" algn="ctr">
                        <a:spcBef>
                          <a:spcPts val="0"/>
                        </a:spcBef>
                        <a:spcAft>
                          <a:spcPts val="0"/>
                        </a:spcAft>
                      </a:pPr>
                      <a:r>
                        <a:rPr lang="en-US" sz="2800" kern="0" dirty="0">
                          <a:solidFill>
                            <a:schemeClr val="bg1"/>
                          </a:solidFill>
                          <a:effectLst/>
                        </a:rPr>
                        <a:t>1</a:t>
                      </a:r>
                      <a:r>
                        <a:rPr lang="en-US" sz="2800" kern="0" baseline="30000" dirty="0">
                          <a:solidFill>
                            <a:schemeClr val="bg1"/>
                          </a:solidFill>
                          <a:effectLst/>
                        </a:rPr>
                        <a:t>st</a:t>
                      </a:r>
                      <a:r>
                        <a:rPr lang="en-US" sz="2800" kern="0" dirty="0">
                          <a:solidFill>
                            <a:schemeClr val="bg1"/>
                          </a:solidFill>
                          <a:effectLst/>
                        </a:rPr>
                        <a:t> person</a:t>
                      </a:r>
                      <a:endParaRPr lang="en-US" sz="2800" kern="100" dirty="0">
                        <a:solidFill>
                          <a:schemeClr val="bg1"/>
                        </a:solidFill>
                        <a:effectLst/>
                        <a:latin typeface="Times New Roman"/>
                        <a:ea typeface="PMingLiU"/>
                      </a:endParaRPr>
                    </a:p>
                  </a:txBody>
                  <a:tcPr marL="17780" marR="17780" marT="0" marB="0">
                    <a:solidFill>
                      <a:srgbClr val="002060"/>
                    </a:solidFill>
                  </a:tcPr>
                </a:tc>
                <a:tc gridSpan="2">
                  <a:txBody>
                    <a:bodyPr/>
                    <a:lstStyle/>
                    <a:p>
                      <a:pPr marL="0" marR="56515" algn="ctr">
                        <a:spcBef>
                          <a:spcPts val="0"/>
                        </a:spcBef>
                        <a:spcAft>
                          <a:spcPts val="0"/>
                        </a:spcAft>
                      </a:pPr>
                      <a:r>
                        <a:rPr lang="en-US" sz="6000" kern="0" dirty="0">
                          <a:solidFill>
                            <a:srgbClr val="FFFF00"/>
                          </a:solidFill>
                          <a:effectLst/>
                        </a:rPr>
                        <a:t>-א</a:t>
                      </a:r>
                      <a:endParaRPr lang="en-US" sz="6000" kern="100" dirty="0">
                        <a:solidFill>
                          <a:srgbClr val="FFFF00"/>
                        </a:solidFill>
                        <a:effectLst/>
                        <a:latin typeface="Times New Roman"/>
                        <a:ea typeface="PMingLiU"/>
                      </a:endParaRPr>
                    </a:p>
                  </a:txBody>
                  <a:tcPr marL="17780" marR="17780" marT="0" marB="0">
                    <a:solidFill>
                      <a:srgbClr val="002060"/>
                    </a:solidFill>
                  </a:tcPr>
                </a:tc>
                <a:tc hMerge="1">
                  <a:txBody>
                    <a:bodyPr/>
                    <a:lstStyle/>
                    <a:p>
                      <a:endParaRPr lang="en-US"/>
                    </a:p>
                  </a:txBody>
                  <a:tcPr/>
                </a:tc>
                <a:tc gridSpan="2">
                  <a:txBody>
                    <a:bodyPr/>
                    <a:lstStyle/>
                    <a:p>
                      <a:pPr marL="0" marR="56515" algn="ctr">
                        <a:spcBef>
                          <a:spcPts val="0"/>
                        </a:spcBef>
                        <a:spcAft>
                          <a:spcPts val="0"/>
                        </a:spcAft>
                      </a:pPr>
                      <a:r>
                        <a:rPr lang="en-US" sz="6000" kern="0" dirty="0">
                          <a:solidFill>
                            <a:srgbClr val="FFFF00"/>
                          </a:solidFill>
                          <a:effectLst/>
                        </a:rPr>
                        <a:t>-נ</a:t>
                      </a:r>
                      <a:endParaRPr lang="en-US" sz="6000" kern="100" dirty="0">
                        <a:solidFill>
                          <a:srgbClr val="FFFF00"/>
                        </a:solidFill>
                        <a:effectLst/>
                        <a:latin typeface="Times New Roman"/>
                        <a:ea typeface="PMingLiU"/>
                      </a:endParaRPr>
                    </a:p>
                  </a:txBody>
                  <a:tcPr marL="17780" marR="17780" marT="0" marB="0">
                    <a:solidFill>
                      <a:srgbClr val="002060"/>
                    </a:solidFill>
                  </a:tcPr>
                </a:tc>
                <a:tc hMerge="1">
                  <a:txBody>
                    <a:bodyPr/>
                    <a:lstStyle/>
                    <a:p>
                      <a:endParaRPr lang="en-US"/>
                    </a:p>
                  </a:txBody>
                  <a:tcPr/>
                </a:tc>
              </a:tr>
              <a:tr h="0">
                <a:tc>
                  <a:txBody>
                    <a:bodyPr/>
                    <a:lstStyle/>
                    <a:p>
                      <a:pPr marL="0" marR="56515" algn="ctr">
                        <a:spcBef>
                          <a:spcPts val="0"/>
                        </a:spcBef>
                        <a:spcAft>
                          <a:spcPts val="0"/>
                        </a:spcAft>
                      </a:pPr>
                      <a:r>
                        <a:rPr lang="en-US" sz="2800" kern="0" dirty="0">
                          <a:solidFill>
                            <a:schemeClr val="bg1"/>
                          </a:solidFill>
                          <a:effectLst/>
                        </a:rPr>
                        <a:t>2</a:t>
                      </a:r>
                      <a:r>
                        <a:rPr lang="en-US" sz="2800" kern="0" baseline="30000" dirty="0">
                          <a:solidFill>
                            <a:schemeClr val="bg1"/>
                          </a:solidFill>
                          <a:effectLst/>
                        </a:rPr>
                        <a:t>nd</a:t>
                      </a:r>
                      <a:r>
                        <a:rPr lang="en-US" sz="2800" kern="0" dirty="0">
                          <a:solidFill>
                            <a:schemeClr val="bg1"/>
                          </a:solidFill>
                          <a:effectLst/>
                        </a:rPr>
                        <a:t> person</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6000" kern="0">
                          <a:solidFill>
                            <a:srgbClr val="FFFF00"/>
                          </a:solidFill>
                          <a:effectLst/>
                        </a:rPr>
                        <a:t>-ת</a:t>
                      </a:r>
                      <a:endParaRPr lang="en-US" sz="6000" kern="100">
                        <a:solidFill>
                          <a:srgbClr val="FFFF00"/>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6000" kern="0" dirty="0">
                          <a:solidFill>
                            <a:srgbClr val="FFFF00"/>
                          </a:solidFill>
                          <a:effectLst/>
                        </a:rPr>
                        <a:t>י  -ת</a:t>
                      </a:r>
                      <a:endParaRPr lang="en-US" sz="60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6000" kern="0" dirty="0">
                          <a:solidFill>
                            <a:srgbClr val="FFFF00"/>
                          </a:solidFill>
                          <a:effectLst/>
                        </a:rPr>
                        <a:t>ו  -ת</a:t>
                      </a:r>
                      <a:endParaRPr lang="en-US" sz="60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6600" kern="0" dirty="0" err="1">
                          <a:solidFill>
                            <a:srgbClr val="FFFF00"/>
                          </a:solidFill>
                          <a:effectLst/>
                          <a:latin typeface="Bwhebb" pitchFamily="2" charset="0"/>
                        </a:rPr>
                        <a:t>hn</a:t>
                      </a:r>
                      <a:r>
                        <a:rPr lang="en-US" sz="6000" kern="0" dirty="0">
                          <a:solidFill>
                            <a:srgbClr val="FFFF00"/>
                          </a:solidFill>
                          <a:effectLst/>
                          <a:latin typeface="Bwhebb" pitchFamily="2" charset="0"/>
                        </a:rPr>
                        <a:t>"</a:t>
                      </a:r>
                      <a:r>
                        <a:rPr lang="en-US" sz="6000" kern="0" dirty="0">
                          <a:solidFill>
                            <a:srgbClr val="FFFF00"/>
                          </a:solidFill>
                          <a:effectLst/>
                        </a:rPr>
                        <a:t> - ת</a:t>
                      </a:r>
                      <a:endParaRPr lang="en-US" sz="6000" kern="100" dirty="0">
                        <a:solidFill>
                          <a:srgbClr val="FFFF00"/>
                        </a:solidFill>
                        <a:effectLst/>
                        <a:latin typeface="Times New Roman"/>
                        <a:ea typeface="PMingLiU"/>
                      </a:endParaRPr>
                    </a:p>
                  </a:txBody>
                  <a:tcPr marL="17780" marR="17780" marT="0" marB="0">
                    <a:solidFill>
                      <a:srgbClr val="002060"/>
                    </a:solidFill>
                  </a:tcPr>
                </a:tc>
              </a:tr>
              <a:tr h="193675">
                <a:tc>
                  <a:txBody>
                    <a:bodyPr/>
                    <a:lstStyle/>
                    <a:p>
                      <a:pPr marL="0" marR="56515" algn="ctr">
                        <a:spcBef>
                          <a:spcPts val="0"/>
                        </a:spcBef>
                        <a:spcAft>
                          <a:spcPts val="0"/>
                        </a:spcAft>
                      </a:pPr>
                      <a:r>
                        <a:rPr lang="en-US" sz="2800" kern="0" dirty="0">
                          <a:solidFill>
                            <a:schemeClr val="bg1"/>
                          </a:solidFill>
                          <a:effectLst/>
                        </a:rPr>
                        <a:t>3</a:t>
                      </a:r>
                      <a:r>
                        <a:rPr lang="en-US" sz="2800" kern="0" baseline="30000" dirty="0">
                          <a:solidFill>
                            <a:schemeClr val="bg1"/>
                          </a:solidFill>
                          <a:effectLst/>
                        </a:rPr>
                        <a:t>rd</a:t>
                      </a:r>
                      <a:r>
                        <a:rPr lang="en-US" sz="2800" kern="0" dirty="0">
                          <a:solidFill>
                            <a:schemeClr val="bg1"/>
                          </a:solidFill>
                          <a:effectLst/>
                        </a:rPr>
                        <a:t> person</a:t>
                      </a:r>
                      <a:endParaRPr lang="en-US" sz="2800" kern="100" dirty="0">
                        <a:solidFill>
                          <a:schemeClr val="bg1"/>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6000" kern="0">
                          <a:solidFill>
                            <a:srgbClr val="FFFF00"/>
                          </a:solidFill>
                          <a:effectLst/>
                        </a:rPr>
                        <a:t>-י</a:t>
                      </a:r>
                      <a:endParaRPr lang="en-US" sz="6000" kern="100">
                        <a:solidFill>
                          <a:srgbClr val="FFFF00"/>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6000" kern="0">
                          <a:solidFill>
                            <a:srgbClr val="FFFF00"/>
                          </a:solidFill>
                          <a:effectLst/>
                        </a:rPr>
                        <a:t>-ת</a:t>
                      </a:r>
                      <a:endParaRPr lang="en-US" sz="6000" kern="100">
                        <a:solidFill>
                          <a:srgbClr val="FFFF00"/>
                        </a:solidFill>
                        <a:effectLst/>
                        <a:latin typeface="Times New Roman"/>
                        <a:ea typeface="PMingLiU"/>
                      </a:endParaRPr>
                    </a:p>
                  </a:txBody>
                  <a:tcPr marL="17780" marR="17780" marT="0" marB="0">
                    <a:solidFill>
                      <a:srgbClr val="002060"/>
                    </a:solidFill>
                  </a:tcPr>
                </a:tc>
                <a:tc>
                  <a:txBody>
                    <a:bodyPr/>
                    <a:lstStyle/>
                    <a:p>
                      <a:pPr marL="0" marR="56515" algn="ctr">
                        <a:spcBef>
                          <a:spcPts val="0"/>
                        </a:spcBef>
                        <a:spcAft>
                          <a:spcPts val="0"/>
                        </a:spcAft>
                      </a:pPr>
                      <a:r>
                        <a:rPr lang="en-US" sz="6000" kern="0" dirty="0">
                          <a:solidFill>
                            <a:srgbClr val="FFFF00"/>
                          </a:solidFill>
                          <a:effectLst/>
                        </a:rPr>
                        <a:t>ו  -י</a:t>
                      </a:r>
                      <a:endParaRPr lang="en-US" sz="6000" kern="100" dirty="0">
                        <a:solidFill>
                          <a:srgbClr val="FFFF00"/>
                        </a:solidFill>
                        <a:effectLst/>
                        <a:latin typeface="Times New Roman"/>
                        <a:ea typeface="PMingLiU"/>
                      </a:endParaRPr>
                    </a:p>
                  </a:txBody>
                  <a:tcPr marL="17780" marR="17780" marT="0" marB="0">
                    <a:solidFill>
                      <a:srgbClr val="002060"/>
                    </a:solidFill>
                  </a:tcPr>
                </a:tc>
                <a:tc>
                  <a:txBody>
                    <a:bodyPr/>
                    <a:lstStyle/>
                    <a:p>
                      <a:pPr marL="0" marR="0" indent="279400">
                        <a:spcBef>
                          <a:spcPts val="0"/>
                        </a:spcBef>
                        <a:spcAft>
                          <a:spcPts val="0"/>
                        </a:spcAft>
                      </a:pPr>
                      <a:r>
                        <a:rPr lang="en-US" sz="6600" kern="0" dirty="0" err="1">
                          <a:solidFill>
                            <a:srgbClr val="FFFF00"/>
                          </a:solidFill>
                          <a:effectLst/>
                          <a:latin typeface="Bwhebb" pitchFamily="2" charset="0"/>
                        </a:rPr>
                        <a:t>hn</a:t>
                      </a:r>
                      <a:r>
                        <a:rPr lang="en-US" sz="6600" kern="0" dirty="0">
                          <a:solidFill>
                            <a:srgbClr val="FFFF00"/>
                          </a:solidFill>
                          <a:effectLst/>
                          <a:latin typeface="Bwhebb" pitchFamily="2" charset="0"/>
                        </a:rPr>
                        <a:t>"</a:t>
                      </a:r>
                      <a:r>
                        <a:rPr lang="en-US" sz="6600" kern="0" dirty="0">
                          <a:solidFill>
                            <a:srgbClr val="FFFF00"/>
                          </a:solidFill>
                          <a:effectLst/>
                        </a:rPr>
                        <a:t> </a:t>
                      </a:r>
                      <a:r>
                        <a:rPr lang="en-US" sz="6000" kern="0" dirty="0">
                          <a:solidFill>
                            <a:srgbClr val="FFFF00"/>
                          </a:solidFill>
                          <a:effectLst/>
                        </a:rPr>
                        <a:t>- ת</a:t>
                      </a:r>
                      <a:endParaRPr lang="en-US" sz="6000" kern="100" dirty="0">
                        <a:solidFill>
                          <a:srgbClr val="FFFF00"/>
                        </a:solidFill>
                        <a:effectLst/>
                        <a:latin typeface="Times New Roman"/>
                        <a:ea typeface="PMingLiU"/>
                      </a:endParaRPr>
                    </a:p>
                  </a:txBody>
                  <a:tcPr marL="17780" marR="17780" marT="0" marB="0">
                    <a:solidFill>
                      <a:srgbClr val="002060"/>
                    </a:solidFill>
                  </a:tcPr>
                </a:tc>
              </a:tr>
            </a:tbl>
          </a:graphicData>
        </a:graphic>
      </p:graphicFrame>
      <p:sp>
        <p:nvSpPr>
          <p:cNvPr id="5" name="Rectangle 2"/>
          <p:cNvSpPr>
            <a:spLocks noChangeArrowheads="1"/>
          </p:cNvSpPr>
          <p:nvPr/>
        </p:nvSpPr>
        <p:spPr bwMode="auto">
          <a:xfrm>
            <a:off x="3048000" y="3176588"/>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794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 name="Rectangle 5"/>
          <p:cNvSpPr/>
          <p:nvPr/>
        </p:nvSpPr>
        <p:spPr>
          <a:xfrm>
            <a:off x="1341884" y="215234"/>
            <a:ext cx="8323112" cy="1446550"/>
          </a:xfrm>
          <a:prstGeom prst="rect">
            <a:avLst/>
          </a:prstGeom>
          <a:solidFill>
            <a:srgbClr val="002060"/>
          </a:solidFill>
        </p:spPr>
        <p:txBody>
          <a:bodyPr wrap="none">
            <a:spAutoFit/>
          </a:bodyPr>
          <a:lstStyle/>
          <a:p>
            <a:r>
              <a:rPr lang="en-US" sz="4400" b="1" dirty="0">
                <a:solidFill>
                  <a:srgbClr val="FFFF00"/>
                </a:solidFill>
              </a:rPr>
              <a:t>Imperfect Prefix (and Ending</a:t>
            </a:r>
            <a:r>
              <a:rPr lang="en-US" sz="4400" b="1" dirty="0" smtClean="0">
                <a:solidFill>
                  <a:srgbClr val="FFFF00"/>
                </a:solidFill>
              </a:rPr>
              <a:t>)</a:t>
            </a:r>
          </a:p>
          <a:p>
            <a:r>
              <a:rPr lang="en-US" sz="4400" b="1" dirty="0">
                <a:solidFill>
                  <a:srgbClr val="FFFF00"/>
                </a:solidFill>
              </a:rPr>
              <a:t> </a:t>
            </a:r>
            <a:r>
              <a:rPr lang="en-US" sz="4400" b="1" dirty="0" smtClean="0">
                <a:solidFill>
                  <a:srgbClr val="FFFF00"/>
                </a:solidFill>
              </a:rPr>
              <a:t>    </a:t>
            </a:r>
            <a:r>
              <a:rPr lang="zh-TW" altLang="en-US" sz="4400" b="1" dirty="0">
                <a:solidFill>
                  <a:srgbClr val="FFFF00"/>
                </a:solidFill>
              </a:rPr>
              <a:t>未完成式的字首（與字尾）</a:t>
            </a:r>
            <a:endParaRPr lang="en-US" sz="4400" dirty="0">
              <a:solidFill>
                <a:srgbClr val="FFFF00"/>
              </a:solidFill>
            </a:endParaRPr>
          </a:p>
        </p:txBody>
      </p:sp>
    </p:spTree>
    <p:extLst>
      <p:ext uri="{BB962C8B-B14F-4D97-AF65-F5344CB8AC3E}">
        <p14:creationId xmlns:p14="http://schemas.microsoft.com/office/powerpoint/2010/main" val="24764897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hapter 16Qal Imperfect III ה Verbs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46" y="-656269"/>
            <a:ext cx="9997439" cy="7498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66518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44" y="590906"/>
            <a:ext cx="12025336" cy="6170920"/>
          </a:xfrm>
          <a:prstGeom prst="rect">
            <a:avLst/>
          </a:prstGeom>
          <a:solidFill>
            <a:srgbClr val="002060"/>
          </a:solidFill>
        </p:spPr>
        <p:txBody>
          <a:bodyPr wrap="square">
            <a:spAutoFit/>
          </a:bodyPr>
          <a:lstStyle/>
          <a:p>
            <a:pPr rtl="1"/>
            <a:r>
              <a:rPr lang="en-US" sz="3600" dirty="0" smtClean="0">
                <a:solidFill>
                  <a:srgbClr val="FFFF00"/>
                </a:solidFill>
              </a:rPr>
              <a:t>‎</a:t>
            </a:r>
            <a:r>
              <a:rPr lang="he-IL" sz="3600" dirty="0">
                <a:solidFill>
                  <a:srgbClr val="FFFF00"/>
                </a:solidFill>
              </a:rPr>
              <a:t>וַיָּבֹ֞א </a:t>
            </a:r>
            <a:r>
              <a:rPr lang="he-IL" sz="3600" dirty="0">
                <a:solidFill>
                  <a:schemeClr val="bg1"/>
                </a:solidFill>
              </a:rPr>
              <a:t>אֲדֹנִיָּ֣הוּ בֶן־חַגֵּ֗ית </a:t>
            </a:r>
            <a:r>
              <a:rPr lang="he-IL" sz="3600" dirty="0" smtClean="0">
                <a:solidFill>
                  <a:schemeClr val="bg1"/>
                </a:solidFill>
              </a:rPr>
              <a:t>אֶל־בַּת־שֶׁ֙בַע֙</a:t>
            </a:r>
            <a:r>
              <a:rPr lang="en-US" sz="3600" dirty="0" smtClean="0">
                <a:solidFill>
                  <a:schemeClr val="bg1"/>
                </a:solidFill>
              </a:rPr>
              <a:t> </a:t>
            </a:r>
            <a:r>
              <a:rPr lang="he-IL" sz="3600" dirty="0" smtClean="0">
                <a:solidFill>
                  <a:schemeClr val="bg1"/>
                </a:solidFill>
              </a:rPr>
              <a:t> </a:t>
            </a:r>
            <a:r>
              <a:rPr lang="en-US" sz="2800" b="1" dirty="0" smtClean="0">
                <a:solidFill>
                  <a:srgbClr val="FFFF00"/>
                </a:solidFill>
              </a:rPr>
              <a:t>-</a:t>
            </a:r>
            <a:r>
              <a:rPr lang="en-US" sz="2800" b="1" dirty="0">
                <a:solidFill>
                  <a:srgbClr val="FFFF00"/>
                </a:solidFill>
              </a:rPr>
              <a:t>1 Kings </a:t>
            </a:r>
            <a:r>
              <a:rPr lang="en-US" sz="2800" b="1" dirty="0" smtClean="0">
                <a:solidFill>
                  <a:srgbClr val="FFFF00"/>
                </a:solidFill>
              </a:rPr>
              <a:t>2:13 </a:t>
            </a:r>
            <a:endParaRPr lang="he-IL" sz="2800" dirty="0">
              <a:solidFill>
                <a:schemeClr val="bg1"/>
              </a:solidFill>
            </a:endParaRPr>
          </a:p>
          <a:p>
            <a:pPr rtl="1"/>
            <a:r>
              <a:rPr lang="he-IL" sz="3600" dirty="0" smtClean="0">
                <a:solidFill>
                  <a:schemeClr val="bg1"/>
                </a:solidFill>
              </a:rPr>
              <a:t>אֵם־שְׁלֹמֹ֔ה </a:t>
            </a:r>
            <a:r>
              <a:rPr lang="he-IL" sz="3600" dirty="0">
                <a:solidFill>
                  <a:srgbClr val="FFFF00"/>
                </a:solidFill>
              </a:rPr>
              <a:t>וַתֹּ֖אמֶר</a:t>
            </a:r>
            <a:r>
              <a:rPr lang="he-IL" sz="3600" dirty="0">
                <a:solidFill>
                  <a:schemeClr val="bg1"/>
                </a:solidFill>
              </a:rPr>
              <a:t> הֲשָׁל֣וֹם </a:t>
            </a:r>
            <a:r>
              <a:rPr lang="he-IL" sz="3600" dirty="0">
                <a:solidFill>
                  <a:srgbClr val="FFFF00"/>
                </a:solidFill>
              </a:rPr>
              <a:t>בֹּאֶ֑</a:t>
            </a:r>
            <a:r>
              <a:rPr lang="he-IL" sz="3600" dirty="0">
                <a:solidFill>
                  <a:schemeClr val="bg1"/>
                </a:solidFill>
              </a:rPr>
              <a:t>ךָ</a:t>
            </a:r>
            <a:r>
              <a:rPr lang="he-IL" sz="3600" dirty="0">
                <a:solidFill>
                  <a:srgbClr val="FFFF00"/>
                </a:solidFill>
              </a:rPr>
              <a:t> וַיֹּ֖אמֶר </a:t>
            </a:r>
            <a:r>
              <a:rPr lang="he-IL" sz="3600" dirty="0">
                <a:solidFill>
                  <a:schemeClr val="bg1"/>
                </a:solidFill>
              </a:rPr>
              <a:t>שָׁלֽוֹם</a:t>
            </a:r>
            <a:r>
              <a:rPr lang="he-IL" sz="3600" dirty="0" smtClean="0">
                <a:solidFill>
                  <a:schemeClr val="bg1"/>
                </a:solidFill>
              </a:rPr>
              <a:t>׃</a:t>
            </a:r>
            <a:r>
              <a:rPr lang="en-US" sz="3600" dirty="0" smtClean="0">
                <a:solidFill>
                  <a:schemeClr val="bg1"/>
                </a:solidFill>
              </a:rPr>
              <a:t>          </a:t>
            </a:r>
            <a:r>
              <a:rPr lang="he-IL" sz="3600" dirty="0" smtClean="0">
                <a:solidFill>
                  <a:schemeClr val="bg1"/>
                </a:solidFill>
              </a:rPr>
              <a:t> </a:t>
            </a:r>
            <a:endParaRPr lang="he-IL" sz="3600" dirty="0">
              <a:solidFill>
                <a:schemeClr val="bg1"/>
              </a:solidFill>
            </a:endParaRPr>
          </a:p>
          <a:p>
            <a:r>
              <a:rPr lang="en-US" sz="2800" baseline="30000" dirty="0" smtClean="0">
                <a:solidFill>
                  <a:schemeClr val="bg1"/>
                </a:solidFill>
              </a:rPr>
              <a:t>ESV </a:t>
            </a:r>
            <a:r>
              <a:rPr lang="en-US" sz="2800" dirty="0" smtClean="0">
                <a:solidFill>
                  <a:schemeClr val="bg1"/>
                </a:solidFill>
              </a:rPr>
              <a:t>Then </a:t>
            </a:r>
            <a:r>
              <a:rPr lang="en-US" sz="2800" dirty="0" err="1">
                <a:solidFill>
                  <a:schemeClr val="bg1"/>
                </a:solidFill>
              </a:rPr>
              <a:t>Adonijah</a:t>
            </a:r>
            <a:r>
              <a:rPr lang="en-US" sz="2800" dirty="0">
                <a:solidFill>
                  <a:schemeClr val="bg1"/>
                </a:solidFill>
              </a:rPr>
              <a:t> the son of </a:t>
            </a:r>
            <a:r>
              <a:rPr lang="en-US" sz="2800" dirty="0" err="1">
                <a:solidFill>
                  <a:schemeClr val="bg1"/>
                </a:solidFill>
              </a:rPr>
              <a:t>Haggith</a:t>
            </a:r>
            <a:r>
              <a:rPr lang="en-US" sz="2800" dirty="0">
                <a:solidFill>
                  <a:schemeClr val="bg1"/>
                </a:solidFill>
              </a:rPr>
              <a:t> came to Bathsheba the mother of Solomon. And she said, "Do you come peacefully?" He said, "Peacefully."</a:t>
            </a:r>
            <a:endParaRPr lang="he-IL" sz="2800" dirty="0">
              <a:solidFill>
                <a:schemeClr val="bg1"/>
              </a:solidFill>
            </a:endParaRPr>
          </a:p>
          <a:p>
            <a:r>
              <a:rPr lang="zh-TW" altLang="en-US" sz="2800" dirty="0" smtClean="0">
                <a:solidFill>
                  <a:schemeClr val="bg1"/>
                </a:solidFill>
              </a:rPr>
              <a:t>哈</a:t>
            </a:r>
            <a:r>
              <a:rPr lang="zh-TW" altLang="en-US" sz="2800" dirty="0">
                <a:solidFill>
                  <a:schemeClr val="bg1"/>
                </a:solidFill>
              </a:rPr>
              <a:t>及的兒子亞多尼雅、去見所羅門的母親拔示巴、拔示巴問他說、你來是為平安麼．回答說、是為平安</a:t>
            </a:r>
            <a:r>
              <a:rPr lang="zh-TW" altLang="en-US" sz="2800" dirty="0" smtClean="0">
                <a:solidFill>
                  <a:schemeClr val="bg1"/>
                </a:solidFill>
              </a:rPr>
              <a:t>。</a:t>
            </a:r>
            <a:endParaRPr lang="en-US" altLang="zh-TW" sz="2800" dirty="0" smtClean="0">
              <a:solidFill>
                <a:schemeClr val="bg1"/>
              </a:solidFill>
            </a:endParaRPr>
          </a:p>
          <a:p>
            <a:pPr rtl="1"/>
            <a:r>
              <a:rPr lang="en-US" sz="3600" dirty="0">
                <a:solidFill>
                  <a:srgbClr val="FFFF00"/>
                </a:solidFill>
              </a:rPr>
              <a:t>‎</a:t>
            </a:r>
            <a:r>
              <a:rPr lang="he-IL" sz="3600" dirty="0">
                <a:solidFill>
                  <a:srgbClr val="FFFF00"/>
                </a:solidFill>
              </a:rPr>
              <a:t>וַיֹּ֕אמֶר </a:t>
            </a:r>
            <a:r>
              <a:rPr lang="he-IL" sz="3600" dirty="0">
                <a:solidFill>
                  <a:schemeClr val="bg1"/>
                </a:solidFill>
              </a:rPr>
              <a:t>דָּבָ֥ר לִ֖י אֵלָ֑יִךְ </a:t>
            </a:r>
            <a:r>
              <a:rPr lang="he-IL" sz="3600" dirty="0">
                <a:solidFill>
                  <a:srgbClr val="FFFF00"/>
                </a:solidFill>
              </a:rPr>
              <a:t>וַתֹּ֖אמֶר דַּבֵּֽר</a:t>
            </a:r>
            <a:r>
              <a:rPr lang="he-IL" sz="3600" dirty="0" smtClean="0">
                <a:solidFill>
                  <a:schemeClr val="bg1"/>
                </a:solidFill>
              </a:rPr>
              <a:t>׃</a:t>
            </a:r>
            <a:r>
              <a:rPr lang="en-US" sz="2800" b="1" dirty="0" smtClean="0">
                <a:solidFill>
                  <a:srgbClr val="FFFF00"/>
                </a:solidFill>
              </a:rPr>
              <a:t>-1 </a:t>
            </a:r>
            <a:r>
              <a:rPr lang="en-US" sz="2800" b="1" dirty="0">
                <a:solidFill>
                  <a:srgbClr val="FFFF00"/>
                </a:solidFill>
              </a:rPr>
              <a:t>Kings </a:t>
            </a:r>
            <a:r>
              <a:rPr lang="en-US" sz="2800" b="1" dirty="0" smtClean="0">
                <a:solidFill>
                  <a:srgbClr val="FFFF00"/>
                </a:solidFill>
              </a:rPr>
              <a:t>2:14     </a:t>
            </a:r>
            <a:r>
              <a:rPr lang="he-IL" sz="2800" dirty="0" smtClean="0">
                <a:solidFill>
                  <a:srgbClr val="FFFF00"/>
                </a:solidFill>
              </a:rPr>
              <a:t> </a:t>
            </a:r>
            <a:endParaRPr lang="he-IL" sz="2800" dirty="0">
              <a:solidFill>
                <a:srgbClr val="FFFF00"/>
              </a:solidFill>
            </a:endParaRPr>
          </a:p>
          <a:p>
            <a:r>
              <a:rPr lang="en-US" sz="2800" baseline="30000" dirty="0" smtClean="0">
                <a:solidFill>
                  <a:schemeClr val="bg1"/>
                </a:solidFill>
              </a:rPr>
              <a:t>ESV </a:t>
            </a:r>
            <a:r>
              <a:rPr lang="en-US" sz="2800" dirty="0" smtClean="0">
                <a:solidFill>
                  <a:schemeClr val="bg1"/>
                </a:solidFill>
              </a:rPr>
              <a:t>Then </a:t>
            </a:r>
            <a:r>
              <a:rPr lang="en-US" sz="2800" dirty="0">
                <a:solidFill>
                  <a:schemeClr val="bg1"/>
                </a:solidFill>
              </a:rPr>
              <a:t>he said, "I have something to say to you." She said, "Speak."</a:t>
            </a:r>
            <a:endParaRPr lang="he-IL" sz="2800" dirty="0">
              <a:solidFill>
                <a:schemeClr val="bg1"/>
              </a:solidFill>
            </a:endParaRPr>
          </a:p>
          <a:p>
            <a:r>
              <a:rPr lang="zh-TW" altLang="en-US" sz="2800" dirty="0" smtClean="0">
                <a:solidFill>
                  <a:schemeClr val="bg1"/>
                </a:solidFill>
              </a:rPr>
              <a:t>又</a:t>
            </a:r>
            <a:r>
              <a:rPr lang="zh-TW" altLang="en-US" sz="2800" dirty="0">
                <a:solidFill>
                  <a:schemeClr val="bg1"/>
                </a:solidFill>
              </a:rPr>
              <a:t>說、我有話對你說、拔示巴說、你說罷。</a:t>
            </a:r>
            <a:endParaRPr lang="en-US" altLang="zh-TW" sz="2800" dirty="0">
              <a:solidFill>
                <a:schemeClr val="bg1"/>
              </a:solidFill>
            </a:endParaRPr>
          </a:p>
          <a:p>
            <a:pPr rtl="1"/>
            <a:r>
              <a:rPr lang="en-US" sz="3600" dirty="0">
                <a:solidFill>
                  <a:srgbClr val="FFFF00"/>
                </a:solidFill>
              </a:rPr>
              <a:t>‎</a:t>
            </a:r>
            <a:r>
              <a:rPr lang="he-IL" sz="3600" dirty="0">
                <a:solidFill>
                  <a:srgbClr val="FFFF00"/>
                </a:solidFill>
              </a:rPr>
              <a:t>וַתֹּ֥אמֶר </a:t>
            </a:r>
            <a:r>
              <a:rPr lang="he-IL" sz="3600" dirty="0">
                <a:solidFill>
                  <a:schemeClr val="bg1"/>
                </a:solidFill>
              </a:rPr>
              <a:t>בַּת־שֶׁ֖בַע ט֑וֹב אָנֹכִ֕י </a:t>
            </a:r>
            <a:r>
              <a:rPr lang="he-IL" sz="3600" dirty="0">
                <a:solidFill>
                  <a:srgbClr val="FFFF00"/>
                </a:solidFill>
              </a:rPr>
              <a:t>אֲדַבֵּ֥ר</a:t>
            </a:r>
            <a:r>
              <a:rPr lang="he-IL" sz="3600" dirty="0">
                <a:solidFill>
                  <a:schemeClr val="bg1"/>
                </a:solidFill>
              </a:rPr>
              <a:t> עָלֶ֖יךָ אֶל־הַמֶּֽלֶךְ</a:t>
            </a:r>
            <a:r>
              <a:rPr lang="he-IL" sz="3600" dirty="0" smtClean="0">
                <a:solidFill>
                  <a:schemeClr val="bg1"/>
                </a:solidFill>
              </a:rPr>
              <a:t>׃</a:t>
            </a:r>
            <a:r>
              <a:rPr lang="en-US" sz="2800" b="1" dirty="0" smtClean="0">
                <a:solidFill>
                  <a:srgbClr val="FFFF00"/>
                </a:solidFill>
              </a:rPr>
              <a:t>-1 </a:t>
            </a:r>
            <a:r>
              <a:rPr lang="en-US" sz="2800" b="1" dirty="0">
                <a:solidFill>
                  <a:srgbClr val="FFFF00"/>
                </a:solidFill>
              </a:rPr>
              <a:t>Kings </a:t>
            </a:r>
            <a:r>
              <a:rPr lang="en-US" sz="2800" b="1" dirty="0" smtClean="0">
                <a:solidFill>
                  <a:srgbClr val="FFFF00"/>
                </a:solidFill>
              </a:rPr>
              <a:t>2:18    </a:t>
            </a:r>
            <a:r>
              <a:rPr lang="he-IL" sz="2800" dirty="0" smtClean="0">
                <a:solidFill>
                  <a:srgbClr val="FFFF00"/>
                </a:solidFill>
              </a:rPr>
              <a:t> </a:t>
            </a:r>
            <a:endParaRPr lang="he-IL" sz="2800" dirty="0">
              <a:solidFill>
                <a:srgbClr val="FFFF00"/>
              </a:solidFill>
            </a:endParaRPr>
          </a:p>
          <a:p>
            <a:r>
              <a:rPr lang="en-US" sz="2800" baseline="30000" dirty="0" smtClean="0">
                <a:solidFill>
                  <a:schemeClr val="bg1"/>
                </a:solidFill>
              </a:rPr>
              <a:t>ESV </a:t>
            </a:r>
            <a:r>
              <a:rPr lang="en-US" sz="2800" dirty="0" smtClean="0">
                <a:solidFill>
                  <a:schemeClr val="bg1"/>
                </a:solidFill>
              </a:rPr>
              <a:t>Bathsheba </a:t>
            </a:r>
            <a:r>
              <a:rPr lang="en-US" sz="2800" dirty="0">
                <a:solidFill>
                  <a:schemeClr val="bg1"/>
                </a:solidFill>
              </a:rPr>
              <a:t>said, "Very well; </a:t>
            </a:r>
            <a:r>
              <a:rPr lang="en-US" sz="2800" dirty="0" smtClean="0">
                <a:solidFill>
                  <a:schemeClr val="bg1"/>
                </a:solidFill>
              </a:rPr>
              <a:t>I will speak for you to the king."</a:t>
            </a:r>
            <a:endParaRPr lang="he-IL" sz="2800" dirty="0">
              <a:solidFill>
                <a:schemeClr val="bg1"/>
              </a:solidFill>
            </a:endParaRPr>
          </a:p>
          <a:p>
            <a:r>
              <a:rPr lang="zh-TW" altLang="en-US" sz="2800" dirty="0" smtClean="0">
                <a:solidFill>
                  <a:schemeClr val="bg1"/>
                </a:solidFill>
              </a:rPr>
              <a:t>拔</a:t>
            </a:r>
            <a:r>
              <a:rPr lang="zh-TW" altLang="en-US" sz="2800" dirty="0">
                <a:solidFill>
                  <a:schemeClr val="bg1"/>
                </a:solidFill>
              </a:rPr>
              <a:t>示巴說、好、我必為你對王提說。</a:t>
            </a:r>
            <a:endParaRPr lang="en-US" altLang="zh-TW" sz="2800" dirty="0" smtClean="0">
              <a:solidFill>
                <a:schemeClr val="bg1"/>
              </a:solidFill>
            </a:endParaRPr>
          </a:p>
          <a:p>
            <a:endParaRPr lang="en-US" sz="900" dirty="0" smtClean="0">
              <a:solidFill>
                <a:schemeClr val="bg1"/>
              </a:solidFill>
            </a:endParaRPr>
          </a:p>
          <a:p>
            <a:endParaRPr lang="en-US" sz="900" dirty="0">
              <a:solidFill>
                <a:schemeClr val="bg1"/>
              </a:solidFill>
            </a:endParaRPr>
          </a:p>
          <a:p>
            <a:endParaRPr lang="en-US" sz="900" dirty="0">
              <a:solidFill>
                <a:schemeClr val="bg1"/>
              </a:solidFill>
            </a:endParaRPr>
          </a:p>
        </p:txBody>
      </p:sp>
      <p:sp>
        <p:nvSpPr>
          <p:cNvPr id="3" name="Rectangle 2"/>
          <p:cNvSpPr/>
          <p:nvPr/>
        </p:nvSpPr>
        <p:spPr>
          <a:xfrm>
            <a:off x="2926060" y="25460"/>
            <a:ext cx="5082866" cy="523220"/>
          </a:xfrm>
          <a:prstGeom prst="rect">
            <a:avLst/>
          </a:prstGeom>
          <a:solidFill>
            <a:srgbClr val="7030A0"/>
          </a:solidFill>
        </p:spPr>
        <p:txBody>
          <a:bodyPr wrap="none">
            <a:spAutoFit/>
          </a:bodyPr>
          <a:lstStyle/>
          <a:p>
            <a:r>
              <a:rPr lang="en-US" sz="2800" dirty="0" smtClean="0">
                <a:solidFill>
                  <a:srgbClr val="FFFF00"/>
                </a:solidFill>
              </a:rPr>
              <a:t>Finding Verbs in the Scriptures</a:t>
            </a:r>
            <a:endParaRPr lang="en-US" sz="2800" dirty="0">
              <a:solidFill>
                <a:srgbClr val="FFFF00"/>
              </a:solidFill>
            </a:endParaRPr>
          </a:p>
        </p:txBody>
      </p:sp>
    </p:spTree>
    <p:extLst>
      <p:ext uri="{BB962C8B-B14F-4D97-AF65-F5344CB8AC3E}">
        <p14:creationId xmlns:p14="http://schemas.microsoft.com/office/powerpoint/2010/main" val="94790839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media-cache-ak0.pinimg.com/736x/d0/6e/01/d06e017f193f18b052099a72c6de05d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796" y="640080"/>
            <a:ext cx="10166717" cy="621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29916" y="38290"/>
            <a:ext cx="6627905" cy="584775"/>
          </a:xfrm>
          <a:prstGeom prst="rect">
            <a:avLst/>
          </a:prstGeom>
          <a:solidFill>
            <a:srgbClr val="002060"/>
          </a:solidFill>
        </p:spPr>
        <p:txBody>
          <a:bodyPr wrap="none">
            <a:spAutoFit/>
          </a:bodyPr>
          <a:lstStyle/>
          <a:p>
            <a:r>
              <a:rPr lang="en-US" sz="3200" b="1" dirty="0">
                <a:solidFill>
                  <a:srgbClr val="FFFF00"/>
                </a:solidFill>
              </a:rPr>
              <a:t>Hebrew Alphabet  </a:t>
            </a:r>
            <a:r>
              <a:rPr lang="zh-TW" altLang="en-US" sz="3200" b="1" dirty="0">
                <a:solidFill>
                  <a:srgbClr val="FFFF00"/>
                </a:solidFill>
              </a:rPr>
              <a:t>希伯來文的字音</a:t>
            </a:r>
            <a:endParaRPr lang="en-US" sz="3200" dirty="0">
              <a:solidFill>
                <a:srgbClr val="FFFF00"/>
              </a:solidFill>
            </a:endParaRPr>
          </a:p>
        </p:txBody>
      </p:sp>
    </p:spTree>
    <p:extLst>
      <p:ext uri="{BB962C8B-B14F-4D97-AF65-F5344CB8AC3E}">
        <p14:creationId xmlns:p14="http://schemas.microsoft.com/office/powerpoint/2010/main" val="367417507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72" y="656302"/>
            <a:ext cx="12025336" cy="6093976"/>
          </a:xfrm>
          <a:prstGeom prst="rect">
            <a:avLst/>
          </a:prstGeom>
          <a:solidFill>
            <a:srgbClr val="002060"/>
          </a:solidFill>
        </p:spPr>
        <p:txBody>
          <a:bodyPr wrap="square">
            <a:spAutoFit/>
          </a:bodyPr>
          <a:lstStyle/>
          <a:p>
            <a:pPr rtl="1"/>
            <a:r>
              <a:rPr lang="en-US" sz="3200" b="1" dirty="0" smtClean="0">
                <a:solidFill>
                  <a:srgbClr val="FFFF00"/>
                </a:solidFill>
              </a:rPr>
              <a:t>        &lt;</a:t>
            </a:r>
            <a:r>
              <a:rPr lang="en-US" sz="3200" b="1" dirty="0">
                <a:solidFill>
                  <a:srgbClr val="FFFF00"/>
                </a:solidFill>
              </a:rPr>
              <a:t>Jussive&gt; </a:t>
            </a:r>
            <a:r>
              <a:rPr lang="en-US" sz="3200" b="1" dirty="0" smtClean="0">
                <a:solidFill>
                  <a:schemeClr val="bg1"/>
                </a:solidFill>
              </a:rPr>
              <a:t>3</a:t>
            </a:r>
            <a:r>
              <a:rPr lang="en-US" sz="3200" b="1" baseline="30000" dirty="0" smtClean="0">
                <a:solidFill>
                  <a:schemeClr val="bg1"/>
                </a:solidFill>
              </a:rPr>
              <a:t>rd</a:t>
            </a:r>
            <a:r>
              <a:rPr lang="en-US" sz="3200" b="1" dirty="0" smtClean="0">
                <a:solidFill>
                  <a:schemeClr val="bg1"/>
                </a:solidFill>
              </a:rPr>
              <a:t> </a:t>
            </a:r>
            <a:r>
              <a:rPr lang="en-US" sz="3200" b="1" dirty="0">
                <a:solidFill>
                  <a:schemeClr val="bg1"/>
                </a:solidFill>
              </a:rPr>
              <a:t>Person </a:t>
            </a:r>
            <a:r>
              <a:rPr lang="en-US" sz="3200" b="1" dirty="0" smtClean="0">
                <a:solidFill>
                  <a:schemeClr val="bg1"/>
                </a:solidFill>
              </a:rPr>
              <a:t>Imperfect </a:t>
            </a:r>
            <a:endParaRPr lang="en-US" sz="3200" b="1" dirty="0">
              <a:solidFill>
                <a:schemeClr val="bg1"/>
              </a:solidFill>
            </a:endParaRPr>
          </a:p>
          <a:p>
            <a:pPr rtl="1"/>
            <a:r>
              <a:rPr lang="en-US" sz="4000" dirty="0">
                <a:solidFill>
                  <a:schemeClr val="bg1"/>
                </a:solidFill>
              </a:rPr>
              <a:t>‎</a:t>
            </a:r>
            <a:r>
              <a:rPr lang="he-IL" sz="4000" dirty="0">
                <a:solidFill>
                  <a:schemeClr val="bg1"/>
                </a:solidFill>
              </a:rPr>
              <a:t>וַיֹּ֥אמֶר אֱלֹהִ֖ים</a:t>
            </a:r>
            <a:r>
              <a:rPr lang="he-IL" sz="4000" dirty="0">
                <a:solidFill>
                  <a:srgbClr val="FFFF00"/>
                </a:solidFill>
              </a:rPr>
              <a:t> יְהִ֣י </a:t>
            </a:r>
            <a:r>
              <a:rPr lang="he-IL" sz="4000" dirty="0">
                <a:solidFill>
                  <a:schemeClr val="bg1"/>
                </a:solidFill>
              </a:rPr>
              <a:t>א֑וֹר </a:t>
            </a:r>
            <a:r>
              <a:rPr lang="he-IL" sz="4000" dirty="0" smtClean="0">
                <a:solidFill>
                  <a:schemeClr val="bg1"/>
                </a:solidFill>
              </a:rPr>
              <a:t>וַֽיְהִי־אֽוֹר׃</a:t>
            </a:r>
            <a:r>
              <a:rPr lang="en-US" sz="2800" dirty="0" smtClean="0">
                <a:solidFill>
                  <a:srgbClr val="FFFF00"/>
                </a:solidFill>
              </a:rPr>
              <a:t>-</a:t>
            </a:r>
            <a:r>
              <a:rPr lang="en-US" sz="2800" b="1" dirty="0" smtClean="0">
                <a:solidFill>
                  <a:srgbClr val="FFFF00"/>
                </a:solidFill>
              </a:rPr>
              <a:t>Genesis </a:t>
            </a:r>
            <a:r>
              <a:rPr lang="en-US" sz="2800" b="1" dirty="0">
                <a:solidFill>
                  <a:srgbClr val="FFFF00"/>
                </a:solidFill>
              </a:rPr>
              <a:t>1:3</a:t>
            </a:r>
            <a:r>
              <a:rPr lang="en-US" sz="2800" b="1" dirty="0">
                <a:solidFill>
                  <a:schemeClr val="bg1"/>
                </a:solidFill>
              </a:rPr>
              <a:t>  </a:t>
            </a:r>
            <a:r>
              <a:rPr lang="en-US" sz="2800" b="1" dirty="0" smtClean="0">
                <a:solidFill>
                  <a:schemeClr val="bg1"/>
                </a:solidFill>
              </a:rPr>
              <a:t>    </a:t>
            </a:r>
            <a:r>
              <a:rPr lang="he-IL" sz="2800" dirty="0" smtClean="0">
                <a:solidFill>
                  <a:schemeClr val="bg1"/>
                </a:solidFill>
              </a:rPr>
              <a:t> </a:t>
            </a:r>
            <a:endParaRPr lang="he-IL" sz="2800" dirty="0">
              <a:solidFill>
                <a:schemeClr val="bg1"/>
              </a:solidFill>
            </a:endParaRPr>
          </a:p>
          <a:p>
            <a:r>
              <a:rPr lang="en-US" sz="2800" baseline="30000" dirty="0">
                <a:solidFill>
                  <a:schemeClr val="bg1"/>
                </a:solidFill>
              </a:rPr>
              <a:t>ESV </a:t>
            </a:r>
            <a:r>
              <a:rPr lang="en-US" sz="2800" dirty="0">
                <a:solidFill>
                  <a:schemeClr val="bg1"/>
                </a:solidFill>
              </a:rPr>
              <a:t>And God said, "</a:t>
            </a:r>
            <a:r>
              <a:rPr lang="en-US" sz="2800" dirty="0">
                <a:solidFill>
                  <a:srgbClr val="FFFF00"/>
                </a:solidFill>
              </a:rPr>
              <a:t>Let there be </a:t>
            </a:r>
            <a:r>
              <a:rPr lang="en-US" sz="2800" dirty="0">
                <a:solidFill>
                  <a:schemeClr val="bg1"/>
                </a:solidFill>
              </a:rPr>
              <a:t>light," and there was light.</a:t>
            </a:r>
            <a:endParaRPr lang="he-IL" sz="2800" dirty="0">
              <a:solidFill>
                <a:schemeClr val="bg1"/>
              </a:solidFill>
            </a:endParaRPr>
          </a:p>
          <a:p>
            <a:r>
              <a:rPr lang="zh-TW" altLang="en-US" sz="2800" dirty="0">
                <a:solidFill>
                  <a:schemeClr val="bg1"/>
                </a:solidFill>
              </a:rPr>
              <a:t>神說、</a:t>
            </a:r>
            <a:r>
              <a:rPr lang="zh-TW" altLang="en-US" sz="2800" b="1" dirty="0">
                <a:solidFill>
                  <a:srgbClr val="FFFF00"/>
                </a:solidFill>
              </a:rPr>
              <a:t>要有</a:t>
            </a:r>
            <a:r>
              <a:rPr lang="zh-TW" altLang="en-US" sz="2800" dirty="0">
                <a:solidFill>
                  <a:schemeClr val="bg1"/>
                </a:solidFill>
              </a:rPr>
              <a:t>光、就有了光。</a:t>
            </a:r>
            <a:endParaRPr lang="en-US" sz="2800" dirty="0">
              <a:solidFill>
                <a:schemeClr val="bg1"/>
              </a:solidFill>
            </a:endParaRPr>
          </a:p>
          <a:p>
            <a:pPr rtl="1"/>
            <a:r>
              <a:rPr lang="he-IL" sz="4000" dirty="0">
                <a:solidFill>
                  <a:srgbClr val="FFFF00"/>
                </a:solidFill>
              </a:rPr>
              <a:t>יְבָרֶכְך</a:t>
            </a:r>
            <a:r>
              <a:rPr lang="he-IL" sz="4000" dirty="0">
                <a:solidFill>
                  <a:schemeClr val="bg1"/>
                </a:solidFill>
              </a:rPr>
              <a:t>ָ֥ יְהוָ֖ה וְ</a:t>
            </a:r>
            <a:r>
              <a:rPr lang="he-IL" sz="4000" dirty="0">
                <a:solidFill>
                  <a:srgbClr val="FFFF00"/>
                </a:solidFill>
              </a:rPr>
              <a:t>יִשְׁמְרֶֽךָ</a:t>
            </a:r>
            <a:r>
              <a:rPr lang="he-IL" sz="4000" dirty="0" smtClean="0">
                <a:solidFill>
                  <a:schemeClr val="bg1"/>
                </a:solidFill>
              </a:rPr>
              <a:t>׃</a:t>
            </a:r>
            <a:r>
              <a:rPr lang="en-US" sz="4000" dirty="0" smtClean="0">
                <a:solidFill>
                  <a:schemeClr val="bg1"/>
                </a:solidFill>
              </a:rPr>
              <a:t>  </a:t>
            </a:r>
            <a:r>
              <a:rPr lang="he-IL" sz="4000" dirty="0" smtClean="0">
                <a:solidFill>
                  <a:schemeClr val="bg1"/>
                </a:solidFill>
              </a:rPr>
              <a:t> </a:t>
            </a:r>
            <a:r>
              <a:rPr lang="en-US" sz="4000" dirty="0" smtClean="0">
                <a:solidFill>
                  <a:srgbClr val="FFFF00"/>
                </a:solidFill>
              </a:rPr>
              <a:t>-</a:t>
            </a:r>
            <a:r>
              <a:rPr lang="en-US" sz="2800" b="1" dirty="0" smtClean="0">
                <a:solidFill>
                  <a:srgbClr val="FFFF00"/>
                </a:solidFill>
              </a:rPr>
              <a:t>Numbers </a:t>
            </a:r>
            <a:r>
              <a:rPr lang="en-US" sz="2800" b="1" dirty="0">
                <a:solidFill>
                  <a:srgbClr val="FFFF00"/>
                </a:solidFill>
              </a:rPr>
              <a:t>6:24 </a:t>
            </a:r>
            <a:r>
              <a:rPr lang="he-IL" sz="2800" dirty="0" smtClean="0">
                <a:solidFill>
                  <a:srgbClr val="FFFF00"/>
                </a:solidFill>
              </a:rPr>
              <a:t> </a:t>
            </a:r>
            <a:endParaRPr lang="he-IL" sz="2800" dirty="0">
              <a:solidFill>
                <a:srgbClr val="FFFF00"/>
              </a:solidFill>
            </a:endParaRPr>
          </a:p>
          <a:p>
            <a:r>
              <a:rPr lang="en-US" sz="2800" baseline="30000" dirty="0">
                <a:solidFill>
                  <a:schemeClr val="bg1"/>
                </a:solidFill>
              </a:rPr>
              <a:t>ESV </a:t>
            </a:r>
            <a:r>
              <a:rPr lang="en-US" sz="2800" dirty="0">
                <a:solidFill>
                  <a:schemeClr val="bg1"/>
                </a:solidFill>
              </a:rPr>
              <a:t>The LORD </a:t>
            </a:r>
            <a:r>
              <a:rPr lang="en-US" sz="2800" dirty="0">
                <a:solidFill>
                  <a:srgbClr val="FFFF00"/>
                </a:solidFill>
              </a:rPr>
              <a:t>bless</a:t>
            </a:r>
            <a:r>
              <a:rPr lang="en-US" sz="2800" dirty="0">
                <a:solidFill>
                  <a:schemeClr val="bg1"/>
                </a:solidFill>
              </a:rPr>
              <a:t> you and keep you</a:t>
            </a:r>
            <a:r>
              <a:rPr lang="en-US" sz="2800" dirty="0" smtClean="0">
                <a:solidFill>
                  <a:schemeClr val="bg1"/>
                </a:solidFill>
              </a:rPr>
              <a:t>; /  </a:t>
            </a:r>
            <a:r>
              <a:rPr lang="zh-TW" altLang="en-US" sz="2800" b="1" dirty="0" smtClean="0">
                <a:solidFill>
                  <a:srgbClr val="FFFF00"/>
                </a:solidFill>
              </a:rPr>
              <a:t>願</a:t>
            </a:r>
            <a:r>
              <a:rPr lang="zh-TW" altLang="en-US" sz="2800" dirty="0">
                <a:solidFill>
                  <a:schemeClr val="bg1"/>
                </a:solidFill>
              </a:rPr>
              <a:t>耶和華</a:t>
            </a:r>
            <a:r>
              <a:rPr lang="zh-TW" altLang="en-US" sz="2800" b="1" dirty="0">
                <a:solidFill>
                  <a:srgbClr val="FFFF00"/>
                </a:solidFill>
              </a:rPr>
              <a:t>賜福給</a:t>
            </a:r>
            <a:r>
              <a:rPr lang="zh-TW" altLang="en-US" sz="2800" b="1" dirty="0" smtClean="0">
                <a:solidFill>
                  <a:srgbClr val="FFFF00"/>
                </a:solidFill>
              </a:rPr>
              <a:t>你</a:t>
            </a:r>
            <a:r>
              <a:rPr lang="en-US" altLang="zh-TW" sz="2800" dirty="0" smtClean="0">
                <a:solidFill>
                  <a:schemeClr val="bg1"/>
                </a:solidFill>
              </a:rPr>
              <a:t>,</a:t>
            </a:r>
            <a:r>
              <a:rPr lang="zh-TW" altLang="en-US" sz="2800" b="1" dirty="0" smtClean="0">
                <a:solidFill>
                  <a:srgbClr val="FFFF00"/>
                </a:solidFill>
              </a:rPr>
              <a:t>保</a:t>
            </a:r>
            <a:r>
              <a:rPr lang="zh-TW" altLang="en-US" sz="2800" b="1" dirty="0">
                <a:solidFill>
                  <a:srgbClr val="FFFF00"/>
                </a:solidFill>
              </a:rPr>
              <a:t>護你</a:t>
            </a:r>
            <a:r>
              <a:rPr lang="zh-TW" altLang="en-US" sz="2800" dirty="0">
                <a:solidFill>
                  <a:schemeClr val="bg1"/>
                </a:solidFill>
              </a:rPr>
              <a:t>。</a:t>
            </a:r>
            <a:endParaRPr lang="en-US" sz="2800" dirty="0">
              <a:solidFill>
                <a:schemeClr val="bg1"/>
              </a:solidFill>
            </a:endParaRPr>
          </a:p>
          <a:p>
            <a:pPr rtl="1"/>
            <a:endParaRPr lang="en-US" sz="1200" b="1" dirty="0" smtClean="0">
              <a:solidFill>
                <a:srgbClr val="FFFF00"/>
              </a:solidFill>
            </a:endParaRPr>
          </a:p>
          <a:p>
            <a:pPr rtl="1"/>
            <a:endParaRPr lang="en-US" sz="1200" b="1" dirty="0" smtClean="0">
              <a:solidFill>
                <a:srgbClr val="FFFF00"/>
              </a:solidFill>
            </a:endParaRPr>
          </a:p>
          <a:p>
            <a:pPr rtl="1"/>
            <a:r>
              <a:rPr lang="en-US" sz="3200" b="1" dirty="0" smtClean="0">
                <a:solidFill>
                  <a:srgbClr val="FFFF00"/>
                </a:solidFill>
              </a:rPr>
              <a:t>       &lt;</a:t>
            </a:r>
            <a:r>
              <a:rPr lang="en-US" sz="3200" b="1" dirty="0" err="1" smtClean="0">
                <a:solidFill>
                  <a:srgbClr val="FFFF00"/>
                </a:solidFill>
              </a:rPr>
              <a:t>Cohortative</a:t>
            </a:r>
            <a:r>
              <a:rPr lang="en-US" sz="3200" b="1" dirty="0" smtClean="0">
                <a:solidFill>
                  <a:srgbClr val="FFFF00"/>
                </a:solidFill>
              </a:rPr>
              <a:t>&gt; </a:t>
            </a:r>
            <a:r>
              <a:rPr lang="en-US" sz="3200" b="1" dirty="0">
                <a:solidFill>
                  <a:schemeClr val="bg1"/>
                </a:solidFill>
              </a:rPr>
              <a:t>1</a:t>
            </a:r>
            <a:r>
              <a:rPr lang="en-US" sz="3200" b="1" baseline="30000" dirty="0">
                <a:solidFill>
                  <a:schemeClr val="bg1"/>
                </a:solidFill>
              </a:rPr>
              <a:t>st</a:t>
            </a:r>
            <a:r>
              <a:rPr lang="en-US" sz="3200" b="1" dirty="0" smtClean="0">
                <a:solidFill>
                  <a:schemeClr val="bg1"/>
                </a:solidFill>
              </a:rPr>
              <a:t> Person Imperfect</a:t>
            </a:r>
          </a:p>
          <a:p>
            <a:pPr rtl="1"/>
            <a:r>
              <a:rPr lang="en-US" sz="3600" dirty="0" smtClean="0">
                <a:solidFill>
                  <a:schemeClr val="bg1"/>
                </a:solidFill>
              </a:rPr>
              <a:t>‎‎</a:t>
            </a:r>
            <a:r>
              <a:rPr lang="he-IL" sz="3600" dirty="0">
                <a:solidFill>
                  <a:schemeClr val="bg1"/>
                </a:solidFill>
              </a:rPr>
              <a:t>וְעַתָּ֗ה </a:t>
            </a:r>
            <a:r>
              <a:rPr lang="he-IL" sz="3600" dirty="0">
                <a:solidFill>
                  <a:srgbClr val="FFFF00"/>
                </a:solidFill>
              </a:rPr>
              <a:t>אֶֽעֱלֶה</a:t>
            </a:r>
            <a:r>
              <a:rPr lang="he-IL" sz="3600" dirty="0">
                <a:solidFill>
                  <a:schemeClr val="bg1"/>
                </a:solidFill>
              </a:rPr>
              <a:t>־נָּ֛א וְ</a:t>
            </a:r>
            <a:r>
              <a:rPr lang="he-IL" sz="3600" dirty="0">
                <a:solidFill>
                  <a:srgbClr val="FFFF00"/>
                </a:solidFill>
              </a:rPr>
              <a:t>אֶקְבְּרָ֥ה</a:t>
            </a:r>
            <a:r>
              <a:rPr lang="he-IL" sz="3600" dirty="0">
                <a:solidFill>
                  <a:schemeClr val="bg1"/>
                </a:solidFill>
              </a:rPr>
              <a:t> אֶת־אָבִ֖י וְ</a:t>
            </a:r>
            <a:r>
              <a:rPr lang="he-IL" sz="3600" dirty="0">
                <a:solidFill>
                  <a:srgbClr val="FFFF00"/>
                </a:solidFill>
              </a:rPr>
              <a:t>אָשֽׁוּבָה</a:t>
            </a:r>
            <a:r>
              <a:rPr lang="he-IL" sz="3600" dirty="0" smtClean="0">
                <a:solidFill>
                  <a:schemeClr val="bg1"/>
                </a:solidFill>
              </a:rPr>
              <a:t>׃</a:t>
            </a:r>
            <a:r>
              <a:rPr lang="en-US" sz="2800" b="1" dirty="0" smtClean="0">
                <a:solidFill>
                  <a:srgbClr val="FFFF00"/>
                </a:solidFill>
              </a:rPr>
              <a:t>-Genesis </a:t>
            </a:r>
            <a:r>
              <a:rPr lang="en-US" sz="2800" b="1" dirty="0">
                <a:solidFill>
                  <a:srgbClr val="FFFF00"/>
                </a:solidFill>
              </a:rPr>
              <a:t>50:5</a:t>
            </a:r>
            <a:r>
              <a:rPr lang="en-US" sz="2800" dirty="0">
                <a:solidFill>
                  <a:schemeClr val="bg1"/>
                </a:solidFill>
              </a:rPr>
              <a:t> </a:t>
            </a:r>
            <a:r>
              <a:rPr lang="en-US" sz="2800" dirty="0" smtClean="0">
                <a:solidFill>
                  <a:schemeClr val="bg1"/>
                </a:solidFill>
              </a:rPr>
              <a:t>   </a:t>
            </a:r>
            <a:endParaRPr lang="he-IL" sz="2800" dirty="0">
              <a:solidFill>
                <a:schemeClr val="bg1"/>
              </a:solidFill>
            </a:endParaRPr>
          </a:p>
          <a:p>
            <a:r>
              <a:rPr lang="en-US" sz="2500" baseline="30000" dirty="0" smtClean="0">
                <a:solidFill>
                  <a:schemeClr val="bg1"/>
                </a:solidFill>
              </a:rPr>
              <a:t>ESV </a:t>
            </a:r>
            <a:r>
              <a:rPr lang="en-US" sz="2500" dirty="0">
                <a:solidFill>
                  <a:schemeClr val="bg1"/>
                </a:solidFill>
              </a:rPr>
              <a:t>……. </a:t>
            </a:r>
            <a:r>
              <a:rPr lang="en-US" sz="2500" dirty="0" smtClean="0">
                <a:solidFill>
                  <a:schemeClr val="bg1"/>
                </a:solidFill>
              </a:rPr>
              <a:t>Now </a:t>
            </a:r>
            <a:r>
              <a:rPr lang="en-US" sz="2500" dirty="0">
                <a:solidFill>
                  <a:schemeClr val="bg1"/>
                </a:solidFill>
              </a:rPr>
              <a:t>therefore, </a:t>
            </a:r>
            <a:r>
              <a:rPr lang="en-US" sz="2500" dirty="0">
                <a:solidFill>
                  <a:srgbClr val="FFFF00"/>
                </a:solidFill>
              </a:rPr>
              <a:t>let me </a:t>
            </a:r>
            <a:r>
              <a:rPr lang="en-US" sz="2500" dirty="0">
                <a:solidFill>
                  <a:schemeClr val="bg1"/>
                </a:solidFill>
              </a:rPr>
              <a:t>please </a:t>
            </a:r>
            <a:r>
              <a:rPr lang="en-US" sz="2500" dirty="0">
                <a:solidFill>
                  <a:srgbClr val="FFFF00"/>
                </a:solidFill>
              </a:rPr>
              <a:t>go up and bury </a:t>
            </a:r>
            <a:r>
              <a:rPr lang="en-US" sz="2500" dirty="0">
                <a:solidFill>
                  <a:schemeClr val="bg1"/>
                </a:solidFill>
              </a:rPr>
              <a:t>my father. Then </a:t>
            </a:r>
            <a:r>
              <a:rPr lang="en-US" sz="2500" dirty="0">
                <a:solidFill>
                  <a:srgbClr val="FFFF00"/>
                </a:solidFill>
              </a:rPr>
              <a:t>I will return</a:t>
            </a:r>
            <a:r>
              <a:rPr lang="en-US" sz="2500" dirty="0" smtClean="0">
                <a:solidFill>
                  <a:schemeClr val="bg1"/>
                </a:solidFill>
              </a:rPr>
              <a:t>.</a:t>
            </a:r>
          </a:p>
          <a:p>
            <a:r>
              <a:rPr lang="zh-TW" altLang="en-US" sz="2500" dirty="0" smtClean="0">
                <a:solidFill>
                  <a:schemeClr val="bg1"/>
                </a:solidFill>
              </a:rPr>
              <a:t>我</a:t>
            </a:r>
            <a:r>
              <a:rPr lang="zh-TW" altLang="en-US" sz="2500" dirty="0">
                <a:solidFill>
                  <a:schemeClr val="bg1"/>
                </a:solidFill>
              </a:rPr>
              <a:t>父親要死的時候、叫我起誓、說、你要將我葬在迦南地、在我為自己所掘的墳墓裡．現在求你</a:t>
            </a:r>
            <a:r>
              <a:rPr lang="zh-TW" altLang="en-US" sz="2500" b="1" dirty="0">
                <a:solidFill>
                  <a:srgbClr val="FFFF00"/>
                </a:solidFill>
              </a:rPr>
              <a:t>讓我上去葬</a:t>
            </a:r>
            <a:r>
              <a:rPr lang="zh-TW" altLang="en-US" sz="2500" dirty="0">
                <a:solidFill>
                  <a:schemeClr val="bg1"/>
                </a:solidFill>
              </a:rPr>
              <a:t>我父親、以後</a:t>
            </a:r>
            <a:r>
              <a:rPr lang="zh-TW" altLang="en-US" sz="2500" b="1" dirty="0">
                <a:solidFill>
                  <a:srgbClr val="FFFF00"/>
                </a:solidFill>
              </a:rPr>
              <a:t>我必回來</a:t>
            </a:r>
            <a:r>
              <a:rPr lang="zh-TW" altLang="en-US" sz="2500" dirty="0">
                <a:solidFill>
                  <a:schemeClr val="bg1"/>
                </a:solidFill>
              </a:rPr>
              <a:t>。</a:t>
            </a:r>
            <a:endParaRPr lang="en-US" sz="2500" dirty="0">
              <a:solidFill>
                <a:schemeClr val="bg1"/>
              </a:solidFill>
            </a:endParaRPr>
          </a:p>
          <a:p>
            <a:endParaRPr lang="en-US" sz="900" dirty="0" smtClean="0">
              <a:solidFill>
                <a:schemeClr val="bg1"/>
              </a:solidFill>
            </a:endParaRPr>
          </a:p>
          <a:p>
            <a:endParaRPr lang="en-US" sz="900" dirty="0">
              <a:solidFill>
                <a:schemeClr val="bg1"/>
              </a:solidFill>
            </a:endParaRPr>
          </a:p>
          <a:p>
            <a:endParaRPr lang="en-US" sz="900" dirty="0">
              <a:solidFill>
                <a:schemeClr val="bg1"/>
              </a:solidFill>
            </a:endParaRPr>
          </a:p>
        </p:txBody>
      </p:sp>
      <p:sp>
        <p:nvSpPr>
          <p:cNvPr id="3" name="Rectangle 2"/>
          <p:cNvSpPr/>
          <p:nvPr/>
        </p:nvSpPr>
        <p:spPr>
          <a:xfrm>
            <a:off x="1531215" y="0"/>
            <a:ext cx="8223533" cy="584775"/>
          </a:xfrm>
          <a:prstGeom prst="rect">
            <a:avLst/>
          </a:prstGeom>
          <a:solidFill>
            <a:srgbClr val="002060"/>
          </a:solidFill>
        </p:spPr>
        <p:txBody>
          <a:bodyPr wrap="none">
            <a:spAutoFit/>
          </a:bodyPr>
          <a:lstStyle/>
          <a:p>
            <a:r>
              <a:rPr lang="en-US" sz="3200" b="1" dirty="0" smtClean="0">
                <a:solidFill>
                  <a:srgbClr val="FFFF00"/>
                </a:solidFill>
              </a:rPr>
              <a:t>Imperfect  Verb </a:t>
            </a:r>
            <a:r>
              <a:rPr lang="en-US" sz="3200" dirty="0" smtClean="0">
                <a:solidFill>
                  <a:srgbClr val="FFFF00"/>
                </a:solidFill>
              </a:rPr>
              <a:t>as </a:t>
            </a:r>
            <a:r>
              <a:rPr lang="en-US" sz="3200" b="1" dirty="0" smtClean="0">
                <a:solidFill>
                  <a:srgbClr val="FFFF00"/>
                </a:solidFill>
              </a:rPr>
              <a:t>Jussive or </a:t>
            </a:r>
            <a:r>
              <a:rPr lang="en-US" sz="3200" b="1" dirty="0" err="1" smtClean="0">
                <a:solidFill>
                  <a:srgbClr val="FFFF00"/>
                </a:solidFill>
              </a:rPr>
              <a:t>Cohortative</a:t>
            </a:r>
            <a:endParaRPr lang="en-US" sz="3200" b="1" dirty="0">
              <a:solidFill>
                <a:srgbClr val="FFFF00"/>
              </a:solidFill>
            </a:endParaRPr>
          </a:p>
        </p:txBody>
      </p:sp>
    </p:spTree>
    <p:extLst>
      <p:ext uri="{BB962C8B-B14F-4D97-AF65-F5344CB8AC3E}">
        <p14:creationId xmlns:p14="http://schemas.microsoft.com/office/powerpoint/2010/main" val="356518710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212" y="174974"/>
            <a:ext cx="8408876" cy="4093428"/>
          </a:xfrm>
          <a:prstGeom prst="rect">
            <a:avLst/>
          </a:prstGeom>
          <a:solidFill>
            <a:srgbClr val="7030A0"/>
          </a:solidFill>
        </p:spPr>
        <p:txBody>
          <a:bodyPr wrap="square" rtlCol="0" anchor="t">
            <a:spAutoFit/>
          </a:bodyPr>
          <a:lstStyle/>
          <a:p>
            <a:r>
              <a:rPr lang="en-US" sz="2200" dirty="0" err="1" smtClean="0">
                <a:solidFill>
                  <a:schemeClr val="bg1"/>
                </a:solidFill>
              </a:rPr>
              <a:t>Aprende</a:t>
            </a:r>
            <a:r>
              <a:rPr lang="en-US" sz="2200" dirty="0" smtClean="0">
                <a:solidFill>
                  <a:schemeClr val="bg1"/>
                </a:solidFill>
              </a:rPr>
              <a:t> </a:t>
            </a:r>
            <a:r>
              <a:rPr lang="en-US" sz="2200" dirty="0" err="1">
                <a:solidFill>
                  <a:schemeClr val="bg1"/>
                </a:solidFill>
              </a:rPr>
              <a:t>H</a:t>
            </a:r>
            <a:r>
              <a:rPr lang="en-US" sz="2200" dirty="0" err="1" smtClean="0">
                <a:solidFill>
                  <a:schemeClr val="bg1"/>
                </a:solidFill>
              </a:rPr>
              <a:t>ebreo</a:t>
            </a:r>
            <a:r>
              <a:rPr lang="en-US" sz="2200" dirty="0" smtClean="0">
                <a:solidFill>
                  <a:schemeClr val="bg1"/>
                </a:solidFill>
              </a:rPr>
              <a:t> </a:t>
            </a:r>
            <a:r>
              <a:rPr lang="en-US" sz="2200" dirty="0" err="1" smtClean="0">
                <a:solidFill>
                  <a:schemeClr val="bg1"/>
                </a:solidFill>
              </a:rPr>
              <a:t>mientras</a:t>
            </a:r>
            <a:r>
              <a:rPr lang="en-US" sz="2200" dirty="0" smtClean="0">
                <a:solidFill>
                  <a:schemeClr val="bg1"/>
                </a:solidFill>
              </a:rPr>
              <a:t> </a:t>
            </a:r>
            <a:r>
              <a:rPr lang="en-US" sz="2200" dirty="0" err="1" smtClean="0">
                <a:solidFill>
                  <a:schemeClr val="bg1"/>
                </a:solidFill>
              </a:rPr>
              <a:t>Cantas</a:t>
            </a:r>
            <a:endParaRPr lang="en-US" sz="2200" b="1" dirty="0" smtClean="0">
              <a:solidFill>
                <a:schemeClr val="bg1"/>
              </a:solidFill>
            </a:endParaRPr>
          </a:p>
          <a:p>
            <a:r>
              <a:rPr lang="en-US" sz="2200" dirty="0" err="1">
                <a:solidFill>
                  <a:schemeClr val="bg1"/>
                </a:solidFill>
              </a:rPr>
              <a:t>Apprenez</a:t>
            </a:r>
            <a:r>
              <a:rPr lang="en-US" sz="2200" dirty="0">
                <a:solidFill>
                  <a:schemeClr val="bg1"/>
                </a:solidFill>
              </a:rPr>
              <a:t> </a:t>
            </a:r>
            <a:r>
              <a:rPr lang="en-US" sz="2200" dirty="0" err="1" smtClean="0">
                <a:solidFill>
                  <a:schemeClr val="bg1"/>
                </a:solidFill>
              </a:rPr>
              <a:t>l'Hébreu</a:t>
            </a:r>
            <a:r>
              <a:rPr lang="en-US" sz="2200" dirty="0" smtClean="0">
                <a:solidFill>
                  <a:schemeClr val="bg1"/>
                </a:solidFill>
              </a:rPr>
              <a:t> </a:t>
            </a:r>
            <a:r>
              <a:rPr lang="en-US" sz="2200" dirty="0">
                <a:solidFill>
                  <a:schemeClr val="bg1"/>
                </a:solidFill>
              </a:rPr>
              <a:t>en </a:t>
            </a:r>
            <a:r>
              <a:rPr lang="en-US" sz="2200" dirty="0" err="1" smtClean="0">
                <a:solidFill>
                  <a:schemeClr val="bg1"/>
                </a:solidFill>
              </a:rPr>
              <a:t>Chantant</a:t>
            </a:r>
            <a:endParaRPr lang="en-US" sz="2200" dirty="0" smtClean="0">
              <a:solidFill>
                <a:schemeClr val="bg1"/>
              </a:solidFill>
            </a:endParaRPr>
          </a:p>
          <a:p>
            <a:r>
              <a:rPr lang="en-US" sz="2200" dirty="0" err="1" smtClean="0">
                <a:solidFill>
                  <a:schemeClr val="bg1"/>
                </a:solidFill>
              </a:rPr>
              <a:t>Lerne</a:t>
            </a:r>
            <a:r>
              <a:rPr lang="en-US" sz="2200" dirty="0" smtClean="0">
                <a:solidFill>
                  <a:schemeClr val="bg1"/>
                </a:solidFill>
              </a:rPr>
              <a:t> </a:t>
            </a:r>
            <a:r>
              <a:rPr lang="en-US" sz="2200" dirty="0" err="1">
                <a:solidFill>
                  <a:schemeClr val="bg1"/>
                </a:solidFill>
              </a:rPr>
              <a:t>Hebräisch</a:t>
            </a:r>
            <a:r>
              <a:rPr lang="en-US" sz="2200" dirty="0">
                <a:solidFill>
                  <a:schemeClr val="bg1"/>
                </a:solidFill>
              </a:rPr>
              <a:t> </a:t>
            </a:r>
            <a:r>
              <a:rPr lang="en-US" sz="2200" dirty="0" err="1">
                <a:solidFill>
                  <a:schemeClr val="bg1"/>
                </a:solidFill>
              </a:rPr>
              <a:t>beim</a:t>
            </a:r>
            <a:r>
              <a:rPr lang="en-US" sz="2200" dirty="0">
                <a:solidFill>
                  <a:schemeClr val="bg1"/>
                </a:solidFill>
              </a:rPr>
              <a:t> </a:t>
            </a:r>
            <a:r>
              <a:rPr lang="en-US" sz="2200" dirty="0" err="1" smtClean="0">
                <a:solidFill>
                  <a:schemeClr val="bg1"/>
                </a:solidFill>
              </a:rPr>
              <a:t>Singen</a:t>
            </a:r>
            <a:endParaRPr lang="en-US" sz="2200" dirty="0">
              <a:solidFill>
                <a:schemeClr val="bg1"/>
              </a:solidFill>
            </a:endParaRPr>
          </a:p>
          <a:p>
            <a:r>
              <a:rPr lang="ko-KR" altLang="en-US" sz="2200" b="1" dirty="0" smtClean="0">
                <a:solidFill>
                  <a:schemeClr val="bg1"/>
                </a:solidFill>
              </a:rPr>
              <a:t>노래하며 배우는 히브리어</a:t>
            </a:r>
            <a:endParaRPr lang="en-US" sz="2200" b="1" dirty="0" smtClean="0">
              <a:solidFill>
                <a:schemeClr val="bg1"/>
              </a:solidFill>
            </a:endParaRPr>
          </a:p>
          <a:p>
            <a:r>
              <a:rPr lang="zh-CN" altLang="en-US" sz="2200" b="1" dirty="0" smtClean="0">
                <a:solidFill>
                  <a:schemeClr val="bg1"/>
                </a:solidFill>
              </a:rPr>
              <a:t>唱歌來學習希伯來語</a:t>
            </a:r>
            <a:endParaRPr lang="en-US" altLang="zh-CN" sz="2200" b="1" dirty="0" smtClean="0">
              <a:solidFill>
                <a:schemeClr val="bg1"/>
              </a:solidFill>
            </a:endParaRPr>
          </a:p>
          <a:p>
            <a:endParaRPr lang="en-US" altLang="zh-CN" sz="1000" b="1" dirty="0" smtClean="0">
              <a:solidFill>
                <a:schemeClr val="bg1"/>
              </a:solidFill>
            </a:endParaRPr>
          </a:p>
          <a:p>
            <a:pPr algn="ctr"/>
            <a:r>
              <a:rPr lang="en-US" sz="6600" b="1" dirty="0" smtClean="0">
                <a:solidFill>
                  <a:srgbClr val="FFFF00"/>
                </a:solidFill>
              </a:rPr>
              <a:t>Learn Hebrew</a:t>
            </a:r>
          </a:p>
          <a:p>
            <a:pPr algn="ctr"/>
            <a:r>
              <a:rPr lang="en-US" sz="6600" b="1" dirty="0" smtClean="0">
                <a:solidFill>
                  <a:srgbClr val="FFFF00"/>
                </a:solidFill>
              </a:rPr>
              <a:t>While Singing (II)</a:t>
            </a:r>
            <a:endParaRPr lang="en-US" sz="800" b="1" dirty="0" smtClean="0">
              <a:solidFill>
                <a:srgbClr val="FFFF00"/>
              </a:solidFill>
            </a:endParaRPr>
          </a:p>
          <a:p>
            <a:pPr algn="ctr"/>
            <a:endParaRPr lang="en-US" sz="800" b="1" dirty="0" smtClean="0">
              <a:solidFill>
                <a:srgbClr val="FFFF00"/>
              </a:solidFill>
            </a:endParaRPr>
          </a:p>
        </p:txBody>
      </p:sp>
      <p:sp>
        <p:nvSpPr>
          <p:cNvPr id="3" name="Rectangle 2"/>
          <p:cNvSpPr/>
          <p:nvPr/>
        </p:nvSpPr>
        <p:spPr>
          <a:xfrm>
            <a:off x="3934172" y="4391513"/>
            <a:ext cx="7825950" cy="2246769"/>
          </a:xfrm>
          <a:prstGeom prst="rect">
            <a:avLst/>
          </a:prstGeom>
          <a:solidFill>
            <a:srgbClr val="002060"/>
          </a:solidFill>
        </p:spPr>
        <p:txBody>
          <a:bodyPr wrap="square">
            <a:spAutoFit/>
          </a:bodyPr>
          <a:lstStyle/>
          <a:p>
            <a:r>
              <a:rPr lang="en-US" sz="3000" b="1" dirty="0" smtClean="0">
                <a:solidFill>
                  <a:srgbClr val="FFFF00"/>
                </a:solidFill>
              </a:rPr>
              <a:t>Voice: Ezra Kim, Ph.D.</a:t>
            </a:r>
          </a:p>
          <a:p>
            <a:r>
              <a:rPr lang="fr-FR" sz="2000" b="1" dirty="0" smtClean="0">
                <a:solidFill>
                  <a:schemeClr val="bg1"/>
                </a:solidFill>
              </a:rPr>
              <a:t>				</a:t>
            </a:r>
            <a:r>
              <a:rPr lang="es-ES" sz="2000" b="1" dirty="0" smtClean="0">
                <a:solidFill>
                  <a:schemeClr val="bg1"/>
                </a:solidFill>
              </a:rPr>
              <a:t>				</a:t>
            </a:r>
            <a:r>
              <a:rPr lang="es-ES" b="1" dirty="0" smtClean="0">
                <a:solidFill>
                  <a:schemeClr val="bg1"/>
                </a:solidFill>
              </a:rPr>
              <a:t>				Cantado </a:t>
            </a:r>
            <a:r>
              <a:rPr lang="es-ES" b="1" dirty="0">
                <a:solidFill>
                  <a:schemeClr val="bg1"/>
                </a:solidFill>
              </a:rPr>
              <a:t>por </a:t>
            </a:r>
            <a:r>
              <a:rPr lang="es-ES" b="1" dirty="0" smtClean="0">
                <a:solidFill>
                  <a:schemeClr val="bg1"/>
                </a:solidFill>
              </a:rPr>
              <a:t>E</a:t>
            </a:r>
            <a:r>
              <a:rPr lang="en-US" b="1" dirty="0" err="1" smtClean="0">
                <a:solidFill>
                  <a:schemeClr val="bg1"/>
                </a:solidFill>
              </a:rPr>
              <a:t>sdras</a:t>
            </a:r>
            <a:r>
              <a:rPr lang="es-ES" b="1" dirty="0" smtClean="0">
                <a:solidFill>
                  <a:schemeClr val="bg1"/>
                </a:solidFill>
              </a:rPr>
              <a:t> </a:t>
            </a:r>
            <a:r>
              <a:rPr lang="en-US" b="1" dirty="0">
                <a:solidFill>
                  <a:schemeClr val="bg1"/>
                </a:solidFill>
              </a:rPr>
              <a:t>Kim, Ph.D</a:t>
            </a:r>
            <a:r>
              <a:rPr lang="en-US" b="1" dirty="0" smtClean="0">
                <a:solidFill>
                  <a:schemeClr val="bg1"/>
                </a:solidFill>
              </a:rPr>
              <a:t>.</a:t>
            </a:r>
            <a:r>
              <a:rPr lang="fr-FR" b="1" dirty="0">
                <a:solidFill>
                  <a:schemeClr val="bg1"/>
                </a:solidFill>
              </a:rPr>
              <a:t> </a:t>
            </a:r>
            <a:endParaRPr lang="fr-FR" b="1" dirty="0" smtClean="0">
              <a:solidFill>
                <a:schemeClr val="bg1"/>
              </a:solidFill>
            </a:endParaRPr>
          </a:p>
          <a:p>
            <a:r>
              <a:rPr lang="fr-FR" b="1" dirty="0">
                <a:solidFill>
                  <a:schemeClr val="bg1"/>
                </a:solidFill>
              </a:rPr>
              <a:t>	</a:t>
            </a:r>
            <a:r>
              <a:rPr lang="fr-FR" b="1" dirty="0" smtClean="0">
                <a:solidFill>
                  <a:schemeClr val="bg1"/>
                </a:solidFill>
              </a:rPr>
              <a:t>			Chanté </a:t>
            </a:r>
            <a:r>
              <a:rPr lang="fr-FR" b="1" dirty="0">
                <a:solidFill>
                  <a:schemeClr val="bg1"/>
                </a:solidFill>
              </a:rPr>
              <a:t>par Ezra </a:t>
            </a:r>
            <a:r>
              <a:rPr lang="en-US" b="1" dirty="0">
                <a:solidFill>
                  <a:schemeClr val="bg1"/>
                </a:solidFill>
              </a:rPr>
              <a:t>Kim, Ph.D</a:t>
            </a:r>
            <a:r>
              <a:rPr lang="en-US" b="1" dirty="0" smtClean="0">
                <a:solidFill>
                  <a:schemeClr val="bg1"/>
                </a:solidFill>
              </a:rPr>
              <a:t>.</a:t>
            </a:r>
          </a:p>
          <a:p>
            <a:r>
              <a:rPr lang="de-DE" b="1" dirty="0" smtClean="0">
                <a:solidFill>
                  <a:schemeClr val="bg1"/>
                </a:solidFill>
              </a:rPr>
              <a:t>				Gesungen </a:t>
            </a:r>
            <a:r>
              <a:rPr lang="de-DE" b="1" dirty="0">
                <a:solidFill>
                  <a:schemeClr val="bg1"/>
                </a:solidFill>
              </a:rPr>
              <a:t>von Ezra </a:t>
            </a:r>
            <a:r>
              <a:rPr lang="de-DE" b="1" dirty="0" smtClean="0">
                <a:solidFill>
                  <a:schemeClr val="bg1"/>
                </a:solidFill>
              </a:rPr>
              <a:t>Kim, Ph.D.</a:t>
            </a:r>
            <a:endParaRPr lang="fr-FR" b="1" dirty="0">
              <a:solidFill>
                <a:schemeClr val="bg1"/>
              </a:solidFill>
            </a:endParaRPr>
          </a:p>
          <a:p>
            <a:r>
              <a:rPr lang="en-US" altLang="ko-KR" b="1" dirty="0" smtClean="0">
                <a:solidFill>
                  <a:schemeClr val="bg1"/>
                </a:solidFill>
              </a:rPr>
              <a:t>				</a:t>
            </a:r>
            <a:r>
              <a:rPr lang="ko-KR" altLang="en-US" b="1" dirty="0" smtClean="0">
                <a:solidFill>
                  <a:schemeClr val="bg1"/>
                </a:solidFill>
              </a:rPr>
              <a:t>노래</a:t>
            </a:r>
            <a:r>
              <a:rPr lang="en-US" altLang="ko-KR" b="1" dirty="0" smtClean="0">
                <a:solidFill>
                  <a:schemeClr val="bg1"/>
                </a:solidFill>
              </a:rPr>
              <a:t>: </a:t>
            </a:r>
            <a:r>
              <a:rPr lang="ko-KR" altLang="en-US" b="1" dirty="0" smtClean="0">
                <a:solidFill>
                  <a:schemeClr val="bg1"/>
                </a:solidFill>
              </a:rPr>
              <a:t>김경래 박사</a:t>
            </a:r>
            <a:endParaRPr lang="en-US" altLang="ko-KR" b="1" dirty="0" smtClean="0">
              <a:solidFill>
                <a:schemeClr val="bg1"/>
              </a:solidFill>
            </a:endParaRPr>
          </a:p>
          <a:p>
            <a:r>
              <a:rPr lang="en-US" altLang="zh-CN" b="1" dirty="0" smtClean="0">
                <a:solidFill>
                  <a:schemeClr val="bg1"/>
                </a:solidFill>
              </a:rPr>
              <a:t>				</a:t>
            </a:r>
            <a:r>
              <a:rPr lang="zh-CN" altLang="en-US" b="1" dirty="0" smtClean="0">
                <a:solidFill>
                  <a:schemeClr val="bg1"/>
                </a:solidFill>
              </a:rPr>
              <a:t>由金京來博士演唱</a:t>
            </a:r>
            <a:endParaRPr lang="en-US" b="1" dirty="0">
              <a:solidFill>
                <a:schemeClr val="bg1"/>
              </a:solidFill>
            </a:endParaRPr>
          </a:p>
        </p:txBody>
      </p:sp>
      <p:sp>
        <p:nvSpPr>
          <p:cNvPr id="5" name="Rectangle 4"/>
          <p:cNvSpPr/>
          <p:nvPr/>
        </p:nvSpPr>
        <p:spPr>
          <a:xfrm>
            <a:off x="261764" y="4268402"/>
            <a:ext cx="3363158" cy="2369880"/>
          </a:xfrm>
          <a:prstGeom prst="rect">
            <a:avLst/>
          </a:prstGeom>
        </p:spPr>
        <p:txBody>
          <a:bodyPr wrap="square">
            <a:spAutoFit/>
          </a:bodyPr>
          <a:lstStyle/>
          <a:p>
            <a:pPr algn="ctr"/>
            <a:r>
              <a:rPr lang="he-IL" sz="2000" b="1" dirty="0">
                <a:solidFill>
                  <a:srgbClr val="C00000"/>
                </a:solidFill>
              </a:rPr>
              <a:t>מְקוֹר מַיִם חַיִּים </a:t>
            </a:r>
            <a:endParaRPr lang="en-US" sz="2000" b="1" dirty="0">
              <a:solidFill>
                <a:srgbClr val="C00000"/>
              </a:solidFill>
            </a:endParaRPr>
          </a:p>
          <a:p>
            <a:pPr algn="ctr"/>
            <a:r>
              <a:rPr lang="el-GR" sz="1600" b="1" dirty="0"/>
              <a:t>ἡ πηγή ὕδατος ζωῆς </a:t>
            </a:r>
            <a:endParaRPr lang="en-US" sz="1600" dirty="0"/>
          </a:p>
          <a:p>
            <a:pPr algn="ctr"/>
            <a:r>
              <a:rPr lang="en-US" sz="1600" b="1" i="1" dirty="0">
                <a:solidFill>
                  <a:srgbClr val="7030A0"/>
                </a:solidFill>
              </a:rPr>
              <a:t>The Spring of Living Water </a:t>
            </a:r>
            <a:endParaRPr lang="en-US" sz="1600" dirty="0">
              <a:solidFill>
                <a:srgbClr val="7030A0"/>
              </a:solidFill>
            </a:endParaRPr>
          </a:p>
          <a:p>
            <a:pPr algn="ctr"/>
            <a:r>
              <a:rPr lang="ko-KR" altLang="en-US" sz="1600" b="1" dirty="0">
                <a:solidFill>
                  <a:srgbClr val="00B050"/>
                </a:solidFill>
              </a:rPr>
              <a:t>생명수 샘</a:t>
            </a:r>
            <a:r>
              <a:rPr lang="ko-KR" altLang="en-US" sz="1600" dirty="0">
                <a:solidFill>
                  <a:srgbClr val="00B050"/>
                </a:solidFill>
              </a:rPr>
              <a:t>  </a:t>
            </a:r>
            <a:r>
              <a:rPr lang="zh-TW" altLang="en-US" sz="1600" b="1" dirty="0">
                <a:latin typeface="SimSun" panose="02010600030101010101" pitchFamily="2" charset="-122"/>
                <a:ea typeface="SimSun" panose="02010600030101010101" pitchFamily="2" charset="-122"/>
              </a:rPr>
              <a:t>生命水的泉源</a:t>
            </a:r>
            <a:endParaRPr lang="en-US" sz="1600" dirty="0">
              <a:latin typeface="SimSun" panose="02010600030101010101" pitchFamily="2" charset="-122"/>
              <a:ea typeface="SimSun" panose="02010600030101010101" pitchFamily="2" charset="-122"/>
            </a:endParaRPr>
          </a:p>
          <a:p>
            <a:pPr algn="ctr"/>
            <a:r>
              <a:rPr lang="en-US" sz="1600" b="1" i="1" dirty="0">
                <a:solidFill>
                  <a:srgbClr val="C00000"/>
                </a:solidFill>
              </a:rPr>
              <a:t>La </a:t>
            </a:r>
            <a:r>
              <a:rPr lang="en-US" sz="1600" b="1" i="1" dirty="0" err="1">
                <a:solidFill>
                  <a:srgbClr val="C00000"/>
                </a:solidFill>
              </a:rPr>
              <a:t>Fuente</a:t>
            </a:r>
            <a:r>
              <a:rPr lang="en-US" sz="1600" b="1" i="1" dirty="0">
                <a:solidFill>
                  <a:srgbClr val="C00000"/>
                </a:solidFill>
              </a:rPr>
              <a:t> de Agua Viva </a:t>
            </a:r>
          </a:p>
          <a:p>
            <a:pPr algn="ctr"/>
            <a:r>
              <a:rPr lang="en-US" sz="1600" b="1" i="1" dirty="0"/>
              <a:t>La Source </a:t>
            </a:r>
            <a:r>
              <a:rPr lang="en-US" sz="1600" b="1" i="1" dirty="0" err="1"/>
              <a:t>d'Eau</a:t>
            </a:r>
            <a:r>
              <a:rPr lang="en-US" sz="1600" b="1" i="1" dirty="0"/>
              <a:t> Vive</a:t>
            </a:r>
            <a:endParaRPr lang="en-US" sz="1600"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sz="1600" b="1" i="1" dirty="0" err="1"/>
              <a:t>Fonte</a:t>
            </a:r>
            <a:r>
              <a:rPr lang="en-US" sz="1600" b="1" i="1" dirty="0"/>
              <a:t> de </a:t>
            </a:r>
            <a:r>
              <a:rPr lang="en-US" sz="1600" b="1" i="1" dirty="0" err="1"/>
              <a:t>Água</a:t>
            </a:r>
            <a:r>
              <a:rPr lang="en-US" sz="1600" b="1" i="1" dirty="0"/>
              <a:t> Viva</a:t>
            </a:r>
            <a:endParaRPr lang="en-US" sz="1600" dirty="0"/>
          </a:p>
          <a:p>
            <a:pPr algn="ctr"/>
            <a:r>
              <a:rPr lang="en-US" sz="1600" b="1" dirty="0">
                <a:solidFill>
                  <a:srgbClr val="C00000"/>
                </a:solidFill>
              </a:rPr>
              <a:t>‎ </a:t>
            </a:r>
            <a:r>
              <a:rPr lang="ar-SA" sz="1600" b="1" dirty="0">
                <a:solidFill>
                  <a:srgbClr val="C00000"/>
                </a:solidFill>
              </a:rPr>
              <a:t>يَنْبُوعَ الْمِيَاهِ الْحَيَّةِ،</a:t>
            </a:r>
            <a:endParaRPr lang="en-US" sz="1600"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371919"/>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7195702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1"/>
          <p:cNvSpPr txBox="1"/>
          <p:nvPr/>
        </p:nvSpPr>
        <p:spPr>
          <a:xfrm>
            <a:off x="186218" y="116632"/>
            <a:ext cx="9395553" cy="800219"/>
          </a:xfrm>
          <a:prstGeom prst="rect">
            <a:avLst/>
          </a:prstGeom>
          <a:solidFill>
            <a:srgbClr val="002060"/>
          </a:solidFill>
          <a:ln w="9525">
            <a:noFill/>
          </a:ln>
        </p:spPr>
        <p:txBody>
          <a:bodyPr wrap="square" anchor="t">
            <a:spAutoFit/>
          </a:bodyPr>
          <a:lstStyle/>
          <a:p>
            <a:r>
              <a:rPr lang="zh-CN" altLang="en-US" sz="2600" b="1" dirty="0">
                <a:solidFill>
                  <a:srgbClr val="FFFF00"/>
                </a:solidFill>
                <a:sym typeface="宋体" panose="02010600030101010101" pitchFamily="2" charset="-122"/>
              </a:rPr>
              <a:t>以赛亚</a:t>
            </a:r>
            <a:r>
              <a:rPr lang="zh-CN" altLang="en-US" sz="2600" b="1" dirty="0" smtClean="0">
                <a:solidFill>
                  <a:srgbClr val="FFFF00"/>
                </a:solidFill>
                <a:sym typeface="宋体" panose="02010600030101010101" pitchFamily="2" charset="-122"/>
              </a:rPr>
              <a:t>书 </a:t>
            </a:r>
            <a:r>
              <a:rPr lang="en-US" altLang="zh-CN" sz="2600" b="1" dirty="0" smtClean="0">
                <a:solidFill>
                  <a:srgbClr val="FFFF00"/>
                </a:solidFill>
                <a:sym typeface="宋体" panose="02010600030101010101" pitchFamily="2" charset="-122"/>
              </a:rPr>
              <a:t>60:1-2. </a:t>
            </a:r>
            <a:r>
              <a:rPr lang="zh-TW" altLang="en-US" sz="2000" dirty="0" smtClean="0">
                <a:solidFill>
                  <a:schemeClr val="bg1"/>
                </a:solidFill>
              </a:rPr>
              <a:t>興</a:t>
            </a:r>
            <a:r>
              <a:rPr lang="zh-TW" altLang="en-US" sz="2000" dirty="0">
                <a:solidFill>
                  <a:schemeClr val="bg1"/>
                </a:solidFill>
              </a:rPr>
              <a:t>起發光</a:t>
            </a:r>
            <a:r>
              <a:rPr lang="en-US" sz="2000" dirty="0">
                <a:solidFill>
                  <a:schemeClr val="bg1"/>
                </a:solidFill>
              </a:rPr>
              <a:t>.</a:t>
            </a:r>
            <a:r>
              <a:rPr lang="zh-TW" altLang="en-US" sz="2000" dirty="0">
                <a:solidFill>
                  <a:schemeClr val="bg1"/>
                </a:solidFill>
              </a:rPr>
              <a:t>因為你的光已經來到</a:t>
            </a:r>
            <a:r>
              <a:rPr lang="en-US" sz="2000" dirty="0">
                <a:solidFill>
                  <a:schemeClr val="bg1"/>
                </a:solidFill>
              </a:rPr>
              <a:t>,</a:t>
            </a:r>
            <a:r>
              <a:rPr lang="zh-TW" altLang="en-US" sz="2000" dirty="0">
                <a:solidFill>
                  <a:schemeClr val="bg1"/>
                </a:solidFill>
              </a:rPr>
              <a:t>耶和華的榮耀發現照耀你</a:t>
            </a:r>
            <a:r>
              <a:rPr lang="zh-TW" altLang="en-US" sz="2000" dirty="0" smtClean="0">
                <a:solidFill>
                  <a:schemeClr val="bg1"/>
                </a:solidFill>
              </a:rPr>
              <a:t>．</a:t>
            </a:r>
            <a:endParaRPr lang="en-US" altLang="zh-TW" sz="2000" dirty="0" smtClean="0">
              <a:solidFill>
                <a:schemeClr val="bg1"/>
              </a:solidFill>
            </a:endParaRPr>
          </a:p>
          <a:p>
            <a:r>
              <a:rPr lang="zh-TW" altLang="en-US" sz="2000" dirty="0" smtClean="0">
                <a:solidFill>
                  <a:schemeClr val="bg1"/>
                </a:solidFill>
              </a:rPr>
              <a:t>看</a:t>
            </a:r>
            <a:r>
              <a:rPr lang="zh-TW" altLang="en-US" sz="2000" dirty="0">
                <a:solidFill>
                  <a:schemeClr val="bg1"/>
                </a:solidFill>
              </a:rPr>
              <a:t>哪</a:t>
            </a:r>
            <a:r>
              <a:rPr lang="en-US" sz="2000" dirty="0">
                <a:solidFill>
                  <a:schemeClr val="bg1"/>
                </a:solidFill>
              </a:rPr>
              <a:t>,</a:t>
            </a:r>
            <a:r>
              <a:rPr lang="zh-TW" altLang="en-US" sz="2000" dirty="0">
                <a:solidFill>
                  <a:schemeClr val="bg1"/>
                </a:solidFill>
              </a:rPr>
              <a:t>黑暗遮蓋大地</a:t>
            </a:r>
            <a:r>
              <a:rPr lang="en-US" sz="2000" dirty="0">
                <a:solidFill>
                  <a:schemeClr val="bg1"/>
                </a:solidFill>
              </a:rPr>
              <a:t>,</a:t>
            </a:r>
            <a:r>
              <a:rPr lang="zh-TW" altLang="en-US" sz="2000" dirty="0">
                <a:solidFill>
                  <a:schemeClr val="bg1"/>
                </a:solidFill>
              </a:rPr>
              <a:t>幽暗遮蓋萬民</a:t>
            </a:r>
            <a:r>
              <a:rPr lang="en-US" sz="2000" dirty="0">
                <a:solidFill>
                  <a:schemeClr val="bg1"/>
                </a:solidFill>
              </a:rPr>
              <a:t>.</a:t>
            </a:r>
            <a:r>
              <a:rPr lang="zh-TW" altLang="en-US" sz="2000" dirty="0">
                <a:solidFill>
                  <a:schemeClr val="bg1"/>
                </a:solidFill>
              </a:rPr>
              <a:t>耶和華卻要顯現照耀你</a:t>
            </a:r>
            <a:r>
              <a:rPr lang="en-US" sz="2000" dirty="0">
                <a:solidFill>
                  <a:schemeClr val="bg1"/>
                </a:solidFill>
              </a:rPr>
              <a:t>,</a:t>
            </a:r>
            <a:r>
              <a:rPr lang="zh-TW" altLang="en-US" sz="2000" dirty="0">
                <a:solidFill>
                  <a:schemeClr val="bg1"/>
                </a:solidFill>
              </a:rPr>
              <a:t>他的榮耀要現在你身上</a:t>
            </a:r>
            <a:r>
              <a:rPr lang="en-US" sz="2000" dirty="0">
                <a:solidFill>
                  <a:schemeClr val="bg1"/>
                </a:solidFill>
              </a:rPr>
              <a:t>.</a:t>
            </a:r>
            <a:endParaRPr lang="zh-CN" altLang="en-US" sz="2000" b="1" dirty="0"/>
          </a:p>
        </p:txBody>
      </p:sp>
      <p:sp>
        <p:nvSpPr>
          <p:cNvPr id="15362" name="文本框 2"/>
          <p:cNvSpPr txBox="1"/>
          <p:nvPr/>
        </p:nvSpPr>
        <p:spPr>
          <a:xfrm>
            <a:off x="5527294" y="4513264"/>
            <a:ext cx="2966794" cy="522287"/>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幽暗 并</a:t>
            </a:r>
          </a:p>
        </p:txBody>
      </p:sp>
      <p:sp>
        <p:nvSpPr>
          <p:cNvPr id="15363" name="文本框 3"/>
          <p:cNvSpPr txBox="1"/>
          <p:nvPr/>
        </p:nvSpPr>
        <p:spPr>
          <a:xfrm>
            <a:off x="3081064" y="4513264"/>
            <a:ext cx="2793272" cy="522287"/>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万民</a:t>
            </a:r>
          </a:p>
        </p:txBody>
      </p:sp>
      <p:sp>
        <p:nvSpPr>
          <p:cNvPr id="15364" name="文本框 4"/>
          <p:cNvSpPr txBox="1"/>
          <p:nvPr/>
        </p:nvSpPr>
        <p:spPr>
          <a:xfrm>
            <a:off x="622138" y="4513264"/>
            <a:ext cx="2937168" cy="522287"/>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在你身</a:t>
            </a:r>
            <a:r>
              <a:rPr lang="zh-CN" altLang="en-US" sz="2800" b="1" dirty="0" smtClean="0">
                <a:latin typeface="Arial" panose="020B0604020202020204" pitchFamily="34" charset="0"/>
                <a:ea typeface="宋体" panose="02010600030101010101" pitchFamily="2" charset="-122"/>
              </a:rPr>
              <a:t>上 并</a:t>
            </a:r>
            <a:endParaRPr lang="zh-CN" altLang="en-US" sz="2800" b="1" dirty="0">
              <a:latin typeface="Arial" panose="020B0604020202020204" pitchFamily="34" charset="0"/>
              <a:ea typeface="宋体" panose="02010600030101010101" pitchFamily="2" charset="-122"/>
            </a:endParaRPr>
          </a:p>
        </p:txBody>
      </p:sp>
      <p:sp>
        <p:nvSpPr>
          <p:cNvPr id="15365" name="文本框 7"/>
          <p:cNvSpPr txBox="1"/>
          <p:nvPr/>
        </p:nvSpPr>
        <p:spPr>
          <a:xfrm>
            <a:off x="624255" y="6073775"/>
            <a:ext cx="2156321" cy="520700"/>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显现</a:t>
            </a:r>
          </a:p>
        </p:txBody>
      </p:sp>
      <p:sp>
        <p:nvSpPr>
          <p:cNvPr id="15366" name="文本框 8"/>
          <p:cNvSpPr txBox="1"/>
          <p:nvPr/>
        </p:nvSpPr>
        <p:spPr>
          <a:xfrm>
            <a:off x="2152091" y="6073775"/>
            <a:ext cx="3675692" cy="520700"/>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在你身上</a:t>
            </a:r>
          </a:p>
        </p:txBody>
      </p:sp>
      <p:sp>
        <p:nvSpPr>
          <p:cNvPr id="15367" name="文本框 25"/>
          <p:cNvSpPr txBox="1"/>
          <p:nvPr/>
        </p:nvSpPr>
        <p:spPr>
          <a:xfrm>
            <a:off x="8481391" y="4513264"/>
            <a:ext cx="2837711" cy="522287"/>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地    遮盖</a:t>
            </a:r>
          </a:p>
        </p:txBody>
      </p:sp>
      <p:pic>
        <p:nvPicPr>
          <p:cNvPr id="15368" name="图片 19"/>
          <p:cNvPicPr>
            <a:picLocks noChangeAspect="1"/>
          </p:cNvPicPr>
          <p:nvPr/>
        </p:nvPicPr>
        <p:blipFill>
          <a:blip r:embed="rId2"/>
          <a:srcRect r="78590"/>
          <a:stretch>
            <a:fillRect/>
          </a:stretch>
        </p:blipFill>
        <p:spPr>
          <a:xfrm>
            <a:off x="719480" y="1039814"/>
            <a:ext cx="1775422" cy="611187"/>
          </a:xfrm>
          <a:prstGeom prst="rect">
            <a:avLst/>
          </a:prstGeom>
          <a:noFill/>
          <a:ln w="9525">
            <a:noFill/>
          </a:ln>
        </p:spPr>
      </p:pic>
      <p:pic>
        <p:nvPicPr>
          <p:cNvPr id="15369" name="图片 20"/>
          <p:cNvPicPr>
            <a:picLocks noChangeAspect="1"/>
          </p:cNvPicPr>
          <p:nvPr/>
        </p:nvPicPr>
        <p:blipFill>
          <a:blip r:embed="rId2"/>
          <a:srcRect l="23094" r="58806"/>
          <a:stretch>
            <a:fillRect/>
          </a:stretch>
        </p:blipFill>
        <p:spPr>
          <a:xfrm>
            <a:off x="3011115" y="1039814"/>
            <a:ext cx="1500325" cy="611187"/>
          </a:xfrm>
          <a:prstGeom prst="rect">
            <a:avLst/>
          </a:prstGeom>
          <a:noFill/>
          <a:ln w="9525">
            <a:noFill/>
          </a:ln>
        </p:spPr>
      </p:pic>
      <p:pic>
        <p:nvPicPr>
          <p:cNvPr id="15370" name="图片 21"/>
          <p:cNvPicPr>
            <a:picLocks noChangeAspect="1"/>
          </p:cNvPicPr>
          <p:nvPr/>
        </p:nvPicPr>
        <p:blipFill>
          <a:blip r:embed="rId2"/>
          <a:srcRect l="42487" r="45482"/>
          <a:stretch>
            <a:fillRect/>
          </a:stretch>
        </p:blipFill>
        <p:spPr>
          <a:xfrm>
            <a:off x="4822598" y="1022164"/>
            <a:ext cx="998806" cy="611187"/>
          </a:xfrm>
          <a:prstGeom prst="rect">
            <a:avLst/>
          </a:prstGeom>
          <a:noFill/>
          <a:ln w="9525">
            <a:noFill/>
          </a:ln>
        </p:spPr>
      </p:pic>
      <p:pic>
        <p:nvPicPr>
          <p:cNvPr id="15371" name="图片 22"/>
          <p:cNvPicPr>
            <a:picLocks noChangeAspect="1"/>
          </p:cNvPicPr>
          <p:nvPr/>
        </p:nvPicPr>
        <p:blipFill>
          <a:blip r:embed="rId2"/>
          <a:srcRect l="55811" r="35095"/>
          <a:stretch>
            <a:fillRect/>
          </a:stretch>
        </p:blipFill>
        <p:spPr>
          <a:xfrm>
            <a:off x="6245744" y="1029044"/>
            <a:ext cx="753337" cy="611187"/>
          </a:xfrm>
          <a:prstGeom prst="rect">
            <a:avLst/>
          </a:prstGeom>
          <a:noFill/>
          <a:ln w="9525">
            <a:noFill/>
          </a:ln>
        </p:spPr>
      </p:pic>
      <p:pic>
        <p:nvPicPr>
          <p:cNvPr id="15372" name="图片 23"/>
          <p:cNvPicPr>
            <a:picLocks noChangeAspect="1"/>
          </p:cNvPicPr>
          <p:nvPr/>
        </p:nvPicPr>
        <p:blipFill>
          <a:blip r:embed="rId2"/>
          <a:srcRect l="66187" r="17729"/>
          <a:stretch>
            <a:fillRect/>
          </a:stretch>
        </p:blipFill>
        <p:spPr>
          <a:xfrm>
            <a:off x="7118612" y="1029044"/>
            <a:ext cx="1333153" cy="611187"/>
          </a:xfrm>
          <a:prstGeom prst="rect">
            <a:avLst/>
          </a:prstGeom>
          <a:noFill/>
          <a:ln w="9525">
            <a:noFill/>
          </a:ln>
        </p:spPr>
      </p:pic>
      <p:pic>
        <p:nvPicPr>
          <p:cNvPr id="15373" name="图片 24"/>
          <p:cNvPicPr>
            <a:picLocks noChangeAspect="1"/>
          </p:cNvPicPr>
          <p:nvPr/>
        </p:nvPicPr>
        <p:blipFill>
          <a:blip r:embed="rId2"/>
          <a:srcRect l="84865"/>
          <a:stretch>
            <a:fillRect/>
          </a:stretch>
        </p:blipFill>
        <p:spPr>
          <a:xfrm>
            <a:off x="8817349" y="1020928"/>
            <a:ext cx="1254857" cy="611187"/>
          </a:xfrm>
          <a:prstGeom prst="rect">
            <a:avLst/>
          </a:prstGeom>
          <a:noFill/>
          <a:ln w="9525">
            <a:noFill/>
          </a:ln>
        </p:spPr>
      </p:pic>
      <p:pic>
        <p:nvPicPr>
          <p:cNvPr id="15374" name="图片 26"/>
          <p:cNvPicPr>
            <a:picLocks noChangeAspect="1"/>
          </p:cNvPicPr>
          <p:nvPr/>
        </p:nvPicPr>
        <p:blipFill>
          <a:blip r:embed="rId3"/>
          <a:srcRect l="67531"/>
          <a:stretch>
            <a:fillRect/>
          </a:stretch>
        </p:blipFill>
        <p:spPr>
          <a:xfrm>
            <a:off x="9909769" y="2419350"/>
            <a:ext cx="1292946" cy="649288"/>
          </a:xfrm>
          <a:prstGeom prst="rect">
            <a:avLst/>
          </a:prstGeom>
          <a:noFill/>
          <a:ln w="9525">
            <a:noFill/>
          </a:ln>
        </p:spPr>
      </p:pic>
      <p:pic>
        <p:nvPicPr>
          <p:cNvPr id="15375" name="图片 27"/>
          <p:cNvPicPr>
            <a:picLocks noChangeAspect="1"/>
          </p:cNvPicPr>
          <p:nvPr/>
        </p:nvPicPr>
        <p:blipFill>
          <a:blip r:embed="rId3"/>
          <a:srcRect l="28827" r="37259"/>
          <a:stretch>
            <a:fillRect/>
          </a:stretch>
        </p:blipFill>
        <p:spPr>
          <a:xfrm>
            <a:off x="7800002" y="2419350"/>
            <a:ext cx="1350082" cy="649288"/>
          </a:xfrm>
          <a:prstGeom prst="rect">
            <a:avLst/>
          </a:prstGeom>
          <a:noFill/>
          <a:ln w="9525">
            <a:noFill/>
          </a:ln>
        </p:spPr>
      </p:pic>
      <p:pic>
        <p:nvPicPr>
          <p:cNvPr id="15376" name="图片 28"/>
          <p:cNvPicPr>
            <a:picLocks noChangeAspect="1"/>
          </p:cNvPicPr>
          <p:nvPr/>
        </p:nvPicPr>
        <p:blipFill>
          <a:blip r:embed="rId3"/>
          <a:srcRect r="74835"/>
          <a:stretch>
            <a:fillRect/>
          </a:stretch>
        </p:blipFill>
        <p:spPr>
          <a:xfrm>
            <a:off x="5910312" y="2419350"/>
            <a:ext cx="1000922" cy="649288"/>
          </a:xfrm>
          <a:prstGeom prst="rect">
            <a:avLst/>
          </a:prstGeom>
          <a:noFill/>
          <a:ln w="9525">
            <a:noFill/>
          </a:ln>
        </p:spPr>
      </p:pic>
      <p:pic>
        <p:nvPicPr>
          <p:cNvPr id="15377" name="图片 29"/>
          <p:cNvPicPr>
            <a:picLocks noChangeAspect="1"/>
          </p:cNvPicPr>
          <p:nvPr/>
        </p:nvPicPr>
        <p:blipFill>
          <a:blip r:embed="rId4"/>
          <a:srcRect l="48911"/>
          <a:stretch>
            <a:fillRect/>
          </a:stretch>
        </p:blipFill>
        <p:spPr>
          <a:xfrm>
            <a:off x="3402714" y="2433638"/>
            <a:ext cx="1893924" cy="647700"/>
          </a:xfrm>
          <a:prstGeom prst="rect">
            <a:avLst/>
          </a:prstGeom>
          <a:noFill/>
          <a:ln w="9525">
            <a:noFill/>
          </a:ln>
        </p:spPr>
      </p:pic>
      <p:pic>
        <p:nvPicPr>
          <p:cNvPr id="15378" name="图片 30"/>
          <p:cNvPicPr>
            <a:picLocks noChangeAspect="1"/>
          </p:cNvPicPr>
          <p:nvPr/>
        </p:nvPicPr>
        <p:blipFill>
          <a:blip r:embed="rId4"/>
          <a:srcRect r="54810"/>
          <a:stretch>
            <a:fillRect/>
          </a:stretch>
        </p:blipFill>
        <p:spPr>
          <a:xfrm>
            <a:off x="909930" y="2419350"/>
            <a:ext cx="1675963" cy="649288"/>
          </a:xfrm>
          <a:prstGeom prst="rect">
            <a:avLst/>
          </a:prstGeom>
          <a:noFill/>
          <a:ln w="9525">
            <a:noFill/>
          </a:ln>
        </p:spPr>
      </p:pic>
      <p:pic>
        <p:nvPicPr>
          <p:cNvPr id="15379" name="图片 31"/>
          <p:cNvPicPr>
            <a:picLocks noChangeAspect="1"/>
          </p:cNvPicPr>
          <p:nvPr/>
        </p:nvPicPr>
        <p:blipFill>
          <a:blip r:embed="rId5"/>
          <a:srcRect l="47151" r="32968"/>
          <a:stretch>
            <a:fillRect/>
          </a:stretch>
        </p:blipFill>
        <p:spPr>
          <a:xfrm>
            <a:off x="6037279" y="3865563"/>
            <a:ext cx="1703472" cy="647700"/>
          </a:xfrm>
          <a:prstGeom prst="rect">
            <a:avLst/>
          </a:prstGeom>
          <a:noFill/>
          <a:ln w="9525">
            <a:noFill/>
          </a:ln>
        </p:spPr>
      </p:pic>
      <p:pic>
        <p:nvPicPr>
          <p:cNvPr id="15380" name="图片 32"/>
          <p:cNvPicPr>
            <a:picLocks noChangeAspect="1"/>
          </p:cNvPicPr>
          <p:nvPr/>
        </p:nvPicPr>
        <p:blipFill>
          <a:blip r:embed="rId5"/>
          <a:srcRect l="25275" r="53127"/>
          <a:stretch>
            <a:fillRect/>
          </a:stretch>
        </p:blipFill>
        <p:spPr>
          <a:xfrm>
            <a:off x="3516984" y="3865563"/>
            <a:ext cx="1851602" cy="647700"/>
          </a:xfrm>
          <a:prstGeom prst="rect">
            <a:avLst/>
          </a:prstGeom>
          <a:noFill/>
          <a:ln w="9525">
            <a:noFill/>
          </a:ln>
        </p:spPr>
      </p:pic>
      <p:pic>
        <p:nvPicPr>
          <p:cNvPr id="15381" name="图片 33"/>
          <p:cNvPicPr>
            <a:picLocks noChangeAspect="1"/>
          </p:cNvPicPr>
          <p:nvPr/>
        </p:nvPicPr>
        <p:blipFill>
          <a:blip r:embed="rId5"/>
          <a:srcRect r="79289"/>
          <a:stretch>
            <a:fillRect/>
          </a:stretch>
        </p:blipFill>
        <p:spPr>
          <a:xfrm>
            <a:off x="1064407" y="3865563"/>
            <a:ext cx="1775420" cy="647700"/>
          </a:xfrm>
          <a:prstGeom prst="rect">
            <a:avLst/>
          </a:prstGeom>
          <a:noFill/>
          <a:ln w="9525">
            <a:noFill/>
          </a:ln>
        </p:spPr>
      </p:pic>
      <p:pic>
        <p:nvPicPr>
          <p:cNvPr id="15382" name="图片 34"/>
          <p:cNvPicPr>
            <a:picLocks noChangeAspect="1"/>
          </p:cNvPicPr>
          <p:nvPr/>
        </p:nvPicPr>
        <p:blipFill>
          <a:blip r:embed="rId5"/>
          <a:srcRect l="69017"/>
          <a:stretch>
            <a:fillRect/>
          </a:stretch>
        </p:blipFill>
        <p:spPr>
          <a:xfrm>
            <a:off x="8511017" y="3865563"/>
            <a:ext cx="2653609" cy="647700"/>
          </a:xfrm>
          <a:prstGeom prst="rect">
            <a:avLst/>
          </a:prstGeom>
          <a:noFill/>
          <a:ln w="9525">
            <a:noFill/>
          </a:ln>
        </p:spPr>
      </p:pic>
      <p:pic>
        <p:nvPicPr>
          <p:cNvPr id="15383" name="图片 35"/>
          <p:cNvPicPr>
            <a:picLocks noChangeAspect="1"/>
          </p:cNvPicPr>
          <p:nvPr/>
        </p:nvPicPr>
        <p:blipFill>
          <a:blip r:embed="rId6"/>
          <a:srcRect l="83919"/>
          <a:stretch>
            <a:fillRect/>
          </a:stretch>
        </p:blipFill>
        <p:spPr>
          <a:xfrm>
            <a:off x="9901305" y="5302250"/>
            <a:ext cx="1311992" cy="647700"/>
          </a:xfrm>
          <a:prstGeom prst="rect">
            <a:avLst/>
          </a:prstGeom>
          <a:noFill/>
          <a:ln w="9525">
            <a:noFill/>
          </a:ln>
        </p:spPr>
      </p:pic>
      <p:pic>
        <p:nvPicPr>
          <p:cNvPr id="15384" name="图片 36"/>
          <p:cNvPicPr>
            <a:picLocks noChangeAspect="1"/>
          </p:cNvPicPr>
          <p:nvPr/>
        </p:nvPicPr>
        <p:blipFill>
          <a:blip r:embed="rId6"/>
          <a:srcRect l="66064" r="16641"/>
          <a:stretch>
            <a:fillRect/>
          </a:stretch>
        </p:blipFill>
        <p:spPr>
          <a:xfrm>
            <a:off x="8170323" y="5302250"/>
            <a:ext cx="1411448" cy="647700"/>
          </a:xfrm>
          <a:prstGeom prst="rect">
            <a:avLst/>
          </a:prstGeom>
          <a:noFill/>
          <a:ln w="9525">
            <a:noFill/>
          </a:ln>
        </p:spPr>
      </p:pic>
      <p:pic>
        <p:nvPicPr>
          <p:cNvPr id="15385" name="图片 37"/>
          <p:cNvPicPr>
            <a:picLocks noChangeAspect="1"/>
          </p:cNvPicPr>
          <p:nvPr/>
        </p:nvPicPr>
        <p:blipFill>
          <a:blip r:embed="rId6"/>
          <a:srcRect l="41571" r="35678"/>
          <a:stretch>
            <a:fillRect/>
          </a:stretch>
        </p:blipFill>
        <p:spPr>
          <a:xfrm>
            <a:off x="5438417" y="5302250"/>
            <a:ext cx="1855834" cy="647700"/>
          </a:xfrm>
          <a:prstGeom prst="rect">
            <a:avLst/>
          </a:prstGeom>
          <a:noFill/>
          <a:ln w="9525">
            <a:noFill/>
          </a:ln>
        </p:spPr>
      </p:pic>
      <p:pic>
        <p:nvPicPr>
          <p:cNvPr id="15386" name="图片 38"/>
          <p:cNvPicPr>
            <a:picLocks noChangeAspect="1"/>
          </p:cNvPicPr>
          <p:nvPr/>
        </p:nvPicPr>
        <p:blipFill>
          <a:blip r:embed="rId6"/>
          <a:srcRect l="19214" r="62527"/>
          <a:stretch>
            <a:fillRect/>
          </a:stretch>
        </p:blipFill>
        <p:spPr>
          <a:xfrm>
            <a:off x="3233425" y="5302250"/>
            <a:ext cx="1489745" cy="647700"/>
          </a:xfrm>
          <a:prstGeom prst="rect">
            <a:avLst/>
          </a:prstGeom>
          <a:noFill/>
          <a:ln w="9525">
            <a:noFill/>
          </a:ln>
        </p:spPr>
      </p:pic>
      <p:pic>
        <p:nvPicPr>
          <p:cNvPr id="15387" name="图片 39"/>
          <p:cNvPicPr>
            <a:picLocks noChangeAspect="1"/>
          </p:cNvPicPr>
          <p:nvPr/>
        </p:nvPicPr>
        <p:blipFill>
          <a:blip r:embed="rId6"/>
          <a:srcRect r="82529"/>
          <a:stretch>
            <a:fillRect/>
          </a:stretch>
        </p:blipFill>
        <p:spPr>
          <a:xfrm>
            <a:off x="1182910" y="5302250"/>
            <a:ext cx="1424145" cy="647700"/>
          </a:xfrm>
          <a:prstGeom prst="rect">
            <a:avLst/>
          </a:prstGeom>
          <a:noFill/>
          <a:ln w="9525">
            <a:noFill/>
          </a:ln>
        </p:spPr>
      </p:pic>
      <p:sp>
        <p:nvSpPr>
          <p:cNvPr id="15388" name="文本框 40"/>
          <p:cNvSpPr txBox="1"/>
          <p:nvPr/>
        </p:nvSpPr>
        <p:spPr>
          <a:xfrm>
            <a:off x="6132307" y="1713266"/>
            <a:ext cx="1033053"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因为</a:t>
            </a:r>
          </a:p>
        </p:txBody>
      </p:sp>
      <p:sp>
        <p:nvSpPr>
          <p:cNvPr id="15389" name="文本框 41"/>
          <p:cNvSpPr txBox="1"/>
          <p:nvPr/>
        </p:nvSpPr>
        <p:spPr>
          <a:xfrm>
            <a:off x="2607054" y="1701800"/>
            <a:ext cx="2215544"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你的光</a:t>
            </a:r>
          </a:p>
        </p:txBody>
      </p:sp>
      <p:sp>
        <p:nvSpPr>
          <p:cNvPr id="15390" name="文本框 42"/>
          <p:cNvSpPr txBox="1"/>
          <p:nvPr/>
        </p:nvSpPr>
        <p:spPr>
          <a:xfrm>
            <a:off x="446502" y="1701800"/>
            <a:ext cx="2543571"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荣</a:t>
            </a:r>
            <a:r>
              <a:rPr lang="zh-CN" altLang="en-US" sz="2800" b="1" dirty="0" smtClean="0">
                <a:latin typeface="Arial" panose="020B0604020202020204" pitchFamily="34" charset="0"/>
                <a:ea typeface="宋体" panose="02010600030101010101" pitchFamily="2" charset="-122"/>
              </a:rPr>
              <a:t>耀 并</a:t>
            </a:r>
            <a:endParaRPr lang="zh-CN" altLang="en-US" sz="2800" b="1" dirty="0">
              <a:latin typeface="Arial" panose="020B0604020202020204" pitchFamily="34" charset="0"/>
              <a:ea typeface="宋体" panose="02010600030101010101" pitchFamily="2" charset="-122"/>
            </a:endParaRPr>
          </a:p>
        </p:txBody>
      </p:sp>
      <p:sp>
        <p:nvSpPr>
          <p:cNvPr id="15391" name="文本框 43"/>
          <p:cNvSpPr txBox="1"/>
          <p:nvPr/>
        </p:nvSpPr>
        <p:spPr>
          <a:xfrm>
            <a:off x="8921543" y="1701800"/>
            <a:ext cx="1106224"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兴起</a:t>
            </a:r>
          </a:p>
        </p:txBody>
      </p:sp>
      <p:sp>
        <p:nvSpPr>
          <p:cNvPr id="15392" name="文本框 44"/>
          <p:cNvSpPr txBox="1"/>
          <p:nvPr/>
        </p:nvSpPr>
        <p:spPr>
          <a:xfrm>
            <a:off x="4666035" y="3081339"/>
            <a:ext cx="3385785" cy="522287"/>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照耀</a:t>
            </a:r>
          </a:p>
        </p:txBody>
      </p:sp>
      <p:sp>
        <p:nvSpPr>
          <p:cNvPr id="15393" name="文本框 45"/>
          <p:cNvSpPr txBox="1"/>
          <p:nvPr/>
        </p:nvSpPr>
        <p:spPr>
          <a:xfrm>
            <a:off x="2829247" y="3081339"/>
            <a:ext cx="2793272" cy="522287"/>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看哪  因为</a:t>
            </a:r>
          </a:p>
        </p:txBody>
      </p:sp>
      <p:sp>
        <p:nvSpPr>
          <p:cNvPr id="15394" name="文本框 46"/>
          <p:cNvSpPr txBox="1"/>
          <p:nvPr/>
        </p:nvSpPr>
        <p:spPr>
          <a:xfrm>
            <a:off x="573469" y="3081339"/>
            <a:ext cx="2543571" cy="522287"/>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黑暗</a:t>
            </a:r>
          </a:p>
        </p:txBody>
      </p:sp>
      <p:sp>
        <p:nvSpPr>
          <p:cNvPr id="15395" name="文本框 47"/>
          <p:cNvSpPr txBox="1"/>
          <p:nvPr/>
        </p:nvSpPr>
        <p:spPr>
          <a:xfrm>
            <a:off x="8805157" y="3081339"/>
            <a:ext cx="3385785" cy="522287"/>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耶和华</a:t>
            </a:r>
          </a:p>
        </p:txBody>
      </p:sp>
      <p:sp>
        <p:nvSpPr>
          <p:cNvPr id="15396" name="文本框 50"/>
          <p:cNvSpPr txBox="1"/>
          <p:nvPr/>
        </p:nvSpPr>
        <p:spPr>
          <a:xfrm>
            <a:off x="8786111" y="6073775"/>
            <a:ext cx="3385785" cy="520700"/>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照耀</a:t>
            </a:r>
          </a:p>
        </p:txBody>
      </p:sp>
      <p:sp>
        <p:nvSpPr>
          <p:cNvPr id="15397" name="文本框 51"/>
          <p:cNvSpPr txBox="1"/>
          <p:nvPr/>
        </p:nvSpPr>
        <p:spPr>
          <a:xfrm>
            <a:off x="7524907" y="6073775"/>
            <a:ext cx="2793272" cy="520700"/>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耶和华</a:t>
            </a:r>
          </a:p>
        </p:txBody>
      </p:sp>
      <p:sp>
        <p:nvSpPr>
          <p:cNvPr id="15398" name="文本框 52"/>
          <p:cNvSpPr txBox="1"/>
          <p:nvPr/>
        </p:nvSpPr>
        <p:spPr>
          <a:xfrm>
            <a:off x="5171786" y="6073775"/>
            <a:ext cx="2954097" cy="520700"/>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他的荣</a:t>
            </a:r>
            <a:r>
              <a:rPr lang="zh-CN" altLang="en-US" sz="2800" b="1" dirty="0" smtClean="0">
                <a:latin typeface="Arial" panose="020B0604020202020204" pitchFamily="34" charset="0"/>
                <a:ea typeface="宋体" panose="02010600030101010101" pitchFamily="2" charset="-122"/>
              </a:rPr>
              <a:t>耀 并</a:t>
            </a:r>
            <a:endParaRPr lang="zh-CN" altLang="en-US" sz="2800" b="1" dirty="0">
              <a:latin typeface="Arial" panose="020B0604020202020204" pitchFamily="34" charset="0"/>
              <a:ea typeface="宋体" panose="02010600030101010101" pitchFamily="2" charset="-122"/>
            </a:endParaRPr>
          </a:p>
        </p:txBody>
      </p:sp>
      <p:sp>
        <p:nvSpPr>
          <p:cNvPr id="15399" name="文本框 53"/>
          <p:cNvSpPr txBox="1"/>
          <p:nvPr/>
        </p:nvSpPr>
        <p:spPr>
          <a:xfrm>
            <a:off x="7319897" y="1700868"/>
            <a:ext cx="1208048" cy="523220"/>
          </a:xfrm>
          <a:prstGeom prst="rect">
            <a:avLst/>
          </a:prstGeom>
          <a:noFill/>
          <a:ln w="9525">
            <a:noFill/>
          </a:ln>
        </p:spPr>
        <p:txBody>
          <a:bodyPr wrap="square" anchor="t">
            <a:spAutoFit/>
          </a:bodyPr>
          <a:lstStyle/>
          <a:p>
            <a:pPr algn="ctr"/>
            <a:r>
              <a:rPr lang="zh-CN" altLang="en-US" sz="2800" b="1" dirty="0" smtClean="0">
                <a:latin typeface="Arial" panose="020B0604020202020204" pitchFamily="34" charset="0"/>
                <a:ea typeface="宋体" panose="02010600030101010101" pitchFamily="2" charset="-122"/>
              </a:rPr>
              <a:t>发</a:t>
            </a:r>
            <a:r>
              <a:rPr lang="zh-CN" altLang="en-US" sz="2800" b="1" dirty="0">
                <a:latin typeface="Arial" panose="020B0604020202020204" pitchFamily="34" charset="0"/>
                <a:ea typeface="宋体" panose="02010600030101010101" pitchFamily="2" charset="-122"/>
              </a:rPr>
              <a:t>光</a:t>
            </a:r>
          </a:p>
        </p:txBody>
      </p:sp>
      <p:sp>
        <p:nvSpPr>
          <p:cNvPr id="15400" name="文本框 54"/>
          <p:cNvSpPr txBox="1"/>
          <p:nvPr/>
        </p:nvSpPr>
        <p:spPr>
          <a:xfrm>
            <a:off x="4826860" y="1701800"/>
            <a:ext cx="1000923" cy="522288"/>
          </a:xfrm>
          <a:prstGeom prst="rect">
            <a:avLst/>
          </a:prstGeom>
          <a:noFill/>
          <a:ln w="9525">
            <a:noFill/>
          </a:ln>
        </p:spPr>
        <p:txBody>
          <a:bodyPr wrap="square" anchor="t">
            <a:spAutoFit/>
          </a:bodyPr>
          <a:lstStyle/>
          <a:p>
            <a:pPr algn="ctr"/>
            <a:r>
              <a:rPr lang="zh-CN" altLang="en-US" sz="2800" b="1" dirty="0">
                <a:latin typeface="Arial" panose="020B0604020202020204" pitchFamily="34" charset="0"/>
                <a:ea typeface="宋体" panose="02010600030101010101" pitchFamily="2" charset="-122"/>
              </a:rPr>
              <a:t>来到</a:t>
            </a:r>
          </a:p>
        </p:txBody>
      </p:sp>
      <p:sp>
        <p:nvSpPr>
          <p:cNvPr id="15401" name="文本框 55"/>
          <p:cNvSpPr txBox="1"/>
          <p:nvPr/>
        </p:nvSpPr>
        <p:spPr>
          <a:xfrm>
            <a:off x="6835053" y="3067050"/>
            <a:ext cx="3385785" cy="522288"/>
          </a:xfrm>
          <a:prstGeom prst="rect">
            <a:avLst/>
          </a:prstGeom>
          <a:noFill/>
          <a:ln w="9525">
            <a:noFill/>
          </a:ln>
        </p:spPr>
        <p:txBody>
          <a:bodyPr wrap="square" anchor="t">
            <a:spAutoFit/>
          </a:bodyPr>
          <a:lstStyle/>
          <a:p>
            <a:pPr algn="ctr"/>
            <a:r>
              <a:rPr lang="zh-CN" altLang="en-US" sz="2800" b="1">
                <a:latin typeface="Arial" panose="020B0604020202020204" pitchFamily="34" charset="0"/>
                <a:ea typeface="宋体" panose="02010600030101010101" pitchFamily="2" charset="-122"/>
              </a:rPr>
              <a:t>在你身上</a:t>
            </a:r>
          </a:p>
        </p:txBody>
      </p:sp>
    </p:spTree>
    <p:extLst>
      <p:ext uri="{BB962C8B-B14F-4D97-AF65-F5344CB8AC3E}">
        <p14:creationId xmlns:p14="http://schemas.microsoft.com/office/powerpoint/2010/main" val="203632478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图片 7"/>
          <p:cNvPicPr>
            <a:picLocks noChangeAspect="1"/>
          </p:cNvPicPr>
          <p:nvPr/>
        </p:nvPicPr>
        <p:blipFill>
          <a:blip r:embed="rId2"/>
          <a:srcRect l="17936"/>
          <a:stretch>
            <a:fillRect/>
          </a:stretch>
        </p:blipFill>
        <p:spPr>
          <a:xfrm>
            <a:off x="1966562" y="1909236"/>
            <a:ext cx="7286633" cy="791845"/>
          </a:xfrm>
          <a:prstGeom prst="rect">
            <a:avLst/>
          </a:prstGeom>
          <a:noFill/>
          <a:ln w="9525">
            <a:noFill/>
          </a:ln>
        </p:spPr>
      </p:pic>
      <p:pic>
        <p:nvPicPr>
          <p:cNvPr id="16392" name="图片 12"/>
          <p:cNvPicPr>
            <a:picLocks noChangeAspect="1"/>
          </p:cNvPicPr>
          <p:nvPr/>
        </p:nvPicPr>
        <p:blipFill>
          <a:blip r:embed="rId3"/>
          <a:stretch>
            <a:fillRect/>
          </a:stretch>
        </p:blipFill>
        <p:spPr>
          <a:xfrm>
            <a:off x="190139" y="2852936"/>
            <a:ext cx="11752905" cy="755650"/>
          </a:xfrm>
          <a:prstGeom prst="rect">
            <a:avLst/>
          </a:prstGeom>
          <a:noFill/>
          <a:ln w="9525">
            <a:noFill/>
          </a:ln>
        </p:spPr>
      </p:pic>
      <p:pic>
        <p:nvPicPr>
          <p:cNvPr id="16393" name="图片 13"/>
          <p:cNvPicPr>
            <a:picLocks noChangeAspect="1"/>
          </p:cNvPicPr>
          <p:nvPr/>
        </p:nvPicPr>
        <p:blipFill>
          <a:blip r:embed="rId4"/>
          <a:stretch>
            <a:fillRect/>
          </a:stretch>
        </p:blipFill>
        <p:spPr>
          <a:xfrm>
            <a:off x="139386" y="3861048"/>
            <a:ext cx="11729629" cy="755650"/>
          </a:xfrm>
          <a:prstGeom prst="rect">
            <a:avLst/>
          </a:prstGeom>
          <a:noFill/>
          <a:ln w="9525">
            <a:noFill/>
          </a:ln>
        </p:spPr>
      </p:pic>
      <p:sp>
        <p:nvSpPr>
          <p:cNvPr id="2" name="文本框 1"/>
          <p:cNvSpPr txBox="1"/>
          <p:nvPr/>
        </p:nvSpPr>
        <p:spPr>
          <a:xfrm>
            <a:off x="302606" y="129424"/>
            <a:ext cx="2629984" cy="584775"/>
          </a:xfrm>
          <a:prstGeom prst="rect">
            <a:avLst/>
          </a:prstGeom>
          <a:solidFill>
            <a:srgbClr val="002060"/>
          </a:solidFill>
        </p:spPr>
        <p:txBody>
          <a:bodyPr wrap="square" rtlCol="0" anchor="t">
            <a:spAutoFit/>
          </a:bodyPr>
          <a:lstStyle/>
          <a:p>
            <a:r>
              <a:rPr lang="en-US" sz="3200" b="1" dirty="0">
                <a:solidFill>
                  <a:srgbClr val="FFFF00"/>
                </a:solidFill>
              </a:rPr>
              <a:t>Isaiah 60:1-2 </a:t>
            </a:r>
            <a:endParaRPr lang="en-US" altLang="zh-CN" sz="3200" dirty="0"/>
          </a:p>
        </p:txBody>
      </p:sp>
      <p:pic>
        <p:nvPicPr>
          <p:cNvPr id="4" name="图片 3"/>
          <p:cNvPicPr>
            <a:picLocks noChangeAspect="1"/>
          </p:cNvPicPr>
          <p:nvPr/>
        </p:nvPicPr>
        <p:blipFill>
          <a:blip r:embed="rId5"/>
          <a:stretch>
            <a:fillRect/>
          </a:stretch>
        </p:blipFill>
        <p:spPr>
          <a:xfrm>
            <a:off x="802329" y="2059162"/>
            <a:ext cx="1004834" cy="468000"/>
          </a:xfrm>
          <a:prstGeom prst="rect">
            <a:avLst/>
          </a:prstGeom>
        </p:spPr>
      </p:pic>
      <p:pic>
        <p:nvPicPr>
          <p:cNvPr id="5" name="图片 4"/>
          <p:cNvPicPr>
            <a:picLocks noChangeAspect="1"/>
          </p:cNvPicPr>
          <p:nvPr/>
        </p:nvPicPr>
        <p:blipFill>
          <a:blip r:embed="rId5"/>
          <a:stretch>
            <a:fillRect/>
          </a:stretch>
        </p:blipFill>
        <p:spPr>
          <a:xfrm>
            <a:off x="8271984" y="1104543"/>
            <a:ext cx="1004834" cy="468000"/>
          </a:xfrm>
          <a:prstGeom prst="rect">
            <a:avLst/>
          </a:prstGeom>
        </p:spPr>
      </p:pic>
      <p:sp>
        <p:nvSpPr>
          <p:cNvPr id="3" name="Rectangle 2"/>
          <p:cNvSpPr/>
          <p:nvPr/>
        </p:nvSpPr>
        <p:spPr>
          <a:xfrm>
            <a:off x="287480" y="4797152"/>
            <a:ext cx="11655563" cy="1477328"/>
          </a:xfrm>
          <a:prstGeom prst="rect">
            <a:avLst/>
          </a:prstGeom>
          <a:solidFill>
            <a:srgbClr val="002060"/>
          </a:solidFill>
        </p:spPr>
        <p:txBody>
          <a:bodyPr wrap="square">
            <a:spAutoFit/>
          </a:bodyPr>
          <a:lstStyle/>
          <a:p>
            <a:pPr algn="ctr"/>
            <a:r>
              <a:rPr lang="en-US" sz="3000" dirty="0" smtClean="0">
                <a:solidFill>
                  <a:schemeClr val="bg1"/>
                </a:solidFill>
              </a:rPr>
              <a:t>////   </a:t>
            </a:r>
            <a:r>
              <a:rPr lang="en-US" sz="3000" dirty="0" err="1" smtClean="0">
                <a:solidFill>
                  <a:schemeClr val="bg1"/>
                </a:solidFill>
              </a:rPr>
              <a:t>Kumi</a:t>
            </a:r>
            <a:r>
              <a:rPr lang="en-US" sz="3000" dirty="0" smtClean="0">
                <a:solidFill>
                  <a:schemeClr val="bg1"/>
                </a:solidFill>
              </a:rPr>
              <a:t> </a:t>
            </a:r>
            <a:r>
              <a:rPr lang="en-US" sz="3000" dirty="0" err="1">
                <a:solidFill>
                  <a:schemeClr val="bg1"/>
                </a:solidFill>
              </a:rPr>
              <a:t>ori</a:t>
            </a:r>
            <a:r>
              <a:rPr lang="en-US" sz="3000" dirty="0">
                <a:solidFill>
                  <a:schemeClr val="bg1"/>
                </a:solidFill>
              </a:rPr>
              <a:t> </a:t>
            </a:r>
            <a:r>
              <a:rPr lang="en-US" sz="3000" dirty="0" err="1">
                <a:solidFill>
                  <a:schemeClr val="bg1"/>
                </a:solidFill>
              </a:rPr>
              <a:t>ki</a:t>
            </a:r>
            <a:r>
              <a:rPr lang="en-US" sz="3000" dirty="0">
                <a:solidFill>
                  <a:schemeClr val="bg1"/>
                </a:solidFill>
              </a:rPr>
              <a:t> </a:t>
            </a:r>
            <a:r>
              <a:rPr lang="en-US" sz="3000" dirty="0" err="1">
                <a:solidFill>
                  <a:schemeClr val="bg1"/>
                </a:solidFill>
              </a:rPr>
              <a:t>va</a:t>
            </a:r>
            <a:r>
              <a:rPr lang="en-US" sz="3000" dirty="0">
                <a:solidFill>
                  <a:schemeClr val="bg1"/>
                </a:solidFill>
              </a:rPr>
              <a:t> </a:t>
            </a:r>
            <a:r>
              <a:rPr lang="en-US" sz="3000" dirty="0" err="1">
                <a:solidFill>
                  <a:schemeClr val="bg1"/>
                </a:solidFill>
              </a:rPr>
              <a:t>orekh</a:t>
            </a:r>
            <a:r>
              <a:rPr lang="en-US" sz="3000" dirty="0">
                <a:solidFill>
                  <a:schemeClr val="bg1"/>
                </a:solidFill>
              </a:rPr>
              <a:t> </a:t>
            </a:r>
            <a:r>
              <a:rPr lang="en-US" sz="3000" dirty="0" err="1">
                <a:solidFill>
                  <a:schemeClr val="bg1"/>
                </a:solidFill>
              </a:rPr>
              <a:t>ukhvod</a:t>
            </a:r>
            <a:r>
              <a:rPr lang="en-US" sz="3000" dirty="0">
                <a:solidFill>
                  <a:schemeClr val="bg1"/>
                </a:solidFill>
              </a:rPr>
              <a:t> </a:t>
            </a:r>
            <a:r>
              <a:rPr lang="en-US" sz="3000" dirty="0" err="1">
                <a:solidFill>
                  <a:schemeClr val="bg1"/>
                </a:solidFill>
              </a:rPr>
              <a:t>Adonay</a:t>
            </a:r>
            <a:r>
              <a:rPr lang="en-US" sz="3000" dirty="0">
                <a:solidFill>
                  <a:schemeClr val="bg1"/>
                </a:solidFill>
              </a:rPr>
              <a:t> </a:t>
            </a:r>
            <a:r>
              <a:rPr lang="en-US" sz="3000" dirty="0" err="1">
                <a:solidFill>
                  <a:schemeClr val="bg1"/>
                </a:solidFill>
              </a:rPr>
              <a:t>alaikh</a:t>
            </a:r>
            <a:r>
              <a:rPr lang="en-US" sz="3000" dirty="0">
                <a:solidFill>
                  <a:schemeClr val="bg1"/>
                </a:solidFill>
              </a:rPr>
              <a:t> </a:t>
            </a:r>
            <a:r>
              <a:rPr lang="en-US" sz="3000" dirty="0" err="1" smtClean="0">
                <a:solidFill>
                  <a:schemeClr val="bg1"/>
                </a:solidFill>
              </a:rPr>
              <a:t>zarakh</a:t>
            </a:r>
            <a:r>
              <a:rPr lang="en-US" sz="3000" dirty="0" smtClean="0">
                <a:solidFill>
                  <a:schemeClr val="bg1"/>
                </a:solidFill>
              </a:rPr>
              <a:t>   //// </a:t>
            </a:r>
          </a:p>
          <a:p>
            <a:pPr algn="ctr"/>
            <a:r>
              <a:rPr lang="en-US" sz="3000" dirty="0" err="1" smtClean="0">
                <a:solidFill>
                  <a:schemeClr val="bg1"/>
                </a:solidFill>
              </a:rPr>
              <a:t>Hineh</a:t>
            </a:r>
            <a:r>
              <a:rPr lang="en-US" sz="3000" dirty="0" smtClean="0">
                <a:solidFill>
                  <a:schemeClr val="bg1"/>
                </a:solidFill>
              </a:rPr>
              <a:t> ha-</a:t>
            </a:r>
            <a:r>
              <a:rPr lang="en-US" sz="3000" dirty="0" err="1" smtClean="0">
                <a:solidFill>
                  <a:schemeClr val="bg1"/>
                </a:solidFill>
              </a:rPr>
              <a:t>khoshekh</a:t>
            </a:r>
            <a:r>
              <a:rPr lang="en-US" sz="3000" dirty="0" smtClean="0">
                <a:solidFill>
                  <a:schemeClr val="bg1"/>
                </a:solidFill>
              </a:rPr>
              <a:t> </a:t>
            </a:r>
            <a:r>
              <a:rPr lang="en-US" sz="3000" dirty="0" err="1" smtClean="0">
                <a:solidFill>
                  <a:schemeClr val="bg1"/>
                </a:solidFill>
              </a:rPr>
              <a:t>yekhase</a:t>
            </a:r>
            <a:r>
              <a:rPr lang="en-US" sz="3000" dirty="0" smtClean="0">
                <a:solidFill>
                  <a:schemeClr val="bg1"/>
                </a:solidFill>
              </a:rPr>
              <a:t> </a:t>
            </a:r>
            <a:r>
              <a:rPr lang="en-US" sz="3000" dirty="0" err="1">
                <a:solidFill>
                  <a:schemeClr val="bg1"/>
                </a:solidFill>
              </a:rPr>
              <a:t>erets</a:t>
            </a:r>
            <a:r>
              <a:rPr lang="en-US" sz="3000" dirty="0">
                <a:solidFill>
                  <a:schemeClr val="bg1"/>
                </a:solidFill>
              </a:rPr>
              <a:t> </a:t>
            </a:r>
            <a:r>
              <a:rPr lang="en-US" sz="3000" dirty="0" err="1">
                <a:solidFill>
                  <a:schemeClr val="bg1"/>
                </a:solidFill>
              </a:rPr>
              <a:t>va-arafel</a:t>
            </a:r>
            <a:r>
              <a:rPr lang="en-US" sz="3000" dirty="0">
                <a:solidFill>
                  <a:schemeClr val="bg1"/>
                </a:solidFill>
              </a:rPr>
              <a:t> </a:t>
            </a:r>
            <a:r>
              <a:rPr lang="en-US" sz="3000" dirty="0" smtClean="0">
                <a:solidFill>
                  <a:schemeClr val="bg1"/>
                </a:solidFill>
              </a:rPr>
              <a:t>le-</a:t>
            </a:r>
            <a:r>
              <a:rPr lang="en-US" sz="3000" dirty="0" err="1" smtClean="0">
                <a:solidFill>
                  <a:schemeClr val="bg1"/>
                </a:solidFill>
              </a:rPr>
              <a:t>umim</a:t>
            </a:r>
            <a:endParaRPr lang="en-US" sz="3000" dirty="0" smtClean="0">
              <a:solidFill>
                <a:schemeClr val="bg1"/>
              </a:solidFill>
            </a:endParaRPr>
          </a:p>
          <a:p>
            <a:pPr algn="ctr"/>
            <a:r>
              <a:rPr lang="en-US" sz="3000" dirty="0" err="1" smtClean="0">
                <a:solidFill>
                  <a:schemeClr val="bg1"/>
                </a:solidFill>
              </a:rPr>
              <a:t>ve-alaikh</a:t>
            </a:r>
            <a:r>
              <a:rPr lang="en-US" sz="3000" dirty="0" smtClean="0">
                <a:solidFill>
                  <a:schemeClr val="bg1"/>
                </a:solidFill>
              </a:rPr>
              <a:t> </a:t>
            </a:r>
            <a:r>
              <a:rPr lang="en-US" sz="3000" dirty="0" err="1">
                <a:solidFill>
                  <a:schemeClr val="bg1"/>
                </a:solidFill>
              </a:rPr>
              <a:t>yizrakh</a:t>
            </a:r>
            <a:r>
              <a:rPr lang="en-US" sz="3000" dirty="0">
                <a:solidFill>
                  <a:schemeClr val="bg1"/>
                </a:solidFill>
              </a:rPr>
              <a:t> </a:t>
            </a:r>
            <a:r>
              <a:rPr lang="en-US" sz="3000" dirty="0" err="1">
                <a:solidFill>
                  <a:schemeClr val="bg1"/>
                </a:solidFill>
              </a:rPr>
              <a:t>Adonay</a:t>
            </a:r>
            <a:r>
              <a:rPr lang="en-US" sz="3000" dirty="0">
                <a:solidFill>
                  <a:schemeClr val="bg1"/>
                </a:solidFill>
              </a:rPr>
              <a:t> u-</a:t>
            </a:r>
            <a:r>
              <a:rPr lang="en-US" sz="3000" dirty="0" err="1">
                <a:solidFill>
                  <a:schemeClr val="bg1"/>
                </a:solidFill>
              </a:rPr>
              <a:t>khvodo</a:t>
            </a:r>
            <a:r>
              <a:rPr lang="en-US" sz="3000" dirty="0">
                <a:solidFill>
                  <a:schemeClr val="bg1"/>
                </a:solidFill>
              </a:rPr>
              <a:t> </a:t>
            </a:r>
            <a:r>
              <a:rPr lang="en-US" sz="3000" dirty="0" err="1">
                <a:solidFill>
                  <a:schemeClr val="bg1"/>
                </a:solidFill>
              </a:rPr>
              <a:t>alaikh</a:t>
            </a:r>
            <a:r>
              <a:rPr lang="en-US" sz="3000" dirty="0">
                <a:solidFill>
                  <a:schemeClr val="bg1"/>
                </a:solidFill>
              </a:rPr>
              <a:t> </a:t>
            </a:r>
            <a:r>
              <a:rPr lang="en-US" sz="3000" dirty="0" err="1">
                <a:solidFill>
                  <a:schemeClr val="bg1"/>
                </a:solidFill>
              </a:rPr>
              <a:t>yera</a:t>
            </a:r>
            <a:r>
              <a:rPr lang="en-US" sz="3000" dirty="0">
                <a:solidFill>
                  <a:schemeClr val="bg1"/>
                </a:solidFill>
              </a:rPr>
              <a:t>-eh</a:t>
            </a:r>
          </a:p>
        </p:txBody>
      </p:sp>
      <p:sp>
        <p:nvSpPr>
          <p:cNvPr id="7" name="Rectangle 6"/>
          <p:cNvSpPr/>
          <p:nvPr/>
        </p:nvSpPr>
        <p:spPr>
          <a:xfrm>
            <a:off x="1617598" y="725118"/>
            <a:ext cx="6654386" cy="1107996"/>
          </a:xfrm>
          <a:prstGeom prst="rect">
            <a:avLst/>
          </a:prstGeom>
        </p:spPr>
        <p:txBody>
          <a:bodyPr wrap="none">
            <a:spAutoFit/>
          </a:bodyPr>
          <a:lstStyle/>
          <a:p>
            <a:r>
              <a:rPr lang="es-ES_tradnl" sz="6600" dirty="0">
                <a:latin typeface="Bwhebb" pitchFamily="2" charset="0"/>
              </a:rPr>
              <a:t>%</a:t>
            </a:r>
            <a:r>
              <a:rPr lang="es-ES_tradnl" sz="6600" dirty="0" err="1">
                <a:latin typeface="Bwhebb" pitchFamily="2" charset="0"/>
              </a:rPr>
              <a:t>rEAa</a:t>
            </a:r>
            <a:r>
              <a:rPr lang="es-ES_tradnl" sz="6600" dirty="0">
                <a:latin typeface="Bwhebb" pitchFamily="2" charset="0"/>
              </a:rPr>
              <a:t> ab' </a:t>
            </a:r>
            <a:r>
              <a:rPr lang="es-ES_tradnl" sz="6600" dirty="0" err="1">
                <a:latin typeface="Bwhebb" pitchFamily="2" charset="0"/>
              </a:rPr>
              <a:t>yKi</a:t>
            </a:r>
            <a:r>
              <a:rPr lang="es-ES_tradnl" sz="6600" dirty="0">
                <a:latin typeface="Bwhebb" pitchFamily="2" charset="0"/>
              </a:rPr>
              <a:t> </a:t>
            </a:r>
            <a:r>
              <a:rPr lang="es-ES_tradnl" sz="6600" dirty="0" err="1">
                <a:latin typeface="Bwhebb" pitchFamily="2" charset="0"/>
              </a:rPr>
              <a:t>yrIAa</a:t>
            </a:r>
            <a:r>
              <a:rPr lang="es-ES_tradnl" sz="6600" dirty="0">
                <a:latin typeface="Bwhebb" pitchFamily="2" charset="0"/>
              </a:rPr>
              <a:t> </a:t>
            </a:r>
            <a:r>
              <a:rPr lang="es-ES_tradnl" sz="6600" dirty="0" err="1">
                <a:latin typeface="Bwhebb" pitchFamily="2" charset="0"/>
              </a:rPr>
              <a:t>ymiWq</a:t>
            </a:r>
            <a:r>
              <a:rPr lang="es-ES_tradnl" sz="6600" b="1" baseline="30000" dirty="0">
                <a:latin typeface="Bwhebb" pitchFamily="2" charset="0"/>
              </a:rPr>
              <a:t> </a:t>
            </a:r>
            <a:endParaRPr lang="en-US" sz="6600" dirty="0">
              <a:latin typeface="Bwhebb" pitchFamily="2" charset="0"/>
            </a:endParaRPr>
          </a:p>
        </p:txBody>
      </p:sp>
    </p:spTree>
    <p:extLst>
      <p:ext uri="{BB962C8B-B14F-4D97-AF65-F5344CB8AC3E}">
        <p14:creationId xmlns:p14="http://schemas.microsoft.com/office/powerpoint/2010/main" val="16492362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41212" y="174974"/>
            <a:ext cx="8408876" cy="4093428"/>
          </a:xfrm>
          <a:prstGeom prst="rect">
            <a:avLst/>
          </a:prstGeom>
          <a:solidFill>
            <a:srgbClr val="7030A0"/>
          </a:solidFill>
        </p:spPr>
        <p:txBody>
          <a:bodyPr wrap="square" rtlCol="0" anchor="t">
            <a:spAutoFit/>
          </a:bodyPr>
          <a:lstStyle/>
          <a:p>
            <a:r>
              <a:rPr lang="en-US" sz="2200" dirty="0" err="1" smtClean="0">
                <a:solidFill>
                  <a:schemeClr val="bg1"/>
                </a:solidFill>
              </a:rPr>
              <a:t>Aprende</a:t>
            </a:r>
            <a:r>
              <a:rPr lang="en-US" sz="2200" dirty="0" smtClean="0">
                <a:solidFill>
                  <a:schemeClr val="bg1"/>
                </a:solidFill>
              </a:rPr>
              <a:t> </a:t>
            </a:r>
            <a:r>
              <a:rPr lang="en-US" sz="2200" dirty="0" err="1">
                <a:solidFill>
                  <a:schemeClr val="bg1"/>
                </a:solidFill>
              </a:rPr>
              <a:t>H</a:t>
            </a:r>
            <a:r>
              <a:rPr lang="en-US" sz="2200" dirty="0" err="1" smtClean="0">
                <a:solidFill>
                  <a:schemeClr val="bg1"/>
                </a:solidFill>
              </a:rPr>
              <a:t>ebreo</a:t>
            </a:r>
            <a:r>
              <a:rPr lang="en-US" sz="2200" dirty="0" smtClean="0">
                <a:solidFill>
                  <a:schemeClr val="bg1"/>
                </a:solidFill>
              </a:rPr>
              <a:t> </a:t>
            </a:r>
            <a:r>
              <a:rPr lang="en-US" sz="2200" dirty="0" err="1" smtClean="0">
                <a:solidFill>
                  <a:schemeClr val="bg1"/>
                </a:solidFill>
              </a:rPr>
              <a:t>mientras</a:t>
            </a:r>
            <a:r>
              <a:rPr lang="en-US" sz="2200" dirty="0" smtClean="0">
                <a:solidFill>
                  <a:schemeClr val="bg1"/>
                </a:solidFill>
              </a:rPr>
              <a:t> </a:t>
            </a:r>
            <a:r>
              <a:rPr lang="en-US" sz="2200" dirty="0" err="1" smtClean="0">
                <a:solidFill>
                  <a:schemeClr val="bg1"/>
                </a:solidFill>
              </a:rPr>
              <a:t>Cantas</a:t>
            </a:r>
            <a:endParaRPr lang="en-US" sz="2200" b="1" dirty="0" smtClean="0">
              <a:solidFill>
                <a:schemeClr val="bg1"/>
              </a:solidFill>
            </a:endParaRPr>
          </a:p>
          <a:p>
            <a:r>
              <a:rPr lang="en-US" sz="2200" dirty="0" err="1">
                <a:solidFill>
                  <a:schemeClr val="bg1"/>
                </a:solidFill>
              </a:rPr>
              <a:t>Apprenez</a:t>
            </a:r>
            <a:r>
              <a:rPr lang="en-US" sz="2200" dirty="0">
                <a:solidFill>
                  <a:schemeClr val="bg1"/>
                </a:solidFill>
              </a:rPr>
              <a:t> </a:t>
            </a:r>
            <a:r>
              <a:rPr lang="en-US" sz="2200" dirty="0" err="1" smtClean="0">
                <a:solidFill>
                  <a:schemeClr val="bg1"/>
                </a:solidFill>
              </a:rPr>
              <a:t>l'Hébreu</a:t>
            </a:r>
            <a:r>
              <a:rPr lang="en-US" sz="2200" dirty="0" smtClean="0">
                <a:solidFill>
                  <a:schemeClr val="bg1"/>
                </a:solidFill>
              </a:rPr>
              <a:t> </a:t>
            </a:r>
            <a:r>
              <a:rPr lang="en-US" sz="2200" dirty="0">
                <a:solidFill>
                  <a:schemeClr val="bg1"/>
                </a:solidFill>
              </a:rPr>
              <a:t>en </a:t>
            </a:r>
            <a:r>
              <a:rPr lang="en-US" sz="2200" dirty="0" err="1" smtClean="0">
                <a:solidFill>
                  <a:schemeClr val="bg1"/>
                </a:solidFill>
              </a:rPr>
              <a:t>Chantant</a:t>
            </a:r>
            <a:endParaRPr lang="en-US" sz="2200" dirty="0" smtClean="0">
              <a:solidFill>
                <a:schemeClr val="bg1"/>
              </a:solidFill>
            </a:endParaRPr>
          </a:p>
          <a:p>
            <a:r>
              <a:rPr lang="en-US" sz="2200" dirty="0" err="1" smtClean="0">
                <a:solidFill>
                  <a:schemeClr val="bg1"/>
                </a:solidFill>
              </a:rPr>
              <a:t>Lerne</a:t>
            </a:r>
            <a:r>
              <a:rPr lang="en-US" sz="2200" dirty="0" smtClean="0">
                <a:solidFill>
                  <a:schemeClr val="bg1"/>
                </a:solidFill>
              </a:rPr>
              <a:t> </a:t>
            </a:r>
            <a:r>
              <a:rPr lang="en-US" sz="2200" dirty="0" err="1">
                <a:solidFill>
                  <a:schemeClr val="bg1"/>
                </a:solidFill>
              </a:rPr>
              <a:t>Hebräisch</a:t>
            </a:r>
            <a:r>
              <a:rPr lang="en-US" sz="2200" dirty="0">
                <a:solidFill>
                  <a:schemeClr val="bg1"/>
                </a:solidFill>
              </a:rPr>
              <a:t> </a:t>
            </a:r>
            <a:r>
              <a:rPr lang="en-US" sz="2200" dirty="0" err="1">
                <a:solidFill>
                  <a:schemeClr val="bg1"/>
                </a:solidFill>
              </a:rPr>
              <a:t>beim</a:t>
            </a:r>
            <a:r>
              <a:rPr lang="en-US" sz="2200" dirty="0">
                <a:solidFill>
                  <a:schemeClr val="bg1"/>
                </a:solidFill>
              </a:rPr>
              <a:t> </a:t>
            </a:r>
            <a:r>
              <a:rPr lang="en-US" sz="2200" dirty="0" err="1" smtClean="0">
                <a:solidFill>
                  <a:schemeClr val="bg1"/>
                </a:solidFill>
              </a:rPr>
              <a:t>Singen</a:t>
            </a:r>
            <a:endParaRPr lang="en-US" sz="2200" dirty="0">
              <a:solidFill>
                <a:schemeClr val="bg1"/>
              </a:solidFill>
            </a:endParaRPr>
          </a:p>
          <a:p>
            <a:r>
              <a:rPr lang="ko-KR" altLang="en-US" sz="2200" b="1" dirty="0" smtClean="0">
                <a:solidFill>
                  <a:schemeClr val="bg1"/>
                </a:solidFill>
              </a:rPr>
              <a:t>노래하며 배우는 히브리어</a:t>
            </a:r>
            <a:endParaRPr lang="en-US" sz="2200" b="1" dirty="0" smtClean="0">
              <a:solidFill>
                <a:schemeClr val="bg1"/>
              </a:solidFill>
            </a:endParaRPr>
          </a:p>
          <a:p>
            <a:r>
              <a:rPr lang="zh-CN" altLang="en-US" sz="2200" b="1" dirty="0" smtClean="0">
                <a:solidFill>
                  <a:schemeClr val="bg1"/>
                </a:solidFill>
              </a:rPr>
              <a:t>唱歌來學習希伯來語</a:t>
            </a:r>
            <a:endParaRPr lang="en-US" altLang="zh-CN" sz="2200" b="1" dirty="0" smtClean="0">
              <a:solidFill>
                <a:schemeClr val="bg1"/>
              </a:solidFill>
            </a:endParaRPr>
          </a:p>
          <a:p>
            <a:endParaRPr lang="en-US" altLang="zh-CN" sz="1000" b="1" dirty="0" smtClean="0">
              <a:solidFill>
                <a:schemeClr val="bg1"/>
              </a:solidFill>
            </a:endParaRPr>
          </a:p>
          <a:p>
            <a:pPr algn="ctr"/>
            <a:r>
              <a:rPr lang="en-US" sz="6600" b="1" dirty="0" smtClean="0">
                <a:solidFill>
                  <a:srgbClr val="FFFF00"/>
                </a:solidFill>
              </a:rPr>
              <a:t>Learn Hebrew</a:t>
            </a:r>
          </a:p>
          <a:p>
            <a:pPr algn="ctr"/>
            <a:r>
              <a:rPr lang="en-US" sz="6600" b="1" dirty="0" smtClean="0">
                <a:solidFill>
                  <a:srgbClr val="FFFF00"/>
                </a:solidFill>
              </a:rPr>
              <a:t>While Singing (IV)</a:t>
            </a:r>
            <a:endParaRPr lang="en-US" sz="800" b="1" dirty="0" smtClean="0">
              <a:solidFill>
                <a:srgbClr val="FFFF00"/>
              </a:solidFill>
            </a:endParaRPr>
          </a:p>
          <a:p>
            <a:pPr algn="ctr"/>
            <a:endParaRPr lang="en-US" sz="800" b="1" dirty="0" smtClean="0">
              <a:solidFill>
                <a:srgbClr val="FFFF00"/>
              </a:solidFill>
            </a:endParaRPr>
          </a:p>
        </p:txBody>
      </p:sp>
      <p:sp>
        <p:nvSpPr>
          <p:cNvPr id="3" name="Rectangle 2"/>
          <p:cNvSpPr/>
          <p:nvPr/>
        </p:nvSpPr>
        <p:spPr>
          <a:xfrm>
            <a:off x="3934172" y="4391513"/>
            <a:ext cx="7825950" cy="2246769"/>
          </a:xfrm>
          <a:prstGeom prst="rect">
            <a:avLst/>
          </a:prstGeom>
          <a:solidFill>
            <a:srgbClr val="002060"/>
          </a:solidFill>
        </p:spPr>
        <p:txBody>
          <a:bodyPr wrap="square">
            <a:spAutoFit/>
          </a:bodyPr>
          <a:lstStyle/>
          <a:p>
            <a:r>
              <a:rPr lang="en-US" sz="3000" b="1" dirty="0" smtClean="0">
                <a:solidFill>
                  <a:srgbClr val="FFFF00"/>
                </a:solidFill>
              </a:rPr>
              <a:t>Voice: Ezra Kim, Ph.D.</a:t>
            </a:r>
          </a:p>
          <a:p>
            <a:r>
              <a:rPr lang="fr-FR" sz="2000" b="1" dirty="0" smtClean="0">
                <a:solidFill>
                  <a:schemeClr val="bg1"/>
                </a:solidFill>
              </a:rPr>
              <a:t>				</a:t>
            </a:r>
            <a:r>
              <a:rPr lang="es-ES" sz="2000" b="1" dirty="0" smtClean="0">
                <a:solidFill>
                  <a:schemeClr val="bg1"/>
                </a:solidFill>
              </a:rPr>
              <a:t>				</a:t>
            </a:r>
            <a:r>
              <a:rPr lang="es-ES" b="1" dirty="0" smtClean="0">
                <a:solidFill>
                  <a:schemeClr val="bg1"/>
                </a:solidFill>
              </a:rPr>
              <a:t>				Cantado </a:t>
            </a:r>
            <a:r>
              <a:rPr lang="es-ES" b="1" dirty="0">
                <a:solidFill>
                  <a:schemeClr val="bg1"/>
                </a:solidFill>
              </a:rPr>
              <a:t>por </a:t>
            </a:r>
            <a:r>
              <a:rPr lang="es-ES" b="1" dirty="0" smtClean="0">
                <a:solidFill>
                  <a:schemeClr val="bg1"/>
                </a:solidFill>
              </a:rPr>
              <a:t>E</a:t>
            </a:r>
            <a:r>
              <a:rPr lang="en-US" b="1" dirty="0" err="1" smtClean="0">
                <a:solidFill>
                  <a:schemeClr val="bg1"/>
                </a:solidFill>
              </a:rPr>
              <a:t>sdras</a:t>
            </a:r>
            <a:r>
              <a:rPr lang="es-ES" b="1" dirty="0" smtClean="0">
                <a:solidFill>
                  <a:schemeClr val="bg1"/>
                </a:solidFill>
              </a:rPr>
              <a:t> </a:t>
            </a:r>
            <a:r>
              <a:rPr lang="en-US" b="1" dirty="0">
                <a:solidFill>
                  <a:schemeClr val="bg1"/>
                </a:solidFill>
              </a:rPr>
              <a:t>Kim, Ph.D</a:t>
            </a:r>
            <a:r>
              <a:rPr lang="en-US" b="1" dirty="0" smtClean="0">
                <a:solidFill>
                  <a:schemeClr val="bg1"/>
                </a:solidFill>
              </a:rPr>
              <a:t>.</a:t>
            </a:r>
            <a:r>
              <a:rPr lang="fr-FR" b="1" dirty="0">
                <a:solidFill>
                  <a:schemeClr val="bg1"/>
                </a:solidFill>
              </a:rPr>
              <a:t> </a:t>
            </a:r>
            <a:endParaRPr lang="fr-FR" b="1" dirty="0" smtClean="0">
              <a:solidFill>
                <a:schemeClr val="bg1"/>
              </a:solidFill>
            </a:endParaRPr>
          </a:p>
          <a:p>
            <a:r>
              <a:rPr lang="fr-FR" b="1" dirty="0">
                <a:solidFill>
                  <a:schemeClr val="bg1"/>
                </a:solidFill>
              </a:rPr>
              <a:t>	</a:t>
            </a:r>
            <a:r>
              <a:rPr lang="fr-FR" b="1" dirty="0" smtClean="0">
                <a:solidFill>
                  <a:schemeClr val="bg1"/>
                </a:solidFill>
              </a:rPr>
              <a:t>			Chanté </a:t>
            </a:r>
            <a:r>
              <a:rPr lang="fr-FR" b="1" dirty="0">
                <a:solidFill>
                  <a:schemeClr val="bg1"/>
                </a:solidFill>
              </a:rPr>
              <a:t>par Ezra </a:t>
            </a:r>
            <a:r>
              <a:rPr lang="en-US" b="1" dirty="0">
                <a:solidFill>
                  <a:schemeClr val="bg1"/>
                </a:solidFill>
              </a:rPr>
              <a:t>Kim, Ph.D</a:t>
            </a:r>
            <a:r>
              <a:rPr lang="en-US" b="1" dirty="0" smtClean="0">
                <a:solidFill>
                  <a:schemeClr val="bg1"/>
                </a:solidFill>
              </a:rPr>
              <a:t>.</a:t>
            </a:r>
          </a:p>
          <a:p>
            <a:r>
              <a:rPr lang="de-DE" b="1" dirty="0" smtClean="0">
                <a:solidFill>
                  <a:schemeClr val="bg1"/>
                </a:solidFill>
              </a:rPr>
              <a:t>				Gesungen </a:t>
            </a:r>
            <a:r>
              <a:rPr lang="de-DE" b="1" dirty="0">
                <a:solidFill>
                  <a:schemeClr val="bg1"/>
                </a:solidFill>
              </a:rPr>
              <a:t>von Ezra </a:t>
            </a:r>
            <a:r>
              <a:rPr lang="de-DE" b="1" dirty="0" smtClean="0">
                <a:solidFill>
                  <a:schemeClr val="bg1"/>
                </a:solidFill>
              </a:rPr>
              <a:t>Kim, Ph.D.</a:t>
            </a:r>
            <a:endParaRPr lang="fr-FR" b="1" dirty="0">
              <a:solidFill>
                <a:schemeClr val="bg1"/>
              </a:solidFill>
            </a:endParaRPr>
          </a:p>
          <a:p>
            <a:r>
              <a:rPr lang="en-US" altLang="ko-KR" b="1" dirty="0" smtClean="0">
                <a:solidFill>
                  <a:schemeClr val="bg1"/>
                </a:solidFill>
              </a:rPr>
              <a:t>				</a:t>
            </a:r>
            <a:r>
              <a:rPr lang="ko-KR" altLang="en-US" b="1" dirty="0" smtClean="0">
                <a:solidFill>
                  <a:schemeClr val="bg1"/>
                </a:solidFill>
              </a:rPr>
              <a:t>노래</a:t>
            </a:r>
            <a:r>
              <a:rPr lang="en-US" altLang="ko-KR" b="1" dirty="0" smtClean="0">
                <a:solidFill>
                  <a:schemeClr val="bg1"/>
                </a:solidFill>
              </a:rPr>
              <a:t>: </a:t>
            </a:r>
            <a:r>
              <a:rPr lang="ko-KR" altLang="en-US" b="1" dirty="0" smtClean="0">
                <a:solidFill>
                  <a:schemeClr val="bg1"/>
                </a:solidFill>
              </a:rPr>
              <a:t>김경래 박사</a:t>
            </a:r>
            <a:endParaRPr lang="en-US" altLang="ko-KR" b="1" dirty="0" smtClean="0">
              <a:solidFill>
                <a:schemeClr val="bg1"/>
              </a:solidFill>
            </a:endParaRPr>
          </a:p>
          <a:p>
            <a:r>
              <a:rPr lang="en-US" altLang="zh-CN" b="1" dirty="0" smtClean="0">
                <a:solidFill>
                  <a:schemeClr val="bg1"/>
                </a:solidFill>
              </a:rPr>
              <a:t>				</a:t>
            </a:r>
            <a:r>
              <a:rPr lang="zh-CN" altLang="en-US" b="1" dirty="0" smtClean="0">
                <a:solidFill>
                  <a:schemeClr val="bg1"/>
                </a:solidFill>
              </a:rPr>
              <a:t>由金京來博士演唱</a:t>
            </a:r>
            <a:endParaRPr lang="en-US" b="1" dirty="0">
              <a:solidFill>
                <a:schemeClr val="bg1"/>
              </a:solidFill>
            </a:endParaRPr>
          </a:p>
        </p:txBody>
      </p:sp>
      <p:sp>
        <p:nvSpPr>
          <p:cNvPr id="5" name="Rectangle 4"/>
          <p:cNvSpPr/>
          <p:nvPr/>
        </p:nvSpPr>
        <p:spPr>
          <a:xfrm>
            <a:off x="261764" y="4268402"/>
            <a:ext cx="3363158" cy="2369880"/>
          </a:xfrm>
          <a:prstGeom prst="rect">
            <a:avLst/>
          </a:prstGeom>
        </p:spPr>
        <p:txBody>
          <a:bodyPr wrap="square">
            <a:spAutoFit/>
          </a:bodyPr>
          <a:lstStyle/>
          <a:p>
            <a:pPr algn="ctr"/>
            <a:r>
              <a:rPr lang="he-IL" sz="2000" b="1" dirty="0">
                <a:solidFill>
                  <a:srgbClr val="C00000"/>
                </a:solidFill>
              </a:rPr>
              <a:t>מְקוֹר מַיִם חַיִּים </a:t>
            </a:r>
            <a:endParaRPr lang="en-US" sz="2000" b="1" dirty="0">
              <a:solidFill>
                <a:srgbClr val="C00000"/>
              </a:solidFill>
            </a:endParaRPr>
          </a:p>
          <a:p>
            <a:pPr algn="ctr"/>
            <a:r>
              <a:rPr lang="el-GR" sz="1600" b="1" dirty="0"/>
              <a:t>ἡ πηγή ὕδατος ζωῆς </a:t>
            </a:r>
            <a:endParaRPr lang="en-US" sz="1600" dirty="0"/>
          </a:p>
          <a:p>
            <a:pPr algn="ctr"/>
            <a:r>
              <a:rPr lang="en-US" sz="1600" b="1" i="1" dirty="0">
                <a:solidFill>
                  <a:srgbClr val="7030A0"/>
                </a:solidFill>
              </a:rPr>
              <a:t>The Spring of Living Water </a:t>
            </a:r>
            <a:endParaRPr lang="en-US" sz="1600" dirty="0">
              <a:solidFill>
                <a:srgbClr val="7030A0"/>
              </a:solidFill>
            </a:endParaRPr>
          </a:p>
          <a:p>
            <a:pPr algn="ctr"/>
            <a:r>
              <a:rPr lang="ko-KR" altLang="en-US" sz="1600" b="1" dirty="0">
                <a:solidFill>
                  <a:srgbClr val="00B050"/>
                </a:solidFill>
              </a:rPr>
              <a:t>생명수 샘</a:t>
            </a:r>
            <a:r>
              <a:rPr lang="ko-KR" altLang="en-US" sz="1600" dirty="0">
                <a:solidFill>
                  <a:srgbClr val="00B050"/>
                </a:solidFill>
              </a:rPr>
              <a:t>  </a:t>
            </a:r>
            <a:r>
              <a:rPr lang="zh-TW" altLang="en-US" sz="1600" b="1" dirty="0">
                <a:latin typeface="SimSun" panose="02010600030101010101" pitchFamily="2" charset="-122"/>
                <a:ea typeface="SimSun" panose="02010600030101010101" pitchFamily="2" charset="-122"/>
              </a:rPr>
              <a:t>生命水的泉源</a:t>
            </a:r>
            <a:endParaRPr lang="en-US" sz="1600" dirty="0">
              <a:latin typeface="SimSun" panose="02010600030101010101" pitchFamily="2" charset="-122"/>
              <a:ea typeface="SimSun" panose="02010600030101010101" pitchFamily="2" charset="-122"/>
            </a:endParaRPr>
          </a:p>
          <a:p>
            <a:pPr algn="ctr"/>
            <a:r>
              <a:rPr lang="en-US" sz="1600" b="1" i="1" dirty="0">
                <a:solidFill>
                  <a:srgbClr val="C00000"/>
                </a:solidFill>
              </a:rPr>
              <a:t>La </a:t>
            </a:r>
            <a:r>
              <a:rPr lang="en-US" sz="1600" b="1" i="1" dirty="0" err="1">
                <a:solidFill>
                  <a:srgbClr val="C00000"/>
                </a:solidFill>
              </a:rPr>
              <a:t>Fuente</a:t>
            </a:r>
            <a:r>
              <a:rPr lang="en-US" sz="1600" b="1" i="1" dirty="0">
                <a:solidFill>
                  <a:srgbClr val="C00000"/>
                </a:solidFill>
              </a:rPr>
              <a:t> de Agua Viva </a:t>
            </a:r>
          </a:p>
          <a:p>
            <a:pPr algn="ctr"/>
            <a:r>
              <a:rPr lang="en-US" sz="1600" b="1" i="1" dirty="0"/>
              <a:t>La Source </a:t>
            </a:r>
            <a:r>
              <a:rPr lang="en-US" sz="1600" b="1" i="1" dirty="0" err="1"/>
              <a:t>d'Eau</a:t>
            </a:r>
            <a:r>
              <a:rPr lang="en-US" sz="1600" b="1" i="1" dirty="0"/>
              <a:t> Vive</a:t>
            </a:r>
            <a:endParaRPr lang="en-US" sz="1600"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sz="1600" b="1" i="1" dirty="0" err="1"/>
              <a:t>Fonte</a:t>
            </a:r>
            <a:r>
              <a:rPr lang="en-US" sz="1600" b="1" i="1" dirty="0"/>
              <a:t> de </a:t>
            </a:r>
            <a:r>
              <a:rPr lang="en-US" sz="1600" b="1" i="1" dirty="0" err="1"/>
              <a:t>Água</a:t>
            </a:r>
            <a:r>
              <a:rPr lang="en-US" sz="1600" b="1" i="1" dirty="0"/>
              <a:t> Viva</a:t>
            </a:r>
            <a:endParaRPr lang="en-US" sz="1600" dirty="0"/>
          </a:p>
          <a:p>
            <a:pPr algn="ctr"/>
            <a:r>
              <a:rPr lang="en-US" sz="1600" b="1" dirty="0">
                <a:solidFill>
                  <a:srgbClr val="C00000"/>
                </a:solidFill>
              </a:rPr>
              <a:t>‎ </a:t>
            </a:r>
            <a:r>
              <a:rPr lang="ar-SA" sz="1600" b="1" dirty="0">
                <a:solidFill>
                  <a:srgbClr val="C00000"/>
                </a:solidFill>
              </a:rPr>
              <a:t>يَنْبُوعَ الْمِيَاهِ الْحَيَّةِ،</a:t>
            </a:r>
            <a:endParaRPr lang="en-US" sz="1600"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371919"/>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9751799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副标题 3074"/>
          <p:cNvSpPr>
            <a:spLocks noGrp="1"/>
          </p:cNvSpPr>
          <p:nvPr>
            <p:ph type="subTitle" idx="1"/>
          </p:nvPr>
        </p:nvSpPr>
        <p:spPr>
          <a:xfrm>
            <a:off x="281271" y="3356992"/>
            <a:ext cx="11425331" cy="3168352"/>
          </a:xfrm>
          <a:solidFill>
            <a:srgbClr val="002060"/>
          </a:solidFill>
        </p:spPr>
        <p:txBody>
          <a:bodyPr anchor="t"/>
          <a:lstStyle/>
          <a:p>
            <a:pPr algn="l"/>
            <a:r>
              <a:rPr lang="en-US" sz="2200" b="1" baseline="30000" dirty="0">
                <a:solidFill>
                  <a:srgbClr val="FFFF00"/>
                </a:solidFill>
              </a:rPr>
              <a:t>NIV </a:t>
            </a:r>
            <a:r>
              <a:rPr lang="en-US" sz="2200" b="1" dirty="0">
                <a:solidFill>
                  <a:srgbClr val="FFFF00"/>
                </a:solidFill>
              </a:rPr>
              <a:t>But may all who seek you rejoice and be glad in you; may those who love your salvation always say, </a:t>
            </a:r>
            <a:r>
              <a:rPr lang="en-US" sz="2200" b="1" dirty="0" smtClean="0">
                <a:solidFill>
                  <a:srgbClr val="FFFF00"/>
                </a:solidFill>
              </a:rPr>
              <a:t>“The </a:t>
            </a:r>
            <a:r>
              <a:rPr lang="en-US" sz="2200" b="1" dirty="0">
                <a:solidFill>
                  <a:srgbClr val="FFFF00"/>
                </a:solidFill>
              </a:rPr>
              <a:t>LORD be exalted</a:t>
            </a:r>
            <a:r>
              <a:rPr lang="en-US" sz="2200" b="1" dirty="0" smtClean="0">
                <a:solidFill>
                  <a:srgbClr val="FFFF00"/>
                </a:solidFill>
              </a:rPr>
              <a:t>!”  </a:t>
            </a:r>
            <a:r>
              <a:rPr lang="en-US" sz="2200" dirty="0" smtClean="0">
                <a:solidFill>
                  <a:schemeClr val="bg1"/>
                </a:solidFill>
              </a:rPr>
              <a:t>/ </a:t>
            </a:r>
            <a:r>
              <a:rPr lang="en-US" sz="2200" baseline="30000" dirty="0" smtClean="0">
                <a:solidFill>
                  <a:schemeClr val="bg1"/>
                </a:solidFill>
              </a:rPr>
              <a:t>R95 </a:t>
            </a:r>
            <a:r>
              <a:rPr lang="en-US" sz="2200" dirty="0" err="1">
                <a:solidFill>
                  <a:schemeClr val="bg1"/>
                </a:solidFill>
              </a:rPr>
              <a:t>Gócense</a:t>
            </a:r>
            <a:r>
              <a:rPr lang="en-US" sz="2200" dirty="0">
                <a:solidFill>
                  <a:schemeClr val="bg1"/>
                </a:solidFill>
              </a:rPr>
              <a:t> y </a:t>
            </a:r>
            <a:r>
              <a:rPr lang="en-US" sz="2200" dirty="0" err="1">
                <a:solidFill>
                  <a:schemeClr val="bg1"/>
                </a:solidFill>
              </a:rPr>
              <a:t>alégrense</a:t>
            </a:r>
            <a:r>
              <a:rPr lang="en-US" sz="2200" dirty="0">
                <a:solidFill>
                  <a:schemeClr val="bg1"/>
                </a:solidFill>
              </a:rPr>
              <a:t> en </a:t>
            </a:r>
            <a:r>
              <a:rPr lang="en-US" sz="2200" dirty="0" err="1">
                <a:solidFill>
                  <a:schemeClr val="bg1"/>
                </a:solidFill>
              </a:rPr>
              <a:t>ti</a:t>
            </a:r>
            <a:r>
              <a:rPr lang="en-US" sz="2200" dirty="0">
                <a:solidFill>
                  <a:schemeClr val="bg1"/>
                </a:solidFill>
              </a:rPr>
              <a:t> </a:t>
            </a:r>
            <a:r>
              <a:rPr lang="en-US" sz="2200" dirty="0" err="1">
                <a:solidFill>
                  <a:schemeClr val="bg1"/>
                </a:solidFill>
              </a:rPr>
              <a:t>todos</a:t>
            </a:r>
            <a:r>
              <a:rPr lang="en-US" sz="2200" dirty="0">
                <a:solidFill>
                  <a:schemeClr val="bg1"/>
                </a:solidFill>
              </a:rPr>
              <a:t> los </a:t>
            </a:r>
            <a:r>
              <a:rPr lang="en-US" sz="2200" dirty="0" err="1">
                <a:solidFill>
                  <a:schemeClr val="bg1"/>
                </a:solidFill>
              </a:rPr>
              <a:t>que</a:t>
            </a:r>
            <a:r>
              <a:rPr lang="en-US" sz="2200" dirty="0">
                <a:solidFill>
                  <a:schemeClr val="bg1"/>
                </a:solidFill>
              </a:rPr>
              <a:t> </a:t>
            </a:r>
            <a:r>
              <a:rPr lang="en-US" sz="2200" dirty="0" err="1">
                <a:solidFill>
                  <a:schemeClr val="bg1"/>
                </a:solidFill>
              </a:rPr>
              <a:t>te</a:t>
            </a:r>
            <a:r>
              <a:rPr lang="en-US" sz="2200" dirty="0">
                <a:solidFill>
                  <a:schemeClr val="bg1"/>
                </a:solidFill>
              </a:rPr>
              <a:t> </a:t>
            </a:r>
            <a:r>
              <a:rPr lang="en-US" sz="2200" dirty="0" err="1">
                <a:solidFill>
                  <a:schemeClr val="bg1"/>
                </a:solidFill>
              </a:rPr>
              <a:t>buscan</a:t>
            </a:r>
            <a:r>
              <a:rPr lang="en-US" sz="2200" dirty="0">
                <a:solidFill>
                  <a:schemeClr val="bg1"/>
                </a:solidFill>
              </a:rPr>
              <a:t>, y </a:t>
            </a:r>
            <a:r>
              <a:rPr lang="en-US" sz="2200" dirty="0" err="1">
                <a:solidFill>
                  <a:schemeClr val="bg1"/>
                </a:solidFill>
              </a:rPr>
              <a:t>digan</a:t>
            </a:r>
            <a:r>
              <a:rPr lang="en-US" sz="2200" dirty="0">
                <a:solidFill>
                  <a:schemeClr val="bg1"/>
                </a:solidFill>
              </a:rPr>
              <a:t> </a:t>
            </a:r>
            <a:r>
              <a:rPr lang="en-US" sz="2200" dirty="0" err="1">
                <a:solidFill>
                  <a:schemeClr val="bg1"/>
                </a:solidFill>
              </a:rPr>
              <a:t>siempre</a:t>
            </a:r>
            <a:r>
              <a:rPr lang="en-US" sz="2200" dirty="0">
                <a:solidFill>
                  <a:schemeClr val="bg1"/>
                </a:solidFill>
              </a:rPr>
              <a:t> los </a:t>
            </a:r>
            <a:r>
              <a:rPr lang="en-US" sz="2200" dirty="0" err="1">
                <a:solidFill>
                  <a:schemeClr val="bg1"/>
                </a:solidFill>
              </a:rPr>
              <a:t>que</a:t>
            </a:r>
            <a:r>
              <a:rPr lang="en-US" sz="2200" dirty="0">
                <a:solidFill>
                  <a:schemeClr val="bg1"/>
                </a:solidFill>
              </a:rPr>
              <a:t> </a:t>
            </a:r>
            <a:r>
              <a:rPr lang="en-US" sz="2200" dirty="0" err="1">
                <a:solidFill>
                  <a:schemeClr val="bg1"/>
                </a:solidFill>
              </a:rPr>
              <a:t>aman</a:t>
            </a:r>
            <a:r>
              <a:rPr lang="en-US" sz="2200" dirty="0">
                <a:solidFill>
                  <a:schemeClr val="bg1"/>
                </a:solidFill>
              </a:rPr>
              <a:t> </a:t>
            </a:r>
            <a:r>
              <a:rPr lang="en-US" sz="2200" dirty="0" err="1">
                <a:solidFill>
                  <a:schemeClr val="bg1"/>
                </a:solidFill>
              </a:rPr>
              <a:t>tu</a:t>
            </a:r>
            <a:r>
              <a:rPr lang="en-US" sz="2200" dirty="0">
                <a:solidFill>
                  <a:schemeClr val="bg1"/>
                </a:solidFill>
              </a:rPr>
              <a:t> </a:t>
            </a:r>
            <a:r>
              <a:rPr lang="en-US" sz="2200" dirty="0" err="1">
                <a:solidFill>
                  <a:schemeClr val="bg1"/>
                </a:solidFill>
              </a:rPr>
              <a:t>salvación</a:t>
            </a:r>
            <a:r>
              <a:rPr lang="en-US" sz="2200" dirty="0">
                <a:solidFill>
                  <a:schemeClr val="bg1"/>
                </a:solidFill>
              </a:rPr>
              <a:t>: "¡</a:t>
            </a:r>
            <a:r>
              <a:rPr lang="en-US" sz="2200" dirty="0" err="1">
                <a:solidFill>
                  <a:schemeClr val="bg1"/>
                </a:solidFill>
              </a:rPr>
              <a:t>Jehová</a:t>
            </a:r>
            <a:r>
              <a:rPr lang="en-US" sz="2200" dirty="0">
                <a:solidFill>
                  <a:schemeClr val="bg1"/>
                </a:solidFill>
              </a:rPr>
              <a:t> sea </a:t>
            </a:r>
            <a:r>
              <a:rPr lang="en-US" sz="2200" dirty="0" err="1">
                <a:solidFill>
                  <a:schemeClr val="bg1"/>
                </a:solidFill>
              </a:rPr>
              <a:t>enaltecido</a:t>
            </a:r>
            <a:r>
              <a:rPr lang="en-US" sz="2200" dirty="0" smtClean="0">
                <a:solidFill>
                  <a:schemeClr val="bg1"/>
                </a:solidFill>
              </a:rPr>
              <a:t>!".  / </a:t>
            </a:r>
            <a:r>
              <a:rPr lang="en-US" sz="2200" baseline="30000" dirty="0" smtClean="0">
                <a:solidFill>
                  <a:schemeClr val="bg1"/>
                </a:solidFill>
              </a:rPr>
              <a:t>BFC </a:t>
            </a:r>
            <a:r>
              <a:rPr lang="en-US" sz="2200" dirty="0" err="1">
                <a:solidFill>
                  <a:schemeClr val="bg1"/>
                </a:solidFill>
              </a:rPr>
              <a:t>Mais</a:t>
            </a:r>
            <a:r>
              <a:rPr lang="en-US" sz="2200" dirty="0">
                <a:solidFill>
                  <a:schemeClr val="bg1"/>
                </a:solidFill>
              </a:rPr>
              <a:t> </a:t>
            </a:r>
            <a:r>
              <a:rPr lang="en-US" sz="2200" dirty="0" err="1">
                <a:solidFill>
                  <a:schemeClr val="bg1"/>
                </a:solidFill>
              </a:rPr>
              <a:t>que</a:t>
            </a:r>
            <a:r>
              <a:rPr lang="en-US" sz="2200" dirty="0">
                <a:solidFill>
                  <a:schemeClr val="bg1"/>
                </a:solidFill>
              </a:rPr>
              <a:t> </a:t>
            </a:r>
            <a:r>
              <a:rPr lang="en-US" sz="2200" dirty="0" err="1">
                <a:solidFill>
                  <a:schemeClr val="bg1"/>
                </a:solidFill>
              </a:rPr>
              <a:t>tous</a:t>
            </a:r>
            <a:r>
              <a:rPr lang="en-US" sz="2200" dirty="0">
                <a:solidFill>
                  <a:schemeClr val="bg1"/>
                </a:solidFill>
              </a:rPr>
              <a:t> </a:t>
            </a:r>
            <a:r>
              <a:rPr lang="en-US" sz="2200" dirty="0" err="1">
                <a:solidFill>
                  <a:schemeClr val="bg1"/>
                </a:solidFill>
              </a:rPr>
              <a:t>tes</a:t>
            </a:r>
            <a:r>
              <a:rPr lang="en-US" sz="2200" dirty="0">
                <a:solidFill>
                  <a:schemeClr val="bg1"/>
                </a:solidFill>
              </a:rPr>
              <a:t> </a:t>
            </a:r>
            <a:r>
              <a:rPr lang="en-US" sz="2200" dirty="0" err="1">
                <a:solidFill>
                  <a:schemeClr val="bg1"/>
                </a:solidFill>
              </a:rPr>
              <a:t>fidèles</a:t>
            </a:r>
            <a:r>
              <a:rPr lang="en-US" sz="2200" dirty="0">
                <a:solidFill>
                  <a:schemeClr val="bg1"/>
                </a:solidFill>
              </a:rPr>
              <a:t>, grâce à </a:t>
            </a:r>
            <a:r>
              <a:rPr lang="en-US" sz="2200" dirty="0" err="1">
                <a:solidFill>
                  <a:schemeClr val="bg1"/>
                </a:solidFill>
              </a:rPr>
              <a:t>toi</a:t>
            </a:r>
            <a:r>
              <a:rPr lang="en-US" sz="2200" dirty="0">
                <a:solidFill>
                  <a:schemeClr val="bg1"/>
                </a:solidFill>
              </a:rPr>
              <a:t>, </a:t>
            </a:r>
            <a:r>
              <a:rPr lang="en-US" sz="2200" dirty="0" err="1">
                <a:solidFill>
                  <a:schemeClr val="bg1"/>
                </a:solidFill>
              </a:rPr>
              <a:t>soient</a:t>
            </a:r>
            <a:r>
              <a:rPr lang="en-US" sz="2200" dirty="0">
                <a:solidFill>
                  <a:schemeClr val="bg1"/>
                </a:solidFill>
              </a:rPr>
              <a:t> </a:t>
            </a:r>
            <a:r>
              <a:rPr lang="en-US" sz="2200" dirty="0" err="1">
                <a:solidFill>
                  <a:schemeClr val="bg1"/>
                </a:solidFill>
              </a:rPr>
              <a:t>débordants</a:t>
            </a:r>
            <a:r>
              <a:rPr lang="en-US" sz="2200" dirty="0">
                <a:solidFill>
                  <a:schemeClr val="bg1"/>
                </a:solidFill>
              </a:rPr>
              <a:t> de joie, et </a:t>
            </a:r>
            <a:r>
              <a:rPr lang="en-US" sz="2200" dirty="0" err="1">
                <a:solidFill>
                  <a:schemeClr val="bg1"/>
                </a:solidFill>
              </a:rPr>
              <a:t>que</a:t>
            </a:r>
            <a:r>
              <a:rPr lang="en-US" sz="2200" dirty="0">
                <a:solidFill>
                  <a:schemeClr val="bg1"/>
                </a:solidFill>
              </a:rPr>
              <a:t> </a:t>
            </a:r>
            <a:r>
              <a:rPr lang="en-US" sz="2200" dirty="0" err="1">
                <a:solidFill>
                  <a:schemeClr val="bg1"/>
                </a:solidFill>
              </a:rPr>
              <a:t>tous</a:t>
            </a:r>
            <a:r>
              <a:rPr lang="en-US" sz="2200" dirty="0">
                <a:solidFill>
                  <a:schemeClr val="bg1"/>
                </a:solidFill>
              </a:rPr>
              <a:t> </a:t>
            </a:r>
            <a:r>
              <a:rPr lang="en-US" sz="2200" dirty="0" err="1">
                <a:solidFill>
                  <a:schemeClr val="bg1"/>
                </a:solidFill>
              </a:rPr>
              <a:t>ceux</a:t>
            </a:r>
            <a:r>
              <a:rPr lang="en-US" sz="2200" dirty="0">
                <a:solidFill>
                  <a:schemeClr val="bg1"/>
                </a:solidFill>
              </a:rPr>
              <a:t> qui </a:t>
            </a:r>
            <a:r>
              <a:rPr lang="en-US" sz="2200" dirty="0" err="1">
                <a:solidFill>
                  <a:schemeClr val="bg1"/>
                </a:solidFill>
              </a:rPr>
              <a:t>t'aiment</a:t>
            </a:r>
            <a:r>
              <a:rPr lang="en-US" sz="2200" dirty="0">
                <a:solidFill>
                  <a:schemeClr val="bg1"/>
                </a:solidFill>
              </a:rPr>
              <a:t>, </a:t>
            </a:r>
            <a:r>
              <a:rPr lang="en-US" sz="2200" dirty="0" err="1">
                <a:solidFill>
                  <a:schemeClr val="bg1"/>
                </a:solidFill>
              </a:rPr>
              <a:t>toi</a:t>
            </a:r>
            <a:r>
              <a:rPr lang="en-US" sz="2200" dirty="0">
                <a:solidFill>
                  <a:schemeClr val="bg1"/>
                </a:solidFill>
              </a:rPr>
              <a:t> le </a:t>
            </a:r>
            <a:r>
              <a:rPr lang="en-US" sz="2200" dirty="0" err="1">
                <a:solidFill>
                  <a:schemeClr val="bg1"/>
                </a:solidFill>
              </a:rPr>
              <a:t>Sauveur</a:t>
            </a:r>
            <a:r>
              <a:rPr lang="en-US" sz="2200" dirty="0">
                <a:solidFill>
                  <a:schemeClr val="bg1"/>
                </a:solidFill>
              </a:rPr>
              <a:t>, ne </a:t>
            </a:r>
            <a:r>
              <a:rPr lang="en-US" sz="2200" dirty="0" err="1">
                <a:solidFill>
                  <a:schemeClr val="bg1"/>
                </a:solidFill>
              </a:rPr>
              <a:t>cessent</a:t>
            </a:r>
            <a:r>
              <a:rPr lang="en-US" sz="2200" dirty="0">
                <a:solidFill>
                  <a:schemeClr val="bg1"/>
                </a:solidFill>
              </a:rPr>
              <a:t> de </a:t>
            </a:r>
            <a:r>
              <a:rPr lang="en-US" sz="2200" dirty="0" err="1">
                <a:solidFill>
                  <a:schemeClr val="bg1"/>
                </a:solidFill>
              </a:rPr>
              <a:t>proclamer</a:t>
            </a:r>
            <a:r>
              <a:rPr lang="en-US" sz="2200" dirty="0">
                <a:solidFill>
                  <a:schemeClr val="bg1"/>
                </a:solidFill>
              </a:rPr>
              <a:t>: «Le Seigneur </a:t>
            </a:r>
            <a:r>
              <a:rPr lang="en-US" sz="2200" dirty="0" err="1">
                <a:solidFill>
                  <a:schemeClr val="bg1"/>
                </a:solidFill>
              </a:rPr>
              <a:t>est</a:t>
            </a:r>
            <a:r>
              <a:rPr lang="en-US" sz="2200" dirty="0">
                <a:solidFill>
                  <a:schemeClr val="bg1"/>
                </a:solidFill>
              </a:rPr>
              <a:t> grand</a:t>
            </a:r>
            <a:r>
              <a:rPr lang="en-US" sz="2200" dirty="0" smtClean="0">
                <a:solidFill>
                  <a:schemeClr val="bg1"/>
                </a:solidFill>
              </a:rPr>
              <a:t>!»  / </a:t>
            </a:r>
            <a:r>
              <a:rPr lang="en-US" sz="2200" baseline="30000" dirty="0" smtClean="0">
                <a:solidFill>
                  <a:schemeClr val="bg1"/>
                </a:solidFill>
              </a:rPr>
              <a:t>ELB </a:t>
            </a:r>
            <a:r>
              <a:rPr lang="en-US" sz="2200" dirty="0" err="1">
                <a:solidFill>
                  <a:schemeClr val="bg1"/>
                </a:solidFill>
              </a:rPr>
              <a:t>Es</a:t>
            </a:r>
            <a:r>
              <a:rPr lang="en-US" sz="2200" dirty="0">
                <a:solidFill>
                  <a:schemeClr val="bg1"/>
                </a:solidFill>
              </a:rPr>
              <a:t> </a:t>
            </a:r>
            <a:r>
              <a:rPr lang="en-US" sz="2200" dirty="0" err="1">
                <a:solidFill>
                  <a:schemeClr val="bg1"/>
                </a:solidFill>
              </a:rPr>
              <a:t>mögen</a:t>
            </a:r>
            <a:r>
              <a:rPr lang="en-US" sz="2200" dirty="0">
                <a:solidFill>
                  <a:schemeClr val="bg1"/>
                </a:solidFill>
              </a:rPr>
              <a:t> </a:t>
            </a:r>
            <a:r>
              <a:rPr lang="en-US" sz="2200" dirty="0" err="1">
                <a:solidFill>
                  <a:schemeClr val="bg1"/>
                </a:solidFill>
              </a:rPr>
              <a:t>fröhlich</a:t>
            </a:r>
            <a:r>
              <a:rPr lang="en-US" sz="2200" dirty="0">
                <a:solidFill>
                  <a:schemeClr val="bg1"/>
                </a:solidFill>
              </a:rPr>
              <a:t> </a:t>
            </a:r>
            <a:r>
              <a:rPr lang="en-US" sz="2200" dirty="0" err="1">
                <a:solidFill>
                  <a:schemeClr val="bg1"/>
                </a:solidFill>
              </a:rPr>
              <a:t>sein</a:t>
            </a:r>
            <a:r>
              <a:rPr lang="en-US" sz="2200" dirty="0">
                <a:solidFill>
                  <a:schemeClr val="bg1"/>
                </a:solidFill>
              </a:rPr>
              <a:t> und </a:t>
            </a:r>
            <a:r>
              <a:rPr lang="en-US" sz="2200" dirty="0" err="1">
                <a:solidFill>
                  <a:schemeClr val="bg1"/>
                </a:solidFill>
              </a:rPr>
              <a:t>sich</a:t>
            </a:r>
            <a:r>
              <a:rPr lang="en-US" sz="2200" dirty="0">
                <a:solidFill>
                  <a:schemeClr val="bg1"/>
                </a:solidFill>
              </a:rPr>
              <a:t> </a:t>
            </a:r>
            <a:r>
              <a:rPr lang="en-US" sz="2200" dirty="0" err="1">
                <a:solidFill>
                  <a:schemeClr val="bg1"/>
                </a:solidFill>
              </a:rPr>
              <a:t>freuen</a:t>
            </a:r>
            <a:r>
              <a:rPr lang="en-US" sz="2200" dirty="0">
                <a:solidFill>
                  <a:schemeClr val="bg1"/>
                </a:solidFill>
              </a:rPr>
              <a:t> an </a:t>
            </a:r>
            <a:r>
              <a:rPr lang="en-US" sz="2200" dirty="0" err="1">
                <a:solidFill>
                  <a:schemeClr val="bg1"/>
                </a:solidFill>
              </a:rPr>
              <a:t>dir</a:t>
            </a:r>
            <a:r>
              <a:rPr lang="en-US" sz="2200" dirty="0">
                <a:solidFill>
                  <a:schemeClr val="bg1"/>
                </a:solidFill>
              </a:rPr>
              <a:t> </a:t>
            </a:r>
            <a:r>
              <a:rPr lang="en-US" sz="2200" dirty="0" err="1">
                <a:solidFill>
                  <a:schemeClr val="bg1"/>
                </a:solidFill>
              </a:rPr>
              <a:t>alle</a:t>
            </a:r>
            <a:r>
              <a:rPr lang="en-US" sz="2200" dirty="0">
                <a:solidFill>
                  <a:schemeClr val="bg1"/>
                </a:solidFill>
              </a:rPr>
              <a:t>, die </a:t>
            </a:r>
            <a:r>
              <a:rPr lang="en-US" sz="2200" dirty="0" err="1">
                <a:solidFill>
                  <a:schemeClr val="bg1"/>
                </a:solidFill>
              </a:rPr>
              <a:t>dich</a:t>
            </a:r>
            <a:r>
              <a:rPr lang="en-US" sz="2200" dirty="0">
                <a:solidFill>
                  <a:schemeClr val="bg1"/>
                </a:solidFill>
              </a:rPr>
              <a:t> </a:t>
            </a:r>
            <a:r>
              <a:rPr lang="en-US" sz="2200" dirty="0" err="1">
                <a:solidFill>
                  <a:schemeClr val="bg1"/>
                </a:solidFill>
              </a:rPr>
              <a:t>suchen</a:t>
            </a:r>
            <a:r>
              <a:rPr lang="en-US" sz="2200" dirty="0">
                <a:solidFill>
                  <a:schemeClr val="bg1"/>
                </a:solidFill>
              </a:rPr>
              <a:t>; </a:t>
            </a:r>
            <a:r>
              <a:rPr lang="en-US" sz="2200" dirty="0" err="1">
                <a:solidFill>
                  <a:schemeClr val="bg1"/>
                </a:solidFill>
              </a:rPr>
              <a:t>es</a:t>
            </a:r>
            <a:r>
              <a:rPr lang="en-US" sz="2200" dirty="0">
                <a:solidFill>
                  <a:schemeClr val="bg1"/>
                </a:solidFill>
              </a:rPr>
              <a:t> </a:t>
            </a:r>
            <a:r>
              <a:rPr lang="en-US" sz="2200" dirty="0" err="1">
                <a:solidFill>
                  <a:schemeClr val="bg1"/>
                </a:solidFill>
              </a:rPr>
              <a:t>mögen</a:t>
            </a:r>
            <a:r>
              <a:rPr lang="en-US" sz="2200" dirty="0">
                <a:solidFill>
                  <a:schemeClr val="bg1"/>
                </a:solidFill>
              </a:rPr>
              <a:t> stets </a:t>
            </a:r>
            <a:r>
              <a:rPr lang="en-US" sz="2200" dirty="0" err="1">
                <a:solidFill>
                  <a:schemeClr val="bg1"/>
                </a:solidFill>
              </a:rPr>
              <a:t>sagen</a:t>
            </a:r>
            <a:r>
              <a:rPr lang="en-US" sz="2200" dirty="0">
                <a:solidFill>
                  <a:schemeClr val="bg1"/>
                </a:solidFill>
              </a:rPr>
              <a:t>: «</a:t>
            </a:r>
            <a:r>
              <a:rPr lang="en-US" sz="2200" dirty="0" err="1">
                <a:solidFill>
                  <a:schemeClr val="bg1"/>
                </a:solidFill>
              </a:rPr>
              <a:t>Groß</a:t>
            </a:r>
            <a:r>
              <a:rPr lang="en-US" sz="2200" dirty="0">
                <a:solidFill>
                  <a:schemeClr val="bg1"/>
                </a:solidFill>
              </a:rPr>
              <a:t> </a:t>
            </a:r>
            <a:r>
              <a:rPr lang="en-US" sz="2200" dirty="0" err="1">
                <a:solidFill>
                  <a:schemeClr val="bg1"/>
                </a:solidFill>
              </a:rPr>
              <a:t>ist</a:t>
            </a:r>
            <a:r>
              <a:rPr lang="en-US" sz="2200" dirty="0">
                <a:solidFill>
                  <a:schemeClr val="bg1"/>
                </a:solidFill>
              </a:rPr>
              <a:t> der HERR!», die </a:t>
            </a:r>
            <a:r>
              <a:rPr lang="en-US" sz="2200" dirty="0" err="1">
                <a:solidFill>
                  <a:schemeClr val="bg1"/>
                </a:solidFill>
              </a:rPr>
              <a:t>dein</a:t>
            </a:r>
            <a:r>
              <a:rPr lang="en-US" sz="2200" dirty="0">
                <a:solidFill>
                  <a:schemeClr val="bg1"/>
                </a:solidFill>
              </a:rPr>
              <a:t> </a:t>
            </a:r>
            <a:r>
              <a:rPr lang="en-US" sz="2200" dirty="0" err="1">
                <a:solidFill>
                  <a:schemeClr val="bg1"/>
                </a:solidFill>
              </a:rPr>
              <a:t>Heil</a:t>
            </a:r>
            <a:r>
              <a:rPr lang="en-US" sz="2200" dirty="0">
                <a:solidFill>
                  <a:schemeClr val="bg1"/>
                </a:solidFill>
              </a:rPr>
              <a:t> </a:t>
            </a:r>
            <a:r>
              <a:rPr lang="en-US" sz="2200" dirty="0" err="1">
                <a:solidFill>
                  <a:schemeClr val="bg1"/>
                </a:solidFill>
              </a:rPr>
              <a:t>lieben</a:t>
            </a:r>
            <a:r>
              <a:rPr lang="en-US" sz="2200" dirty="0" smtClean="0">
                <a:solidFill>
                  <a:schemeClr val="bg1"/>
                </a:solidFill>
              </a:rPr>
              <a:t>.  / </a:t>
            </a:r>
            <a:r>
              <a:rPr lang="en-US" sz="2200" b="1" baseline="30000" dirty="0" smtClean="0">
                <a:solidFill>
                  <a:schemeClr val="bg1"/>
                </a:solidFill>
              </a:rPr>
              <a:t>KOR </a:t>
            </a:r>
            <a:r>
              <a:rPr lang="ko-KR" altLang="en-US" sz="2200" b="1" dirty="0">
                <a:solidFill>
                  <a:schemeClr val="bg1"/>
                </a:solidFill>
              </a:rPr>
              <a:t>무릇 주를 찾는 자는 다 주로 즐거워하고 기뻐하게 하시며 주의 구원을 사랑하는 자는 항상 말하기를 여호와는 광대하시다 하게 하소서</a:t>
            </a:r>
            <a:r>
              <a:rPr lang="en-US" sz="2200" b="1" dirty="0" smtClean="0">
                <a:solidFill>
                  <a:schemeClr val="bg1"/>
                </a:solidFill>
              </a:rPr>
              <a:t>.  / </a:t>
            </a:r>
            <a:r>
              <a:rPr lang="en-US" altLang="zh-TW" sz="2200" b="1" baseline="30000" dirty="0" smtClean="0">
                <a:solidFill>
                  <a:schemeClr val="bg1"/>
                </a:solidFill>
              </a:rPr>
              <a:t>CUV </a:t>
            </a:r>
            <a:r>
              <a:rPr lang="zh-TW" altLang="en-US" sz="2200" b="1" dirty="0">
                <a:solidFill>
                  <a:schemeClr val="bg1"/>
                </a:solidFill>
              </a:rPr>
              <a:t>願一切尋求你</a:t>
            </a:r>
            <a:r>
              <a:rPr lang="zh-TW" altLang="en-US" sz="2200" b="1" dirty="0" smtClean="0">
                <a:solidFill>
                  <a:schemeClr val="bg1"/>
                </a:solidFill>
              </a:rPr>
              <a:t>的</a:t>
            </a:r>
            <a:r>
              <a:rPr lang="en-US" altLang="zh-TW" sz="2200" b="1" dirty="0" smtClean="0">
                <a:solidFill>
                  <a:schemeClr val="bg1"/>
                </a:solidFill>
              </a:rPr>
              <a:t>,</a:t>
            </a:r>
            <a:r>
              <a:rPr lang="zh-TW" altLang="en-US" sz="2200" b="1" dirty="0" smtClean="0">
                <a:solidFill>
                  <a:schemeClr val="bg1"/>
                </a:solidFill>
              </a:rPr>
              <a:t>因</a:t>
            </a:r>
            <a:r>
              <a:rPr lang="zh-TW" altLang="en-US" sz="2200" b="1" dirty="0">
                <a:solidFill>
                  <a:schemeClr val="bg1"/>
                </a:solidFill>
              </a:rPr>
              <a:t>你高興歡喜．願那些喜愛你救恩</a:t>
            </a:r>
            <a:r>
              <a:rPr lang="zh-TW" altLang="en-US" sz="2200" b="1" dirty="0" smtClean="0">
                <a:solidFill>
                  <a:schemeClr val="bg1"/>
                </a:solidFill>
              </a:rPr>
              <a:t>的</a:t>
            </a:r>
            <a:r>
              <a:rPr lang="en-US" altLang="zh-TW" sz="2200" b="1" dirty="0" smtClean="0">
                <a:solidFill>
                  <a:schemeClr val="bg1"/>
                </a:solidFill>
              </a:rPr>
              <a:t>,</a:t>
            </a:r>
            <a:r>
              <a:rPr lang="zh-TW" altLang="en-US" sz="2200" b="1" dirty="0" smtClean="0">
                <a:solidFill>
                  <a:schemeClr val="bg1"/>
                </a:solidFill>
              </a:rPr>
              <a:t>常說</a:t>
            </a:r>
            <a:r>
              <a:rPr lang="en-US" altLang="zh-TW" sz="2200" b="1" dirty="0" smtClean="0">
                <a:solidFill>
                  <a:schemeClr val="bg1"/>
                </a:solidFill>
              </a:rPr>
              <a:t>,</a:t>
            </a:r>
            <a:r>
              <a:rPr lang="zh-TW" altLang="en-US" sz="2200" b="1" dirty="0" smtClean="0">
                <a:solidFill>
                  <a:schemeClr val="bg1"/>
                </a:solidFill>
              </a:rPr>
              <a:t>當</a:t>
            </a:r>
            <a:r>
              <a:rPr lang="zh-TW" altLang="en-US" sz="2200" b="1" dirty="0">
                <a:solidFill>
                  <a:schemeClr val="bg1"/>
                </a:solidFill>
              </a:rPr>
              <a:t>尊耶和華為大。</a:t>
            </a:r>
            <a:endParaRPr lang="en-US" sz="2200" b="1" dirty="0">
              <a:solidFill>
                <a:schemeClr val="bg1"/>
              </a:solidFill>
            </a:endParaRPr>
          </a:p>
        </p:txBody>
      </p:sp>
      <p:sp>
        <p:nvSpPr>
          <p:cNvPr id="27650" name="文本框 1"/>
          <p:cNvSpPr txBox="1"/>
          <p:nvPr/>
        </p:nvSpPr>
        <p:spPr>
          <a:xfrm>
            <a:off x="285252" y="47591"/>
            <a:ext cx="3648919" cy="584775"/>
          </a:xfrm>
          <a:prstGeom prst="rect">
            <a:avLst/>
          </a:prstGeom>
          <a:solidFill>
            <a:srgbClr val="002060"/>
          </a:solidFill>
          <a:ln w="9525">
            <a:noFill/>
          </a:ln>
        </p:spPr>
        <p:txBody>
          <a:bodyPr wrap="square" anchor="t">
            <a:spAutoFit/>
          </a:bodyPr>
          <a:lstStyle/>
          <a:p>
            <a:pPr algn="ctr"/>
            <a:r>
              <a:rPr lang="en-US" altLang="zh-CN" sz="3200" b="1" dirty="0" smtClean="0">
                <a:solidFill>
                  <a:srgbClr val="FFFF00"/>
                </a:solidFill>
                <a:latin typeface="Arial" panose="020B0604020202020204" pitchFamily="34" charset="0"/>
                <a:ea typeface="宋体" panose="02010600030101010101" pitchFamily="2" charset="-122"/>
                <a:sym typeface="宋体" panose="02010600030101010101" pitchFamily="2" charset="-122"/>
              </a:rPr>
              <a:t>Psalm 40:16[17]</a:t>
            </a:r>
            <a:endParaRPr lang="zh-CN" altLang="en-US" sz="3200" b="1" dirty="0">
              <a:solidFill>
                <a:srgbClr val="FFFF00"/>
              </a:solidFill>
              <a:latin typeface="Arial" panose="020B0604020202020204" pitchFamily="34" charset="0"/>
              <a:ea typeface="宋体" panose="02010600030101010101" pitchFamily="2" charset="-122"/>
              <a:sym typeface="宋体" panose="02010600030101010101" pitchFamily="2" charset="-122"/>
            </a:endParaRPr>
          </a:p>
        </p:txBody>
      </p:sp>
      <p:sp>
        <p:nvSpPr>
          <p:cNvPr id="27652" name="文本框 3"/>
          <p:cNvSpPr txBox="1"/>
          <p:nvPr/>
        </p:nvSpPr>
        <p:spPr>
          <a:xfrm>
            <a:off x="245088" y="1484221"/>
            <a:ext cx="10320593" cy="400110"/>
          </a:xfrm>
          <a:prstGeom prst="rect">
            <a:avLst/>
          </a:prstGeom>
          <a:noFill/>
          <a:ln w="9525">
            <a:noFill/>
          </a:ln>
        </p:spPr>
        <p:txBody>
          <a:bodyPr wrap="square" anchor="t">
            <a:spAutoFit/>
          </a:bodyPr>
          <a:lstStyle/>
          <a:p>
            <a:r>
              <a:rPr lang="en-US" sz="2000" dirty="0" smtClean="0"/>
              <a:t>May they say       </a:t>
            </a:r>
            <a:r>
              <a:rPr lang="en-US" sz="2000" dirty="0"/>
              <a:t>who seek </a:t>
            </a:r>
            <a:r>
              <a:rPr lang="en-US" sz="2000" dirty="0" smtClean="0"/>
              <a:t>you          all          in you    may they be glad  may they rejoice</a:t>
            </a:r>
            <a:endParaRPr lang="en-US" sz="2000" dirty="0"/>
          </a:p>
        </p:txBody>
      </p:sp>
      <p:sp>
        <p:nvSpPr>
          <p:cNvPr id="27666" name="文本框 19"/>
          <p:cNvSpPr txBox="1"/>
          <p:nvPr/>
        </p:nvSpPr>
        <p:spPr>
          <a:xfrm>
            <a:off x="314580" y="2731379"/>
            <a:ext cx="9126880" cy="400110"/>
          </a:xfrm>
          <a:prstGeom prst="rect">
            <a:avLst/>
          </a:prstGeom>
          <a:noFill/>
          <a:ln w="9525">
            <a:noFill/>
          </a:ln>
        </p:spPr>
        <p:txBody>
          <a:bodyPr wrap="square" anchor="t">
            <a:spAutoFit/>
          </a:bodyPr>
          <a:lstStyle/>
          <a:p>
            <a:r>
              <a:rPr lang="en-US" sz="2000" dirty="0" smtClean="0"/>
              <a:t>   your </a:t>
            </a:r>
            <a:r>
              <a:rPr lang="en-US" sz="2000" dirty="0"/>
              <a:t>salvation </a:t>
            </a:r>
            <a:r>
              <a:rPr lang="en-US" sz="2000" dirty="0" smtClean="0"/>
              <a:t>      those </a:t>
            </a:r>
            <a:r>
              <a:rPr lang="en-US" sz="2000" dirty="0"/>
              <a:t>who love </a:t>
            </a:r>
            <a:r>
              <a:rPr lang="en-US" sz="2000" dirty="0" smtClean="0"/>
              <a:t>      LORD            be exalted          always</a:t>
            </a:r>
            <a:endParaRPr lang="zh-CN" altLang="en-US" sz="2000" b="1" dirty="0"/>
          </a:p>
        </p:txBody>
      </p:sp>
      <p:pic>
        <p:nvPicPr>
          <p:cNvPr id="2" name="图片 1"/>
          <p:cNvPicPr>
            <a:picLocks noChangeAspect="1"/>
          </p:cNvPicPr>
          <p:nvPr/>
        </p:nvPicPr>
        <p:blipFill>
          <a:blip r:embed="rId2"/>
          <a:srcRect r="82066"/>
          <a:stretch>
            <a:fillRect/>
          </a:stretch>
        </p:blipFill>
        <p:spPr>
          <a:xfrm>
            <a:off x="285253" y="800325"/>
            <a:ext cx="1774998" cy="683895"/>
          </a:xfrm>
          <a:prstGeom prst="rect">
            <a:avLst/>
          </a:prstGeom>
        </p:spPr>
      </p:pic>
      <p:pic>
        <p:nvPicPr>
          <p:cNvPr id="3" name="图片 2"/>
          <p:cNvPicPr>
            <a:picLocks noChangeAspect="1"/>
          </p:cNvPicPr>
          <p:nvPr/>
        </p:nvPicPr>
        <p:blipFill>
          <a:blip r:embed="rId2"/>
          <a:srcRect l="18815" r="49474"/>
          <a:stretch>
            <a:fillRect/>
          </a:stretch>
        </p:blipFill>
        <p:spPr>
          <a:xfrm>
            <a:off x="2082327" y="800326"/>
            <a:ext cx="3138622" cy="683895"/>
          </a:xfrm>
          <a:prstGeom prst="rect">
            <a:avLst/>
          </a:prstGeom>
        </p:spPr>
      </p:pic>
      <p:pic>
        <p:nvPicPr>
          <p:cNvPr id="4" name="图片 3"/>
          <p:cNvPicPr>
            <a:picLocks noChangeAspect="1"/>
          </p:cNvPicPr>
          <p:nvPr/>
        </p:nvPicPr>
        <p:blipFill>
          <a:blip r:embed="rId2"/>
          <a:srcRect l="51980" r="38801"/>
          <a:stretch>
            <a:fillRect/>
          </a:stretch>
        </p:blipFill>
        <p:spPr>
          <a:xfrm>
            <a:off x="5441802" y="796023"/>
            <a:ext cx="912469" cy="683895"/>
          </a:xfrm>
          <a:prstGeom prst="rect">
            <a:avLst/>
          </a:prstGeom>
        </p:spPr>
      </p:pic>
      <p:pic>
        <p:nvPicPr>
          <p:cNvPr id="5" name="图片 4"/>
          <p:cNvPicPr>
            <a:picLocks noChangeAspect="1"/>
          </p:cNvPicPr>
          <p:nvPr/>
        </p:nvPicPr>
        <p:blipFill>
          <a:blip r:embed="rId2"/>
          <a:srcRect l="63038" r="16497"/>
          <a:stretch>
            <a:fillRect/>
          </a:stretch>
        </p:blipFill>
        <p:spPr>
          <a:xfrm>
            <a:off x="6493089" y="807312"/>
            <a:ext cx="2025546" cy="683895"/>
          </a:xfrm>
          <a:prstGeom prst="rect">
            <a:avLst/>
          </a:prstGeom>
        </p:spPr>
      </p:pic>
      <p:pic>
        <p:nvPicPr>
          <p:cNvPr id="6" name="图片 5"/>
          <p:cNvPicPr>
            <a:picLocks noChangeAspect="1"/>
          </p:cNvPicPr>
          <p:nvPr/>
        </p:nvPicPr>
        <p:blipFill>
          <a:blip r:embed="rId2"/>
          <a:srcRect l="83204"/>
          <a:stretch>
            <a:fillRect/>
          </a:stretch>
        </p:blipFill>
        <p:spPr>
          <a:xfrm>
            <a:off x="8434837" y="807312"/>
            <a:ext cx="1662420" cy="683895"/>
          </a:xfrm>
          <a:prstGeom prst="rect">
            <a:avLst/>
          </a:prstGeom>
        </p:spPr>
      </p:pic>
      <p:pic>
        <p:nvPicPr>
          <p:cNvPr id="7" name="图片 6"/>
          <p:cNvPicPr>
            <a:picLocks noChangeAspect="1"/>
          </p:cNvPicPr>
          <p:nvPr/>
        </p:nvPicPr>
        <p:blipFill>
          <a:blip r:embed="rId3"/>
          <a:srcRect l="46344" r="37667"/>
          <a:stretch>
            <a:fillRect/>
          </a:stretch>
        </p:blipFill>
        <p:spPr>
          <a:xfrm>
            <a:off x="4532365" y="2047482"/>
            <a:ext cx="1377168" cy="683895"/>
          </a:xfrm>
          <a:prstGeom prst="rect">
            <a:avLst/>
          </a:prstGeom>
        </p:spPr>
      </p:pic>
      <p:pic>
        <p:nvPicPr>
          <p:cNvPr id="8" name="图片 7"/>
          <p:cNvPicPr>
            <a:picLocks noChangeAspect="1"/>
          </p:cNvPicPr>
          <p:nvPr/>
        </p:nvPicPr>
        <p:blipFill>
          <a:blip r:embed="rId3"/>
          <a:srcRect l="27172" r="55503"/>
          <a:stretch>
            <a:fillRect/>
          </a:stretch>
        </p:blipFill>
        <p:spPr>
          <a:xfrm>
            <a:off x="2838981" y="2047483"/>
            <a:ext cx="1492285" cy="683895"/>
          </a:xfrm>
          <a:prstGeom prst="rect">
            <a:avLst/>
          </a:prstGeom>
        </p:spPr>
      </p:pic>
      <p:pic>
        <p:nvPicPr>
          <p:cNvPr id="9" name="图片 8"/>
          <p:cNvPicPr>
            <a:picLocks noChangeAspect="1"/>
          </p:cNvPicPr>
          <p:nvPr/>
        </p:nvPicPr>
        <p:blipFill>
          <a:blip r:embed="rId3"/>
          <a:srcRect r="74440"/>
          <a:stretch>
            <a:fillRect/>
          </a:stretch>
        </p:blipFill>
        <p:spPr>
          <a:xfrm>
            <a:off x="314580" y="2047484"/>
            <a:ext cx="2201607" cy="683895"/>
          </a:xfrm>
          <a:prstGeom prst="rect">
            <a:avLst/>
          </a:prstGeom>
        </p:spPr>
      </p:pic>
      <p:pic>
        <p:nvPicPr>
          <p:cNvPr id="10" name="图片 9"/>
          <p:cNvPicPr>
            <a:picLocks noChangeAspect="1"/>
          </p:cNvPicPr>
          <p:nvPr/>
        </p:nvPicPr>
        <p:blipFill>
          <a:blip r:embed="rId3"/>
          <a:srcRect l="63276" r="20951"/>
          <a:stretch>
            <a:fillRect/>
          </a:stretch>
        </p:blipFill>
        <p:spPr>
          <a:xfrm>
            <a:off x="6183220" y="2047481"/>
            <a:ext cx="1358546" cy="683895"/>
          </a:xfrm>
          <a:prstGeom prst="rect">
            <a:avLst/>
          </a:prstGeom>
        </p:spPr>
      </p:pic>
      <p:pic>
        <p:nvPicPr>
          <p:cNvPr id="11" name="图片 10"/>
          <p:cNvPicPr>
            <a:picLocks noChangeAspect="1"/>
          </p:cNvPicPr>
          <p:nvPr/>
        </p:nvPicPr>
        <p:blipFill>
          <a:blip r:embed="rId3"/>
          <a:srcRect l="81781"/>
          <a:stretch>
            <a:fillRect/>
          </a:stretch>
        </p:blipFill>
        <p:spPr>
          <a:xfrm>
            <a:off x="7872149" y="2047484"/>
            <a:ext cx="1569311" cy="683895"/>
          </a:xfrm>
          <a:prstGeom prst="rect">
            <a:avLst/>
          </a:prstGeom>
        </p:spPr>
      </p:pic>
    </p:spTree>
    <p:extLst>
      <p:ext uri="{BB962C8B-B14F-4D97-AF65-F5344CB8AC3E}">
        <p14:creationId xmlns:p14="http://schemas.microsoft.com/office/powerpoint/2010/main" val="193907245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文本框 1"/>
          <p:cNvSpPr txBox="1"/>
          <p:nvPr/>
        </p:nvSpPr>
        <p:spPr>
          <a:xfrm>
            <a:off x="261764" y="111445"/>
            <a:ext cx="3385785" cy="553998"/>
          </a:xfrm>
          <a:prstGeom prst="rect">
            <a:avLst/>
          </a:prstGeom>
          <a:solidFill>
            <a:srgbClr val="002060"/>
          </a:solidFill>
          <a:ln w="9525">
            <a:noFill/>
          </a:ln>
        </p:spPr>
        <p:txBody>
          <a:bodyPr wrap="square" anchor="t">
            <a:spAutoFit/>
          </a:bodyPr>
          <a:lstStyle/>
          <a:p>
            <a:pPr algn="ctr"/>
            <a:r>
              <a:rPr lang="en-US" altLang="zh-CN" sz="3000" b="1" dirty="0" smtClean="0">
                <a:solidFill>
                  <a:srgbClr val="FFFF00"/>
                </a:solidFill>
                <a:latin typeface="Arial" panose="020B0604020202020204" pitchFamily="34" charset="0"/>
                <a:ea typeface="宋体" panose="02010600030101010101" pitchFamily="2" charset="-122"/>
                <a:sym typeface="宋体" panose="02010600030101010101" pitchFamily="2" charset="-122"/>
              </a:rPr>
              <a:t>Psalm 40:16[17]</a:t>
            </a:r>
            <a:endParaRPr lang="zh-CN" altLang="en-US" sz="3000" b="1" dirty="0">
              <a:solidFill>
                <a:srgbClr val="FFFF00"/>
              </a:solidFill>
              <a:latin typeface="Arial" panose="020B0604020202020204" pitchFamily="34" charset="0"/>
              <a:ea typeface="宋体" panose="02010600030101010101" pitchFamily="2" charset="-122"/>
              <a:sym typeface="宋体" panose="02010600030101010101" pitchFamily="2" charset="-122"/>
            </a:endParaRPr>
          </a:p>
        </p:txBody>
      </p:sp>
      <p:pic>
        <p:nvPicPr>
          <p:cNvPr id="2" name="图片 1"/>
          <p:cNvPicPr>
            <a:picLocks noChangeAspect="1"/>
          </p:cNvPicPr>
          <p:nvPr/>
        </p:nvPicPr>
        <p:blipFill>
          <a:blip r:embed="rId2"/>
          <a:srcRect l="17564"/>
          <a:stretch>
            <a:fillRect/>
          </a:stretch>
        </p:blipFill>
        <p:spPr>
          <a:xfrm>
            <a:off x="1371360" y="770255"/>
            <a:ext cx="8514918" cy="756285"/>
          </a:xfrm>
          <a:prstGeom prst="rect">
            <a:avLst/>
          </a:prstGeom>
        </p:spPr>
      </p:pic>
      <p:pic>
        <p:nvPicPr>
          <p:cNvPr id="3" name="图片 2"/>
          <p:cNvPicPr>
            <a:picLocks noChangeAspect="1"/>
          </p:cNvPicPr>
          <p:nvPr/>
        </p:nvPicPr>
        <p:blipFill>
          <a:blip r:embed="rId3"/>
          <a:stretch>
            <a:fillRect/>
          </a:stretch>
        </p:blipFill>
        <p:spPr>
          <a:xfrm>
            <a:off x="1485900" y="1628800"/>
            <a:ext cx="8067813" cy="647700"/>
          </a:xfrm>
          <a:prstGeom prst="rect">
            <a:avLst/>
          </a:prstGeom>
        </p:spPr>
      </p:pic>
      <p:pic>
        <p:nvPicPr>
          <p:cNvPr id="5" name="图片 4"/>
          <p:cNvPicPr>
            <a:picLocks noChangeAspect="1"/>
          </p:cNvPicPr>
          <p:nvPr/>
        </p:nvPicPr>
        <p:blipFill>
          <a:blip r:embed="rId4"/>
          <a:srcRect l="12452"/>
          <a:stretch>
            <a:fillRect/>
          </a:stretch>
        </p:blipFill>
        <p:spPr>
          <a:xfrm>
            <a:off x="1839035" y="2420888"/>
            <a:ext cx="7361542" cy="755650"/>
          </a:xfrm>
          <a:prstGeom prst="rect">
            <a:avLst/>
          </a:prstGeom>
        </p:spPr>
      </p:pic>
      <p:pic>
        <p:nvPicPr>
          <p:cNvPr id="9" name="图片 8"/>
          <p:cNvPicPr>
            <a:picLocks noChangeAspect="1"/>
          </p:cNvPicPr>
          <p:nvPr/>
        </p:nvPicPr>
        <p:blipFill>
          <a:blip r:embed="rId5"/>
          <a:stretch>
            <a:fillRect/>
          </a:stretch>
        </p:blipFill>
        <p:spPr>
          <a:xfrm>
            <a:off x="274299" y="914397"/>
            <a:ext cx="1004834" cy="468000"/>
          </a:xfrm>
          <a:prstGeom prst="rect">
            <a:avLst/>
          </a:prstGeom>
        </p:spPr>
      </p:pic>
      <p:pic>
        <p:nvPicPr>
          <p:cNvPr id="10" name="图片 9"/>
          <p:cNvPicPr>
            <a:picLocks noChangeAspect="1"/>
          </p:cNvPicPr>
          <p:nvPr/>
        </p:nvPicPr>
        <p:blipFill>
          <a:blip r:embed="rId5"/>
          <a:stretch>
            <a:fillRect/>
          </a:stretch>
        </p:blipFill>
        <p:spPr>
          <a:xfrm>
            <a:off x="9867497" y="914397"/>
            <a:ext cx="1004834" cy="468000"/>
          </a:xfrm>
          <a:prstGeom prst="rect">
            <a:avLst/>
          </a:prstGeom>
        </p:spPr>
      </p:pic>
      <p:pic>
        <p:nvPicPr>
          <p:cNvPr id="12" name="图片 8"/>
          <p:cNvPicPr>
            <a:picLocks noChangeAspect="1"/>
          </p:cNvPicPr>
          <p:nvPr/>
        </p:nvPicPr>
        <p:blipFill>
          <a:blip r:embed="rId5"/>
          <a:stretch>
            <a:fillRect/>
          </a:stretch>
        </p:blipFill>
        <p:spPr>
          <a:xfrm>
            <a:off x="776716" y="2564713"/>
            <a:ext cx="1004834" cy="468000"/>
          </a:xfrm>
          <a:prstGeom prst="rect">
            <a:avLst/>
          </a:prstGeom>
        </p:spPr>
      </p:pic>
      <p:pic>
        <p:nvPicPr>
          <p:cNvPr id="13" name="图片 8"/>
          <p:cNvPicPr>
            <a:picLocks noChangeAspect="1"/>
          </p:cNvPicPr>
          <p:nvPr/>
        </p:nvPicPr>
        <p:blipFill>
          <a:blip r:embed="rId5"/>
          <a:stretch>
            <a:fillRect/>
          </a:stretch>
        </p:blipFill>
        <p:spPr>
          <a:xfrm>
            <a:off x="9554959" y="2552932"/>
            <a:ext cx="1004834" cy="468000"/>
          </a:xfrm>
          <a:prstGeom prst="rect">
            <a:avLst/>
          </a:prstGeom>
        </p:spPr>
      </p:pic>
      <p:sp>
        <p:nvSpPr>
          <p:cNvPr id="6" name="Rectangle 5"/>
          <p:cNvSpPr/>
          <p:nvPr/>
        </p:nvSpPr>
        <p:spPr>
          <a:xfrm>
            <a:off x="477788" y="3717032"/>
            <a:ext cx="10801199" cy="1969770"/>
          </a:xfrm>
          <a:prstGeom prst="rect">
            <a:avLst/>
          </a:prstGeom>
          <a:solidFill>
            <a:srgbClr val="002060"/>
          </a:solidFill>
        </p:spPr>
        <p:txBody>
          <a:bodyPr wrap="square">
            <a:spAutoFit/>
          </a:bodyPr>
          <a:lstStyle/>
          <a:p>
            <a:pPr algn="ctr"/>
            <a:r>
              <a:rPr lang="en-US" sz="3400" dirty="0" smtClean="0">
                <a:solidFill>
                  <a:schemeClr val="bg1"/>
                </a:solidFill>
              </a:rPr>
              <a:t>////   </a:t>
            </a:r>
            <a:r>
              <a:rPr lang="en-US" sz="3400" dirty="0" err="1" smtClean="0">
                <a:solidFill>
                  <a:schemeClr val="bg1"/>
                </a:solidFill>
              </a:rPr>
              <a:t>Yasisu</a:t>
            </a:r>
            <a:r>
              <a:rPr lang="en-US" sz="3400" dirty="0" smtClean="0">
                <a:solidFill>
                  <a:schemeClr val="bg1"/>
                </a:solidFill>
              </a:rPr>
              <a:t> </a:t>
            </a:r>
            <a:r>
              <a:rPr lang="en-US" sz="3400" dirty="0" err="1" smtClean="0">
                <a:solidFill>
                  <a:schemeClr val="bg1"/>
                </a:solidFill>
              </a:rPr>
              <a:t>ve-yismekhu</a:t>
            </a:r>
            <a:r>
              <a:rPr lang="en-US" sz="3400" dirty="0" smtClean="0">
                <a:solidFill>
                  <a:schemeClr val="bg1"/>
                </a:solidFill>
              </a:rPr>
              <a:t> </a:t>
            </a:r>
            <a:r>
              <a:rPr lang="en-US" sz="3400" dirty="0" err="1" smtClean="0">
                <a:solidFill>
                  <a:schemeClr val="bg1"/>
                </a:solidFill>
              </a:rPr>
              <a:t>bekha</a:t>
            </a:r>
            <a:r>
              <a:rPr lang="en-US" sz="3400" dirty="0" smtClean="0">
                <a:solidFill>
                  <a:schemeClr val="bg1"/>
                </a:solidFill>
              </a:rPr>
              <a:t> </a:t>
            </a:r>
            <a:r>
              <a:rPr lang="en-US" sz="3400" dirty="0" err="1" smtClean="0">
                <a:solidFill>
                  <a:schemeClr val="bg1"/>
                </a:solidFill>
              </a:rPr>
              <a:t>kol</a:t>
            </a:r>
            <a:r>
              <a:rPr lang="en-US" sz="3400" dirty="0" smtClean="0">
                <a:solidFill>
                  <a:schemeClr val="bg1"/>
                </a:solidFill>
              </a:rPr>
              <a:t> </a:t>
            </a:r>
            <a:r>
              <a:rPr lang="en-US" sz="3400" dirty="0" err="1" smtClean="0">
                <a:solidFill>
                  <a:schemeClr val="bg1"/>
                </a:solidFill>
              </a:rPr>
              <a:t>mevakshekha</a:t>
            </a:r>
            <a:r>
              <a:rPr lang="en-US" sz="3400" dirty="0" smtClean="0">
                <a:solidFill>
                  <a:schemeClr val="bg1"/>
                </a:solidFill>
              </a:rPr>
              <a:t>  ////</a:t>
            </a:r>
            <a:endParaRPr lang="en-US" sz="1000" dirty="0" smtClean="0">
              <a:solidFill>
                <a:schemeClr val="bg1"/>
              </a:solidFill>
            </a:endParaRPr>
          </a:p>
          <a:p>
            <a:pPr algn="ctr"/>
            <a:endParaRPr lang="en-US" sz="1000" dirty="0" smtClean="0">
              <a:solidFill>
                <a:schemeClr val="bg1"/>
              </a:solidFill>
            </a:endParaRPr>
          </a:p>
          <a:p>
            <a:pPr algn="ctr"/>
            <a:r>
              <a:rPr lang="en-US" sz="3400" dirty="0" err="1" smtClean="0">
                <a:solidFill>
                  <a:schemeClr val="bg1"/>
                </a:solidFill>
              </a:rPr>
              <a:t>Yomru</a:t>
            </a:r>
            <a:r>
              <a:rPr lang="en-US" sz="3400" dirty="0" smtClean="0">
                <a:solidFill>
                  <a:schemeClr val="bg1"/>
                </a:solidFill>
              </a:rPr>
              <a:t> </a:t>
            </a:r>
            <a:r>
              <a:rPr lang="en-US" sz="3400" dirty="0" err="1" smtClean="0">
                <a:solidFill>
                  <a:schemeClr val="bg1"/>
                </a:solidFill>
              </a:rPr>
              <a:t>tamid</a:t>
            </a:r>
            <a:r>
              <a:rPr lang="en-US" sz="3400" dirty="0" smtClean="0">
                <a:solidFill>
                  <a:schemeClr val="bg1"/>
                </a:solidFill>
              </a:rPr>
              <a:t> </a:t>
            </a:r>
            <a:r>
              <a:rPr lang="en-US" sz="3400" dirty="0" err="1" smtClean="0">
                <a:solidFill>
                  <a:schemeClr val="bg1"/>
                </a:solidFill>
              </a:rPr>
              <a:t>Yomru</a:t>
            </a:r>
            <a:r>
              <a:rPr lang="en-US" sz="3400" dirty="0" smtClean="0">
                <a:solidFill>
                  <a:schemeClr val="bg1"/>
                </a:solidFill>
              </a:rPr>
              <a:t> </a:t>
            </a:r>
            <a:r>
              <a:rPr lang="en-US" sz="3400" dirty="0" err="1" smtClean="0">
                <a:solidFill>
                  <a:schemeClr val="bg1"/>
                </a:solidFill>
              </a:rPr>
              <a:t>tamid</a:t>
            </a:r>
            <a:endParaRPr lang="en-US" sz="1000" dirty="0" smtClean="0">
              <a:solidFill>
                <a:schemeClr val="bg1"/>
              </a:solidFill>
            </a:endParaRPr>
          </a:p>
          <a:p>
            <a:pPr algn="ctr"/>
            <a:endParaRPr lang="en-US" sz="1000" dirty="0">
              <a:solidFill>
                <a:schemeClr val="bg1"/>
              </a:solidFill>
            </a:endParaRPr>
          </a:p>
          <a:p>
            <a:pPr algn="ctr"/>
            <a:r>
              <a:rPr lang="en-US" sz="3400" dirty="0" smtClean="0">
                <a:solidFill>
                  <a:schemeClr val="bg1"/>
                </a:solidFill>
              </a:rPr>
              <a:t>////   </a:t>
            </a:r>
            <a:r>
              <a:rPr lang="en-US" sz="3400" dirty="0" err="1" smtClean="0">
                <a:solidFill>
                  <a:schemeClr val="bg1"/>
                </a:solidFill>
              </a:rPr>
              <a:t>Yigdal</a:t>
            </a:r>
            <a:r>
              <a:rPr lang="en-US" sz="3400" dirty="0" smtClean="0">
                <a:solidFill>
                  <a:schemeClr val="bg1"/>
                </a:solidFill>
              </a:rPr>
              <a:t> </a:t>
            </a:r>
            <a:r>
              <a:rPr lang="en-US" sz="3400" dirty="0" err="1" smtClean="0">
                <a:solidFill>
                  <a:schemeClr val="bg1"/>
                </a:solidFill>
              </a:rPr>
              <a:t>Adonay</a:t>
            </a:r>
            <a:r>
              <a:rPr lang="en-US" sz="3400" dirty="0" smtClean="0">
                <a:solidFill>
                  <a:schemeClr val="bg1"/>
                </a:solidFill>
              </a:rPr>
              <a:t> </a:t>
            </a:r>
            <a:r>
              <a:rPr lang="en-US" sz="3400" dirty="0" err="1" smtClean="0">
                <a:solidFill>
                  <a:schemeClr val="bg1"/>
                </a:solidFill>
              </a:rPr>
              <a:t>ohavey</a:t>
            </a:r>
            <a:r>
              <a:rPr lang="en-US" sz="3400" dirty="0" smtClean="0">
                <a:solidFill>
                  <a:schemeClr val="bg1"/>
                </a:solidFill>
              </a:rPr>
              <a:t> </a:t>
            </a:r>
            <a:r>
              <a:rPr lang="en-US" sz="3400" dirty="0" err="1" smtClean="0">
                <a:solidFill>
                  <a:schemeClr val="bg1"/>
                </a:solidFill>
              </a:rPr>
              <a:t>teshuatekha</a:t>
            </a:r>
            <a:r>
              <a:rPr lang="en-US" sz="3400" dirty="0" smtClean="0">
                <a:solidFill>
                  <a:schemeClr val="bg1"/>
                </a:solidFill>
              </a:rPr>
              <a:t>  ////</a:t>
            </a:r>
          </a:p>
        </p:txBody>
      </p:sp>
    </p:spTree>
    <p:extLst>
      <p:ext uri="{BB962C8B-B14F-4D97-AF65-F5344CB8AC3E}">
        <p14:creationId xmlns:p14="http://schemas.microsoft.com/office/powerpoint/2010/main" val="99207669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4088" y="2780928"/>
            <a:ext cx="11233248" cy="3464649"/>
          </a:xfrm>
          <a:prstGeom prst="rect">
            <a:avLst/>
          </a:prstGeom>
          <a:solidFill>
            <a:srgbClr val="002060"/>
          </a:solidFill>
        </p:spPr>
        <p:txBody>
          <a:bodyPr wrap="square" lIns="108821" tIns="54411" rIns="108821" bIns="54411">
            <a:spAutoFit/>
          </a:bodyPr>
          <a:lstStyle/>
          <a:p>
            <a:pPr rtl="1"/>
            <a:r>
              <a:rPr lang="en-US" sz="4800" b="1" dirty="0">
                <a:solidFill>
                  <a:schemeClr val="bg1"/>
                </a:solidFill>
              </a:rPr>
              <a:t> </a:t>
            </a:r>
            <a:r>
              <a:rPr lang="en-US" sz="4800" dirty="0" smtClean="0">
                <a:solidFill>
                  <a:schemeClr val="bg1"/>
                </a:solidFill>
              </a:rPr>
              <a:t>‎  </a:t>
            </a:r>
            <a:r>
              <a:rPr lang="he-IL" sz="5400" b="1" dirty="0" smtClean="0">
                <a:solidFill>
                  <a:schemeClr val="bg1"/>
                </a:solidFill>
              </a:rPr>
              <a:t>יְבָרֶכְךָ יְהוָה וְיִשְׁמְרֶךָ׃</a:t>
            </a:r>
            <a:r>
              <a:rPr lang="en-US" sz="5400" b="1" dirty="0" smtClean="0">
                <a:solidFill>
                  <a:schemeClr val="bg1"/>
                </a:solidFill>
              </a:rPr>
              <a:t>    </a:t>
            </a:r>
            <a:r>
              <a:rPr lang="he-IL" sz="5400" b="1" dirty="0" smtClean="0">
                <a:solidFill>
                  <a:schemeClr val="bg1"/>
                </a:solidFill>
              </a:rPr>
              <a:t> </a:t>
            </a:r>
            <a:r>
              <a:rPr lang="en-US" sz="3600" b="1" dirty="0">
                <a:solidFill>
                  <a:srgbClr val="FFFF00"/>
                </a:solidFill>
              </a:rPr>
              <a:t>Numbers </a:t>
            </a:r>
            <a:r>
              <a:rPr lang="en-US" sz="3600" b="1" dirty="0" smtClean="0">
                <a:solidFill>
                  <a:srgbClr val="FFFF00"/>
                </a:solidFill>
              </a:rPr>
              <a:t>6:24-26</a:t>
            </a:r>
            <a:r>
              <a:rPr lang="el-GR" sz="3600" b="1" dirty="0" smtClean="0">
                <a:solidFill>
                  <a:srgbClr val="FFFF00"/>
                </a:solidFill>
              </a:rPr>
              <a:t> </a:t>
            </a:r>
            <a:endParaRPr lang="en-US" sz="3600" b="1" dirty="0">
              <a:solidFill>
                <a:srgbClr val="FFFF00"/>
              </a:solidFill>
            </a:endParaRPr>
          </a:p>
          <a:p>
            <a:pPr rtl="1"/>
            <a:r>
              <a:rPr lang="he-IL" sz="5400" b="1" dirty="0" smtClean="0">
                <a:solidFill>
                  <a:schemeClr val="bg1"/>
                </a:solidFill>
              </a:rPr>
              <a:t>יָאֵר יְהוָה פָּנָיו אֵלֶיךָ וִיחֻנֶּךָּ׃</a:t>
            </a:r>
            <a:r>
              <a:rPr lang="en-US" sz="5400" b="1" dirty="0" smtClean="0">
                <a:solidFill>
                  <a:schemeClr val="bg1"/>
                </a:solidFill>
              </a:rPr>
              <a:t>                  </a:t>
            </a:r>
          </a:p>
          <a:p>
            <a:pPr rtl="1"/>
            <a:r>
              <a:rPr lang="en-US" sz="5400" b="1" dirty="0" smtClean="0">
                <a:solidFill>
                  <a:schemeClr val="bg1"/>
                </a:solidFill>
              </a:rPr>
              <a:t>‎</a:t>
            </a:r>
            <a:r>
              <a:rPr lang="he-IL" sz="5400" b="1" dirty="0" smtClean="0">
                <a:solidFill>
                  <a:schemeClr val="bg1"/>
                </a:solidFill>
              </a:rPr>
              <a:t>יִשָּׂא יְהוָה פָּנָיו אֵלֶיךָ וְיָשֵׂם לְךָ שָׁלוֹם׃</a:t>
            </a:r>
            <a:r>
              <a:rPr lang="en-US" sz="5400" b="1" dirty="0" smtClean="0">
                <a:solidFill>
                  <a:schemeClr val="bg1"/>
                </a:solidFill>
              </a:rPr>
              <a:t>     </a:t>
            </a:r>
            <a:r>
              <a:rPr lang="he-IL" sz="5400" b="1" dirty="0" smtClean="0">
                <a:solidFill>
                  <a:schemeClr val="bg1"/>
                </a:solidFill>
              </a:rPr>
              <a:t> </a:t>
            </a:r>
            <a:endParaRPr lang="en-US" sz="5400" b="1" dirty="0">
              <a:solidFill>
                <a:schemeClr val="bg1"/>
              </a:solidFill>
            </a:endParaRPr>
          </a:p>
          <a:p>
            <a:pPr algn="ctr" rtl="1"/>
            <a:endParaRPr lang="en-US" altLang="ko-KR" sz="2800" dirty="0" smtClean="0"/>
          </a:p>
          <a:p>
            <a:pPr algn="ctr" rtl="1"/>
            <a:endParaRPr lang="en-US" altLang="ko-KR" sz="2800" dirty="0" smtClean="0"/>
          </a:p>
        </p:txBody>
      </p:sp>
      <p:sp>
        <p:nvSpPr>
          <p:cNvPr id="3" name="Rectangle 2"/>
          <p:cNvSpPr/>
          <p:nvPr/>
        </p:nvSpPr>
        <p:spPr>
          <a:xfrm>
            <a:off x="462384" y="332656"/>
            <a:ext cx="8944396" cy="2215991"/>
          </a:xfrm>
          <a:prstGeom prst="rect">
            <a:avLst/>
          </a:prstGeom>
          <a:solidFill>
            <a:srgbClr val="FFFF00"/>
          </a:solidFill>
        </p:spPr>
        <p:txBody>
          <a:bodyPr wrap="square">
            <a:spAutoFit/>
          </a:bodyPr>
          <a:lstStyle/>
          <a:p>
            <a:pPr algn="ctr"/>
            <a:r>
              <a:rPr lang="zh-CN" altLang="en-US" sz="3200" b="1" dirty="0">
                <a:latin typeface="MS PGothic" pitchFamily="34" charset="-128"/>
                <a:ea typeface="MS PGothic" pitchFamily="34" charset="-128"/>
              </a:rPr>
              <a:t>民數記</a:t>
            </a:r>
            <a:r>
              <a:rPr lang="ko-KR" altLang="en-US" sz="3200" b="1" dirty="0" smtClean="0">
                <a:latin typeface="PMingLiU" pitchFamily="18" charset="-120"/>
              </a:rPr>
              <a:t> </a:t>
            </a:r>
            <a:r>
              <a:rPr lang="en-US" sz="3200" b="1" dirty="0" smtClean="0"/>
              <a:t>6:24-26</a:t>
            </a:r>
            <a:endParaRPr lang="en-US" sz="1000" b="1" dirty="0" smtClean="0"/>
          </a:p>
          <a:p>
            <a:pPr algn="ctr"/>
            <a:r>
              <a:rPr lang="en-US" sz="1000" b="1" dirty="0"/>
              <a:t> </a:t>
            </a:r>
            <a:endParaRPr lang="en-US" sz="1000" b="1" dirty="0" smtClean="0"/>
          </a:p>
          <a:p>
            <a:pPr>
              <a:lnSpc>
                <a:spcPct val="150000"/>
              </a:lnSpc>
            </a:pP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耶和華賜福給你、保護</a:t>
            </a:r>
            <a:r>
              <a:rPr lang="zh-TW" altLang="en-US" sz="3200" b="1" dirty="0" smtClean="0">
                <a:solidFill>
                  <a:srgbClr val="FF0000"/>
                </a:solidFill>
                <a:latin typeface="MS PGothic" pitchFamily="34" charset="-128"/>
                <a:ea typeface="MS PGothic" pitchFamily="34" charset="-128"/>
              </a:rPr>
              <a:t>你</a:t>
            </a:r>
            <a:r>
              <a:rPr lang="en-US" altLang="zh-TW" sz="3200" b="1" dirty="0" smtClean="0">
                <a:solidFill>
                  <a:srgbClr val="FF0000"/>
                </a:solidFill>
                <a:latin typeface="MS PGothic" pitchFamily="34" charset="-128"/>
                <a:ea typeface="MS PGothic" pitchFamily="34" charset="-128"/>
              </a:rPr>
              <a:t>.</a:t>
            </a:r>
            <a:r>
              <a:rPr lang="en-US" sz="3200" b="1" dirty="0">
                <a:solidFill>
                  <a:srgbClr val="FF0000"/>
                </a:solidFill>
                <a:latin typeface="MS PGothic" pitchFamily="34" charset="-128"/>
                <a:ea typeface="MS PGothic" pitchFamily="34" charset="-128"/>
              </a:rPr>
              <a:t> </a:t>
            </a:r>
            <a:r>
              <a:rPr lang="en-US"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耶和華使他的臉光照你、賜恩給</a:t>
            </a:r>
            <a:r>
              <a:rPr lang="zh-TW" altLang="en-US" sz="3200" b="1" dirty="0" smtClean="0">
                <a:solidFill>
                  <a:srgbClr val="FF0000"/>
                </a:solidFill>
                <a:latin typeface="MS PGothic" pitchFamily="34" charset="-128"/>
                <a:ea typeface="MS PGothic" pitchFamily="34" charset="-128"/>
              </a:rPr>
              <a:t>你</a:t>
            </a:r>
            <a:r>
              <a:rPr lang="en-US" altLang="zh-CN" sz="3200" b="1" dirty="0" smtClean="0">
                <a:solidFill>
                  <a:srgbClr val="FF0000"/>
                </a:solidFill>
                <a:latin typeface="MS PGothic" pitchFamily="34" charset="-128"/>
                <a:ea typeface="MS PGothic" pitchFamily="34" charset="-128"/>
              </a:rPr>
              <a:t>. </a:t>
            </a:r>
            <a:r>
              <a:rPr lang="zh-TW" altLang="en-US" sz="3200" b="1" dirty="0" smtClean="0">
                <a:solidFill>
                  <a:srgbClr val="FF0000"/>
                </a:solidFill>
                <a:latin typeface="MS PGothic" pitchFamily="34" charset="-128"/>
                <a:ea typeface="MS PGothic" pitchFamily="34" charset="-128"/>
              </a:rPr>
              <a:t>願</a:t>
            </a:r>
            <a:r>
              <a:rPr lang="zh-TW" altLang="en-US" sz="3200" b="1" dirty="0">
                <a:solidFill>
                  <a:srgbClr val="FF0000"/>
                </a:solidFill>
                <a:latin typeface="MS PGothic" pitchFamily="34" charset="-128"/>
                <a:ea typeface="MS PGothic" pitchFamily="34" charset="-128"/>
              </a:rPr>
              <a:t>耶和華向你仰臉、賜你平</a:t>
            </a:r>
            <a:r>
              <a:rPr lang="zh-TW" altLang="en-US" sz="3200" b="1" dirty="0" smtClean="0">
                <a:solidFill>
                  <a:srgbClr val="FF0000"/>
                </a:solidFill>
                <a:latin typeface="MS PGothic" pitchFamily="34" charset="-128"/>
                <a:ea typeface="MS PGothic" pitchFamily="34" charset="-128"/>
              </a:rPr>
              <a:t>安</a:t>
            </a:r>
            <a:r>
              <a:rPr lang="en-US" altLang="zh-TW" sz="3200" b="1" dirty="0" smtClean="0">
                <a:solidFill>
                  <a:srgbClr val="FF0000"/>
                </a:solidFill>
                <a:latin typeface="MS PGothic" pitchFamily="34" charset="-128"/>
                <a:ea typeface="MS PGothic" pitchFamily="34" charset="-128"/>
              </a:rPr>
              <a:t>.</a:t>
            </a:r>
            <a:endParaRPr lang="en-US" sz="3200" b="1" dirty="0">
              <a:solidFill>
                <a:srgbClr val="FF0000"/>
              </a:solidFill>
              <a:latin typeface="MS PGothic" pitchFamily="34" charset="-128"/>
              <a:ea typeface="MS PGothic" pitchFamily="34" charset="-128"/>
            </a:endParaRPr>
          </a:p>
        </p:txBody>
      </p:sp>
    </p:spTree>
    <p:extLst>
      <p:ext uri="{BB962C8B-B14F-4D97-AF65-F5344CB8AC3E}">
        <p14:creationId xmlns:p14="http://schemas.microsoft.com/office/powerpoint/2010/main" val="274831107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21916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74416" y="404664"/>
            <a:ext cx="8556299" cy="3108543"/>
          </a:xfrm>
          <a:prstGeom prst="rect">
            <a:avLst/>
          </a:prstGeom>
          <a:solidFill>
            <a:srgbClr val="FFFF00"/>
          </a:solidFill>
        </p:spPr>
        <p:txBody>
          <a:bodyPr wrap="square" rtlCol="0" anchor="t">
            <a:spAutoFit/>
          </a:bodyPr>
          <a:lstStyle/>
          <a:p>
            <a:r>
              <a:rPr lang="en-US" sz="2800" b="1" dirty="0"/>
              <a:t>An Easy Start for the Study of the Hebrew Bible </a:t>
            </a:r>
            <a:endParaRPr lang="en-US" sz="2800" b="1" dirty="0" smtClean="0"/>
          </a:p>
          <a:p>
            <a:r>
              <a:rPr lang="zh-TW" altLang="en-US" sz="2800" b="1" dirty="0" smtClean="0"/>
              <a:t>學</a:t>
            </a:r>
            <a:r>
              <a:rPr lang="zh-TW" altLang="en-US" sz="2800" b="1" dirty="0"/>
              <a:t>習希伯來語聖經的簡易入</a:t>
            </a:r>
            <a:r>
              <a:rPr lang="zh-TW" altLang="en-US" sz="2800" b="1" dirty="0" smtClean="0"/>
              <a:t>門</a:t>
            </a:r>
            <a:endParaRPr lang="en-US" altLang="zh-TW" sz="2800" b="1" dirty="0" smtClean="0"/>
          </a:p>
          <a:p>
            <a:endParaRPr lang="en-US" altLang="zh-CN" sz="1000" b="1" dirty="0" smtClean="0">
              <a:solidFill>
                <a:schemeClr val="bg1"/>
              </a:solidFill>
            </a:endParaRPr>
          </a:p>
          <a:p>
            <a:pPr algn="ctr"/>
            <a:r>
              <a:rPr lang="en-US" sz="5600" b="1" dirty="0">
                <a:solidFill>
                  <a:srgbClr val="C00000"/>
                </a:solidFill>
              </a:rPr>
              <a:t>Interesting Hebrew </a:t>
            </a:r>
            <a:r>
              <a:rPr lang="en-US" sz="5600" b="1" dirty="0" smtClean="0">
                <a:solidFill>
                  <a:srgbClr val="C00000"/>
                </a:solidFill>
              </a:rPr>
              <a:t>(X)</a:t>
            </a:r>
          </a:p>
          <a:p>
            <a:pPr algn="ctr"/>
            <a:r>
              <a:rPr lang="zh-TW" altLang="en-US" sz="6600" b="1" dirty="0">
                <a:solidFill>
                  <a:srgbClr val="C00000"/>
                </a:solidFill>
              </a:rPr>
              <a:t>有趣的希伯來</a:t>
            </a:r>
            <a:r>
              <a:rPr lang="zh-TW" altLang="en-US" sz="6600" b="1" dirty="0" smtClean="0">
                <a:solidFill>
                  <a:srgbClr val="C00000"/>
                </a:solidFill>
              </a:rPr>
              <a:t>語 </a:t>
            </a:r>
            <a:r>
              <a:rPr lang="en-US" altLang="zh-TW" sz="6600" b="1" dirty="0" smtClean="0">
                <a:solidFill>
                  <a:srgbClr val="C00000"/>
                </a:solidFill>
              </a:rPr>
              <a:t>(</a:t>
            </a:r>
            <a:r>
              <a:rPr lang="zh-CN" altLang="en-US" sz="6600" b="1" dirty="0" smtClean="0">
                <a:solidFill>
                  <a:srgbClr val="C00000"/>
                </a:solidFill>
              </a:rPr>
              <a:t>十</a:t>
            </a:r>
            <a:r>
              <a:rPr lang="en-US" altLang="zh-TW" sz="6600" b="1" dirty="0" smtClean="0">
                <a:solidFill>
                  <a:srgbClr val="C00000"/>
                </a:solidFill>
              </a:rPr>
              <a:t>)</a:t>
            </a:r>
            <a:endParaRPr lang="en-US" sz="6600" b="1" dirty="0" smtClean="0">
              <a:solidFill>
                <a:srgbClr val="C00000"/>
              </a:solidFill>
            </a:endParaRPr>
          </a:p>
          <a:p>
            <a:pPr algn="ctr"/>
            <a:endParaRPr lang="en-US" sz="800" b="1" dirty="0" smtClean="0">
              <a:solidFill>
                <a:srgbClr val="FFFF00"/>
              </a:solidFill>
            </a:endParaRPr>
          </a:p>
        </p:txBody>
      </p:sp>
      <p:sp>
        <p:nvSpPr>
          <p:cNvPr id="3" name="Rectangle 2"/>
          <p:cNvSpPr/>
          <p:nvPr/>
        </p:nvSpPr>
        <p:spPr>
          <a:xfrm>
            <a:off x="4006180" y="4797152"/>
            <a:ext cx="7825950" cy="1200329"/>
          </a:xfrm>
          <a:prstGeom prst="rect">
            <a:avLst/>
          </a:prstGeom>
          <a:solidFill>
            <a:srgbClr val="002060"/>
          </a:solidFill>
        </p:spPr>
        <p:txBody>
          <a:bodyPr wrap="square">
            <a:spAutoFit/>
          </a:bodyPr>
          <a:lstStyle/>
          <a:p>
            <a:r>
              <a:rPr lang="en-US" sz="2400" b="1" dirty="0" err="1">
                <a:solidFill>
                  <a:schemeClr val="bg1"/>
                </a:solidFill>
              </a:rPr>
              <a:t>Kyungrae</a:t>
            </a:r>
            <a:r>
              <a:rPr lang="en-US" sz="2400" b="1" dirty="0">
                <a:solidFill>
                  <a:schemeClr val="bg1"/>
                </a:solidFill>
              </a:rPr>
              <a:t> Kim, Ph.D. </a:t>
            </a:r>
            <a:endParaRPr lang="en-US" sz="2400" b="1" dirty="0" smtClean="0">
              <a:solidFill>
                <a:schemeClr val="bg1"/>
              </a:solidFill>
            </a:endParaRPr>
          </a:p>
          <a:p>
            <a:r>
              <a:rPr lang="en-US" sz="2400" b="1" dirty="0">
                <a:solidFill>
                  <a:schemeClr val="bg1"/>
                </a:solidFill>
              </a:rPr>
              <a:t>	 </a:t>
            </a:r>
            <a:r>
              <a:rPr lang="en-US" sz="2400" b="1" dirty="0" smtClean="0">
                <a:solidFill>
                  <a:schemeClr val="bg1"/>
                </a:solidFill>
              </a:rPr>
              <a:t>       (</a:t>
            </a:r>
            <a:r>
              <a:rPr lang="en-US" sz="2400" b="1" dirty="0">
                <a:solidFill>
                  <a:schemeClr val="bg1"/>
                </a:solidFill>
              </a:rPr>
              <a:t>1995, Hebrew University of Jerusalem)</a:t>
            </a:r>
            <a:endParaRPr lang="en-US" sz="2400" dirty="0">
              <a:solidFill>
                <a:schemeClr val="bg1"/>
              </a:solidFill>
            </a:endParaRPr>
          </a:p>
          <a:p>
            <a:r>
              <a:rPr lang="zh-TW" altLang="en-US" sz="2400" b="1" dirty="0">
                <a:solidFill>
                  <a:schemeClr val="bg1"/>
                </a:solidFill>
              </a:rPr>
              <a:t>金京來博士 </a:t>
            </a:r>
            <a:r>
              <a:rPr lang="en-US" sz="2400" b="1" dirty="0">
                <a:solidFill>
                  <a:schemeClr val="bg1"/>
                </a:solidFill>
              </a:rPr>
              <a:t>(1995, </a:t>
            </a:r>
            <a:r>
              <a:rPr lang="zh-TW" altLang="en-US" sz="2400" b="1" dirty="0">
                <a:solidFill>
                  <a:schemeClr val="bg1"/>
                </a:solidFill>
              </a:rPr>
              <a:t>以色列耶路撒冷 希伯來大學</a:t>
            </a:r>
            <a:r>
              <a:rPr lang="en-US" sz="2400" b="1" dirty="0" smtClean="0">
                <a:solidFill>
                  <a:schemeClr val="bg1"/>
                </a:solidFill>
              </a:rPr>
              <a:t>)</a:t>
            </a:r>
            <a:endParaRPr lang="en-US" sz="2400" dirty="0">
              <a:solidFill>
                <a:schemeClr val="bg1"/>
              </a:solidFill>
            </a:endParaRPr>
          </a:p>
        </p:txBody>
      </p:sp>
      <p:sp>
        <p:nvSpPr>
          <p:cNvPr id="5" name="Rectangle 4"/>
          <p:cNvSpPr/>
          <p:nvPr/>
        </p:nvSpPr>
        <p:spPr>
          <a:xfrm>
            <a:off x="477499" y="3789040"/>
            <a:ext cx="3363158" cy="2646878"/>
          </a:xfrm>
          <a:prstGeom prst="rect">
            <a:avLst/>
          </a:prstGeom>
        </p:spPr>
        <p:txBody>
          <a:bodyPr wrap="square">
            <a:spAutoFit/>
          </a:bodyPr>
          <a:lstStyle/>
          <a:p>
            <a:pPr algn="ctr"/>
            <a:r>
              <a:rPr lang="he-IL" sz="2400" b="1" dirty="0">
                <a:solidFill>
                  <a:srgbClr val="C00000"/>
                </a:solidFill>
              </a:rPr>
              <a:t>מְקוֹר מַיִם חַיִּים</a:t>
            </a:r>
            <a:r>
              <a:rPr lang="he-IL" b="1" dirty="0">
                <a:solidFill>
                  <a:srgbClr val="C00000"/>
                </a:solidFill>
              </a:rPr>
              <a:t> </a:t>
            </a:r>
            <a:endParaRPr lang="en-US" b="1" dirty="0">
              <a:solidFill>
                <a:srgbClr val="C00000"/>
              </a:solidFill>
            </a:endParaRPr>
          </a:p>
          <a:p>
            <a:pPr algn="ctr"/>
            <a:r>
              <a:rPr lang="el-GR" b="1" dirty="0"/>
              <a:t>ἡ πηγή ὕδατος ζωῆς </a:t>
            </a:r>
            <a:endParaRPr lang="en-US" dirty="0"/>
          </a:p>
          <a:p>
            <a:pPr algn="ctr"/>
            <a:r>
              <a:rPr lang="en-US" b="1" i="1" dirty="0">
                <a:solidFill>
                  <a:srgbClr val="7030A0"/>
                </a:solidFill>
              </a:rPr>
              <a:t>The Spring of Living Water </a:t>
            </a:r>
            <a:endParaRPr lang="en-US" dirty="0">
              <a:solidFill>
                <a:srgbClr val="7030A0"/>
              </a:solidFill>
            </a:endParaRPr>
          </a:p>
          <a:p>
            <a:pPr algn="ctr"/>
            <a:r>
              <a:rPr lang="ko-KR" altLang="en-US" b="1" dirty="0">
                <a:solidFill>
                  <a:srgbClr val="00B050"/>
                </a:solidFill>
              </a:rPr>
              <a:t>생명수 샘</a:t>
            </a:r>
            <a:r>
              <a:rPr lang="ko-KR" altLang="en-US" dirty="0">
                <a:solidFill>
                  <a:srgbClr val="00B050"/>
                </a:solidFill>
              </a:rPr>
              <a:t>  </a:t>
            </a:r>
            <a:r>
              <a:rPr lang="zh-TW" altLang="en-US" b="1" dirty="0">
                <a:latin typeface="SimSun" panose="02010600030101010101" pitchFamily="2" charset="-122"/>
                <a:ea typeface="SimSun" panose="02010600030101010101" pitchFamily="2" charset="-122"/>
              </a:rPr>
              <a:t>生命水的泉源</a:t>
            </a:r>
            <a:endParaRPr lang="en-US" dirty="0">
              <a:latin typeface="SimSun" panose="02010600030101010101" pitchFamily="2" charset="-122"/>
              <a:ea typeface="SimSun" panose="02010600030101010101" pitchFamily="2" charset="-122"/>
            </a:endParaRPr>
          </a:p>
          <a:p>
            <a:pPr algn="ctr"/>
            <a:r>
              <a:rPr lang="en-US" b="1" i="1" dirty="0">
                <a:solidFill>
                  <a:srgbClr val="C00000"/>
                </a:solidFill>
              </a:rPr>
              <a:t>La </a:t>
            </a:r>
            <a:r>
              <a:rPr lang="en-US" b="1" i="1" dirty="0" err="1">
                <a:solidFill>
                  <a:srgbClr val="C00000"/>
                </a:solidFill>
              </a:rPr>
              <a:t>Fuente</a:t>
            </a:r>
            <a:r>
              <a:rPr lang="en-US" b="1" i="1" dirty="0">
                <a:solidFill>
                  <a:srgbClr val="C00000"/>
                </a:solidFill>
              </a:rPr>
              <a:t> de Agua Viva </a:t>
            </a:r>
          </a:p>
          <a:p>
            <a:pPr algn="ctr"/>
            <a:r>
              <a:rPr lang="en-US" b="1" i="1" dirty="0"/>
              <a:t>La Source </a:t>
            </a:r>
            <a:r>
              <a:rPr lang="en-US" b="1" i="1" dirty="0" err="1"/>
              <a:t>d'Eau</a:t>
            </a:r>
            <a:r>
              <a:rPr lang="en-US" b="1" i="1" dirty="0"/>
              <a:t> Vive</a:t>
            </a:r>
            <a:endParaRPr lang="en-US" dirty="0"/>
          </a:p>
          <a:p>
            <a:pPr algn="ctr"/>
            <a:r>
              <a:rPr lang="en-US" sz="1600" b="1" i="1" dirty="0">
                <a:solidFill>
                  <a:schemeClr val="accent6">
                    <a:lumMod val="75000"/>
                  </a:schemeClr>
                </a:solidFill>
              </a:rPr>
              <a:t>Die </a:t>
            </a:r>
            <a:r>
              <a:rPr lang="en-US" sz="1600" b="1" i="1" dirty="0" err="1">
                <a:solidFill>
                  <a:schemeClr val="accent6">
                    <a:lumMod val="75000"/>
                  </a:schemeClr>
                </a:solidFill>
              </a:rPr>
              <a:t>Quelle</a:t>
            </a:r>
            <a:r>
              <a:rPr lang="en-US" sz="1600" b="1" i="1" dirty="0">
                <a:solidFill>
                  <a:schemeClr val="accent6">
                    <a:lumMod val="75000"/>
                  </a:schemeClr>
                </a:solidFill>
              </a:rPr>
              <a:t> </a:t>
            </a:r>
            <a:r>
              <a:rPr lang="en-US" sz="1600" b="1" i="1" dirty="0" err="1">
                <a:solidFill>
                  <a:schemeClr val="accent6">
                    <a:lumMod val="75000"/>
                  </a:schemeClr>
                </a:solidFill>
              </a:rPr>
              <a:t>Lebendigen</a:t>
            </a:r>
            <a:r>
              <a:rPr lang="en-US" sz="1600" b="1" i="1" dirty="0">
                <a:solidFill>
                  <a:schemeClr val="accent6">
                    <a:lumMod val="75000"/>
                  </a:schemeClr>
                </a:solidFill>
              </a:rPr>
              <a:t> </a:t>
            </a:r>
            <a:r>
              <a:rPr lang="en-US" sz="1600" b="1" i="1" dirty="0" err="1">
                <a:solidFill>
                  <a:schemeClr val="accent6">
                    <a:lumMod val="75000"/>
                  </a:schemeClr>
                </a:solidFill>
              </a:rPr>
              <a:t>Wassers</a:t>
            </a:r>
            <a:r>
              <a:rPr lang="en-US" sz="1600" b="1" i="1" dirty="0">
                <a:solidFill>
                  <a:schemeClr val="accent6">
                    <a:lumMod val="75000"/>
                  </a:schemeClr>
                </a:solidFill>
              </a:rPr>
              <a:t> </a:t>
            </a:r>
            <a:endParaRPr lang="en-US" sz="1600" dirty="0">
              <a:solidFill>
                <a:schemeClr val="accent6">
                  <a:lumMod val="75000"/>
                </a:schemeClr>
              </a:solidFill>
            </a:endParaRPr>
          </a:p>
          <a:p>
            <a:pPr algn="ctr"/>
            <a:r>
              <a:rPr lang="en-US" b="1" i="1" dirty="0" err="1"/>
              <a:t>Fonte</a:t>
            </a:r>
            <a:r>
              <a:rPr lang="en-US" b="1" i="1" dirty="0"/>
              <a:t> de </a:t>
            </a:r>
            <a:r>
              <a:rPr lang="en-US" b="1" i="1" dirty="0" err="1"/>
              <a:t>Água</a:t>
            </a:r>
            <a:r>
              <a:rPr lang="en-US" b="1" i="1" dirty="0"/>
              <a:t> Viva</a:t>
            </a:r>
            <a:endParaRPr lang="en-US" dirty="0"/>
          </a:p>
          <a:p>
            <a:pPr algn="ctr"/>
            <a:r>
              <a:rPr lang="en-US" b="1" dirty="0">
                <a:solidFill>
                  <a:srgbClr val="C00000"/>
                </a:solidFill>
              </a:rPr>
              <a:t>‎ </a:t>
            </a:r>
            <a:r>
              <a:rPr lang="ar-SA" b="1" dirty="0">
                <a:solidFill>
                  <a:srgbClr val="C00000"/>
                </a:solidFill>
              </a:rPr>
              <a:t>يَنْبُوعَ الْمِيَاهِ الْحَيَّةِ،</a:t>
            </a:r>
            <a:endParaRPr lang="en-US" b="1" dirty="0">
              <a:solidFill>
                <a:srgbClr val="C0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6922" y="908720"/>
            <a:ext cx="27432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15906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78d58d64-a3ed-403f-9071-bd86c321099f}"/>
</p:tagLst>
</file>

<file path=ppt/tags/tag10.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7.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19.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0.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7.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8.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9.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3993</TotalTime>
  <Words>11266</Words>
  <Application>Microsoft Office PowerPoint</Application>
  <PresentationFormat>Custom</PresentationFormat>
  <Paragraphs>1625</Paragraphs>
  <Slides>177</Slides>
  <Notes>4</Notes>
  <HiddenSlides>0</HiddenSlides>
  <MMClips>6</MMClips>
  <ScaleCrop>false</ScaleCrop>
  <HeadingPairs>
    <vt:vector size="4" baseType="variant">
      <vt:variant>
        <vt:lpstr>Theme</vt:lpstr>
      </vt:variant>
      <vt:variant>
        <vt:i4>2</vt:i4>
      </vt:variant>
      <vt:variant>
        <vt:lpstr>Slide Titles</vt:lpstr>
      </vt:variant>
      <vt:variant>
        <vt:i4>177</vt:i4>
      </vt:variant>
    </vt:vector>
  </HeadingPairs>
  <TitlesOfParts>
    <vt:vector size="179" baseType="lpstr">
      <vt:lpstr>默认设计模板</vt:lpstr>
      <vt:lpstr>1_默认设计模板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Myrtle (Zechariah 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Microsoft</cp:lastModifiedBy>
  <cp:revision>413</cp:revision>
  <dcterms:created xsi:type="dcterms:W3CDTF">2019-04-01T15:31:00Z</dcterms:created>
  <dcterms:modified xsi:type="dcterms:W3CDTF">2021-01-13T23:45:11Z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2052-11.1.0.8612</vt:lpwstr>
  </property>
</Properties>
</file>