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345" r:id="rId2"/>
    <p:sldId id="620" r:id="rId3"/>
    <p:sldId id="609" r:id="rId4"/>
    <p:sldId id="594" r:id="rId5"/>
    <p:sldId id="612" r:id="rId6"/>
    <p:sldId id="593" r:id="rId7"/>
    <p:sldId id="590" r:id="rId8"/>
    <p:sldId id="616" r:id="rId9"/>
    <p:sldId id="621" r:id="rId10"/>
    <p:sldId id="603" r:id="rId11"/>
    <p:sldId id="625" r:id="rId12"/>
    <p:sldId id="579" r:id="rId13"/>
    <p:sldId id="618" r:id="rId14"/>
    <p:sldId id="619" r:id="rId15"/>
    <p:sldId id="626" r:id="rId16"/>
    <p:sldId id="502" r:id="rId17"/>
  </p:sldIdLst>
  <p:sldSz cx="12188825" cy="6858000"/>
  <p:notesSz cx="6858000" cy="9144000"/>
  <p:defaultTextStyle>
    <a:defPPr>
      <a:defRPr lang="en-US"/>
    </a:defPPr>
    <a:lvl1pPr marL="0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410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821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231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6425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20531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463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874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5284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660"/>
  </p:normalViewPr>
  <p:slideViewPr>
    <p:cSldViewPr>
      <p:cViewPr varScale="1">
        <p:scale>
          <a:sx n="84" d="100"/>
          <a:sy n="84" d="100"/>
        </p:scale>
        <p:origin x="-732" y="-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E11D8-83C4-4A94-9773-44143C2857FD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55B27-F3C0-4F3E-8F93-EF8E6AA0E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6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6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6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2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9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9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6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3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6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6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3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F9C73-D3C2-4D1D-BE1A-64EF358B0269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7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29992" y="304800"/>
            <a:ext cx="32004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800" b="1" dirty="0" smtClean="0">
                <a:solidFill>
                  <a:srgbClr val="C00000"/>
                </a:solidFill>
              </a:rPr>
              <a:t>מְקוֹר </a:t>
            </a:r>
            <a:r>
              <a:rPr lang="he-IL" sz="1800" b="1" dirty="0">
                <a:solidFill>
                  <a:srgbClr val="C00000"/>
                </a:solidFill>
              </a:rPr>
              <a:t>מַיִם חַיִּים </a:t>
            </a:r>
            <a:endParaRPr lang="en-US" sz="1800" b="1" dirty="0">
              <a:solidFill>
                <a:srgbClr val="C00000"/>
              </a:solidFill>
            </a:endParaRPr>
          </a:p>
          <a:p>
            <a:pPr algn="ctr"/>
            <a:r>
              <a:rPr lang="el-GR" sz="1600" b="1" dirty="0"/>
              <a:t>ἡ πηγή ὕδατος ζωῆς </a:t>
            </a:r>
            <a:endParaRPr lang="en-US" sz="1600" dirty="0"/>
          </a:p>
          <a:p>
            <a:pPr algn="ctr"/>
            <a:r>
              <a:rPr lang="en-US" sz="1600" b="1" i="1" dirty="0">
                <a:solidFill>
                  <a:srgbClr val="7030A0"/>
                </a:solidFill>
              </a:rPr>
              <a:t>The Spring of Living Water </a:t>
            </a:r>
            <a:endParaRPr lang="en-US" sz="1600" dirty="0">
              <a:solidFill>
                <a:srgbClr val="7030A0"/>
              </a:solidFill>
            </a:endParaRPr>
          </a:p>
          <a:p>
            <a:pPr algn="ctr"/>
            <a:r>
              <a:rPr lang="ko-KR" altLang="en-US" sz="1600" b="1" dirty="0">
                <a:solidFill>
                  <a:srgbClr val="00B050"/>
                </a:solidFill>
              </a:rPr>
              <a:t>생명수 샘</a:t>
            </a:r>
            <a:r>
              <a:rPr lang="ko-KR" altLang="en-US" sz="1600" dirty="0">
                <a:solidFill>
                  <a:srgbClr val="00B050"/>
                </a:solidFill>
              </a:rPr>
              <a:t>  </a:t>
            </a:r>
            <a:r>
              <a:rPr lang="zh-TW" altLang="en-US" sz="1600" b="1" dirty="0">
                <a:latin typeface="SimSun" panose="02010600030101010101" pitchFamily="2" charset="-122"/>
                <a:ea typeface="SimSun" panose="02010600030101010101" pitchFamily="2" charset="-122"/>
              </a:rPr>
              <a:t>生命水的泉源</a:t>
            </a:r>
            <a:endParaRPr lang="en-US" sz="1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sz="1600" b="1" i="1" dirty="0">
                <a:solidFill>
                  <a:srgbClr val="C00000"/>
                </a:solidFill>
              </a:rPr>
              <a:t>La Fuente de Agua </a:t>
            </a:r>
            <a:r>
              <a:rPr lang="en-US" sz="1600" b="1" i="1" dirty="0" smtClean="0">
                <a:solidFill>
                  <a:srgbClr val="C00000"/>
                </a:solidFill>
              </a:rPr>
              <a:t>Viva </a:t>
            </a:r>
          </a:p>
          <a:p>
            <a:pPr algn="ctr"/>
            <a:r>
              <a:rPr lang="en-US" sz="1600" b="1" i="1" dirty="0" smtClean="0"/>
              <a:t>La </a:t>
            </a:r>
            <a:r>
              <a:rPr lang="en-US" sz="1600" b="1" i="1" dirty="0"/>
              <a:t>Source </a:t>
            </a:r>
            <a:r>
              <a:rPr lang="en-US" sz="1600" b="1" i="1" dirty="0" err="1"/>
              <a:t>d'Eau</a:t>
            </a:r>
            <a:r>
              <a:rPr lang="en-US" sz="1600" b="1" i="1" dirty="0"/>
              <a:t> Vive</a:t>
            </a:r>
            <a:endParaRPr lang="en-US" sz="1600" dirty="0"/>
          </a:p>
          <a:p>
            <a:pPr algn="ctr"/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Die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Quelle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Lebendigen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Wassers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1600" b="1" i="1" dirty="0"/>
              <a:t>Fonte de </a:t>
            </a:r>
            <a:r>
              <a:rPr lang="en-US" sz="1600" b="1" i="1" dirty="0" err="1"/>
              <a:t>Água</a:t>
            </a:r>
            <a:r>
              <a:rPr lang="en-US" sz="1600" b="1" i="1" dirty="0"/>
              <a:t> Viva</a:t>
            </a:r>
            <a:endParaRPr lang="en-US" sz="1600" dirty="0"/>
          </a:p>
          <a:p>
            <a:pPr algn="ctr"/>
            <a:r>
              <a:rPr lang="en-US" sz="1600" b="1" dirty="0">
                <a:solidFill>
                  <a:srgbClr val="C00000"/>
                </a:solidFill>
              </a:rPr>
              <a:t>‎ </a:t>
            </a:r>
            <a:r>
              <a:rPr lang="ar-SA" sz="1600" b="1" dirty="0">
                <a:solidFill>
                  <a:srgbClr val="C00000"/>
                </a:solidFill>
              </a:rPr>
              <a:t>يَنْبُوعَ الْمِيَاهِ الْحَيَّةِ،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811" y="148471"/>
            <a:ext cx="8679181" cy="341632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altLang="ko-KR" sz="1000" b="1" dirty="0" smtClean="0">
              <a:solidFill>
                <a:schemeClr val="bg1"/>
              </a:solidFill>
            </a:endParaRPr>
          </a:p>
          <a:p>
            <a:pPr algn="ctr"/>
            <a:endParaRPr lang="en-US" altLang="ko-KR" sz="1000" b="1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srgbClr val="FFFF00"/>
                </a:solidFill>
              </a:rPr>
              <a:t>예수님은</a:t>
            </a:r>
            <a:r>
              <a:rPr lang="ko-KR" altLang="en-US" sz="6000" b="1" dirty="0" smtClean="0">
                <a:solidFill>
                  <a:schemeClr val="bg1"/>
                </a:solidFill>
              </a:rPr>
              <a:t> 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하나의 종교가 아니라 </a:t>
            </a:r>
            <a:endParaRPr lang="en-US" altLang="ko-KR" sz="4000" b="1" dirty="0" smtClean="0">
              <a:solidFill>
                <a:schemeClr val="bg1"/>
              </a:solidFill>
            </a:endParaRPr>
          </a:p>
          <a:p>
            <a:pPr algn="ctr"/>
            <a:r>
              <a:rPr lang="en-US" altLang="ko-KR" sz="4000" b="1" dirty="0">
                <a:solidFill>
                  <a:schemeClr val="bg1"/>
                </a:solidFill>
              </a:rPr>
              <a:t> 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                       </a:t>
            </a:r>
            <a:r>
              <a:rPr lang="ko-KR" altLang="en-US" sz="6600" b="1" dirty="0" smtClean="0">
                <a:solidFill>
                  <a:srgbClr val="FFFF00"/>
                </a:solidFill>
              </a:rPr>
              <a:t>유일한 길</a:t>
            </a:r>
            <a:r>
              <a:rPr lang="ko-KR" altLang="en-US" sz="6000" b="1" dirty="0" smtClean="0">
                <a:solidFill>
                  <a:schemeClr val="bg1"/>
                </a:solidFill>
              </a:rPr>
              <a:t> 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pPr algn="ctr"/>
            <a:endParaRPr lang="en-US" sz="1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5400" b="1" dirty="0" smtClean="0">
                <a:solidFill>
                  <a:srgbClr val="FFFF00"/>
                </a:solidFill>
              </a:rPr>
              <a:t>Jesus the Only Way</a:t>
            </a:r>
            <a:r>
              <a:rPr lang="en-US" sz="54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Not a Religion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012" y="2895600"/>
            <a:ext cx="2880360" cy="38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0267" y="3733800"/>
            <a:ext cx="6629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600" dirty="0">
                <a:latin typeface="Bwhebb" pitchFamily="2" charset="0"/>
              </a:rPr>
              <a:t> </a:t>
            </a:r>
            <a:r>
              <a:rPr lang="en-US" altLang="en-US" sz="2600" b="1" dirty="0">
                <a:solidFill>
                  <a:srgbClr val="FF0000"/>
                </a:solidFill>
                <a:latin typeface="Bwhebb" pitchFamily="2" charset="0"/>
              </a:rPr>
              <a:t>~</a:t>
            </a:r>
            <a:r>
              <a:rPr lang="en-US" altLang="en-US" sz="2600" b="1" dirty="0" err="1">
                <a:solidFill>
                  <a:srgbClr val="FF0000"/>
                </a:solidFill>
                <a:latin typeface="Bwhebb" pitchFamily="2" charset="0"/>
              </a:rPr>
              <a:t>yYI©x</a:t>
            </a:r>
            <a:r>
              <a:rPr lang="en-US" altLang="en-US" sz="2600" b="1" dirty="0">
                <a:solidFill>
                  <a:srgbClr val="FF0000"/>
                </a:solidFill>
                <a:latin typeface="Bwhebb" pitchFamily="2" charset="0"/>
              </a:rPr>
              <a:t>; ~</a:t>
            </a:r>
            <a:r>
              <a:rPr lang="en-US" altLang="en-US" sz="2600" b="1" dirty="0" err="1">
                <a:solidFill>
                  <a:srgbClr val="FF0000"/>
                </a:solidFill>
                <a:latin typeface="Bwhebb" pitchFamily="2" charset="0"/>
              </a:rPr>
              <a:t>yIm:å</a:t>
            </a:r>
            <a:r>
              <a:rPr lang="en-US" altLang="en-US" sz="2600" b="1" dirty="0">
                <a:solidFill>
                  <a:srgbClr val="FF0000"/>
                </a:solidFill>
                <a:latin typeface="Bwhebb" pitchFamily="2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Bwhebb" pitchFamily="2" charset="0"/>
              </a:rPr>
              <a:t>ŸrAqåm</a:t>
            </a:r>
            <a:r>
              <a:rPr lang="en-US" altLang="en-US" sz="2600" b="1" dirty="0">
                <a:solidFill>
                  <a:srgbClr val="FF0000"/>
                </a:solidFill>
                <a:latin typeface="Bwhebb" pitchFamily="2" charset="0"/>
              </a:rPr>
              <a:t>. </a:t>
            </a:r>
            <a:r>
              <a:rPr lang="en-US" altLang="en-US" sz="2600" dirty="0" err="1">
                <a:latin typeface="Bwhebb" pitchFamily="2" charset="0"/>
              </a:rPr>
              <a:t>Wbøz</a:t>
            </a:r>
            <a:r>
              <a:rPr lang="en-US" altLang="en-US" sz="2600" dirty="0">
                <a:latin typeface="Bwhebb" pitchFamily="2" charset="0"/>
              </a:rPr>
              <a:t>&gt;[' </a:t>
            </a:r>
            <a:r>
              <a:rPr lang="en-US" altLang="en-US" sz="2600" dirty="0" err="1">
                <a:latin typeface="Bwhebb" pitchFamily="2" charset="0"/>
              </a:rPr>
              <a:t>yti’ao</a:t>
            </a:r>
            <a:r>
              <a:rPr lang="en-US" altLang="en-US" sz="2600" dirty="0">
                <a:latin typeface="Bwhebb" pitchFamily="2" charset="0"/>
              </a:rPr>
              <a:t> </a:t>
            </a:r>
            <a:r>
              <a:rPr lang="en-US" altLang="en-US" sz="2600" dirty="0" err="1">
                <a:latin typeface="Bwhebb" pitchFamily="2" charset="0"/>
              </a:rPr>
              <a:t>yMi</a:t>
            </a:r>
            <a:r>
              <a:rPr lang="en-US" altLang="en-US" sz="2600" dirty="0">
                <a:latin typeface="Bwhebb" pitchFamily="2" charset="0"/>
              </a:rPr>
              <a:t>_[; </a:t>
            </a:r>
            <a:r>
              <a:rPr lang="en-US" altLang="en-US" sz="2600" dirty="0" err="1">
                <a:latin typeface="Bwhebb" pitchFamily="2" charset="0"/>
              </a:rPr>
              <a:t>hf'ä</a:t>
            </a:r>
            <a:r>
              <a:rPr lang="en-US" altLang="en-US" sz="2600" dirty="0">
                <a:latin typeface="Bwhebb" pitchFamily="2" charset="0"/>
              </a:rPr>
              <a:t>[' </a:t>
            </a:r>
            <a:r>
              <a:rPr lang="en-US" altLang="en-US" sz="2600" dirty="0" err="1">
                <a:latin typeface="Bwhebb" pitchFamily="2" charset="0"/>
              </a:rPr>
              <a:t>tA</a:t>
            </a:r>
            <a:r>
              <a:rPr lang="en-US" altLang="en-US" sz="2600" dirty="0">
                <a:latin typeface="Bwhebb" pitchFamily="2" charset="0"/>
              </a:rPr>
              <a:t>[</a:t>
            </a:r>
            <a:r>
              <a:rPr lang="en-US" altLang="en-US" sz="2600" dirty="0" err="1">
                <a:latin typeface="Bwhebb" pitchFamily="2" charset="0"/>
              </a:rPr>
              <a:t>ßr</a:t>
            </a:r>
            <a:r>
              <a:rPr lang="en-US" altLang="en-US" sz="2600" dirty="0">
                <a:latin typeface="Bwhebb" pitchFamily="2" charset="0"/>
              </a:rPr>
              <a:t>" ~</a:t>
            </a:r>
            <a:r>
              <a:rPr lang="en-US" altLang="en-US" sz="2600" dirty="0" err="1">
                <a:latin typeface="Bwhebb" pitchFamily="2" charset="0"/>
              </a:rPr>
              <a:t>yIT:ïv</a:t>
            </a:r>
            <a:r>
              <a:rPr lang="en-US" altLang="en-US" sz="2600" dirty="0">
                <a:latin typeface="Bwhebb" pitchFamily="2" charset="0"/>
              </a:rPr>
              <a:t>.-</a:t>
            </a:r>
            <a:r>
              <a:rPr lang="en-US" altLang="en-US" sz="2600" dirty="0" err="1">
                <a:latin typeface="Bwhebb" pitchFamily="2" charset="0"/>
              </a:rPr>
              <a:t>yKi</a:t>
            </a:r>
            <a:r>
              <a:rPr lang="en-US" altLang="en-US" sz="2600" dirty="0">
                <a:latin typeface="Bwhebb" pitchFamily="2" charset="0"/>
              </a:rPr>
              <a:t>(</a:t>
            </a:r>
            <a:r>
              <a:rPr lang="en-US" altLang="en-US" sz="2600" baseline="30000" dirty="0">
                <a:latin typeface="Bwhebb" pitchFamily="2" charset="0"/>
              </a:rPr>
              <a:t>  </a:t>
            </a:r>
            <a:r>
              <a:rPr lang="en-US" altLang="en-US" sz="2600" dirty="0">
                <a:latin typeface="Bwhebb" pitchFamily="2" charset="0"/>
              </a:rPr>
              <a:t>  `~</a:t>
            </a:r>
            <a:r>
              <a:rPr lang="en-US" altLang="en-US" sz="2600" dirty="0" err="1">
                <a:latin typeface="Bwhebb" pitchFamily="2" charset="0"/>
              </a:rPr>
              <a:t>yIM</a:t>
            </a:r>
            <a:r>
              <a:rPr lang="en-US" altLang="en-US" sz="2600" dirty="0">
                <a:latin typeface="Bwhebb" pitchFamily="2" charset="0"/>
              </a:rPr>
              <a:t>")h; </a:t>
            </a:r>
            <a:r>
              <a:rPr lang="en-US" altLang="en-US" sz="2600" dirty="0" err="1">
                <a:latin typeface="Bwhebb" pitchFamily="2" charset="0"/>
              </a:rPr>
              <a:t>WlkiÞy</a:t>
            </a:r>
            <a:r>
              <a:rPr lang="en-US" altLang="en-US" sz="2600" dirty="0">
                <a:latin typeface="Bwhebb" pitchFamily="2" charset="0"/>
              </a:rPr>
              <a:t>"-al{ </a:t>
            </a:r>
            <a:r>
              <a:rPr lang="en-US" altLang="en-US" sz="2600" dirty="0" err="1">
                <a:latin typeface="Bwhebb" pitchFamily="2" charset="0"/>
              </a:rPr>
              <a:t>rv</a:t>
            </a:r>
            <a:r>
              <a:rPr lang="en-US" altLang="en-US" sz="2600" dirty="0">
                <a:latin typeface="Bwhebb" pitchFamily="2" charset="0"/>
              </a:rPr>
              <a:t>&lt;</a:t>
            </a:r>
            <a:r>
              <a:rPr lang="en-US" altLang="en-US" sz="2600" dirty="0" err="1">
                <a:latin typeface="Bwhebb" pitchFamily="2" charset="0"/>
              </a:rPr>
              <a:t>ïa</a:t>
            </a:r>
            <a:r>
              <a:rPr lang="en-US" altLang="en-US" sz="2600" dirty="0">
                <a:latin typeface="Bwhebb" pitchFamily="2" charset="0"/>
              </a:rPr>
              <a:t>] ~</a:t>
            </a:r>
            <a:r>
              <a:rPr lang="en-US" altLang="en-US" sz="2600" dirty="0" err="1">
                <a:latin typeface="Bwhebb" pitchFamily="2" charset="0"/>
              </a:rPr>
              <a:t>yrIêB'v.nI</a:t>
            </a:r>
            <a:r>
              <a:rPr lang="en-US" altLang="en-US" sz="2600" dirty="0">
                <a:latin typeface="Bwhebb" pitchFamily="2" charset="0"/>
              </a:rPr>
              <a:t> ‘</a:t>
            </a:r>
            <a:r>
              <a:rPr lang="en-US" altLang="en-US" sz="2600" dirty="0" err="1">
                <a:latin typeface="Bwhebb" pitchFamily="2" charset="0"/>
              </a:rPr>
              <a:t>troaBo</a:t>
            </a:r>
            <a:r>
              <a:rPr lang="en-US" altLang="en-US" sz="2600" dirty="0">
                <a:latin typeface="Bwhebb" pitchFamily="2" charset="0"/>
              </a:rPr>
              <a:t> </a:t>
            </a:r>
            <a:r>
              <a:rPr lang="en-US" altLang="en-US" sz="2600" dirty="0" err="1">
                <a:latin typeface="Bwhebb" pitchFamily="2" charset="0"/>
              </a:rPr>
              <a:t>tArêaBo</a:t>
            </a:r>
            <a:r>
              <a:rPr lang="en-US" altLang="en-US" sz="2600" dirty="0">
                <a:latin typeface="Bwhebb" pitchFamily="2" charset="0"/>
              </a:rPr>
              <a:t> ‘~</a:t>
            </a:r>
            <a:r>
              <a:rPr lang="en-US" altLang="en-US" sz="2600" dirty="0" err="1">
                <a:latin typeface="Bwhebb" pitchFamily="2" charset="0"/>
              </a:rPr>
              <a:t>h,l</a:t>
            </a:r>
            <a:r>
              <a:rPr lang="en-US" altLang="en-US" sz="2600" dirty="0">
                <a:latin typeface="Bwhebb" pitchFamily="2" charset="0"/>
              </a:rPr>
              <a:t>' </a:t>
            </a:r>
            <a:r>
              <a:rPr lang="en-US" altLang="en-US" sz="2600" dirty="0" err="1">
                <a:latin typeface="Bwhebb" pitchFamily="2" charset="0"/>
              </a:rPr>
              <a:t>bcoÜx.l</a:t>
            </a:r>
            <a:r>
              <a:rPr lang="en-US" altLang="en-US" sz="2600" dirty="0">
                <a:latin typeface="Bwhebb" pitchFamily="2" charset="0"/>
              </a:rPr>
              <a:t>;</a:t>
            </a:r>
          </a:p>
          <a:p>
            <a:r>
              <a:rPr lang="en-US" altLang="en-US" sz="2000" b="1" dirty="0">
                <a:solidFill>
                  <a:srgbClr val="7030A0"/>
                </a:solidFill>
              </a:rPr>
              <a:t>Jeremiah 2:13</a:t>
            </a:r>
            <a:r>
              <a:rPr lang="en-US" altLang="en-US" sz="2000" dirty="0">
                <a:solidFill>
                  <a:srgbClr val="7030A0"/>
                </a:solidFill>
              </a:rPr>
              <a:t> </a:t>
            </a:r>
            <a:r>
              <a:rPr lang="en-US" altLang="en-US" sz="2000" dirty="0"/>
              <a:t>My people have committed two sins: They have forsaken me, </a:t>
            </a:r>
            <a:r>
              <a:rPr lang="en-US" altLang="en-US" sz="2000" b="1" dirty="0">
                <a:solidFill>
                  <a:srgbClr val="FF0000"/>
                </a:solidFill>
              </a:rPr>
              <a:t>the spring of living water</a:t>
            </a:r>
            <a:r>
              <a:rPr lang="en-US" altLang="en-US" sz="2000" dirty="0"/>
              <a:t>, and have dug their own cisterns, broken cisterns that cannot hold water.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4725641" y="5549682"/>
            <a:ext cx="4059243" cy="76944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</a:rPr>
              <a:t>김 경 래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    Ph.D</a:t>
            </a:r>
            <a:r>
              <a:rPr lang="en-US" b="1" dirty="0">
                <a:solidFill>
                  <a:schemeClr val="bg1"/>
                </a:solidFill>
              </a:rPr>
              <a:t>. </a:t>
            </a:r>
            <a:r>
              <a:rPr lang="en-US" b="1" dirty="0" smtClean="0">
                <a:solidFill>
                  <a:schemeClr val="bg1"/>
                </a:solidFill>
              </a:rPr>
              <a:t>1995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(Hebrew University of Jerusalem)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58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1044"/>
            <a:ext cx="12188824" cy="679160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1000" b="1" baseline="30000" dirty="0" smtClean="0">
              <a:latin typeface="+mn-ea"/>
            </a:endParaRPr>
          </a:p>
          <a:p>
            <a:endParaRPr lang="en-US" sz="1000" b="1" baseline="30000" dirty="0" smtClean="0">
              <a:latin typeface="+mn-ea"/>
            </a:endParaRPr>
          </a:p>
          <a:p>
            <a:r>
              <a:rPr lang="ko-KR" altLang="en-US" sz="3200" b="1" dirty="0" smtClean="0">
                <a:solidFill>
                  <a:srgbClr val="FFFF00"/>
                </a:solidFill>
                <a:latin typeface="+mn-ea"/>
              </a:rPr>
              <a:t>  </a:t>
            </a:r>
            <a:r>
              <a:rPr lang="en-US" altLang="ko-KR" sz="3200" b="1" dirty="0" smtClean="0">
                <a:solidFill>
                  <a:srgbClr val="FFFF00"/>
                </a:solidFill>
                <a:latin typeface="+mn-ea"/>
              </a:rPr>
              <a:t>        </a:t>
            </a:r>
            <a:r>
              <a:rPr lang="ko-KR" altLang="en-US" sz="3200" b="1" dirty="0" smtClean="0">
                <a:solidFill>
                  <a:srgbClr val="FFFF00"/>
                </a:solidFill>
                <a:latin typeface="+mn-ea"/>
              </a:rPr>
              <a:t>예수님은 세상의 진정한 구주</a:t>
            </a:r>
            <a:r>
              <a:rPr lang="en-US" altLang="ko-KR" sz="3200" b="1" dirty="0" smtClean="0">
                <a:solidFill>
                  <a:srgbClr val="FFFF00"/>
                </a:solidFill>
                <a:latin typeface="+mn-ea"/>
              </a:rPr>
              <a:t> (</a:t>
            </a:r>
            <a:r>
              <a:rPr lang="ko-KR" altLang="en-US" sz="3200" b="1" dirty="0">
                <a:solidFill>
                  <a:srgbClr val="FFFF00"/>
                </a:solidFill>
                <a:latin typeface="+mn-ea"/>
              </a:rPr>
              <a:t>구세주</a:t>
            </a:r>
            <a:r>
              <a:rPr lang="en-US" altLang="ko-KR" sz="3200" b="1" dirty="0" smtClean="0">
                <a:solidFill>
                  <a:srgbClr val="FFFF00"/>
                </a:solidFill>
                <a:latin typeface="+mn-ea"/>
              </a:rPr>
              <a:t>)</a:t>
            </a:r>
            <a:endParaRPr lang="en-US" altLang="ko-KR" sz="1100" b="1" dirty="0">
              <a:solidFill>
                <a:srgbClr val="FFFF00"/>
              </a:solidFill>
              <a:latin typeface="+mn-ea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800" b="1" dirty="0">
              <a:solidFill>
                <a:schemeClr val="bg1"/>
              </a:solidFill>
              <a:latin typeface="+mn-ea"/>
            </a:endParaRPr>
          </a:p>
          <a:p>
            <a:r>
              <a:rPr lang="ko-KR" altLang="en-US" sz="2600" b="1" dirty="0" smtClean="0">
                <a:solidFill>
                  <a:schemeClr val="bg1"/>
                </a:solidFill>
              </a:rPr>
              <a:t>헬라어 </a:t>
            </a:r>
            <a:r>
              <a:rPr lang="el-GR" sz="2600" b="1" dirty="0" smtClean="0">
                <a:solidFill>
                  <a:srgbClr val="FFFF00"/>
                </a:solidFill>
              </a:rPr>
              <a:t>σωτήρ</a:t>
            </a:r>
            <a:r>
              <a:rPr lang="en-US" sz="2600" b="1" dirty="0" smtClean="0">
                <a:solidFill>
                  <a:schemeClr val="bg1"/>
                </a:solidFill>
              </a:rPr>
              <a:t> (</a:t>
            </a:r>
            <a:r>
              <a:rPr lang="ko-KR" altLang="en-US" sz="2600" b="1" dirty="0">
                <a:solidFill>
                  <a:srgbClr val="FFFF00"/>
                </a:solidFill>
                <a:latin typeface="+mn-ea"/>
              </a:rPr>
              <a:t>구주</a:t>
            </a:r>
            <a:r>
              <a:rPr lang="en-US" sz="2600" b="1" dirty="0" smtClean="0">
                <a:solidFill>
                  <a:schemeClr val="bg1"/>
                </a:solidFill>
              </a:rPr>
              <a:t>): </a:t>
            </a:r>
            <a:r>
              <a:rPr lang="ko-KR" altLang="en-US" sz="2600" b="1" dirty="0" smtClean="0">
                <a:solidFill>
                  <a:schemeClr val="bg1"/>
                </a:solidFill>
              </a:rPr>
              <a:t>신약에 </a:t>
            </a:r>
            <a:r>
              <a:rPr lang="en-US" altLang="ko-KR" sz="2600" b="1" dirty="0" smtClean="0">
                <a:solidFill>
                  <a:schemeClr val="bg1"/>
                </a:solidFill>
              </a:rPr>
              <a:t>24</a:t>
            </a:r>
            <a:r>
              <a:rPr lang="ko-KR" altLang="en-US" sz="2600" b="1" dirty="0" smtClean="0">
                <a:solidFill>
                  <a:schemeClr val="bg1"/>
                </a:solidFill>
              </a:rPr>
              <a:t>회</a:t>
            </a:r>
            <a:endParaRPr lang="en-US" sz="2600" b="1" dirty="0" smtClean="0">
              <a:solidFill>
                <a:schemeClr val="bg1"/>
              </a:solidFill>
            </a:endParaRPr>
          </a:p>
          <a:p>
            <a:r>
              <a:rPr lang="en-US" altLang="ko-KR" sz="2600" b="1" dirty="0">
                <a:solidFill>
                  <a:schemeClr val="bg1"/>
                </a:solidFill>
              </a:rPr>
              <a:t> </a:t>
            </a:r>
            <a:r>
              <a:rPr lang="en-US" altLang="ko-KR" sz="2600" b="1" dirty="0" smtClean="0">
                <a:solidFill>
                  <a:schemeClr val="bg1"/>
                </a:solidFill>
              </a:rPr>
              <a:t>     1) </a:t>
            </a:r>
            <a:r>
              <a:rPr lang="ko-KR" altLang="en-US" sz="2600" b="1" dirty="0">
                <a:solidFill>
                  <a:srgbClr val="FF0000"/>
                </a:solidFill>
              </a:rPr>
              <a:t>예수님</a:t>
            </a:r>
            <a:r>
              <a:rPr lang="en-US" altLang="ko-KR" sz="2600" b="1" dirty="0">
                <a:solidFill>
                  <a:schemeClr val="bg1"/>
                </a:solidFill>
              </a:rPr>
              <a:t>. (</a:t>
            </a:r>
            <a:r>
              <a:rPr lang="en-US" altLang="ko-KR" sz="2600" b="1" dirty="0">
                <a:solidFill>
                  <a:srgbClr val="FFFF00"/>
                </a:solidFill>
              </a:rPr>
              <a:t>17 </a:t>
            </a:r>
            <a:r>
              <a:rPr lang="ko-KR" altLang="en-US" sz="2600" b="1" dirty="0">
                <a:solidFill>
                  <a:srgbClr val="FFFF00"/>
                </a:solidFill>
              </a:rPr>
              <a:t>회</a:t>
            </a:r>
            <a:r>
              <a:rPr lang="en-US" altLang="ko-KR" sz="2600" b="1" dirty="0">
                <a:solidFill>
                  <a:schemeClr val="bg1"/>
                </a:solidFill>
              </a:rPr>
              <a:t>) </a:t>
            </a:r>
            <a:r>
              <a:rPr lang="nb-NO" sz="2600" dirty="0">
                <a:solidFill>
                  <a:schemeClr val="bg1"/>
                </a:solidFill>
              </a:rPr>
              <a:t>Luke 2:11; </a:t>
            </a:r>
            <a:r>
              <a:rPr lang="nb-NO" sz="2600" dirty="0" smtClean="0">
                <a:solidFill>
                  <a:schemeClr val="bg1"/>
                </a:solidFill>
              </a:rPr>
              <a:t>4:42; </a:t>
            </a:r>
            <a:r>
              <a:rPr lang="en-US" sz="2600" dirty="0">
                <a:solidFill>
                  <a:schemeClr val="bg1"/>
                </a:solidFill>
              </a:rPr>
              <a:t>Acts</a:t>
            </a:r>
            <a:r>
              <a:rPr lang="ko-KR" altLang="en-US" sz="2600" dirty="0" smtClean="0">
                <a:solidFill>
                  <a:schemeClr val="bg1"/>
                </a:solidFill>
              </a:rPr>
              <a:t> </a:t>
            </a:r>
            <a:r>
              <a:rPr lang="en-US" altLang="ko-KR" sz="2600" dirty="0" smtClean="0">
                <a:solidFill>
                  <a:schemeClr val="bg1"/>
                </a:solidFill>
              </a:rPr>
              <a:t>5:31; 13:23 ……….</a:t>
            </a:r>
            <a:endParaRPr lang="en-US" altLang="ko-KR" sz="2600" dirty="0">
              <a:solidFill>
                <a:schemeClr val="bg1"/>
              </a:solidFill>
            </a:endParaRPr>
          </a:p>
          <a:p>
            <a:r>
              <a:rPr lang="ko-KR" altLang="en-US" sz="2600" b="1" dirty="0" smtClean="0">
                <a:solidFill>
                  <a:schemeClr val="bg1"/>
                </a:solidFill>
              </a:rPr>
              <a:t>      </a:t>
            </a:r>
            <a:r>
              <a:rPr lang="en-US" altLang="ko-KR" sz="2600" b="1" dirty="0" smtClean="0">
                <a:solidFill>
                  <a:schemeClr val="bg1"/>
                </a:solidFill>
              </a:rPr>
              <a:t>2) </a:t>
            </a:r>
            <a:r>
              <a:rPr lang="ko-KR" altLang="en-US" sz="2600" b="1" dirty="0" smtClean="0">
                <a:solidFill>
                  <a:srgbClr val="FF0000"/>
                </a:solidFill>
              </a:rPr>
              <a:t>하나님</a:t>
            </a:r>
            <a:r>
              <a:rPr lang="en-US" altLang="ko-KR" sz="2600" b="1" dirty="0" smtClean="0">
                <a:solidFill>
                  <a:schemeClr val="bg1"/>
                </a:solidFill>
              </a:rPr>
              <a:t>.</a:t>
            </a:r>
            <a:r>
              <a:rPr lang="ko-KR" altLang="en-US" sz="2600" b="1" dirty="0" smtClean="0">
                <a:solidFill>
                  <a:schemeClr val="bg1"/>
                </a:solidFill>
              </a:rPr>
              <a:t> </a:t>
            </a:r>
            <a:r>
              <a:rPr lang="pt-BR" sz="2600" b="1" dirty="0">
                <a:solidFill>
                  <a:schemeClr val="bg1"/>
                </a:solidFill>
              </a:rPr>
              <a:t>(</a:t>
            </a:r>
            <a:r>
              <a:rPr lang="pt-BR" sz="2600" b="1" dirty="0">
                <a:solidFill>
                  <a:srgbClr val="FFFF00"/>
                </a:solidFill>
              </a:rPr>
              <a:t>7</a:t>
            </a:r>
            <a:r>
              <a:rPr lang="ko-KR" altLang="en-US" sz="2600" b="1" dirty="0">
                <a:solidFill>
                  <a:srgbClr val="FFFF00"/>
                </a:solidFill>
              </a:rPr>
              <a:t>회</a:t>
            </a:r>
            <a:r>
              <a:rPr lang="fr-FR" sz="2600" b="1" dirty="0" smtClean="0">
                <a:solidFill>
                  <a:schemeClr val="bg1"/>
                </a:solidFill>
              </a:rPr>
              <a:t>) </a:t>
            </a:r>
            <a:r>
              <a:rPr lang="nb-NO" sz="2600" dirty="0" smtClean="0">
                <a:solidFill>
                  <a:schemeClr val="bg1"/>
                </a:solidFill>
              </a:rPr>
              <a:t>Luke 1:47; </a:t>
            </a:r>
            <a:r>
              <a:rPr lang="en-US" sz="2600" dirty="0">
                <a:solidFill>
                  <a:schemeClr val="bg1"/>
                </a:solidFill>
              </a:rPr>
              <a:t>1 Timothy </a:t>
            </a:r>
            <a:r>
              <a:rPr lang="en-US" sz="2600" dirty="0" smtClean="0">
                <a:solidFill>
                  <a:schemeClr val="bg1"/>
                </a:solidFill>
              </a:rPr>
              <a:t>1:1; 2:3; 4:10; </a:t>
            </a:r>
            <a:r>
              <a:rPr lang="fr-FR" sz="2600" dirty="0" smtClean="0">
                <a:solidFill>
                  <a:schemeClr val="bg1"/>
                </a:solidFill>
              </a:rPr>
              <a:t>Titus 2:10; 3:4; </a:t>
            </a:r>
            <a:r>
              <a:rPr lang="pt-BR" sz="2600" dirty="0">
                <a:solidFill>
                  <a:schemeClr val="bg1"/>
                </a:solidFill>
              </a:rPr>
              <a:t>Jude </a:t>
            </a:r>
            <a:r>
              <a:rPr lang="pt-BR" sz="2600" dirty="0" smtClean="0">
                <a:solidFill>
                  <a:schemeClr val="bg1"/>
                </a:solidFill>
              </a:rPr>
              <a:t>1:25</a:t>
            </a:r>
            <a:endParaRPr lang="pt-BR" sz="800" dirty="0" smtClean="0">
              <a:solidFill>
                <a:schemeClr val="bg1"/>
              </a:solidFill>
            </a:endParaRPr>
          </a:p>
          <a:p>
            <a:endParaRPr lang="nb-NO" sz="800" b="1" dirty="0" smtClean="0">
              <a:solidFill>
                <a:schemeClr val="bg1"/>
              </a:solidFill>
            </a:endParaRPr>
          </a:p>
          <a:p>
            <a:r>
              <a:rPr lang="nb-NO" sz="2400" b="1" dirty="0" smtClean="0">
                <a:solidFill>
                  <a:srgbClr val="FF0000"/>
                </a:solidFill>
              </a:rPr>
              <a:t>   -Luke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2:11</a:t>
            </a:r>
            <a:r>
              <a:rPr lang="en-US" altLang="ko-KR" sz="2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chemeClr val="bg1"/>
                </a:solidFill>
              </a:rPr>
              <a:t>오늘날 다윗의 동네에 너희를 위하여 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구주</a:t>
            </a:r>
            <a:r>
              <a:rPr lang="ko-KR" altLang="en-US" sz="2400" dirty="0" smtClean="0">
                <a:solidFill>
                  <a:schemeClr val="bg1"/>
                </a:solidFill>
              </a:rPr>
              <a:t>가 나셨으니 곧 그리스도 주시니라</a:t>
            </a:r>
            <a:r>
              <a:rPr lang="en-US" altLang="ko-KR" sz="2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   -John </a:t>
            </a:r>
            <a:r>
              <a:rPr lang="en-US" sz="2400" b="1" dirty="0">
                <a:solidFill>
                  <a:srgbClr val="FF0000"/>
                </a:solidFill>
              </a:rPr>
              <a:t>4:42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그 여자에게 말하되 이제 우리가 믿는 것은 네 말을 인함이 아니니 이는 우리가 친히 듣고 그가 참으로 </a:t>
            </a:r>
            <a:r>
              <a:rPr lang="ko-KR" altLang="en-US" sz="2400" b="1" dirty="0">
                <a:solidFill>
                  <a:srgbClr val="FFFF00"/>
                </a:solidFill>
              </a:rPr>
              <a:t>세상의 구주</a:t>
            </a:r>
            <a:r>
              <a:rPr lang="ko-KR" altLang="en-US" sz="2400" dirty="0">
                <a:solidFill>
                  <a:schemeClr val="bg1"/>
                </a:solidFill>
              </a:rPr>
              <a:t>신줄 앎이니라 </a:t>
            </a:r>
            <a:r>
              <a:rPr lang="ko-KR" altLang="en-US" sz="2400" dirty="0" smtClean="0">
                <a:solidFill>
                  <a:schemeClr val="bg1"/>
                </a:solidFill>
              </a:rPr>
              <a:t>하였더라</a:t>
            </a:r>
            <a:r>
              <a:rPr lang="en-US" altLang="ko-KR" sz="2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   -Acts </a:t>
            </a:r>
            <a:r>
              <a:rPr lang="en-US" sz="2400" b="1" dirty="0">
                <a:solidFill>
                  <a:srgbClr val="FF0000"/>
                </a:solidFill>
              </a:rPr>
              <a:t>5:31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이스라엘로 회개케 하사 죄 사함을 얻게 하시려고 그를 오른손으로 높이사 임금과 </a:t>
            </a:r>
            <a:r>
              <a:rPr lang="ko-KR" altLang="en-US" sz="2400" b="1" dirty="0">
                <a:solidFill>
                  <a:srgbClr val="FFFF00"/>
                </a:solidFill>
              </a:rPr>
              <a:t>구주</a:t>
            </a:r>
            <a:r>
              <a:rPr lang="ko-KR" altLang="en-US" sz="2400" dirty="0" smtClean="0">
                <a:solidFill>
                  <a:schemeClr val="bg1"/>
                </a:solidFill>
              </a:rPr>
              <a:t>를 삼으셨느니라</a:t>
            </a:r>
            <a:r>
              <a:rPr lang="en-US" altLang="ko-KR" sz="2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   -Acts </a:t>
            </a:r>
            <a:r>
              <a:rPr lang="en-US" sz="2400" b="1" dirty="0">
                <a:solidFill>
                  <a:srgbClr val="FF0000"/>
                </a:solidFill>
              </a:rPr>
              <a:t>13:23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하나님이 약속하신대로 이 사람의 씨에서 이스라엘을 위하여 </a:t>
            </a:r>
            <a:r>
              <a:rPr lang="ko-KR" altLang="en-US" sz="2400" b="1" dirty="0">
                <a:solidFill>
                  <a:srgbClr val="FFFF00"/>
                </a:solidFill>
              </a:rPr>
              <a:t>구주</a:t>
            </a:r>
            <a:r>
              <a:rPr lang="ko-KR" altLang="en-US" sz="2400" dirty="0" smtClean="0">
                <a:solidFill>
                  <a:schemeClr val="bg1"/>
                </a:solidFill>
              </a:rPr>
              <a:t>를 </a:t>
            </a:r>
            <a:r>
              <a:rPr lang="ko-KR" altLang="en-US" sz="2400" dirty="0">
                <a:solidFill>
                  <a:schemeClr val="bg1"/>
                </a:solidFill>
              </a:rPr>
              <a:t>세우셨으니 곧 </a:t>
            </a:r>
            <a:r>
              <a:rPr lang="ko-KR" altLang="en-US" sz="2400" dirty="0" smtClean="0">
                <a:solidFill>
                  <a:schemeClr val="bg1"/>
                </a:solidFill>
              </a:rPr>
              <a:t>예수라</a:t>
            </a:r>
            <a:r>
              <a:rPr lang="en-US" altLang="ko-KR" sz="2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   -Philippians </a:t>
            </a:r>
            <a:r>
              <a:rPr lang="en-US" sz="2400" b="1" dirty="0">
                <a:solidFill>
                  <a:srgbClr val="FF0000"/>
                </a:solidFill>
              </a:rPr>
              <a:t>3:20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오직 우리의 시민권은 하늘에 있는지라 거기로서 </a:t>
            </a:r>
            <a:r>
              <a:rPr lang="ko-KR" altLang="en-US" sz="2400" b="1" dirty="0">
                <a:solidFill>
                  <a:srgbClr val="FFFF00"/>
                </a:solidFill>
              </a:rPr>
              <a:t>구원하는 자</a:t>
            </a:r>
            <a:r>
              <a:rPr lang="ko-KR" altLang="en-US" sz="2400" dirty="0">
                <a:solidFill>
                  <a:schemeClr val="bg1"/>
                </a:solidFill>
              </a:rPr>
              <a:t> 곧 주 예수 그리스도를 </a:t>
            </a:r>
            <a:r>
              <a:rPr lang="ko-KR" altLang="en-US" sz="2400" dirty="0" smtClean="0">
                <a:solidFill>
                  <a:schemeClr val="bg1"/>
                </a:solidFill>
              </a:rPr>
              <a:t>기다리노니</a:t>
            </a:r>
            <a:r>
              <a:rPr lang="en-US" altLang="ko-KR" sz="2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   -1 </a:t>
            </a:r>
            <a:r>
              <a:rPr lang="en-US" sz="2400" b="1" dirty="0">
                <a:solidFill>
                  <a:srgbClr val="FF0000"/>
                </a:solidFill>
              </a:rPr>
              <a:t>John 4:14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아버지가 아들을 </a:t>
            </a:r>
            <a:r>
              <a:rPr lang="ko-KR" altLang="en-US" sz="2400" b="1" dirty="0">
                <a:solidFill>
                  <a:srgbClr val="FFFF00"/>
                </a:solidFill>
              </a:rPr>
              <a:t>세상의 구주</a:t>
            </a:r>
            <a:r>
              <a:rPr lang="ko-KR" altLang="en-US" sz="2400" dirty="0">
                <a:solidFill>
                  <a:schemeClr val="bg1"/>
                </a:solidFill>
              </a:rPr>
              <a:t>로 보내신 것을 우리가 보았고 또 </a:t>
            </a:r>
            <a:r>
              <a:rPr lang="ko-KR" altLang="en-US" sz="2400" dirty="0" smtClean="0">
                <a:solidFill>
                  <a:schemeClr val="bg1"/>
                </a:solidFill>
              </a:rPr>
              <a:t>증거하노니</a:t>
            </a:r>
            <a:r>
              <a:rPr lang="en-US" altLang="ko-KR" sz="2400" dirty="0" smtClean="0">
                <a:solidFill>
                  <a:schemeClr val="bg1"/>
                </a:solidFill>
              </a:rPr>
              <a:t>.</a:t>
            </a: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r>
              <a:rPr lang="en-US" altLang="ko-KR" sz="1000" b="1" dirty="0" smtClean="0">
                <a:solidFill>
                  <a:schemeClr val="bg1"/>
                </a:solidFill>
              </a:rPr>
              <a:t>  </a:t>
            </a:r>
            <a:endParaRPr lang="en-US" altLang="ko-KR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682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1044"/>
            <a:ext cx="12188824" cy="693010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2000" b="1" baseline="30000" dirty="0" smtClean="0">
              <a:latin typeface="+mn-ea"/>
            </a:endParaRPr>
          </a:p>
          <a:p>
            <a:r>
              <a:rPr lang="en-US" altLang="ko-KR" sz="3200" b="1" dirty="0" smtClean="0">
                <a:solidFill>
                  <a:srgbClr val="FFFF00"/>
                </a:solidFill>
                <a:latin typeface="+mn-ea"/>
              </a:rPr>
              <a:t>         </a:t>
            </a:r>
            <a:r>
              <a:rPr lang="ko-KR" altLang="en-US" sz="3200" b="1" dirty="0" smtClean="0">
                <a:solidFill>
                  <a:srgbClr val="FFFF00"/>
                </a:solidFill>
                <a:latin typeface="+mn-ea"/>
              </a:rPr>
              <a:t>예수님은 여호와의 이름으로 오신 구세주</a:t>
            </a:r>
            <a:endParaRPr lang="en-US" altLang="ko-KR" sz="1100" b="1" dirty="0">
              <a:solidFill>
                <a:srgbClr val="FFFF00"/>
              </a:solidFill>
              <a:latin typeface="+mn-ea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ko-KR" altLang="en-US" sz="2400" b="1" dirty="0" smtClean="0">
                <a:solidFill>
                  <a:srgbClr val="FF0000"/>
                </a:solidFill>
              </a:rPr>
              <a:t>마태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21:9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ko-KR" altLang="en-US" sz="2800" dirty="0" smtClean="0">
                <a:solidFill>
                  <a:schemeClr val="bg1"/>
                </a:solidFill>
              </a:rPr>
              <a:t>앞에서 </a:t>
            </a:r>
            <a:r>
              <a:rPr lang="ko-KR" altLang="en-US" sz="2800" dirty="0">
                <a:solidFill>
                  <a:schemeClr val="bg1"/>
                </a:solidFill>
              </a:rPr>
              <a:t>가고 뒤에서 따르는 무리가 소리질러 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r>
              <a:rPr lang="ko-KR" altLang="en-US" sz="2800" dirty="0" smtClean="0">
                <a:solidFill>
                  <a:schemeClr val="bg1"/>
                </a:solidFill>
              </a:rPr>
              <a:t>                가로되</a:t>
            </a:r>
            <a:r>
              <a:rPr lang="en-US" altLang="ko-KR" sz="2800" dirty="0">
                <a:solidFill>
                  <a:schemeClr val="bg1"/>
                </a:solidFill>
              </a:rPr>
              <a:t>,</a:t>
            </a:r>
            <a:r>
              <a:rPr lang="ko-KR" altLang="en-US" sz="2800" dirty="0">
                <a:solidFill>
                  <a:schemeClr val="bg1"/>
                </a:solidFill>
              </a:rPr>
              <a:t> </a:t>
            </a:r>
            <a:r>
              <a:rPr lang="ko-KR" altLang="en-US" sz="2800" dirty="0" smtClean="0">
                <a:solidFill>
                  <a:schemeClr val="bg1"/>
                </a:solidFill>
              </a:rPr>
              <a:t> 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호산나 </a:t>
            </a:r>
            <a:r>
              <a:rPr lang="ko-KR" altLang="en-US" sz="2800" dirty="0">
                <a:solidFill>
                  <a:schemeClr val="bg1"/>
                </a:solidFill>
              </a:rPr>
              <a:t>다윗의 자손이여 </a:t>
            </a:r>
            <a:r>
              <a:rPr lang="ko-KR" altLang="en-US" sz="2800" dirty="0" smtClean="0">
                <a:solidFill>
                  <a:schemeClr val="bg1"/>
                </a:solidFill>
              </a:rPr>
              <a:t>찬송하리로다</a:t>
            </a:r>
            <a:r>
              <a:rPr lang="en-US" altLang="ko-KR" sz="2800" dirty="0" smtClean="0">
                <a:solidFill>
                  <a:schemeClr val="bg1"/>
                </a:solidFill>
              </a:rPr>
              <a:t>.</a:t>
            </a:r>
            <a:r>
              <a:rPr lang="ko-KR" altLang="en-US" sz="2800" dirty="0" smtClean="0">
                <a:solidFill>
                  <a:schemeClr val="bg1"/>
                </a:solidFill>
              </a:rPr>
              <a:t> 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r>
              <a:rPr lang="en-US" altLang="ko-KR" sz="2800" dirty="0">
                <a:solidFill>
                  <a:schemeClr val="bg1"/>
                </a:solidFill>
              </a:rPr>
              <a:t> </a:t>
            </a:r>
            <a:r>
              <a:rPr lang="en-US" altLang="ko-KR" sz="2800" dirty="0" smtClean="0">
                <a:solidFill>
                  <a:schemeClr val="bg1"/>
                </a:solidFill>
              </a:rPr>
              <a:t>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주의 </a:t>
            </a:r>
            <a:r>
              <a:rPr lang="ko-KR" altLang="en-US" sz="2800" b="1" dirty="0">
                <a:solidFill>
                  <a:srgbClr val="FFFF00"/>
                </a:solidFill>
              </a:rPr>
              <a:t>이름으로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오시는 이</a:t>
            </a:r>
            <a:r>
              <a:rPr lang="ko-KR" altLang="en-US" sz="2800" dirty="0" smtClean="0">
                <a:solidFill>
                  <a:schemeClr val="bg1"/>
                </a:solidFill>
              </a:rPr>
              <a:t>여 </a:t>
            </a:r>
            <a:r>
              <a:rPr lang="ko-KR" altLang="en-US" sz="2800" dirty="0">
                <a:solidFill>
                  <a:schemeClr val="bg1"/>
                </a:solidFill>
              </a:rPr>
              <a:t>가장 높은 곳에서 </a:t>
            </a:r>
            <a:r>
              <a:rPr lang="ko-KR" altLang="en-US" sz="2800" b="1" dirty="0">
                <a:solidFill>
                  <a:srgbClr val="FFFF00"/>
                </a:solidFill>
              </a:rPr>
              <a:t>호산나</a:t>
            </a:r>
            <a:r>
              <a:rPr lang="ko-KR" altLang="en-US" sz="2800" dirty="0" smtClean="0">
                <a:solidFill>
                  <a:schemeClr val="bg1"/>
                </a:solidFill>
              </a:rPr>
              <a:t> 하더라</a:t>
            </a:r>
            <a:r>
              <a:rPr lang="en-US" altLang="ko-KR" sz="2800" dirty="0" smtClean="0">
                <a:solidFill>
                  <a:schemeClr val="bg1"/>
                </a:solidFill>
              </a:rPr>
              <a:t>.  </a:t>
            </a:r>
          </a:p>
          <a:p>
            <a:r>
              <a:rPr lang="en-US" sz="2500" b="1" dirty="0" smtClean="0">
                <a:solidFill>
                  <a:srgbClr val="FF0000"/>
                </a:solidFill>
              </a:rPr>
              <a:t>-Psalm 118:26 </a:t>
            </a:r>
            <a:r>
              <a:rPr lang="en-US" sz="2500" dirty="0" smtClean="0">
                <a:solidFill>
                  <a:srgbClr val="FF0000"/>
                </a:solidFill>
              </a:rPr>
              <a:t> </a:t>
            </a:r>
            <a:r>
              <a:rPr lang="ko-KR" altLang="en-US" sz="2500" b="1" dirty="0">
                <a:solidFill>
                  <a:srgbClr val="FFFF00"/>
                </a:solidFill>
              </a:rPr>
              <a:t>여호와의 이름으로 오는 자</a:t>
            </a:r>
            <a:r>
              <a:rPr lang="ko-KR" altLang="en-US" sz="2500" dirty="0">
                <a:solidFill>
                  <a:schemeClr val="bg1"/>
                </a:solidFill>
              </a:rPr>
              <a:t>가 복이 </a:t>
            </a:r>
            <a:r>
              <a:rPr lang="ko-KR" altLang="en-US" sz="2500" dirty="0" smtClean="0">
                <a:solidFill>
                  <a:schemeClr val="bg1"/>
                </a:solidFill>
              </a:rPr>
              <a:t>있음이여</a:t>
            </a:r>
            <a:r>
              <a:rPr lang="en-US" altLang="ko-KR" sz="2500" dirty="0" smtClean="0">
                <a:solidFill>
                  <a:schemeClr val="bg1"/>
                </a:solidFill>
              </a:rPr>
              <a:t>, ……. </a:t>
            </a:r>
            <a:r>
              <a:rPr lang="en-US" altLang="ko-KR" sz="2400" dirty="0" smtClean="0">
                <a:solidFill>
                  <a:schemeClr val="bg1"/>
                </a:solidFill>
              </a:rPr>
              <a:t>(*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호산나</a:t>
            </a:r>
            <a:r>
              <a:rPr lang="en-US" altLang="ko-KR" sz="2400" b="1" dirty="0" smtClean="0">
                <a:solidFill>
                  <a:srgbClr val="FFFF00"/>
                </a:solidFill>
              </a:rPr>
              <a:t>: </a:t>
            </a:r>
            <a:r>
              <a:rPr lang="ko-KR" altLang="en-US" sz="2400" b="1" i="1" dirty="0" smtClean="0">
                <a:solidFill>
                  <a:srgbClr val="FFFF00"/>
                </a:solidFill>
              </a:rPr>
              <a:t>구원하소서</a:t>
            </a:r>
            <a:r>
              <a:rPr lang="en-US" altLang="ko-KR" sz="2400" dirty="0" smtClean="0">
                <a:solidFill>
                  <a:schemeClr val="bg1"/>
                </a:solidFill>
              </a:rPr>
              <a:t>)</a:t>
            </a: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	</a:t>
            </a:r>
            <a:r>
              <a:rPr lang="en-US" sz="2600" b="1" dirty="0" smtClean="0">
                <a:solidFill>
                  <a:srgbClr val="FFFF00"/>
                </a:solidFill>
              </a:rPr>
              <a:t>&lt;</a:t>
            </a:r>
            <a:r>
              <a:rPr lang="en-US" sz="2600" b="1" dirty="0">
                <a:solidFill>
                  <a:srgbClr val="FFFF00"/>
                </a:solidFill>
              </a:rPr>
              <a:t>Jesus who comes in the Name of Lord = YHWH&gt;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‘</a:t>
            </a:r>
            <a:r>
              <a:rPr lang="en-US" sz="2400" b="1" i="1" dirty="0">
                <a:solidFill>
                  <a:schemeClr val="bg1"/>
                </a:solidFill>
              </a:rPr>
              <a:t>The LORD</a:t>
            </a:r>
            <a:r>
              <a:rPr lang="en-US" sz="2400" dirty="0">
                <a:solidFill>
                  <a:schemeClr val="bg1"/>
                </a:solidFill>
              </a:rPr>
              <a:t>’ of most English </a:t>
            </a:r>
            <a:r>
              <a:rPr lang="en-US" sz="2400" dirty="0" smtClean="0">
                <a:solidFill>
                  <a:schemeClr val="bg1"/>
                </a:solidFill>
              </a:rPr>
              <a:t>Versions </a:t>
            </a:r>
            <a:r>
              <a:rPr lang="en-US" sz="2400" dirty="0">
                <a:solidFill>
                  <a:schemeClr val="bg1"/>
                </a:solidFill>
              </a:rPr>
              <a:t>is actually ‘</a:t>
            </a:r>
            <a:r>
              <a:rPr lang="en-US" sz="2400" b="1" i="1" dirty="0">
                <a:solidFill>
                  <a:schemeClr val="bg1"/>
                </a:solidFill>
              </a:rPr>
              <a:t>Jehovah</a:t>
            </a:r>
            <a:r>
              <a:rPr lang="en-US" sz="2400" dirty="0">
                <a:solidFill>
                  <a:schemeClr val="bg1"/>
                </a:solidFill>
              </a:rPr>
              <a:t>’ or ‘</a:t>
            </a:r>
            <a:r>
              <a:rPr lang="en-US" sz="2400" b="1" i="1" dirty="0">
                <a:solidFill>
                  <a:schemeClr val="bg1"/>
                </a:solidFill>
              </a:rPr>
              <a:t>YHWH</a:t>
            </a:r>
            <a:r>
              <a:rPr lang="en-US" sz="2400" dirty="0">
                <a:solidFill>
                  <a:schemeClr val="bg1"/>
                </a:solidFill>
              </a:rPr>
              <a:t>’ </a:t>
            </a: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en-US" sz="2400" b="1" dirty="0" smtClean="0">
                <a:solidFill>
                  <a:schemeClr val="bg1"/>
                </a:solidFill>
              </a:rPr>
              <a:t>Yahweh</a:t>
            </a:r>
            <a:r>
              <a:rPr lang="en-US" sz="2400" dirty="0" smtClean="0">
                <a:solidFill>
                  <a:schemeClr val="bg1"/>
                </a:solidFill>
              </a:rPr>
              <a:t>) in </a:t>
            </a:r>
            <a:r>
              <a:rPr lang="en-US" sz="2400" dirty="0">
                <a:solidFill>
                  <a:schemeClr val="bg1"/>
                </a:solidFill>
              </a:rPr>
              <a:t>the Hebrew text. It is the proper name of God, </a:t>
            </a:r>
            <a:r>
              <a:rPr lang="en-US" sz="2400" dirty="0" smtClean="0">
                <a:solidFill>
                  <a:schemeClr val="bg1"/>
                </a:solidFill>
              </a:rPr>
              <a:t>meaning </a:t>
            </a:r>
            <a:r>
              <a:rPr lang="en-US" sz="2400" dirty="0">
                <a:solidFill>
                  <a:schemeClr val="bg1"/>
                </a:solidFill>
              </a:rPr>
              <a:t>‘</a:t>
            </a:r>
            <a:r>
              <a:rPr lang="en-US" sz="2400" b="1" dirty="0">
                <a:solidFill>
                  <a:schemeClr val="bg1"/>
                </a:solidFill>
              </a:rPr>
              <a:t>He is</a:t>
            </a:r>
            <a:r>
              <a:rPr lang="en-US" sz="2400" dirty="0">
                <a:solidFill>
                  <a:schemeClr val="bg1"/>
                </a:solidFill>
              </a:rPr>
              <a:t>.’ </a:t>
            </a:r>
            <a:r>
              <a:rPr lang="en-US" sz="2400" dirty="0" smtClean="0">
                <a:solidFill>
                  <a:schemeClr val="bg1"/>
                </a:solidFill>
              </a:rPr>
              <a:t>‘</a:t>
            </a:r>
            <a:r>
              <a:rPr lang="en-US" sz="2400" b="1" i="1" dirty="0">
                <a:solidFill>
                  <a:schemeClr val="bg1"/>
                </a:solidFill>
              </a:rPr>
              <a:t>YHWH</a:t>
            </a:r>
            <a:r>
              <a:rPr lang="en-US" sz="2400" dirty="0">
                <a:solidFill>
                  <a:schemeClr val="bg1"/>
                </a:solidFill>
              </a:rPr>
              <a:t>’ occurs more than 6,600 times in </a:t>
            </a:r>
            <a:r>
              <a:rPr lang="en-US" sz="2400" dirty="0" smtClean="0">
                <a:solidFill>
                  <a:schemeClr val="bg1"/>
                </a:solidFill>
              </a:rPr>
              <a:t>OT.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	</a:t>
            </a:r>
            <a:r>
              <a:rPr lang="en-US" sz="2600" b="1" dirty="0" smtClean="0">
                <a:solidFill>
                  <a:srgbClr val="FFFF00"/>
                </a:solidFill>
              </a:rPr>
              <a:t>&lt;Ptolemaic Dynasty with titles ‘</a:t>
            </a:r>
            <a:r>
              <a:rPr lang="en-US" sz="2600" b="1" dirty="0" err="1">
                <a:solidFill>
                  <a:srgbClr val="FFFF00"/>
                </a:solidFill>
              </a:rPr>
              <a:t>Soter</a:t>
            </a:r>
            <a:r>
              <a:rPr lang="en-US" sz="2600" b="1" dirty="0" smtClean="0">
                <a:solidFill>
                  <a:srgbClr val="FFFF00"/>
                </a:solidFill>
              </a:rPr>
              <a:t>’ or ‘</a:t>
            </a:r>
            <a:r>
              <a:rPr lang="en-US" sz="2600" b="1" dirty="0" err="1">
                <a:solidFill>
                  <a:srgbClr val="FFFF00"/>
                </a:solidFill>
              </a:rPr>
              <a:t>Euergetes</a:t>
            </a:r>
            <a:r>
              <a:rPr lang="en-US" sz="2600" b="1" dirty="0" smtClean="0">
                <a:solidFill>
                  <a:srgbClr val="FFFF00"/>
                </a:solidFill>
              </a:rPr>
              <a:t>’&gt; (303-30 </a:t>
            </a:r>
            <a:r>
              <a:rPr lang="en-US" sz="2600" b="1" dirty="0">
                <a:solidFill>
                  <a:srgbClr val="FFFF00"/>
                </a:solidFill>
              </a:rPr>
              <a:t>BC)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Ptolemy </a:t>
            </a:r>
            <a:r>
              <a:rPr lang="en-US" sz="2400" dirty="0">
                <a:solidFill>
                  <a:schemeClr val="bg1"/>
                </a:solidFill>
              </a:rPr>
              <a:t>I </a:t>
            </a:r>
            <a:r>
              <a:rPr lang="en-US" sz="2400" b="1" dirty="0" err="1">
                <a:solidFill>
                  <a:srgbClr val="FFFF00"/>
                </a:solidFill>
              </a:rPr>
              <a:t>Soter</a:t>
            </a:r>
            <a:r>
              <a:rPr lang="en-US" sz="2400" dirty="0">
                <a:solidFill>
                  <a:schemeClr val="bg1"/>
                </a:solidFill>
              </a:rPr>
              <a:t> (303-285 BC)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Ptolemy </a:t>
            </a:r>
            <a:r>
              <a:rPr lang="en-US" sz="2400" dirty="0">
                <a:solidFill>
                  <a:schemeClr val="bg1"/>
                </a:solidFill>
              </a:rPr>
              <a:t>III </a:t>
            </a:r>
            <a:r>
              <a:rPr lang="en-US" sz="2400" b="1" dirty="0" err="1">
                <a:solidFill>
                  <a:srgbClr val="FFFF00"/>
                </a:solidFill>
              </a:rPr>
              <a:t>Euergetes</a:t>
            </a:r>
            <a:r>
              <a:rPr lang="en-US" sz="2400" dirty="0">
                <a:solidFill>
                  <a:schemeClr val="bg1"/>
                </a:solidFill>
              </a:rPr>
              <a:t> (246-221 BC)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Ptolemy </a:t>
            </a:r>
            <a:r>
              <a:rPr lang="en-US" sz="2400" dirty="0">
                <a:solidFill>
                  <a:schemeClr val="bg1"/>
                </a:solidFill>
              </a:rPr>
              <a:t>VIII </a:t>
            </a:r>
            <a:r>
              <a:rPr lang="en-US" sz="2400" b="1" dirty="0" err="1">
                <a:solidFill>
                  <a:srgbClr val="FFFF00"/>
                </a:solidFill>
              </a:rPr>
              <a:t>Euergetes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II (</a:t>
            </a:r>
            <a:r>
              <a:rPr lang="en-US" sz="2400" dirty="0" err="1">
                <a:solidFill>
                  <a:schemeClr val="bg1"/>
                </a:solidFill>
              </a:rPr>
              <a:t>Physcon</a:t>
            </a:r>
            <a:r>
              <a:rPr lang="en-US" sz="2400" dirty="0">
                <a:solidFill>
                  <a:schemeClr val="bg1"/>
                </a:solidFill>
              </a:rPr>
              <a:t>) (170-163, 145-116 BC)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Cleopatra </a:t>
            </a:r>
            <a:r>
              <a:rPr lang="en-US" sz="2400" dirty="0">
                <a:solidFill>
                  <a:schemeClr val="bg1"/>
                </a:solidFill>
              </a:rPr>
              <a:t>II </a:t>
            </a:r>
            <a:r>
              <a:rPr lang="en-US" sz="2400" dirty="0" err="1">
                <a:solidFill>
                  <a:schemeClr val="bg1"/>
                </a:solidFill>
              </a:rPr>
              <a:t>Philometora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Soteira</a:t>
            </a:r>
            <a:r>
              <a:rPr lang="en-US" sz="2400" dirty="0">
                <a:solidFill>
                  <a:schemeClr val="bg1"/>
                </a:solidFill>
              </a:rPr>
              <a:t> (131-127 BC)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Cleopatra </a:t>
            </a:r>
            <a:r>
              <a:rPr lang="en-US" sz="2400" dirty="0">
                <a:solidFill>
                  <a:schemeClr val="bg1"/>
                </a:solidFill>
              </a:rPr>
              <a:t>III </a:t>
            </a:r>
            <a:r>
              <a:rPr lang="en-US" sz="2400" dirty="0" err="1">
                <a:solidFill>
                  <a:schemeClr val="bg1"/>
                </a:solidFill>
              </a:rPr>
              <a:t>Philometora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Soteira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Dikaiosyne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Nikephoros</a:t>
            </a:r>
            <a:r>
              <a:rPr lang="en-US" sz="2400" dirty="0">
                <a:solidFill>
                  <a:schemeClr val="bg1"/>
                </a:solidFill>
              </a:rPr>
              <a:t> (116-101 BC)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Ptolemy </a:t>
            </a:r>
            <a:r>
              <a:rPr lang="en-US" sz="2400" dirty="0">
                <a:solidFill>
                  <a:schemeClr val="bg1"/>
                </a:solidFill>
              </a:rPr>
              <a:t>IX </a:t>
            </a:r>
            <a:r>
              <a:rPr lang="en-US" sz="2400" b="1" dirty="0" err="1">
                <a:solidFill>
                  <a:srgbClr val="FFFF00"/>
                </a:solidFill>
              </a:rPr>
              <a:t>Soter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II (</a:t>
            </a:r>
            <a:r>
              <a:rPr lang="en-US" sz="2400" dirty="0" err="1">
                <a:solidFill>
                  <a:schemeClr val="bg1"/>
                </a:solidFill>
              </a:rPr>
              <a:t>Lathyros</a:t>
            </a:r>
            <a:r>
              <a:rPr lang="en-US" sz="2400" dirty="0">
                <a:solidFill>
                  <a:schemeClr val="bg1"/>
                </a:solidFill>
              </a:rPr>
              <a:t>) (116-107, 88-81 BC)</a:t>
            </a: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357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mazon.com: Coexist and Tolerance Bumper Stickers: Automo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68" y="22578"/>
            <a:ext cx="47625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o Coexist, Religious Pluralism, and the Exclusive Gospel, Part 1 |  chrishefner.o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80" y="3909131"/>
            <a:ext cx="685799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in on Words to live b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327" y="2133600"/>
            <a:ext cx="2676525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oster_3133549 Coexist Photograph by Universal Images Grou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891" y="219745"/>
            <a:ext cx="4259056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38838" y="3207455"/>
            <a:ext cx="5008210" cy="58477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ko-KR" altLang="en-US" sz="3200" b="1" dirty="0">
                <a:solidFill>
                  <a:srgbClr val="FFFF00"/>
                </a:solidFill>
              </a:rPr>
              <a:t>종교 다원주의를 조심하라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7071942" y="3266017"/>
            <a:ext cx="2117005" cy="329320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2600" b="1" dirty="0">
                <a:solidFill>
                  <a:schemeClr val="bg1"/>
                </a:solidFill>
              </a:rPr>
              <a:t>종교 다원주의를 받아들임은 기독교 진리를 포기하는 것과 마찬가지</a:t>
            </a:r>
            <a:endParaRPr lang="en-US" altLang="ko-KR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91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1044"/>
            <a:ext cx="12188824" cy="683776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2000" b="1" baseline="30000" dirty="0" smtClean="0">
              <a:latin typeface="+mn-ea"/>
            </a:endParaRPr>
          </a:p>
          <a:p>
            <a:r>
              <a:rPr lang="ko-KR" altLang="en-US" sz="3200" b="1" dirty="0" smtClean="0">
                <a:solidFill>
                  <a:srgbClr val="FFFF00"/>
                </a:solidFill>
                <a:latin typeface="+mn-ea"/>
              </a:rPr>
              <a:t>            요한복음 </a:t>
            </a:r>
            <a:r>
              <a:rPr lang="en-US" altLang="ko-KR" sz="3200" b="1" dirty="0" smtClean="0">
                <a:solidFill>
                  <a:srgbClr val="FFFF00"/>
                </a:solidFill>
                <a:latin typeface="+mn-ea"/>
              </a:rPr>
              <a:t>21:11</a:t>
            </a:r>
            <a:r>
              <a:rPr lang="ko-KR" altLang="en-US" sz="3200" b="1" dirty="0" smtClean="0">
                <a:solidFill>
                  <a:srgbClr val="FFFF00"/>
                </a:solidFill>
                <a:latin typeface="+mn-ea"/>
              </a:rPr>
              <a:t>의 </a:t>
            </a:r>
            <a:r>
              <a:rPr lang="en-US" altLang="ko-KR" sz="3600" b="1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3600" b="1" dirty="0" smtClean="0">
                <a:solidFill>
                  <a:srgbClr val="FFFF00"/>
                </a:solidFill>
                <a:latin typeface="+mn-ea"/>
              </a:rPr>
              <a:t>물고기</a:t>
            </a:r>
            <a:r>
              <a:rPr lang="en-US" altLang="ko-KR" sz="3600" b="1" dirty="0" smtClean="0">
                <a:solidFill>
                  <a:srgbClr val="FFFF00"/>
                </a:solidFill>
                <a:latin typeface="+mn-ea"/>
              </a:rPr>
              <a:t>’ 153 </a:t>
            </a:r>
            <a:r>
              <a:rPr lang="ko-KR" altLang="en-US" sz="3600" b="1" dirty="0" smtClean="0">
                <a:solidFill>
                  <a:srgbClr val="FFFF00"/>
                </a:solidFill>
                <a:latin typeface="+mn-ea"/>
              </a:rPr>
              <a:t>마리</a:t>
            </a:r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ko-KR" altLang="en-US" sz="2600" b="1" dirty="0" smtClean="0">
                <a:solidFill>
                  <a:srgbClr val="FFFF00"/>
                </a:solidFill>
                <a:latin typeface="+mn-ea"/>
              </a:rPr>
              <a:t>물고기 </a:t>
            </a:r>
            <a:r>
              <a:rPr lang="en-US" altLang="ko-KR" sz="2600" dirty="0" smtClean="0">
                <a:solidFill>
                  <a:schemeClr val="bg1"/>
                </a:solidFill>
              </a:rPr>
              <a:t>(</a:t>
            </a:r>
            <a:r>
              <a:rPr lang="en-US" sz="2600" dirty="0" err="1" smtClean="0">
                <a:solidFill>
                  <a:srgbClr val="FFFF00"/>
                </a:solidFill>
              </a:rPr>
              <a:t>ιχθυς</a:t>
            </a:r>
            <a:r>
              <a:rPr lang="en-US" altLang="ko-KR" sz="2600" dirty="0" smtClean="0">
                <a:solidFill>
                  <a:schemeClr val="bg1"/>
                </a:solidFill>
              </a:rPr>
              <a:t>) </a:t>
            </a:r>
            <a:r>
              <a:rPr lang="ko-KR" altLang="en-US" sz="2600" dirty="0" smtClean="0">
                <a:solidFill>
                  <a:schemeClr val="bg1"/>
                </a:solidFill>
              </a:rPr>
              <a:t>신약 </a:t>
            </a:r>
            <a:r>
              <a:rPr lang="en-US" altLang="ko-KR" sz="2600" dirty="0">
                <a:solidFill>
                  <a:schemeClr val="bg1"/>
                </a:solidFill>
              </a:rPr>
              <a:t>20</a:t>
            </a:r>
            <a:r>
              <a:rPr lang="ko-KR" altLang="en-US" sz="2600" dirty="0">
                <a:solidFill>
                  <a:schemeClr val="bg1"/>
                </a:solidFill>
              </a:rPr>
              <a:t>회 </a:t>
            </a:r>
            <a:r>
              <a:rPr lang="en-US" altLang="ko-KR" sz="2600" dirty="0" smtClean="0">
                <a:solidFill>
                  <a:schemeClr val="bg1"/>
                </a:solidFill>
              </a:rPr>
              <a:t>(</a:t>
            </a:r>
            <a:r>
              <a:rPr lang="ko-KR" altLang="en-US" sz="2400" dirty="0" smtClean="0">
                <a:solidFill>
                  <a:schemeClr val="bg1"/>
                </a:solidFill>
              </a:rPr>
              <a:t>공관복음 </a:t>
            </a:r>
            <a:r>
              <a:rPr lang="en-US" altLang="ko-KR" sz="2400" dirty="0" smtClean="0">
                <a:solidFill>
                  <a:schemeClr val="bg1"/>
                </a:solidFill>
              </a:rPr>
              <a:t>16</a:t>
            </a:r>
            <a:r>
              <a:rPr lang="ko-KR" altLang="en-US" sz="2400" dirty="0" smtClean="0">
                <a:solidFill>
                  <a:schemeClr val="bg1"/>
                </a:solidFill>
              </a:rPr>
              <a:t>회</a:t>
            </a:r>
            <a:r>
              <a:rPr lang="en-US" altLang="ko-KR" sz="2400" dirty="0" smtClean="0">
                <a:solidFill>
                  <a:schemeClr val="bg1"/>
                </a:solidFill>
              </a:rPr>
              <a:t>; </a:t>
            </a:r>
            <a:r>
              <a:rPr lang="ko-KR" altLang="en-US" sz="2600" b="1" dirty="0" smtClean="0">
                <a:solidFill>
                  <a:srgbClr val="FFFF00"/>
                </a:solidFill>
              </a:rPr>
              <a:t>요한 </a:t>
            </a:r>
            <a:r>
              <a:rPr lang="en-US" altLang="ko-KR" sz="2600" b="1" dirty="0" smtClean="0">
                <a:solidFill>
                  <a:srgbClr val="FFFF00"/>
                </a:solidFill>
              </a:rPr>
              <a:t>21:6, 8, 11</a:t>
            </a:r>
            <a:r>
              <a:rPr lang="en-US" altLang="ko-KR" sz="2600" dirty="0" smtClean="0">
                <a:solidFill>
                  <a:schemeClr val="bg1"/>
                </a:solidFill>
              </a:rPr>
              <a:t>; </a:t>
            </a:r>
            <a:r>
              <a:rPr lang="ko-KR" altLang="en-US" sz="2400" dirty="0" smtClean="0">
                <a:solidFill>
                  <a:schemeClr val="bg1"/>
                </a:solidFill>
              </a:rPr>
              <a:t>고전 </a:t>
            </a:r>
            <a:r>
              <a:rPr lang="en-US" altLang="ko-KR" sz="2400" dirty="0" smtClean="0">
                <a:solidFill>
                  <a:schemeClr val="bg1"/>
                </a:solidFill>
              </a:rPr>
              <a:t>15:39</a:t>
            </a:r>
            <a:r>
              <a:rPr lang="en-US" altLang="ko-KR" sz="2600" dirty="0" smtClean="0">
                <a:solidFill>
                  <a:schemeClr val="bg1"/>
                </a:solidFill>
              </a:rPr>
              <a:t>)</a:t>
            </a:r>
          </a:p>
          <a:p>
            <a:r>
              <a:rPr lang="ko-KR" altLang="en-US" sz="2500" b="1" dirty="0" smtClean="0">
                <a:solidFill>
                  <a:srgbClr val="FF0000"/>
                </a:solidFill>
              </a:rPr>
              <a:t>요한</a:t>
            </a:r>
            <a:r>
              <a:rPr lang="en-US" sz="2500" b="1" dirty="0" smtClean="0">
                <a:solidFill>
                  <a:srgbClr val="FF0000"/>
                </a:solidFill>
              </a:rPr>
              <a:t> 21:11. </a:t>
            </a:r>
            <a:r>
              <a:rPr lang="ko-KR" altLang="en-US" sz="2500" dirty="0" smtClean="0">
                <a:solidFill>
                  <a:schemeClr val="bg1"/>
                </a:solidFill>
              </a:rPr>
              <a:t>시몬 </a:t>
            </a:r>
            <a:r>
              <a:rPr lang="ko-KR" altLang="en-US" sz="2500" dirty="0">
                <a:solidFill>
                  <a:schemeClr val="bg1"/>
                </a:solidFill>
              </a:rPr>
              <a:t>베드로가 올라가서 그물을 육지에 끌어 올리니 </a:t>
            </a:r>
            <a:r>
              <a:rPr lang="ko-KR" altLang="en-US" sz="2500" dirty="0" smtClean="0">
                <a:solidFill>
                  <a:schemeClr val="bg1"/>
                </a:solidFill>
              </a:rPr>
              <a:t>가득히 </a:t>
            </a:r>
            <a:endParaRPr lang="en-US" altLang="ko-KR" sz="2500" dirty="0" smtClean="0">
              <a:solidFill>
                <a:schemeClr val="bg1"/>
              </a:solidFill>
            </a:endParaRPr>
          </a:p>
          <a:p>
            <a:r>
              <a:rPr lang="ko-KR" altLang="en-US" sz="2500" dirty="0" smtClean="0">
                <a:solidFill>
                  <a:schemeClr val="bg1"/>
                </a:solidFill>
              </a:rPr>
              <a:t>찬 </a:t>
            </a:r>
            <a:r>
              <a:rPr lang="ko-KR" altLang="en-US" sz="2500" dirty="0">
                <a:solidFill>
                  <a:schemeClr val="bg1"/>
                </a:solidFill>
              </a:rPr>
              <a:t>큰 </a:t>
            </a:r>
            <a:r>
              <a:rPr lang="ko-KR" altLang="en-US" sz="2500" b="1" dirty="0">
                <a:solidFill>
                  <a:srgbClr val="FFFF00"/>
                </a:solidFill>
              </a:rPr>
              <a:t>고기가 </a:t>
            </a:r>
            <a:r>
              <a:rPr lang="en-US" altLang="ko-KR" sz="2500" b="1" dirty="0" smtClean="0">
                <a:solidFill>
                  <a:srgbClr val="FFFF00"/>
                </a:solidFill>
              </a:rPr>
              <a:t>153 </a:t>
            </a:r>
            <a:r>
              <a:rPr lang="ko-KR" altLang="en-US" sz="2500" b="1" dirty="0" smtClean="0">
                <a:solidFill>
                  <a:srgbClr val="FFFF00"/>
                </a:solidFill>
              </a:rPr>
              <a:t>마리</a:t>
            </a:r>
            <a:r>
              <a:rPr lang="ko-KR" altLang="en-US" sz="2500" dirty="0" smtClean="0">
                <a:solidFill>
                  <a:schemeClr val="bg1"/>
                </a:solidFill>
              </a:rPr>
              <a:t>라 </a:t>
            </a:r>
            <a:r>
              <a:rPr lang="ko-KR" altLang="en-US" sz="2500" dirty="0">
                <a:solidFill>
                  <a:schemeClr val="bg1"/>
                </a:solidFill>
              </a:rPr>
              <a:t>이같이 많으나 그물이 찢어지지 </a:t>
            </a:r>
            <a:r>
              <a:rPr lang="ko-KR" altLang="en-US" sz="2500" dirty="0" smtClean="0">
                <a:solidFill>
                  <a:schemeClr val="bg1"/>
                </a:solidFill>
              </a:rPr>
              <a:t>아니하였더라</a:t>
            </a:r>
            <a:r>
              <a:rPr lang="en-US" altLang="ko-KR" sz="2500" dirty="0" smtClean="0">
                <a:solidFill>
                  <a:schemeClr val="bg1"/>
                </a:solidFill>
              </a:rPr>
              <a:t>.</a:t>
            </a:r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                               </a:t>
            </a:r>
            <a:r>
              <a:rPr lang="en-US" sz="3200" b="1" dirty="0" err="1" smtClean="0">
                <a:solidFill>
                  <a:srgbClr val="FFFF00"/>
                </a:solidFill>
              </a:rPr>
              <a:t>Gematria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>(Numerology) of 153</a:t>
            </a:r>
            <a:endParaRPr lang="en-US" sz="3200" dirty="0">
              <a:solidFill>
                <a:srgbClr val="FFFF00"/>
              </a:solidFill>
            </a:endParaRPr>
          </a:p>
          <a:p>
            <a:pPr lvl="0"/>
            <a:r>
              <a:rPr lang="en-US" sz="2500" dirty="0">
                <a:solidFill>
                  <a:schemeClr val="bg1"/>
                </a:solidFill>
              </a:rPr>
              <a:t>Source: </a:t>
            </a:r>
            <a:r>
              <a:rPr lang="en-US" sz="2800" dirty="0">
                <a:solidFill>
                  <a:srgbClr val="FF0000"/>
                </a:solidFill>
              </a:rPr>
              <a:t>https://www.youtube.com/watch?v=nDzV8XAs_sM&amp;t=3579s</a:t>
            </a:r>
            <a:r>
              <a:rPr lang="en-US" sz="2500" dirty="0" smtClean="0">
                <a:solidFill>
                  <a:srgbClr val="FF0000"/>
                </a:solidFill>
              </a:rPr>
              <a:t> </a:t>
            </a:r>
          </a:p>
          <a:p>
            <a:pPr lvl="0"/>
            <a:r>
              <a:rPr lang="en-US" sz="2500" dirty="0" smtClean="0">
                <a:solidFill>
                  <a:schemeClr val="bg1"/>
                </a:solidFill>
              </a:rPr>
              <a:t>             Werner </a:t>
            </a:r>
            <a:r>
              <a:rPr lang="en-US" sz="2500" dirty="0" err="1">
                <a:solidFill>
                  <a:schemeClr val="bg1"/>
                </a:solidFill>
              </a:rPr>
              <a:t>Gitt</a:t>
            </a:r>
            <a:r>
              <a:rPr lang="en-US" sz="2500" dirty="0">
                <a:solidFill>
                  <a:schemeClr val="bg1"/>
                </a:solidFill>
              </a:rPr>
              <a:t>, &lt;</a:t>
            </a:r>
            <a:r>
              <a:rPr lang="en-US" sz="2500" dirty="0" err="1">
                <a:solidFill>
                  <a:schemeClr val="bg1"/>
                </a:solidFill>
              </a:rPr>
              <a:t>Urknall</a:t>
            </a:r>
            <a:r>
              <a:rPr lang="en-US" sz="2500" dirty="0">
                <a:solidFill>
                  <a:schemeClr val="bg1"/>
                </a:solidFill>
              </a:rPr>
              <a:t>, </a:t>
            </a:r>
            <a:r>
              <a:rPr lang="en-US" sz="2500" dirty="0" err="1">
                <a:solidFill>
                  <a:schemeClr val="bg1"/>
                </a:solidFill>
              </a:rPr>
              <a:t>Weltraum</a:t>
            </a:r>
            <a:r>
              <a:rPr lang="en-US" sz="2500" dirty="0">
                <a:solidFill>
                  <a:schemeClr val="bg1"/>
                </a:solidFill>
              </a:rPr>
              <a:t> und der Sinn des </a:t>
            </a:r>
            <a:r>
              <a:rPr lang="en-US" sz="2500" dirty="0" err="1">
                <a:solidFill>
                  <a:schemeClr val="bg1"/>
                </a:solidFill>
              </a:rPr>
              <a:t>Lebens</a:t>
            </a:r>
            <a:r>
              <a:rPr lang="en-US" sz="2500" dirty="0">
                <a:solidFill>
                  <a:schemeClr val="bg1"/>
                </a:solidFill>
              </a:rPr>
              <a:t>&gt; </a:t>
            </a:r>
            <a:endParaRPr lang="en-US" sz="2500" dirty="0" smtClean="0">
              <a:solidFill>
                <a:schemeClr val="bg1"/>
              </a:solidFill>
            </a:endParaRPr>
          </a:p>
          <a:p>
            <a:pPr lvl="0"/>
            <a:r>
              <a:rPr lang="en-US" sz="2500" dirty="0">
                <a:solidFill>
                  <a:schemeClr val="bg1"/>
                </a:solidFill>
              </a:rPr>
              <a:t> </a:t>
            </a:r>
            <a:r>
              <a:rPr lang="en-US" sz="2500" dirty="0" smtClean="0">
                <a:solidFill>
                  <a:schemeClr val="bg1"/>
                </a:solidFill>
              </a:rPr>
              <a:t>                                       (</a:t>
            </a:r>
            <a:r>
              <a:rPr lang="en-US" sz="2500" dirty="0">
                <a:solidFill>
                  <a:schemeClr val="bg1"/>
                </a:solidFill>
              </a:rPr>
              <a:t>Big Bang, Space and the Meaning of Life</a:t>
            </a:r>
            <a:r>
              <a:rPr lang="en-US" sz="2500" dirty="0" smtClean="0">
                <a:solidFill>
                  <a:schemeClr val="bg1"/>
                </a:solidFill>
              </a:rPr>
              <a:t>)</a:t>
            </a:r>
          </a:p>
          <a:p>
            <a:pPr lvl="0"/>
            <a:r>
              <a:rPr lang="en-US" sz="2800" dirty="0" smtClean="0">
                <a:solidFill>
                  <a:schemeClr val="bg1"/>
                </a:solidFill>
              </a:rPr>
              <a:t>1) In Mathematics </a:t>
            </a:r>
            <a:r>
              <a:rPr lang="ko-KR" altLang="en-US" sz="2800" dirty="0" smtClean="0">
                <a:solidFill>
                  <a:schemeClr val="bg1"/>
                </a:solidFill>
              </a:rPr>
              <a:t>수학공식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153 = 1! + 2! + 3! + 4! + 5! = 1+ 2 + 6 + 24 + 120 </a:t>
            </a:r>
            <a:r>
              <a:rPr lang="en-US" sz="2800" dirty="0" smtClean="0">
                <a:solidFill>
                  <a:schemeClr val="bg1"/>
                </a:solidFill>
              </a:rPr>
              <a:t>(factorial </a:t>
            </a:r>
            <a:r>
              <a:rPr lang="ko-KR" altLang="en-US" sz="2800" dirty="0" smtClean="0">
                <a:solidFill>
                  <a:schemeClr val="bg1"/>
                </a:solidFill>
              </a:rPr>
              <a:t>계승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153 = 3 x 3 x 17 (Prime number decomposition </a:t>
            </a:r>
            <a:r>
              <a:rPr lang="ko-KR" altLang="en-US" sz="2800" dirty="0" smtClean="0">
                <a:solidFill>
                  <a:schemeClr val="bg1"/>
                </a:solidFill>
              </a:rPr>
              <a:t>소인수분해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153 = 1 + 2 + 3 + 4 + 5 + 6 + 7 + 8 + 9 + 10 + 11 + 12 + 13 + 14 + 15 + 16 + 17</a:t>
            </a:r>
          </a:p>
          <a:p>
            <a:r>
              <a:rPr lang="en-US" sz="2800" dirty="0">
                <a:solidFill>
                  <a:schemeClr val="bg1"/>
                </a:solidFill>
              </a:rPr>
              <a:t>153 = 1</a:t>
            </a:r>
            <a:r>
              <a:rPr lang="en-US" sz="2800" baseline="30000" dirty="0">
                <a:solidFill>
                  <a:schemeClr val="bg1"/>
                </a:solidFill>
              </a:rPr>
              <a:t>3</a:t>
            </a:r>
            <a:r>
              <a:rPr lang="en-US" sz="2800" dirty="0">
                <a:solidFill>
                  <a:schemeClr val="bg1"/>
                </a:solidFill>
              </a:rPr>
              <a:t> + 5</a:t>
            </a:r>
            <a:r>
              <a:rPr lang="en-US" sz="2800" baseline="30000" dirty="0">
                <a:solidFill>
                  <a:schemeClr val="bg1"/>
                </a:solidFill>
              </a:rPr>
              <a:t>3</a:t>
            </a:r>
            <a:r>
              <a:rPr lang="en-US" sz="2800" dirty="0">
                <a:solidFill>
                  <a:schemeClr val="bg1"/>
                </a:solidFill>
              </a:rPr>
              <a:t> + 3</a:t>
            </a:r>
            <a:r>
              <a:rPr lang="en-US" sz="2800" baseline="30000" dirty="0">
                <a:solidFill>
                  <a:schemeClr val="bg1"/>
                </a:solidFill>
              </a:rPr>
              <a:t>3</a:t>
            </a:r>
            <a:r>
              <a:rPr lang="en-US" sz="2800" dirty="0">
                <a:solidFill>
                  <a:schemeClr val="bg1"/>
                </a:solidFill>
              </a:rPr>
              <a:t> = 1 + 125 + 27</a:t>
            </a: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317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1044"/>
            <a:ext cx="12188824" cy="688393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2000" b="1" baseline="30000" dirty="0" smtClean="0">
              <a:latin typeface="+mn-ea"/>
            </a:endParaRPr>
          </a:p>
          <a:p>
            <a:r>
              <a:rPr lang="ko-KR" altLang="en-US" sz="3200" b="1" dirty="0" smtClean="0">
                <a:solidFill>
                  <a:srgbClr val="FFFF00"/>
                </a:solidFill>
                <a:latin typeface="+mn-ea"/>
              </a:rPr>
              <a:t>            요한복음 </a:t>
            </a:r>
            <a:r>
              <a:rPr lang="en-US" altLang="ko-KR" sz="3200" b="1" dirty="0" smtClean="0">
                <a:solidFill>
                  <a:srgbClr val="FFFF00"/>
                </a:solidFill>
                <a:latin typeface="+mn-ea"/>
              </a:rPr>
              <a:t>21:11</a:t>
            </a:r>
            <a:r>
              <a:rPr lang="ko-KR" altLang="en-US" sz="3200" b="1" dirty="0" smtClean="0">
                <a:solidFill>
                  <a:srgbClr val="FFFF00"/>
                </a:solidFill>
                <a:latin typeface="+mn-ea"/>
              </a:rPr>
              <a:t>의 </a:t>
            </a:r>
            <a:r>
              <a:rPr lang="en-US" altLang="ko-KR" sz="3600" b="1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3600" b="1" dirty="0" smtClean="0">
                <a:solidFill>
                  <a:srgbClr val="FFFF00"/>
                </a:solidFill>
                <a:latin typeface="+mn-ea"/>
              </a:rPr>
              <a:t>물고기</a:t>
            </a:r>
            <a:r>
              <a:rPr lang="en-US" altLang="ko-KR" sz="3600" b="1" dirty="0" smtClean="0">
                <a:solidFill>
                  <a:srgbClr val="FFFF00"/>
                </a:solidFill>
                <a:latin typeface="+mn-ea"/>
              </a:rPr>
              <a:t>’ 153 </a:t>
            </a:r>
            <a:r>
              <a:rPr lang="ko-KR" altLang="en-US" sz="3600" b="1" dirty="0" smtClean="0">
                <a:solidFill>
                  <a:srgbClr val="FFFF00"/>
                </a:solidFill>
                <a:latin typeface="+mn-ea"/>
              </a:rPr>
              <a:t>마리</a:t>
            </a:r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ko-KR" altLang="en-US" sz="2500" b="1" dirty="0" smtClean="0">
                <a:solidFill>
                  <a:srgbClr val="FF0000"/>
                </a:solidFill>
              </a:rPr>
              <a:t>요한</a:t>
            </a:r>
            <a:r>
              <a:rPr lang="en-US" sz="2500" b="1" dirty="0" smtClean="0">
                <a:solidFill>
                  <a:srgbClr val="FF0000"/>
                </a:solidFill>
              </a:rPr>
              <a:t> 21:11. </a:t>
            </a:r>
            <a:r>
              <a:rPr lang="ko-KR" altLang="en-US" sz="2500" dirty="0" smtClean="0">
                <a:solidFill>
                  <a:schemeClr val="bg1"/>
                </a:solidFill>
              </a:rPr>
              <a:t>시몬 </a:t>
            </a:r>
            <a:r>
              <a:rPr lang="ko-KR" altLang="en-US" sz="2500" dirty="0">
                <a:solidFill>
                  <a:schemeClr val="bg1"/>
                </a:solidFill>
              </a:rPr>
              <a:t>베드로가 올라가서 그물을 육지에 끌어 올리니 </a:t>
            </a:r>
            <a:r>
              <a:rPr lang="ko-KR" altLang="en-US" sz="2500" dirty="0" smtClean="0">
                <a:solidFill>
                  <a:schemeClr val="bg1"/>
                </a:solidFill>
              </a:rPr>
              <a:t>가득히 </a:t>
            </a:r>
            <a:endParaRPr lang="en-US" altLang="ko-KR" sz="2500" dirty="0" smtClean="0">
              <a:solidFill>
                <a:schemeClr val="bg1"/>
              </a:solidFill>
            </a:endParaRPr>
          </a:p>
          <a:p>
            <a:r>
              <a:rPr lang="ko-KR" altLang="en-US" sz="2500" dirty="0" smtClean="0">
                <a:solidFill>
                  <a:schemeClr val="bg1"/>
                </a:solidFill>
              </a:rPr>
              <a:t>찬 </a:t>
            </a:r>
            <a:r>
              <a:rPr lang="ko-KR" altLang="en-US" sz="2500" dirty="0">
                <a:solidFill>
                  <a:schemeClr val="bg1"/>
                </a:solidFill>
              </a:rPr>
              <a:t>큰 </a:t>
            </a:r>
            <a:r>
              <a:rPr lang="ko-KR" altLang="en-US" sz="2500" b="1" dirty="0">
                <a:solidFill>
                  <a:srgbClr val="FFFF00"/>
                </a:solidFill>
              </a:rPr>
              <a:t>고기가 </a:t>
            </a:r>
            <a:r>
              <a:rPr lang="en-US" altLang="ko-KR" sz="2500" b="1" dirty="0" smtClean="0">
                <a:solidFill>
                  <a:srgbClr val="FFFF00"/>
                </a:solidFill>
              </a:rPr>
              <a:t>153 </a:t>
            </a:r>
            <a:r>
              <a:rPr lang="ko-KR" altLang="en-US" sz="2500" b="1" dirty="0" smtClean="0">
                <a:solidFill>
                  <a:srgbClr val="FFFF00"/>
                </a:solidFill>
              </a:rPr>
              <a:t>마리</a:t>
            </a:r>
            <a:r>
              <a:rPr lang="ko-KR" altLang="en-US" sz="2500" dirty="0" smtClean="0">
                <a:solidFill>
                  <a:schemeClr val="bg1"/>
                </a:solidFill>
              </a:rPr>
              <a:t>라 </a:t>
            </a:r>
            <a:r>
              <a:rPr lang="ko-KR" altLang="en-US" sz="2500" dirty="0">
                <a:solidFill>
                  <a:schemeClr val="bg1"/>
                </a:solidFill>
              </a:rPr>
              <a:t>이같이 많으나 그물이 찢어지지 </a:t>
            </a:r>
            <a:r>
              <a:rPr lang="ko-KR" altLang="en-US" sz="2500" dirty="0" smtClean="0">
                <a:solidFill>
                  <a:schemeClr val="bg1"/>
                </a:solidFill>
              </a:rPr>
              <a:t>아니하였더라</a:t>
            </a:r>
            <a:r>
              <a:rPr lang="en-US" altLang="ko-KR" sz="2500" dirty="0" smtClean="0">
                <a:solidFill>
                  <a:schemeClr val="bg1"/>
                </a:solidFill>
              </a:rPr>
              <a:t>.</a:t>
            </a:r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	                               </a:t>
            </a:r>
            <a:r>
              <a:rPr lang="en-US" sz="3200" b="1" dirty="0" err="1">
                <a:solidFill>
                  <a:srgbClr val="FFFF00"/>
                </a:solidFill>
              </a:rPr>
              <a:t>Gematria</a:t>
            </a:r>
            <a:r>
              <a:rPr lang="en-US" sz="3200" b="1" dirty="0">
                <a:solidFill>
                  <a:srgbClr val="FFFF00"/>
                </a:solidFill>
              </a:rPr>
              <a:t> (Numerology) of 153</a:t>
            </a:r>
            <a:endParaRPr lang="en-US" sz="3200" dirty="0">
              <a:solidFill>
                <a:srgbClr val="FFFF00"/>
              </a:solidFill>
            </a:endParaRPr>
          </a:p>
          <a:p>
            <a:pPr lvl="0"/>
            <a:r>
              <a:rPr lang="en-US" sz="2600" dirty="0" smtClean="0">
                <a:solidFill>
                  <a:schemeClr val="bg1"/>
                </a:solidFill>
              </a:rPr>
              <a:t>2) In Hebrew: </a:t>
            </a:r>
            <a:r>
              <a:rPr lang="en-US" sz="2600" b="1" dirty="0" smtClean="0">
                <a:solidFill>
                  <a:srgbClr val="FFFF00"/>
                </a:solidFill>
              </a:rPr>
              <a:t>‘</a:t>
            </a:r>
            <a:r>
              <a:rPr lang="en-US" sz="2600" b="1" dirty="0">
                <a:solidFill>
                  <a:srgbClr val="FFFF00"/>
                </a:solidFill>
              </a:rPr>
              <a:t>I am God</a:t>
            </a:r>
            <a:r>
              <a:rPr lang="en-US" sz="2600" b="1" dirty="0" smtClean="0">
                <a:solidFill>
                  <a:srgbClr val="FFFF00"/>
                </a:solidFill>
              </a:rPr>
              <a:t>.’</a:t>
            </a:r>
            <a:r>
              <a:rPr lang="he-IL" sz="2800" b="1" dirty="0" smtClean="0">
                <a:solidFill>
                  <a:srgbClr val="FFFF00"/>
                </a:solidFill>
              </a:rPr>
              <a:t>אֱלוֹהִים </a:t>
            </a:r>
            <a:r>
              <a:rPr lang="en-US" sz="2800" b="1" dirty="0" smtClean="0">
                <a:solidFill>
                  <a:srgbClr val="FFFF00"/>
                </a:solidFill>
              </a:rPr>
              <a:t>  </a:t>
            </a:r>
            <a:r>
              <a:rPr lang="he-IL" sz="2800" b="1" dirty="0" smtClean="0">
                <a:solidFill>
                  <a:srgbClr val="FFFF00"/>
                </a:solidFill>
              </a:rPr>
              <a:t>אֲנִי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(</a:t>
            </a:r>
            <a:r>
              <a:rPr lang="en-US" sz="2500" dirty="0" smtClean="0">
                <a:solidFill>
                  <a:schemeClr val="bg1"/>
                </a:solidFill>
              </a:rPr>
              <a:t>1 </a:t>
            </a:r>
            <a:r>
              <a:rPr lang="en-US" sz="2500" dirty="0">
                <a:solidFill>
                  <a:schemeClr val="bg1"/>
                </a:solidFill>
              </a:rPr>
              <a:t>+ 50 + 10 + 1 + 30 + 6 + 5 + 10 + 40 </a:t>
            </a:r>
            <a:r>
              <a:rPr lang="en-US" sz="2600" dirty="0">
                <a:solidFill>
                  <a:schemeClr val="bg1"/>
                </a:solidFill>
              </a:rPr>
              <a:t>= total </a:t>
            </a:r>
            <a:r>
              <a:rPr lang="en-US" sz="2600" b="1" dirty="0">
                <a:solidFill>
                  <a:schemeClr val="bg1"/>
                </a:solidFill>
              </a:rPr>
              <a:t>153</a:t>
            </a:r>
            <a:r>
              <a:rPr lang="en-US" sz="2600" dirty="0">
                <a:solidFill>
                  <a:schemeClr val="bg1"/>
                </a:solidFill>
              </a:rPr>
              <a:t>)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           *</a:t>
            </a:r>
            <a:r>
              <a:rPr lang="en-US" sz="2600" dirty="0" err="1" smtClean="0">
                <a:solidFill>
                  <a:schemeClr val="bg1"/>
                </a:solidFill>
              </a:rPr>
              <a:t>Plene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>
                <a:solidFill>
                  <a:schemeClr val="bg1"/>
                </a:solidFill>
              </a:rPr>
              <a:t>writing (</a:t>
            </a:r>
            <a:r>
              <a:rPr lang="he-IL" sz="2600" dirty="0">
                <a:solidFill>
                  <a:schemeClr val="bg1"/>
                </a:solidFill>
              </a:rPr>
              <a:t>אֱלוֹהִים</a:t>
            </a:r>
            <a:r>
              <a:rPr lang="en-US" sz="2600" dirty="0">
                <a:solidFill>
                  <a:schemeClr val="bg1"/>
                </a:solidFill>
              </a:rPr>
              <a:t>) instead of the regular short writing (</a:t>
            </a:r>
            <a:r>
              <a:rPr lang="he-IL" sz="2600" dirty="0">
                <a:solidFill>
                  <a:schemeClr val="bg1"/>
                </a:solidFill>
              </a:rPr>
              <a:t>‎אֱלֹהִים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pPr lvl="0"/>
            <a:r>
              <a:rPr lang="en-US" sz="2600" dirty="0" smtClean="0">
                <a:solidFill>
                  <a:schemeClr val="bg1"/>
                </a:solidFill>
              </a:rPr>
              <a:t>3) In Greek:</a:t>
            </a:r>
            <a:r>
              <a:rPr lang="he-IL" sz="2600" dirty="0" smtClean="0">
                <a:solidFill>
                  <a:schemeClr val="bg1"/>
                </a:solidFill>
              </a:rPr>
              <a:t> </a:t>
            </a:r>
            <a:r>
              <a:rPr lang="en-US" sz="2600" b="1" dirty="0" smtClean="0">
                <a:solidFill>
                  <a:srgbClr val="FFFF00"/>
                </a:solidFill>
              </a:rPr>
              <a:t>Jesus 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l-GR" sz="2800" b="1" dirty="0">
                <a:solidFill>
                  <a:srgbClr val="FFFF00"/>
                </a:solidFill>
              </a:rPr>
              <a:t>Ἰησοῦς </a:t>
            </a:r>
            <a:r>
              <a:rPr lang="en-US" sz="2600" dirty="0">
                <a:solidFill>
                  <a:schemeClr val="bg1"/>
                </a:solidFill>
              </a:rPr>
              <a:t>(10 + 8 + 200 + 70 + 400 + 200 = total </a:t>
            </a:r>
            <a:r>
              <a:rPr lang="en-US" sz="2600" b="1" dirty="0">
                <a:solidFill>
                  <a:schemeClr val="bg1"/>
                </a:solidFill>
              </a:rPr>
              <a:t>888</a:t>
            </a:r>
            <a:r>
              <a:rPr lang="en-US" sz="2600" dirty="0">
                <a:solidFill>
                  <a:schemeClr val="bg1"/>
                </a:solidFill>
              </a:rPr>
              <a:t>)</a:t>
            </a:r>
          </a:p>
          <a:p>
            <a:r>
              <a:rPr lang="en-US" sz="2600" dirty="0">
                <a:solidFill>
                  <a:schemeClr val="bg1"/>
                </a:solidFill>
              </a:rPr>
              <a:t>8</a:t>
            </a:r>
            <a:r>
              <a:rPr lang="en-US" sz="2600" baseline="30000" dirty="0">
                <a:solidFill>
                  <a:schemeClr val="bg1"/>
                </a:solidFill>
              </a:rPr>
              <a:t>3</a:t>
            </a:r>
            <a:r>
              <a:rPr lang="en-US" sz="2600" dirty="0">
                <a:solidFill>
                  <a:schemeClr val="bg1"/>
                </a:solidFill>
              </a:rPr>
              <a:t> + 8</a:t>
            </a:r>
            <a:r>
              <a:rPr lang="en-US" sz="2600" baseline="30000" dirty="0">
                <a:solidFill>
                  <a:schemeClr val="bg1"/>
                </a:solidFill>
              </a:rPr>
              <a:t>3</a:t>
            </a:r>
            <a:r>
              <a:rPr lang="en-US" sz="2600" dirty="0">
                <a:solidFill>
                  <a:schemeClr val="bg1"/>
                </a:solidFill>
              </a:rPr>
              <a:t> + 8</a:t>
            </a:r>
            <a:r>
              <a:rPr lang="en-US" sz="2600" baseline="30000" dirty="0">
                <a:solidFill>
                  <a:schemeClr val="bg1"/>
                </a:solidFill>
              </a:rPr>
              <a:t>3 </a:t>
            </a:r>
            <a:r>
              <a:rPr lang="en-US" sz="2600" dirty="0">
                <a:solidFill>
                  <a:schemeClr val="bg1"/>
                </a:solidFill>
              </a:rPr>
              <a:t>= 512 + 512 + 512 = 1536</a:t>
            </a:r>
          </a:p>
          <a:p>
            <a:r>
              <a:rPr lang="en-US" sz="2600" dirty="0">
                <a:solidFill>
                  <a:schemeClr val="bg1"/>
                </a:solidFill>
              </a:rPr>
              <a:t>1</a:t>
            </a:r>
            <a:r>
              <a:rPr lang="en-US" sz="2600" baseline="30000" dirty="0">
                <a:solidFill>
                  <a:schemeClr val="bg1"/>
                </a:solidFill>
              </a:rPr>
              <a:t>3</a:t>
            </a:r>
            <a:r>
              <a:rPr lang="en-US" sz="2600" dirty="0">
                <a:solidFill>
                  <a:schemeClr val="bg1"/>
                </a:solidFill>
              </a:rPr>
              <a:t> + 5</a:t>
            </a:r>
            <a:r>
              <a:rPr lang="en-US" sz="2600" baseline="30000" dirty="0">
                <a:solidFill>
                  <a:schemeClr val="bg1"/>
                </a:solidFill>
              </a:rPr>
              <a:t>3</a:t>
            </a:r>
            <a:r>
              <a:rPr lang="en-US" sz="2600" dirty="0">
                <a:solidFill>
                  <a:schemeClr val="bg1"/>
                </a:solidFill>
              </a:rPr>
              <a:t> + 3</a:t>
            </a:r>
            <a:r>
              <a:rPr lang="en-US" sz="2600" baseline="30000" dirty="0">
                <a:solidFill>
                  <a:schemeClr val="bg1"/>
                </a:solidFill>
              </a:rPr>
              <a:t>3</a:t>
            </a:r>
            <a:r>
              <a:rPr lang="en-US" sz="2600" dirty="0">
                <a:solidFill>
                  <a:schemeClr val="bg1"/>
                </a:solidFill>
              </a:rPr>
              <a:t> + 6</a:t>
            </a:r>
            <a:r>
              <a:rPr lang="en-US" sz="2600" baseline="30000" dirty="0">
                <a:solidFill>
                  <a:schemeClr val="bg1"/>
                </a:solidFill>
              </a:rPr>
              <a:t>3</a:t>
            </a:r>
            <a:r>
              <a:rPr lang="en-US" sz="2600" dirty="0">
                <a:solidFill>
                  <a:schemeClr val="bg1"/>
                </a:solidFill>
              </a:rPr>
              <a:t> = 1+ 125 + 27 + 216 = 369</a:t>
            </a:r>
          </a:p>
          <a:p>
            <a:r>
              <a:rPr lang="en-US" sz="2600" dirty="0">
                <a:solidFill>
                  <a:schemeClr val="bg1"/>
                </a:solidFill>
              </a:rPr>
              <a:t>3</a:t>
            </a:r>
            <a:r>
              <a:rPr lang="en-US" sz="2600" baseline="30000" dirty="0">
                <a:solidFill>
                  <a:schemeClr val="bg1"/>
                </a:solidFill>
              </a:rPr>
              <a:t>3</a:t>
            </a:r>
            <a:r>
              <a:rPr lang="en-US" sz="2600" dirty="0">
                <a:solidFill>
                  <a:schemeClr val="bg1"/>
                </a:solidFill>
              </a:rPr>
              <a:t> + 6</a:t>
            </a:r>
            <a:r>
              <a:rPr lang="en-US" sz="2600" baseline="30000" dirty="0">
                <a:solidFill>
                  <a:schemeClr val="bg1"/>
                </a:solidFill>
              </a:rPr>
              <a:t>3</a:t>
            </a:r>
            <a:r>
              <a:rPr lang="en-US" sz="2600" dirty="0">
                <a:solidFill>
                  <a:schemeClr val="bg1"/>
                </a:solidFill>
              </a:rPr>
              <a:t> + 9</a:t>
            </a:r>
            <a:r>
              <a:rPr lang="en-US" sz="2600" baseline="30000" dirty="0">
                <a:solidFill>
                  <a:schemeClr val="bg1"/>
                </a:solidFill>
              </a:rPr>
              <a:t>3</a:t>
            </a:r>
            <a:r>
              <a:rPr lang="en-US" sz="2600" dirty="0">
                <a:solidFill>
                  <a:schemeClr val="bg1"/>
                </a:solidFill>
              </a:rPr>
              <a:t> = 27 + 216 + 729 = 972</a:t>
            </a:r>
          </a:p>
          <a:p>
            <a:r>
              <a:rPr lang="en-US" sz="2600" dirty="0">
                <a:solidFill>
                  <a:schemeClr val="bg1"/>
                </a:solidFill>
              </a:rPr>
              <a:t>9</a:t>
            </a:r>
            <a:r>
              <a:rPr lang="en-US" sz="2600" baseline="30000" dirty="0">
                <a:solidFill>
                  <a:schemeClr val="bg1"/>
                </a:solidFill>
              </a:rPr>
              <a:t>3</a:t>
            </a:r>
            <a:r>
              <a:rPr lang="en-US" sz="2600" dirty="0">
                <a:solidFill>
                  <a:schemeClr val="bg1"/>
                </a:solidFill>
              </a:rPr>
              <a:t> + 7</a:t>
            </a:r>
            <a:r>
              <a:rPr lang="en-US" sz="2600" baseline="30000" dirty="0">
                <a:solidFill>
                  <a:schemeClr val="bg1"/>
                </a:solidFill>
              </a:rPr>
              <a:t>3</a:t>
            </a:r>
            <a:r>
              <a:rPr lang="en-US" sz="2600" dirty="0">
                <a:solidFill>
                  <a:schemeClr val="bg1"/>
                </a:solidFill>
              </a:rPr>
              <a:t> + 2</a:t>
            </a:r>
            <a:r>
              <a:rPr lang="en-US" sz="2600" baseline="30000" dirty="0">
                <a:solidFill>
                  <a:schemeClr val="bg1"/>
                </a:solidFill>
              </a:rPr>
              <a:t>3</a:t>
            </a:r>
            <a:r>
              <a:rPr lang="en-US" sz="2600" dirty="0">
                <a:solidFill>
                  <a:schemeClr val="bg1"/>
                </a:solidFill>
              </a:rPr>
              <a:t> = 729 + 343 + 8 = 1080</a:t>
            </a:r>
          </a:p>
          <a:p>
            <a:r>
              <a:rPr lang="en-US" sz="2600" dirty="0">
                <a:solidFill>
                  <a:schemeClr val="bg1"/>
                </a:solidFill>
              </a:rPr>
              <a:t>1</a:t>
            </a:r>
            <a:r>
              <a:rPr lang="en-US" sz="2600" baseline="30000" dirty="0">
                <a:solidFill>
                  <a:schemeClr val="bg1"/>
                </a:solidFill>
              </a:rPr>
              <a:t>3</a:t>
            </a:r>
            <a:r>
              <a:rPr lang="en-US" sz="2600" dirty="0">
                <a:solidFill>
                  <a:schemeClr val="bg1"/>
                </a:solidFill>
              </a:rPr>
              <a:t> + 0</a:t>
            </a:r>
            <a:r>
              <a:rPr lang="en-US" sz="2600" baseline="30000" dirty="0">
                <a:solidFill>
                  <a:schemeClr val="bg1"/>
                </a:solidFill>
              </a:rPr>
              <a:t>3</a:t>
            </a:r>
            <a:r>
              <a:rPr lang="en-US" sz="2600" dirty="0">
                <a:solidFill>
                  <a:schemeClr val="bg1"/>
                </a:solidFill>
              </a:rPr>
              <a:t> + 8</a:t>
            </a:r>
            <a:r>
              <a:rPr lang="en-US" sz="2600" baseline="30000" dirty="0">
                <a:solidFill>
                  <a:schemeClr val="bg1"/>
                </a:solidFill>
              </a:rPr>
              <a:t>3</a:t>
            </a:r>
            <a:r>
              <a:rPr lang="en-US" sz="2600" dirty="0">
                <a:solidFill>
                  <a:schemeClr val="bg1"/>
                </a:solidFill>
              </a:rPr>
              <a:t> + 0</a:t>
            </a:r>
            <a:r>
              <a:rPr lang="en-US" sz="2600" baseline="30000" dirty="0">
                <a:solidFill>
                  <a:schemeClr val="bg1"/>
                </a:solidFill>
              </a:rPr>
              <a:t>3</a:t>
            </a:r>
            <a:r>
              <a:rPr lang="en-US" sz="2600" dirty="0">
                <a:solidFill>
                  <a:schemeClr val="bg1"/>
                </a:solidFill>
              </a:rPr>
              <a:t> = 1+ 0 + 512+ 0 = 513</a:t>
            </a:r>
          </a:p>
          <a:p>
            <a:r>
              <a:rPr lang="en-US" sz="2600" dirty="0">
                <a:solidFill>
                  <a:schemeClr val="bg1"/>
                </a:solidFill>
              </a:rPr>
              <a:t>5</a:t>
            </a:r>
            <a:r>
              <a:rPr lang="en-US" sz="2600" baseline="30000" dirty="0">
                <a:solidFill>
                  <a:schemeClr val="bg1"/>
                </a:solidFill>
              </a:rPr>
              <a:t>3</a:t>
            </a:r>
            <a:r>
              <a:rPr lang="en-US" sz="2600" dirty="0">
                <a:solidFill>
                  <a:schemeClr val="bg1"/>
                </a:solidFill>
              </a:rPr>
              <a:t> + 1</a:t>
            </a:r>
            <a:r>
              <a:rPr lang="en-US" sz="2600" baseline="30000" dirty="0">
                <a:solidFill>
                  <a:schemeClr val="bg1"/>
                </a:solidFill>
              </a:rPr>
              <a:t>3</a:t>
            </a:r>
            <a:r>
              <a:rPr lang="en-US" sz="2600" dirty="0">
                <a:solidFill>
                  <a:schemeClr val="bg1"/>
                </a:solidFill>
              </a:rPr>
              <a:t> + 3</a:t>
            </a:r>
            <a:r>
              <a:rPr lang="en-US" sz="2600" baseline="30000" dirty="0">
                <a:solidFill>
                  <a:schemeClr val="bg1"/>
                </a:solidFill>
              </a:rPr>
              <a:t>3</a:t>
            </a:r>
            <a:r>
              <a:rPr lang="en-US" sz="2600" dirty="0">
                <a:solidFill>
                  <a:schemeClr val="bg1"/>
                </a:solidFill>
              </a:rPr>
              <a:t> = 125 + 1 + 27 = </a:t>
            </a:r>
            <a:r>
              <a:rPr lang="en-US" sz="2600" b="1" dirty="0">
                <a:solidFill>
                  <a:schemeClr val="bg1"/>
                </a:solidFill>
              </a:rPr>
              <a:t>153</a:t>
            </a:r>
            <a:endParaRPr lang="en-US" sz="2600" dirty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329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1044"/>
            <a:ext cx="12188824" cy="676595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2000" b="1" baseline="30000" dirty="0" smtClean="0">
              <a:latin typeface="+mn-ea"/>
            </a:endParaRPr>
          </a:p>
          <a:p>
            <a:endParaRPr lang="en-US" sz="2000" b="1" baseline="30000" dirty="0" smtClean="0">
              <a:latin typeface="+mn-ea"/>
            </a:endParaRPr>
          </a:p>
          <a:p>
            <a:r>
              <a:rPr lang="ko-KR" altLang="en-US" sz="3200" b="1" dirty="0" smtClean="0">
                <a:solidFill>
                  <a:srgbClr val="FFFF00"/>
                </a:solidFill>
                <a:latin typeface="+mn-ea"/>
              </a:rPr>
              <a:t>     </a:t>
            </a:r>
            <a:r>
              <a:rPr lang="en-US" altLang="ko-KR" sz="3600" b="1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3600" b="1" dirty="0" smtClean="0">
                <a:solidFill>
                  <a:srgbClr val="FFFF00"/>
                </a:solidFill>
                <a:latin typeface="+mn-ea"/>
              </a:rPr>
              <a:t>물고기</a:t>
            </a:r>
            <a:r>
              <a:rPr lang="en-US" altLang="ko-KR" sz="3600" b="1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3600" b="1" dirty="0" smtClean="0">
                <a:solidFill>
                  <a:srgbClr val="FFFF00"/>
                </a:solidFill>
                <a:latin typeface="+mn-ea"/>
              </a:rPr>
              <a:t>를 </a:t>
            </a:r>
            <a:r>
              <a:rPr lang="ko-KR" altLang="en-US" sz="3600" b="1" dirty="0">
                <a:solidFill>
                  <a:srgbClr val="FFFF00"/>
                </a:solidFill>
                <a:latin typeface="+mn-ea"/>
              </a:rPr>
              <a:t>기독교의 상징으로 </a:t>
            </a:r>
            <a:r>
              <a:rPr lang="ko-KR" altLang="en-US" sz="3600" b="1" dirty="0" smtClean="0">
                <a:solidFill>
                  <a:srgbClr val="FFFF00"/>
                </a:solidFill>
                <a:latin typeface="+mn-ea"/>
              </a:rPr>
              <a:t>삼은 이유</a:t>
            </a:r>
            <a:endParaRPr lang="en-US" altLang="ko-KR" sz="3600" b="1" dirty="0">
              <a:solidFill>
                <a:srgbClr val="FFFF00"/>
              </a:solidFill>
              <a:latin typeface="+mn-ea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ko-KR" altLang="en-US" sz="32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2800" b="1" dirty="0">
                <a:solidFill>
                  <a:srgbClr val="FFFF00"/>
                </a:solidFill>
                <a:latin typeface="+mn-ea"/>
              </a:rPr>
              <a:t>물고기 </a:t>
            </a:r>
            <a:r>
              <a:rPr lang="en-US" altLang="ko-KR" sz="2800" b="1" dirty="0" smtClean="0">
                <a:solidFill>
                  <a:schemeClr val="bg1"/>
                </a:solidFill>
                <a:latin typeface="+mn-ea"/>
              </a:rPr>
              <a:t>= (</a:t>
            </a:r>
            <a:r>
              <a:rPr lang="en-US" sz="2800" dirty="0" smtClean="0">
                <a:solidFill>
                  <a:schemeClr val="bg1"/>
                </a:solidFill>
              </a:rPr>
              <a:t>Greek) </a:t>
            </a:r>
            <a:r>
              <a:rPr lang="en-US" sz="3200" dirty="0" err="1" smtClean="0">
                <a:solidFill>
                  <a:srgbClr val="FFFF00"/>
                </a:solidFill>
              </a:rPr>
              <a:t>ιχθυς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ko-KR" altLang="en-US" sz="2800" dirty="0" smtClean="0">
                <a:solidFill>
                  <a:schemeClr val="bg1"/>
                </a:solidFill>
              </a:rPr>
              <a:t>소문자</a:t>
            </a:r>
            <a:r>
              <a:rPr lang="en-US" altLang="ko-KR" sz="2800" dirty="0" smtClean="0">
                <a:solidFill>
                  <a:schemeClr val="bg1"/>
                </a:solidFill>
              </a:rPr>
              <a:t>) </a:t>
            </a:r>
            <a:r>
              <a:rPr lang="en-US" sz="2800" dirty="0" smtClean="0">
                <a:solidFill>
                  <a:schemeClr val="bg1"/>
                </a:solidFill>
              </a:rPr>
              <a:t>= </a:t>
            </a:r>
            <a:r>
              <a:rPr lang="en-US" sz="3200" dirty="0" smtClean="0">
                <a:solidFill>
                  <a:srgbClr val="FFFF00"/>
                </a:solidFill>
              </a:rPr>
              <a:t>ΙΧΘΥ</a:t>
            </a:r>
            <a:r>
              <a:rPr lang="en-US" sz="3200" dirty="0">
                <a:solidFill>
                  <a:srgbClr val="FFFF00"/>
                </a:solidFill>
              </a:rPr>
              <a:t>Σ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ko-KR" altLang="en-US" sz="2800" dirty="0" smtClean="0">
                <a:solidFill>
                  <a:schemeClr val="bg1"/>
                </a:solidFill>
              </a:rPr>
              <a:t>대문자</a:t>
            </a:r>
            <a:r>
              <a:rPr lang="en-US" altLang="ko-KR" sz="2800" dirty="0" smtClean="0">
                <a:solidFill>
                  <a:schemeClr val="bg1"/>
                </a:solidFill>
              </a:rPr>
              <a:t>) </a:t>
            </a:r>
            <a:r>
              <a:rPr lang="ko-KR" altLang="en-US" sz="2800" dirty="0">
                <a:solidFill>
                  <a:schemeClr val="bg1"/>
                </a:solidFill>
              </a:rPr>
              <a:t>신약 </a:t>
            </a:r>
            <a:r>
              <a:rPr lang="en-US" altLang="ko-KR" sz="2800" dirty="0">
                <a:solidFill>
                  <a:schemeClr val="bg1"/>
                </a:solidFill>
              </a:rPr>
              <a:t>20</a:t>
            </a:r>
            <a:r>
              <a:rPr lang="ko-KR" altLang="en-US" sz="2800" dirty="0">
                <a:solidFill>
                  <a:schemeClr val="bg1"/>
                </a:solidFill>
              </a:rPr>
              <a:t>회 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r>
              <a:rPr lang="en-US" altLang="ko-KR" sz="2800" dirty="0">
                <a:solidFill>
                  <a:schemeClr val="bg1"/>
                </a:solidFill>
              </a:rPr>
              <a:t> </a:t>
            </a:r>
            <a:r>
              <a:rPr lang="en-US" altLang="ko-KR" sz="2800" dirty="0" smtClean="0">
                <a:solidFill>
                  <a:schemeClr val="bg1"/>
                </a:solidFill>
              </a:rPr>
              <a:t>                    (</a:t>
            </a:r>
            <a:r>
              <a:rPr lang="ko-KR" altLang="en-US" sz="2800" dirty="0" smtClean="0">
                <a:solidFill>
                  <a:schemeClr val="bg1"/>
                </a:solidFill>
              </a:rPr>
              <a:t>공관복음서 </a:t>
            </a:r>
            <a:r>
              <a:rPr lang="en-US" altLang="ko-KR" sz="2800" dirty="0" smtClean="0">
                <a:solidFill>
                  <a:schemeClr val="bg1"/>
                </a:solidFill>
              </a:rPr>
              <a:t>16</a:t>
            </a:r>
            <a:r>
              <a:rPr lang="ko-KR" altLang="en-US" sz="2800" dirty="0" smtClean="0">
                <a:solidFill>
                  <a:schemeClr val="bg1"/>
                </a:solidFill>
              </a:rPr>
              <a:t>회</a:t>
            </a:r>
            <a:r>
              <a:rPr lang="en-US" altLang="ko-KR" sz="2800" dirty="0" smtClean="0">
                <a:solidFill>
                  <a:schemeClr val="bg1"/>
                </a:solidFill>
              </a:rPr>
              <a:t>; </a:t>
            </a:r>
            <a:r>
              <a:rPr lang="ko-KR" altLang="en-US" sz="2800" dirty="0" smtClean="0">
                <a:solidFill>
                  <a:schemeClr val="bg1"/>
                </a:solidFill>
              </a:rPr>
              <a:t>요한 </a:t>
            </a:r>
            <a:r>
              <a:rPr lang="en-US" altLang="ko-KR" sz="2800" dirty="0" smtClean="0">
                <a:solidFill>
                  <a:schemeClr val="bg1"/>
                </a:solidFill>
              </a:rPr>
              <a:t>21:6, 8, 11; </a:t>
            </a:r>
            <a:r>
              <a:rPr lang="ko-KR" altLang="en-US" sz="2800" dirty="0" smtClean="0">
                <a:solidFill>
                  <a:schemeClr val="bg1"/>
                </a:solidFill>
              </a:rPr>
              <a:t>고전 </a:t>
            </a:r>
            <a:r>
              <a:rPr lang="en-US" altLang="ko-KR" sz="2800" dirty="0" smtClean="0">
                <a:solidFill>
                  <a:schemeClr val="bg1"/>
                </a:solidFill>
              </a:rPr>
              <a:t>15:39)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   </a:t>
            </a:r>
            <a:r>
              <a:rPr lang="en-US" sz="3600" dirty="0" err="1" smtClean="0">
                <a:solidFill>
                  <a:srgbClr val="FFFF00"/>
                </a:solidFill>
              </a:rPr>
              <a:t>Ι</a:t>
            </a:r>
            <a:r>
              <a:rPr lang="en-US" sz="3600" dirty="0" err="1" smtClean="0">
                <a:solidFill>
                  <a:schemeClr val="bg1"/>
                </a:solidFill>
              </a:rPr>
              <a:t>ησους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Χ</a:t>
            </a:r>
            <a:r>
              <a:rPr lang="en-US" sz="3600" dirty="0" err="1">
                <a:solidFill>
                  <a:schemeClr val="bg1"/>
                </a:solidFill>
              </a:rPr>
              <a:t>ριστος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Θ</a:t>
            </a:r>
            <a:r>
              <a:rPr lang="en-US" sz="3600" dirty="0" err="1">
                <a:solidFill>
                  <a:schemeClr val="bg1"/>
                </a:solidFill>
              </a:rPr>
              <a:t>εου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Υ</a:t>
            </a:r>
            <a:r>
              <a:rPr lang="en-US" sz="3600" dirty="0" err="1">
                <a:solidFill>
                  <a:schemeClr val="bg1"/>
                </a:solidFill>
              </a:rPr>
              <a:t>ιος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Σ</a:t>
            </a:r>
            <a:r>
              <a:rPr lang="en-US" sz="3600" dirty="0" err="1" smtClean="0">
                <a:solidFill>
                  <a:schemeClr val="bg1"/>
                </a:solidFill>
              </a:rPr>
              <a:t>ωτηρ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 (</a:t>
            </a:r>
            <a:r>
              <a:rPr lang="en-US" sz="3200" i="1" dirty="0" err="1">
                <a:solidFill>
                  <a:schemeClr val="bg1"/>
                </a:solidFill>
              </a:rPr>
              <a:t>Iesous</a:t>
            </a:r>
            <a:r>
              <a:rPr lang="en-US" sz="3200" i="1" dirty="0">
                <a:solidFill>
                  <a:schemeClr val="bg1"/>
                </a:solidFill>
              </a:rPr>
              <a:t> Christos </a:t>
            </a:r>
            <a:r>
              <a:rPr lang="en-US" sz="3200" i="1" dirty="0" err="1">
                <a:solidFill>
                  <a:schemeClr val="bg1"/>
                </a:solidFill>
              </a:rPr>
              <a:t>Theou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Yios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</a:rPr>
              <a:t>Soter</a:t>
            </a:r>
            <a:r>
              <a:rPr lang="en-US" sz="3200" dirty="0" smtClean="0">
                <a:solidFill>
                  <a:schemeClr val="bg1"/>
                </a:solidFill>
              </a:rPr>
              <a:t>) = </a:t>
            </a:r>
            <a:r>
              <a:rPr lang="en-US" sz="3200" dirty="0" smtClean="0">
                <a:solidFill>
                  <a:srgbClr val="FFFF00"/>
                </a:solidFill>
              </a:rPr>
              <a:t>Jesus </a:t>
            </a:r>
            <a:r>
              <a:rPr lang="en-US" sz="3200" dirty="0">
                <a:solidFill>
                  <a:srgbClr val="FFFF00"/>
                </a:solidFill>
              </a:rPr>
              <a:t>Christ, God’s Son, </a:t>
            </a:r>
            <a:r>
              <a:rPr lang="en-US" sz="3200" dirty="0" smtClean="0">
                <a:solidFill>
                  <a:srgbClr val="FFFF00"/>
                </a:solidFill>
              </a:rPr>
              <a:t>Savior</a:t>
            </a:r>
            <a:endParaRPr lang="en-US" sz="900" dirty="0" smtClean="0">
              <a:solidFill>
                <a:schemeClr val="bg1"/>
              </a:solidFill>
            </a:endParaRPr>
          </a:p>
          <a:p>
            <a:endParaRPr lang="en-US" sz="9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rgbClr val="FFFF00"/>
                </a:solidFill>
              </a:rPr>
              <a:t>	</a:t>
            </a:r>
            <a:r>
              <a:rPr lang="en-US" sz="3200" dirty="0" err="1" smtClean="0">
                <a:solidFill>
                  <a:srgbClr val="FFFF00"/>
                </a:solidFill>
              </a:rPr>
              <a:t>Ι</a:t>
            </a:r>
            <a:r>
              <a:rPr lang="en-US" sz="3200" dirty="0" err="1" smtClean="0">
                <a:solidFill>
                  <a:schemeClr val="bg1"/>
                </a:solidFill>
              </a:rPr>
              <a:t>ησους</a:t>
            </a:r>
            <a:r>
              <a:rPr lang="en-US" sz="3200" dirty="0" smtClean="0">
                <a:solidFill>
                  <a:schemeClr val="bg1"/>
                </a:solidFill>
              </a:rPr>
              <a:t> 		</a:t>
            </a:r>
            <a:r>
              <a:rPr lang="en-US" sz="3200" dirty="0" smtClean="0">
                <a:solidFill>
                  <a:srgbClr val="FFFF00"/>
                </a:solidFill>
              </a:rPr>
              <a:t>Jesus		</a:t>
            </a:r>
            <a:r>
              <a:rPr lang="ko-KR" altLang="en-US" sz="3200" dirty="0" smtClean="0">
                <a:solidFill>
                  <a:srgbClr val="FFFF00"/>
                </a:solidFill>
              </a:rPr>
              <a:t>예수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rgbClr val="FFFF00"/>
                </a:solidFill>
              </a:rPr>
              <a:t>	</a:t>
            </a:r>
            <a:r>
              <a:rPr lang="en-US" sz="3200" dirty="0" err="1" smtClean="0">
                <a:solidFill>
                  <a:srgbClr val="FFFF00"/>
                </a:solidFill>
              </a:rPr>
              <a:t>Χ</a:t>
            </a:r>
            <a:r>
              <a:rPr lang="en-US" sz="3200" dirty="0" err="1" smtClean="0">
                <a:solidFill>
                  <a:schemeClr val="bg1"/>
                </a:solidFill>
              </a:rPr>
              <a:t>ριστος</a:t>
            </a:r>
            <a:r>
              <a:rPr lang="en-US" sz="3200" dirty="0" smtClean="0">
                <a:solidFill>
                  <a:schemeClr val="bg1"/>
                </a:solidFill>
              </a:rPr>
              <a:t> 		</a:t>
            </a:r>
            <a:r>
              <a:rPr lang="en-US" sz="3200" dirty="0" smtClean="0">
                <a:solidFill>
                  <a:srgbClr val="FFFF00"/>
                </a:solidFill>
              </a:rPr>
              <a:t>Christ		</a:t>
            </a:r>
            <a:r>
              <a:rPr lang="ko-KR" altLang="en-US" sz="3200" dirty="0" smtClean="0">
                <a:solidFill>
                  <a:srgbClr val="FFFF00"/>
                </a:solidFill>
              </a:rPr>
              <a:t>그리스도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rgbClr val="FFFF00"/>
                </a:solidFill>
              </a:rPr>
              <a:t>	</a:t>
            </a:r>
            <a:r>
              <a:rPr lang="en-US" sz="3200" dirty="0" err="1" smtClean="0">
                <a:solidFill>
                  <a:srgbClr val="FFFF00"/>
                </a:solidFill>
              </a:rPr>
              <a:t>Θ</a:t>
            </a:r>
            <a:r>
              <a:rPr lang="en-US" sz="3200" dirty="0" err="1" smtClean="0">
                <a:solidFill>
                  <a:schemeClr val="bg1"/>
                </a:solidFill>
              </a:rPr>
              <a:t>εου</a:t>
            </a:r>
            <a:r>
              <a:rPr lang="en-US" sz="3200" dirty="0" smtClean="0">
                <a:solidFill>
                  <a:schemeClr val="bg1"/>
                </a:solidFill>
              </a:rPr>
              <a:t> 			</a:t>
            </a:r>
            <a:r>
              <a:rPr lang="en-US" sz="3200" dirty="0" smtClean="0">
                <a:solidFill>
                  <a:srgbClr val="FFFF00"/>
                </a:solidFill>
              </a:rPr>
              <a:t>God’s		</a:t>
            </a:r>
            <a:r>
              <a:rPr lang="ko-KR" altLang="en-US" sz="3200" dirty="0" smtClean="0">
                <a:solidFill>
                  <a:srgbClr val="FFFF00"/>
                </a:solidFill>
              </a:rPr>
              <a:t>하나님의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rgbClr val="FFFF00"/>
                </a:solidFill>
              </a:rPr>
              <a:t>	</a:t>
            </a:r>
            <a:r>
              <a:rPr lang="en-US" sz="3200" dirty="0" err="1" smtClean="0">
                <a:solidFill>
                  <a:srgbClr val="FFFF00"/>
                </a:solidFill>
              </a:rPr>
              <a:t>Υ</a:t>
            </a:r>
            <a:r>
              <a:rPr lang="en-US" sz="3200" dirty="0" err="1" smtClean="0">
                <a:solidFill>
                  <a:schemeClr val="bg1"/>
                </a:solidFill>
              </a:rPr>
              <a:t>ιος</a:t>
            </a:r>
            <a:r>
              <a:rPr lang="en-US" sz="3200" dirty="0" smtClean="0">
                <a:solidFill>
                  <a:schemeClr val="bg1"/>
                </a:solidFill>
              </a:rPr>
              <a:t> 		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	Son		</a:t>
            </a:r>
            <a:r>
              <a:rPr lang="ko-KR" altLang="en-US" sz="3200" dirty="0" smtClean="0">
                <a:solidFill>
                  <a:srgbClr val="FFFF00"/>
                </a:solidFill>
              </a:rPr>
              <a:t>아들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rgbClr val="FFFF00"/>
                </a:solidFill>
              </a:rPr>
              <a:t>	</a:t>
            </a:r>
            <a:r>
              <a:rPr lang="en-US" sz="3200" dirty="0" err="1" smtClean="0">
                <a:solidFill>
                  <a:srgbClr val="FFFF00"/>
                </a:solidFill>
              </a:rPr>
              <a:t>Σ</a:t>
            </a:r>
            <a:r>
              <a:rPr lang="en-US" sz="3200" dirty="0" err="1" smtClean="0">
                <a:solidFill>
                  <a:schemeClr val="bg1"/>
                </a:solidFill>
              </a:rPr>
              <a:t>ωτηρ</a:t>
            </a:r>
            <a:r>
              <a:rPr lang="en-US" sz="3200" dirty="0" smtClean="0">
                <a:solidFill>
                  <a:schemeClr val="bg1"/>
                </a:solidFill>
              </a:rPr>
              <a:t>		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	Savior		</a:t>
            </a:r>
            <a:r>
              <a:rPr lang="ko-KR" altLang="en-US" sz="3200" dirty="0" smtClean="0">
                <a:solidFill>
                  <a:srgbClr val="FFFF00"/>
                </a:solidFill>
              </a:rPr>
              <a:t>구주</a:t>
            </a:r>
            <a:r>
              <a:rPr lang="en-US" altLang="ko-KR" sz="3200" dirty="0" smtClean="0">
                <a:solidFill>
                  <a:srgbClr val="FFFF00"/>
                </a:solidFill>
              </a:rPr>
              <a:t>, </a:t>
            </a:r>
            <a:r>
              <a:rPr lang="ko-KR" altLang="en-US" sz="3200" dirty="0" smtClean="0">
                <a:solidFill>
                  <a:srgbClr val="FFFF00"/>
                </a:solidFill>
              </a:rPr>
              <a:t>구세주</a:t>
            </a:r>
            <a:r>
              <a:rPr lang="en-US" altLang="ko-KR" sz="3200" dirty="0" smtClean="0">
                <a:solidFill>
                  <a:srgbClr val="FFFF00"/>
                </a:solidFill>
              </a:rPr>
              <a:t>, </a:t>
            </a:r>
            <a:r>
              <a:rPr lang="ko-KR" altLang="en-US" sz="3200" dirty="0" smtClean="0">
                <a:solidFill>
                  <a:srgbClr val="FFFF00"/>
                </a:solidFill>
              </a:rPr>
              <a:t>구원자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996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0412" y="3124200"/>
            <a:ext cx="10668000" cy="3464649"/>
          </a:xfrm>
          <a:prstGeom prst="rect">
            <a:avLst/>
          </a:prstGeom>
          <a:solidFill>
            <a:srgbClr val="002060"/>
          </a:solidFill>
        </p:spPr>
        <p:txBody>
          <a:bodyPr wrap="square" lIns="108821" tIns="54411" rIns="108821" bIns="54411">
            <a:spAutoFit/>
          </a:bodyPr>
          <a:lstStyle/>
          <a:p>
            <a:pPr rtl="1"/>
            <a:r>
              <a:rPr lang="en-US" sz="4800" b="1" dirty="0">
                <a:solidFill>
                  <a:schemeClr val="bg1"/>
                </a:solidFill>
              </a:rPr>
              <a:t> </a:t>
            </a:r>
            <a:r>
              <a:rPr lang="en-US" sz="4800" dirty="0" smtClean="0">
                <a:solidFill>
                  <a:schemeClr val="bg1"/>
                </a:solidFill>
              </a:rPr>
              <a:t>‎  </a:t>
            </a:r>
            <a:r>
              <a:rPr lang="he-IL" sz="5400" b="1" dirty="0" smtClean="0">
                <a:solidFill>
                  <a:schemeClr val="bg1"/>
                </a:solidFill>
              </a:rPr>
              <a:t>יְבָרֶכְךָ יְהוָה וְיִשְׁמְרֶךָ׃</a:t>
            </a:r>
            <a:r>
              <a:rPr lang="en-US" sz="5400" b="1" dirty="0" smtClean="0">
                <a:solidFill>
                  <a:schemeClr val="bg1"/>
                </a:solidFill>
              </a:rPr>
              <a:t>      </a:t>
            </a:r>
            <a:r>
              <a:rPr lang="he-IL" sz="54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rgbClr val="FFFF00"/>
                </a:solidFill>
              </a:rPr>
              <a:t>Numbers </a:t>
            </a:r>
            <a:r>
              <a:rPr lang="en-US" sz="3600" b="1" dirty="0" smtClean="0">
                <a:solidFill>
                  <a:srgbClr val="FFFF00"/>
                </a:solidFill>
              </a:rPr>
              <a:t>6:24-26</a:t>
            </a:r>
            <a:r>
              <a:rPr lang="el-GR" sz="3600" b="1" dirty="0" smtClean="0">
                <a:solidFill>
                  <a:srgbClr val="FFFF00"/>
                </a:solidFill>
              </a:rPr>
              <a:t> </a:t>
            </a:r>
            <a:endParaRPr lang="en-US" sz="3600" b="1" dirty="0">
              <a:solidFill>
                <a:srgbClr val="FFFF00"/>
              </a:solidFill>
            </a:endParaRPr>
          </a:p>
          <a:p>
            <a:pPr rtl="1"/>
            <a:r>
              <a:rPr lang="he-IL" sz="5400" b="1" dirty="0" smtClean="0">
                <a:solidFill>
                  <a:schemeClr val="bg1"/>
                </a:solidFill>
              </a:rPr>
              <a:t>יָאֵר יְהוָה פָּנָיו אֵלֶיךָ וִיחֻנֶּךָּ׃</a:t>
            </a:r>
            <a:r>
              <a:rPr lang="en-US" sz="5400" b="1" dirty="0" smtClean="0">
                <a:solidFill>
                  <a:schemeClr val="bg1"/>
                </a:solidFill>
              </a:rPr>
              <a:t>                    </a:t>
            </a:r>
          </a:p>
          <a:p>
            <a:pPr rtl="1"/>
            <a:r>
              <a:rPr lang="en-US" sz="5400" b="1" dirty="0" smtClean="0">
                <a:solidFill>
                  <a:schemeClr val="bg1"/>
                </a:solidFill>
              </a:rPr>
              <a:t>‎</a:t>
            </a:r>
            <a:r>
              <a:rPr lang="he-IL" sz="5400" b="1" dirty="0" smtClean="0">
                <a:solidFill>
                  <a:schemeClr val="bg1"/>
                </a:solidFill>
              </a:rPr>
              <a:t>יִשָּׂא יְהוָה פָּנָיו אֵלֶיךָ וְיָשֵׂם לְךָ שָׁלוֹם׃</a:t>
            </a:r>
            <a:r>
              <a:rPr lang="en-US" sz="5400" b="1" dirty="0" smtClean="0">
                <a:solidFill>
                  <a:schemeClr val="bg1"/>
                </a:solidFill>
              </a:rPr>
              <a:t>     </a:t>
            </a:r>
            <a:r>
              <a:rPr lang="he-IL" sz="5400" b="1" dirty="0" smtClean="0">
                <a:solidFill>
                  <a:schemeClr val="bg1"/>
                </a:solidFill>
              </a:rPr>
              <a:t> </a:t>
            </a:r>
            <a:endParaRPr lang="en-US" sz="5400" b="1" dirty="0">
              <a:solidFill>
                <a:schemeClr val="bg1"/>
              </a:solidFill>
            </a:endParaRPr>
          </a:p>
          <a:p>
            <a:pPr algn="ctr" rtl="1"/>
            <a:endParaRPr lang="en-US" altLang="ko-KR" sz="2800" dirty="0" smtClean="0"/>
          </a:p>
          <a:p>
            <a:pPr algn="ctr" rtl="1"/>
            <a:endParaRPr lang="en-US" altLang="ko-KR" sz="2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303212" y="228600"/>
            <a:ext cx="9372600" cy="255454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3200" b="1" dirty="0"/>
              <a:t>민수기 </a:t>
            </a:r>
            <a:r>
              <a:rPr lang="en-US" sz="3200" b="1" dirty="0" smtClean="0"/>
              <a:t>6:24-26</a:t>
            </a:r>
          </a:p>
          <a:p>
            <a:r>
              <a:rPr lang="ko-KR" altLang="en-US" sz="3200" dirty="0" smtClean="0">
                <a:solidFill>
                  <a:schemeClr val="bg1"/>
                </a:solidFill>
              </a:rPr>
              <a:t>여호와는 </a:t>
            </a:r>
            <a:r>
              <a:rPr lang="ko-KR" altLang="en-US" sz="3200" dirty="0">
                <a:solidFill>
                  <a:schemeClr val="bg1"/>
                </a:solidFill>
              </a:rPr>
              <a:t>네게 복을 주시고 너를 지키시기를 원하며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  <a:r>
              <a:rPr lang="ko-KR" altLang="en-US" sz="3200" dirty="0">
                <a:solidFill>
                  <a:schemeClr val="bg1"/>
                </a:solidFill>
              </a:rPr>
              <a:t>여호와는 그의 얼굴을 네게 비추사 은혜 베푸시기를 원하며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  <a:r>
              <a:rPr lang="ko-KR" altLang="en-US" sz="3200" dirty="0">
                <a:solidFill>
                  <a:schemeClr val="bg1"/>
                </a:solidFill>
              </a:rPr>
              <a:t>여호와는 그 얼굴을 네게로 향하여 드사 평강 주시기를 원하노라 할지니라 하라</a:t>
            </a:r>
            <a:r>
              <a:rPr lang="en-US" altLang="ko-KR" sz="3200" dirty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83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1044"/>
            <a:ext cx="12188824" cy="690445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2000" b="1" baseline="30000" dirty="0" smtClean="0">
              <a:latin typeface="+mn-ea"/>
            </a:endParaRPr>
          </a:p>
          <a:p>
            <a:endParaRPr lang="en-US" sz="2000" b="1" baseline="30000" dirty="0" smtClean="0">
              <a:latin typeface="+mn-ea"/>
            </a:endParaRPr>
          </a:p>
          <a:p>
            <a:r>
              <a:rPr lang="ko-KR" altLang="en-US" sz="3200" b="1" dirty="0" smtClean="0">
                <a:solidFill>
                  <a:srgbClr val="FFFF00"/>
                </a:solidFill>
                <a:latin typeface="+mn-ea"/>
              </a:rPr>
              <a:t>    </a:t>
            </a:r>
            <a:r>
              <a:rPr lang="en-US" altLang="ko-KR" sz="3200" b="1" dirty="0" smtClean="0">
                <a:solidFill>
                  <a:srgbClr val="FFFF00"/>
                </a:solidFill>
                <a:latin typeface="+mn-ea"/>
              </a:rPr>
              <a:t> </a:t>
            </a:r>
            <a:r>
              <a:rPr lang="ko-KR" altLang="en-US" sz="3200" b="1" dirty="0" smtClean="0">
                <a:solidFill>
                  <a:srgbClr val="FFFF00"/>
                </a:solidFill>
                <a:latin typeface="+mn-ea"/>
              </a:rPr>
              <a:t>예수님은 </a:t>
            </a:r>
            <a:r>
              <a:rPr lang="ko-KR" altLang="en-US" sz="3200" b="1" dirty="0">
                <a:solidFill>
                  <a:srgbClr val="FFFF00"/>
                </a:solidFill>
                <a:latin typeface="+mn-ea"/>
              </a:rPr>
              <a:t>유일한 </a:t>
            </a:r>
            <a:r>
              <a:rPr lang="ko-KR" altLang="en-US" sz="3200" b="1" dirty="0" smtClean="0">
                <a:solidFill>
                  <a:srgbClr val="FFFF00"/>
                </a:solidFill>
                <a:latin typeface="+mn-ea"/>
              </a:rPr>
              <a:t>길</a:t>
            </a:r>
            <a:r>
              <a:rPr lang="en-US" altLang="ko-KR" sz="3200" b="1" dirty="0" smtClean="0">
                <a:solidFill>
                  <a:srgbClr val="FFFF00"/>
                </a:solidFill>
                <a:latin typeface="+mn-ea"/>
              </a:rPr>
              <a:t>,</a:t>
            </a:r>
            <a:r>
              <a:rPr lang="ko-KR" altLang="en-US" sz="3200" b="1" dirty="0" smtClean="0">
                <a:solidFill>
                  <a:srgbClr val="FFFF00"/>
                </a:solidFill>
                <a:latin typeface="+mn-ea"/>
              </a:rPr>
              <a:t> 유일한</a:t>
            </a:r>
            <a:r>
              <a:rPr lang="ko-KR" altLang="en-US" sz="3200" b="1" dirty="0">
                <a:solidFill>
                  <a:srgbClr val="FFFF00"/>
                </a:solidFill>
                <a:latin typeface="+mn-ea"/>
              </a:rPr>
              <a:t> </a:t>
            </a:r>
            <a:r>
              <a:rPr lang="ko-KR" altLang="en-US" sz="3200" b="1" dirty="0" smtClean="0">
                <a:solidFill>
                  <a:srgbClr val="FFFF00"/>
                </a:solidFill>
                <a:latin typeface="+mn-ea"/>
              </a:rPr>
              <a:t>진리</a:t>
            </a:r>
            <a:r>
              <a:rPr lang="en-US" altLang="ko-KR" sz="3200" b="1" dirty="0" smtClean="0">
                <a:solidFill>
                  <a:srgbClr val="FFFF00"/>
                </a:solidFill>
                <a:latin typeface="+mn-ea"/>
              </a:rPr>
              <a:t>, </a:t>
            </a:r>
            <a:r>
              <a:rPr lang="ko-KR" altLang="en-US" sz="3200" b="1" dirty="0" smtClean="0">
                <a:solidFill>
                  <a:srgbClr val="FFFF00"/>
                </a:solidFill>
                <a:latin typeface="+mn-ea"/>
              </a:rPr>
              <a:t>유일한</a:t>
            </a:r>
            <a:r>
              <a:rPr lang="en-US" altLang="ko-KR" sz="3200" b="1" dirty="0">
                <a:solidFill>
                  <a:srgbClr val="FFFF00"/>
                </a:solidFill>
                <a:latin typeface="+mn-ea"/>
              </a:rPr>
              <a:t> </a:t>
            </a:r>
            <a:r>
              <a:rPr lang="ko-KR" altLang="en-US" sz="3200" b="1" dirty="0" smtClean="0">
                <a:solidFill>
                  <a:srgbClr val="FFFF00"/>
                </a:solidFill>
                <a:latin typeface="+mn-ea"/>
              </a:rPr>
              <a:t>생명</a:t>
            </a:r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800" b="1" dirty="0">
              <a:solidFill>
                <a:schemeClr val="bg1"/>
              </a:solidFill>
              <a:latin typeface="+mn-ea"/>
            </a:endParaRPr>
          </a:p>
          <a:p>
            <a:r>
              <a:rPr lang="en-US" sz="2700" b="1" dirty="0" smtClean="0">
                <a:solidFill>
                  <a:srgbClr val="FF0000"/>
                </a:solidFill>
              </a:rPr>
              <a:t>John </a:t>
            </a:r>
            <a:r>
              <a:rPr lang="en-US" sz="2700" b="1" dirty="0">
                <a:solidFill>
                  <a:srgbClr val="FF0000"/>
                </a:solidFill>
              </a:rPr>
              <a:t>14:6</a:t>
            </a:r>
            <a:r>
              <a:rPr lang="el-GR" sz="2700" dirty="0">
                <a:solidFill>
                  <a:srgbClr val="FF0000"/>
                </a:solidFill>
              </a:rPr>
              <a:t> </a:t>
            </a:r>
            <a:r>
              <a:rPr lang="ko-KR" altLang="en-US" sz="2700" dirty="0">
                <a:solidFill>
                  <a:schemeClr val="bg1"/>
                </a:solidFill>
              </a:rPr>
              <a:t>예수께서 가라사대 내가 곧 </a:t>
            </a:r>
            <a:r>
              <a:rPr lang="ko-KR" altLang="en-US" sz="2700" b="1" dirty="0">
                <a:solidFill>
                  <a:srgbClr val="FFFF00"/>
                </a:solidFill>
              </a:rPr>
              <a:t>길이요 진리요 </a:t>
            </a:r>
            <a:r>
              <a:rPr lang="ko-KR" altLang="en-US" sz="2700" b="1" dirty="0" smtClean="0">
                <a:solidFill>
                  <a:srgbClr val="FFFF00"/>
                </a:solidFill>
              </a:rPr>
              <a:t>생명</a:t>
            </a:r>
            <a:r>
              <a:rPr lang="ko-KR" altLang="en-US" sz="2700" dirty="0" smtClean="0">
                <a:solidFill>
                  <a:schemeClr val="bg1"/>
                </a:solidFill>
              </a:rPr>
              <a:t>이니</a:t>
            </a:r>
            <a:endParaRPr lang="en-US" altLang="ko-KR" sz="2700" dirty="0" smtClean="0">
              <a:solidFill>
                <a:schemeClr val="bg1"/>
              </a:solidFill>
            </a:endParaRPr>
          </a:p>
          <a:p>
            <a:r>
              <a:rPr lang="en-US" altLang="ko-KR" sz="2700" dirty="0" smtClean="0">
                <a:solidFill>
                  <a:schemeClr val="bg1"/>
                </a:solidFill>
              </a:rPr>
              <a:t>                 </a:t>
            </a:r>
            <a:r>
              <a:rPr lang="ko-KR" altLang="en-US" sz="2700" dirty="0" smtClean="0">
                <a:solidFill>
                  <a:schemeClr val="bg1"/>
                </a:solidFill>
              </a:rPr>
              <a:t> </a:t>
            </a:r>
            <a:r>
              <a:rPr lang="ko-KR" altLang="en-US" sz="2700" dirty="0">
                <a:solidFill>
                  <a:schemeClr val="bg1"/>
                </a:solidFill>
              </a:rPr>
              <a:t>나로 말미암지 않고는 아버지께로 올 자가 없느니라</a:t>
            </a:r>
            <a:r>
              <a:rPr lang="en-US" altLang="ko-KR" sz="2700" dirty="0">
                <a:solidFill>
                  <a:schemeClr val="bg1"/>
                </a:solidFill>
              </a:rPr>
              <a:t>.</a:t>
            </a:r>
            <a:r>
              <a:rPr lang="ko-KR" altLang="en-US" sz="2700" dirty="0">
                <a:solidFill>
                  <a:schemeClr val="bg1"/>
                </a:solidFill>
              </a:rPr>
              <a:t> </a:t>
            </a:r>
            <a:endParaRPr lang="en-US" altLang="ko-KR" sz="2700" dirty="0" smtClean="0">
              <a:solidFill>
                <a:schemeClr val="bg1"/>
              </a:solidFill>
            </a:endParaRPr>
          </a:p>
          <a:p>
            <a:r>
              <a:rPr lang="en-US" sz="2800" b="1" baseline="30000" dirty="0">
                <a:solidFill>
                  <a:srgbClr val="FF0000"/>
                </a:solidFill>
              </a:rPr>
              <a:t>NIV</a:t>
            </a:r>
            <a:r>
              <a:rPr lang="en-US" sz="2800" baseline="300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Jesus answered, "I am </a:t>
            </a:r>
            <a:r>
              <a:rPr lang="en-US" sz="2800" b="1" dirty="0">
                <a:solidFill>
                  <a:srgbClr val="FFFF00"/>
                </a:solidFill>
              </a:rPr>
              <a:t>the way</a:t>
            </a:r>
            <a:r>
              <a:rPr lang="en-US" sz="2800" dirty="0">
                <a:solidFill>
                  <a:srgbClr val="FFFF00"/>
                </a:solidFill>
              </a:rPr>
              <a:t> and the truth and the life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No </a:t>
            </a:r>
            <a:r>
              <a:rPr lang="en-US" sz="2800" dirty="0">
                <a:solidFill>
                  <a:schemeClr val="bg1"/>
                </a:solidFill>
              </a:rPr>
              <a:t>one comes to the Father except through me. </a:t>
            </a: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l-GR" sz="2800" dirty="0">
                <a:solidFill>
                  <a:srgbClr val="FFFF00"/>
                </a:solidFill>
              </a:rPr>
              <a:t>ἡ ὁδὸς καὶ ἡ ἀλήθεια καὶ ἡ ζωή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r>
              <a:rPr lang="ko-KR" altLang="en-US" sz="2000" dirty="0">
                <a:solidFill>
                  <a:schemeClr val="bg1"/>
                </a:solidFill>
              </a:rPr>
              <a:t>  </a:t>
            </a: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*</a:t>
            </a:r>
            <a:r>
              <a:rPr lang="ko-KR" altLang="en-US" sz="2400" dirty="0" smtClean="0">
                <a:solidFill>
                  <a:schemeClr val="bg1"/>
                </a:solidFill>
              </a:rPr>
              <a:t>세 명사 앞의 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정관사</a:t>
            </a:r>
            <a:r>
              <a:rPr lang="en-US" altLang="ko-KR" sz="2400" dirty="0" smtClean="0">
                <a:solidFill>
                  <a:schemeClr val="bg1"/>
                </a:solidFill>
              </a:rPr>
              <a:t>: ‘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유일한</a:t>
            </a:r>
            <a:r>
              <a:rPr lang="en-US" altLang="ko-KR" sz="2400" dirty="0" smtClean="0">
                <a:solidFill>
                  <a:schemeClr val="bg1"/>
                </a:solidFill>
              </a:rPr>
              <a:t>’</a:t>
            </a:r>
            <a:r>
              <a:rPr lang="ko-KR" altLang="en-US" sz="2400" dirty="0" smtClean="0">
                <a:solidFill>
                  <a:schemeClr val="bg1"/>
                </a:solidFill>
              </a:rPr>
              <a:t>으로 해석이 가능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*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길 </a:t>
            </a:r>
            <a:r>
              <a:rPr lang="en-US" sz="2400" b="1" dirty="0" smtClean="0">
                <a:solidFill>
                  <a:srgbClr val="FFFF00"/>
                </a:solidFill>
              </a:rPr>
              <a:t>(the Way, </a:t>
            </a:r>
            <a:r>
              <a:rPr lang="el-GR" sz="2400" b="1" dirty="0" smtClean="0">
                <a:solidFill>
                  <a:srgbClr val="FFFF00"/>
                </a:solidFill>
              </a:rPr>
              <a:t>ἡ </a:t>
            </a:r>
            <a:r>
              <a:rPr lang="el-GR" sz="2400" b="1" dirty="0">
                <a:solidFill>
                  <a:srgbClr val="FFFF00"/>
                </a:solidFill>
              </a:rPr>
              <a:t>ὁδὸς</a:t>
            </a:r>
            <a:r>
              <a:rPr lang="en-US" sz="2400" b="1" dirty="0" smtClean="0">
                <a:solidFill>
                  <a:srgbClr val="FFFF00"/>
                </a:solidFill>
              </a:rPr>
              <a:t>)</a:t>
            </a:r>
            <a:r>
              <a:rPr lang="en-US" sz="2400" dirty="0" smtClean="0">
                <a:solidFill>
                  <a:schemeClr val="bg1"/>
                </a:solidFill>
              </a:rPr>
              <a:t>: </a:t>
            </a:r>
            <a:r>
              <a:rPr lang="ko-KR" altLang="en-US" sz="2400" dirty="0" smtClean="0">
                <a:solidFill>
                  <a:schemeClr val="bg1"/>
                </a:solidFill>
              </a:rPr>
              <a:t>기독교 복음 진리를 가리키는 중요한 용어로 사용됨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Matthew 7:14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ko-KR" altLang="en-US" sz="2400" dirty="0">
                <a:solidFill>
                  <a:schemeClr val="bg1"/>
                </a:solidFill>
              </a:rPr>
              <a:t>생명으로 인도하는 문은 좁고 </a:t>
            </a:r>
            <a:r>
              <a:rPr lang="ko-KR" altLang="en-US" sz="2400" b="1" dirty="0">
                <a:solidFill>
                  <a:srgbClr val="FFFF00"/>
                </a:solidFill>
              </a:rPr>
              <a:t>길</a:t>
            </a:r>
            <a:r>
              <a:rPr lang="ko-KR" altLang="en-US" sz="2400" dirty="0">
                <a:solidFill>
                  <a:schemeClr val="bg1"/>
                </a:solidFill>
              </a:rPr>
              <a:t>이 협착하여 찾는 이가 적음이니라 </a:t>
            </a:r>
            <a:r>
              <a:rPr lang="en-US" sz="2400" dirty="0" smtClean="0">
                <a:solidFill>
                  <a:schemeClr val="bg1"/>
                </a:solidFill>
              </a:rPr>
              <a:t>); </a:t>
            </a:r>
            <a:r>
              <a:rPr lang="en-US" sz="2400" b="1" dirty="0" smtClean="0">
                <a:solidFill>
                  <a:schemeClr val="bg1"/>
                </a:solidFill>
              </a:rPr>
              <a:t>21:32</a:t>
            </a:r>
            <a:r>
              <a:rPr lang="en-US" sz="2400" dirty="0" smtClean="0">
                <a:solidFill>
                  <a:schemeClr val="bg1"/>
                </a:solidFill>
              </a:rPr>
              <a:t>; </a:t>
            </a:r>
            <a:r>
              <a:rPr lang="en-US" sz="2400" b="1" dirty="0">
                <a:solidFill>
                  <a:schemeClr val="bg1"/>
                </a:solidFill>
              </a:rPr>
              <a:t>22:16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[=</a:t>
            </a:r>
            <a:r>
              <a:rPr lang="en-US" sz="2400" b="1" dirty="0">
                <a:solidFill>
                  <a:schemeClr val="bg1"/>
                </a:solidFill>
              </a:rPr>
              <a:t>Mark 12:14 = Luke 20:21]</a:t>
            </a:r>
            <a:r>
              <a:rPr lang="en-US" sz="2400" dirty="0">
                <a:solidFill>
                  <a:schemeClr val="bg1"/>
                </a:solidFill>
              </a:rPr>
              <a:t>; </a:t>
            </a:r>
            <a:r>
              <a:rPr lang="en-US" sz="2400" b="1" dirty="0">
                <a:solidFill>
                  <a:schemeClr val="bg1"/>
                </a:solidFill>
              </a:rPr>
              <a:t>Luke </a:t>
            </a:r>
            <a:r>
              <a:rPr lang="en-US" sz="2400" b="1" dirty="0" smtClean="0">
                <a:solidFill>
                  <a:schemeClr val="bg1"/>
                </a:solidFill>
              </a:rPr>
              <a:t>1:79</a:t>
            </a:r>
            <a:r>
              <a:rPr lang="en-US" sz="2400" dirty="0" smtClean="0">
                <a:solidFill>
                  <a:schemeClr val="bg1"/>
                </a:solidFill>
              </a:rPr>
              <a:t>; </a:t>
            </a:r>
            <a:r>
              <a:rPr lang="en-US" sz="2400" b="1" dirty="0">
                <a:solidFill>
                  <a:schemeClr val="bg1"/>
                </a:solidFill>
              </a:rPr>
              <a:t>John 14:4, 5, </a:t>
            </a:r>
            <a:r>
              <a:rPr lang="en-US" sz="2400" b="1" dirty="0" smtClean="0">
                <a:solidFill>
                  <a:schemeClr val="bg1"/>
                </a:solidFill>
              </a:rPr>
              <a:t>6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………….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	*Cf. </a:t>
            </a:r>
            <a:r>
              <a:rPr lang="en-US" sz="2800" b="1" dirty="0" smtClean="0">
                <a:solidFill>
                  <a:srgbClr val="FF0000"/>
                </a:solidFill>
              </a:rPr>
              <a:t>Acts 4:12 </a:t>
            </a:r>
            <a:r>
              <a:rPr lang="ko-KR" altLang="en-US" sz="2800" dirty="0">
                <a:solidFill>
                  <a:schemeClr val="bg1"/>
                </a:solidFill>
              </a:rPr>
              <a:t>다른이로서는 구원을 얻을 수 없나니 천하 인간에 구원을 얻을만한 다른 이름을 우리에게 주신 일이 없음이니라 </a:t>
            </a:r>
            <a:r>
              <a:rPr lang="ko-KR" altLang="en-US" sz="2800" dirty="0" smtClean="0">
                <a:solidFill>
                  <a:schemeClr val="bg1"/>
                </a:solidFill>
              </a:rPr>
              <a:t>하였더라</a:t>
            </a:r>
            <a:r>
              <a:rPr lang="en-US" altLang="ko-KR" sz="2800" dirty="0" smtClean="0">
                <a:solidFill>
                  <a:schemeClr val="bg1"/>
                </a:solidFill>
              </a:rPr>
              <a:t>.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altLang="ko-KR" sz="2400" b="1" dirty="0" smtClean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20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1044"/>
            <a:ext cx="12188824" cy="684289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2000" b="1" baseline="30000" dirty="0" smtClean="0">
              <a:latin typeface="+mn-ea"/>
            </a:endParaRPr>
          </a:p>
          <a:p>
            <a:endParaRPr lang="en-US" sz="2000" b="1" baseline="30000" dirty="0" smtClean="0">
              <a:latin typeface="+mn-ea"/>
            </a:endParaRPr>
          </a:p>
          <a:p>
            <a:r>
              <a:rPr lang="ko-KR" altLang="en-US" sz="3200" b="1" dirty="0" smtClean="0">
                <a:solidFill>
                  <a:srgbClr val="FFFF00"/>
                </a:solidFill>
                <a:latin typeface="+mn-ea"/>
              </a:rPr>
              <a:t>     예수 그리스도의 복음 진리 </a:t>
            </a:r>
            <a:r>
              <a:rPr lang="en-US" altLang="ko-KR" sz="3200" b="1" dirty="0" smtClean="0">
                <a:solidFill>
                  <a:srgbClr val="FFFF00"/>
                </a:solidFill>
                <a:latin typeface="+mn-ea"/>
              </a:rPr>
              <a:t>= </a:t>
            </a:r>
            <a:r>
              <a:rPr lang="ko-KR" altLang="en-US" sz="3200" b="1" dirty="0" smtClean="0">
                <a:solidFill>
                  <a:srgbClr val="FFFF00"/>
                </a:solidFill>
                <a:latin typeface="+mn-ea"/>
              </a:rPr>
              <a:t>그 길</a:t>
            </a:r>
            <a:r>
              <a:rPr lang="en-US" altLang="ko-KR" sz="3200" b="1" dirty="0">
                <a:solidFill>
                  <a:srgbClr val="FFFF00"/>
                </a:solidFill>
                <a:latin typeface="+mn-ea"/>
              </a:rPr>
              <a:t> </a:t>
            </a:r>
            <a:r>
              <a:rPr lang="en-US" altLang="ko-KR" sz="3200" b="1" dirty="0" smtClean="0">
                <a:solidFill>
                  <a:srgbClr val="FFFF00"/>
                </a:solidFill>
                <a:latin typeface="+mn-ea"/>
              </a:rPr>
              <a:t>(the Way)</a:t>
            </a:r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800" b="1" dirty="0">
              <a:solidFill>
                <a:schemeClr val="bg1"/>
              </a:solidFill>
              <a:latin typeface="+mn-ea"/>
            </a:endParaRPr>
          </a:p>
          <a:p>
            <a:r>
              <a:rPr lang="en-US" sz="2700" b="1" dirty="0" smtClean="0">
                <a:solidFill>
                  <a:srgbClr val="FF0000"/>
                </a:solidFill>
              </a:rPr>
              <a:t>Acts 9:2 </a:t>
            </a:r>
            <a:r>
              <a:rPr lang="ko-KR" altLang="en-US" sz="2800" dirty="0">
                <a:solidFill>
                  <a:schemeClr val="bg1"/>
                </a:solidFill>
              </a:rPr>
              <a:t>다메섹 여러 회당에 </a:t>
            </a:r>
            <a:r>
              <a:rPr lang="ko-KR" altLang="en-US" sz="2800" dirty="0" smtClean="0">
                <a:solidFill>
                  <a:schemeClr val="bg1"/>
                </a:solidFill>
              </a:rPr>
              <a:t>갈 공문을 </a:t>
            </a:r>
            <a:r>
              <a:rPr lang="ko-KR" altLang="en-US" sz="2800" dirty="0">
                <a:solidFill>
                  <a:schemeClr val="bg1"/>
                </a:solidFill>
              </a:rPr>
              <a:t>청하니 이는 만일 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r>
              <a:rPr lang="en-US" altLang="ko-KR" sz="2800" b="1" dirty="0" smtClean="0">
                <a:solidFill>
                  <a:schemeClr val="bg1"/>
                </a:solidFill>
              </a:rPr>
              <a:t>      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그 </a:t>
            </a:r>
            <a:r>
              <a:rPr lang="ko-KR" altLang="en-US" sz="2800" b="1" dirty="0">
                <a:solidFill>
                  <a:srgbClr val="FFFF00"/>
                </a:solidFill>
              </a:rPr>
              <a:t>도</a:t>
            </a:r>
            <a:r>
              <a:rPr lang="ko-KR" altLang="en-US" sz="2800" dirty="0">
                <a:solidFill>
                  <a:schemeClr val="bg1"/>
                </a:solidFill>
              </a:rPr>
              <a:t>를 좇는 사람을 </a:t>
            </a:r>
            <a:r>
              <a:rPr lang="ko-KR" altLang="en-US" sz="2800" dirty="0" smtClean="0">
                <a:solidFill>
                  <a:schemeClr val="bg1"/>
                </a:solidFill>
              </a:rPr>
              <a:t>만나면 무론남녀하고 결박하여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r>
              <a:rPr lang="en-US" altLang="ko-KR" sz="2800" dirty="0">
                <a:solidFill>
                  <a:schemeClr val="bg1"/>
                </a:solidFill>
              </a:rPr>
              <a:t> </a:t>
            </a:r>
            <a:r>
              <a:rPr lang="en-US" altLang="ko-KR" sz="2800" dirty="0" smtClean="0">
                <a:solidFill>
                  <a:schemeClr val="bg1"/>
                </a:solidFill>
              </a:rPr>
              <a:t>      </a:t>
            </a:r>
            <a:r>
              <a:rPr lang="ko-KR" altLang="en-US" sz="2800" dirty="0" smtClean="0">
                <a:solidFill>
                  <a:schemeClr val="bg1"/>
                </a:solidFill>
              </a:rPr>
              <a:t>예루살렘으로 </a:t>
            </a:r>
            <a:r>
              <a:rPr lang="ko-KR" altLang="en-US" sz="2800" dirty="0">
                <a:solidFill>
                  <a:schemeClr val="bg1"/>
                </a:solidFill>
              </a:rPr>
              <a:t>잡아 오려 함이라 </a:t>
            </a:r>
            <a:r>
              <a:rPr lang="en-US" altLang="ko-KR" sz="2800" dirty="0" smtClean="0">
                <a:solidFill>
                  <a:schemeClr val="bg1"/>
                </a:solidFill>
              </a:rPr>
              <a:t>. (</a:t>
            </a:r>
            <a:r>
              <a:rPr lang="en-US" sz="2800" baseline="30000" dirty="0" smtClean="0">
                <a:solidFill>
                  <a:srgbClr val="FF0000"/>
                </a:solidFill>
              </a:rPr>
              <a:t>ESV</a:t>
            </a:r>
            <a:r>
              <a:rPr lang="en-US" sz="2800" baseline="30000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the Way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           -Acts 16:17</a:t>
            </a:r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ko-KR" altLang="en-US" sz="2400" dirty="0" smtClean="0">
                <a:solidFill>
                  <a:schemeClr val="bg1"/>
                </a:solidFill>
              </a:rPr>
              <a:t>바울과 </a:t>
            </a:r>
            <a:r>
              <a:rPr lang="ko-KR" altLang="en-US" sz="2400" dirty="0">
                <a:solidFill>
                  <a:schemeClr val="bg1"/>
                </a:solidFill>
              </a:rPr>
              <a:t>우리를 좇아와서 소리질러 가로되 이 사람들은 지극히 높은 하나님의 종으로 </a:t>
            </a:r>
            <a:r>
              <a:rPr lang="ko-KR" altLang="en-US" sz="2400" b="1" dirty="0">
                <a:solidFill>
                  <a:srgbClr val="FFFF00"/>
                </a:solidFill>
              </a:rPr>
              <a:t>구원의 길</a:t>
            </a:r>
            <a:r>
              <a:rPr lang="ko-KR" altLang="en-US" sz="2400" dirty="0">
                <a:solidFill>
                  <a:schemeClr val="bg1"/>
                </a:solidFill>
              </a:rPr>
              <a:t>을 너희에게 전하는 자라 </a:t>
            </a:r>
            <a:r>
              <a:rPr lang="ko-KR" altLang="en-US" sz="2400" dirty="0" smtClean="0">
                <a:solidFill>
                  <a:schemeClr val="bg1"/>
                </a:solidFill>
              </a:rPr>
              <a:t>하며</a:t>
            </a:r>
            <a:r>
              <a:rPr lang="en-US" altLang="ko-KR" sz="2400" dirty="0" smtClean="0">
                <a:solidFill>
                  <a:schemeClr val="bg1"/>
                </a:solidFill>
              </a:rPr>
              <a:t>.    /      </a:t>
            </a:r>
            <a:r>
              <a:rPr lang="en-US" sz="2400" b="1" dirty="0" smtClean="0">
                <a:solidFill>
                  <a:srgbClr val="FF0000"/>
                </a:solidFill>
              </a:rPr>
              <a:t>-18:25-26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ko-KR" altLang="en-US" sz="2400" dirty="0" smtClean="0">
                <a:solidFill>
                  <a:schemeClr val="bg1"/>
                </a:solidFill>
              </a:rPr>
              <a:t>그가 일찍 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주의 도</a:t>
            </a:r>
            <a:r>
              <a:rPr lang="ko-KR" altLang="en-US" sz="2400" dirty="0" smtClean="0">
                <a:solidFill>
                  <a:schemeClr val="bg1"/>
                </a:solidFill>
              </a:rPr>
              <a:t>를 배워 열심으로 예수에 관한 것을 자세히 말하며 가르치나 요한의 세례만 알 따름이라</a:t>
            </a:r>
            <a:r>
              <a:rPr lang="en-US" altLang="ko-KR" sz="2400" dirty="0" smtClean="0">
                <a:solidFill>
                  <a:schemeClr val="bg1"/>
                </a:solidFill>
              </a:rPr>
              <a:t>. ……..</a:t>
            </a:r>
            <a:r>
              <a:rPr lang="ko-KR" altLang="en-US" sz="2400" dirty="0" smtClean="0">
                <a:solidFill>
                  <a:schemeClr val="bg1"/>
                </a:solidFill>
              </a:rPr>
              <a:t> 브리스길라와 아굴라가 듣고 데려다가 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하나님의 도</a:t>
            </a:r>
            <a:r>
              <a:rPr lang="ko-KR" altLang="en-US" sz="2400" dirty="0" smtClean="0">
                <a:solidFill>
                  <a:schemeClr val="bg1"/>
                </a:solidFill>
              </a:rPr>
              <a:t>를 더 자세히 풀어 이르더라</a:t>
            </a:r>
            <a:r>
              <a:rPr lang="en-US" altLang="ko-KR" sz="2400" dirty="0" smtClean="0">
                <a:solidFill>
                  <a:schemeClr val="bg1"/>
                </a:solidFill>
              </a:rPr>
              <a:t>.       /    </a:t>
            </a:r>
            <a:r>
              <a:rPr lang="en-US" sz="2400" b="1" dirty="0" smtClean="0">
                <a:solidFill>
                  <a:srgbClr val="FF0000"/>
                </a:solidFill>
              </a:rPr>
              <a:t>-19:9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chemeClr val="bg1"/>
                </a:solidFill>
              </a:rPr>
              <a:t>어떤 사람들은 마음이 굳어 순종치 않고 무리 앞에서 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이 도</a:t>
            </a:r>
            <a:r>
              <a:rPr lang="ko-KR" altLang="en-US" sz="2400" dirty="0" smtClean="0">
                <a:solidFill>
                  <a:schemeClr val="bg1"/>
                </a:solidFill>
              </a:rPr>
              <a:t>를 비방하거늘 바울이 그들을 떠나 제자들을 따로 세우고 두란노 서원에서 날마다 강론하여</a:t>
            </a:r>
            <a:r>
              <a:rPr lang="en-US" altLang="ko-KR" sz="2400" dirty="0" smtClean="0">
                <a:solidFill>
                  <a:schemeClr val="bg1"/>
                </a:solidFill>
              </a:rPr>
              <a:t>.  /      </a:t>
            </a:r>
            <a:r>
              <a:rPr lang="en-US" sz="2400" b="1" dirty="0" smtClean="0">
                <a:solidFill>
                  <a:srgbClr val="FF0000"/>
                </a:solidFill>
              </a:rPr>
              <a:t>-19:23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chemeClr val="bg1"/>
                </a:solidFill>
              </a:rPr>
              <a:t>그 때쯤 되어 </a:t>
            </a:r>
            <a:r>
              <a:rPr lang="ko-KR" altLang="en-US" sz="2400" b="1" dirty="0">
                <a:solidFill>
                  <a:srgbClr val="FFFF00"/>
                </a:solidFill>
              </a:rPr>
              <a:t>이 도</a:t>
            </a:r>
            <a:r>
              <a:rPr lang="ko-KR" altLang="en-US" sz="2400" dirty="0" smtClean="0">
                <a:solidFill>
                  <a:schemeClr val="bg1"/>
                </a:solidFill>
              </a:rPr>
              <a:t>로 인하여 적지 않은 소동이 있었으니</a:t>
            </a:r>
            <a:r>
              <a:rPr lang="en-US" altLang="ko-KR" sz="2400" dirty="0" smtClean="0">
                <a:solidFill>
                  <a:schemeClr val="bg1"/>
                </a:solidFill>
              </a:rPr>
              <a:t>.     /     </a:t>
            </a:r>
            <a:r>
              <a:rPr lang="en-US" sz="2400" b="1" dirty="0" smtClean="0">
                <a:solidFill>
                  <a:srgbClr val="FF0000"/>
                </a:solidFill>
              </a:rPr>
              <a:t>-24:14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chemeClr val="bg1"/>
                </a:solidFill>
              </a:rPr>
              <a:t>그러나 이것을 당신께 고백하리이다 나는 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저희가 이단이라 하는 도</a:t>
            </a:r>
            <a:r>
              <a:rPr lang="ko-KR" altLang="en-US" sz="2400" dirty="0" smtClean="0">
                <a:solidFill>
                  <a:schemeClr val="bg1"/>
                </a:solidFill>
              </a:rPr>
              <a:t>를 좇아 조상의 하나님을 섬기고 율법과 및 선지자들의 글에 기록된 것을 다 믿으며</a:t>
            </a:r>
            <a:r>
              <a:rPr lang="en-US" altLang="ko-KR" sz="2400" dirty="0" smtClean="0">
                <a:solidFill>
                  <a:schemeClr val="bg1"/>
                </a:solidFill>
              </a:rPr>
              <a:t>.    /      </a:t>
            </a:r>
            <a:r>
              <a:rPr lang="en-US" sz="2400" b="1" dirty="0" smtClean="0">
                <a:solidFill>
                  <a:srgbClr val="FF0000"/>
                </a:solidFill>
              </a:rPr>
              <a:t>-24:22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chemeClr val="bg1"/>
                </a:solidFill>
              </a:rPr>
              <a:t>벨릭스가 </a:t>
            </a:r>
            <a:r>
              <a:rPr lang="ko-KR" altLang="en-US" sz="2400" b="1" dirty="0">
                <a:solidFill>
                  <a:srgbClr val="FFFF00"/>
                </a:solidFill>
              </a:rPr>
              <a:t>이 도</a:t>
            </a:r>
            <a:r>
              <a:rPr lang="ko-KR" altLang="en-US" sz="2400" dirty="0" smtClean="0">
                <a:solidFill>
                  <a:schemeClr val="bg1"/>
                </a:solidFill>
              </a:rPr>
              <a:t>에 관한 것을 더 자세히 아는고로 연기하여 가로되 천부장 루시아가 내려 오거든 너희 일을 처결하리라 하고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013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 Christian Symbols Explained | Ancient P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97" y="2529946"/>
            <a:ext cx="5436971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ull-size item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75" y="91898"/>
            <a:ext cx="476250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Xmas” &amp; the Christian “Fish”: Etymology &amp; History | Dave Armstr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2" y="4724400"/>
            <a:ext cx="3877934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We may all become ichthus Christians if... - Florida Family Ac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2" y="0"/>
            <a:ext cx="3572655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07792" y="2522714"/>
            <a:ext cx="3420394" cy="236988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3400" b="1" dirty="0" smtClean="0">
                <a:solidFill>
                  <a:srgbClr val="FFFF00"/>
                </a:solidFill>
                <a:latin typeface="+mn-ea"/>
              </a:rPr>
              <a:t>기독교의 상징</a:t>
            </a:r>
            <a:endParaRPr lang="en-US" altLang="ko-KR" sz="3400" b="1" dirty="0">
              <a:solidFill>
                <a:srgbClr val="FFFF00"/>
              </a:solidFill>
              <a:latin typeface="+mn-ea"/>
            </a:endParaRPr>
          </a:p>
          <a:p>
            <a:pPr algn="ctr"/>
            <a:r>
              <a:rPr lang="en-US" altLang="ko-KR" sz="3400" b="1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3400" b="1" dirty="0">
                <a:solidFill>
                  <a:srgbClr val="FFFF00"/>
                </a:solidFill>
                <a:latin typeface="+mn-ea"/>
              </a:rPr>
              <a:t>물고기</a:t>
            </a:r>
            <a:r>
              <a:rPr lang="en-US" altLang="ko-KR" sz="3400" b="1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3400" b="1" dirty="0" smtClean="0">
                <a:solidFill>
                  <a:srgbClr val="FFFF00"/>
                </a:solidFill>
                <a:latin typeface="+mn-ea"/>
              </a:rPr>
              <a:t> </a:t>
            </a:r>
            <a:endParaRPr lang="en-US" altLang="ko-KR" sz="800" b="1" dirty="0" smtClean="0">
              <a:solidFill>
                <a:srgbClr val="FFFF00"/>
              </a:solidFill>
              <a:latin typeface="+mn-ea"/>
            </a:endParaRPr>
          </a:p>
          <a:p>
            <a:pPr algn="ctr"/>
            <a:endParaRPr lang="en-US" altLang="ko-KR" sz="800" b="1" dirty="0" smtClean="0">
              <a:solidFill>
                <a:srgbClr val="FFFF00"/>
              </a:solidFill>
              <a:latin typeface="+mn-ea"/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A Christian Symbol: </a:t>
            </a:r>
            <a:r>
              <a:rPr lang="en-US" sz="3600" b="1" dirty="0">
                <a:solidFill>
                  <a:schemeClr val="bg1"/>
                </a:solidFill>
              </a:rPr>
              <a:t>‘</a:t>
            </a:r>
            <a:r>
              <a:rPr lang="en-US" sz="3600" b="1" i="1" dirty="0">
                <a:solidFill>
                  <a:schemeClr val="bg1"/>
                </a:solidFill>
              </a:rPr>
              <a:t>Fish</a:t>
            </a:r>
            <a:r>
              <a:rPr lang="en-US" sz="3600" b="1" dirty="0">
                <a:solidFill>
                  <a:schemeClr val="bg1"/>
                </a:solidFill>
              </a:rPr>
              <a:t>’ </a:t>
            </a:r>
          </a:p>
        </p:txBody>
      </p:sp>
      <p:pic>
        <p:nvPicPr>
          <p:cNvPr id="9" name="Picture 6" descr="Early Christian Symbols in the Catacomb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913" y="2308578"/>
            <a:ext cx="238125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629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1044"/>
            <a:ext cx="12188824" cy="676595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2000" b="1" baseline="30000" dirty="0" smtClean="0">
              <a:latin typeface="+mn-ea"/>
            </a:endParaRPr>
          </a:p>
          <a:p>
            <a:endParaRPr lang="en-US" sz="2000" b="1" baseline="30000" dirty="0" smtClean="0">
              <a:latin typeface="+mn-ea"/>
            </a:endParaRPr>
          </a:p>
          <a:p>
            <a:r>
              <a:rPr lang="ko-KR" altLang="en-US" sz="3200" b="1" dirty="0" smtClean="0">
                <a:solidFill>
                  <a:srgbClr val="FFFF00"/>
                </a:solidFill>
                <a:latin typeface="+mn-ea"/>
              </a:rPr>
              <a:t>     </a:t>
            </a:r>
            <a:r>
              <a:rPr lang="en-US" altLang="ko-KR" sz="3600" b="1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3600" b="1" dirty="0" smtClean="0">
                <a:solidFill>
                  <a:srgbClr val="FFFF00"/>
                </a:solidFill>
                <a:latin typeface="+mn-ea"/>
              </a:rPr>
              <a:t>물고기</a:t>
            </a:r>
            <a:r>
              <a:rPr lang="en-US" altLang="ko-KR" sz="3600" b="1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3600" b="1" dirty="0" smtClean="0">
                <a:solidFill>
                  <a:srgbClr val="FFFF00"/>
                </a:solidFill>
                <a:latin typeface="+mn-ea"/>
              </a:rPr>
              <a:t>를 </a:t>
            </a:r>
            <a:r>
              <a:rPr lang="ko-KR" altLang="en-US" sz="3600" b="1" dirty="0">
                <a:solidFill>
                  <a:srgbClr val="FFFF00"/>
                </a:solidFill>
                <a:latin typeface="+mn-ea"/>
              </a:rPr>
              <a:t>기독교의 상징으로 </a:t>
            </a:r>
            <a:r>
              <a:rPr lang="ko-KR" altLang="en-US" sz="3600" b="1" dirty="0" smtClean="0">
                <a:solidFill>
                  <a:srgbClr val="FFFF00"/>
                </a:solidFill>
                <a:latin typeface="+mn-ea"/>
              </a:rPr>
              <a:t>삼은 이유</a:t>
            </a:r>
            <a:endParaRPr lang="en-US" altLang="ko-KR" sz="3600" b="1" dirty="0">
              <a:solidFill>
                <a:srgbClr val="FFFF00"/>
              </a:solidFill>
              <a:latin typeface="+mn-ea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ko-KR" altLang="en-US" sz="32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2800" b="1" dirty="0">
                <a:solidFill>
                  <a:srgbClr val="FFFF00"/>
                </a:solidFill>
                <a:latin typeface="+mn-ea"/>
              </a:rPr>
              <a:t>물고기 </a:t>
            </a:r>
            <a:r>
              <a:rPr lang="en-US" altLang="ko-KR" sz="2800" b="1" dirty="0" smtClean="0">
                <a:solidFill>
                  <a:schemeClr val="bg1"/>
                </a:solidFill>
                <a:latin typeface="+mn-ea"/>
              </a:rPr>
              <a:t>= (</a:t>
            </a:r>
            <a:r>
              <a:rPr lang="en-US" sz="2800" dirty="0" smtClean="0">
                <a:solidFill>
                  <a:schemeClr val="bg1"/>
                </a:solidFill>
              </a:rPr>
              <a:t>Greek) </a:t>
            </a:r>
            <a:r>
              <a:rPr lang="en-US" sz="3200" dirty="0" err="1" smtClean="0">
                <a:solidFill>
                  <a:srgbClr val="FFFF00"/>
                </a:solidFill>
              </a:rPr>
              <a:t>ιχθυς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ko-KR" altLang="en-US" sz="2800" dirty="0" smtClean="0">
                <a:solidFill>
                  <a:schemeClr val="bg1"/>
                </a:solidFill>
              </a:rPr>
              <a:t>소문자</a:t>
            </a:r>
            <a:r>
              <a:rPr lang="en-US" altLang="ko-KR" sz="2800" dirty="0" smtClean="0">
                <a:solidFill>
                  <a:schemeClr val="bg1"/>
                </a:solidFill>
              </a:rPr>
              <a:t>) </a:t>
            </a:r>
            <a:r>
              <a:rPr lang="en-US" sz="2800" dirty="0" smtClean="0">
                <a:solidFill>
                  <a:schemeClr val="bg1"/>
                </a:solidFill>
              </a:rPr>
              <a:t>= </a:t>
            </a:r>
            <a:r>
              <a:rPr lang="en-US" sz="3200" dirty="0" smtClean="0">
                <a:solidFill>
                  <a:srgbClr val="FFFF00"/>
                </a:solidFill>
              </a:rPr>
              <a:t>ΙΧΘΥ</a:t>
            </a:r>
            <a:r>
              <a:rPr lang="en-US" sz="3200" dirty="0">
                <a:solidFill>
                  <a:srgbClr val="FFFF00"/>
                </a:solidFill>
              </a:rPr>
              <a:t>Σ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ko-KR" altLang="en-US" sz="2800" dirty="0" smtClean="0">
                <a:solidFill>
                  <a:schemeClr val="bg1"/>
                </a:solidFill>
              </a:rPr>
              <a:t>대문자</a:t>
            </a:r>
            <a:r>
              <a:rPr lang="en-US" altLang="ko-KR" sz="2800" dirty="0" smtClean="0">
                <a:solidFill>
                  <a:schemeClr val="bg1"/>
                </a:solidFill>
              </a:rPr>
              <a:t>) </a:t>
            </a:r>
            <a:r>
              <a:rPr lang="ko-KR" altLang="en-US" sz="2800" dirty="0">
                <a:solidFill>
                  <a:schemeClr val="bg1"/>
                </a:solidFill>
              </a:rPr>
              <a:t>신약 </a:t>
            </a:r>
            <a:r>
              <a:rPr lang="en-US" altLang="ko-KR" sz="2800" dirty="0">
                <a:solidFill>
                  <a:schemeClr val="bg1"/>
                </a:solidFill>
              </a:rPr>
              <a:t>20</a:t>
            </a:r>
            <a:r>
              <a:rPr lang="ko-KR" altLang="en-US" sz="2800" dirty="0">
                <a:solidFill>
                  <a:schemeClr val="bg1"/>
                </a:solidFill>
              </a:rPr>
              <a:t>회 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r>
              <a:rPr lang="en-US" altLang="ko-KR" sz="2800" dirty="0">
                <a:solidFill>
                  <a:schemeClr val="bg1"/>
                </a:solidFill>
              </a:rPr>
              <a:t> </a:t>
            </a:r>
            <a:r>
              <a:rPr lang="en-US" altLang="ko-KR" sz="2800" dirty="0" smtClean="0">
                <a:solidFill>
                  <a:schemeClr val="bg1"/>
                </a:solidFill>
              </a:rPr>
              <a:t>                    (</a:t>
            </a:r>
            <a:r>
              <a:rPr lang="ko-KR" altLang="en-US" sz="2800" dirty="0" smtClean="0">
                <a:solidFill>
                  <a:schemeClr val="bg1"/>
                </a:solidFill>
              </a:rPr>
              <a:t>공관복음서 </a:t>
            </a:r>
            <a:r>
              <a:rPr lang="en-US" altLang="ko-KR" sz="2800" dirty="0" smtClean="0">
                <a:solidFill>
                  <a:schemeClr val="bg1"/>
                </a:solidFill>
              </a:rPr>
              <a:t>16</a:t>
            </a:r>
            <a:r>
              <a:rPr lang="ko-KR" altLang="en-US" sz="2800" dirty="0" smtClean="0">
                <a:solidFill>
                  <a:schemeClr val="bg1"/>
                </a:solidFill>
              </a:rPr>
              <a:t>회</a:t>
            </a:r>
            <a:r>
              <a:rPr lang="en-US" altLang="ko-KR" sz="2800" dirty="0" smtClean="0">
                <a:solidFill>
                  <a:schemeClr val="bg1"/>
                </a:solidFill>
              </a:rPr>
              <a:t>; </a:t>
            </a:r>
            <a:r>
              <a:rPr lang="ko-KR" altLang="en-US" sz="2800" dirty="0" smtClean="0">
                <a:solidFill>
                  <a:schemeClr val="bg1"/>
                </a:solidFill>
              </a:rPr>
              <a:t>요한 </a:t>
            </a:r>
            <a:r>
              <a:rPr lang="en-US" altLang="ko-KR" sz="2800" dirty="0" smtClean="0">
                <a:solidFill>
                  <a:schemeClr val="bg1"/>
                </a:solidFill>
              </a:rPr>
              <a:t>21:6, 8, 11; </a:t>
            </a:r>
            <a:r>
              <a:rPr lang="ko-KR" altLang="en-US" sz="2800" dirty="0" smtClean="0">
                <a:solidFill>
                  <a:schemeClr val="bg1"/>
                </a:solidFill>
              </a:rPr>
              <a:t>고전 </a:t>
            </a:r>
            <a:r>
              <a:rPr lang="en-US" altLang="ko-KR" sz="2800" dirty="0" smtClean="0">
                <a:solidFill>
                  <a:schemeClr val="bg1"/>
                </a:solidFill>
              </a:rPr>
              <a:t>15:39)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   </a:t>
            </a:r>
            <a:r>
              <a:rPr lang="en-US" sz="3600" dirty="0" err="1" smtClean="0">
                <a:solidFill>
                  <a:srgbClr val="FFFF00"/>
                </a:solidFill>
              </a:rPr>
              <a:t>Ι</a:t>
            </a:r>
            <a:r>
              <a:rPr lang="en-US" sz="3600" dirty="0" err="1" smtClean="0">
                <a:solidFill>
                  <a:schemeClr val="bg1"/>
                </a:solidFill>
              </a:rPr>
              <a:t>ησους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Χ</a:t>
            </a:r>
            <a:r>
              <a:rPr lang="en-US" sz="3600" dirty="0" err="1">
                <a:solidFill>
                  <a:schemeClr val="bg1"/>
                </a:solidFill>
              </a:rPr>
              <a:t>ριστος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Θ</a:t>
            </a:r>
            <a:r>
              <a:rPr lang="en-US" sz="3600" dirty="0" err="1">
                <a:solidFill>
                  <a:schemeClr val="bg1"/>
                </a:solidFill>
              </a:rPr>
              <a:t>εου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Υ</a:t>
            </a:r>
            <a:r>
              <a:rPr lang="en-US" sz="3600" dirty="0" err="1">
                <a:solidFill>
                  <a:schemeClr val="bg1"/>
                </a:solidFill>
              </a:rPr>
              <a:t>ιος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Σ</a:t>
            </a:r>
            <a:r>
              <a:rPr lang="en-US" sz="3600" dirty="0" err="1" smtClean="0">
                <a:solidFill>
                  <a:schemeClr val="bg1"/>
                </a:solidFill>
              </a:rPr>
              <a:t>ωτηρ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 (</a:t>
            </a:r>
            <a:r>
              <a:rPr lang="en-US" sz="3200" i="1" dirty="0" err="1">
                <a:solidFill>
                  <a:schemeClr val="bg1"/>
                </a:solidFill>
              </a:rPr>
              <a:t>Iesous</a:t>
            </a:r>
            <a:r>
              <a:rPr lang="en-US" sz="3200" i="1" dirty="0">
                <a:solidFill>
                  <a:schemeClr val="bg1"/>
                </a:solidFill>
              </a:rPr>
              <a:t> Christos </a:t>
            </a:r>
            <a:r>
              <a:rPr lang="en-US" sz="3200" i="1" dirty="0" err="1">
                <a:solidFill>
                  <a:schemeClr val="bg1"/>
                </a:solidFill>
              </a:rPr>
              <a:t>Theou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Yios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</a:rPr>
              <a:t>Soter</a:t>
            </a:r>
            <a:r>
              <a:rPr lang="en-US" sz="3200" dirty="0" smtClean="0">
                <a:solidFill>
                  <a:schemeClr val="bg1"/>
                </a:solidFill>
              </a:rPr>
              <a:t>) = </a:t>
            </a:r>
            <a:r>
              <a:rPr lang="en-US" sz="3200" dirty="0" smtClean="0">
                <a:solidFill>
                  <a:srgbClr val="FFFF00"/>
                </a:solidFill>
              </a:rPr>
              <a:t>Jesus </a:t>
            </a:r>
            <a:r>
              <a:rPr lang="en-US" sz="3200" dirty="0">
                <a:solidFill>
                  <a:srgbClr val="FFFF00"/>
                </a:solidFill>
              </a:rPr>
              <a:t>Christ, God’s Son, </a:t>
            </a:r>
            <a:r>
              <a:rPr lang="en-US" sz="3200" dirty="0" smtClean="0">
                <a:solidFill>
                  <a:srgbClr val="FFFF00"/>
                </a:solidFill>
              </a:rPr>
              <a:t>Savior</a:t>
            </a:r>
            <a:endParaRPr lang="en-US" sz="900" dirty="0" smtClean="0">
              <a:solidFill>
                <a:schemeClr val="bg1"/>
              </a:solidFill>
            </a:endParaRPr>
          </a:p>
          <a:p>
            <a:endParaRPr lang="en-US" sz="9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rgbClr val="FFFF00"/>
                </a:solidFill>
              </a:rPr>
              <a:t>	</a:t>
            </a:r>
            <a:r>
              <a:rPr lang="en-US" sz="3200" dirty="0" err="1" smtClean="0">
                <a:solidFill>
                  <a:srgbClr val="FFFF00"/>
                </a:solidFill>
              </a:rPr>
              <a:t>Ι</a:t>
            </a:r>
            <a:r>
              <a:rPr lang="en-US" sz="3200" dirty="0" err="1" smtClean="0">
                <a:solidFill>
                  <a:schemeClr val="bg1"/>
                </a:solidFill>
              </a:rPr>
              <a:t>ησους</a:t>
            </a:r>
            <a:r>
              <a:rPr lang="en-US" sz="3200" dirty="0" smtClean="0">
                <a:solidFill>
                  <a:schemeClr val="bg1"/>
                </a:solidFill>
              </a:rPr>
              <a:t> 		</a:t>
            </a:r>
            <a:r>
              <a:rPr lang="en-US" sz="3200" dirty="0" smtClean="0">
                <a:solidFill>
                  <a:srgbClr val="FFFF00"/>
                </a:solidFill>
              </a:rPr>
              <a:t>Jesus		</a:t>
            </a:r>
            <a:r>
              <a:rPr lang="ko-KR" altLang="en-US" sz="3200" dirty="0" smtClean="0">
                <a:solidFill>
                  <a:srgbClr val="FFFF00"/>
                </a:solidFill>
              </a:rPr>
              <a:t>예수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rgbClr val="FFFF00"/>
                </a:solidFill>
              </a:rPr>
              <a:t>	</a:t>
            </a:r>
            <a:r>
              <a:rPr lang="en-US" sz="3200" dirty="0" err="1" smtClean="0">
                <a:solidFill>
                  <a:srgbClr val="FFFF00"/>
                </a:solidFill>
              </a:rPr>
              <a:t>Χ</a:t>
            </a:r>
            <a:r>
              <a:rPr lang="en-US" sz="3200" dirty="0" err="1" smtClean="0">
                <a:solidFill>
                  <a:schemeClr val="bg1"/>
                </a:solidFill>
              </a:rPr>
              <a:t>ριστος</a:t>
            </a:r>
            <a:r>
              <a:rPr lang="en-US" sz="3200" dirty="0" smtClean="0">
                <a:solidFill>
                  <a:schemeClr val="bg1"/>
                </a:solidFill>
              </a:rPr>
              <a:t> 		</a:t>
            </a:r>
            <a:r>
              <a:rPr lang="en-US" sz="3200" dirty="0" smtClean="0">
                <a:solidFill>
                  <a:srgbClr val="FFFF00"/>
                </a:solidFill>
              </a:rPr>
              <a:t>Christ		</a:t>
            </a:r>
            <a:r>
              <a:rPr lang="ko-KR" altLang="en-US" sz="3200" dirty="0" smtClean="0">
                <a:solidFill>
                  <a:srgbClr val="FFFF00"/>
                </a:solidFill>
              </a:rPr>
              <a:t>그리스도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rgbClr val="FFFF00"/>
                </a:solidFill>
              </a:rPr>
              <a:t>	</a:t>
            </a:r>
            <a:r>
              <a:rPr lang="en-US" sz="3200" dirty="0" err="1" smtClean="0">
                <a:solidFill>
                  <a:srgbClr val="FFFF00"/>
                </a:solidFill>
              </a:rPr>
              <a:t>Θ</a:t>
            </a:r>
            <a:r>
              <a:rPr lang="en-US" sz="3200" dirty="0" err="1" smtClean="0">
                <a:solidFill>
                  <a:schemeClr val="bg1"/>
                </a:solidFill>
              </a:rPr>
              <a:t>εου</a:t>
            </a:r>
            <a:r>
              <a:rPr lang="en-US" sz="3200" dirty="0" smtClean="0">
                <a:solidFill>
                  <a:schemeClr val="bg1"/>
                </a:solidFill>
              </a:rPr>
              <a:t> 			</a:t>
            </a:r>
            <a:r>
              <a:rPr lang="en-US" sz="3200" dirty="0" smtClean="0">
                <a:solidFill>
                  <a:srgbClr val="FFFF00"/>
                </a:solidFill>
              </a:rPr>
              <a:t>God’s		</a:t>
            </a:r>
            <a:r>
              <a:rPr lang="ko-KR" altLang="en-US" sz="3200" dirty="0" smtClean="0">
                <a:solidFill>
                  <a:srgbClr val="FFFF00"/>
                </a:solidFill>
              </a:rPr>
              <a:t>하나님의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rgbClr val="FFFF00"/>
                </a:solidFill>
              </a:rPr>
              <a:t>	</a:t>
            </a:r>
            <a:r>
              <a:rPr lang="en-US" sz="3200" dirty="0" err="1" smtClean="0">
                <a:solidFill>
                  <a:srgbClr val="FFFF00"/>
                </a:solidFill>
              </a:rPr>
              <a:t>Υ</a:t>
            </a:r>
            <a:r>
              <a:rPr lang="en-US" sz="3200" dirty="0" err="1" smtClean="0">
                <a:solidFill>
                  <a:schemeClr val="bg1"/>
                </a:solidFill>
              </a:rPr>
              <a:t>ιος</a:t>
            </a:r>
            <a:r>
              <a:rPr lang="en-US" sz="3200" dirty="0" smtClean="0">
                <a:solidFill>
                  <a:schemeClr val="bg1"/>
                </a:solidFill>
              </a:rPr>
              <a:t> 		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	Son		</a:t>
            </a:r>
            <a:r>
              <a:rPr lang="ko-KR" altLang="en-US" sz="3200" dirty="0" smtClean="0">
                <a:solidFill>
                  <a:srgbClr val="FFFF00"/>
                </a:solidFill>
              </a:rPr>
              <a:t>아들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rgbClr val="FFFF00"/>
                </a:solidFill>
              </a:rPr>
              <a:t>	</a:t>
            </a:r>
            <a:r>
              <a:rPr lang="en-US" sz="3200" dirty="0" err="1" smtClean="0">
                <a:solidFill>
                  <a:srgbClr val="FFFF00"/>
                </a:solidFill>
              </a:rPr>
              <a:t>Σ</a:t>
            </a:r>
            <a:r>
              <a:rPr lang="en-US" sz="3200" dirty="0" err="1" smtClean="0">
                <a:solidFill>
                  <a:schemeClr val="bg1"/>
                </a:solidFill>
              </a:rPr>
              <a:t>ωτηρ</a:t>
            </a:r>
            <a:r>
              <a:rPr lang="en-US" sz="3200" dirty="0" smtClean="0">
                <a:solidFill>
                  <a:schemeClr val="bg1"/>
                </a:solidFill>
              </a:rPr>
              <a:t>		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	Savior		</a:t>
            </a:r>
            <a:r>
              <a:rPr lang="ko-KR" altLang="en-US" sz="3200" dirty="0" smtClean="0">
                <a:solidFill>
                  <a:srgbClr val="FFFF00"/>
                </a:solidFill>
              </a:rPr>
              <a:t>구주</a:t>
            </a:r>
            <a:r>
              <a:rPr lang="en-US" altLang="ko-KR" sz="3200" dirty="0" smtClean="0">
                <a:solidFill>
                  <a:srgbClr val="FFFF00"/>
                </a:solidFill>
              </a:rPr>
              <a:t>, </a:t>
            </a:r>
            <a:r>
              <a:rPr lang="ko-KR" altLang="en-US" sz="3200" dirty="0" smtClean="0">
                <a:solidFill>
                  <a:srgbClr val="FFFF00"/>
                </a:solidFill>
              </a:rPr>
              <a:t>구세주</a:t>
            </a:r>
            <a:r>
              <a:rPr lang="en-US" altLang="ko-KR" sz="3200" dirty="0" smtClean="0">
                <a:solidFill>
                  <a:srgbClr val="FFFF00"/>
                </a:solidFill>
              </a:rPr>
              <a:t>, </a:t>
            </a:r>
            <a:r>
              <a:rPr lang="ko-KR" altLang="en-US" sz="3200" dirty="0" smtClean="0">
                <a:solidFill>
                  <a:srgbClr val="FFFF00"/>
                </a:solidFill>
              </a:rPr>
              <a:t>구원자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344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1044"/>
            <a:ext cx="12188824" cy="751487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2000" b="1" baseline="30000" dirty="0" smtClean="0">
              <a:latin typeface="+mn-ea"/>
            </a:endParaRPr>
          </a:p>
          <a:p>
            <a:r>
              <a:rPr lang="ko-KR" altLang="en-US" sz="3200" b="1" dirty="0" smtClean="0">
                <a:solidFill>
                  <a:srgbClr val="FFFF00"/>
                </a:solidFill>
                <a:latin typeface="+mn-ea"/>
              </a:rPr>
              <a:t> </a:t>
            </a:r>
            <a:r>
              <a:rPr lang="en-US" altLang="ko-KR" sz="3200" b="1" dirty="0" smtClean="0">
                <a:solidFill>
                  <a:srgbClr val="FFFF00"/>
                </a:solidFill>
                <a:latin typeface="+mn-ea"/>
              </a:rPr>
              <a:t>            </a:t>
            </a:r>
            <a:r>
              <a:rPr lang="ko-KR" altLang="en-US" sz="3200" b="1" dirty="0" smtClean="0">
                <a:solidFill>
                  <a:srgbClr val="FFFF00"/>
                </a:solidFill>
                <a:latin typeface="+mn-ea"/>
              </a:rPr>
              <a:t> 예수님의 이름이 가진 뜻과 의의</a:t>
            </a:r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800" b="1" dirty="0">
              <a:solidFill>
                <a:schemeClr val="bg1"/>
              </a:solidFill>
              <a:latin typeface="+mn-ea"/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Matthew </a:t>
            </a:r>
            <a:r>
              <a:rPr lang="en-US" sz="2800" b="1" dirty="0" smtClean="0">
                <a:solidFill>
                  <a:srgbClr val="FF0000"/>
                </a:solidFill>
              </a:rPr>
              <a:t>1:21    </a:t>
            </a:r>
            <a:r>
              <a:rPr lang="ko-KR" altLang="en-US" sz="2700" dirty="0" smtClean="0">
                <a:solidFill>
                  <a:schemeClr val="bg1"/>
                </a:solidFill>
              </a:rPr>
              <a:t>아들을 </a:t>
            </a:r>
            <a:r>
              <a:rPr lang="ko-KR" altLang="en-US" sz="2700" dirty="0">
                <a:solidFill>
                  <a:schemeClr val="bg1"/>
                </a:solidFill>
              </a:rPr>
              <a:t>낳으리니 이름을 </a:t>
            </a:r>
            <a:r>
              <a:rPr lang="ko-KR" altLang="en-US" sz="2700" b="1" dirty="0">
                <a:solidFill>
                  <a:srgbClr val="FFFF00"/>
                </a:solidFill>
              </a:rPr>
              <a:t>예수</a:t>
            </a:r>
            <a:r>
              <a:rPr lang="ko-KR" altLang="en-US" sz="2700" dirty="0">
                <a:solidFill>
                  <a:schemeClr val="bg1"/>
                </a:solidFill>
              </a:rPr>
              <a:t>라 </a:t>
            </a:r>
            <a:r>
              <a:rPr lang="ko-KR" altLang="en-US" sz="2700" dirty="0" smtClean="0">
                <a:solidFill>
                  <a:schemeClr val="bg1"/>
                </a:solidFill>
              </a:rPr>
              <a:t>하라</a:t>
            </a:r>
            <a:r>
              <a:rPr lang="en-US" altLang="ko-KR" sz="2700" dirty="0" smtClean="0">
                <a:solidFill>
                  <a:schemeClr val="bg1"/>
                </a:solidFill>
              </a:rPr>
              <a:t>.</a:t>
            </a:r>
          </a:p>
          <a:p>
            <a:r>
              <a:rPr lang="ko-KR" altLang="en-US" sz="2700" dirty="0" smtClean="0">
                <a:solidFill>
                  <a:schemeClr val="bg1"/>
                </a:solidFill>
              </a:rPr>
              <a:t> 이는 </a:t>
            </a:r>
            <a:r>
              <a:rPr lang="ko-KR" altLang="en-US" sz="2700" dirty="0">
                <a:solidFill>
                  <a:schemeClr val="bg1"/>
                </a:solidFill>
              </a:rPr>
              <a:t>그가 자기 백성을 </a:t>
            </a:r>
            <a:r>
              <a:rPr lang="ko-KR" altLang="en-US" sz="2700" b="1" dirty="0">
                <a:solidFill>
                  <a:srgbClr val="FFFF00"/>
                </a:solidFill>
              </a:rPr>
              <a:t>저희 죄에서 구원할 </a:t>
            </a:r>
            <a:r>
              <a:rPr lang="ko-KR" altLang="en-US" sz="2700" b="1" dirty="0" smtClean="0">
                <a:solidFill>
                  <a:srgbClr val="FFFF00"/>
                </a:solidFill>
              </a:rPr>
              <a:t>자이심이라</a:t>
            </a:r>
            <a:r>
              <a:rPr lang="en-US" altLang="ko-KR" sz="2700" b="1" dirty="0">
                <a:solidFill>
                  <a:srgbClr val="FFFF00"/>
                </a:solidFill>
              </a:rPr>
              <a:t> </a:t>
            </a:r>
            <a:r>
              <a:rPr lang="ko-KR" altLang="en-US" sz="2700" dirty="0" smtClean="0">
                <a:solidFill>
                  <a:schemeClr val="bg1"/>
                </a:solidFill>
              </a:rPr>
              <a:t>하니라</a:t>
            </a:r>
            <a:r>
              <a:rPr lang="en-US" altLang="ko-KR" sz="27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2800" baseline="30000" dirty="0" smtClean="0">
                <a:solidFill>
                  <a:srgbClr val="FF0000"/>
                </a:solidFill>
              </a:rPr>
              <a:t>ESV </a:t>
            </a:r>
            <a:r>
              <a:rPr lang="en-US" sz="2800" baseline="300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She will bear a son, and you shall call his name </a:t>
            </a:r>
            <a:r>
              <a:rPr lang="en-US" sz="2800" b="1" dirty="0">
                <a:solidFill>
                  <a:srgbClr val="FFFF00"/>
                </a:solidFill>
              </a:rPr>
              <a:t>Jesus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   for </a:t>
            </a:r>
            <a:r>
              <a:rPr lang="en-US" sz="2800" b="1" dirty="0">
                <a:solidFill>
                  <a:srgbClr val="FFFF00"/>
                </a:solidFill>
              </a:rPr>
              <a:t>he will save </a:t>
            </a:r>
            <a:r>
              <a:rPr lang="en-US" sz="2800" dirty="0">
                <a:solidFill>
                  <a:schemeClr val="bg1"/>
                </a:solidFill>
              </a:rPr>
              <a:t>his people from their sins</a:t>
            </a:r>
            <a:r>
              <a:rPr lang="en-US" sz="2800" dirty="0" smtClean="0">
                <a:solidFill>
                  <a:schemeClr val="bg1"/>
                </a:solidFill>
              </a:rPr>
              <a:t>.“  </a:t>
            </a:r>
            <a:r>
              <a:rPr lang="en-US" sz="2800" b="1" dirty="0" smtClean="0">
                <a:solidFill>
                  <a:schemeClr val="bg1"/>
                </a:solidFill>
              </a:rPr>
              <a:t>( </a:t>
            </a:r>
            <a:r>
              <a:rPr lang="el-GR" sz="2800" b="1" dirty="0" smtClean="0">
                <a:solidFill>
                  <a:srgbClr val="FFFF00"/>
                </a:solidFill>
              </a:rPr>
              <a:t>Ἰησοῦν</a:t>
            </a:r>
            <a:r>
              <a:rPr lang="en-US" sz="2800" dirty="0" smtClean="0">
                <a:solidFill>
                  <a:schemeClr val="bg1"/>
                </a:solidFill>
              </a:rPr>
              <a:t>  </a:t>
            </a:r>
            <a:r>
              <a:rPr lang="en-US" sz="2800" dirty="0">
                <a:solidFill>
                  <a:schemeClr val="bg1"/>
                </a:solidFill>
              </a:rPr>
              <a:t>/ </a:t>
            </a:r>
            <a:r>
              <a:rPr lang="el-GR" sz="2800" b="1" dirty="0">
                <a:solidFill>
                  <a:srgbClr val="FFFF00"/>
                </a:solidFill>
              </a:rPr>
              <a:t>σώσει</a:t>
            </a:r>
            <a:r>
              <a:rPr lang="el-GR" sz="2800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)</a:t>
            </a:r>
          </a:p>
          <a:p>
            <a:pPr rtl="1"/>
            <a:r>
              <a:rPr lang="he-IL" sz="3200" dirty="0" smtClean="0">
                <a:solidFill>
                  <a:schemeClr val="bg1"/>
                </a:solidFill>
              </a:rPr>
              <a:t>‎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he-IL" sz="3200" dirty="0" smtClean="0">
                <a:solidFill>
                  <a:schemeClr val="bg1"/>
                </a:solidFill>
              </a:rPr>
              <a:t>הִיא </a:t>
            </a:r>
            <a:r>
              <a:rPr lang="he-IL" sz="3200" dirty="0">
                <a:solidFill>
                  <a:schemeClr val="bg1"/>
                </a:solidFill>
              </a:rPr>
              <a:t>יוֹלֶדֶת בֵּן וְאַתָּה תִּקְרָא שְׁמוֹ </a:t>
            </a:r>
            <a:r>
              <a:rPr lang="he-IL" sz="3200" dirty="0">
                <a:solidFill>
                  <a:srgbClr val="FFFF00"/>
                </a:solidFill>
              </a:rPr>
              <a:t>יֵשׁוּעַ</a:t>
            </a:r>
            <a:r>
              <a:rPr lang="he-IL" sz="3200" dirty="0">
                <a:solidFill>
                  <a:schemeClr val="bg1"/>
                </a:solidFill>
              </a:rPr>
              <a:t>, כִּי הוּא</a:t>
            </a:r>
            <a:r>
              <a:rPr lang="he-IL" sz="3200" dirty="0">
                <a:solidFill>
                  <a:srgbClr val="FFFF00"/>
                </a:solidFill>
              </a:rPr>
              <a:t> יוֹשִׁיעַ </a:t>
            </a:r>
            <a:r>
              <a:rPr lang="he-IL" sz="3200" dirty="0">
                <a:solidFill>
                  <a:schemeClr val="bg1"/>
                </a:solidFill>
              </a:rPr>
              <a:t>אֶת עַמּוֹ מֵחַטֹּאתֵיהֶם.</a:t>
            </a:r>
            <a:endParaRPr lang="en-US" sz="1000" dirty="0">
              <a:solidFill>
                <a:schemeClr val="bg1"/>
              </a:solidFill>
            </a:endParaRPr>
          </a:p>
          <a:p>
            <a:r>
              <a:rPr lang="he-IL" sz="1000" dirty="0">
                <a:solidFill>
                  <a:schemeClr val="bg1"/>
                </a:solidFill>
              </a:rPr>
              <a:t> </a:t>
            </a:r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     *Hebrew translation: ‘</a:t>
            </a:r>
            <a:r>
              <a:rPr lang="en-US" sz="2400" b="1" dirty="0">
                <a:solidFill>
                  <a:schemeClr val="bg1"/>
                </a:solidFill>
              </a:rPr>
              <a:t>Jesus</a:t>
            </a:r>
            <a:r>
              <a:rPr lang="en-US" sz="2400" dirty="0">
                <a:solidFill>
                  <a:schemeClr val="bg1"/>
                </a:solidFill>
              </a:rPr>
              <a:t>’ (</a:t>
            </a:r>
            <a:r>
              <a:rPr lang="he-IL" sz="2800" dirty="0">
                <a:solidFill>
                  <a:srgbClr val="FFFF00"/>
                </a:solidFill>
              </a:rPr>
              <a:t>יֵשׁוּעַ</a:t>
            </a:r>
            <a:r>
              <a:rPr lang="he-IL" sz="2400" dirty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b="1" i="1" dirty="0" err="1" smtClean="0">
                <a:solidFill>
                  <a:srgbClr val="FFFF00"/>
                </a:solidFill>
              </a:rPr>
              <a:t>Yeshua</a:t>
            </a:r>
            <a:r>
              <a:rPr lang="en-US" sz="2400" dirty="0">
                <a:solidFill>
                  <a:schemeClr val="bg1"/>
                </a:solidFill>
              </a:rPr>
              <a:t>) </a:t>
            </a:r>
            <a:r>
              <a:rPr lang="en-US" sz="2400" dirty="0" smtClean="0">
                <a:solidFill>
                  <a:schemeClr val="bg1"/>
                </a:solidFill>
              </a:rPr>
              <a:t>&amp; </a:t>
            </a:r>
            <a:r>
              <a:rPr lang="en-US" sz="2400" dirty="0">
                <a:solidFill>
                  <a:schemeClr val="bg1"/>
                </a:solidFill>
              </a:rPr>
              <a:t>‘</a:t>
            </a:r>
            <a:r>
              <a:rPr lang="en-US" sz="2400" b="1" dirty="0">
                <a:solidFill>
                  <a:schemeClr val="bg1"/>
                </a:solidFill>
              </a:rPr>
              <a:t>he will save</a:t>
            </a:r>
            <a:r>
              <a:rPr lang="en-US" sz="2400" dirty="0">
                <a:solidFill>
                  <a:schemeClr val="bg1"/>
                </a:solidFill>
              </a:rPr>
              <a:t>’ (</a:t>
            </a:r>
            <a:r>
              <a:rPr lang="he-IL" sz="2800" dirty="0">
                <a:solidFill>
                  <a:srgbClr val="FFFF00"/>
                </a:solidFill>
              </a:rPr>
              <a:t>יוֹשִׁיע</a:t>
            </a:r>
            <a:r>
              <a:rPr lang="he-IL" sz="2400" dirty="0">
                <a:solidFill>
                  <a:srgbClr val="FFFF00"/>
                </a:solidFill>
              </a:rPr>
              <a:t>ַ 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b="1" i="1" dirty="0" err="1" smtClean="0">
                <a:solidFill>
                  <a:srgbClr val="FFFF00"/>
                </a:solidFill>
              </a:rPr>
              <a:t>Yoshia</a:t>
            </a:r>
            <a:r>
              <a:rPr lang="en-US" sz="2400" dirty="0">
                <a:solidFill>
                  <a:schemeClr val="bg1"/>
                </a:solidFill>
              </a:rPr>
              <a:t>) </a:t>
            </a:r>
            <a:r>
              <a:rPr lang="en-US" sz="2400" dirty="0" smtClean="0">
                <a:solidFill>
                  <a:schemeClr val="bg1"/>
                </a:solidFill>
              </a:rPr>
              <a:t>– </a:t>
            </a:r>
            <a:r>
              <a:rPr lang="en-US" sz="2400" dirty="0">
                <a:solidFill>
                  <a:schemeClr val="bg1"/>
                </a:solidFill>
              </a:rPr>
              <a:t>A </a:t>
            </a:r>
            <a:r>
              <a:rPr lang="en-US" sz="2400" dirty="0" smtClean="0">
                <a:solidFill>
                  <a:schemeClr val="bg1"/>
                </a:solidFill>
              </a:rPr>
              <a:t>Hebraism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altLang="zh-CN" sz="2400" b="1" dirty="0" smtClean="0">
                <a:solidFill>
                  <a:schemeClr val="bg1"/>
                </a:solidFill>
              </a:rPr>
              <a:t>	-</a:t>
            </a:r>
            <a:r>
              <a:rPr lang="ko-KR" altLang="en-US" sz="2400" b="1" dirty="0">
                <a:solidFill>
                  <a:schemeClr val="bg1"/>
                </a:solidFill>
              </a:rPr>
              <a:t>히브리어</a:t>
            </a:r>
            <a:r>
              <a:rPr lang="zh-CN" altLang="en-US" sz="2400" b="1" dirty="0">
                <a:solidFill>
                  <a:schemeClr val="bg1"/>
                </a:solidFill>
              </a:rPr>
              <a:t>  </a:t>
            </a:r>
            <a:r>
              <a:rPr lang="en-US" altLang="ko-KR" sz="2400" b="1" dirty="0">
                <a:solidFill>
                  <a:schemeClr val="bg1"/>
                </a:solidFill>
              </a:rPr>
              <a:t>‘</a:t>
            </a:r>
            <a:r>
              <a:rPr lang="en-US" altLang="ko-KR" sz="2400" b="1" dirty="0" err="1">
                <a:solidFill>
                  <a:schemeClr val="bg1"/>
                </a:solidFill>
              </a:rPr>
              <a:t>Yeshua</a:t>
            </a:r>
            <a:r>
              <a:rPr lang="en-US" altLang="ko-KR" sz="2400" b="1" dirty="0">
                <a:solidFill>
                  <a:schemeClr val="bg1"/>
                </a:solidFill>
              </a:rPr>
              <a:t>’ </a:t>
            </a:r>
            <a:r>
              <a:rPr lang="en-US" sz="2400" dirty="0">
                <a:solidFill>
                  <a:schemeClr val="bg1"/>
                </a:solidFill>
              </a:rPr>
              <a:t>(</a:t>
            </a:r>
            <a:r>
              <a:rPr lang="he-IL" sz="2400" dirty="0">
                <a:solidFill>
                  <a:schemeClr val="bg1"/>
                </a:solidFill>
              </a:rPr>
              <a:t>יֵשׁוּעַ</a:t>
            </a:r>
            <a:r>
              <a:rPr lang="en-US" sz="2400" dirty="0">
                <a:solidFill>
                  <a:schemeClr val="bg1"/>
                </a:solidFill>
              </a:rPr>
              <a:t>) (‘salvation’) = Jesus </a:t>
            </a:r>
            <a:r>
              <a:rPr lang="ko-KR" altLang="en-US" sz="2400" b="1" dirty="0" smtClean="0">
                <a:solidFill>
                  <a:schemeClr val="bg1"/>
                </a:solidFill>
                <a:latin typeface="DFKai-SB" pitchFamily="65" charset="-120"/>
              </a:rPr>
              <a:t>예수</a:t>
            </a:r>
            <a:endParaRPr lang="en-US" altLang="ko-KR" sz="2400" b="1" dirty="0" smtClean="0">
              <a:solidFill>
                <a:schemeClr val="bg1"/>
              </a:solidFill>
              <a:latin typeface="DFKai-SB" pitchFamily="65" charset="-120"/>
            </a:endParaRPr>
          </a:p>
          <a:p>
            <a:r>
              <a:rPr lang="en-US" altLang="zh-CN" sz="2400" b="1" dirty="0" smtClean="0">
                <a:solidFill>
                  <a:schemeClr val="bg1"/>
                </a:solidFill>
              </a:rPr>
              <a:t>	-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히브리어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  </a:t>
            </a:r>
            <a:r>
              <a:rPr lang="en-US" altLang="ko-KR" sz="2400" b="1" dirty="0">
                <a:solidFill>
                  <a:schemeClr val="bg1"/>
                </a:solidFill>
              </a:rPr>
              <a:t>‘</a:t>
            </a:r>
            <a:r>
              <a:rPr lang="en-US" altLang="ko-KR" sz="2400" b="1" dirty="0" err="1">
                <a:solidFill>
                  <a:schemeClr val="bg1"/>
                </a:solidFill>
              </a:rPr>
              <a:t>Hoshea</a:t>
            </a:r>
            <a:r>
              <a:rPr lang="en-US" altLang="ko-KR" sz="2400" b="1" dirty="0">
                <a:solidFill>
                  <a:schemeClr val="bg1"/>
                </a:solidFill>
              </a:rPr>
              <a:t>’  </a:t>
            </a:r>
            <a:r>
              <a:rPr lang="en-US" sz="2400" dirty="0">
                <a:solidFill>
                  <a:schemeClr val="bg1"/>
                </a:solidFill>
              </a:rPr>
              <a:t>(</a:t>
            </a:r>
            <a:r>
              <a:rPr lang="he-IL" sz="2400" dirty="0">
                <a:solidFill>
                  <a:schemeClr val="bg1"/>
                </a:solidFill>
              </a:rPr>
              <a:t>הוֹשֵׁעַ</a:t>
            </a:r>
            <a:r>
              <a:rPr lang="en-US" sz="2400" dirty="0">
                <a:solidFill>
                  <a:schemeClr val="bg1"/>
                </a:solidFill>
              </a:rPr>
              <a:t>) = Hosea </a:t>
            </a:r>
            <a:r>
              <a:rPr lang="ko-KR" altLang="en-US" sz="2400" b="1" dirty="0" smtClean="0">
                <a:solidFill>
                  <a:schemeClr val="bg1"/>
                </a:solidFill>
                <a:latin typeface="+mn-ea"/>
              </a:rPr>
              <a:t>호세아  </a:t>
            </a:r>
            <a:r>
              <a:rPr lang="en-US" altLang="ko-KR" sz="2400" b="1" dirty="0" smtClean="0">
                <a:solidFill>
                  <a:schemeClr val="bg1"/>
                </a:solidFill>
                <a:latin typeface="+mn-ea"/>
              </a:rPr>
              <a:t>(</a:t>
            </a:r>
            <a:r>
              <a:rPr lang="en-US" sz="2400" dirty="0" smtClean="0">
                <a:solidFill>
                  <a:schemeClr val="bg1"/>
                </a:solidFill>
              </a:rPr>
              <a:t>literally, </a:t>
            </a:r>
            <a:r>
              <a:rPr lang="en-US" sz="2400" dirty="0">
                <a:solidFill>
                  <a:schemeClr val="bg1"/>
                </a:solidFill>
              </a:rPr>
              <a:t>‘</a:t>
            </a:r>
            <a:r>
              <a:rPr lang="en-US" sz="2400" b="1" dirty="0">
                <a:solidFill>
                  <a:schemeClr val="bg1"/>
                </a:solidFill>
              </a:rPr>
              <a:t>He saves</a:t>
            </a:r>
            <a:r>
              <a:rPr lang="en-US" sz="2400" dirty="0" smtClean="0">
                <a:solidFill>
                  <a:schemeClr val="bg1"/>
                </a:solidFill>
              </a:rPr>
              <a:t>’) 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altLang="zh-CN" sz="2400" b="1" dirty="0" smtClean="0">
                <a:solidFill>
                  <a:schemeClr val="bg1"/>
                </a:solidFill>
              </a:rPr>
              <a:t>	-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히브리어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  </a:t>
            </a:r>
            <a:r>
              <a:rPr lang="en-US" altLang="ko-KR" sz="2400" b="1" dirty="0">
                <a:solidFill>
                  <a:schemeClr val="bg1"/>
                </a:solidFill>
              </a:rPr>
              <a:t>‘</a:t>
            </a:r>
            <a:r>
              <a:rPr lang="en-US" altLang="ko-KR" sz="2400" b="1" dirty="0" err="1">
                <a:solidFill>
                  <a:schemeClr val="bg1"/>
                </a:solidFill>
              </a:rPr>
              <a:t>Yehoshua</a:t>
            </a:r>
            <a:r>
              <a:rPr lang="en-US" altLang="ko-KR" sz="2400" b="1" dirty="0">
                <a:solidFill>
                  <a:schemeClr val="bg1"/>
                </a:solidFill>
              </a:rPr>
              <a:t>’ </a:t>
            </a:r>
            <a:r>
              <a:rPr lang="en-US" sz="2400" dirty="0">
                <a:solidFill>
                  <a:schemeClr val="bg1"/>
                </a:solidFill>
              </a:rPr>
              <a:t>(</a:t>
            </a:r>
            <a:r>
              <a:rPr lang="he-IL" sz="2400" dirty="0">
                <a:solidFill>
                  <a:schemeClr val="bg1"/>
                </a:solidFill>
              </a:rPr>
              <a:t>יְהוֹשׁוּעַ</a:t>
            </a:r>
            <a:r>
              <a:rPr lang="en-US" sz="2400" dirty="0">
                <a:solidFill>
                  <a:schemeClr val="bg1"/>
                </a:solidFill>
              </a:rPr>
              <a:t>) = Joshua </a:t>
            </a:r>
            <a:r>
              <a:rPr lang="ko-KR" altLang="en-US" sz="2400" b="1" dirty="0" smtClean="0">
                <a:solidFill>
                  <a:schemeClr val="bg1"/>
                </a:solidFill>
                <a:latin typeface="+mn-ea"/>
              </a:rPr>
              <a:t>여호수아</a:t>
            </a:r>
            <a:endParaRPr lang="en-US" sz="2400" dirty="0">
              <a:solidFill>
                <a:schemeClr val="bg1"/>
              </a:solidFill>
              <a:latin typeface="+mn-ea"/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           *According </a:t>
            </a:r>
            <a:r>
              <a:rPr lang="en-US" sz="2400" dirty="0">
                <a:solidFill>
                  <a:schemeClr val="bg1"/>
                </a:solidFill>
              </a:rPr>
              <a:t>to </a:t>
            </a:r>
            <a:r>
              <a:rPr lang="en-US" sz="2400" b="1" dirty="0">
                <a:solidFill>
                  <a:schemeClr val="bg1"/>
                </a:solidFill>
              </a:rPr>
              <a:t>Numbers 13:8, 16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b="1" dirty="0">
                <a:solidFill>
                  <a:schemeClr val="bg1"/>
                </a:solidFill>
              </a:rPr>
              <a:t>‘Hosea’ (</a:t>
            </a:r>
            <a:r>
              <a:rPr lang="he-IL" sz="2400" b="1" dirty="0">
                <a:solidFill>
                  <a:schemeClr val="bg1"/>
                </a:solidFill>
              </a:rPr>
              <a:t>הוֹשֵׁעַ</a:t>
            </a:r>
            <a:r>
              <a:rPr lang="en-US" sz="2400" b="1" dirty="0">
                <a:solidFill>
                  <a:schemeClr val="bg1"/>
                </a:solidFill>
              </a:rPr>
              <a:t>) </a:t>
            </a:r>
            <a:r>
              <a:rPr lang="en-US" sz="2400" dirty="0">
                <a:solidFill>
                  <a:schemeClr val="bg1"/>
                </a:solidFill>
              </a:rPr>
              <a:t>was the original name of </a:t>
            </a:r>
            <a:r>
              <a:rPr lang="en-US" sz="2400" b="1" dirty="0">
                <a:solidFill>
                  <a:schemeClr val="bg1"/>
                </a:solidFill>
              </a:rPr>
              <a:t>Joshua</a:t>
            </a:r>
            <a:r>
              <a:rPr lang="en-US" sz="2400" dirty="0">
                <a:solidFill>
                  <a:schemeClr val="bg1"/>
                </a:solidFill>
              </a:rPr>
              <a:t> son of Nun, till Moses gave him the longer name which he continued to bear (</a:t>
            </a:r>
            <a:r>
              <a:rPr lang="he-IL" sz="2400" dirty="0">
                <a:solidFill>
                  <a:schemeClr val="bg1"/>
                </a:solidFill>
              </a:rPr>
              <a:t>יְהוֹשׁוּעַ</a:t>
            </a:r>
            <a:r>
              <a:rPr lang="en-US" sz="2400" i="1" dirty="0">
                <a:solidFill>
                  <a:schemeClr val="bg1"/>
                </a:solidFill>
              </a:rPr>
              <a:t>  </a:t>
            </a:r>
            <a:r>
              <a:rPr lang="en-US" sz="2400" i="1" dirty="0" err="1">
                <a:solidFill>
                  <a:schemeClr val="bg1"/>
                </a:solidFill>
              </a:rPr>
              <a:t>yehoshua</a:t>
            </a:r>
            <a:r>
              <a:rPr lang="en-US" sz="2400" dirty="0">
                <a:solidFill>
                  <a:schemeClr val="bg1"/>
                </a:solidFill>
              </a:rPr>
              <a:t>), “</a:t>
            </a:r>
            <a:r>
              <a:rPr lang="en-US" sz="2400" b="1" i="1" dirty="0">
                <a:solidFill>
                  <a:schemeClr val="bg1"/>
                </a:solidFill>
              </a:rPr>
              <a:t>Yahweh is salvation</a:t>
            </a:r>
            <a:r>
              <a:rPr lang="en-US" sz="2400" dirty="0">
                <a:solidFill>
                  <a:schemeClr val="bg1"/>
                </a:solidFill>
              </a:rPr>
              <a:t>” or “</a:t>
            </a:r>
            <a:r>
              <a:rPr lang="en-US" sz="2400" b="1" i="1" dirty="0">
                <a:solidFill>
                  <a:schemeClr val="bg1"/>
                </a:solidFill>
              </a:rPr>
              <a:t>Yahweh saves</a:t>
            </a:r>
            <a:r>
              <a:rPr lang="en-US" sz="2400" dirty="0">
                <a:solidFill>
                  <a:schemeClr val="bg1"/>
                </a:solidFill>
              </a:rPr>
              <a:t>”.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ko-KR" altLang="en-US" sz="2400" b="1" dirty="0" smtClean="0">
                <a:solidFill>
                  <a:srgbClr val="FFFF00"/>
                </a:solidFill>
                <a:latin typeface="+mn-ea"/>
              </a:rPr>
              <a:t> </a:t>
            </a:r>
            <a:r>
              <a:rPr lang="en-US" altLang="ko-KR" sz="2400" b="1" dirty="0" smtClean="0">
                <a:solidFill>
                  <a:srgbClr val="FFFF00"/>
                </a:solidFill>
                <a:latin typeface="+mn-ea"/>
              </a:rPr>
              <a:t>*</a:t>
            </a:r>
            <a:r>
              <a:rPr lang="ko-KR" altLang="en-US" sz="2400" b="1" dirty="0" smtClean="0">
                <a:solidFill>
                  <a:srgbClr val="FFFF00"/>
                </a:solidFill>
                <a:latin typeface="+mn-ea"/>
              </a:rPr>
              <a:t>의의</a:t>
            </a:r>
            <a:r>
              <a:rPr lang="en-US" altLang="ko-KR" sz="2400" dirty="0" smtClean="0">
                <a:solidFill>
                  <a:schemeClr val="bg1"/>
                </a:solidFill>
              </a:rPr>
              <a:t>:</a:t>
            </a:r>
            <a:r>
              <a:rPr lang="ko-KR" altLang="en-US" sz="2400" dirty="0" smtClean="0">
                <a:solidFill>
                  <a:schemeClr val="bg1"/>
                </a:solidFill>
              </a:rPr>
              <a:t> 질병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</a:rPr>
              <a:t>가난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</a:rPr>
              <a:t>압제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</a:rPr>
              <a:t>박해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</a:rPr>
              <a:t>전쟁 등으로부터의 구원 </a:t>
            </a:r>
            <a:r>
              <a:rPr lang="en-US" altLang="ko-KR" sz="2400" dirty="0" smtClean="0">
                <a:solidFill>
                  <a:schemeClr val="bg1"/>
                </a:solidFill>
              </a:rPr>
              <a:t>&lt; 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죄와 형벌과 죽음으로부터의 구원</a:t>
            </a:r>
            <a:endParaRPr lang="en-US" altLang="ko-KR" sz="2400" b="1" dirty="0">
              <a:solidFill>
                <a:srgbClr val="FFFF00"/>
              </a:solidFill>
              <a:latin typeface="+mn-ea"/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859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8521" y="0"/>
            <a:ext cx="12188824" cy="682238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2000" b="1" baseline="30000" dirty="0" smtClean="0">
              <a:latin typeface="+mn-ea"/>
            </a:endParaRPr>
          </a:p>
          <a:p>
            <a:r>
              <a:rPr lang="en-US" altLang="ko-KR" sz="3200" b="1" dirty="0" smtClean="0">
                <a:solidFill>
                  <a:srgbClr val="FFFF00"/>
                </a:solidFill>
                <a:latin typeface="+mn-ea"/>
              </a:rPr>
              <a:t>         </a:t>
            </a:r>
            <a:r>
              <a:rPr lang="ko-KR" altLang="en-US" sz="3200" b="1" dirty="0" smtClean="0">
                <a:solidFill>
                  <a:srgbClr val="FFFF00"/>
                </a:solidFill>
                <a:latin typeface="+mn-ea"/>
              </a:rPr>
              <a:t>  </a:t>
            </a:r>
            <a:r>
              <a:rPr lang="en-US" altLang="ko-KR" sz="3200" b="1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3200" b="1" dirty="0" smtClean="0">
                <a:solidFill>
                  <a:srgbClr val="FFFF00"/>
                </a:solidFill>
                <a:latin typeface="+mn-ea"/>
              </a:rPr>
              <a:t>그리스도</a:t>
            </a:r>
            <a:r>
              <a:rPr lang="en-US" altLang="ko-KR" sz="3200" b="1" dirty="0" smtClean="0">
                <a:solidFill>
                  <a:srgbClr val="FFFF00"/>
                </a:solidFill>
                <a:latin typeface="+mn-ea"/>
              </a:rPr>
              <a:t>’ = </a:t>
            </a:r>
            <a:r>
              <a:rPr lang="ko-KR" altLang="en-US" sz="3200" b="1" dirty="0" smtClean="0">
                <a:solidFill>
                  <a:srgbClr val="FFFF00"/>
                </a:solidFill>
                <a:latin typeface="+mn-ea"/>
              </a:rPr>
              <a:t>메시야 </a:t>
            </a:r>
            <a:r>
              <a:rPr lang="en-US" altLang="ko-KR" sz="3200" b="1" dirty="0" smtClean="0">
                <a:solidFill>
                  <a:srgbClr val="FFFF00"/>
                </a:solidFill>
                <a:latin typeface="+mn-ea"/>
              </a:rPr>
              <a:t>(</a:t>
            </a:r>
            <a:r>
              <a:rPr lang="ko-KR" altLang="en-US" sz="3200" b="1" dirty="0" smtClean="0">
                <a:solidFill>
                  <a:srgbClr val="FFFF00"/>
                </a:solidFill>
                <a:latin typeface="+mn-ea"/>
              </a:rPr>
              <a:t>기름부음 받은 이</a:t>
            </a:r>
            <a:r>
              <a:rPr lang="en-US" altLang="ko-KR" sz="3200" b="1" dirty="0" smtClean="0">
                <a:solidFill>
                  <a:srgbClr val="FFFF00"/>
                </a:solidFill>
                <a:latin typeface="+mn-ea"/>
              </a:rPr>
              <a:t>)</a:t>
            </a:r>
            <a:endParaRPr lang="en-US" altLang="ko-KR" sz="1100" b="1" dirty="0">
              <a:solidFill>
                <a:srgbClr val="FFFF00"/>
              </a:solidFill>
              <a:latin typeface="+mn-ea"/>
            </a:endParaRPr>
          </a:p>
          <a:p>
            <a:endParaRPr lang="en-US" altLang="ko-KR" sz="800" b="1" dirty="0">
              <a:solidFill>
                <a:schemeClr val="bg1"/>
              </a:solidFill>
              <a:latin typeface="+mn-ea"/>
            </a:endParaRPr>
          </a:p>
          <a:p>
            <a:r>
              <a:rPr lang="ko-KR" altLang="en-US" sz="2800" b="1" dirty="0" smtClean="0">
                <a:solidFill>
                  <a:srgbClr val="FF0000"/>
                </a:solidFill>
              </a:rPr>
              <a:t>마태</a:t>
            </a:r>
            <a:r>
              <a:rPr lang="en-US" sz="2800" b="1" dirty="0" smtClean="0">
                <a:solidFill>
                  <a:srgbClr val="FF0000"/>
                </a:solidFill>
              </a:rPr>
              <a:t> 16:16    </a:t>
            </a:r>
            <a:r>
              <a:rPr lang="ko-KR" altLang="en-US" sz="2800" dirty="0">
                <a:solidFill>
                  <a:schemeClr val="bg1"/>
                </a:solidFill>
              </a:rPr>
              <a:t>시몬 베드로가 대답하여 </a:t>
            </a:r>
            <a:r>
              <a:rPr lang="ko-KR" altLang="en-US" sz="2800" dirty="0" smtClean="0">
                <a:solidFill>
                  <a:schemeClr val="bg1"/>
                </a:solidFill>
              </a:rPr>
              <a:t>가로되</a:t>
            </a:r>
            <a:r>
              <a:rPr lang="en-US" altLang="ko-KR" sz="2800" dirty="0" smtClean="0">
                <a:solidFill>
                  <a:schemeClr val="bg1"/>
                </a:solidFill>
              </a:rPr>
              <a:t>,</a:t>
            </a:r>
            <a:r>
              <a:rPr lang="ko-KR" altLang="en-US" sz="2800" dirty="0" smtClean="0">
                <a:solidFill>
                  <a:schemeClr val="bg1"/>
                </a:solidFill>
              </a:rPr>
              <a:t> 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r>
              <a:rPr lang="ko-KR" altLang="en-US" sz="2800" dirty="0" smtClean="0">
                <a:solidFill>
                  <a:schemeClr val="bg1"/>
                </a:solidFill>
              </a:rPr>
              <a:t>       주는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그리스도</a:t>
            </a:r>
            <a:r>
              <a:rPr lang="ko-KR" altLang="en-US" sz="2800" dirty="0" smtClean="0">
                <a:solidFill>
                  <a:schemeClr val="bg1"/>
                </a:solidFill>
              </a:rPr>
              <a:t>시요</a:t>
            </a:r>
            <a:r>
              <a:rPr lang="en-US" altLang="ko-KR" sz="2800" dirty="0" smtClean="0">
                <a:solidFill>
                  <a:schemeClr val="bg1"/>
                </a:solidFill>
              </a:rPr>
              <a:t>, </a:t>
            </a:r>
            <a:r>
              <a:rPr lang="ko-KR" altLang="en-US" sz="2800" dirty="0" smtClean="0">
                <a:solidFill>
                  <a:schemeClr val="bg1"/>
                </a:solidFill>
              </a:rPr>
              <a:t> 살아계신 </a:t>
            </a:r>
            <a:r>
              <a:rPr lang="ko-KR" altLang="en-US" sz="2800" dirty="0">
                <a:solidFill>
                  <a:schemeClr val="bg1"/>
                </a:solidFill>
              </a:rPr>
              <a:t>하나님의 </a:t>
            </a:r>
            <a:r>
              <a:rPr lang="ko-KR" altLang="en-US" sz="2800" dirty="0" smtClean="0">
                <a:solidFill>
                  <a:schemeClr val="bg1"/>
                </a:solidFill>
              </a:rPr>
              <a:t>아들이시니이다</a:t>
            </a:r>
            <a:r>
              <a:rPr lang="en-US" altLang="ko-KR" sz="2800" dirty="0" smtClean="0">
                <a:solidFill>
                  <a:schemeClr val="bg1"/>
                </a:solidFill>
              </a:rPr>
              <a:t>. </a:t>
            </a:r>
          </a:p>
          <a:p>
            <a:endParaRPr lang="en-US" altLang="ko-KR" sz="1000" dirty="0" smtClean="0">
              <a:solidFill>
                <a:schemeClr val="bg1"/>
              </a:solidFill>
            </a:endParaRPr>
          </a:p>
          <a:p>
            <a:r>
              <a:rPr lang="ko-KR" altLang="en-US" sz="2400" dirty="0" smtClean="0">
                <a:solidFill>
                  <a:schemeClr val="bg1"/>
                </a:solidFill>
              </a:rPr>
              <a:t>      </a:t>
            </a:r>
            <a:r>
              <a:rPr lang="en-US" altLang="ko-KR" sz="2400" dirty="0" smtClean="0">
                <a:solidFill>
                  <a:schemeClr val="bg1"/>
                </a:solidFill>
              </a:rPr>
              <a:t>*</a:t>
            </a:r>
            <a:r>
              <a:rPr lang="ko-KR" altLang="en-US" sz="2400" dirty="0" smtClean="0">
                <a:solidFill>
                  <a:schemeClr val="bg1"/>
                </a:solidFill>
              </a:rPr>
              <a:t>히브리어 </a:t>
            </a:r>
            <a:r>
              <a:rPr lang="en-US" altLang="ko-KR" sz="2400" dirty="0" smtClean="0">
                <a:solidFill>
                  <a:schemeClr val="bg1"/>
                </a:solidFill>
              </a:rPr>
              <a:t>(</a:t>
            </a:r>
            <a:r>
              <a:rPr lang="he-IL" sz="2400" dirty="0">
                <a:solidFill>
                  <a:srgbClr val="FFFF00"/>
                </a:solidFill>
              </a:rPr>
              <a:t>מָשִׁיחַ</a:t>
            </a:r>
            <a:r>
              <a:rPr lang="en-US" altLang="ko-KR" sz="2400" dirty="0" smtClean="0">
                <a:solidFill>
                  <a:schemeClr val="bg1"/>
                </a:solidFill>
              </a:rPr>
              <a:t>) = </a:t>
            </a:r>
            <a:r>
              <a:rPr lang="ko-KR" altLang="en-US" sz="2400" dirty="0" smtClean="0">
                <a:solidFill>
                  <a:schemeClr val="bg1"/>
                </a:solidFill>
              </a:rPr>
              <a:t>헬라어 </a:t>
            </a:r>
            <a:r>
              <a:rPr lang="en-US" altLang="ko-KR" sz="2400" dirty="0" smtClean="0">
                <a:solidFill>
                  <a:schemeClr val="bg1"/>
                </a:solidFill>
              </a:rPr>
              <a:t>(</a:t>
            </a:r>
            <a:r>
              <a:rPr lang="el-GR" sz="2400" dirty="0">
                <a:solidFill>
                  <a:srgbClr val="FFFF00"/>
                </a:solidFill>
              </a:rPr>
              <a:t>Χριστός</a:t>
            </a:r>
            <a:r>
              <a:rPr lang="en-US" altLang="ko-KR" sz="2400" dirty="0" smtClean="0">
                <a:solidFill>
                  <a:schemeClr val="bg1"/>
                </a:solidFill>
              </a:rPr>
              <a:t>) =</a:t>
            </a:r>
            <a:r>
              <a:rPr lang="ko-KR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</a:rPr>
              <a:t>‘</a:t>
            </a:r>
            <a:r>
              <a:rPr lang="ko-KR" altLang="en-US" sz="2400" b="1" dirty="0">
                <a:solidFill>
                  <a:srgbClr val="FFFF00"/>
                </a:solidFill>
                <a:latin typeface="+mn-ea"/>
              </a:rPr>
              <a:t>기름부음 받은 </a:t>
            </a:r>
            <a:r>
              <a:rPr lang="ko-KR" altLang="en-US" sz="2400" b="1" dirty="0" smtClean="0">
                <a:solidFill>
                  <a:srgbClr val="FFFF00"/>
                </a:solidFill>
                <a:latin typeface="+mn-ea"/>
              </a:rPr>
              <a:t>이</a:t>
            </a:r>
            <a:r>
              <a:rPr lang="en-US" altLang="ko-KR" sz="2400" dirty="0" smtClean="0">
                <a:solidFill>
                  <a:schemeClr val="bg1"/>
                </a:solidFill>
              </a:rPr>
              <a:t>’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= ‘</a:t>
            </a:r>
            <a:r>
              <a:rPr lang="en-US" sz="2400" dirty="0">
                <a:solidFill>
                  <a:schemeClr val="bg1"/>
                </a:solidFill>
              </a:rPr>
              <a:t>anointed (one</a:t>
            </a:r>
            <a:r>
              <a:rPr lang="en-US" sz="2400" dirty="0" smtClean="0">
                <a:solidFill>
                  <a:schemeClr val="bg1"/>
                </a:solidFill>
              </a:rPr>
              <a:t>)’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-</a:t>
            </a:r>
            <a:r>
              <a:rPr lang="ko-KR" altLang="en-US" sz="2400" dirty="0" smtClean="0">
                <a:solidFill>
                  <a:schemeClr val="bg1"/>
                </a:solidFill>
              </a:rPr>
              <a:t>신약중의 메시야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l-GR" sz="2400" dirty="0">
                <a:solidFill>
                  <a:srgbClr val="FFFF00"/>
                </a:solidFill>
              </a:rPr>
              <a:t>Μεσσίας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messias</a:t>
            </a:r>
            <a:r>
              <a:rPr lang="en-US" sz="2400" dirty="0" smtClean="0">
                <a:solidFill>
                  <a:schemeClr val="bg1"/>
                </a:solidFill>
              </a:rPr>
              <a:t>): </a:t>
            </a:r>
            <a:r>
              <a:rPr lang="ko-KR" altLang="en-US" sz="2400" dirty="0" smtClean="0">
                <a:solidFill>
                  <a:schemeClr val="bg1"/>
                </a:solidFill>
              </a:rPr>
              <a:t>히브리어를 음역 </a:t>
            </a:r>
            <a:r>
              <a:rPr lang="en-US" sz="2400" dirty="0" smtClean="0">
                <a:solidFill>
                  <a:schemeClr val="bg1"/>
                </a:solidFill>
              </a:rPr>
              <a:t>– 2 </a:t>
            </a:r>
            <a:r>
              <a:rPr lang="ko-KR" altLang="en-US" sz="2400" dirty="0" smtClean="0">
                <a:solidFill>
                  <a:schemeClr val="bg1"/>
                </a:solidFill>
              </a:rPr>
              <a:t>회 </a:t>
            </a: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ko-KR" altLang="en-US" sz="2400" dirty="0" smtClean="0">
                <a:solidFill>
                  <a:schemeClr val="bg1"/>
                </a:solidFill>
              </a:rPr>
              <a:t>요한</a:t>
            </a:r>
            <a:r>
              <a:rPr lang="en-US" sz="2400" dirty="0" smtClean="0">
                <a:solidFill>
                  <a:schemeClr val="bg1"/>
                </a:solidFill>
              </a:rPr>
              <a:t> 1:41</a:t>
            </a:r>
            <a:r>
              <a:rPr lang="en-US" sz="2400" dirty="0">
                <a:solidFill>
                  <a:schemeClr val="bg1"/>
                </a:solidFill>
              </a:rPr>
              <a:t>; 4:25)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-</a:t>
            </a:r>
            <a:r>
              <a:rPr lang="ko-KR" altLang="en-US" sz="2400" dirty="0">
                <a:solidFill>
                  <a:schemeClr val="bg1"/>
                </a:solidFill>
              </a:rPr>
              <a:t>신약중의 </a:t>
            </a:r>
            <a:r>
              <a:rPr lang="ko-KR" altLang="en-US" sz="2400" dirty="0" smtClean="0">
                <a:solidFill>
                  <a:schemeClr val="bg1"/>
                </a:solidFill>
              </a:rPr>
              <a:t>그리스도 </a:t>
            </a: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el-GR" sz="2400" dirty="0" smtClean="0">
                <a:solidFill>
                  <a:srgbClr val="FFFF00"/>
                </a:solidFill>
              </a:rPr>
              <a:t>Χριστός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christos</a:t>
            </a:r>
            <a:r>
              <a:rPr lang="en-US" sz="2400" dirty="0" smtClean="0">
                <a:solidFill>
                  <a:schemeClr val="bg1"/>
                </a:solidFill>
              </a:rPr>
              <a:t>) </a:t>
            </a:r>
            <a:r>
              <a:rPr lang="en-US" sz="2400" dirty="0">
                <a:solidFill>
                  <a:schemeClr val="bg1"/>
                </a:solidFill>
              </a:rPr>
              <a:t>– 529 </a:t>
            </a:r>
            <a:r>
              <a:rPr lang="ko-KR" altLang="en-US" sz="2400" dirty="0">
                <a:solidFill>
                  <a:schemeClr val="bg1"/>
                </a:solidFill>
              </a:rPr>
              <a:t>회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-</a:t>
            </a:r>
            <a:r>
              <a:rPr lang="ko-KR" altLang="en-US" sz="2400" dirty="0" smtClean="0">
                <a:solidFill>
                  <a:schemeClr val="bg1"/>
                </a:solidFill>
              </a:rPr>
              <a:t>구약중의 메시야  </a:t>
            </a: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he-IL" sz="2400" dirty="0" smtClean="0">
                <a:solidFill>
                  <a:srgbClr val="FFFF00"/>
                </a:solidFill>
              </a:rPr>
              <a:t>מָשִׁיחַ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mashiach</a:t>
            </a:r>
            <a:r>
              <a:rPr lang="en-US" sz="2400" dirty="0" smtClean="0">
                <a:solidFill>
                  <a:schemeClr val="bg1"/>
                </a:solidFill>
              </a:rPr>
              <a:t>) - 38</a:t>
            </a:r>
            <a:r>
              <a:rPr lang="ko-KR" altLang="en-US" sz="2400" dirty="0" smtClean="0">
                <a:solidFill>
                  <a:schemeClr val="bg1"/>
                </a:solidFill>
              </a:rPr>
              <a:t>회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    1) 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왕</a:t>
            </a:r>
            <a:r>
              <a:rPr lang="en-US" altLang="ko-KR" sz="2400" b="1" dirty="0" smtClean="0">
                <a:solidFill>
                  <a:srgbClr val="FFFF00"/>
                </a:solidFill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</a:rPr>
              <a:t>(</a:t>
            </a:r>
            <a:r>
              <a:rPr lang="ko-KR" altLang="en-US" sz="2400" dirty="0" smtClean="0">
                <a:solidFill>
                  <a:schemeClr val="bg1"/>
                </a:solidFill>
              </a:rPr>
              <a:t>약 </a:t>
            </a:r>
            <a:r>
              <a:rPr lang="en-US" altLang="ko-KR" sz="2400" dirty="0" smtClean="0">
                <a:solidFill>
                  <a:schemeClr val="bg1"/>
                </a:solidFill>
              </a:rPr>
              <a:t>32</a:t>
            </a:r>
            <a:r>
              <a:rPr lang="ko-KR" altLang="en-US" sz="2400" dirty="0" smtClean="0">
                <a:solidFill>
                  <a:schemeClr val="bg1"/>
                </a:solidFill>
              </a:rPr>
              <a:t>회</a:t>
            </a:r>
            <a:r>
              <a:rPr lang="en-US" altLang="ko-KR" sz="2400" dirty="0" smtClean="0">
                <a:solidFill>
                  <a:schemeClr val="bg1"/>
                </a:solidFill>
              </a:rPr>
              <a:t>) -</a:t>
            </a:r>
            <a:r>
              <a:rPr lang="x-none" sz="2400" smtClean="0">
                <a:solidFill>
                  <a:schemeClr val="bg1"/>
                </a:solidFill>
              </a:rPr>
              <a:t> </a:t>
            </a:r>
            <a:r>
              <a:rPr lang="x-none" sz="2400">
                <a:solidFill>
                  <a:schemeClr val="bg1"/>
                </a:solidFill>
              </a:rPr>
              <a:t>1 Samuel 2:10, 35; 12:3, 5; 16:6; 24:7</a:t>
            </a:r>
            <a:r>
              <a:rPr lang="el-GR" sz="2400" dirty="0">
                <a:solidFill>
                  <a:schemeClr val="bg1"/>
                </a:solidFill>
              </a:rPr>
              <a:t>&lt;2&gt;, 11</a:t>
            </a:r>
            <a:r>
              <a:rPr lang="x-none" sz="2400">
                <a:solidFill>
                  <a:schemeClr val="bg1"/>
                </a:solidFill>
              </a:rPr>
              <a:t>; 26:9, 11, 16, </a:t>
            </a:r>
            <a:r>
              <a:rPr lang="x-none" sz="2400" smtClean="0">
                <a:solidFill>
                  <a:schemeClr val="bg1"/>
                </a:solidFill>
              </a:rPr>
              <a:t>23 ……</a:t>
            </a:r>
            <a:endParaRPr lang="en-US" sz="2400" dirty="0">
              <a:solidFill>
                <a:schemeClr val="bg1"/>
              </a:solidFill>
            </a:endParaRPr>
          </a:p>
          <a:p>
            <a:pPr lvl="0" fontAlgn="auto"/>
            <a:r>
              <a:rPr lang="en-US" sz="2400" dirty="0" smtClean="0">
                <a:solidFill>
                  <a:schemeClr val="bg1"/>
                </a:solidFill>
              </a:rPr>
              <a:t>         2) </a:t>
            </a:r>
            <a:r>
              <a:rPr lang="ko-KR" altLang="en-US" sz="2400" dirty="0" smtClean="0">
                <a:solidFill>
                  <a:schemeClr val="bg1"/>
                </a:solidFill>
              </a:rPr>
              <a:t>대제사장 </a:t>
            </a:r>
            <a:r>
              <a:rPr lang="en-US" altLang="ko-KR" sz="2400" dirty="0" smtClean="0">
                <a:solidFill>
                  <a:schemeClr val="bg1"/>
                </a:solidFill>
              </a:rPr>
              <a:t>(4</a:t>
            </a:r>
            <a:r>
              <a:rPr lang="ko-KR" altLang="en-US" sz="2400" dirty="0" smtClean="0">
                <a:solidFill>
                  <a:schemeClr val="bg1"/>
                </a:solidFill>
              </a:rPr>
              <a:t>회</a:t>
            </a:r>
            <a:r>
              <a:rPr lang="en-US" altLang="ko-KR" sz="2400" dirty="0" smtClean="0">
                <a:solidFill>
                  <a:schemeClr val="bg1"/>
                </a:solidFill>
              </a:rPr>
              <a:t>) -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x-none" sz="2400" smtClean="0">
                <a:solidFill>
                  <a:schemeClr val="bg1"/>
                </a:solidFill>
              </a:rPr>
              <a:t>Leviticus </a:t>
            </a:r>
            <a:r>
              <a:rPr lang="x-none" sz="2400">
                <a:solidFill>
                  <a:schemeClr val="bg1"/>
                </a:solidFill>
              </a:rPr>
              <a:t>4:3, 5, 16; </a:t>
            </a:r>
            <a:r>
              <a:rPr lang="x-none" sz="2400" smtClean="0">
                <a:solidFill>
                  <a:schemeClr val="bg1"/>
                </a:solidFill>
              </a:rPr>
              <a:t>6:15</a:t>
            </a:r>
            <a:endParaRPr lang="en-US" sz="2400" dirty="0" smtClean="0">
              <a:solidFill>
                <a:schemeClr val="bg1"/>
              </a:solidFill>
            </a:endParaRPr>
          </a:p>
          <a:p>
            <a:pPr lvl="0" fontAlgn="auto"/>
            <a:r>
              <a:rPr lang="en-US" sz="2400" dirty="0" smtClean="0">
                <a:solidFill>
                  <a:schemeClr val="bg1"/>
                </a:solidFill>
              </a:rPr>
              <a:t>         3) </a:t>
            </a:r>
            <a:r>
              <a:rPr lang="ko-KR" altLang="en-US" sz="2400" dirty="0" smtClean="0">
                <a:solidFill>
                  <a:schemeClr val="bg1"/>
                </a:solidFill>
              </a:rPr>
              <a:t>선지자 </a:t>
            </a:r>
            <a:r>
              <a:rPr lang="en-US" altLang="ko-KR" sz="2400" dirty="0" smtClean="0">
                <a:solidFill>
                  <a:schemeClr val="bg1"/>
                </a:solidFill>
              </a:rPr>
              <a:t>(2</a:t>
            </a:r>
            <a:r>
              <a:rPr lang="ko-KR" altLang="en-US" sz="2400" dirty="0" smtClean="0">
                <a:solidFill>
                  <a:schemeClr val="bg1"/>
                </a:solidFill>
              </a:rPr>
              <a:t>회</a:t>
            </a:r>
            <a:r>
              <a:rPr lang="en-US" altLang="ko-KR" sz="2400" dirty="0" smtClean="0">
                <a:solidFill>
                  <a:schemeClr val="bg1"/>
                </a:solidFill>
              </a:rPr>
              <a:t>) - </a:t>
            </a:r>
            <a:r>
              <a:rPr lang="x-none" sz="2400" smtClean="0">
                <a:solidFill>
                  <a:schemeClr val="bg1"/>
                </a:solidFill>
              </a:rPr>
              <a:t>1 </a:t>
            </a:r>
            <a:r>
              <a:rPr lang="x-none" sz="2400">
                <a:solidFill>
                  <a:schemeClr val="bg1"/>
                </a:solidFill>
              </a:rPr>
              <a:t>Chronicles 16:22; Psalm 105:15 </a:t>
            </a:r>
            <a:endParaRPr lang="en-US" sz="2400" dirty="0">
              <a:solidFill>
                <a:schemeClr val="bg1"/>
              </a:solidFill>
            </a:endParaRPr>
          </a:p>
          <a:p>
            <a:pPr lvl="0" fontAlgn="auto"/>
            <a:r>
              <a:rPr lang="en-US" sz="2400" i="1" dirty="0" smtClean="0">
                <a:solidFill>
                  <a:schemeClr val="bg1"/>
                </a:solidFill>
              </a:rPr>
              <a:t>           </a:t>
            </a:r>
            <a:r>
              <a:rPr lang="en-US" sz="2400" dirty="0" smtClean="0">
                <a:solidFill>
                  <a:schemeClr val="bg1"/>
                </a:solidFill>
              </a:rPr>
              <a:t>*The </a:t>
            </a:r>
            <a:r>
              <a:rPr lang="en-US" sz="2400" i="1" dirty="0" smtClean="0">
                <a:solidFill>
                  <a:schemeClr val="bg1"/>
                </a:solidFill>
              </a:rPr>
              <a:t>‘</a:t>
            </a:r>
            <a:r>
              <a:rPr lang="en-US" sz="2400" b="1" i="1" dirty="0" smtClean="0">
                <a:solidFill>
                  <a:srgbClr val="FFFF00"/>
                </a:solidFill>
              </a:rPr>
              <a:t>Messiah</a:t>
            </a:r>
            <a:r>
              <a:rPr lang="en-US" sz="2400" i="1" dirty="0" smtClean="0">
                <a:solidFill>
                  <a:schemeClr val="bg1"/>
                </a:solidFill>
              </a:rPr>
              <a:t>’ </a:t>
            </a:r>
            <a:r>
              <a:rPr lang="en-US" sz="2400" b="1" dirty="0">
                <a:solidFill>
                  <a:schemeClr val="bg1"/>
                </a:solidFill>
              </a:rPr>
              <a:t>of </a:t>
            </a:r>
            <a:r>
              <a:rPr lang="x-none" sz="2400" b="1">
                <a:solidFill>
                  <a:srgbClr val="FF0000"/>
                </a:solidFill>
              </a:rPr>
              <a:t>Psalm </a:t>
            </a:r>
            <a:r>
              <a:rPr lang="x-none" sz="2400" b="1" smtClean="0">
                <a:solidFill>
                  <a:srgbClr val="FF0000"/>
                </a:solidFill>
              </a:rPr>
              <a:t>2:2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ko-KR" altLang="en-US" sz="2400" dirty="0">
                <a:solidFill>
                  <a:schemeClr val="bg1"/>
                </a:solidFill>
              </a:rPr>
              <a:t>세상의 군왕들이 나서며 관원들이 서로 꾀하여 여호와와 </a:t>
            </a:r>
            <a:r>
              <a:rPr lang="ko-KR" altLang="en-US" sz="2400" b="1" dirty="0">
                <a:solidFill>
                  <a:srgbClr val="FFFF00"/>
                </a:solidFill>
              </a:rPr>
              <a:t>그 기름 받은 자</a:t>
            </a:r>
            <a:r>
              <a:rPr lang="ko-KR" altLang="en-US" sz="2400" dirty="0">
                <a:solidFill>
                  <a:schemeClr val="bg1"/>
                </a:solidFill>
              </a:rPr>
              <a:t>를 </a:t>
            </a:r>
            <a:r>
              <a:rPr lang="ko-KR" altLang="en-US" sz="2400" dirty="0" smtClean="0">
                <a:solidFill>
                  <a:schemeClr val="bg1"/>
                </a:solidFill>
              </a:rPr>
              <a:t>대적하며</a:t>
            </a:r>
            <a:r>
              <a:rPr lang="en-US" sz="2400" dirty="0" smtClean="0">
                <a:solidFill>
                  <a:schemeClr val="bg1"/>
                </a:solidFill>
              </a:rPr>
              <a:t>) </a:t>
            </a:r>
            <a:r>
              <a:rPr lang="x-none" sz="2400" b="1" smtClean="0">
                <a:solidFill>
                  <a:schemeClr val="bg1"/>
                </a:solidFill>
              </a:rPr>
              <a:t>explicitly </a:t>
            </a:r>
            <a:r>
              <a:rPr lang="x-none" sz="2400" b="1">
                <a:solidFill>
                  <a:schemeClr val="bg1"/>
                </a:solidFill>
              </a:rPr>
              <a:t>indicates the coming Messiah, </a:t>
            </a:r>
            <a:r>
              <a:rPr lang="x-none" sz="2400" b="1" smtClean="0">
                <a:solidFill>
                  <a:schemeClr val="bg1"/>
                </a:solidFill>
              </a:rPr>
              <a:t>Jesus.</a:t>
            </a:r>
            <a:r>
              <a:rPr lang="ko-KR" altLang="en-US" sz="2400" b="1">
                <a:solidFill>
                  <a:srgbClr val="FFFF00"/>
                </a:solidFill>
                <a:latin typeface="+mn-ea"/>
              </a:rPr>
              <a:t> </a:t>
            </a:r>
            <a:endParaRPr lang="en-US" altLang="ko-KR" sz="2400" b="1" dirty="0" smtClean="0">
              <a:solidFill>
                <a:srgbClr val="FFFF00"/>
              </a:solidFill>
              <a:latin typeface="+mn-ea"/>
            </a:endParaRPr>
          </a:p>
          <a:p>
            <a:pPr lvl="0" fontAlgn="auto"/>
            <a:r>
              <a:rPr lang="en-US" altLang="ko-KR" sz="2400" b="1" dirty="0">
                <a:solidFill>
                  <a:srgbClr val="FFFF00"/>
                </a:solidFill>
                <a:latin typeface="+mn-ea"/>
              </a:rPr>
              <a:t> </a:t>
            </a:r>
            <a:r>
              <a:rPr lang="en-US" altLang="ko-KR" sz="2400" b="1" dirty="0" smtClean="0">
                <a:solidFill>
                  <a:srgbClr val="FFFF00"/>
                </a:solidFill>
                <a:latin typeface="+mn-ea"/>
              </a:rPr>
              <a:t>    *</a:t>
            </a:r>
            <a:r>
              <a:rPr lang="ko-KR" altLang="en-US" sz="2400" b="1" dirty="0">
                <a:solidFill>
                  <a:srgbClr val="FFFF00"/>
                </a:solidFill>
                <a:latin typeface="+mn-ea"/>
              </a:rPr>
              <a:t>의의</a:t>
            </a:r>
            <a:r>
              <a:rPr lang="en-US" altLang="ko-KR" sz="2400" dirty="0">
                <a:solidFill>
                  <a:schemeClr val="bg1"/>
                </a:solidFill>
              </a:rPr>
              <a:t>:</a:t>
            </a:r>
            <a:r>
              <a:rPr lang="ko-KR" altLang="en-US" sz="2400" dirty="0">
                <a:solidFill>
                  <a:schemeClr val="bg1"/>
                </a:solidFill>
              </a:rPr>
              <a:t> </a:t>
            </a:r>
            <a:r>
              <a:rPr lang="ko-KR" altLang="en-US" sz="2400" dirty="0" smtClean="0">
                <a:solidFill>
                  <a:schemeClr val="bg1"/>
                </a:solidFill>
              </a:rPr>
              <a:t>유일한 길이신 예수님은 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평강의 왕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</a:rPr>
              <a:t>하나님 나라는</a:t>
            </a:r>
            <a:r>
              <a:rPr lang="en-US" altLang="ko-KR" sz="2400" dirty="0" smtClean="0">
                <a:solidFill>
                  <a:schemeClr val="bg1"/>
                </a:solidFill>
              </a:rPr>
              <a:t> 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왕정 </a:t>
            </a:r>
            <a:endParaRPr lang="en-US" altLang="ko-KR" sz="2400" b="1" dirty="0" smtClean="0">
              <a:solidFill>
                <a:srgbClr val="FFFF00"/>
              </a:solidFill>
            </a:endParaRPr>
          </a:p>
          <a:p>
            <a:pPr lvl="0" fontAlgn="auto"/>
            <a:r>
              <a:rPr lang="en-US" sz="2400" b="1" dirty="0" smtClean="0">
                <a:solidFill>
                  <a:srgbClr val="FF0000"/>
                </a:solidFill>
              </a:rPr>
              <a:t>                  -Isaiah </a:t>
            </a:r>
            <a:r>
              <a:rPr lang="en-US" sz="2400" b="1" dirty="0">
                <a:solidFill>
                  <a:srgbClr val="FF0000"/>
                </a:solidFill>
              </a:rPr>
              <a:t>33:22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대저 여호와는 우리 재판장이시요 여호와는 우리에게 율법을 세우신 자시요 여호와는 우리의 왕이시니 우리를 구원하실 </a:t>
            </a:r>
            <a:r>
              <a:rPr lang="ko-KR" altLang="en-US" sz="2400" dirty="0" smtClean="0">
                <a:solidFill>
                  <a:schemeClr val="bg1"/>
                </a:solidFill>
              </a:rPr>
              <a:t>것임이니라</a:t>
            </a:r>
            <a:r>
              <a:rPr lang="en-US" altLang="ko-KR" sz="2400" dirty="0" smtClean="0">
                <a:solidFill>
                  <a:schemeClr val="bg1"/>
                </a:solidFill>
              </a:rPr>
              <a:t>.</a:t>
            </a:r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1000" b="1" dirty="0" smtClean="0">
                <a:solidFill>
                  <a:schemeClr val="bg1"/>
                </a:solidFill>
              </a:rPr>
              <a:t>  </a:t>
            </a:r>
            <a:endParaRPr lang="en-US" altLang="ko-KR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11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1044"/>
            <a:ext cx="12188824" cy="682238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2000" b="1" baseline="30000" dirty="0" smtClean="0">
              <a:latin typeface="+mn-ea"/>
            </a:endParaRPr>
          </a:p>
          <a:p>
            <a:r>
              <a:rPr lang="en-US" altLang="ko-KR" sz="3200" b="1" dirty="0" smtClean="0">
                <a:solidFill>
                  <a:srgbClr val="FFFF00"/>
                </a:solidFill>
                <a:latin typeface="+mn-ea"/>
              </a:rPr>
              <a:t>                 (</a:t>
            </a:r>
            <a:r>
              <a:rPr lang="ko-KR" altLang="en-US" sz="3200" b="1" dirty="0">
                <a:solidFill>
                  <a:srgbClr val="FFFF00"/>
                </a:solidFill>
                <a:latin typeface="+mn-ea"/>
              </a:rPr>
              <a:t>살아계신</a:t>
            </a:r>
            <a:r>
              <a:rPr lang="en-US" altLang="ko-KR" sz="3200" b="1" dirty="0">
                <a:solidFill>
                  <a:srgbClr val="FFFF00"/>
                </a:solidFill>
                <a:latin typeface="+mn-ea"/>
              </a:rPr>
              <a:t>) </a:t>
            </a:r>
            <a:r>
              <a:rPr lang="ko-KR" altLang="en-US" sz="3200" b="1" dirty="0">
                <a:solidFill>
                  <a:srgbClr val="FFFF00"/>
                </a:solidFill>
                <a:latin typeface="+mn-ea"/>
              </a:rPr>
              <a:t>하나님의 아들 </a:t>
            </a:r>
            <a:endParaRPr lang="en-US" altLang="ko-KR" sz="1100" b="1" dirty="0">
              <a:solidFill>
                <a:srgbClr val="FFFF00"/>
              </a:solidFill>
              <a:latin typeface="+mn-ea"/>
            </a:endParaRPr>
          </a:p>
          <a:p>
            <a:endParaRPr lang="en-US" altLang="ko-KR" sz="800" b="1" dirty="0">
              <a:solidFill>
                <a:schemeClr val="bg1"/>
              </a:solidFill>
              <a:latin typeface="+mn-ea"/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Matthew 16:16  </a:t>
            </a:r>
            <a:r>
              <a:rPr lang="ko-KR" altLang="en-US" sz="2800" dirty="0">
                <a:solidFill>
                  <a:schemeClr val="bg1"/>
                </a:solidFill>
              </a:rPr>
              <a:t>시몬 베드로가 대답하여 </a:t>
            </a:r>
            <a:r>
              <a:rPr lang="ko-KR" altLang="en-US" sz="2800" dirty="0" smtClean="0">
                <a:solidFill>
                  <a:schemeClr val="bg1"/>
                </a:solidFill>
              </a:rPr>
              <a:t>가로되</a:t>
            </a:r>
            <a:r>
              <a:rPr lang="en-US" altLang="ko-KR" sz="2800" dirty="0" smtClean="0">
                <a:solidFill>
                  <a:schemeClr val="bg1"/>
                </a:solidFill>
              </a:rPr>
              <a:t>,</a:t>
            </a:r>
            <a:r>
              <a:rPr lang="ko-KR" altLang="en-US" sz="2800" dirty="0" smtClean="0">
                <a:solidFill>
                  <a:schemeClr val="bg1"/>
                </a:solidFill>
              </a:rPr>
              <a:t> 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r>
              <a:rPr lang="ko-KR" altLang="en-US" sz="2800" dirty="0" smtClean="0">
                <a:solidFill>
                  <a:schemeClr val="bg1"/>
                </a:solidFill>
              </a:rPr>
              <a:t>    주는 </a:t>
            </a:r>
            <a:r>
              <a:rPr lang="ko-KR" altLang="en-US" sz="2800" dirty="0">
                <a:solidFill>
                  <a:schemeClr val="bg1"/>
                </a:solidFill>
              </a:rPr>
              <a:t>그리스도시요 </a:t>
            </a:r>
            <a:r>
              <a:rPr lang="ko-KR" altLang="en-US" sz="2800" b="1" dirty="0">
                <a:solidFill>
                  <a:schemeClr val="bg1"/>
                </a:solidFill>
              </a:rPr>
              <a:t>살아계신 </a:t>
            </a:r>
            <a:r>
              <a:rPr lang="ko-KR" altLang="en-US" sz="2800" b="1" dirty="0">
                <a:solidFill>
                  <a:srgbClr val="FFFF00"/>
                </a:solidFill>
              </a:rPr>
              <a:t>하나님의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아들</a:t>
            </a:r>
            <a:r>
              <a:rPr lang="ko-KR" altLang="en-US" sz="2800" dirty="0" smtClean="0">
                <a:solidFill>
                  <a:schemeClr val="bg1"/>
                </a:solidFill>
              </a:rPr>
              <a:t>이시니이다</a:t>
            </a:r>
            <a:r>
              <a:rPr lang="en-US" altLang="ko-KR" sz="2800" dirty="0" smtClean="0">
                <a:solidFill>
                  <a:schemeClr val="bg1"/>
                </a:solidFill>
              </a:rPr>
              <a:t>.  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 </a:t>
            </a:r>
            <a:r>
              <a:rPr lang="en-US" altLang="ko-KR" sz="2800" dirty="0" smtClean="0">
                <a:solidFill>
                  <a:schemeClr val="bg1"/>
                </a:solidFill>
              </a:rPr>
              <a:t>   (</a:t>
            </a:r>
            <a:r>
              <a:rPr lang="el-GR" sz="2800" dirty="0" smtClean="0">
                <a:solidFill>
                  <a:srgbClr val="FFFF00"/>
                </a:solidFill>
              </a:rPr>
              <a:t>ὁ </a:t>
            </a:r>
            <a:r>
              <a:rPr lang="el-GR" sz="2800" dirty="0">
                <a:solidFill>
                  <a:srgbClr val="FFFF00"/>
                </a:solidFill>
              </a:rPr>
              <a:t>υἱὸς τοῦ θεοῦ </a:t>
            </a:r>
            <a:r>
              <a:rPr lang="el-GR" sz="2800" dirty="0">
                <a:solidFill>
                  <a:schemeClr val="bg1"/>
                </a:solidFill>
              </a:rPr>
              <a:t>τοῦ </a:t>
            </a:r>
            <a:r>
              <a:rPr lang="el-GR" sz="2800" dirty="0" smtClean="0">
                <a:solidFill>
                  <a:schemeClr val="bg1"/>
                </a:solidFill>
              </a:rPr>
              <a:t>ζῶντος</a:t>
            </a:r>
            <a:r>
              <a:rPr lang="en-US" sz="2800" dirty="0" smtClean="0">
                <a:solidFill>
                  <a:schemeClr val="bg1"/>
                </a:solidFill>
              </a:rPr>
              <a:t> / </a:t>
            </a:r>
            <a:r>
              <a:rPr lang="en-US" sz="2800" b="1" dirty="0" smtClean="0">
                <a:solidFill>
                  <a:srgbClr val="FFFF00"/>
                </a:solidFill>
              </a:rPr>
              <a:t>the </a:t>
            </a:r>
            <a:r>
              <a:rPr lang="en-US" sz="2800" b="1" dirty="0">
                <a:solidFill>
                  <a:srgbClr val="FFFF00"/>
                </a:solidFill>
              </a:rPr>
              <a:t>Son of </a:t>
            </a:r>
            <a:r>
              <a:rPr lang="en-US" sz="2800" b="1" dirty="0">
                <a:solidFill>
                  <a:schemeClr val="bg1"/>
                </a:solidFill>
              </a:rPr>
              <a:t>the living </a:t>
            </a:r>
            <a:r>
              <a:rPr lang="en-US" sz="2800" b="1" dirty="0" smtClean="0">
                <a:solidFill>
                  <a:srgbClr val="FFFF00"/>
                </a:solidFill>
              </a:rPr>
              <a:t>God</a:t>
            </a:r>
            <a:r>
              <a:rPr lang="en-US" sz="2800" b="1" dirty="0" smtClean="0">
                <a:solidFill>
                  <a:schemeClr val="bg1"/>
                </a:solidFill>
              </a:rPr>
              <a:t>)</a:t>
            </a:r>
            <a:endParaRPr lang="en-US" sz="900" dirty="0">
              <a:solidFill>
                <a:schemeClr val="bg1"/>
              </a:solidFill>
            </a:endParaRPr>
          </a:p>
          <a:p>
            <a:endParaRPr lang="en-US" sz="900" b="1" dirty="0" smtClean="0">
              <a:solidFill>
                <a:schemeClr val="bg1"/>
              </a:solidFill>
            </a:endParaRPr>
          </a:p>
          <a:p>
            <a:r>
              <a:rPr lang="en-US" sz="2700" b="1" dirty="0" smtClean="0">
                <a:solidFill>
                  <a:schemeClr val="bg1"/>
                </a:solidFill>
              </a:rPr>
              <a:t>1) </a:t>
            </a:r>
            <a:r>
              <a:rPr lang="ko-KR" altLang="en-US" sz="2700" b="1" dirty="0" smtClean="0">
                <a:solidFill>
                  <a:schemeClr val="bg1"/>
                </a:solidFill>
              </a:rPr>
              <a:t>하나님이 확인해주심</a:t>
            </a:r>
            <a:endParaRPr lang="en-US" sz="2700" b="1" dirty="0" smtClean="0">
              <a:solidFill>
                <a:schemeClr val="bg1"/>
              </a:solidFill>
            </a:endParaRPr>
          </a:p>
          <a:p>
            <a:r>
              <a:rPr lang="en-US" sz="2700" b="1" dirty="0" smtClean="0">
                <a:solidFill>
                  <a:schemeClr val="bg1"/>
                </a:solidFill>
              </a:rPr>
              <a:t>         </a:t>
            </a:r>
            <a:r>
              <a:rPr lang="en-US" sz="2700" b="1" dirty="0" smtClean="0">
                <a:solidFill>
                  <a:srgbClr val="FF0000"/>
                </a:solidFill>
              </a:rPr>
              <a:t>-Matthew </a:t>
            </a:r>
            <a:r>
              <a:rPr lang="en-US" sz="2700" b="1" dirty="0">
                <a:solidFill>
                  <a:srgbClr val="FF0000"/>
                </a:solidFill>
              </a:rPr>
              <a:t>3:17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ko-KR" altLang="en-US" sz="2700" dirty="0">
                <a:solidFill>
                  <a:schemeClr val="bg1"/>
                </a:solidFill>
              </a:rPr>
              <a:t>하늘로서 소리가 있어 말씀하시되 </a:t>
            </a:r>
            <a:r>
              <a:rPr lang="ko-KR" altLang="en-US" sz="2700" b="1" dirty="0">
                <a:solidFill>
                  <a:srgbClr val="FFFF00"/>
                </a:solidFill>
              </a:rPr>
              <a:t>이는 내 사랑하는 아들이요 내 기뻐하는 자라</a:t>
            </a:r>
            <a:r>
              <a:rPr lang="ko-KR" altLang="en-US" sz="2700" dirty="0">
                <a:solidFill>
                  <a:schemeClr val="bg1"/>
                </a:solidFill>
              </a:rPr>
              <a:t> </a:t>
            </a:r>
            <a:r>
              <a:rPr lang="ko-KR" altLang="en-US" sz="2700" dirty="0" smtClean="0">
                <a:solidFill>
                  <a:schemeClr val="bg1"/>
                </a:solidFill>
              </a:rPr>
              <a:t>하시니라</a:t>
            </a:r>
            <a:r>
              <a:rPr lang="en-US" altLang="ko-KR" sz="2700" dirty="0" smtClean="0">
                <a:solidFill>
                  <a:schemeClr val="bg1"/>
                </a:solidFill>
              </a:rPr>
              <a:t>.</a:t>
            </a:r>
            <a:r>
              <a:rPr lang="ko-KR" altLang="en-US" sz="2700" dirty="0" smtClean="0">
                <a:solidFill>
                  <a:schemeClr val="bg1"/>
                </a:solidFill>
              </a:rPr>
              <a:t> </a:t>
            </a:r>
            <a:r>
              <a:rPr lang="en-US" altLang="ko-KR" sz="2700" dirty="0" smtClean="0">
                <a:solidFill>
                  <a:schemeClr val="bg1"/>
                </a:solidFill>
              </a:rPr>
              <a:t>(</a:t>
            </a:r>
            <a:r>
              <a:rPr lang="en-US" sz="2700" dirty="0" smtClean="0">
                <a:solidFill>
                  <a:schemeClr val="bg1"/>
                </a:solidFill>
              </a:rPr>
              <a:t>=</a:t>
            </a:r>
            <a:r>
              <a:rPr lang="en-US" sz="2700" b="1" dirty="0">
                <a:solidFill>
                  <a:srgbClr val="FF0000"/>
                </a:solidFill>
              </a:rPr>
              <a:t>Luke </a:t>
            </a:r>
            <a:r>
              <a:rPr lang="en-US" sz="2700" b="1" dirty="0" smtClean="0">
                <a:solidFill>
                  <a:srgbClr val="FF0000"/>
                </a:solidFill>
              </a:rPr>
              <a:t>3:22</a:t>
            </a:r>
            <a:r>
              <a:rPr lang="en-US" sz="2700" dirty="0" smtClean="0">
                <a:solidFill>
                  <a:schemeClr val="bg1"/>
                </a:solidFill>
              </a:rPr>
              <a:t>)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endParaRPr lang="en-US" sz="2700" b="1" dirty="0" smtClean="0">
              <a:solidFill>
                <a:schemeClr val="bg1"/>
              </a:solidFill>
            </a:endParaRPr>
          </a:p>
          <a:p>
            <a:r>
              <a:rPr lang="en-US" sz="2700" b="1" dirty="0" smtClean="0">
                <a:solidFill>
                  <a:schemeClr val="bg1"/>
                </a:solidFill>
              </a:rPr>
              <a:t>         </a:t>
            </a:r>
            <a:r>
              <a:rPr lang="en-US" sz="2700" b="1" dirty="0" smtClean="0">
                <a:solidFill>
                  <a:srgbClr val="FF0000"/>
                </a:solidFill>
              </a:rPr>
              <a:t>-Matthew </a:t>
            </a:r>
            <a:r>
              <a:rPr lang="en-US" sz="2700" b="1" dirty="0">
                <a:solidFill>
                  <a:srgbClr val="FF0000"/>
                </a:solidFill>
              </a:rPr>
              <a:t>17:5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ko-KR" altLang="en-US" sz="2700" dirty="0">
                <a:solidFill>
                  <a:schemeClr val="bg1"/>
                </a:solidFill>
              </a:rPr>
              <a:t>말할 때에 홀연히 빛난 구름이 저희를 덮으며 구름 속에서 소리가 나서 가로되 </a:t>
            </a:r>
            <a:r>
              <a:rPr lang="ko-KR" altLang="en-US" sz="2700" b="1" dirty="0">
                <a:solidFill>
                  <a:srgbClr val="FFFF00"/>
                </a:solidFill>
              </a:rPr>
              <a:t>이는 내 사랑하는 아들이요 내 기뻐하는 자니 </a:t>
            </a:r>
            <a:r>
              <a:rPr lang="ko-KR" altLang="en-US" sz="2700" dirty="0">
                <a:solidFill>
                  <a:schemeClr val="bg1"/>
                </a:solidFill>
              </a:rPr>
              <a:t>너희는 저의 말을 들으라 </a:t>
            </a:r>
            <a:r>
              <a:rPr lang="ko-KR" altLang="en-US" sz="2700" dirty="0" smtClean="0">
                <a:solidFill>
                  <a:schemeClr val="bg1"/>
                </a:solidFill>
              </a:rPr>
              <a:t>하는지라</a:t>
            </a:r>
            <a:r>
              <a:rPr lang="en-US" altLang="ko-KR" sz="2700" dirty="0" smtClean="0">
                <a:solidFill>
                  <a:schemeClr val="bg1"/>
                </a:solidFill>
              </a:rPr>
              <a:t>.</a:t>
            </a:r>
            <a:r>
              <a:rPr lang="ko-KR" altLang="en-US" sz="2700" dirty="0" smtClean="0">
                <a:solidFill>
                  <a:schemeClr val="bg1"/>
                </a:solidFill>
              </a:rPr>
              <a:t> </a:t>
            </a:r>
            <a:r>
              <a:rPr lang="en-US" altLang="ko-KR" sz="2700" dirty="0" smtClean="0">
                <a:solidFill>
                  <a:schemeClr val="bg1"/>
                </a:solidFill>
              </a:rPr>
              <a:t>(</a:t>
            </a:r>
            <a:r>
              <a:rPr lang="en-US" sz="2700" dirty="0">
                <a:solidFill>
                  <a:schemeClr val="bg1"/>
                </a:solidFill>
              </a:rPr>
              <a:t>Cf. </a:t>
            </a:r>
            <a:r>
              <a:rPr lang="en-US" sz="2700" b="1" dirty="0">
                <a:solidFill>
                  <a:srgbClr val="FF0000"/>
                </a:solidFill>
              </a:rPr>
              <a:t>2 Peter </a:t>
            </a:r>
            <a:r>
              <a:rPr lang="en-US" sz="2700" b="1" dirty="0" smtClean="0">
                <a:solidFill>
                  <a:srgbClr val="FF0000"/>
                </a:solidFill>
              </a:rPr>
              <a:t>1:17</a:t>
            </a:r>
            <a:r>
              <a:rPr lang="en-US" altLang="ko-KR" sz="2700" dirty="0" smtClean="0">
                <a:solidFill>
                  <a:schemeClr val="bg1"/>
                </a:solidFill>
              </a:rPr>
              <a:t>)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endParaRPr lang="en-US" sz="800" b="1" dirty="0" smtClean="0">
              <a:solidFill>
                <a:schemeClr val="bg1"/>
              </a:solidFill>
            </a:endParaRP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r>
              <a:rPr lang="en-US" sz="2700" b="1" dirty="0" smtClean="0">
                <a:solidFill>
                  <a:schemeClr val="bg1"/>
                </a:solidFill>
              </a:rPr>
              <a:t>2) </a:t>
            </a:r>
            <a:r>
              <a:rPr lang="ko-KR" altLang="en-US" sz="2700" b="1" dirty="0" smtClean="0">
                <a:solidFill>
                  <a:schemeClr val="bg1"/>
                </a:solidFill>
              </a:rPr>
              <a:t>구약에서의 언급</a:t>
            </a:r>
            <a:endParaRPr lang="en-US" sz="2700" b="1" dirty="0" smtClean="0">
              <a:solidFill>
                <a:schemeClr val="bg1"/>
              </a:solidFill>
            </a:endParaRPr>
          </a:p>
          <a:p>
            <a:r>
              <a:rPr lang="en-US" sz="2700" b="1" dirty="0" smtClean="0">
                <a:solidFill>
                  <a:schemeClr val="bg1"/>
                </a:solidFill>
              </a:rPr>
              <a:t>         </a:t>
            </a:r>
            <a:r>
              <a:rPr lang="en-US" sz="2700" b="1" dirty="0" smtClean="0">
                <a:solidFill>
                  <a:srgbClr val="FF0000"/>
                </a:solidFill>
              </a:rPr>
              <a:t>-Psalm </a:t>
            </a:r>
            <a:r>
              <a:rPr lang="en-US" sz="2700" b="1" dirty="0">
                <a:solidFill>
                  <a:srgbClr val="FF0000"/>
                </a:solidFill>
              </a:rPr>
              <a:t>2:7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ko-KR" altLang="en-US" sz="2700" dirty="0">
                <a:solidFill>
                  <a:schemeClr val="bg1"/>
                </a:solidFill>
              </a:rPr>
              <a:t>내가 영을 전하노라 여호와께서 내게 이르시되 </a:t>
            </a:r>
            <a:r>
              <a:rPr lang="ko-KR" altLang="en-US" sz="2700" b="1" dirty="0">
                <a:solidFill>
                  <a:srgbClr val="FFFF00"/>
                </a:solidFill>
              </a:rPr>
              <a:t>너는 내 아들이라 오늘날 내가 너를 </a:t>
            </a:r>
            <a:r>
              <a:rPr lang="ko-KR" altLang="en-US" sz="2700" b="1" dirty="0" smtClean="0">
                <a:solidFill>
                  <a:srgbClr val="FFFF00"/>
                </a:solidFill>
              </a:rPr>
              <a:t>낳았도다</a:t>
            </a:r>
            <a:r>
              <a:rPr lang="en-US" altLang="ko-KR" sz="2700" dirty="0" smtClean="0">
                <a:solidFill>
                  <a:schemeClr val="bg1"/>
                </a:solidFill>
              </a:rPr>
              <a:t>.</a:t>
            </a: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029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1044"/>
            <a:ext cx="12188824" cy="685315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2000" b="1" baseline="30000" dirty="0" smtClean="0">
              <a:latin typeface="+mn-ea"/>
            </a:endParaRPr>
          </a:p>
          <a:p>
            <a:r>
              <a:rPr lang="en-US" altLang="ko-KR" sz="3200" b="1" dirty="0" smtClean="0">
                <a:solidFill>
                  <a:srgbClr val="FFFF00"/>
                </a:solidFill>
                <a:latin typeface="+mn-ea"/>
              </a:rPr>
              <a:t>                 (</a:t>
            </a:r>
            <a:r>
              <a:rPr lang="ko-KR" altLang="en-US" sz="3200" b="1" dirty="0">
                <a:solidFill>
                  <a:srgbClr val="FFFF00"/>
                </a:solidFill>
                <a:latin typeface="+mn-ea"/>
              </a:rPr>
              <a:t>살아계신</a:t>
            </a:r>
            <a:r>
              <a:rPr lang="en-US" altLang="ko-KR" sz="3200" b="1" dirty="0">
                <a:solidFill>
                  <a:srgbClr val="FFFF00"/>
                </a:solidFill>
                <a:latin typeface="+mn-ea"/>
              </a:rPr>
              <a:t>) </a:t>
            </a:r>
            <a:r>
              <a:rPr lang="ko-KR" altLang="en-US" sz="3200" b="1" dirty="0">
                <a:solidFill>
                  <a:srgbClr val="FFFF00"/>
                </a:solidFill>
                <a:latin typeface="+mn-ea"/>
              </a:rPr>
              <a:t>하나님의 아들 </a:t>
            </a:r>
            <a:endParaRPr lang="en-US" altLang="ko-KR" sz="1100" b="1" dirty="0">
              <a:solidFill>
                <a:srgbClr val="FFFF00"/>
              </a:solidFill>
              <a:latin typeface="+mn-ea"/>
            </a:endParaRPr>
          </a:p>
          <a:p>
            <a:endParaRPr lang="en-US" altLang="ko-KR" sz="800" b="1" dirty="0">
              <a:solidFill>
                <a:schemeClr val="bg1"/>
              </a:solidFill>
              <a:latin typeface="+mn-ea"/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Matthew 16:16       </a:t>
            </a:r>
            <a:r>
              <a:rPr lang="ko-KR" altLang="en-US" sz="2800" dirty="0">
                <a:solidFill>
                  <a:schemeClr val="bg1"/>
                </a:solidFill>
              </a:rPr>
              <a:t>시몬 베드로가 대답하여 </a:t>
            </a:r>
            <a:r>
              <a:rPr lang="ko-KR" altLang="en-US" sz="2800" dirty="0" smtClean="0">
                <a:solidFill>
                  <a:schemeClr val="bg1"/>
                </a:solidFill>
              </a:rPr>
              <a:t>가로되</a:t>
            </a:r>
            <a:r>
              <a:rPr lang="en-US" altLang="ko-KR" sz="2800" dirty="0" smtClean="0">
                <a:solidFill>
                  <a:schemeClr val="bg1"/>
                </a:solidFill>
              </a:rPr>
              <a:t>,</a:t>
            </a:r>
            <a:r>
              <a:rPr lang="ko-KR" altLang="en-US" sz="2800" dirty="0" smtClean="0">
                <a:solidFill>
                  <a:schemeClr val="bg1"/>
                </a:solidFill>
              </a:rPr>
              <a:t> 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r>
              <a:rPr lang="ko-KR" altLang="en-US" sz="2800" dirty="0" smtClean="0">
                <a:solidFill>
                  <a:schemeClr val="bg1"/>
                </a:solidFill>
              </a:rPr>
              <a:t>    주는 </a:t>
            </a:r>
            <a:r>
              <a:rPr lang="ko-KR" altLang="en-US" sz="2800" dirty="0">
                <a:solidFill>
                  <a:schemeClr val="bg1"/>
                </a:solidFill>
              </a:rPr>
              <a:t>그리스도시요 </a:t>
            </a:r>
            <a:r>
              <a:rPr lang="ko-KR" altLang="en-US" sz="2800" b="1" dirty="0">
                <a:solidFill>
                  <a:schemeClr val="bg1"/>
                </a:solidFill>
              </a:rPr>
              <a:t>살아계신 </a:t>
            </a:r>
            <a:r>
              <a:rPr lang="ko-KR" altLang="en-US" sz="2800" b="1" dirty="0">
                <a:solidFill>
                  <a:srgbClr val="FFFF00"/>
                </a:solidFill>
              </a:rPr>
              <a:t>하나님의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아들</a:t>
            </a:r>
            <a:r>
              <a:rPr lang="ko-KR" altLang="en-US" sz="2800" dirty="0" smtClean="0">
                <a:solidFill>
                  <a:schemeClr val="bg1"/>
                </a:solidFill>
              </a:rPr>
              <a:t>이시니이다</a:t>
            </a:r>
            <a:r>
              <a:rPr lang="en-US" altLang="ko-KR" sz="2800" dirty="0" smtClean="0">
                <a:solidFill>
                  <a:schemeClr val="bg1"/>
                </a:solidFill>
              </a:rPr>
              <a:t>.  </a:t>
            </a:r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sz="8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*1 </a:t>
            </a:r>
            <a:r>
              <a:rPr lang="en-US" sz="2400" b="1" dirty="0">
                <a:solidFill>
                  <a:srgbClr val="FF0000"/>
                </a:solidFill>
              </a:rPr>
              <a:t>John 2:22-23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거짓말 하는 자가 누구뇨 예수께서 그리스도이심을 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r>
              <a:rPr lang="ko-KR" altLang="en-US" sz="2400" dirty="0" smtClean="0">
                <a:solidFill>
                  <a:schemeClr val="bg1"/>
                </a:solidFill>
              </a:rPr>
              <a:t>부인하는 </a:t>
            </a:r>
            <a:r>
              <a:rPr lang="ko-KR" altLang="en-US" sz="2400" dirty="0">
                <a:solidFill>
                  <a:schemeClr val="bg1"/>
                </a:solidFill>
              </a:rPr>
              <a:t>자가 아니뇨 아버지와 아들을 부인하는 그가 적그리스도니</a:t>
            </a:r>
            <a:r>
              <a:rPr lang="en-US" altLang="ko-KR" sz="2400" dirty="0">
                <a:solidFill>
                  <a:schemeClr val="bg1"/>
                </a:solidFill>
              </a:rPr>
              <a:t>. </a:t>
            </a:r>
            <a:r>
              <a:rPr lang="ko-KR" altLang="en-US" sz="2400" dirty="0">
                <a:solidFill>
                  <a:schemeClr val="bg1"/>
                </a:solidFill>
              </a:rPr>
              <a:t>아들을 부인하는 자에게는 또한 아버지가 없으되 아들을 시인하는 자에게는 아버지도 있느니라</a:t>
            </a:r>
            <a:r>
              <a:rPr lang="en-US" altLang="ko-KR" sz="2400" dirty="0" smtClean="0">
                <a:solidFill>
                  <a:schemeClr val="bg1"/>
                </a:solidFill>
              </a:rPr>
              <a:t>. </a:t>
            </a:r>
            <a:r>
              <a:rPr lang="en-US" altLang="ko-KR" sz="2000" dirty="0" smtClean="0">
                <a:solidFill>
                  <a:schemeClr val="bg1"/>
                </a:solidFill>
              </a:rPr>
              <a:t>(*</a:t>
            </a:r>
            <a:r>
              <a:rPr lang="ko-KR" altLang="en-US" sz="2000" i="1" dirty="0" smtClean="0">
                <a:solidFill>
                  <a:srgbClr val="FFFF00"/>
                </a:solidFill>
              </a:rPr>
              <a:t>이슬람</a:t>
            </a:r>
            <a:r>
              <a:rPr lang="en-US" altLang="ko-KR" sz="2000" dirty="0" smtClean="0">
                <a:solidFill>
                  <a:schemeClr val="bg1"/>
                </a:solidFill>
              </a:rPr>
              <a:t>)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altLang="ko-KR" sz="900" b="1" dirty="0" smtClean="0">
              <a:solidFill>
                <a:srgbClr val="FFFF00"/>
              </a:solidFill>
              <a:latin typeface="+mn-ea"/>
            </a:endParaRPr>
          </a:p>
          <a:p>
            <a:r>
              <a:rPr lang="ko-KR" altLang="en-US" sz="2400" b="1" dirty="0" smtClean="0">
                <a:solidFill>
                  <a:srgbClr val="FFFF00"/>
                </a:solidFill>
                <a:latin typeface="+mn-ea"/>
              </a:rPr>
              <a:t>    </a:t>
            </a:r>
            <a:r>
              <a:rPr lang="en-US" altLang="ko-KR" sz="2400" b="1" dirty="0" smtClean="0">
                <a:solidFill>
                  <a:srgbClr val="FFFF00"/>
                </a:solidFill>
                <a:latin typeface="+mn-ea"/>
              </a:rPr>
              <a:t>*</a:t>
            </a:r>
            <a:r>
              <a:rPr lang="ko-KR" altLang="en-US" sz="2400" b="1" dirty="0">
                <a:solidFill>
                  <a:srgbClr val="FFFF00"/>
                </a:solidFill>
                <a:latin typeface="+mn-ea"/>
              </a:rPr>
              <a:t>의의</a:t>
            </a:r>
            <a:r>
              <a:rPr lang="en-US" altLang="ko-KR" sz="2400" dirty="0">
                <a:solidFill>
                  <a:schemeClr val="bg1"/>
                </a:solidFill>
              </a:rPr>
              <a:t>:</a:t>
            </a:r>
            <a:r>
              <a:rPr lang="ko-KR" altLang="en-US" sz="2400" dirty="0">
                <a:solidFill>
                  <a:schemeClr val="bg1"/>
                </a:solidFill>
              </a:rPr>
              <a:t> </a:t>
            </a:r>
            <a:r>
              <a:rPr lang="ko-KR" altLang="en-US" sz="2400" b="1" dirty="0">
                <a:solidFill>
                  <a:srgbClr val="FFFF00"/>
                </a:solidFill>
              </a:rPr>
              <a:t>하나님</a:t>
            </a:r>
            <a:r>
              <a:rPr lang="ko-KR" altLang="en-US" sz="2400" dirty="0">
                <a:solidFill>
                  <a:schemeClr val="bg1"/>
                </a:solidFill>
              </a:rPr>
              <a:t>은 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영</a:t>
            </a:r>
            <a:r>
              <a:rPr lang="en-US" altLang="ko-KR" sz="2400" dirty="0" smtClean="0">
                <a:solidFill>
                  <a:schemeClr val="bg1"/>
                </a:solidFill>
              </a:rPr>
              <a:t>(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靈</a:t>
            </a:r>
            <a:r>
              <a:rPr lang="en-US" altLang="zh-CN" sz="2400" b="1" dirty="0" smtClean="0">
                <a:solidFill>
                  <a:srgbClr val="FFFF00"/>
                </a:solidFill>
              </a:rPr>
              <a:t> Spirit</a:t>
            </a:r>
            <a:r>
              <a:rPr lang="en-US" altLang="ko-KR" sz="2400" dirty="0" smtClean="0">
                <a:solidFill>
                  <a:schemeClr val="bg1"/>
                </a:solidFill>
              </a:rPr>
              <a:t>)</a:t>
            </a:r>
            <a:r>
              <a:rPr lang="ko-KR" altLang="en-US" sz="2400" dirty="0" smtClean="0">
                <a:solidFill>
                  <a:schemeClr val="bg1"/>
                </a:solidFill>
              </a:rPr>
              <a:t>이시요</a:t>
            </a:r>
            <a:r>
              <a:rPr lang="en-US" altLang="ko-KR" sz="2400" dirty="0">
                <a:solidFill>
                  <a:schemeClr val="bg1"/>
                </a:solidFill>
              </a:rPr>
              <a:t>, </a:t>
            </a:r>
            <a:r>
              <a:rPr lang="ko-KR" altLang="en-US" sz="2400" dirty="0">
                <a:solidFill>
                  <a:schemeClr val="bg1"/>
                </a:solidFill>
              </a:rPr>
              <a:t>영원하시다</a:t>
            </a:r>
            <a:r>
              <a:rPr lang="en-US" altLang="ko-KR" sz="2400" dirty="0">
                <a:solidFill>
                  <a:schemeClr val="bg1"/>
                </a:solidFill>
              </a:rPr>
              <a:t>. </a:t>
            </a:r>
            <a:r>
              <a:rPr lang="ko-KR" altLang="en-US" sz="2400" dirty="0" smtClean="0">
                <a:solidFill>
                  <a:schemeClr val="bg1"/>
                </a:solidFill>
              </a:rPr>
              <a:t>하나님의 </a:t>
            </a:r>
            <a:r>
              <a:rPr lang="ko-KR" altLang="en-US" sz="2400" dirty="0">
                <a:solidFill>
                  <a:schemeClr val="bg1"/>
                </a:solidFill>
              </a:rPr>
              <a:t>아들이신 </a:t>
            </a:r>
            <a:r>
              <a:rPr lang="ko-KR" altLang="en-US" sz="2400" dirty="0" smtClean="0">
                <a:solidFill>
                  <a:schemeClr val="bg1"/>
                </a:solidFill>
              </a:rPr>
              <a:t>예수님은 사람의 모습으로 이 땅에 오셔서 죄 때문에 하나님과 관계가 끊어진 우리 인간들을 다시 하나님께로 맺어주시는 유일하신 </a:t>
            </a:r>
            <a:r>
              <a:rPr lang="ko-KR" altLang="en-US" sz="2400" dirty="0" smtClean="0">
                <a:solidFill>
                  <a:srgbClr val="FFFF00"/>
                </a:solidFill>
              </a:rPr>
              <a:t>길</a:t>
            </a:r>
            <a:r>
              <a:rPr lang="ko-KR" altLang="en-US" sz="2400" dirty="0" smtClean="0">
                <a:solidFill>
                  <a:schemeClr val="bg1"/>
                </a:solidFill>
              </a:rPr>
              <a:t>이다</a:t>
            </a:r>
            <a:r>
              <a:rPr lang="en-US" altLang="ko-KR" sz="2400" dirty="0" smtClean="0">
                <a:solidFill>
                  <a:schemeClr val="bg1"/>
                </a:solidFill>
              </a:rPr>
              <a:t>.</a:t>
            </a:r>
            <a:r>
              <a:rPr lang="ko-KR" altLang="en-US" sz="2400" dirty="0" smtClean="0">
                <a:solidFill>
                  <a:schemeClr val="bg1"/>
                </a:solidFill>
              </a:rPr>
              <a:t> </a:t>
            </a:r>
            <a:r>
              <a:rPr lang="ko-KR" altLang="en-US" sz="2400" dirty="0" smtClean="0">
                <a:solidFill>
                  <a:srgbClr val="FFFF00"/>
                </a:solidFill>
              </a:rPr>
              <a:t>이 길</a:t>
            </a:r>
            <a:r>
              <a:rPr lang="ko-KR" altLang="en-US" sz="2400" dirty="0" smtClean="0">
                <a:solidFill>
                  <a:schemeClr val="bg1"/>
                </a:solidFill>
              </a:rPr>
              <a:t>을 통하여 우리도 예수님처럼 하나님의 자녀가 되어 사는 것이다</a:t>
            </a:r>
            <a:r>
              <a:rPr lang="en-US" altLang="ko-KR" sz="24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                  -John </a:t>
            </a:r>
            <a:r>
              <a:rPr lang="en-US" sz="2400" b="1" dirty="0">
                <a:solidFill>
                  <a:srgbClr val="FF0000"/>
                </a:solidFill>
              </a:rPr>
              <a:t>3:16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하나님이 세상을 이처럼 사랑하사 독생자를 주셨으니 이는 저를 믿는 자마다 멸망치 않고 영생을 얻게 하려 </a:t>
            </a:r>
            <a:r>
              <a:rPr lang="ko-KR" altLang="en-US" sz="2400" dirty="0" smtClean="0">
                <a:solidFill>
                  <a:schemeClr val="bg1"/>
                </a:solidFill>
              </a:rPr>
              <a:t>하심이니라</a:t>
            </a:r>
            <a:r>
              <a:rPr lang="en-US" altLang="ko-KR" sz="2400" dirty="0" smtClean="0">
                <a:solidFill>
                  <a:schemeClr val="bg1"/>
                </a:solidFill>
              </a:rPr>
              <a:t>.       /    </a:t>
            </a:r>
            <a:r>
              <a:rPr lang="en-US" sz="2400" b="1" dirty="0" smtClean="0">
                <a:solidFill>
                  <a:srgbClr val="FF0000"/>
                </a:solidFill>
              </a:rPr>
              <a:t>     -John </a:t>
            </a:r>
            <a:r>
              <a:rPr lang="en-US" sz="2400" b="1" dirty="0">
                <a:solidFill>
                  <a:srgbClr val="FF0000"/>
                </a:solidFill>
              </a:rPr>
              <a:t>17:3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영생은 곧 유일하신 참 하나님과 그의 보내신 자 예수 그리스도를 아는 </a:t>
            </a:r>
            <a:r>
              <a:rPr lang="ko-KR" altLang="en-US" sz="2400" dirty="0" smtClean="0">
                <a:solidFill>
                  <a:schemeClr val="bg1"/>
                </a:solidFill>
              </a:rPr>
              <a:t>것이니이다</a:t>
            </a:r>
            <a:r>
              <a:rPr lang="en-US" altLang="ko-KR" sz="2400" dirty="0" smtClean="0">
                <a:solidFill>
                  <a:schemeClr val="bg1"/>
                </a:solidFill>
              </a:rPr>
              <a:t>.        /   </a:t>
            </a:r>
            <a:r>
              <a:rPr lang="en-US" sz="2400" b="1" dirty="0" smtClean="0">
                <a:solidFill>
                  <a:srgbClr val="FF0000"/>
                </a:solidFill>
              </a:rPr>
              <a:t>    -John </a:t>
            </a:r>
            <a:r>
              <a:rPr lang="en-US" sz="2400" b="1" dirty="0">
                <a:solidFill>
                  <a:srgbClr val="FF0000"/>
                </a:solidFill>
              </a:rPr>
              <a:t>1:12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영접하는 자 곧 그 이름을 믿는 자들에게는 하나님의 자녀가 되는 권세를 </a:t>
            </a:r>
            <a:r>
              <a:rPr lang="ko-KR" altLang="en-US" sz="2400" dirty="0" smtClean="0">
                <a:solidFill>
                  <a:schemeClr val="bg1"/>
                </a:solidFill>
              </a:rPr>
              <a:t>주셨으니</a:t>
            </a:r>
            <a:r>
              <a:rPr lang="en-US" altLang="ko-KR" sz="2400" dirty="0" smtClean="0">
                <a:solidFill>
                  <a:schemeClr val="bg1"/>
                </a:solidFill>
              </a:rPr>
              <a:t>.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38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5280</TotalTime>
  <Words>1292</Words>
  <Application>Microsoft Office PowerPoint</Application>
  <PresentationFormat>Custom</PresentationFormat>
  <Paragraphs>239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Testament Greek 新約希臘文</dc:title>
  <dc:creator>Microsoft</dc:creator>
  <cp:lastModifiedBy>Microsoft</cp:lastModifiedBy>
  <cp:revision>487</cp:revision>
  <dcterms:created xsi:type="dcterms:W3CDTF">2020-03-18T13:47:21Z</dcterms:created>
  <dcterms:modified xsi:type="dcterms:W3CDTF">2021-01-01T02:11:37Z</dcterms:modified>
</cp:coreProperties>
</file>