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45" r:id="rId2"/>
    <p:sldId id="643" r:id="rId3"/>
    <p:sldId id="648" r:id="rId4"/>
    <p:sldId id="644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47" r:id="rId13"/>
    <p:sldId id="502" r:id="rId14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54686"/>
            <a:ext cx="8679181" cy="3477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7200" b="1" dirty="0" smtClean="0">
                <a:solidFill>
                  <a:srgbClr val="FFFF00"/>
                </a:solidFill>
              </a:rPr>
              <a:t>예수님의 마음을  상하게 하려면</a:t>
            </a:r>
            <a:endParaRPr lang="en-US" altLang="ko-KR" sz="7200" b="1" dirty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How to Upset Jesus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 smtClean="0">
                <a:latin typeface="Bwhebb" pitchFamily="2" charset="0"/>
              </a:rPr>
              <a:t>Wbøz</a:t>
            </a:r>
            <a:r>
              <a:rPr lang="en-US" altLang="en-US" sz="2600" dirty="0" smtClean="0">
                <a:latin typeface="Bwhebb" pitchFamily="2" charset="0"/>
              </a:rPr>
              <a:t>&gt;[' </a:t>
            </a:r>
            <a:r>
              <a:rPr lang="en-US" altLang="en-US" sz="2600" dirty="0" err="1" smtClean="0">
                <a:latin typeface="Bwhebb" pitchFamily="2" charset="0"/>
              </a:rPr>
              <a:t>yti’ao</a:t>
            </a:r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dirty="0" err="1" smtClean="0">
                <a:latin typeface="Bwhebb" pitchFamily="2" charset="0"/>
              </a:rPr>
              <a:t>yMi</a:t>
            </a:r>
            <a:r>
              <a:rPr lang="en-US" altLang="en-US" sz="2600" dirty="0" smtClean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김 경 래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    Ph.D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736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     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6.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예수님의 </a:t>
            </a:r>
            <a:r>
              <a:rPr lang="ko-KR" altLang="en-US" sz="2800" b="1" dirty="0">
                <a:solidFill>
                  <a:srgbClr val="FFFF00"/>
                </a:solidFill>
              </a:rPr>
              <a:t>왕권을 거부하고</a:t>
            </a:r>
            <a:r>
              <a:rPr lang="en-US" altLang="ko-KR" sz="2800" b="1" dirty="0">
                <a:solidFill>
                  <a:srgbClr val="FFFF00"/>
                </a:solidFill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</a:rPr>
              <a:t>자기 중심으로 살아라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누가 </a:t>
            </a:r>
            <a:r>
              <a:rPr lang="en-US" sz="2600" b="1" dirty="0" smtClean="0">
                <a:solidFill>
                  <a:srgbClr val="FF0000"/>
                </a:solidFill>
              </a:rPr>
              <a:t>19:12-27</a:t>
            </a:r>
            <a:r>
              <a:rPr lang="en-US" sz="2600" dirty="0" smtClean="0">
                <a:solidFill>
                  <a:schemeClr val="bg1"/>
                </a:solidFill>
              </a:rPr>
              <a:t>.  12 </a:t>
            </a:r>
            <a:r>
              <a:rPr lang="ko-KR" altLang="en-US" sz="2600" dirty="0" smtClean="0">
                <a:solidFill>
                  <a:schemeClr val="bg1"/>
                </a:solidFill>
              </a:rPr>
              <a:t>어떤 </a:t>
            </a:r>
            <a:r>
              <a:rPr lang="ko-KR" altLang="en-US" sz="2600" dirty="0">
                <a:solidFill>
                  <a:schemeClr val="bg1"/>
                </a:solidFill>
              </a:rPr>
              <a:t>귀인이 왕위를 받아가지고 오려고 </a:t>
            </a:r>
            <a:r>
              <a:rPr lang="ko-KR" altLang="en-US" sz="2600" dirty="0" smtClean="0">
                <a:solidFill>
                  <a:schemeClr val="bg1"/>
                </a:solidFill>
              </a:rPr>
              <a:t>먼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나라로 갈 때에 </a:t>
            </a:r>
            <a:r>
              <a:rPr lang="en-US" altLang="ko-KR" sz="2600" dirty="0" smtClean="0">
                <a:solidFill>
                  <a:schemeClr val="bg1"/>
                </a:solidFill>
              </a:rPr>
              <a:t>……. </a:t>
            </a:r>
            <a:r>
              <a:rPr lang="en-US" sz="2600" dirty="0" smtClean="0">
                <a:solidFill>
                  <a:schemeClr val="bg1"/>
                </a:solidFill>
              </a:rPr>
              <a:t>14 </a:t>
            </a:r>
            <a:r>
              <a:rPr lang="ko-KR" altLang="en-US" sz="2600" dirty="0" smtClean="0">
                <a:solidFill>
                  <a:schemeClr val="bg1"/>
                </a:solidFill>
              </a:rPr>
              <a:t>그런데 그 백성이 그를 미워하여 사자를 뒤로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보내어 이르되 </a:t>
            </a:r>
            <a:r>
              <a:rPr lang="ko-KR" altLang="en-US" sz="2600" dirty="0" smtClean="0">
                <a:solidFill>
                  <a:srgbClr val="FFFF00"/>
                </a:solidFill>
              </a:rPr>
              <a:t>우리는 이 사람이 우리의 왕 됨을 원하지 아니하나이다 </a:t>
            </a:r>
            <a:endParaRPr lang="en-US" altLang="ko-KR" sz="2600" dirty="0" smtClean="0">
              <a:solidFill>
                <a:srgbClr val="FFFF00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하였더라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15 </a:t>
            </a:r>
            <a:r>
              <a:rPr lang="ko-KR" altLang="en-US" sz="2600" dirty="0" smtClean="0">
                <a:solidFill>
                  <a:schemeClr val="bg1"/>
                </a:solidFill>
              </a:rPr>
              <a:t>귀인이 왕위를 받아가지고 돌아와서 은화를 준 종들이 각각 어떻게 장사하였는지를 알고자 하여 </a:t>
            </a:r>
            <a:r>
              <a:rPr lang="en-US" sz="2600" dirty="0" smtClean="0">
                <a:solidFill>
                  <a:schemeClr val="bg1"/>
                </a:solidFill>
              </a:rPr>
              <a:t>………  27 </a:t>
            </a:r>
            <a:r>
              <a:rPr lang="ko-KR" altLang="en-US" sz="2600" dirty="0" smtClean="0">
                <a:solidFill>
                  <a:schemeClr val="bg1"/>
                </a:solidFill>
              </a:rPr>
              <a:t>그리고 </a:t>
            </a:r>
            <a:r>
              <a:rPr lang="ko-KR" altLang="en-US" sz="2600" dirty="0" smtClean="0">
                <a:solidFill>
                  <a:srgbClr val="FFFF00"/>
                </a:solidFill>
              </a:rPr>
              <a:t>내가 왕 됨을 원하지 아니하던 저 원수들을 이리로 끌어다가 내 앞에서 죽이라 </a:t>
            </a:r>
            <a:r>
              <a:rPr lang="ko-KR" altLang="en-US" sz="2600" dirty="0" smtClean="0">
                <a:solidFill>
                  <a:schemeClr val="bg1"/>
                </a:solidFill>
              </a:rPr>
              <a:t>하였느니라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요한 </a:t>
            </a:r>
            <a:r>
              <a:rPr lang="en-US" sz="2600" b="1" dirty="0" smtClean="0">
                <a:solidFill>
                  <a:srgbClr val="FF0000"/>
                </a:solidFill>
              </a:rPr>
              <a:t>19:14-15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>
                <a:solidFill>
                  <a:schemeClr val="bg1"/>
                </a:solidFill>
              </a:rPr>
              <a:t>이 날은 유월절의 준비일이요 때는 제육시라 빌라도가 유대인들에게 이르되 보라 너희 </a:t>
            </a:r>
            <a:r>
              <a:rPr lang="ko-KR" altLang="en-US" sz="2600" dirty="0" smtClean="0">
                <a:solidFill>
                  <a:schemeClr val="bg1"/>
                </a:solidFill>
              </a:rPr>
              <a:t>왕이로다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</a:rPr>
              <a:t>그들이 </a:t>
            </a:r>
            <a:r>
              <a:rPr lang="ko-KR" altLang="en-US" sz="2600" dirty="0">
                <a:solidFill>
                  <a:schemeClr val="bg1"/>
                </a:solidFill>
              </a:rPr>
              <a:t>소리 지르되 없이 하소서 없이 </a:t>
            </a:r>
            <a:r>
              <a:rPr lang="ko-KR" altLang="en-US" sz="2600" dirty="0" smtClean="0">
                <a:solidFill>
                  <a:schemeClr val="bg1"/>
                </a:solidFill>
              </a:rPr>
              <a:t>하소서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그를 십자가에 못 박게 </a:t>
            </a:r>
            <a:r>
              <a:rPr lang="ko-KR" altLang="en-US" sz="2600" dirty="0" smtClean="0">
                <a:solidFill>
                  <a:schemeClr val="bg1"/>
                </a:solidFill>
              </a:rPr>
              <a:t>하소서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빌라도가 이르되 내가 너희 왕을 십자가에 못 </a:t>
            </a:r>
            <a:r>
              <a:rPr lang="ko-KR" altLang="en-US" sz="2600" dirty="0" smtClean="0">
                <a:solidFill>
                  <a:schemeClr val="bg1"/>
                </a:solidFill>
              </a:rPr>
              <a:t>박으랴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대제사장들이 대답하되 </a:t>
            </a:r>
            <a:r>
              <a:rPr lang="ko-KR" altLang="en-US" sz="2600" dirty="0">
                <a:solidFill>
                  <a:srgbClr val="FFFF00"/>
                </a:solidFill>
              </a:rPr>
              <a:t>가이사 외에는 우리에게 왕이 없나이다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r>
              <a:rPr lang="ko-KR" altLang="en-US" sz="2600" dirty="0" smtClean="0">
                <a:solidFill>
                  <a:schemeClr val="bg1"/>
                </a:solidFill>
              </a:rPr>
              <a:t>하니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……………………………………………………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	</a:t>
            </a:r>
            <a:r>
              <a:rPr lang="en-US" altLang="ko-KR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dirty="0" smtClean="0">
                <a:solidFill>
                  <a:schemeClr val="bg1"/>
                </a:solidFill>
              </a:rPr>
              <a:t>두 가지 종류의 그리스도인</a:t>
            </a:r>
            <a:r>
              <a:rPr lang="en-US" altLang="ko-KR" sz="2400" dirty="0" smtClean="0">
                <a:solidFill>
                  <a:schemeClr val="bg1"/>
                </a:solidFill>
              </a:rPr>
              <a:t>:  1) </a:t>
            </a:r>
            <a:r>
              <a:rPr lang="ko-KR" altLang="en-US" sz="2400" dirty="0" smtClean="0">
                <a:solidFill>
                  <a:srgbClr val="FFFF00"/>
                </a:solidFill>
              </a:rPr>
              <a:t>자신이 인생의 주연으로 </a:t>
            </a:r>
            <a:r>
              <a:rPr lang="ko-KR" altLang="en-US" sz="2400" dirty="0" smtClean="0">
                <a:solidFill>
                  <a:schemeClr val="bg1"/>
                </a:solidFill>
              </a:rPr>
              <a:t>살고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하나님에게는 단순히 필요할 때  </a:t>
            </a:r>
            <a:r>
              <a:rPr lang="en-US" altLang="ko-KR" sz="2400" dirty="0" smtClean="0">
                <a:solidFill>
                  <a:schemeClr val="bg1"/>
                </a:solidFill>
              </a:rPr>
              <a:t>‘</a:t>
            </a:r>
            <a:r>
              <a:rPr lang="ko-KR" altLang="en-US" sz="2400" dirty="0" smtClean="0">
                <a:solidFill>
                  <a:schemeClr val="bg1"/>
                </a:solidFill>
              </a:rPr>
              <a:t>나를 돕는 조연 역할</a:t>
            </a:r>
            <a:r>
              <a:rPr lang="en-US" altLang="ko-KR" sz="2400" dirty="0" smtClean="0">
                <a:solidFill>
                  <a:schemeClr val="bg1"/>
                </a:solidFill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</a:rPr>
              <a:t>만 주는 이</a:t>
            </a:r>
            <a:r>
              <a:rPr lang="en-US" altLang="ko-KR" sz="2400" dirty="0" smtClean="0">
                <a:solidFill>
                  <a:schemeClr val="bg1"/>
                </a:solidFill>
              </a:rPr>
              <a:t>,   2) </a:t>
            </a:r>
            <a:r>
              <a:rPr lang="ko-KR" altLang="en-US" sz="2400" dirty="0" smtClean="0">
                <a:solidFill>
                  <a:srgbClr val="FFFF00"/>
                </a:solidFill>
              </a:rPr>
              <a:t>하나님을 </a:t>
            </a:r>
            <a:r>
              <a:rPr lang="en-US" altLang="ko-KR" sz="2400" dirty="0" smtClean="0">
                <a:solidFill>
                  <a:srgbClr val="FFFF00"/>
                </a:solidFill>
              </a:rPr>
              <a:t>‘</a:t>
            </a:r>
            <a:r>
              <a:rPr lang="ko-KR" altLang="en-US" sz="2400" dirty="0" smtClean="0">
                <a:solidFill>
                  <a:srgbClr val="FFFF00"/>
                </a:solidFill>
              </a:rPr>
              <a:t>내 인생의 주연</a:t>
            </a:r>
            <a:r>
              <a:rPr lang="en-US" altLang="ko-KR" sz="2400" dirty="0" smtClean="0">
                <a:solidFill>
                  <a:srgbClr val="FFFF00"/>
                </a:solidFill>
              </a:rPr>
              <a:t>’</a:t>
            </a:r>
            <a:r>
              <a:rPr lang="ko-KR" altLang="en-US" sz="2400" dirty="0" smtClean="0">
                <a:solidFill>
                  <a:srgbClr val="FFFF00"/>
                </a:solidFill>
              </a:rPr>
              <a:t>으로 </a:t>
            </a:r>
            <a:r>
              <a:rPr lang="ko-KR" altLang="en-US" sz="2400" dirty="0" smtClean="0">
                <a:solidFill>
                  <a:schemeClr val="bg1"/>
                </a:solidFill>
              </a:rPr>
              <a:t>모시고 자신은 조연으로 물러앉는 그리스도인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822789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7.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하나님 </a:t>
            </a:r>
            <a:r>
              <a:rPr lang="ko-KR" altLang="en-US" sz="2800" b="1" dirty="0">
                <a:solidFill>
                  <a:srgbClr val="FFFF00"/>
                </a:solidFill>
              </a:rPr>
              <a:t>보다는 사람들에게 보이기 위한 종교인이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되어라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마태 </a:t>
            </a:r>
            <a:r>
              <a:rPr lang="en-US" sz="2500" b="1" dirty="0" smtClean="0">
                <a:solidFill>
                  <a:srgbClr val="FF0000"/>
                </a:solidFill>
              </a:rPr>
              <a:t>6:1-5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b="1" dirty="0">
                <a:solidFill>
                  <a:srgbClr val="FFFF00"/>
                </a:solidFill>
              </a:rPr>
              <a:t>사람에게 보이려고 </a:t>
            </a:r>
            <a:r>
              <a:rPr lang="ko-KR" altLang="en-US" sz="2500" dirty="0">
                <a:solidFill>
                  <a:schemeClr val="bg1"/>
                </a:solidFill>
              </a:rPr>
              <a:t>그들 앞에서 너희 의를 행하지 않도록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주의하라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그리하지 아니하면 하늘에 계신 너희 아버지께 상을 받지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못하느니라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그러므로 </a:t>
            </a:r>
            <a:r>
              <a:rPr lang="ko-KR" altLang="en-US" sz="2500" dirty="0">
                <a:solidFill>
                  <a:schemeClr val="bg1"/>
                </a:solidFill>
              </a:rPr>
              <a:t>구제할 때에 </a:t>
            </a:r>
            <a:r>
              <a:rPr lang="ko-KR" altLang="en-US" sz="2500" b="1" dirty="0">
                <a:solidFill>
                  <a:srgbClr val="FFFF00"/>
                </a:solidFill>
              </a:rPr>
              <a:t>외식하는 자가 사람에게서 영광을 </a:t>
            </a:r>
            <a:endParaRPr lang="en-US" altLang="ko-KR" sz="2500" b="1" dirty="0" smtClean="0">
              <a:solidFill>
                <a:srgbClr val="FFFF00"/>
              </a:solidFill>
            </a:endParaRPr>
          </a:p>
          <a:p>
            <a:r>
              <a:rPr lang="ko-KR" altLang="en-US" sz="2500" b="1" dirty="0" smtClean="0">
                <a:solidFill>
                  <a:srgbClr val="FFFF00"/>
                </a:solidFill>
              </a:rPr>
              <a:t>받으려고 </a:t>
            </a:r>
            <a:r>
              <a:rPr lang="ko-KR" altLang="en-US" sz="2500" dirty="0">
                <a:solidFill>
                  <a:schemeClr val="bg1"/>
                </a:solidFill>
              </a:rPr>
              <a:t>회당과 거리에서 하는 것 같이 너희 앞에 나팔을 불지 </a:t>
            </a:r>
            <a:r>
              <a:rPr lang="ko-KR" altLang="en-US" sz="2500" dirty="0" smtClean="0">
                <a:solidFill>
                  <a:schemeClr val="bg1"/>
                </a:solidFill>
              </a:rPr>
              <a:t>말라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……… </a:t>
            </a: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또 </a:t>
            </a:r>
            <a:r>
              <a:rPr lang="ko-KR" altLang="en-US" sz="2500" dirty="0">
                <a:solidFill>
                  <a:schemeClr val="bg1"/>
                </a:solidFill>
              </a:rPr>
              <a:t>너희는 기도할 때에 </a:t>
            </a:r>
            <a:r>
              <a:rPr lang="ko-KR" altLang="en-US" sz="2500" b="1" dirty="0">
                <a:solidFill>
                  <a:srgbClr val="FFFF00"/>
                </a:solidFill>
              </a:rPr>
              <a:t>외식하는</a:t>
            </a:r>
            <a:r>
              <a:rPr lang="ko-KR" altLang="en-US" sz="2500" dirty="0">
                <a:solidFill>
                  <a:schemeClr val="bg1"/>
                </a:solidFill>
              </a:rPr>
              <a:t> 자와 같이 하지 </a:t>
            </a:r>
            <a:r>
              <a:rPr lang="ko-KR" altLang="en-US" sz="2500" dirty="0" smtClean="0">
                <a:solidFill>
                  <a:schemeClr val="bg1"/>
                </a:solidFill>
              </a:rPr>
              <a:t>말라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그들은 </a:t>
            </a:r>
            <a:r>
              <a:rPr lang="ko-KR" altLang="en-US" sz="2500" b="1" dirty="0">
                <a:solidFill>
                  <a:srgbClr val="FFFF00"/>
                </a:solidFill>
              </a:rPr>
              <a:t>사람에게 보이려고 </a:t>
            </a:r>
            <a:r>
              <a:rPr lang="ko-KR" altLang="en-US" sz="2500" dirty="0">
                <a:solidFill>
                  <a:schemeClr val="bg1"/>
                </a:solidFill>
              </a:rPr>
              <a:t>회당과 큰 거리 어귀에 서서 기도하기를 </a:t>
            </a:r>
            <a:r>
              <a:rPr lang="ko-KR" altLang="en-US" sz="2500" dirty="0" smtClean="0">
                <a:solidFill>
                  <a:schemeClr val="bg1"/>
                </a:solidFill>
              </a:rPr>
              <a:t>좋아하느니라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내가 진실로 너희에게 이르노니 그들은 자기 상을 이미 </a:t>
            </a:r>
            <a:r>
              <a:rPr lang="ko-KR" altLang="en-US" sz="2500" dirty="0" smtClean="0">
                <a:solidFill>
                  <a:schemeClr val="bg1"/>
                </a:solidFill>
              </a:rPr>
              <a:t>받았느니라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마태 </a:t>
            </a:r>
            <a:r>
              <a:rPr lang="en-US" sz="2500" b="1" dirty="0" smtClean="0">
                <a:solidFill>
                  <a:srgbClr val="FF0000"/>
                </a:solidFill>
              </a:rPr>
              <a:t>23:5-7</a:t>
            </a:r>
            <a:r>
              <a:rPr lang="en-US" sz="2500" dirty="0" smtClean="0">
                <a:solidFill>
                  <a:schemeClr val="bg1"/>
                </a:solidFill>
              </a:rPr>
              <a:t>.  </a:t>
            </a:r>
            <a:r>
              <a:rPr lang="ko-KR" altLang="en-US" sz="2500" dirty="0" smtClean="0">
                <a:solidFill>
                  <a:schemeClr val="bg1"/>
                </a:solidFill>
              </a:rPr>
              <a:t>그들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서기관들과 바리새인들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sz="2500" dirty="0" smtClean="0">
                <a:solidFill>
                  <a:schemeClr val="bg1"/>
                </a:solidFill>
              </a:rPr>
              <a:t>의 </a:t>
            </a:r>
            <a:r>
              <a:rPr lang="ko-KR" altLang="en-US" sz="2500" b="1" dirty="0">
                <a:solidFill>
                  <a:srgbClr val="FFFF00"/>
                </a:solidFill>
              </a:rPr>
              <a:t>모든 행위를 사람에게 보이고자 </a:t>
            </a:r>
            <a:r>
              <a:rPr lang="ko-KR" altLang="en-US" sz="2500" dirty="0">
                <a:solidFill>
                  <a:schemeClr val="bg1"/>
                </a:solidFill>
              </a:rPr>
              <a:t>하나니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곧 </a:t>
            </a:r>
            <a:r>
              <a:rPr lang="ko-KR" altLang="en-US" sz="2500" dirty="0">
                <a:solidFill>
                  <a:schemeClr val="bg1"/>
                </a:solidFill>
              </a:rPr>
              <a:t>그 </a:t>
            </a:r>
            <a:r>
              <a:rPr lang="ko-KR" altLang="en-US" sz="2500" b="1" dirty="0">
                <a:solidFill>
                  <a:srgbClr val="FF0000"/>
                </a:solidFill>
              </a:rPr>
              <a:t>경문 띠</a:t>
            </a:r>
            <a:r>
              <a:rPr lang="ko-KR" altLang="en-US" sz="2500" dirty="0">
                <a:solidFill>
                  <a:schemeClr val="bg1"/>
                </a:solidFill>
              </a:rPr>
              <a:t>를 넓게 하며 </a:t>
            </a:r>
            <a:r>
              <a:rPr lang="ko-KR" altLang="en-US" sz="2500" b="1" dirty="0">
                <a:solidFill>
                  <a:srgbClr val="FF0000"/>
                </a:solidFill>
              </a:rPr>
              <a:t>옷술</a:t>
            </a:r>
            <a:r>
              <a:rPr lang="ko-KR" altLang="en-US" sz="2500" dirty="0">
                <a:solidFill>
                  <a:schemeClr val="bg1"/>
                </a:solidFill>
              </a:rPr>
              <a:t>을 길게 </a:t>
            </a:r>
            <a:r>
              <a:rPr lang="ko-KR" altLang="en-US" sz="2500" dirty="0" smtClean="0">
                <a:solidFill>
                  <a:schemeClr val="bg1"/>
                </a:solidFill>
              </a:rPr>
              <a:t>하고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ko-KR" altLang="en-US" sz="2500" dirty="0" smtClean="0">
                <a:solidFill>
                  <a:schemeClr val="bg1"/>
                </a:solidFill>
              </a:rPr>
              <a:t>잔치의 </a:t>
            </a:r>
            <a:r>
              <a:rPr lang="ko-KR" altLang="en-US" sz="2500" dirty="0">
                <a:solidFill>
                  <a:schemeClr val="bg1"/>
                </a:solidFill>
              </a:rPr>
              <a:t>윗자리와 회당의 높은 </a:t>
            </a:r>
            <a:r>
              <a:rPr lang="ko-KR" altLang="en-US" sz="2500" dirty="0" smtClean="0">
                <a:solidFill>
                  <a:schemeClr val="bg1"/>
                </a:solidFill>
              </a:rPr>
              <a:t>자리와 시장에서 </a:t>
            </a:r>
            <a:r>
              <a:rPr lang="ko-KR" altLang="en-US" sz="2500" dirty="0">
                <a:solidFill>
                  <a:schemeClr val="bg1"/>
                </a:solidFill>
              </a:rPr>
              <a:t>문안 받는 것과 사람에게 랍비라 칭함을 받는 것을 </a:t>
            </a:r>
            <a:r>
              <a:rPr lang="ko-KR" altLang="en-US" sz="2500" dirty="0" smtClean="0">
                <a:solidFill>
                  <a:schemeClr val="bg1"/>
                </a:solidFill>
              </a:rPr>
              <a:t>좋아하느니라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신명기 </a:t>
            </a:r>
            <a:r>
              <a:rPr lang="en-US" altLang="zh-TW" sz="2400" b="1" dirty="0" smtClean="0">
                <a:solidFill>
                  <a:srgbClr val="FF0000"/>
                </a:solidFill>
                <a:ea typeface="DFKai-SB" pitchFamily="65" charset="-120"/>
              </a:rPr>
              <a:t>6:8                                                                      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민수기</a:t>
            </a:r>
            <a:r>
              <a:rPr lang="ko-KR" altLang="en-US" sz="2400" b="1" dirty="0" smtClean="0">
                <a:solidFill>
                  <a:srgbClr val="FF0000"/>
                </a:solidFill>
                <a:ea typeface="DFKai-SB" pitchFamily="65" charset="-12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15:38 </a:t>
            </a:r>
            <a:endParaRPr lang="en-US" altLang="zh-TW" sz="2400" b="1" dirty="0" smtClean="0">
              <a:solidFill>
                <a:srgbClr val="FF0000"/>
              </a:solidFill>
              <a:ea typeface="DFKai-SB" pitchFamily="65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DFKai-SB" pitchFamily="65" charset="-120"/>
              </a:rPr>
              <a:t>     (</a:t>
            </a:r>
            <a:r>
              <a:rPr lang="ko-KR" altLang="en-US" sz="2400" b="1" dirty="0">
                <a:solidFill>
                  <a:srgbClr val="FF0000"/>
                </a:solidFill>
              </a:rPr>
              <a:t>경문 띠</a:t>
            </a:r>
            <a:r>
              <a:rPr lang="en-US" altLang="zh-TW" sz="2400" b="1" dirty="0" smtClean="0">
                <a:solidFill>
                  <a:srgbClr val="FF0000"/>
                </a:solidFill>
                <a:ea typeface="DFKai-SB" pitchFamily="65" charset="-120"/>
              </a:rPr>
              <a:t>)        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옷술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)</a:t>
            </a:r>
            <a:endParaRPr lang="en-US" altLang="zh-TW" sz="2400" b="1" dirty="0">
              <a:solidFill>
                <a:srgbClr val="FF0000"/>
              </a:solidFill>
              <a:ea typeface="DFKai-SB" pitchFamily="65" charset="-120"/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tefi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59" y="4663440"/>
            <a:ext cx="438276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tassels in juda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80" y="4572000"/>
            <a:ext cx="19563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9198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         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하나님이 가장 기뻐하시는 독생자 예수님</a:t>
            </a:r>
            <a:endParaRPr lang="en-US" altLang="ko-KR" sz="1100" b="1" dirty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   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마태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3:17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하늘로서 소리가 있어 말씀하시되 </a:t>
            </a:r>
            <a:r>
              <a:rPr lang="ko-KR" altLang="en-US" sz="2700" b="1" dirty="0">
                <a:solidFill>
                  <a:srgbClr val="FFFF00"/>
                </a:solidFill>
              </a:rPr>
              <a:t>이는 내 사랑하는 </a:t>
            </a:r>
            <a:endParaRPr lang="en-US" altLang="ko-KR" sz="2700" b="1" dirty="0" smtClean="0">
              <a:solidFill>
                <a:srgbClr val="FFFF00"/>
              </a:solidFill>
            </a:endParaRPr>
          </a:p>
          <a:p>
            <a:r>
              <a:rPr lang="en-US" altLang="ko-KR" sz="2700" b="1" dirty="0">
                <a:solidFill>
                  <a:srgbClr val="FFFF00"/>
                </a:solidFill>
              </a:rPr>
              <a:t> 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                     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아들이요 </a:t>
            </a:r>
            <a:r>
              <a:rPr lang="ko-KR" altLang="en-US" sz="2700" b="1" dirty="0">
                <a:solidFill>
                  <a:srgbClr val="FFFF00"/>
                </a:solidFill>
              </a:rPr>
              <a:t>내 기뻐하는 자라</a:t>
            </a:r>
            <a:r>
              <a:rPr lang="ko-KR" altLang="en-US" sz="2700" dirty="0">
                <a:solidFill>
                  <a:schemeClr val="bg1"/>
                </a:solidFill>
              </a:rPr>
              <a:t> </a:t>
            </a:r>
            <a:r>
              <a:rPr lang="ko-KR" altLang="en-US" sz="2700" dirty="0" smtClean="0">
                <a:solidFill>
                  <a:schemeClr val="bg1"/>
                </a:solidFill>
              </a:rPr>
              <a:t>하시니라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(</a:t>
            </a:r>
            <a:r>
              <a:rPr lang="en-US" sz="2700" dirty="0" smtClean="0">
                <a:solidFill>
                  <a:schemeClr val="bg1"/>
                </a:solidFill>
              </a:rPr>
              <a:t>=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누가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3:22</a:t>
            </a:r>
            <a:r>
              <a:rPr lang="en-US" sz="2700" dirty="0" smtClean="0">
                <a:solidFill>
                  <a:schemeClr val="bg1"/>
                </a:solidFill>
              </a:rPr>
              <a:t>)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endParaRPr lang="en-US" sz="27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   </a:t>
            </a:r>
            <a:r>
              <a:rPr lang="en-US" sz="27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마태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17:5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말할 때에 홀연히 빛난 구름이 저희를 덮으며 구름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               속에서 </a:t>
            </a:r>
            <a:r>
              <a:rPr lang="ko-KR" altLang="en-US" sz="2700" dirty="0">
                <a:solidFill>
                  <a:schemeClr val="bg1"/>
                </a:solidFill>
              </a:rPr>
              <a:t>소리가 나서 가로되 </a:t>
            </a:r>
            <a:r>
              <a:rPr lang="ko-KR" altLang="en-US" sz="2700" b="1" dirty="0">
                <a:solidFill>
                  <a:srgbClr val="FFFF00"/>
                </a:solidFill>
              </a:rPr>
              <a:t>이는 내 사랑하는 아들이요 내 기뻐하는 자니 </a:t>
            </a:r>
            <a:endParaRPr lang="en-US" altLang="ko-KR" sz="2700" b="1" dirty="0" smtClean="0">
              <a:solidFill>
                <a:srgbClr val="FFFF00"/>
              </a:solidFill>
            </a:endParaRPr>
          </a:p>
          <a:p>
            <a:r>
              <a:rPr lang="en-US" altLang="ko-KR" sz="2700" b="1" dirty="0">
                <a:solidFill>
                  <a:srgbClr val="FFFF00"/>
                </a:solidFill>
              </a:rPr>
              <a:t> 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              </a:t>
            </a:r>
            <a:r>
              <a:rPr lang="ko-KR" altLang="en-US" sz="2700" dirty="0" smtClean="0">
                <a:solidFill>
                  <a:schemeClr val="bg1"/>
                </a:solidFill>
              </a:rPr>
              <a:t>너희는 </a:t>
            </a:r>
            <a:r>
              <a:rPr lang="ko-KR" altLang="en-US" sz="2700" dirty="0">
                <a:solidFill>
                  <a:schemeClr val="bg1"/>
                </a:solidFill>
              </a:rPr>
              <a:t>저의 말을 들으라 </a:t>
            </a:r>
            <a:r>
              <a:rPr lang="ko-KR" altLang="en-US" sz="2700" dirty="0" smtClean="0">
                <a:solidFill>
                  <a:schemeClr val="bg1"/>
                </a:solidFill>
              </a:rPr>
              <a:t>하는지라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700" b="1" dirty="0" smtClean="0">
                <a:solidFill>
                  <a:srgbClr val="FF0000"/>
                </a:solidFill>
              </a:rPr>
              <a:t>   </a:t>
            </a:r>
            <a:r>
              <a:rPr lang="en-US" altLang="ko-KR" sz="27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700" b="1" dirty="0" smtClean="0">
                <a:solidFill>
                  <a:srgbClr val="FF0000"/>
                </a:solidFill>
              </a:rPr>
              <a:t>벧후</a:t>
            </a:r>
            <a:r>
              <a:rPr lang="en-US" sz="2700" b="1" dirty="0" smtClean="0">
                <a:solidFill>
                  <a:srgbClr val="FF0000"/>
                </a:solidFill>
              </a:rPr>
              <a:t> 1:16-18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en-US" sz="2700" b="1" dirty="0" smtClean="0">
                <a:solidFill>
                  <a:schemeClr val="bg1"/>
                </a:solidFill>
              </a:rPr>
              <a:t>   </a:t>
            </a:r>
            <a:r>
              <a:rPr lang="en-US" sz="2700" dirty="0" smtClean="0">
                <a:solidFill>
                  <a:schemeClr val="bg1"/>
                </a:solidFill>
              </a:rPr>
              <a:t>16 </a:t>
            </a:r>
            <a:r>
              <a:rPr lang="ko-KR" altLang="en-US" sz="2700" dirty="0">
                <a:solidFill>
                  <a:schemeClr val="bg1"/>
                </a:solidFill>
              </a:rPr>
              <a:t>우리 주 예수 그리스도의 능력과 강림하심을 너희에게 알게 한 것이 교묘히 만든 이야기를 따른 것이 아니요 우리는 그의 크신 위엄을 친히 본 </a:t>
            </a:r>
            <a:r>
              <a:rPr lang="ko-KR" altLang="en-US" sz="2700" dirty="0" smtClean="0">
                <a:solidFill>
                  <a:schemeClr val="bg1"/>
                </a:solidFill>
              </a:rPr>
              <a:t>자라</a:t>
            </a:r>
            <a:r>
              <a:rPr lang="en-US" altLang="ko-KR" sz="2700" dirty="0" smtClean="0">
                <a:solidFill>
                  <a:schemeClr val="bg1"/>
                </a:solidFill>
              </a:rPr>
              <a:t>.   </a:t>
            </a:r>
            <a:r>
              <a:rPr lang="en-US" sz="2700" dirty="0" smtClean="0">
                <a:solidFill>
                  <a:schemeClr val="bg1"/>
                </a:solidFill>
              </a:rPr>
              <a:t>17 </a:t>
            </a:r>
            <a:r>
              <a:rPr lang="ko-KR" altLang="en-US" sz="2700" dirty="0">
                <a:solidFill>
                  <a:schemeClr val="bg1"/>
                </a:solidFill>
              </a:rPr>
              <a:t>지극히 큰 영광 중에서 이러한 소리가 그에게 나기를 </a:t>
            </a:r>
            <a:r>
              <a:rPr lang="ko-KR" altLang="en-US" sz="2700" b="1" dirty="0">
                <a:solidFill>
                  <a:srgbClr val="FFFF00"/>
                </a:solidFill>
              </a:rPr>
              <a:t>이는 내 사랑하는 아들이요 내 기뻐하는 자라</a:t>
            </a:r>
            <a:r>
              <a:rPr lang="ko-KR" altLang="en-US" sz="2700" dirty="0">
                <a:solidFill>
                  <a:schemeClr val="bg1"/>
                </a:solidFill>
              </a:rPr>
              <a:t> 하실 때에 그가 하나님 아버지께 존귀와 영광을 </a:t>
            </a:r>
            <a:r>
              <a:rPr lang="ko-KR" altLang="en-US" sz="2700" dirty="0" smtClean="0">
                <a:solidFill>
                  <a:schemeClr val="bg1"/>
                </a:solidFill>
              </a:rPr>
              <a:t>받으셨느니라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   </a:t>
            </a:r>
            <a:r>
              <a:rPr lang="en-US" sz="2700" dirty="0" smtClean="0">
                <a:solidFill>
                  <a:schemeClr val="bg1"/>
                </a:solidFill>
              </a:rPr>
              <a:t>18 </a:t>
            </a:r>
            <a:r>
              <a:rPr lang="ko-KR" altLang="en-US" sz="2700" dirty="0">
                <a:solidFill>
                  <a:schemeClr val="bg1"/>
                </a:solidFill>
              </a:rPr>
              <a:t>이 소리는 우리가 그와 함께 거룩한 산에 있을 때에 하늘로부터 난 것을 들은 </a:t>
            </a:r>
            <a:r>
              <a:rPr lang="ko-KR" altLang="en-US" sz="2700" dirty="0" smtClean="0">
                <a:solidFill>
                  <a:schemeClr val="bg1"/>
                </a:solidFill>
              </a:rPr>
              <a:t>것이라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endParaRPr lang="en-US" sz="2700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하나님을 </a:t>
            </a:r>
            <a:r>
              <a:rPr lang="ko-KR" altLang="en-US" sz="3200" b="1" dirty="0">
                <a:solidFill>
                  <a:srgbClr val="FFFF00"/>
                </a:solidFill>
              </a:rPr>
              <a:t>기쁘시게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하고자 하는 성도의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마음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smtClean="0">
                <a:solidFill>
                  <a:srgbClr val="FF0000"/>
                </a:solidFill>
              </a:rPr>
              <a:t>고전</a:t>
            </a:r>
            <a:r>
              <a:rPr lang="en-US" sz="2400" dirty="0" smtClean="0">
                <a:solidFill>
                  <a:srgbClr val="FF0000"/>
                </a:solidFill>
              </a:rPr>
              <a:t>7:32-33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ko-KR" altLang="en-US" sz="2400" dirty="0" smtClean="0">
                <a:solidFill>
                  <a:schemeClr val="bg1"/>
                </a:solidFill>
              </a:rPr>
              <a:t>너희가 염려 없기를 원하노라 장가 가지 않은 자는 주의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일을 염려하여 어찌하여야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주를 기쁘시게 할까 </a:t>
            </a:r>
            <a:r>
              <a:rPr lang="ko-KR" altLang="en-US" sz="2400" dirty="0" smtClean="0">
                <a:solidFill>
                  <a:schemeClr val="bg1"/>
                </a:solidFill>
              </a:rPr>
              <a:t>하되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장가 간 자는 세상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일을 염려하여 어찌하여야 아내를 기쁘게 할까 하여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smtClean="0">
                <a:solidFill>
                  <a:srgbClr val="FF0000"/>
                </a:solidFill>
              </a:rPr>
              <a:t>롬</a:t>
            </a:r>
            <a:r>
              <a:rPr lang="en-US" sz="2400" dirty="0" smtClean="0">
                <a:solidFill>
                  <a:srgbClr val="FF0000"/>
                </a:solidFill>
              </a:rPr>
              <a:t>14:17-18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ko-KR" altLang="en-US" sz="2400" dirty="0" smtClean="0">
                <a:solidFill>
                  <a:schemeClr val="bg1"/>
                </a:solidFill>
              </a:rPr>
              <a:t>하나님의 나라는 먹는 것과 마시는 것이 아니요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오직 성령 안에 있는 의와 평강과 희락이라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이로써 그리스도를 섬기는 자는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하나님을 기쁘시게 하며 </a:t>
            </a:r>
            <a:r>
              <a:rPr lang="ko-KR" altLang="en-US" sz="2400" dirty="0" smtClean="0">
                <a:solidFill>
                  <a:schemeClr val="bg1"/>
                </a:solidFill>
              </a:rPr>
              <a:t>사람에게도 칭찬을 받느니라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smtClean="0">
                <a:solidFill>
                  <a:srgbClr val="FF0000"/>
                </a:solidFill>
              </a:rPr>
              <a:t>고후</a:t>
            </a:r>
            <a:r>
              <a:rPr lang="en-US" sz="2400" dirty="0" smtClean="0">
                <a:solidFill>
                  <a:srgbClr val="FF0000"/>
                </a:solidFill>
              </a:rPr>
              <a:t>5:8-10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ko-KR" altLang="en-US" sz="2400" dirty="0" smtClean="0">
                <a:solidFill>
                  <a:schemeClr val="bg1"/>
                </a:solidFill>
              </a:rPr>
              <a:t>우리가 담대하여 원하는 바는 차라리 몸을 떠나 주와 함께 있는 그것이라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그런즉 우리는 몸으로 있든지 떠나든지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주를 기쁘시게 하는 </a:t>
            </a:r>
            <a:r>
              <a:rPr lang="ko-KR" altLang="en-US" sz="2400" dirty="0" smtClean="0">
                <a:solidFill>
                  <a:schemeClr val="bg1"/>
                </a:solidFill>
              </a:rPr>
              <a:t>자가 되기를 힘쓰노라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이는 우리가 다 반드시 그리스도의 심판대 앞에 나타나게 되어 각각 선악간에 그 몸으로 행한 것을 따라 받으려 함이라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smtClean="0">
                <a:solidFill>
                  <a:srgbClr val="FF0000"/>
                </a:solidFill>
              </a:rPr>
              <a:t>엡</a:t>
            </a:r>
            <a:r>
              <a:rPr lang="en-US" sz="2400" dirty="0" smtClean="0">
                <a:solidFill>
                  <a:srgbClr val="FF0000"/>
                </a:solidFill>
              </a:rPr>
              <a:t>5:8-10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너희가 전에는 어둠이더니 이제는 주 안에서 빛이라 빛의 자녀들처럼 행하라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빛의 열매는 모든 착함과 의로움과 진실함에 있느니라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주께 기쁘시게 할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 무엇인가 시험하여 보라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8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531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     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주님이 기뻐하시는 일을 알려면</a:t>
            </a:r>
            <a:endParaRPr lang="en-US" altLang="ko-KR" sz="34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1.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성경에 </a:t>
            </a:r>
            <a:r>
              <a:rPr lang="ko-KR" altLang="en-US" sz="2800" b="1" dirty="0">
                <a:solidFill>
                  <a:srgbClr val="FFFF00"/>
                </a:solidFill>
              </a:rPr>
              <a:t>이를 구체적으로 언급한 구절들이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많다</a:t>
            </a:r>
            <a:r>
              <a:rPr lang="en-US" altLang="ko-KR" sz="2800" b="1" dirty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sz="2600" dirty="0" smtClean="0">
                <a:solidFill>
                  <a:srgbClr val="FF0000"/>
                </a:solidFill>
              </a:rPr>
              <a:t>        -</a:t>
            </a:r>
            <a:r>
              <a:rPr lang="ko-KR" altLang="en-US" sz="2600" dirty="0" smtClean="0">
                <a:solidFill>
                  <a:srgbClr val="FF0000"/>
                </a:solidFill>
              </a:rPr>
              <a:t>딤전</a:t>
            </a:r>
            <a:r>
              <a:rPr lang="en-US" altLang="ko-KR" sz="2600" dirty="0" smtClean="0">
                <a:solidFill>
                  <a:srgbClr val="FF0000"/>
                </a:solidFill>
              </a:rPr>
              <a:t>2:4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하나님은 모든 사람이 구원을 받으며 진리를 아는데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이르기를 원하시느니라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   / </a:t>
            </a:r>
            <a:r>
              <a:rPr lang="ko-KR" altLang="en-US" sz="2600" dirty="0" smtClean="0">
                <a:solidFill>
                  <a:srgbClr val="FF0000"/>
                </a:solidFill>
              </a:rPr>
              <a:t>   </a:t>
            </a:r>
            <a:r>
              <a:rPr lang="en-US" altLang="ko-KR" sz="2600" dirty="0">
                <a:solidFill>
                  <a:srgbClr val="FF0000"/>
                </a:solidFill>
              </a:rPr>
              <a:t>-</a:t>
            </a:r>
            <a:r>
              <a:rPr lang="ko-KR" altLang="en-US" sz="2600" dirty="0" smtClean="0">
                <a:solidFill>
                  <a:srgbClr val="FF0000"/>
                </a:solidFill>
              </a:rPr>
              <a:t>히브리서 </a:t>
            </a:r>
            <a:r>
              <a:rPr lang="en-US" sz="2600" dirty="0" smtClean="0">
                <a:solidFill>
                  <a:srgbClr val="FF0000"/>
                </a:solidFill>
              </a:rPr>
              <a:t>11:6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ko-KR" altLang="en-US" sz="2600" b="1" dirty="0">
                <a:solidFill>
                  <a:srgbClr val="FFFF00"/>
                </a:solidFill>
              </a:rPr>
              <a:t>믿음이 없이는 하나님을 </a:t>
            </a:r>
            <a:endParaRPr lang="en-US" altLang="ko-KR" sz="2600" b="1" dirty="0" smtClean="0">
              <a:solidFill>
                <a:srgbClr val="FFFF00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기쁘시게 </a:t>
            </a:r>
            <a:r>
              <a:rPr lang="ko-KR" altLang="en-US" sz="2600" b="1" dirty="0">
                <a:solidFill>
                  <a:srgbClr val="FFFF00"/>
                </a:solidFill>
              </a:rPr>
              <a:t>하지 못하나니 하나님께 나아가는 자는 반드시 그가 계신 것과 또한 그가 자기를 찾는 자들에게 상 주시는 이심을 믿어야 할지니라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    /    </a:t>
            </a:r>
            <a:r>
              <a:rPr lang="ko-KR" altLang="en-US" sz="2600" dirty="0" smtClean="0">
                <a:solidFill>
                  <a:srgbClr val="FF0000"/>
                </a:solidFill>
              </a:rPr>
              <a:t> </a:t>
            </a:r>
            <a:r>
              <a:rPr lang="en-US" altLang="ko-KR" sz="2600" dirty="0">
                <a:solidFill>
                  <a:srgbClr val="FF0000"/>
                </a:solidFill>
              </a:rPr>
              <a:t>-</a:t>
            </a:r>
            <a:r>
              <a:rPr lang="ko-KR" altLang="en-US" sz="2600" dirty="0" smtClean="0">
                <a:solidFill>
                  <a:srgbClr val="FF0000"/>
                </a:solidFill>
              </a:rPr>
              <a:t>호세아 </a:t>
            </a:r>
            <a:r>
              <a:rPr lang="en-US" sz="2600" dirty="0" smtClean="0">
                <a:solidFill>
                  <a:srgbClr val="FF0000"/>
                </a:solidFill>
              </a:rPr>
              <a:t>6:6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ko-KR" altLang="en-US" sz="2600" b="1" dirty="0">
                <a:solidFill>
                  <a:srgbClr val="FFFF00"/>
                </a:solidFill>
              </a:rPr>
              <a:t>나는 인애를 원하고 </a:t>
            </a:r>
            <a:r>
              <a:rPr lang="ko-KR" altLang="en-US" sz="2600" dirty="0">
                <a:solidFill>
                  <a:schemeClr val="bg1"/>
                </a:solidFill>
              </a:rPr>
              <a:t>제사를 원하지 아니하며</a:t>
            </a:r>
            <a:r>
              <a:rPr lang="en-US" altLang="ko-KR" sz="2600" dirty="0">
                <a:solidFill>
                  <a:schemeClr val="bg1"/>
                </a:solidFill>
              </a:rPr>
              <a:t>,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r>
              <a:rPr lang="ko-KR" altLang="en-US" sz="2600" dirty="0" smtClean="0">
                <a:solidFill>
                  <a:schemeClr val="bg1"/>
                </a:solidFill>
              </a:rPr>
              <a:t>번제보다 </a:t>
            </a:r>
            <a:r>
              <a:rPr lang="ko-KR" altLang="en-US" sz="2600" b="1" dirty="0">
                <a:solidFill>
                  <a:srgbClr val="FFFF00"/>
                </a:solidFill>
              </a:rPr>
              <a:t>하나님을 아는 것을 원하노라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r>
              <a:rPr lang="ko-KR" altLang="en-US" sz="2600" dirty="0">
                <a:solidFill>
                  <a:schemeClr val="bg1"/>
                </a:solidFill>
              </a:rPr>
              <a:t>  </a:t>
            </a:r>
            <a:endParaRPr lang="ko-KR" altLang="en-US" sz="2600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2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어떤 </a:t>
            </a:r>
            <a:r>
              <a:rPr lang="ko-KR" altLang="en-US" sz="2800" b="1" dirty="0">
                <a:solidFill>
                  <a:srgbClr val="FFFF00"/>
                </a:solidFill>
              </a:rPr>
              <a:t>일들이 주님의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칭찬을 샀는지 </a:t>
            </a:r>
            <a:r>
              <a:rPr lang="ko-KR" altLang="en-US" sz="2800" b="1" dirty="0">
                <a:solidFill>
                  <a:srgbClr val="FFFF00"/>
                </a:solidFill>
              </a:rPr>
              <a:t>살펴보면 알 수 있다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      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500" b="1" dirty="0" smtClean="0">
                <a:solidFill>
                  <a:schemeClr val="bg1"/>
                </a:solidFill>
              </a:rPr>
              <a:t>예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500" b="1" dirty="0" smtClean="0">
                <a:solidFill>
                  <a:schemeClr val="bg1"/>
                </a:solidFill>
              </a:rPr>
              <a:t>로마 백부장의 믿음 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500" dirty="0" smtClean="0">
                <a:solidFill>
                  <a:srgbClr val="FF0000"/>
                </a:solidFill>
              </a:rPr>
              <a:t>마태 </a:t>
            </a:r>
            <a:r>
              <a:rPr lang="en-US" sz="2500" dirty="0" smtClean="0">
                <a:solidFill>
                  <a:srgbClr val="FF0000"/>
                </a:solidFill>
              </a:rPr>
              <a:t>8:10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예수께서 들으시고 놀랍게 여겨 따르는 자들에게 </a:t>
            </a:r>
            <a:r>
              <a:rPr lang="ko-KR" altLang="en-US" sz="2500" dirty="0" smtClean="0">
                <a:solidFill>
                  <a:schemeClr val="bg1"/>
                </a:solidFill>
              </a:rPr>
              <a:t>이르시되</a:t>
            </a:r>
            <a:r>
              <a:rPr lang="en-US" altLang="ko-KR" sz="2500" dirty="0" smtClean="0">
                <a:solidFill>
                  <a:schemeClr val="bg1"/>
                </a:solidFill>
              </a:rPr>
              <a:t>,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ko-KR" sz="2500" dirty="0" smtClean="0">
                <a:solidFill>
                  <a:schemeClr val="bg1"/>
                </a:solidFill>
              </a:rPr>
              <a:t>…….. </a:t>
            </a:r>
            <a:r>
              <a:rPr lang="ko-KR" altLang="en-US" sz="2500" dirty="0" smtClean="0">
                <a:solidFill>
                  <a:schemeClr val="bg1"/>
                </a:solidFill>
              </a:rPr>
              <a:t>이스라엘 </a:t>
            </a:r>
            <a:r>
              <a:rPr lang="ko-KR" altLang="en-US" sz="2500" dirty="0">
                <a:solidFill>
                  <a:schemeClr val="bg1"/>
                </a:solidFill>
              </a:rPr>
              <a:t>중 아무에게서도 이만한 믿음을 보지 </a:t>
            </a:r>
            <a:r>
              <a:rPr lang="ko-KR" altLang="en-US" sz="2500" dirty="0" smtClean="0">
                <a:solidFill>
                  <a:schemeClr val="bg1"/>
                </a:solidFill>
              </a:rPr>
              <a:t>못하였노라</a:t>
            </a:r>
            <a:r>
              <a:rPr lang="en-US" altLang="ko-KR" sz="2500" dirty="0" smtClean="0">
                <a:solidFill>
                  <a:schemeClr val="bg1"/>
                </a:solidFill>
              </a:rPr>
              <a:t>.)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3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어떤 </a:t>
            </a:r>
            <a:r>
              <a:rPr lang="ko-KR" altLang="en-US" sz="2800" b="1" dirty="0">
                <a:solidFill>
                  <a:srgbClr val="FFFF00"/>
                </a:solidFill>
              </a:rPr>
              <a:t>일들이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주님을 성내시게 </a:t>
            </a:r>
            <a:r>
              <a:rPr lang="ko-KR" altLang="en-US" sz="2800" b="1" dirty="0">
                <a:solidFill>
                  <a:srgbClr val="FFFF00"/>
                </a:solidFill>
              </a:rPr>
              <a:t>하는지 살펴보면 알 수 있다</a:t>
            </a:r>
            <a:r>
              <a:rPr lang="en-US" altLang="ko-KR" sz="28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5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1212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2000" b="1" baseline="30000" dirty="0" smtClean="0">
              <a:latin typeface="+mn-ea"/>
            </a:endParaRPr>
          </a:p>
          <a:p>
            <a:endParaRPr lang="en-US" sz="2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              주님의 </a:t>
            </a:r>
            <a:r>
              <a:rPr lang="ko-KR" altLang="en-US" sz="3200" b="1" dirty="0">
                <a:solidFill>
                  <a:srgbClr val="FFFF00"/>
                </a:solidFill>
              </a:rPr>
              <a:t>마음을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상하게 하</a:t>
            </a:r>
            <a:r>
              <a:rPr lang="ko-KR" altLang="en-US" sz="3200" b="1" dirty="0">
                <a:solidFill>
                  <a:srgbClr val="FFFF00"/>
                </a:solidFill>
              </a:rPr>
              <a:t>는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경우들</a:t>
            </a:r>
            <a:endParaRPr lang="en-US" altLang="ko-KR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        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복음서에 예수님께서 불쾌감을 표시한 일이 몇 군데 기록됨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endParaRPr lang="en-US" altLang="ko-KR" sz="1000" dirty="0">
              <a:solidFill>
                <a:schemeClr val="bg1"/>
              </a:solidFill>
            </a:endParaRPr>
          </a:p>
          <a:p>
            <a:endParaRPr lang="en-US" altLang="ko-KR" sz="1000" dirty="0">
              <a:solidFill>
                <a:schemeClr val="bg1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1)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주님이 </a:t>
            </a:r>
            <a:r>
              <a:rPr lang="ko-KR" altLang="en-US" sz="2800" b="1" dirty="0">
                <a:solidFill>
                  <a:srgbClr val="FFFF00"/>
                </a:solidFill>
              </a:rPr>
              <a:t>성령을 통하여 하시는 일을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사탄의 </a:t>
            </a:r>
            <a:r>
              <a:rPr lang="ko-KR" altLang="en-US" sz="2800" b="1" dirty="0">
                <a:solidFill>
                  <a:srgbClr val="FFFF00"/>
                </a:solidFill>
              </a:rPr>
              <a:t>일로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간주하라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2)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하나님의 </a:t>
            </a:r>
            <a:r>
              <a:rPr lang="ko-KR" altLang="en-US" sz="2800" b="1" dirty="0">
                <a:solidFill>
                  <a:srgbClr val="FFFF00"/>
                </a:solidFill>
              </a:rPr>
              <a:t>뜻을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고려할 것 없이 사람의 생각으로 기도하라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 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3)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큰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믿음을 추구하지 말고 </a:t>
            </a:r>
            <a:r>
              <a:rPr lang="ko-KR" altLang="en-US" sz="2800" b="1" dirty="0">
                <a:solidFill>
                  <a:srgbClr val="FFFF00"/>
                </a:solidFill>
              </a:rPr>
              <a:t>적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은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믿음에 머물라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 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4)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종교를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하나님과의 소통이 아닌 영리 목적으로 이용하라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5)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은사를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십분 활용하되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거룩한 삶</a:t>
            </a:r>
            <a:r>
              <a:rPr lang="en-US" altLang="ko-KR" sz="2800" b="1" dirty="0">
                <a:solidFill>
                  <a:srgbClr val="FFFF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곧 성령의 열매는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무시하라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</a:p>
          <a:p>
            <a:endParaRPr lang="en-US" altLang="ko-KR" sz="800" b="1" dirty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6)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예수님의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왕권을 거부하고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자기 중심으로 살아라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7)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하나님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보다는 사람들에게 보이기 위한 종교인이 되어라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</a:t>
            </a: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1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710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1.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주님이 성령을 통하여 하시는 일을 사탄의 일로 간주하라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rgbClr val="FF0000"/>
                </a:solidFill>
              </a:rPr>
              <a:t>마태복음 </a:t>
            </a:r>
            <a:r>
              <a:rPr lang="en-US" sz="2500" dirty="0" smtClean="0">
                <a:solidFill>
                  <a:srgbClr val="FF0000"/>
                </a:solidFill>
              </a:rPr>
              <a:t>12:22-32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en-US" sz="2500" dirty="0" smtClean="0">
                <a:solidFill>
                  <a:schemeClr val="bg1"/>
                </a:solidFill>
              </a:rPr>
              <a:t> 22 </a:t>
            </a:r>
            <a:r>
              <a:rPr lang="ko-KR" altLang="en-US" sz="2500" dirty="0">
                <a:solidFill>
                  <a:schemeClr val="bg1"/>
                </a:solidFill>
              </a:rPr>
              <a:t>그 때에 귀신 들려 눈 멀고 말 못하는 사람을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데리고 왔거늘 예수께서 고쳐 주시매 그 말 못하는 사람이 말하며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dirty="0" smtClean="0">
                <a:solidFill>
                  <a:schemeClr val="bg1"/>
                </a:solidFill>
              </a:rPr>
              <a:t>보게 된지라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altLang="ko-KR" sz="2500" dirty="0">
                <a:solidFill>
                  <a:schemeClr val="bg1"/>
                </a:solidFill>
              </a:rPr>
              <a:t>……… </a:t>
            </a:r>
            <a:r>
              <a:rPr lang="en-US" altLang="ko-KR" sz="2500" dirty="0" smtClean="0">
                <a:solidFill>
                  <a:schemeClr val="bg1"/>
                </a:solidFill>
              </a:rPr>
              <a:t>  </a:t>
            </a:r>
            <a:r>
              <a:rPr lang="en-US" sz="2500" dirty="0" smtClean="0">
                <a:solidFill>
                  <a:schemeClr val="bg1"/>
                </a:solidFill>
              </a:rPr>
              <a:t>24 </a:t>
            </a:r>
            <a:r>
              <a:rPr lang="ko-KR" altLang="en-US" sz="2500" dirty="0">
                <a:solidFill>
                  <a:schemeClr val="bg1"/>
                </a:solidFill>
              </a:rPr>
              <a:t>바리새인들은 듣고 이르되 이가 </a:t>
            </a:r>
            <a:r>
              <a:rPr lang="ko-KR" altLang="en-US" sz="2500" b="1" dirty="0">
                <a:solidFill>
                  <a:srgbClr val="FFFF00"/>
                </a:solidFill>
              </a:rPr>
              <a:t>귀신의 왕</a:t>
            </a:r>
            <a:r>
              <a:rPr lang="ko-KR" altLang="en-US" sz="2500" dirty="0">
                <a:solidFill>
                  <a:schemeClr val="bg1"/>
                </a:solidFill>
              </a:rPr>
              <a:t> </a:t>
            </a:r>
            <a:endParaRPr lang="en-US" altLang="ko-KR" sz="2500" dirty="0" smtClean="0">
              <a:solidFill>
                <a:schemeClr val="bg1"/>
              </a:solidFill>
            </a:endParaRPr>
          </a:p>
          <a:p>
            <a:r>
              <a:rPr lang="ko-KR" altLang="en-US" sz="2500" b="1" dirty="0" smtClean="0">
                <a:solidFill>
                  <a:srgbClr val="FFFF00"/>
                </a:solidFill>
              </a:rPr>
              <a:t>바알세불</a:t>
            </a:r>
            <a:r>
              <a:rPr lang="ko-KR" altLang="en-US" sz="2500" dirty="0" smtClean="0">
                <a:solidFill>
                  <a:schemeClr val="bg1"/>
                </a:solidFill>
              </a:rPr>
              <a:t>을 </a:t>
            </a:r>
            <a:r>
              <a:rPr lang="ko-KR" altLang="en-US" sz="2500" dirty="0">
                <a:solidFill>
                  <a:schemeClr val="bg1"/>
                </a:solidFill>
              </a:rPr>
              <a:t>힘입지 않고는 귀신을 쫓아내지 못하느니라 </a:t>
            </a:r>
            <a:r>
              <a:rPr lang="ko-KR" altLang="en-US" sz="2500" dirty="0" smtClean="0">
                <a:solidFill>
                  <a:schemeClr val="bg1"/>
                </a:solidFill>
              </a:rPr>
              <a:t>하거늘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 smtClean="0">
                <a:solidFill>
                  <a:schemeClr val="bg1"/>
                </a:solidFill>
              </a:rPr>
              <a:t>25 </a:t>
            </a:r>
            <a:r>
              <a:rPr lang="ko-KR" altLang="en-US" sz="2500" dirty="0">
                <a:solidFill>
                  <a:schemeClr val="bg1"/>
                </a:solidFill>
              </a:rPr>
              <a:t>예수께서 그들의 생각을 아시고 이르시되 </a:t>
            </a:r>
            <a:r>
              <a:rPr lang="en-US" altLang="ko-KR" sz="2500" dirty="0" smtClean="0">
                <a:solidFill>
                  <a:schemeClr val="bg1"/>
                </a:solidFill>
              </a:rPr>
              <a:t> ………</a:t>
            </a:r>
            <a:r>
              <a:rPr lang="en-US" sz="2500" dirty="0">
                <a:solidFill>
                  <a:schemeClr val="bg1"/>
                </a:solidFill>
              </a:rPr>
              <a:t> 26 </a:t>
            </a:r>
            <a:r>
              <a:rPr lang="ko-KR" altLang="en-US" sz="2500" b="1" dirty="0">
                <a:solidFill>
                  <a:srgbClr val="FFFF00"/>
                </a:solidFill>
              </a:rPr>
              <a:t>사탄</a:t>
            </a:r>
            <a:r>
              <a:rPr lang="ko-KR" altLang="en-US" sz="2500" dirty="0">
                <a:solidFill>
                  <a:schemeClr val="bg1"/>
                </a:solidFill>
              </a:rPr>
              <a:t>이 만일 </a:t>
            </a:r>
            <a:r>
              <a:rPr lang="ko-KR" altLang="en-US" sz="2500" b="1" dirty="0">
                <a:solidFill>
                  <a:srgbClr val="FFFF00"/>
                </a:solidFill>
              </a:rPr>
              <a:t>사탄</a:t>
            </a:r>
            <a:r>
              <a:rPr lang="ko-KR" altLang="en-US" sz="2500" dirty="0" smtClean="0">
                <a:solidFill>
                  <a:schemeClr val="bg1"/>
                </a:solidFill>
              </a:rPr>
              <a:t>을 </a:t>
            </a:r>
            <a:r>
              <a:rPr lang="ko-KR" altLang="en-US" sz="2500" dirty="0">
                <a:solidFill>
                  <a:schemeClr val="bg1"/>
                </a:solidFill>
              </a:rPr>
              <a:t>쫓아 내면 스스로 분쟁하는 것이니 그리하고야 어떻게 그의 나라가 </a:t>
            </a:r>
            <a:r>
              <a:rPr lang="ko-KR" altLang="en-US" sz="2500" dirty="0" smtClean="0">
                <a:solidFill>
                  <a:schemeClr val="bg1"/>
                </a:solidFill>
              </a:rPr>
              <a:t>서겠느냐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en-US" altLang="ko-KR" sz="2500" dirty="0">
                <a:solidFill>
                  <a:schemeClr val="bg1"/>
                </a:solidFill>
              </a:rPr>
              <a:t>……… </a:t>
            </a:r>
            <a:r>
              <a:rPr lang="en-US" altLang="ko-KR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28 </a:t>
            </a:r>
            <a:r>
              <a:rPr lang="ko-KR" altLang="en-US" sz="2500" dirty="0" smtClean="0">
                <a:solidFill>
                  <a:schemeClr val="bg1"/>
                </a:solidFill>
              </a:rPr>
              <a:t>그러나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내가 하나님의 성령을 힘입어 귀신을 쫓아내는 것이면 </a:t>
            </a:r>
            <a:r>
              <a:rPr lang="ko-KR" altLang="en-US" sz="2500" dirty="0" smtClean="0">
                <a:solidFill>
                  <a:schemeClr val="bg1"/>
                </a:solidFill>
              </a:rPr>
              <a:t>하나님의 나라가 이미 너희에게 임하였느니라</a:t>
            </a:r>
            <a:r>
              <a:rPr lang="en-US" altLang="ko-KR" sz="2500" dirty="0">
                <a:solidFill>
                  <a:schemeClr val="bg1"/>
                </a:solidFill>
              </a:rPr>
              <a:t>. ……… </a:t>
            </a:r>
            <a:r>
              <a:rPr lang="en-US" altLang="ko-KR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31 </a:t>
            </a:r>
            <a:r>
              <a:rPr lang="en-US" altLang="ko-KR" sz="2500" dirty="0">
                <a:solidFill>
                  <a:schemeClr val="bg1"/>
                </a:solidFill>
              </a:rPr>
              <a:t>………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사람에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대한 모든 죄와 모독은 사하심을 얻되 성령을 모독하는 것은 사하심을 얻지 못하겠고</a:t>
            </a:r>
            <a:r>
              <a:rPr lang="en-US" altLang="ko-KR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 smtClean="0">
                <a:solidFill>
                  <a:schemeClr val="bg1"/>
                </a:solidFill>
              </a:rPr>
              <a:t>32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또 누구든지 말로 인자를 거역하면 사하심을 얻되 누구든지 말로 성령을 거역하면 이 세상과 오는 세상에서도 사하심을 얻지 못하리라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……………………………………………………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*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바알세불 </a:t>
            </a:r>
            <a:r>
              <a:rPr lang="el-GR" sz="2400" b="1" dirty="0" smtClean="0">
                <a:solidFill>
                  <a:schemeClr val="bg1"/>
                </a:solidFill>
              </a:rPr>
              <a:t>Βεελζεβοὺλ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</a:rPr>
              <a:t>Beelzebul</a:t>
            </a:r>
            <a:r>
              <a:rPr lang="en-US" sz="2400" dirty="0">
                <a:solidFill>
                  <a:schemeClr val="bg1"/>
                </a:solidFill>
              </a:rPr>
              <a:t>), from Hebrew </a:t>
            </a:r>
            <a:r>
              <a:rPr lang="he-IL" sz="2400" dirty="0">
                <a:solidFill>
                  <a:schemeClr val="bg1"/>
                </a:solidFill>
              </a:rPr>
              <a:t>‎בַּעַל־זְבוּל 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b="1" i="1" dirty="0">
                <a:solidFill>
                  <a:schemeClr val="bg1"/>
                </a:solidFill>
              </a:rPr>
              <a:t>Baal </a:t>
            </a:r>
            <a:r>
              <a:rPr lang="en-US" sz="2400" b="1" i="1" dirty="0" err="1">
                <a:solidFill>
                  <a:schemeClr val="bg1"/>
                </a:solidFill>
              </a:rPr>
              <a:t>Zevul</a:t>
            </a:r>
            <a:r>
              <a:rPr lang="en-US" sz="2400" dirty="0">
                <a:solidFill>
                  <a:schemeClr val="bg1"/>
                </a:solidFill>
              </a:rPr>
              <a:t>), 7 times in the Greek NT (</a:t>
            </a:r>
            <a:r>
              <a:rPr lang="en-US" sz="2400" b="1" dirty="0">
                <a:solidFill>
                  <a:schemeClr val="bg1"/>
                </a:solidFill>
              </a:rPr>
              <a:t>Matthew 10:25; 12:24, 27; </a:t>
            </a:r>
            <a:r>
              <a:rPr lang="en-US" sz="2400" b="1">
                <a:solidFill>
                  <a:schemeClr val="bg1"/>
                </a:solidFill>
              </a:rPr>
              <a:t>Mark </a:t>
            </a:r>
            <a:r>
              <a:rPr lang="en-US" sz="2400" b="1" smtClean="0">
                <a:solidFill>
                  <a:schemeClr val="bg1"/>
                </a:solidFill>
              </a:rPr>
              <a:t>3:32</a:t>
            </a:r>
            <a:r>
              <a:rPr lang="en-US" sz="2400" b="1" dirty="0">
                <a:solidFill>
                  <a:schemeClr val="bg1"/>
                </a:solidFill>
              </a:rPr>
              <a:t>; Luke 11:15, 18, 19</a:t>
            </a:r>
            <a:r>
              <a:rPr lang="en-US" sz="2400" dirty="0">
                <a:solidFill>
                  <a:schemeClr val="bg1"/>
                </a:solidFill>
              </a:rPr>
              <a:t>). 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37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2. </a:t>
            </a:r>
            <a:r>
              <a:rPr lang="ko-KR" altLang="en-US" sz="2800" b="1" dirty="0">
                <a:solidFill>
                  <a:srgbClr val="FFFF00"/>
                </a:solidFill>
              </a:rPr>
              <a:t>하나님의 뜻을 고려할 것 없이 사람의 생각으로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기도하라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700" dirty="0">
                <a:solidFill>
                  <a:srgbClr val="FF0000"/>
                </a:solidFill>
              </a:rPr>
              <a:t>마태복음 </a:t>
            </a:r>
            <a:r>
              <a:rPr lang="en-US" sz="2700" dirty="0" smtClean="0">
                <a:solidFill>
                  <a:srgbClr val="FF0000"/>
                </a:solidFill>
              </a:rPr>
              <a:t>16:21-23</a:t>
            </a:r>
            <a:r>
              <a:rPr lang="en-US" sz="2700" dirty="0" smtClean="0">
                <a:solidFill>
                  <a:schemeClr val="bg1"/>
                </a:solidFill>
              </a:rPr>
              <a:t>.   21 </a:t>
            </a:r>
            <a:r>
              <a:rPr lang="ko-KR" altLang="en-US" sz="2700" dirty="0">
                <a:solidFill>
                  <a:schemeClr val="bg1"/>
                </a:solidFill>
              </a:rPr>
              <a:t>이 때로부터 예수 그리스도께서 자기가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예루살렘에 </a:t>
            </a:r>
            <a:r>
              <a:rPr lang="ko-KR" altLang="en-US" sz="2700" dirty="0">
                <a:solidFill>
                  <a:schemeClr val="bg1"/>
                </a:solidFill>
              </a:rPr>
              <a:t>올라가 장로들과 대제사장들과 서기관들에게 많은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고난을 </a:t>
            </a:r>
            <a:r>
              <a:rPr lang="ko-KR" altLang="en-US" sz="2700" dirty="0">
                <a:solidFill>
                  <a:schemeClr val="bg1"/>
                </a:solidFill>
              </a:rPr>
              <a:t>받고 죽임을 당하고 제삼일에 살아나야 할 것을 제자들에게 </a:t>
            </a:r>
            <a:r>
              <a:rPr lang="ko-KR" altLang="en-US" sz="2700" dirty="0" smtClean="0">
                <a:solidFill>
                  <a:schemeClr val="bg1"/>
                </a:solidFill>
              </a:rPr>
              <a:t>비로소 </a:t>
            </a:r>
            <a:r>
              <a:rPr lang="ko-KR" altLang="en-US" sz="2700" dirty="0" smtClean="0">
                <a:solidFill>
                  <a:schemeClr val="bg1"/>
                </a:solidFill>
              </a:rPr>
              <a:t>나타내시니</a:t>
            </a:r>
            <a:r>
              <a:rPr lang="en-US" altLang="ko-KR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smtClean="0">
                <a:solidFill>
                  <a:schemeClr val="bg1"/>
                </a:solidFill>
              </a:rPr>
              <a:t>22 </a:t>
            </a:r>
            <a:r>
              <a:rPr lang="ko-KR" altLang="en-US" sz="2700" dirty="0">
                <a:solidFill>
                  <a:schemeClr val="bg1"/>
                </a:solidFill>
              </a:rPr>
              <a:t>베드로가 예수를 붙들고 항변하여 </a:t>
            </a:r>
            <a:r>
              <a:rPr lang="ko-KR" altLang="en-US" sz="2700" dirty="0" smtClean="0">
                <a:solidFill>
                  <a:schemeClr val="bg1"/>
                </a:solidFill>
              </a:rPr>
              <a:t>이르되</a:t>
            </a:r>
            <a:r>
              <a:rPr lang="en-US" altLang="ko-KR" sz="2700" dirty="0" smtClean="0">
                <a:solidFill>
                  <a:schemeClr val="bg1"/>
                </a:solidFill>
              </a:rPr>
              <a:t>,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주여 그리 </a:t>
            </a:r>
            <a:r>
              <a:rPr lang="ko-KR" altLang="en-US" sz="2700" dirty="0" smtClean="0">
                <a:solidFill>
                  <a:schemeClr val="bg1"/>
                </a:solidFill>
              </a:rPr>
              <a:t>마옵소서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이 일이 결코 주에게 미치지 </a:t>
            </a:r>
            <a:r>
              <a:rPr lang="ko-KR" altLang="en-US" sz="2700" dirty="0" smtClean="0">
                <a:solidFill>
                  <a:schemeClr val="bg1"/>
                </a:solidFill>
              </a:rPr>
              <a:t>아니하리이다</a:t>
            </a:r>
            <a:r>
              <a:rPr lang="en-US" altLang="ko-KR" sz="2700" dirty="0" smtClean="0">
                <a:solidFill>
                  <a:schemeClr val="bg1"/>
                </a:solidFill>
              </a:rPr>
              <a:t>. </a:t>
            </a:r>
            <a:r>
              <a:rPr lang="en-US" sz="2700" dirty="0" smtClean="0">
                <a:solidFill>
                  <a:schemeClr val="bg1"/>
                </a:solidFill>
              </a:rPr>
              <a:t>23 </a:t>
            </a:r>
            <a:r>
              <a:rPr lang="ko-KR" altLang="en-US" sz="2700" dirty="0">
                <a:solidFill>
                  <a:schemeClr val="bg1"/>
                </a:solidFill>
              </a:rPr>
              <a:t>예수께서 돌이키시며 베드로에게 이르시되 사탄아 내 뒤로 물러 </a:t>
            </a:r>
            <a:r>
              <a:rPr lang="ko-KR" altLang="en-US" sz="2700" dirty="0" smtClean="0">
                <a:solidFill>
                  <a:schemeClr val="bg1"/>
                </a:solidFill>
              </a:rPr>
              <a:t>가라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너는 나를 넘어지게 하는 </a:t>
            </a:r>
            <a:r>
              <a:rPr lang="ko-KR" altLang="en-US" sz="2700" dirty="0" smtClean="0">
                <a:solidFill>
                  <a:schemeClr val="bg1"/>
                </a:solidFill>
              </a:rPr>
              <a:t>자로다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네가 하나님의 일을 생각하지 아니하고 도리어 사람의 일을 생각하는도다 </a:t>
            </a:r>
            <a:r>
              <a:rPr lang="ko-KR" altLang="en-US" sz="2700" dirty="0" smtClean="0">
                <a:solidFill>
                  <a:schemeClr val="bg1"/>
                </a:solidFill>
              </a:rPr>
              <a:t>하시고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endParaRPr lang="en-US" sz="2700" dirty="0">
              <a:solidFill>
                <a:schemeClr val="bg1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……………………………………………………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dirty="0" smtClean="0">
                <a:solidFill>
                  <a:srgbClr val="FF0000"/>
                </a:solidFill>
              </a:rPr>
              <a:t>롬</a:t>
            </a:r>
            <a:r>
              <a:rPr lang="en-US" sz="2400" dirty="0">
                <a:solidFill>
                  <a:srgbClr val="FF0000"/>
                </a:solidFill>
              </a:rPr>
              <a:t>8:5-8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육신을 따르는 자는 육신의 일을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solidFill>
                  <a:srgbClr val="FFFF00"/>
                </a:solidFill>
              </a:rPr>
              <a:t>영을 따르는 자는 영의 일을 생각하나니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육신의 생각은 사망이요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ko-KR" altLang="en-US" sz="2400" dirty="0">
                <a:solidFill>
                  <a:schemeClr val="bg1"/>
                </a:solidFill>
              </a:rPr>
              <a:t> 영의 생각은 생명과 평안이니라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 </a:t>
            </a:r>
            <a:r>
              <a:rPr lang="en-US" altLang="ko-KR" sz="2400" dirty="0">
                <a:solidFill>
                  <a:schemeClr val="bg1"/>
                </a:solidFill>
              </a:rPr>
              <a:t>…….. 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육신에 </a:t>
            </a:r>
            <a:r>
              <a:rPr lang="ko-KR" altLang="en-US" sz="2400" dirty="0">
                <a:solidFill>
                  <a:schemeClr val="bg1"/>
                </a:solidFill>
              </a:rPr>
              <a:t>있는 자들은 </a:t>
            </a:r>
            <a:r>
              <a:rPr lang="ko-KR" altLang="en-US" sz="2400" b="1" dirty="0">
                <a:solidFill>
                  <a:srgbClr val="FFFF00"/>
                </a:solidFill>
              </a:rPr>
              <a:t>하나님을 기쁘시게 할 수 </a:t>
            </a:r>
            <a:r>
              <a:rPr lang="ko-KR" altLang="en-US" sz="2400" dirty="0">
                <a:solidFill>
                  <a:schemeClr val="bg1"/>
                </a:solidFill>
              </a:rPr>
              <a:t>없느니라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en-US" altLang="ko-KR" sz="1600" b="1" dirty="0">
              <a:solidFill>
                <a:schemeClr val="bg1"/>
              </a:solidFill>
            </a:endParaRPr>
          </a:p>
          <a:p>
            <a:endParaRPr lang="en-US" altLang="ko-KR" sz="16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8393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         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3.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큰 </a:t>
            </a:r>
            <a:r>
              <a:rPr lang="ko-KR" altLang="en-US" sz="2800" b="1" dirty="0">
                <a:solidFill>
                  <a:srgbClr val="FFFF00"/>
                </a:solidFill>
              </a:rPr>
              <a:t>믿음을 추구하지 말고 </a:t>
            </a:r>
            <a:r>
              <a:rPr lang="ko-KR" altLang="en-US" sz="2800" b="1" dirty="0">
                <a:solidFill>
                  <a:srgbClr val="FFFF00"/>
                </a:solidFill>
              </a:rPr>
              <a:t>적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은 </a:t>
            </a:r>
            <a:r>
              <a:rPr lang="ko-KR" altLang="en-US" sz="2800" b="1" dirty="0">
                <a:solidFill>
                  <a:srgbClr val="FFFF00"/>
                </a:solidFill>
              </a:rPr>
              <a:t>믿음에 머물라 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rgbClr val="FF0000"/>
                </a:solidFill>
              </a:rPr>
              <a:t>마태</a:t>
            </a:r>
            <a:r>
              <a:rPr lang="en-US" sz="2700" dirty="0" smtClean="0">
                <a:solidFill>
                  <a:srgbClr val="FF0000"/>
                </a:solidFill>
              </a:rPr>
              <a:t>6:30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오늘 있다가 내일 아궁이에 던져지는 들풀도 </a:t>
            </a:r>
            <a:r>
              <a:rPr lang="ko-KR" altLang="en-US" sz="2700" dirty="0" smtClean="0">
                <a:solidFill>
                  <a:schemeClr val="bg1"/>
                </a:solidFill>
              </a:rPr>
              <a:t>하나님이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이렇게 </a:t>
            </a:r>
            <a:r>
              <a:rPr lang="ko-KR" altLang="en-US" sz="2700" dirty="0">
                <a:solidFill>
                  <a:schemeClr val="bg1"/>
                </a:solidFill>
              </a:rPr>
              <a:t>입히시거든 하물며 </a:t>
            </a:r>
            <a:r>
              <a:rPr lang="ko-KR" altLang="en-US" sz="2700" dirty="0" smtClean="0">
                <a:solidFill>
                  <a:schemeClr val="bg1"/>
                </a:solidFill>
              </a:rPr>
              <a:t>너희일까보냐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b="1" dirty="0">
                <a:solidFill>
                  <a:srgbClr val="FFFF00"/>
                </a:solidFill>
              </a:rPr>
              <a:t>믿음이 작은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자들아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/>
              <a:t> </a:t>
            </a:r>
            <a:endParaRPr lang="en-US" altLang="ko-KR" sz="2700" dirty="0" smtClean="0"/>
          </a:p>
          <a:p>
            <a:r>
              <a:rPr lang="ko-KR" altLang="en-US" sz="2700" dirty="0" smtClean="0">
                <a:solidFill>
                  <a:srgbClr val="FF0000"/>
                </a:solidFill>
              </a:rPr>
              <a:t>마태</a:t>
            </a:r>
            <a:r>
              <a:rPr lang="en-US" sz="2700" dirty="0" smtClean="0">
                <a:solidFill>
                  <a:srgbClr val="FF0000"/>
                </a:solidFill>
              </a:rPr>
              <a:t>8:24-26</a:t>
            </a:r>
            <a:r>
              <a:rPr lang="en-US" sz="2700" dirty="0" smtClean="0">
                <a:solidFill>
                  <a:schemeClr val="bg1"/>
                </a:solidFill>
              </a:rPr>
              <a:t>  </a:t>
            </a:r>
            <a:r>
              <a:rPr lang="ko-KR" altLang="en-US" sz="2700" dirty="0" smtClean="0">
                <a:solidFill>
                  <a:schemeClr val="bg1"/>
                </a:solidFill>
              </a:rPr>
              <a:t>바다에 </a:t>
            </a:r>
            <a:r>
              <a:rPr lang="ko-KR" altLang="en-US" sz="2700" dirty="0">
                <a:solidFill>
                  <a:schemeClr val="bg1"/>
                </a:solidFill>
              </a:rPr>
              <a:t>큰 놀이 일어나 물결이 배에 덮이게 되었으되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예수께서는 주무시는지라</a:t>
            </a:r>
            <a:r>
              <a:rPr lang="en-US" altLang="ko-KR" sz="2700" dirty="0" smtClean="0">
                <a:solidFill>
                  <a:schemeClr val="bg1"/>
                </a:solidFill>
              </a:rPr>
              <a:t>.  </a:t>
            </a:r>
            <a:r>
              <a:rPr lang="ko-KR" altLang="en-US" sz="2700" dirty="0" smtClean="0">
                <a:solidFill>
                  <a:schemeClr val="bg1"/>
                </a:solidFill>
              </a:rPr>
              <a:t>그 </a:t>
            </a:r>
            <a:r>
              <a:rPr lang="ko-KR" altLang="en-US" sz="2700" dirty="0">
                <a:solidFill>
                  <a:schemeClr val="bg1"/>
                </a:solidFill>
              </a:rPr>
              <a:t>제자들이 나아와 깨우며 가로되 주여 구원하소서 우리가 </a:t>
            </a:r>
            <a:r>
              <a:rPr lang="ko-KR" altLang="en-US" sz="2700" dirty="0" smtClean="0">
                <a:solidFill>
                  <a:schemeClr val="bg1"/>
                </a:solidFill>
              </a:rPr>
              <a:t>죽겠나이다</a:t>
            </a:r>
            <a:r>
              <a:rPr lang="en-US" altLang="ko-KR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 smtClean="0">
                <a:solidFill>
                  <a:schemeClr val="bg1"/>
                </a:solidFill>
              </a:rPr>
              <a:t>예수께서 </a:t>
            </a:r>
            <a:r>
              <a:rPr lang="ko-KR" altLang="en-US" sz="2700" dirty="0">
                <a:solidFill>
                  <a:schemeClr val="bg1"/>
                </a:solidFill>
              </a:rPr>
              <a:t>이르시되 </a:t>
            </a:r>
            <a:r>
              <a:rPr lang="ko-KR" altLang="en-US" sz="2700" b="1" dirty="0">
                <a:solidFill>
                  <a:srgbClr val="FFFF00"/>
                </a:solidFill>
              </a:rPr>
              <a:t>어찌하여 무서워하느냐 믿음이 적은 자들아</a:t>
            </a:r>
            <a:r>
              <a:rPr lang="ko-KR" altLang="en-US" sz="2700" dirty="0">
                <a:solidFill>
                  <a:schemeClr val="bg1"/>
                </a:solidFill>
              </a:rPr>
              <a:t> 하시고 곧 일어나사 바람과 바다를 꾸짖으시니 아주 잔잔하게 </a:t>
            </a:r>
            <a:r>
              <a:rPr lang="ko-KR" altLang="en-US" sz="2700" dirty="0" smtClean="0">
                <a:solidFill>
                  <a:schemeClr val="bg1"/>
                </a:solidFill>
              </a:rPr>
              <a:t>되거늘</a:t>
            </a:r>
            <a:r>
              <a:rPr lang="en-US" altLang="ko-KR" sz="27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b="1" dirty="0">
                <a:solidFill>
                  <a:srgbClr val="FF0000"/>
                </a:solidFill>
              </a:rPr>
              <a:t>……………………………………………………</a:t>
            </a:r>
          </a:p>
          <a:p>
            <a:r>
              <a:rPr lang="en-US" sz="2500" dirty="0">
                <a:solidFill>
                  <a:schemeClr val="bg1"/>
                </a:solidFill>
              </a:rPr>
              <a:t>	</a:t>
            </a:r>
            <a:r>
              <a:rPr lang="en-US" sz="2500" dirty="0" smtClean="0">
                <a:solidFill>
                  <a:schemeClr val="bg1"/>
                </a:solidFill>
              </a:rPr>
              <a:t>*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믿음이 적은</a:t>
            </a:r>
            <a:r>
              <a:rPr lang="en-US" sz="2500" dirty="0" smtClean="0">
                <a:solidFill>
                  <a:schemeClr val="bg1"/>
                </a:solidFill>
              </a:rPr>
              <a:t>: The </a:t>
            </a:r>
            <a:r>
              <a:rPr lang="en-US" sz="2500" dirty="0">
                <a:solidFill>
                  <a:schemeClr val="bg1"/>
                </a:solidFill>
              </a:rPr>
              <a:t>Greek </a:t>
            </a:r>
            <a:r>
              <a:rPr lang="el-GR" sz="2500" b="1" dirty="0">
                <a:solidFill>
                  <a:srgbClr val="FFFF00"/>
                </a:solidFill>
              </a:rPr>
              <a:t>ὀλιγόπιστος </a:t>
            </a:r>
            <a:r>
              <a:rPr lang="en-US" sz="2500" dirty="0">
                <a:solidFill>
                  <a:schemeClr val="bg1"/>
                </a:solidFill>
              </a:rPr>
              <a:t>(</a:t>
            </a:r>
            <a:r>
              <a:rPr lang="en-US" sz="2500" i="1" dirty="0" err="1">
                <a:solidFill>
                  <a:schemeClr val="bg1"/>
                </a:solidFill>
              </a:rPr>
              <a:t>oligopistos</a:t>
            </a:r>
            <a:r>
              <a:rPr lang="en-US" sz="2500" dirty="0">
                <a:solidFill>
                  <a:schemeClr val="bg1"/>
                </a:solidFill>
              </a:rPr>
              <a:t>) occurs 5 times (Matthew 6:30; 8:26; 14:31; 16:8; Luke 12:28) and its cognate noun </a:t>
            </a:r>
            <a:r>
              <a:rPr lang="el-GR" sz="2500" b="1" dirty="0">
                <a:solidFill>
                  <a:srgbClr val="FFFF00"/>
                </a:solidFill>
              </a:rPr>
              <a:t>ὀλιγοπιστία</a:t>
            </a:r>
            <a:r>
              <a:rPr lang="en-US" sz="2500" b="1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(</a:t>
            </a:r>
            <a:r>
              <a:rPr lang="en-US" sz="2500" i="1" dirty="0" err="1">
                <a:solidFill>
                  <a:schemeClr val="bg1"/>
                </a:solidFill>
              </a:rPr>
              <a:t>oligopistia</a:t>
            </a:r>
            <a:r>
              <a:rPr lang="en-US" sz="2500" dirty="0">
                <a:solidFill>
                  <a:schemeClr val="bg1"/>
                </a:solidFill>
              </a:rPr>
              <a:t>) once (Matthew 17:20) in the Greek New Testament . </a:t>
            </a:r>
          </a:p>
          <a:p>
            <a:r>
              <a:rPr lang="en-US" altLang="ko-KR" sz="2500" b="1" dirty="0" smtClean="0">
                <a:solidFill>
                  <a:srgbClr val="FFFF00"/>
                </a:solidFill>
              </a:rPr>
              <a:t>	</a:t>
            </a:r>
            <a:r>
              <a:rPr lang="en-US" sz="2500" dirty="0" smtClean="0">
                <a:solidFill>
                  <a:schemeClr val="bg1"/>
                </a:solidFill>
              </a:rPr>
              <a:t>*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믿음이 적은 제자들</a:t>
            </a:r>
            <a:r>
              <a:rPr lang="en-US" altLang="ko-KR" sz="2500" dirty="0" smtClean="0">
                <a:solidFill>
                  <a:schemeClr val="bg1"/>
                </a:solidFill>
              </a:rPr>
              <a:t>:   1)</a:t>
            </a:r>
            <a:r>
              <a:rPr lang="ko-KR" altLang="en-US" sz="2500" dirty="0" smtClean="0">
                <a:solidFill>
                  <a:schemeClr val="bg1"/>
                </a:solidFill>
              </a:rPr>
              <a:t> 의식주 문제 걱정 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ko-KR" altLang="en-US" sz="2500" dirty="0" smtClean="0">
                <a:solidFill>
                  <a:schemeClr val="bg1"/>
                </a:solidFill>
              </a:rPr>
              <a:t>마태 </a:t>
            </a:r>
            <a:r>
              <a:rPr lang="en-US" altLang="ko-KR" sz="2500" dirty="0" smtClean="0">
                <a:solidFill>
                  <a:schemeClr val="bg1"/>
                </a:solidFill>
              </a:rPr>
              <a:t>6:30; </a:t>
            </a:r>
            <a:r>
              <a:rPr lang="ko-KR" altLang="en-US" sz="2500" dirty="0" smtClean="0">
                <a:solidFill>
                  <a:schemeClr val="bg1"/>
                </a:solidFill>
              </a:rPr>
              <a:t>누가 </a:t>
            </a:r>
            <a:r>
              <a:rPr lang="en-US" altLang="ko-KR" sz="2500" dirty="0" smtClean="0">
                <a:solidFill>
                  <a:schemeClr val="bg1"/>
                </a:solidFill>
              </a:rPr>
              <a:t>12:28);    </a:t>
            </a:r>
          </a:p>
          <a:p>
            <a:r>
              <a:rPr lang="en-US" altLang="ko-KR" sz="2500" dirty="0" smtClean="0">
                <a:solidFill>
                  <a:schemeClr val="bg1"/>
                </a:solidFill>
              </a:rPr>
              <a:t>2) </a:t>
            </a:r>
            <a:r>
              <a:rPr lang="ko-KR" altLang="en-US" sz="2500" dirty="0" smtClean="0">
                <a:solidFill>
                  <a:schemeClr val="bg1"/>
                </a:solidFill>
              </a:rPr>
              <a:t>호수의 풍랑 보고 두려워함 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ko-KR" altLang="en-US" sz="2500" dirty="0" smtClean="0">
                <a:solidFill>
                  <a:schemeClr val="bg1"/>
                </a:solidFill>
              </a:rPr>
              <a:t>마태 </a:t>
            </a:r>
            <a:r>
              <a:rPr lang="en-US" altLang="ko-KR" sz="2500" dirty="0" smtClean="0">
                <a:solidFill>
                  <a:schemeClr val="bg1"/>
                </a:solidFill>
              </a:rPr>
              <a:t>8:26; 14:31);        3) </a:t>
            </a:r>
            <a:r>
              <a:rPr lang="ko-KR" altLang="en-US" sz="2500" dirty="0" smtClean="0">
                <a:solidFill>
                  <a:schemeClr val="bg1"/>
                </a:solidFill>
              </a:rPr>
              <a:t>남은 빵 챙겨오는 것 잊어버리고 걱정 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ko-KR" altLang="en-US" sz="2500" dirty="0" smtClean="0">
                <a:solidFill>
                  <a:schemeClr val="bg1"/>
                </a:solidFill>
              </a:rPr>
              <a:t>마태 </a:t>
            </a:r>
            <a:r>
              <a:rPr lang="en-US" altLang="ko-KR" sz="2500" dirty="0" smtClean="0">
                <a:solidFill>
                  <a:schemeClr val="bg1"/>
                </a:solidFill>
              </a:rPr>
              <a:t>16:8);     4) </a:t>
            </a:r>
            <a:r>
              <a:rPr lang="ko-KR" altLang="en-US" sz="2500" dirty="0" smtClean="0">
                <a:solidFill>
                  <a:schemeClr val="bg1"/>
                </a:solidFill>
              </a:rPr>
              <a:t>귀신 쫓아내지 못한 일 </a:t>
            </a:r>
            <a:r>
              <a:rPr lang="en-US" altLang="ko-KR" sz="2500" dirty="0" smtClean="0">
                <a:solidFill>
                  <a:schemeClr val="bg1"/>
                </a:solidFill>
              </a:rPr>
              <a:t>(</a:t>
            </a:r>
            <a:r>
              <a:rPr lang="ko-KR" altLang="en-US" sz="2500" dirty="0" smtClean="0">
                <a:solidFill>
                  <a:schemeClr val="bg1"/>
                </a:solidFill>
              </a:rPr>
              <a:t>마태 </a:t>
            </a:r>
            <a:r>
              <a:rPr lang="en-US" altLang="ko-KR" sz="2500" dirty="0" smtClean="0">
                <a:solidFill>
                  <a:schemeClr val="bg1"/>
                </a:solidFill>
              </a:rPr>
              <a:t>17:20) </a:t>
            </a: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4.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종교를 </a:t>
            </a:r>
            <a:r>
              <a:rPr lang="ko-KR" altLang="en-US" sz="2800" b="1" dirty="0">
                <a:solidFill>
                  <a:srgbClr val="FFFF00"/>
                </a:solidFill>
              </a:rPr>
              <a:t>하나님과의 소통이 아닌 영리 목적으로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이용하라</a:t>
            </a:r>
            <a:endParaRPr lang="en-US" altLang="ko-KR" sz="2800" b="1" dirty="0">
              <a:solidFill>
                <a:srgbClr val="FFFF00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성전서 </a:t>
            </a:r>
            <a:r>
              <a:rPr lang="ko-KR" altLang="en-US" sz="2400" b="1" dirty="0">
                <a:solidFill>
                  <a:schemeClr val="bg1"/>
                </a:solidFill>
              </a:rPr>
              <a:t>장사 </a:t>
            </a:r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요한 </a:t>
            </a:r>
            <a:r>
              <a:rPr lang="en-US" altLang="ko-KR" sz="2400" b="1" dirty="0">
                <a:solidFill>
                  <a:schemeClr val="bg1"/>
                </a:solidFill>
              </a:rPr>
              <a:t>2:13-22; </a:t>
            </a:r>
            <a:r>
              <a:rPr lang="ko-KR" altLang="en-US" sz="2400" b="1" dirty="0">
                <a:solidFill>
                  <a:schemeClr val="bg1"/>
                </a:solidFill>
              </a:rPr>
              <a:t>마태 </a:t>
            </a:r>
            <a:r>
              <a:rPr lang="en-US" altLang="ko-KR" sz="2400" b="1" dirty="0">
                <a:solidFill>
                  <a:schemeClr val="bg1"/>
                </a:solidFill>
              </a:rPr>
              <a:t>21:12-17; </a:t>
            </a:r>
            <a:r>
              <a:rPr lang="ko-KR" altLang="en-US" sz="2400" b="1" dirty="0">
                <a:solidFill>
                  <a:schemeClr val="bg1"/>
                </a:solidFill>
              </a:rPr>
              <a:t>마가 </a:t>
            </a:r>
            <a:r>
              <a:rPr lang="en-US" altLang="ko-KR" sz="2400" b="1" dirty="0">
                <a:solidFill>
                  <a:schemeClr val="bg1"/>
                </a:solidFill>
              </a:rPr>
              <a:t>11:15-19; </a:t>
            </a:r>
            <a:r>
              <a:rPr lang="ko-KR" altLang="en-US" sz="2400" b="1" dirty="0">
                <a:solidFill>
                  <a:schemeClr val="bg1"/>
                </a:solidFill>
              </a:rPr>
              <a:t>누가 </a:t>
            </a:r>
            <a:r>
              <a:rPr lang="en-US" altLang="ko-KR" sz="2400" b="1" dirty="0">
                <a:solidFill>
                  <a:schemeClr val="bg1"/>
                </a:solidFill>
              </a:rPr>
              <a:t>19:45-48)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요한 </a:t>
            </a:r>
            <a:r>
              <a:rPr lang="en-US" sz="2600" b="1" dirty="0" smtClean="0">
                <a:solidFill>
                  <a:srgbClr val="FF0000"/>
                </a:solidFill>
              </a:rPr>
              <a:t>2:14-16</a:t>
            </a:r>
            <a:r>
              <a:rPr lang="en-US" sz="2600" dirty="0" smtClean="0">
                <a:solidFill>
                  <a:schemeClr val="bg1"/>
                </a:solidFill>
              </a:rPr>
              <a:t>.  </a:t>
            </a:r>
            <a:r>
              <a:rPr lang="ko-KR" altLang="en-US" sz="2600" dirty="0">
                <a:solidFill>
                  <a:schemeClr val="bg1"/>
                </a:solidFill>
              </a:rPr>
              <a:t>성전 안에서 소와 양과 비둘기 파는 사람들과 돈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바꾸는 사람들이 </a:t>
            </a:r>
            <a:r>
              <a:rPr lang="ko-KR" altLang="en-US" sz="2600" dirty="0">
                <a:solidFill>
                  <a:schemeClr val="bg1"/>
                </a:solidFill>
              </a:rPr>
              <a:t>앉아 있는 것을 </a:t>
            </a:r>
            <a:r>
              <a:rPr lang="ko-KR" altLang="en-US" sz="2600" dirty="0" smtClean="0">
                <a:solidFill>
                  <a:schemeClr val="bg1"/>
                </a:solidFill>
              </a:rPr>
              <a:t>보시고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ko-KR" altLang="en-US" sz="2600" dirty="0" smtClean="0">
                <a:solidFill>
                  <a:schemeClr val="bg1"/>
                </a:solidFill>
              </a:rPr>
              <a:t>노끈으로 </a:t>
            </a:r>
            <a:r>
              <a:rPr lang="ko-KR" altLang="en-US" sz="2600" dirty="0">
                <a:solidFill>
                  <a:schemeClr val="bg1"/>
                </a:solidFill>
              </a:rPr>
              <a:t>채찍을 만드사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양이나 </a:t>
            </a:r>
            <a:r>
              <a:rPr lang="ko-KR" altLang="en-US" sz="2600" dirty="0">
                <a:solidFill>
                  <a:schemeClr val="bg1"/>
                </a:solidFill>
              </a:rPr>
              <a:t>소를 다 성전에서 내쫓으시고 돈 바꾸는 사람들의 돈을 쏟으시며 상을 </a:t>
            </a:r>
            <a:r>
              <a:rPr lang="ko-KR" altLang="en-US" sz="2600" dirty="0" smtClean="0">
                <a:solidFill>
                  <a:schemeClr val="bg1"/>
                </a:solidFill>
              </a:rPr>
              <a:t>엎으시고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ko-KR" altLang="en-US" sz="2600" dirty="0" smtClean="0">
                <a:solidFill>
                  <a:schemeClr val="bg1"/>
                </a:solidFill>
              </a:rPr>
              <a:t>비둘기 </a:t>
            </a:r>
            <a:r>
              <a:rPr lang="ko-KR" altLang="en-US" sz="2600" dirty="0">
                <a:solidFill>
                  <a:schemeClr val="bg1"/>
                </a:solidFill>
              </a:rPr>
              <a:t>파는 사람들에게 이르시되 이것을 여기서 가져가라 내 아버지의 집으로 장사하는 집을 만들지 말라 </a:t>
            </a:r>
            <a:r>
              <a:rPr lang="ko-KR" altLang="en-US" sz="2600" dirty="0" smtClean="0">
                <a:solidFill>
                  <a:schemeClr val="bg1"/>
                </a:solidFill>
              </a:rPr>
              <a:t>하시니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마태 </a:t>
            </a:r>
            <a:r>
              <a:rPr lang="en-US" sz="2600" b="1" dirty="0" smtClean="0">
                <a:solidFill>
                  <a:srgbClr val="FF0000"/>
                </a:solidFill>
              </a:rPr>
              <a:t>21:12-13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>
                <a:solidFill>
                  <a:schemeClr val="bg1"/>
                </a:solidFill>
              </a:rPr>
              <a:t>예수께서 성전에 들어가사 성전 안에서 매매하는 모든 사람들을 내쫓으시며 돈 바꾸는 사람들의 상과 비둘기 파는 사람들의 의자를 둘러 </a:t>
            </a:r>
            <a:r>
              <a:rPr lang="ko-KR" altLang="en-US" sz="2600" dirty="0" smtClean="0">
                <a:solidFill>
                  <a:schemeClr val="bg1"/>
                </a:solidFill>
              </a:rPr>
              <a:t>엎으시고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ko-KR" altLang="en-US" sz="2600" dirty="0" smtClean="0">
                <a:solidFill>
                  <a:schemeClr val="bg1"/>
                </a:solidFill>
              </a:rPr>
              <a:t>그들에게 </a:t>
            </a:r>
            <a:r>
              <a:rPr lang="ko-KR" altLang="en-US" sz="2600" dirty="0">
                <a:solidFill>
                  <a:schemeClr val="bg1"/>
                </a:solidFill>
              </a:rPr>
              <a:t>이르시되 기록된 바 내 집은 기도하는 집이라 일컬음을 받으리라 하였거늘 너희는 강도의 소굴을 만드는도다 </a:t>
            </a:r>
            <a:r>
              <a:rPr lang="ko-KR" altLang="en-US" sz="2600" dirty="0" smtClean="0">
                <a:solidFill>
                  <a:schemeClr val="bg1"/>
                </a:solidFill>
              </a:rPr>
              <a:t>하시니라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……………………………………………………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        *</a:t>
            </a:r>
            <a:r>
              <a:rPr lang="ko-KR" altLang="en-US" sz="2400" dirty="0" smtClean="0">
                <a:solidFill>
                  <a:srgbClr val="FF0000"/>
                </a:solidFill>
              </a:rPr>
              <a:t>벧전</a:t>
            </a:r>
            <a:r>
              <a:rPr lang="en-US" sz="2400" dirty="0" smtClean="0">
                <a:solidFill>
                  <a:srgbClr val="FF0000"/>
                </a:solidFill>
              </a:rPr>
              <a:t>5:1-2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너희 중 장로들에게 권하노니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……..  </a:t>
            </a:r>
            <a:r>
              <a:rPr lang="ko-KR" altLang="en-US" sz="2400" dirty="0" smtClean="0">
                <a:solidFill>
                  <a:schemeClr val="bg1"/>
                </a:solidFill>
              </a:rPr>
              <a:t>하나님의 </a:t>
            </a:r>
            <a:r>
              <a:rPr lang="ko-KR" altLang="en-US" sz="2400" dirty="0">
                <a:solidFill>
                  <a:schemeClr val="bg1"/>
                </a:solidFill>
              </a:rPr>
              <a:t>양 무리를 치되 억지로 하지 말고 하나님의 뜻을 따라 자원함으로 하며 </a:t>
            </a:r>
            <a:r>
              <a:rPr lang="ko-KR" altLang="en-US" sz="2400" b="1" dirty="0">
                <a:solidFill>
                  <a:srgbClr val="FFFF00"/>
                </a:solidFill>
              </a:rPr>
              <a:t>더러운 이득을 위하여 하지 말고 </a:t>
            </a:r>
            <a:r>
              <a:rPr lang="ko-KR" altLang="en-US" sz="2400" dirty="0">
                <a:solidFill>
                  <a:schemeClr val="bg1"/>
                </a:solidFill>
              </a:rPr>
              <a:t>기꺼이 </a:t>
            </a:r>
            <a:r>
              <a:rPr lang="ko-KR" altLang="en-US" sz="2400" dirty="0" smtClean="0">
                <a:solidFill>
                  <a:schemeClr val="bg1"/>
                </a:solidFill>
              </a:rPr>
              <a:t>하며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5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.  </a:t>
            </a:r>
            <a:r>
              <a:rPr lang="ko-KR" altLang="en-US" sz="2800" b="1" dirty="0">
                <a:solidFill>
                  <a:srgbClr val="FFFF00"/>
                </a:solidFill>
              </a:rPr>
              <a:t>은사를 십분 활용하되</a:t>
            </a:r>
            <a:r>
              <a:rPr lang="en-US" altLang="ko-KR" sz="2800" b="1" dirty="0">
                <a:solidFill>
                  <a:srgbClr val="FFFF00"/>
                </a:solidFill>
              </a:rPr>
              <a:t>,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거룩한 </a:t>
            </a:r>
            <a:r>
              <a:rPr lang="ko-KR" altLang="en-US" sz="2800" b="1" dirty="0">
                <a:solidFill>
                  <a:srgbClr val="FFFF00"/>
                </a:solidFill>
              </a:rPr>
              <a:t>삶</a:t>
            </a:r>
            <a:r>
              <a:rPr lang="en-US" altLang="ko-KR" sz="2800" b="1" dirty="0">
                <a:solidFill>
                  <a:srgbClr val="FFFF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곧 </a:t>
            </a:r>
            <a:r>
              <a:rPr lang="ko-KR" altLang="en-US" sz="2800" b="1" dirty="0">
                <a:solidFill>
                  <a:srgbClr val="FFFF00"/>
                </a:solidFill>
              </a:rPr>
              <a:t>성령의 열매는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무시하라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ko-KR" altLang="en-US" sz="2600" b="1" dirty="0">
                <a:solidFill>
                  <a:srgbClr val="FF0000"/>
                </a:solidFill>
              </a:rPr>
              <a:t>마태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7:22-23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</a:rPr>
              <a:t>나더러 </a:t>
            </a:r>
            <a:r>
              <a:rPr lang="ko-KR" altLang="en-US" sz="2600" dirty="0">
                <a:solidFill>
                  <a:schemeClr val="bg1"/>
                </a:solidFill>
              </a:rPr>
              <a:t>주여 주여 하는 자마다 다 천국에 들어갈 것이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아니요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다만 하늘에 계신 내 아버지의 뜻대로 행하는 자라야 </a:t>
            </a:r>
            <a:r>
              <a:rPr lang="ko-KR" altLang="en-US" sz="2600" dirty="0" smtClean="0">
                <a:solidFill>
                  <a:schemeClr val="bg1"/>
                </a:solidFill>
              </a:rPr>
              <a:t>들어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가리라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 smtClean="0">
                <a:solidFill>
                  <a:schemeClr val="bg1"/>
                </a:solidFill>
              </a:rPr>
              <a:t>그 </a:t>
            </a:r>
            <a:r>
              <a:rPr lang="ko-KR" altLang="en-US" sz="2600" dirty="0">
                <a:solidFill>
                  <a:schemeClr val="bg1"/>
                </a:solidFill>
              </a:rPr>
              <a:t>날에 많은 사람이 나더러 이르되 </a:t>
            </a:r>
            <a:r>
              <a:rPr lang="ko-KR" altLang="en-US" sz="2600" b="1" dirty="0">
                <a:solidFill>
                  <a:srgbClr val="FFFF00"/>
                </a:solidFill>
              </a:rPr>
              <a:t>주여 주여 우리가 주의 </a:t>
            </a:r>
            <a:endParaRPr lang="en-US" altLang="ko-KR" sz="2600" b="1" dirty="0" smtClean="0">
              <a:solidFill>
                <a:srgbClr val="FFFF00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이름으로 </a:t>
            </a:r>
            <a:r>
              <a:rPr lang="ko-KR" altLang="en-US" sz="2600" b="1" dirty="0">
                <a:solidFill>
                  <a:srgbClr val="FFFF00"/>
                </a:solidFill>
              </a:rPr>
              <a:t>선지자 노릇하며 주의 이름으로 귀신을 쫓아 내며 주의 이름으로 많은 권능을 행하지 </a:t>
            </a:r>
            <a:r>
              <a:rPr lang="ko-KR" altLang="en-US" sz="2600" dirty="0">
                <a:solidFill>
                  <a:schemeClr val="bg1"/>
                </a:solidFill>
              </a:rPr>
              <a:t>아니하였나이까 </a:t>
            </a:r>
            <a:r>
              <a:rPr lang="ko-KR" altLang="en-US" sz="2600" dirty="0" smtClean="0">
                <a:solidFill>
                  <a:schemeClr val="bg1"/>
                </a:solidFill>
              </a:rPr>
              <a:t>하리니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ko-KR" altLang="en-US" sz="2600" dirty="0" smtClean="0">
                <a:solidFill>
                  <a:schemeClr val="bg1"/>
                </a:solidFill>
              </a:rPr>
              <a:t>그 </a:t>
            </a:r>
            <a:r>
              <a:rPr lang="ko-KR" altLang="en-US" sz="2600" dirty="0">
                <a:solidFill>
                  <a:schemeClr val="bg1"/>
                </a:solidFill>
              </a:rPr>
              <a:t>때에 내가 저희에게 밝히 말하되 내가 너희를 도무지 알지 못하니 </a:t>
            </a:r>
            <a:r>
              <a:rPr lang="ko-KR" altLang="en-US" sz="2600" b="1" dirty="0">
                <a:solidFill>
                  <a:srgbClr val="FFFF00"/>
                </a:solidFill>
              </a:rPr>
              <a:t>불법을 행하는 자들아 </a:t>
            </a:r>
            <a:r>
              <a:rPr lang="ko-KR" altLang="en-US" sz="2600" dirty="0">
                <a:solidFill>
                  <a:schemeClr val="bg1"/>
                </a:solidFill>
              </a:rPr>
              <a:t>내게서 떠나가라 </a:t>
            </a:r>
            <a:r>
              <a:rPr lang="ko-KR" altLang="en-US" sz="2600" dirty="0" smtClean="0">
                <a:solidFill>
                  <a:schemeClr val="bg1"/>
                </a:solidFill>
              </a:rPr>
              <a:t>하리라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……………………………………………………</a:t>
            </a: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  </a:t>
            </a:r>
            <a:r>
              <a:rPr lang="en-US" altLang="ko-KR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고전</a:t>
            </a:r>
            <a:r>
              <a:rPr lang="en-US" sz="2400" b="1" dirty="0" smtClean="0">
                <a:solidFill>
                  <a:srgbClr val="FF0000"/>
                </a:solidFill>
              </a:rPr>
              <a:t>12:31-13:3</a:t>
            </a:r>
            <a:r>
              <a:rPr lang="en-US" sz="2400" dirty="0" smtClean="0">
                <a:solidFill>
                  <a:schemeClr val="bg1"/>
                </a:solidFill>
              </a:rPr>
              <a:t>.  31 </a:t>
            </a:r>
            <a:r>
              <a:rPr lang="ko-KR" altLang="en-US" sz="2400" dirty="0" smtClean="0">
                <a:solidFill>
                  <a:schemeClr val="bg1"/>
                </a:solidFill>
              </a:rPr>
              <a:t>너희는 </a:t>
            </a:r>
            <a:r>
              <a:rPr lang="ko-KR" altLang="en-US" sz="2400" dirty="0">
                <a:solidFill>
                  <a:srgbClr val="FFFF00"/>
                </a:solidFill>
              </a:rPr>
              <a:t>더욱 큰 은사를 </a:t>
            </a:r>
            <a:r>
              <a:rPr lang="ko-KR" altLang="en-US" sz="2400" dirty="0" smtClean="0">
                <a:solidFill>
                  <a:srgbClr val="FFFF00"/>
                </a:solidFill>
              </a:rPr>
              <a:t>사모하라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내가 또한 </a:t>
            </a:r>
            <a:r>
              <a:rPr lang="ko-KR" altLang="en-US" sz="2400" dirty="0">
                <a:solidFill>
                  <a:srgbClr val="FFFF00"/>
                </a:solidFill>
              </a:rPr>
              <a:t>가장 좋은 길</a:t>
            </a:r>
            <a:r>
              <a:rPr lang="ko-KR" altLang="en-US" sz="2400" dirty="0">
                <a:solidFill>
                  <a:schemeClr val="bg1"/>
                </a:solidFill>
              </a:rPr>
              <a:t>을 너희에게 </a:t>
            </a:r>
            <a:r>
              <a:rPr lang="ko-KR" altLang="en-US" sz="2400" dirty="0" smtClean="0">
                <a:solidFill>
                  <a:schemeClr val="bg1"/>
                </a:solidFill>
              </a:rPr>
              <a:t>보이리라</a:t>
            </a:r>
            <a:r>
              <a:rPr lang="en-US" altLang="ko-KR" sz="2400" dirty="0" smtClean="0">
                <a:solidFill>
                  <a:schemeClr val="bg1"/>
                </a:solidFill>
              </a:rPr>
              <a:t>.  </a:t>
            </a:r>
            <a:r>
              <a:rPr lang="en-US" sz="2400" dirty="0" smtClean="0">
                <a:solidFill>
                  <a:schemeClr val="bg1"/>
                </a:solidFill>
              </a:rPr>
              <a:t>13:1 </a:t>
            </a:r>
            <a:r>
              <a:rPr lang="ko-KR" altLang="en-US" sz="2400" dirty="0">
                <a:solidFill>
                  <a:schemeClr val="bg1"/>
                </a:solidFill>
              </a:rPr>
              <a:t>내가 사람의 방언과 천사의 말을 할지라도 </a:t>
            </a:r>
            <a:r>
              <a:rPr lang="ko-KR" altLang="en-US" sz="2400" b="1" dirty="0">
                <a:solidFill>
                  <a:srgbClr val="FFFF00"/>
                </a:solidFill>
              </a:rPr>
              <a:t>사랑</a:t>
            </a:r>
            <a:r>
              <a:rPr lang="ko-KR" altLang="en-US" sz="2400" dirty="0">
                <a:solidFill>
                  <a:schemeClr val="bg1"/>
                </a:solidFill>
              </a:rPr>
              <a:t>이 없으면 소리나는 구리와 울리는 꽹과리가 </a:t>
            </a:r>
            <a:r>
              <a:rPr lang="ko-KR" altLang="en-US" sz="2400" dirty="0" smtClean="0">
                <a:solidFill>
                  <a:schemeClr val="bg1"/>
                </a:solidFill>
              </a:rPr>
              <a:t>되고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2 </a:t>
            </a:r>
            <a:r>
              <a:rPr lang="ko-KR" altLang="en-US" sz="2400" dirty="0">
                <a:solidFill>
                  <a:schemeClr val="bg1"/>
                </a:solidFill>
              </a:rPr>
              <a:t>내가 예언하는 능력이 있어 모든 비밀과 모든 지식을 알고 또 산을 옮길 만한 모든 믿음이 있을지라도 </a:t>
            </a:r>
            <a:r>
              <a:rPr lang="ko-KR" altLang="en-US" sz="2400" b="1" dirty="0">
                <a:solidFill>
                  <a:srgbClr val="FFFF00"/>
                </a:solidFill>
              </a:rPr>
              <a:t>사랑</a:t>
            </a:r>
            <a:r>
              <a:rPr lang="ko-KR" altLang="en-US" sz="2400" dirty="0" smtClean="0">
                <a:solidFill>
                  <a:schemeClr val="bg1"/>
                </a:solidFill>
              </a:rPr>
              <a:t>이 </a:t>
            </a:r>
            <a:r>
              <a:rPr lang="ko-KR" altLang="en-US" sz="2400" dirty="0">
                <a:solidFill>
                  <a:schemeClr val="bg1"/>
                </a:solidFill>
              </a:rPr>
              <a:t>없으면 내가 아무 것도 </a:t>
            </a:r>
            <a:r>
              <a:rPr lang="ko-KR" altLang="en-US" sz="2400" dirty="0" smtClean="0">
                <a:solidFill>
                  <a:schemeClr val="bg1"/>
                </a:solidFill>
              </a:rPr>
              <a:t>아니요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3 </a:t>
            </a:r>
            <a:r>
              <a:rPr lang="ko-KR" altLang="en-US" sz="2400" dirty="0">
                <a:solidFill>
                  <a:schemeClr val="bg1"/>
                </a:solidFill>
              </a:rPr>
              <a:t>내가 내게 있는 모든 것으로 구제하고 또 내 몸을 불사르게 내어 줄지라도 </a:t>
            </a:r>
            <a:r>
              <a:rPr lang="ko-KR" altLang="en-US" sz="2400" b="1" dirty="0">
                <a:solidFill>
                  <a:srgbClr val="FFFF00"/>
                </a:solidFill>
              </a:rPr>
              <a:t>사랑</a:t>
            </a:r>
            <a:r>
              <a:rPr lang="ko-KR" altLang="en-US" sz="2400" dirty="0" smtClean="0">
                <a:solidFill>
                  <a:schemeClr val="bg1"/>
                </a:solidFill>
              </a:rPr>
              <a:t>이 </a:t>
            </a:r>
            <a:r>
              <a:rPr lang="ko-KR" altLang="en-US" sz="2400" dirty="0">
                <a:solidFill>
                  <a:schemeClr val="bg1"/>
                </a:solidFill>
              </a:rPr>
              <a:t>없으면 내게 아무 유익이 </a:t>
            </a:r>
            <a:r>
              <a:rPr lang="ko-KR" altLang="en-US" sz="2400" dirty="0" smtClean="0">
                <a:solidFill>
                  <a:schemeClr val="bg1"/>
                </a:solidFill>
              </a:rPr>
              <a:t>없느니라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2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1536</Words>
  <Application>Microsoft Office PowerPoint</Application>
  <PresentationFormat>Custom</PresentationFormat>
  <Paragraphs>221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569</cp:revision>
  <dcterms:created xsi:type="dcterms:W3CDTF">2020-03-18T13:47:21Z</dcterms:created>
  <dcterms:modified xsi:type="dcterms:W3CDTF">2021-02-01T18:22:43Z</dcterms:modified>
</cp:coreProperties>
</file>