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345" r:id="rId2"/>
    <p:sldId id="559" r:id="rId3"/>
    <p:sldId id="563" r:id="rId4"/>
    <p:sldId id="564" r:id="rId5"/>
    <p:sldId id="560" r:id="rId6"/>
    <p:sldId id="566" r:id="rId7"/>
    <p:sldId id="567" r:id="rId8"/>
    <p:sldId id="568" r:id="rId9"/>
    <p:sldId id="502" r:id="rId10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84" d="100"/>
          <a:sy n="84" d="100"/>
        </p:scale>
        <p:origin x="-732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9992" y="304800"/>
            <a:ext cx="3200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800" b="1" dirty="0" smtClean="0">
                <a:solidFill>
                  <a:srgbClr val="C00000"/>
                </a:solidFill>
              </a:rPr>
              <a:t>מְקוֹר </a:t>
            </a:r>
            <a:r>
              <a:rPr lang="he-IL" sz="1800" b="1" dirty="0">
                <a:solidFill>
                  <a:srgbClr val="C00000"/>
                </a:solidFill>
              </a:rPr>
              <a:t>מַיִם חַיִּים </a:t>
            </a:r>
            <a:endParaRPr lang="en-US" sz="1800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La Fuente de Agua </a:t>
            </a:r>
            <a:r>
              <a:rPr lang="en-US" sz="1600" b="1" i="1" dirty="0" smtClean="0">
                <a:solidFill>
                  <a:srgbClr val="C00000"/>
                </a:solidFill>
              </a:rPr>
              <a:t>Viva </a:t>
            </a:r>
          </a:p>
          <a:p>
            <a:pPr algn="ctr"/>
            <a:r>
              <a:rPr lang="en-US" sz="1600" b="1" i="1" dirty="0" smtClean="0"/>
              <a:t>La </a:t>
            </a:r>
            <a:r>
              <a:rPr lang="en-US" sz="1600" b="1" i="1" dirty="0"/>
              <a:t>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/>
              <a:t>Fonte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11" y="148471"/>
            <a:ext cx="8679181" cy="324704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schemeClr val="bg1"/>
                </a:solidFill>
                <a:latin typeface="+mj-ea"/>
                <a:ea typeface="+mj-ea"/>
              </a:rPr>
              <a:t>요나여</a:t>
            </a:r>
            <a:r>
              <a:rPr lang="en-US" altLang="ko-KR" sz="5300" b="1" dirty="0">
                <a:solidFill>
                  <a:schemeClr val="bg1"/>
                </a:solidFill>
                <a:latin typeface="+mj-ea"/>
                <a:ea typeface="+mj-ea"/>
              </a:rPr>
              <a:t>,</a:t>
            </a:r>
            <a:r>
              <a:rPr lang="en-US" altLang="ko-KR" sz="53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5300" b="1" dirty="0" smtClean="0">
                <a:solidFill>
                  <a:schemeClr val="bg1"/>
                </a:solidFill>
                <a:latin typeface="+mj-ea"/>
                <a:ea typeface="+mj-ea"/>
              </a:rPr>
              <a:t>무엇이 더 소중한가</a:t>
            </a:r>
            <a:r>
              <a:rPr lang="en-US" altLang="ko-KR" sz="5300" b="1" dirty="0" smtClean="0">
                <a:solidFill>
                  <a:schemeClr val="bg1"/>
                </a:solidFill>
                <a:latin typeface="+mj-ea"/>
                <a:ea typeface="+mj-ea"/>
              </a:rPr>
              <a:t>?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(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요나서 제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4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장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)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Oh Jonah!  What is More Precious?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(Jonah Chapter 4)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2895600"/>
            <a:ext cx="288036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0267" y="3733800"/>
            <a:ext cx="662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yYI©x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; 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yIm:å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ŸrAqåm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. </a:t>
            </a:r>
            <a:r>
              <a:rPr lang="en-US" altLang="en-US" sz="2600" dirty="0" err="1">
                <a:latin typeface="Bwhebb" pitchFamily="2" charset="0"/>
              </a:rPr>
              <a:t>Wbøz</a:t>
            </a:r>
            <a:r>
              <a:rPr lang="en-US" altLang="en-US" sz="2600" dirty="0">
                <a:latin typeface="Bwhebb" pitchFamily="2" charset="0"/>
              </a:rPr>
              <a:t>&gt;[' </a:t>
            </a:r>
            <a:r>
              <a:rPr lang="en-US" altLang="en-US" sz="2600" dirty="0" err="1">
                <a:latin typeface="Bwhebb" pitchFamily="2" charset="0"/>
              </a:rPr>
              <a:t>yti’ao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yMi</a:t>
            </a:r>
            <a:r>
              <a:rPr lang="en-US" altLang="en-US" sz="2600" dirty="0">
                <a:latin typeface="Bwhebb" pitchFamily="2" charset="0"/>
              </a:rPr>
              <a:t>_[; </a:t>
            </a:r>
            <a:r>
              <a:rPr lang="en-US" altLang="en-US" sz="2600" dirty="0" err="1">
                <a:latin typeface="Bwhebb" pitchFamily="2" charset="0"/>
              </a:rPr>
              <a:t>hf'ä</a:t>
            </a:r>
            <a:r>
              <a:rPr lang="en-US" altLang="en-US" sz="2600" dirty="0">
                <a:latin typeface="Bwhebb" pitchFamily="2" charset="0"/>
              </a:rPr>
              <a:t>[' </a:t>
            </a:r>
            <a:r>
              <a:rPr lang="en-US" altLang="en-US" sz="2600" dirty="0" err="1">
                <a:latin typeface="Bwhebb" pitchFamily="2" charset="0"/>
              </a:rPr>
              <a:t>tA</a:t>
            </a:r>
            <a:r>
              <a:rPr lang="en-US" altLang="en-US" sz="2600" dirty="0">
                <a:latin typeface="Bwhebb" pitchFamily="2" charset="0"/>
              </a:rPr>
              <a:t>[</a:t>
            </a:r>
            <a:r>
              <a:rPr lang="en-US" altLang="en-US" sz="2600" dirty="0" err="1">
                <a:latin typeface="Bwhebb" pitchFamily="2" charset="0"/>
              </a:rPr>
              <a:t>ßr</a:t>
            </a:r>
            <a:r>
              <a:rPr lang="en-US" altLang="en-US" sz="2600" dirty="0">
                <a:latin typeface="Bwhebb" pitchFamily="2" charset="0"/>
              </a:rPr>
              <a:t>" ~</a:t>
            </a:r>
            <a:r>
              <a:rPr lang="en-US" altLang="en-US" sz="2600" dirty="0" err="1">
                <a:latin typeface="Bwhebb" pitchFamily="2" charset="0"/>
              </a:rPr>
              <a:t>yIT:ïv</a:t>
            </a:r>
            <a:r>
              <a:rPr lang="en-US" altLang="en-US" sz="2600" dirty="0">
                <a:latin typeface="Bwhebb" pitchFamily="2" charset="0"/>
              </a:rPr>
              <a:t>.-</a:t>
            </a:r>
            <a:r>
              <a:rPr lang="en-US" altLang="en-US" sz="2600" dirty="0" err="1">
                <a:latin typeface="Bwhebb" pitchFamily="2" charset="0"/>
              </a:rPr>
              <a:t>yKi</a:t>
            </a:r>
            <a:r>
              <a:rPr lang="en-US" altLang="en-US" sz="2600" dirty="0">
                <a:latin typeface="Bwhebb" pitchFamily="2" charset="0"/>
              </a:rPr>
              <a:t>(</a:t>
            </a:r>
            <a:r>
              <a:rPr lang="en-US" altLang="en-US" sz="2600" baseline="30000" dirty="0">
                <a:latin typeface="Bwhebb" pitchFamily="2" charset="0"/>
              </a:rPr>
              <a:t>  </a:t>
            </a:r>
            <a:r>
              <a:rPr lang="en-US" altLang="en-US" sz="2600" dirty="0">
                <a:latin typeface="Bwhebb" pitchFamily="2" charset="0"/>
              </a:rPr>
              <a:t>  `~</a:t>
            </a:r>
            <a:r>
              <a:rPr lang="en-US" altLang="en-US" sz="2600" dirty="0" err="1">
                <a:latin typeface="Bwhebb" pitchFamily="2" charset="0"/>
              </a:rPr>
              <a:t>yIM</a:t>
            </a:r>
            <a:r>
              <a:rPr lang="en-US" altLang="en-US" sz="2600" dirty="0">
                <a:latin typeface="Bwhebb" pitchFamily="2" charset="0"/>
              </a:rPr>
              <a:t>")h; </a:t>
            </a:r>
            <a:r>
              <a:rPr lang="en-US" altLang="en-US" sz="2600" dirty="0" err="1">
                <a:latin typeface="Bwhebb" pitchFamily="2" charset="0"/>
              </a:rPr>
              <a:t>WlkiÞy</a:t>
            </a:r>
            <a:r>
              <a:rPr lang="en-US" altLang="en-US" sz="2600" dirty="0">
                <a:latin typeface="Bwhebb" pitchFamily="2" charset="0"/>
              </a:rPr>
              <a:t>"-al{ </a:t>
            </a:r>
            <a:r>
              <a:rPr lang="en-US" altLang="en-US" sz="2600" dirty="0" err="1">
                <a:latin typeface="Bwhebb" pitchFamily="2" charset="0"/>
              </a:rPr>
              <a:t>rv</a:t>
            </a:r>
            <a:r>
              <a:rPr lang="en-US" altLang="en-US" sz="2600" dirty="0">
                <a:latin typeface="Bwhebb" pitchFamily="2" charset="0"/>
              </a:rPr>
              <a:t>&lt;</a:t>
            </a:r>
            <a:r>
              <a:rPr lang="en-US" altLang="en-US" sz="2600" dirty="0" err="1">
                <a:latin typeface="Bwhebb" pitchFamily="2" charset="0"/>
              </a:rPr>
              <a:t>ïa</a:t>
            </a:r>
            <a:r>
              <a:rPr lang="en-US" altLang="en-US" sz="2600" dirty="0">
                <a:latin typeface="Bwhebb" pitchFamily="2" charset="0"/>
              </a:rPr>
              <a:t>] ~</a:t>
            </a:r>
            <a:r>
              <a:rPr lang="en-US" altLang="en-US" sz="2600" dirty="0" err="1">
                <a:latin typeface="Bwhebb" pitchFamily="2" charset="0"/>
              </a:rPr>
              <a:t>yrIêB'v.nI</a:t>
            </a:r>
            <a:r>
              <a:rPr lang="en-US" altLang="en-US" sz="2600" dirty="0">
                <a:latin typeface="Bwhebb" pitchFamily="2" charset="0"/>
              </a:rPr>
              <a:t> ‘</a:t>
            </a:r>
            <a:r>
              <a:rPr lang="en-US" altLang="en-US" sz="2600" dirty="0" err="1">
                <a:latin typeface="Bwhebb" pitchFamily="2" charset="0"/>
              </a:rPr>
              <a:t>troaBo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tArêaBo</a:t>
            </a:r>
            <a:r>
              <a:rPr lang="en-US" altLang="en-US" sz="2600" dirty="0">
                <a:latin typeface="Bwhebb" pitchFamily="2" charset="0"/>
              </a:rPr>
              <a:t> ‘~</a:t>
            </a:r>
            <a:r>
              <a:rPr lang="en-US" altLang="en-US" sz="2600" dirty="0" err="1">
                <a:latin typeface="Bwhebb" pitchFamily="2" charset="0"/>
              </a:rPr>
              <a:t>h,l</a:t>
            </a:r>
            <a:r>
              <a:rPr lang="en-US" altLang="en-US" sz="2600" dirty="0">
                <a:latin typeface="Bwhebb" pitchFamily="2" charset="0"/>
              </a:rPr>
              <a:t>' </a:t>
            </a:r>
            <a:r>
              <a:rPr lang="en-US" altLang="en-US" sz="2600" dirty="0" err="1">
                <a:latin typeface="Bwhebb" pitchFamily="2" charset="0"/>
              </a:rPr>
              <a:t>bcoÜx.l</a:t>
            </a:r>
            <a:r>
              <a:rPr lang="en-US" altLang="en-US" sz="2600" dirty="0">
                <a:latin typeface="Bwhebb" pitchFamily="2" charset="0"/>
              </a:rPr>
              <a:t>;</a:t>
            </a:r>
          </a:p>
          <a:p>
            <a:r>
              <a:rPr lang="en-US" altLang="en-US" sz="2000" b="1" dirty="0">
                <a:solidFill>
                  <a:srgbClr val="7030A0"/>
                </a:solidFill>
              </a:rPr>
              <a:t>Jeremiah 2:13</a:t>
            </a:r>
            <a:r>
              <a:rPr lang="en-US" altLang="en-US" sz="2000" dirty="0">
                <a:solidFill>
                  <a:srgbClr val="7030A0"/>
                </a:solidFill>
              </a:rPr>
              <a:t> </a:t>
            </a:r>
            <a:r>
              <a:rPr lang="en-US" altLang="en-US" sz="2000" dirty="0"/>
              <a:t>My people have committed two sins: They have forsaken me, </a:t>
            </a:r>
            <a:r>
              <a:rPr lang="en-US" altLang="en-US" sz="2000" b="1" dirty="0">
                <a:solidFill>
                  <a:srgbClr val="FF0000"/>
                </a:solidFill>
              </a:rPr>
              <a:t>the spring of living water</a:t>
            </a:r>
            <a:r>
              <a:rPr lang="en-US" altLang="en-US" sz="2000" dirty="0"/>
              <a:t>, and have dug their own cisterns, broken cisterns that cannot hold water.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725641" y="5549682"/>
            <a:ext cx="4059243" cy="76944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김경래</a:t>
            </a:r>
            <a:r>
              <a:rPr lang="en-US" b="1" dirty="0">
                <a:solidFill>
                  <a:schemeClr val="bg1"/>
                </a:solidFill>
              </a:rPr>
              <a:t>, Ph.D. </a:t>
            </a:r>
            <a:r>
              <a:rPr lang="en-US" b="1" dirty="0" smtClean="0">
                <a:solidFill>
                  <a:schemeClr val="bg1"/>
                </a:solidFill>
              </a:rPr>
              <a:t>1995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(Hebrew University of Jerusalem)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5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77108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000" b="1" baseline="30000" dirty="0" smtClean="0">
              <a:latin typeface="+mn-ea"/>
            </a:endParaRPr>
          </a:p>
          <a:p>
            <a:endParaRPr lang="en-US" sz="2000" b="1" baseline="30000" dirty="0" smtClean="0">
              <a:latin typeface="+mn-ea"/>
            </a:endParaRPr>
          </a:p>
          <a:p>
            <a:endParaRPr lang="en-US" sz="2000" b="1" baseline="30000" dirty="0" smtClean="0"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   싫어하고 성내는 요나</a:t>
            </a:r>
            <a:r>
              <a:rPr lang="en-US" altLang="ko-KR" sz="3200" b="1" dirty="0" smtClean="0">
                <a:solidFill>
                  <a:srgbClr val="FFFF00"/>
                </a:solidFill>
                <a:latin typeface="+mn-ea"/>
              </a:rPr>
              <a:t>, </a:t>
            </a:r>
            <a:r>
              <a:rPr lang="ko-KR" altLang="en-US" sz="3200" b="1" dirty="0">
                <a:solidFill>
                  <a:srgbClr val="FFFF00"/>
                </a:solidFill>
                <a:latin typeface="+mn-ea"/>
              </a:rPr>
              <a:t>도대체 무엇이 문제인가</a:t>
            </a:r>
            <a:r>
              <a:rPr lang="en-US" altLang="ko-KR" sz="3200" b="1" dirty="0">
                <a:solidFill>
                  <a:srgbClr val="FFFF00"/>
                </a:solidFill>
                <a:latin typeface="+mn-ea"/>
              </a:rPr>
              <a:t>?</a:t>
            </a:r>
            <a:endParaRPr lang="en-US" altLang="ko-KR" sz="1100" b="1" dirty="0">
              <a:solidFill>
                <a:srgbClr val="FFFF00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2600" b="1" dirty="0">
                <a:solidFill>
                  <a:srgbClr val="FF0000"/>
                </a:solidFill>
              </a:rPr>
              <a:t> 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      욘</a:t>
            </a:r>
            <a:r>
              <a:rPr lang="en-US" altLang="ko-KR" sz="2600" b="1" dirty="0" smtClean="0">
                <a:solidFill>
                  <a:srgbClr val="FF0000"/>
                </a:solidFill>
              </a:rPr>
              <a:t>4</a:t>
            </a:r>
            <a:r>
              <a:rPr lang="en-US" sz="2600" b="1" dirty="0" smtClean="0">
                <a:solidFill>
                  <a:srgbClr val="FF0000"/>
                </a:solidFill>
              </a:rPr>
              <a:t>:1-2.</a:t>
            </a:r>
            <a:r>
              <a:rPr lang="x-none" sz="2600" b="1" smtClean="0">
                <a:solidFill>
                  <a:schemeClr val="bg1"/>
                </a:solidFill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</a:rPr>
              <a:t>1 </a:t>
            </a:r>
            <a:r>
              <a:rPr lang="x-none" sz="2600" b="1" smtClean="0">
                <a:solidFill>
                  <a:schemeClr val="bg1"/>
                </a:solidFill>
              </a:rPr>
              <a:t>요나가 </a:t>
            </a:r>
            <a:r>
              <a:rPr lang="x-none" sz="2600" b="1">
                <a:solidFill>
                  <a:schemeClr val="bg1"/>
                </a:solidFill>
              </a:rPr>
              <a:t>매우 싫어하고 </a:t>
            </a:r>
            <a:r>
              <a:rPr lang="x-none" sz="2600" b="1" smtClean="0">
                <a:solidFill>
                  <a:schemeClr val="bg1"/>
                </a:solidFill>
              </a:rPr>
              <a:t>성내며</a:t>
            </a:r>
            <a:r>
              <a:rPr lang="en-US" sz="2600" b="1" dirty="0">
                <a:solidFill>
                  <a:schemeClr val="bg1"/>
                </a:solidFill>
              </a:rPr>
              <a:t>,</a:t>
            </a:r>
            <a:r>
              <a:rPr lang="x-none" sz="2600" b="1" smtClean="0">
                <a:solidFill>
                  <a:schemeClr val="bg1"/>
                </a:solidFill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x-none" sz="2600" b="1" smtClean="0">
                <a:solidFill>
                  <a:schemeClr val="bg1"/>
                </a:solidFill>
              </a:rPr>
              <a:t>2 </a:t>
            </a:r>
            <a:r>
              <a:rPr lang="x-none" sz="2600" b="1">
                <a:solidFill>
                  <a:schemeClr val="bg1"/>
                </a:solidFill>
              </a:rPr>
              <a:t>여호와께 기도하여 </a:t>
            </a:r>
            <a:endParaRPr lang="en-US" sz="2600" b="1" dirty="0" smtClean="0">
              <a:solidFill>
                <a:schemeClr val="bg1"/>
              </a:solidFill>
            </a:endParaRPr>
          </a:p>
          <a:p>
            <a:r>
              <a:rPr lang="x-none" sz="2600" b="1" smtClean="0">
                <a:solidFill>
                  <a:schemeClr val="bg1"/>
                </a:solidFill>
              </a:rPr>
              <a:t>이르되 여호와여 </a:t>
            </a:r>
            <a:r>
              <a:rPr lang="x-none" sz="2600" b="1">
                <a:solidFill>
                  <a:schemeClr val="bg1"/>
                </a:solidFill>
              </a:rPr>
              <a:t>내가 고국에 있을 때에 이러하겠다고 말씀하지 </a:t>
            </a:r>
            <a:endParaRPr lang="en-US" sz="2600" b="1" dirty="0" smtClean="0">
              <a:solidFill>
                <a:schemeClr val="bg1"/>
              </a:solidFill>
            </a:endParaRPr>
          </a:p>
          <a:p>
            <a:r>
              <a:rPr lang="x-none" sz="2600" b="1" smtClean="0">
                <a:solidFill>
                  <a:schemeClr val="bg1"/>
                </a:solidFill>
              </a:rPr>
              <a:t>아니하였나이까</a:t>
            </a:r>
            <a:r>
              <a:rPr lang="en-US" sz="2600" b="1" dirty="0" smtClean="0">
                <a:solidFill>
                  <a:schemeClr val="bg1"/>
                </a:solidFill>
              </a:rPr>
              <a:t>.</a:t>
            </a:r>
            <a:r>
              <a:rPr lang="x-none" sz="2600" b="1" smtClean="0">
                <a:solidFill>
                  <a:schemeClr val="bg1"/>
                </a:solidFill>
              </a:rPr>
              <a:t> </a:t>
            </a:r>
            <a:r>
              <a:rPr lang="x-none" sz="2600" b="1">
                <a:solidFill>
                  <a:schemeClr val="bg1"/>
                </a:solidFill>
              </a:rPr>
              <a:t>그러므로 내가 빨리 다시스로 도망하였사오니 주께서는 은혜로우시며 자비로우시며 노하기를 더디하시며 인애가 크시사 뜻을 돌이켜 재앙을 내리지 아니하시는 하나님이신 줄을 내가 </a:t>
            </a:r>
            <a:r>
              <a:rPr lang="x-none" sz="2600" b="1" smtClean="0">
                <a:solidFill>
                  <a:schemeClr val="bg1"/>
                </a:solidFill>
              </a:rPr>
              <a:t>알았음이니이다</a:t>
            </a:r>
            <a:r>
              <a:rPr lang="en-US" sz="2600" b="1" dirty="0" smtClean="0">
                <a:solidFill>
                  <a:schemeClr val="bg1"/>
                </a:solidFill>
              </a:rPr>
              <a:t>.</a:t>
            </a:r>
            <a:r>
              <a:rPr lang="x-none" sz="2600" b="1" smtClean="0">
                <a:solidFill>
                  <a:schemeClr val="bg1"/>
                </a:solidFill>
              </a:rPr>
              <a:t> </a:t>
            </a:r>
            <a:endParaRPr lang="en-US" sz="2600" b="1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altLang="ko-KR" sz="2600" b="1" dirty="0" smtClean="0">
                <a:solidFill>
                  <a:srgbClr val="FFFF00"/>
                </a:solidFill>
              </a:rPr>
              <a:t>     -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요나가 성내는 이유</a:t>
            </a:r>
            <a:r>
              <a:rPr lang="en-US" altLang="ko-KR" sz="2600" b="1" dirty="0" smtClean="0">
                <a:solidFill>
                  <a:schemeClr val="bg1"/>
                </a:solidFill>
              </a:rPr>
              <a:t>: </a:t>
            </a:r>
          </a:p>
          <a:p>
            <a:r>
              <a:rPr lang="en-US" altLang="ko-KR" sz="2500" b="1" dirty="0">
                <a:solidFill>
                  <a:schemeClr val="bg1"/>
                </a:solidFill>
              </a:rPr>
              <a:t> </a:t>
            </a:r>
            <a:r>
              <a:rPr lang="en-US" altLang="ko-KR" sz="2500" b="1" dirty="0" smtClean="0">
                <a:solidFill>
                  <a:schemeClr val="bg1"/>
                </a:solidFill>
              </a:rPr>
              <a:t> </a:t>
            </a:r>
            <a:r>
              <a:rPr lang="ko-KR" altLang="en-US" sz="2500" b="1" dirty="0" smtClean="0">
                <a:solidFill>
                  <a:srgbClr val="FF0000"/>
                </a:solidFill>
              </a:rPr>
              <a:t>욘</a:t>
            </a:r>
            <a:r>
              <a:rPr lang="en-US" sz="2500" b="1" dirty="0">
                <a:solidFill>
                  <a:srgbClr val="FF0000"/>
                </a:solidFill>
              </a:rPr>
              <a:t>3:10 </a:t>
            </a:r>
            <a:r>
              <a:rPr lang="x-none" sz="2500" b="1">
                <a:solidFill>
                  <a:schemeClr val="bg1"/>
                </a:solidFill>
              </a:rPr>
              <a:t>하나님이 그들이 행한 것 곧 그 악한 길에서 </a:t>
            </a:r>
            <a:r>
              <a:rPr lang="x-none" sz="2500" b="1">
                <a:solidFill>
                  <a:srgbClr val="FFFF00"/>
                </a:solidFill>
              </a:rPr>
              <a:t>돌이켜 떠난</a:t>
            </a:r>
            <a:r>
              <a:rPr lang="x-none" sz="2500" b="1">
                <a:solidFill>
                  <a:schemeClr val="bg1"/>
                </a:solidFill>
              </a:rPr>
              <a:t> </a:t>
            </a:r>
            <a:r>
              <a:rPr lang="en-US" sz="2500" b="1" dirty="0" smtClean="0">
                <a:solidFill>
                  <a:schemeClr val="bg1"/>
                </a:solidFill>
              </a:rPr>
              <a:t> </a:t>
            </a:r>
            <a:r>
              <a:rPr lang="x-none" sz="2500" b="1">
                <a:solidFill>
                  <a:schemeClr val="bg1"/>
                </a:solidFill>
              </a:rPr>
              <a:t>것을 보시고 하나님이 </a:t>
            </a:r>
            <a:r>
              <a:rPr lang="x-none" sz="2500" b="1">
                <a:solidFill>
                  <a:srgbClr val="FFFF00"/>
                </a:solidFill>
              </a:rPr>
              <a:t>뜻을 돌이키사 </a:t>
            </a:r>
            <a:r>
              <a:rPr lang="x-none" sz="2500" b="1" u="sng">
                <a:solidFill>
                  <a:srgbClr val="FFFF00"/>
                </a:solidFill>
              </a:rPr>
              <a:t>그들에게 내리리라고 </a:t>
            </a:r>
            <a:r>
              <a:rPr lang="x-none" sz="2500" b="1" u="sng" smtClean="0">
                <a:solidFill>
                  <a:srgbClr val="FFFF00"/>
                </a:solidFill>
              </a:rPr>
              <a:t>말씀하신 </a:t>
            </a:r>
            <a:r>
              <a:rPr lang="x-none" sz="2500" b="1" u="sng">
                <a:solidFill>
                  <a:srgbClr val="FFFF00"/>
                </a:solidFill>
              </a:rPr>
              <a:t>재앙을 내리지 아니하시니라</a:t>
            </a:r>
            <a:r>
              <a:rPr lang="en-US" sz="2500" b="1" dirty="0" smtClean="0">
                <a:solidFill>
                  <a:schemeClr val="bg1"/>
                </a:solidFill>
              </a:rPr>
              <a:t>.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altLang="ko-KR" sz="2400" b="1" dirty="0" smtClean="0">
                <a:solidFill>
                  <a:schemeClr val="bg1"/>
                </a:solidFill>
              </a:rPr>
              <a:t>           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1)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이스라엘의 원수 나라 앗시리아를 미워하는 애국자적 입장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: </a:t>
            </a:r>
          </a:p>
          <a:p>
            <a:r>
              <a:rPr lang="en-US" altLang="ko-KR" sz="2400" b="1" dirty="0">
                <a:solidFill>
                  <a:schemeClr val="bg1"/>
                </a:solidFill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              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그들이 잘되는 것은 싫고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그들이 재난이</a:t>
            </a:r>
            <a:r>
              <a:rPr lang="ko-KR" altLang="en-US" sz="2400" b="1" dirty="0">
                <a:solidFill>
                  <a:schemeClr val="bg1"/>
                </a:solidFill>
              </a:rPr>
              <a:t>나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불행을 만나면 좋아할 요나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r>
              <a:rPr lang="en-US" altLang="ko-KR" sz="2400" b="1" dirty="0" smtClean="0">
                <a:solidFill>
                  <a:schemeClr val="bg1"/>
                </a:solidFill>
              </a:rPr>
              <a:t>           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2)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선지자로서의 체면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자기가 선포한 대로 이루어지지 않음</a:t>
            </a:r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736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000" b="1" baseline="30000" dirty="0" smtClean="0">
              <a:latin typeface="+mn-ea"/>
            </a:endParaRPr>
          </a:p>
          <a:p>
            <a:endParaRPr lang="en-US" sz="2000" b="1" baseline="30000" dirty="0" smtClean="0"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  요나에게 전혀 소중하지도 </a:t>
            </a:r>
            <a:r>
              <a:rPr lang="ko-KR" altLang="en-US" sz="3200" b="1" dirty="0">
                <a:solidFill>
                  <a:srgbClr val="FFFF00"/>
                </a:solidFill>
                <a:latin typeface="+mn-ea"/>
              </a:rPr>
              <a:t>아쉽지도 </a:t>
            </a:r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않은 니느웨</a:t>
            </a:r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sz="1000" b="1" dirty="0" smtClean="0">
              <a:solidFill>
                <a:schemeClr val="bg1"/>
              </a:solidFill>
            </a:endParaRP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altLang="ko-KR" sz="2400" b="1" dirty="0" smtClean="0">
                <a:solidFill>
                  <a:srgbClr val="FFFF00"/>
                </a:solidFill>
              </a:rPr>
              <a:t> -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나라가 다름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2400" dirty="0" smtClean="0">
                <a:solidFill>
                  <a:schemeClr val="bg1"/>
                </a:solidFill>
              </a:rPr>
              <a:t>앗시리아가 이스라엘에게 위협적인 원수 나라이기 때문에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en-US" altLang="ko-KR" sz="2400" b="1" dirty="0" smtClean="0">
                <a:solidFill>
                  <a:srgbClr val="FFFF00"/>
                </a:solidFill>
              </a:rPr>
              <a:t> -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종교가 다름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2400" dirty="0" smtClean="0">
                <a:solidFill>
                  <a:schemeClr val="bg1"/>
                </a:solidFill>
              </a:rPr>
              <a:t>그들이 야웨 하나님을 모르고 이방 </a:t>
            </a:r>
            <a:r>
              <a:rPr lang="ko-KR" altLang="en-US" sz="2400" dirty="0">
                <a:solidFill>
                  <a:schemeClr val="bg1"/>
                </a:solidFill>
              </a:rPr>
              <a:t>신들을 섬기기 때문에</a:t>
            </a:r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en-US" altLang="ko-KR" sz="2400" b="1" dirty="0" smtClean="0">
                <a:solidFill>
                  <a:srgbClr val="FFFF00"/>
                </a:solidFill>
              </a:rPr>
              <a:t> -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소문 또는 정보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2400" dirty="0" smtClean="0">
                <a:solidFill>
                  <a:schemeClr val="bg1"/>
                </a:solidFill>
              </a:rPr>
              <a:t>그들은 잔인하고 도덕적으로 부패한 </a:t>
            </a:r>
            <a:r>
              <a:rPr lang="ko-KR" altLang="en-US" sz="2400" dirty="0">
                <a:solidFill>
                  <a:schemeClr val="bg1"/>
                </a:solidFill>
              </a:rPr>
              <a:t>나라이기 때문에</a:t>
            </a:r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en-US" altLang="ko-KR" sz="2400" b="1" dirty="0" smtClean="0">
                <a:solidFill>
                  <a:srgbClr val="FFFF00"/>
                </a:solidFill>
              </a:rPr>
              <a:t> -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편견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2400" dirty="0" smtClean="0">
                <a:solidFill>
                  <a:schemeClr val="bg1"/>
                </a:solidFill>
              </a:rPr>
              <a:t>이유 없이 무조건  싫기 때문에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  <a:latin typeface="+mn-ea"/>
              </a:rPr>
              <a:t>-</a:t>
            </a:r>
            <a:r>
              <a:rPr lang="ko-KR" altLang="en-US" sz="2800" b="1" dirty="0" smtClean="0">
                <a:solidFill>
                  <a:srgbClr val="FFFF00"/>
                </a:solidFill>
                <a:latin typeface="+mn-ea"/>
              </a:rPr>
              <a:t>내게 </a:t>
            </a:r>
            <a:r>
              <a:rPr lang="ko-KR" altLang="en-US" sz="2800" b="1" dirty="0">
                <a:solidFill>
                  <a:srgbClr val="FFFF00"/>
                </a:solidFill>
                <a:latin typeface="+mn-ea"/>
              </a:rPr>
              <a:t>전혀 소중하지도 아쉽지도 </a:t>
            </a:r>
            <a:r>
              <a:rPr lang="ko-KR" altLang="en-US" sz="2800" b="1" dirty="0" smtClean="0">
                <a:solidFill>
                  <a:srgbClr val="FFFF00"/>
                </a:solidFill>
                <a:latin typeface="+mn-ea"/>
              </a:rPr>
              <a:t>달갑지도 않은 </a:t>
            </a:r>
            <a:r>
              <a:rPr lang="en-US" altLang="ko-KR" sz="2800" b="1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2800" b="1" dirty="0" smtClean="0">
                <a:solidFill>
                  <a:schemeClr val="bg1"/>
                </a:solidFill>
                <a:latin typeface="+mn-ea"/>
              </a:rPr>
              <a:t>나의 니느웨</a:t>
            </a:r>
            <a:r>
              <a:rPr lang="en-US" altLang="ko-KR" sz="2800" b="1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2800" b="1" dirty="0" smtClean="0">
                <a:solidFill>
                  <a:srgbClr val="FFFF00"/>
                </a:solidFill>
                <a:latin typeface="+mn-ea"/>
              </a:rPr>
              <a:t>는</a:t>
            </a:r>
            <a:r>
              <a:rPr lang="en-US" altLang="ko-KR" sz="28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ko-KR" altLang="en-US" sz="2800" b="1" dirty="0" smtClean="0">
                <a:solidFill>
                  <a:srgbClr val="FFFF00"/>
                </a:solidFill>
                <a:latin typeface="+mn-ea"/>
              </a:rPr>
              <a:t>누구인가</a:t>
            </a:r>
            <a:r>
              <a:rPr lang="en-US" altLang="ko-KR" sz="2800" b="1" dirty="0">
                <a:solidFill>
                  <a:srgbClr val="FFFF00"/>
                </a:solidFill>
                <a:latin typeface="+mn-ea"/>
              </a:rPr>
              <a:t>?</a:t>
            </a:r>
            <a:endParaRPr lang="en-US" altLang="ko-KR" sz="2800" b="1" dirty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2400" b="1" dirty="0" smtClean="0">
                <a:solidFill>
                  <a:schemeClr val="bg1"/>
                </a:solidFill>
              </a:rPr>
              <a:t>   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*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사람마다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자신만의 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‘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니느웨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’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가 있다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.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많은 그리스도인에게도 예외는 아니다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</a:rPr>
              <a:t>        -</a:t>
            </a:r>
            <a:r>
              <a:rPr lang="ko-KR" altLang="en-US" sz="2400" dirty="0" smtClean="0">
                <a:solidFill>
                  <a:schemeClr val="bg1"/>
                </a:solidFill>
              </a:rPr>
              <a:t>무관심</a:t>
            </a:r>
            <a:r>
              <a:rPr lang="en-US" altLang="ko-KR" sz="2400" dirty="0" smtClean="0">
                <a:solidFill>
                  <a:schemeClr val="bg1"/>
                </a:solidFill>
              </a:rPr>
              <a:t>: </a:t>
            </a:r>
            <a:r>
              <a:rPr lang="ko-KR" altLang="en-US" sz="2400" dirty="0" smtClean="0">
                <a:solidFill>
                  <a:schemeClr val="bg1"/>
                </a:solidFill>
              </a:rPr>
              <a:t>내가 알지도 못하고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본 적도 없는 내 관심 밖의 사람들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</a:rPr>
              <a:t>        -</a:t>
            </a:r>
            <a:r>
              <a:rPr lang="ko-KR" altLang="en-US" sz="2400" dirty="0" smtClean="0">
                <a:solidFill>
                  <a:schemeClr val="bg1"/>
                </a:solidFill>
              </a:rPr>
              <a:t>내 경쟁자로 간주되는 특정 국가</a:t>
            </a:r>
            <a:r>
              <a:rPr lang="en-US" altLang="ko-KR" sz="2400" dirty="0" smtClean="0">
                <a:solidFill>
                  <a:schemeClr val="bg1"/>
                </a:solidFill>
              </a:rPr>
              <a:t>,</a:t>
            </a:r>
            <a:r>
              <a:rPr lang="ko-KR" altLang="en-US" sz="2400" dirty="0" smtClean="0">
                <a:solidFill>
                  <a:schemeClr val="bg1"/>
                </a:solidFill>
              </a:rPr>
              <a:t> 종족</a:t>
            </a:r>
            <a:r>
              <a:rPr lang="en-US" altLang="ko-KR" sz="2400" dirty="0" smtClean="0">
                <a:solidFill>
                  <a:schemeClr val="bg1"/>
                </a:solidFill>
              </a:rPr>
              <a:t>,</a:t>
            </a:r>
            <a:r>
              <a:rPr lang="ko-KR" altLang="en-US" sz="2400" dirty="0" smtClean="0">
                <a:solidFill>
                  <a:schemeClr val="bg1"/>
                </a:solidFill>
              </a:rPr>
              <a:t> 집단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사업체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학교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단체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교회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개인 등등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</a:rPr>
              <a:t>        -</a:t>
            </a:r>
            <a:r>
              <a:rPr lang="ko-KR" altLang="en-US" sz="2400" dirty="0" smtClean="0">
                <a:solidFill>
                  <a:schemeClr val="bg1"/>
                </a:solidFill>
              </a:rPr>
              <a:t>나와 다른 종교</a:t>
            </a:r>
            <a:r>
              <a:rPr lang="en-US" altLang="ko-KR" sz="2400" dirty="0" smtClean="0">
                <a:solidFill>
                  <a:schemeClr val="bg1"/>
                </a:solidFill>
              </a:rPr>
              <a:t>,</a:t>
            </a:r>
            <a:r>
              <a:rPr lang="ko-KR" altLang="en-US" sz="2400" dirty="0" smtClean="0">
                <a:solidFill>
                  <a:schemeClr val="bg1"/>
                </a:solidFill>
              </a:rPr>
              <a:t> 체제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정당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이익 단체 등에 속한 사람</a:t>
            </a:r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</a:rPr>
              <a:t>        </a:t>
            </a:r>
            <a:r>
              <a:rPr lang="en-US" altLang="ko-KR" sz="2400" dirty="0">
                <a:solidFill>
                  <a:schemeClr val="bg1"/>
                </a:solidFill>
              </a:rPr>
              <a:t>-</a:t>
            </a:r>
            <a:r>
              <a:rPr lang="ko-KR" altLang="en-US" sz="2400" dirty="0">
                <a:solidFill>
                  <a:schemeClr val="bg1"/>
                </a:solidFill>
              </a:rPr>
              <a:t>내 수준과 다르거나 내가 좋아하는 유형이 아닌 </a:t>
            </a:r>
            <a:r>
              <a:rPr lang="ko-KR" altLang="en-US" sz="2400" dirty="0" smtClean="0">
                <a:solidFill>
                  <a:schemeClr val="bg1"/>
                </a:solidFill>
              </a:rPr>
              <a:t>사람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       -</a:t>
            </a:r>
            <a:r>
              <a:rPr lang="ko-KR" altLang="en-US" sz="2400" dirty="0" smtClean="0">
                <a:solidFill>
                  <a:schemeClr val="bg1"/>
                </a:solidFill>
              </a:rPr>
              <a:t>나를 싫어하거나 따돌리거나 욕하거나 속이거나 무시하거나 해치고자 하는 모든 사람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3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5828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000" b="1" baseline="30000" dirty="0" smtClean="0">
              <a:latin typeface="+mn-ea"/>
            </a:endParaRPr>
          </a:p>
          <a:p>
            <a:endParaRPr lang="en-US" sz="2000" b="1" baseline="30000" dirty="0" smtClean="0"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     선지자 요나가 익히 알고 있는 하나님의 성품</a:t>
            </a:r>
            <a:endParaRPr lang="en-US" altLang="ko-KR" sz="1100" b="1" dirty="0">
              <a:solidFill>
                <a:srgbClr val="FFFF00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2800" b="1" dirty="0">
                <a:solidFill>
                  <a:srgbClr val="FF0000"/>
                </a:solidFill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    욘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</a:rPr>
              <a:t>:2</a:t>
            </a:r>
            <a:r>
              <a:rPr lang="x-none" sz="2800" b="1" smtClean="0">
                <a:solidFill>
                  <a:schemeClr val="bg1"/>
                </a:solidFill>
              </a:rPr>
              <a:t> </a:t>
            </a:r>
            <a:r>
              <a:rPr lang="x-none" sz="200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….….</a:t>
            </a:r>
            <a:r>
              <a:rPr lang="x-none" sz="2800" b="1" smtClean="0">
                <a:solidFill>
                  <a:srgbClr val="FFFF00"/>
                </a:solidFill>
              </a:rPr>
              <a:t>주께서는 </a:t>
            </a:r>
            <a:r>
              <a:rPr lang="x-none" sz="2800" b="1">
                <a:solidFill>
                  <a:srgbClr val="FFFF00"/>
                </a:solidFill>
              </a:rPr>
              <a:t>은혜로우시며 자비로우시며 노하기를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           </a:t>
            </a:r>
            <a:r>
              <a:rPr lang="x-none" sz="2800" b="1" smtClean="0">
                <a:solidFill>
                  <a:srgbClr val="FFFF00"/>
                </a:solidFill>
              </a:rPr>
              <a:t>더디하시며 </a:t>
            </a:r>
            <a:r>
              <a:rPr lang="x-none" sz="2800" b="1">
                <a:solidFill>
                  <a:srgbClr val="FFFF00"/>
                </a:solidFill>
              </a:rPr>
              <a:t>인애가 크시사 뜻을 돌이켜 재앙을 내리지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              </a:t>
            </a:r>
            <a:r>
              <a:rPr lang="x-none" sz="2800" b="1" smtClean="0">
                <a:solidFill>
                  <a:srgbClr val="FFFF00"/>
                </a:solidFill>
              </a:rPr>
              <a:t>아니하시는 하나님이신 </a:t>
            </a:r>
            <a:r>
              <a:rPr lang="x-none" sz="2800" b="1">
                <a:solidFill>
                  <a:srgbClr val="FFFF00"/>
                </a:solidFill>
              </a:rPr>
              <a:t>줄을 내가 </a:t>
            </a:r>
            <a:r>
              <a:rPr lang="x-none" sz="2800" b="1" smtClean="0">
                <a:solidFill>
                  <a:srgbClr val="FFFF00"/>
                </a:solidFill>
              </a:rPr>
              <a:t>알았음이니이다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r>
              <a:rPr lang="x-none" sz="2800" b="1" smtClean="0">
                <a:solidFill>
                  <a:schemeClr val="bg1"/>
                </a:solidFill>
              </a:rPr>
              <a:t> </a:t>
            </a:r>
            <a:endParaRPr lang="en-US" sz="1100" b="1" dirty="0" smtClean="0">
              <a:solidFill>
                <a:schemeClr val="bg1"/>
              </a:solidFill>
            </a:endParaRPr>
          </a:p>
          <a:p>
            <a:endParaRPr lang="en-US" altLang="ko-KR" sz="1100" b="1" dirty="0" smtClean="0">
              <a:solidFill>
                <a:schemeClr val="bg1"/>
              </a:solidFill>
            </a:endParaRPr>
          </a:p>
          <a:p>
            <a:r>
              <a:rPr lang="en-US" altLang="ko-KR" sz="2800" b="1" dirty="0" smtClean="0">
                <a:solidFill>
                  <a:srgbClr val="00B0F0"/>
                </a:solidFill>
              </a:rPr>
              <a:t>       </a:t>
            </a:r>
            <a:r>
              <a:rPr lang="en-US" altLang="ko-KR" sz="2800" b="1" dirty="0" smtClean="0">
                <a:solidFill>
                  <a:srgbClr val="00B050"/>
                </a:solidFill>
              </a:rPr>
              <a:t>Exodus 34:6-7. </a:t>
            </a:r>
            <a:r>
              <a:rPr lang="en-US" sz="2800" dirty="0" smtClean="0">
                <a:solidFill>
                  <a:schemeClr val="bg1"/>
                </a:solidFill>
              </a:rPr>
              <a:t>6 </a:t>
            </a:r>
            <a:r>
              <a:rPr lang="ko-KR" altLang="en-US" sz="2400" dirty="0">
                <a:solidFill>
                  <a:schemeClr val="bg1"/>
                </a:solidFill>
              </a:rPr>
              <a:t>여호와께서 그의 앞으로 지나시며 </a:t>
            </a:r>
            <a:r>
              <a:rPr lang="ko-KR" altLang="en-US" sz="2400" dirty="0" smtClean="0">
                <a:solidFill>
                  <a:schemeClr val="bg1"/>
                </a:solidFill>
              </a:rPr>
              <a:t>선포하시되</a:t>
            </a:r>
            <a:r>
              <a:rPr lang="en-US" altLang="ko-KR" sz="2400" dirty="0" smtClean="0">
                <a:solidFill>
                  <a:schemeClr val="bg1"/>
                </a:solidFill>
              </a:rPr>
              <a:t>,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여호와라 여호와라 </a:t>
            </a:r>
            <a:r>
              <a:rPr lang="ko-KR" altLang="en-US" sz="2400" b="1" dirty="0">
                <a:solidFill>
                  <a:srgbClr val="FFFF00"/>
                </a:solidFill>
              </a:rPr>
              <a:t>자비롭고 은혜롭고 노하기를 더디하고 인자와 진실이 많은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하나님이라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r>
              <a:rPr lang="ko-KR" alt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7 </a:t>
            </a:r>
            <a:r>
              <a:rPr lang="ko-KR" altLang="en-US" sz="2400" b="1" dirty="0">
                <a:solidFill>
                  <a:srgbClr val="FFFF00"/>
                </a:solidFill>
              </a:rPr>
              <a:t>인자를 천대까지 베풀며 악과 과실과 죄를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용서하리라</a:t>
            </a:r>
            <a:r>
              <a:rPr lang="en-US" altLang="ko-KR" sz="2400" b="1" dirty="0">
                <a:solidFill>
                  <a:srgbClr val="FFFF00"/>
                </a:solidFill>
              </a:rPr>
              <a:t>.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 </a:t>
            </a:r>
            <a:r>
              <a:rPr lang="ko-KR" altLang="en-US" sz="2400" b="1" dirty="0">
                <a:solidFill>
                  <a:srgbClr val="FFFF00"/>
                </a:solidFill>
              </a:rPr>
              <a:t>그러나 벌을 면제하지는 아니하고 아버지의 악행을 자손 삼사 대까지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보응하리라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(Cf. Numbers 14:18; Psalm 86:15; 103:8; 145:8; Joel 2:13 …...)</a:t>
            </a:r>
            <a:endParaRPr lang="en-US" altLang="ko-KR" sz="1000" dirty="0" smtClean="0">
              <a:solidFill>
                <a:schemeClr val="bg1"/>
              </a:solidFill>
            </a:endParaRPr>
          </a:p>
          <a:p>
            <a:endParaRPr lang="en-US" altLang="ko-KR" sz="1000" dirty="0" smtClean="0">
              <a:solidFill>
                <a:schemeClr val="bg1"/>
              </a:solidFill>
            </a:endParaRPr>
          </a:p>
          <a:p>
            <a:r>
              <a:rPr lang="en-US" altLang="ko-KR" dirty="0" smtClean="0">
                <a:solidFill>
                  <a:schemeClr val="bg1"/>
                </a:solidFill>
              </a:rPr>
              <a:t>        -</a:t>
            </a:r>
            <a:r>
              <a:rPr lang="ko-KR" altLang="en-US" b="1" dirty="0" smtClean="0">
                <a:solidFill>
                  <a:srgbClr val="FFFF00"/>
                </a:solidFill>
              </a:rPr>
              <a:t>하나님의 성품</a:t>
            </a:r>
            <a:r>
              <a:rPr lang="en-US" altLang="ko-KR" b="1" dirty="0" smtClean="0">
                <a:solidFill>
                  <a:srgbClr val="FFFF00"/>
                </a:solidFill>
              </a:rPr>
              <a:t>(</a:t>
            </a:r>
            <a:r>
              <a:rPr lang="ko-KR" altLang="en-US" b="1" dirty="0" smtClean="0">
                <a:solidFill>
                  <a:srgbClr val="FFFF00"/>
                </a:solidFill>
              </a:rPr>
              <a:t>속성</a:t>
            </a:r>
            <a:r>
              <a:rPr lang="en-US" altLang="ko-KR" b="1" dirty="0" smtClean="0">
                <a:solidFill>
                  <a:srgbClr val="FFFF00"/>
                </a:solidFill>
              </a:rPr>
              <a:t>)</a:t>
            </a:r>
            <a:r>
              <a:rPr lang="ko-KR" altLang="en-US" b="1" dirty="0" smtClean="0">
                <a:solidFill>
                  <a:srgbClr val="FFFF00"/>
                </a:solidFill>
              </a:rPr>
              <a:t>을 </a:t>
            </a:r>
            <a:r>
              <a:rPr lang="ko-KR" altLang="en-US" b="1" dirty="0">
                <a:solidFill>
                  <a:srgbClr val="FFFF00"/>
                </a:solidFill>
              </a:rPr>
              <a:t>익히 </a:t>
            </a:r>
            <a:r>
              <a:rPr lang="ko-KR" altLang="en-US" b="1" dirty="0" smtClean="0">
                <a:solidFill>
                  <a:srgbClr val="FFFF00"/>
                </a:solidFill>
              </a:rPr>
              <a:t>알고 있는 요나는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아마도 처음에는 </a:t>
            </a:r>
            <a:r>
              <a:rPr lang="ko-KR" altLang="en-US" dirty="0" smtClean="0">
                <a:solidFill>
                  <a:schemeClr val="bg1"/>
                </a:solidFill>
              </a:rPr>
              <a:t>하나님이 행여라도 </a:t>
            </a:r>
            <a:r>
              <a:rPr lang="ko-KR" altLang="en-US" dirty="0">
                <a:solidFill>
                  <a:schemeClr val="bg1"/>
                </a:solidFill>
              </a:rPr>
              <a:t>니느웨 </a:t>
            </a:r>
            <a:r>
              <a:rPr lang="ko-KR" altLang="en-US" dirty="0" smtClean="0">
                <a:solidFill>
                  <a:schemeClr val="bg1"/>
                </a:solidFill>
              </a:rPr>
              <a:t>멸망 계획을 취소하실까 염려하여 도피했었고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이제는 그것이 현실로 드러나자 심히 싫어하고 성냄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       -</a:t>
            </a:r>
            <a:r>
              <a:rPr lang="ko-KR" altLang="en-US" b="1" dirty="0" smtClean="0">
                <a:solidFill>
                  <a:srgbClr val="FFFF00"/>
                </a:solidFill>
              </a:rPr>
              <a:t>그리스도인에게 있을 수 있는 모순</a:t>
            </a:r>
            <a:r>
              <a:rPr lang="en-US" altLang="ko-KR" dirty="0" smtClean="0">
                <a:solidFill>
                  <a:schemeClr val="bg1"/>
                </a:solidFill>
              </a:rPr>
              <a:t>: </a:t>
            </a:r>
            <a:r>
              <a:rPr lang="ko-KR" altLang="en-US" dirty="0" smtClean="0">
                <a:solidFill>
                  <a:schemeClr val="bg1"/>
                </a:solidFill>
              </a:rPr>
              <a:t>하나님의 선하심을 찬양하지만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자신은 </a:t>
            </a:r>
            <a:r>
              <a:rPr lang="ko-KR" altLang="en-US" dirty="0" smtClean="0">
                <a:solidFill>
                  <a:schemeClr val="bg1"/>
                </a:solidFill>
              </a:rPr>
              <a:t>실제의 생활에 있어서 그런 모습으로 사는 것을 원치 않음</a:t>
            </a:r>
            <a:r>
              <a:rPr lang="en-US" altLang="ko-KR" dirty="0" smtClean="0">
                <a:solidFill>
                  <a:schemeClr val="bg1"/>
                </a:solidFill>
              </a:rPr>
              <a:t>.   </a:t>
            </a:r>
            <a:r>
              <a:rPr lang="ko-KR" altLang="en-US" dirty="0" smtClean="0">
                <a:solidFill>
                  <a:schemeClr val="bg1"/>
                </a:solidFill>
              </a:rPr>
              <a:t>남이 고난 가운데서 의롭게 사는 것은 칭찬하지만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나 자신이나 내 가족이 굳이 </a:t>
            </a:r>
            <a:r>
              <a:rPr lang="ko-KR" altLang="en-US" dirty="0">
                <a:solidFill>
                  <a:schemeClr val="bg1"/>
                </a:solidFill>
              </a:rPr>
              <a:t>고생하면서까지 </a:t>
            </a:r>
            <a:r>
              <a:rPr lang="ko-KR" altLang="en-US" dirty="0" smtClean="0">
                <a:solidFill>
                  <a:schemeClr val="bg1"/>
                </a:solidFill>
              </a:rPr>
              <a:t>주님께 순종하며 </a:t>
            </a:r>
            <a:r>
              <a:rPr lang="ko-KR" altLang="en-US" dirty="0">
                <a:solidFill>
                  <a:schemeClr val="bg1"/>
                </a:solidFill>
              </a:rPr>
              <a:t>사는 것은 </a:t>
            </a:r>
            <a:r>
              <a:rPr lang="ko-KR" altLang="en-US" dirty="0" smtClean="0">
                <a:solidFill>
                  <a:schemeClr val="bg1"/>
                </a:solidFill>
              </a:rPr>
              <a:t>달갑지 않음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64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736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000" b="1" baseline="30000" dirty="0" smtClean="0">
              <a:latin typeface="+mn-ea"/>
            </a:endParaRPr>
          </a:p>
          <a:p>
            <a:endParaRPr lang="en-US" sz="2000" b="1" baseline="30000" dirty="0" smtClean="0"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   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     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‘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나의 니느웨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’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를 품은 채 하나님께 내뱉는 기도</a:t>
            </a:r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2600" b="1" dirty="0" smtClean="0">
                <a:solidFill>
                  <a:srgbClr val="FF0000"/>
                </a:solidFill>
              </a:rPr>
              <a:t>      욘</a:t>
            </a:r>
            <a:r>
              <a:rPr lang="en-US" altLang="ko-KR" sz="2600" b="1" dirty="0" smtClean="0">
                <a:solidFill>
                  <a:srgbClr val="FF0000"/>
                </a:solidFill>
              </a:rPr>
              <a:t>4</a:t>
            </a:r>
            <a:r>
              <a:rPr lang="en-US" sz="2600" b="1" dirty="0" smtClean="0">
                <a:solidFill>
                  <a:srgbClr val="FF0000"/>
                </a:solidFill>
              </a:rPr>
              <a:t>:3-5. </a:t>
            </a:r>
            <a:r>
              <a:rPr lang="en-US" sz="2600" b="1" dirty="0" smtClean="0">
                <a:solidFill>
                  <a:schemeClr val="bg1"/>
                </a:solidFill>
              </a:rPr>
              <a:t>(</a:t>
            </a:r>
            <a:r>
              <a:rPr lang="x-none" sz="2600" b="1" smtClean="0">
                <a:solidFill>
                  <a:schemeClr val="bg1"/>
                </a:solidFill>
              </a:rPr>
              <a:t>2 </a:t>
            </a:r>
            <a:r>
              <a:rPr lang="x-none" sz="2600" b="1">
                <a:solidFill>
                  <a:schemeClr val="bg1"/>
                </a:solidFill>
              </a:rPr>
              <a:t>여호와께 </a:t>
            </a:r>
            <a:r>
              <a:rPr lang="x-none" sz="2600" b="1" smtClean="0">
                <a:solidFill>
                  <a:srgbClr val="FFFF00"/>
                </a:solidFill>
              </a:rPr>
              <a:t>기도하여</a:t>
            </a:r>
            <a:r>
              <a:rPr lang="en-US" sz="2600" b="1" dirty="0" smtClean="0">
                <a:solidFill>
                  <a:schemeClr val="bg1"/>
                </a:solidFill>
              </a:rPr>
              <a:t> ………)  </a:t>
            </a:r>
            <a:r>
              <a:rPr lang="x-none" sz="2600" b="1" smtClean="0">
                <a:solidFill>
                  <a:schemeClr val="bg1"/>
                </a:solidFill>
              </a:rPr>
              <a:t>3 </a:t>
            </a:r>
            <a:r>
              <a:rPr lang="x-none" sz="2600" b="1">
                <a:solidFill>
                  <a:schemeClr val="bg1"/>
                </a:solidFill>
              </a:rPr>
              <a:t>여호와여 원하건대 </a:t>
            </a:r>
            <a:r>
              <a:rPr lang="x-none" sz="2600" b="1" smtClean="0">
                <a:solidFill>
                  <a:schemeClr val="bg1"/>
                </a:solidFill>
              </a:rPr>
              <a:t>이제 </a:t>
            </a:r>
            <a:endParaRPr lang="en-US" sz="2600" b="1" dirty="0" smtClean="0">
              <a:solidFill>
                <a:schemeClr val="bg1"/>
              </a:solidFill>
            </a:endParaRPr>
          </a:p>
          <a:p>
            <a:r>
              <a:rPr lang="x-none" sz="2600" b="1" smtClean="0">
                <a:solidFill>
                  <a:srgbClr val="FFFF00"/>
                </a:solidFill>
              </a:rPr>
              <a:t>내 </a:t>
            </a:r>
            <a:r>
              <a:rPr lang="ko-KR" altLang="en-US" sz="2600" b="1" smtClean="0">
                <a:solidFill>
                  <a:srgbClr val="FF0000"/>
                </a:solidFill>
              </a:rPr>
              <a:t>목숨</a:t>
            </a:r>
            <a:r>
              <a:rPr lang="x-none" sz="2600" b="1" smtClean="0">
                <a:solidFill>
                  <a:srgbClr val="FFFF00"/>
                </a:solidFill>
              </a:rPr>
              <a:t>을 </a:t>
            </a:r>
            <a:r>
              <a:rPr lang="x-none" sz="2600" b="1">
                <a:solidFill>
                  <a:srgbClr val="FFFF00"/>
                </a:solidFill>
              </a:rPr>
              <a:t>거두어 </a:t>
            </a:r>
            <a:r>
              <a:rPr lang="x-none" sz="2600" b="1" smtClean="0">
                <a:solidFill>
                  <a:srgbClr val="FFFF00"/>
                </a:solidFill>
              </a:rPr>
              <a:t>가소서</a:t>
            </a:r>
            <a:r>
              <a:rPr lang="en-US" sz="2600" b="1" dirty="0" smtClean="0">
                <a:solidFill>
                  <a:schemeClr val="bg1"/>
                </a:solidFill>
              </a:rPr>
              <a:t>.</a:t>
            </a:r>
            <a:r>
              <a:rPr lang="x-none" sz="2600" b="1" smtClean="0">
                <a:solidFill>
                  <a:schemeClr val="bg1"/>
                </a:solidFill>
              </a:rPr>
              <a:t> </a:t>
            </a:r>
            <a:r>
              <a:rPr lang="x-none" sz="2600" b="1">
                <a:solidFill>
                  <a:schemeClr val="bg1"/>
                </a:solidFill>
              </a:rPr>
              <a:t>사는 것보다 죽는 것이 내게 나음이니이다 </a:t>
            </a:r>
            <a:endParaRPr lang="en-US" sz="2600" b="1" dirty="0" smtClean="0">
              <a:solidFill>
                <a:schemeClr val="bg1"/>
              </a:solidFill>
            </a:endParaRPr>
          </a:p>
          <a:p>
            <a:r>
              <a:rPr lang="x-none" sz="2600" b="1" smtClean="0">
                <a:solidFill>
                  <a:schemeClr val="bg1"/>
                </a:solidFill>
              </a:rPr>
              <a:t>하니</a:t>
            </a:r>
            <a:r>
              <a:rPr lang="en-US" sz="2600" b="1" dirty="0" smtClean="0">
                <a:solidFill>
                  <a:schemeClr val="bg1"/>
                </a:solidFill>
              </a:rPr>
              <a:t>,</a:t>
            </a:r>
            <a:r>
              <a:rPr lang="x-none" sz="2600" b="1" smtClean="0">
                <a:solidFill>
                  <a:schemeClr val="bg1"/>
                </a:solidFill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</a:rPr>
              <a:t>(</a:t>
            </a:r>
            <a:r>
              <a:rPr lang="he-IL" sz="3200" dirty="0">
                <a:solidFill>
                  <a:srgbClr val="FFFF00"/>
                </a:solidFill>
              </a:rPr>
              <a:t>נֶפֶשׁ</a:t>
            </a:r>
            <a:r>
              <a:rPr lang="he-IL" sz="2800" dirty="0"/>
              <a:t> </a:t>
            </a:r>
            <a:r>
              <a:rPr lang="en-US" sz="2800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목숨</a:t>
            </a:r>
            <a:r>
              <a:rPr lang="en-US" sz="2600" b="1" dirty="0" smtClean="0">
                <a:solidFill>
                  <a:schemeClr val="bg1"/>
                </a:solidFill>
              </a:rPr>
              <a:t>)   </a:t>
            </a:r>
            <a:r>
              <a:rPr lang="x-none" sz="2600" b="1" smtClean="0">
                <a:solidFill>
                  <a:schemeClr val="bg1"/>
                </a:solidFill>
              </a:rPr>
              <a:t>4 </a:t>
            </a:r>
            <a:r>
              <a:rPr lang="x-none" sz="2600" b="1">
                <a:solidFill>
                  <a:schemeClr val="bg1"/>
                </a:solidFill>
              </a:rPr>
              <a:t>여호와께서 이르시되 </a:t>
            </a:r>
            <a:r>
              <a:rPr lang="x-none" sz="2600" b="1">
                <a:solidFill>
                  <a:srgbClr val="FFFF00"/>
                </a:solidFill>
              </a:rPr>
              <a:t>네가 성내는 것이 옳으냐</a:t>
            </a:r>
            <a:r>
              <a:rPr lang="x-none" sz="2600" b="1">
                <a:solidFill>
                  <a:schemeClr val="bg1"/>
                </a:solidFill>
              </a:rPr>
              <a:t> </a:t>
            </a:r>
            <a:r>
              <a:rPr lang="x-none" sz="2600" b="1" smtClean="0">
                <a:solidFill>
                  <a:schemeClr val="bg1"/>
                </a:solidFill>
              </a:rPr>
              <a:t>하시니라</a:t>
            </a:r>
            <a:r>
              <a:rPr lang="en-US" sz="2600" b="1" dirty="0" smtClean="0">
                <a:solidFill>
                  <a:schemeClr val="bg1"/>
                </a:solidFill>
              </a:rPr>
              <a:t>.</a:t>
            </a:r>
            <a:r>
              <a:rPr lang="x-none" sz="2600" b="1" smtClean="0">
                <a:solidFill>
                  <a:schemeClr val="bg1"/>
                </a:solidFill>
              </a:rPr>
              <a:t> </a:t>
            </a:r>
            <a:endParaRPr lang="en-US" sz="2600" b="1" dirty="0" smtClean="0">
              <a:solidFill>
                <a:schemeClr val="bg1"/>
              </a:solidFill>
            </a:endParaRPr>
          </a:p>
          <a:p>
            <a:r>
              <a:rPr lang="x-none" sz="2600" b="1" smtClean="0">
                <a:solidFill>
                  <a:schemeClr val="bg1"/>
                </a:solidFill>
              </a:rPr>
              <a:t>5 </a:t>
            </a:r>
            <a:r>
              <a:rPr lang="x-none" sz="2600" b="1">
                <a:solidFill>
                  <a:schemeClr val="bg1"/>
                </a:solidFill>
              </a:rPr>
              <a:t>요나가 성읍에서 나가서 그 성읍 동쪽에 앉아 </a:t>
            </a:r>
            <a:r>
              <a:rPr lang="x-none" sz="2600" b="1" smtClean="0">
                <a:solidFill>
                  <a:schemeClr val="bg1"/>
                </a:solidFill>
              </a:rPr>
              <a:t>거기서 </a:t>
            </a:r>
            <a:r>
              <a:rPr lang="x-none" sz="2600" b="1">
                <a:solidFill>
                  <a:schemeClr val="bg1"/>
                </a:solidFill>
              </a:rPr>
              <a:t>자기를 위하여 초막을 짓고 </a:t>
            </a:r>
            <a:endParaRPr lang="en-US" sz="2600" b="1" dirty="0" smtClean="0">
              <a:solidFill>
                <a:schemeClr val="bg1"/>
              </a:solidFill>
            </a:endParaRPr>
          </a:p>
          <a:p>
            <a:r>
              <a:rPr lang="x-none" sz="2600" b="1" smtClean="0">
                <a:solidFill>
                  <a:srgbClr val="FFFF00"/>
                </a:solidFill>
              </a:rPr>
              <a:t>그 </a:t>
            </a:r>
            <a:r>
              <a:rPr lang="x-none" sz="2600" b="1">
                <a:solidFill>
                  <a:srgbClr val="FFFF00"/>
                </a:solidFill>
              </a:rPr>
              <a:t>성읍에 무슨 일이 </a:t>
            </a:r>
            <a:r>
              <a:rPr lang="x-none" sz="2600" b="1" smtClean="0">
                <a:solidFill>
                  <a:srgbClr val="FFFF00"/>
                </a:solidFill>
              </a:rPr>
              <a:t>일어나는가를 </a:t>
            </a:r>
            <a:r>
              <a:rPr lang="x-none" sz="2600" b="1">
                <a:solidFill>
                  <a:srgbClr val="FFFF00"/>
                </a:solidFill>
              </a:rPr>
              <a:t>보려고</a:t>
            </a:r>
            <a:r>
              <a:rPr lang="x-none" sz="2600" b="1">
                <a:solidFill>
                  <a:schemeClr val="bg1"/>
                </a:solidFill>
              </a:rPr>
              <a:t> 그 그늘 아래에 앉았더라</a:t>
            </a:r>
            <a:r>
              <a:rPr lang="en-US" sz="2600" b="1" dirty="0">
                <a:solidFill>
                  <a:schemeClr val="bg1"/>
                </a:solidFill>
              </a:rPr>
              <a:t>. </a:t>
            </a:r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300" dirty="0" smtClean="0">
                <a:solidFill>
                  <a:schemeClr val="bg1"/>
                </a:solidFill>
              </a:rPr>
              <a:t>       </a:t>
            </a:r>
            <a:r>
              <a:rPr lang="en-US" sz="2300" b="1" dirty="0" smtClean="0">
                <a:solidFill>
                  <a:srgbClr val="FFFF00"/>
                </a:solidFill>
              </a:rPr>
              <a:t>(3</a:t>
            </a:r>
            <a:r>
              <a:rPr lang="ko-KR" altLang="en-US" sz="2300" b="1" dirty="0" smtClean="0">
                <a:solidFill>
                  <a:srgbClr val="FFFF00"/>
                </a:solidFill>
              </a:rPr>
              <a:t>절</a:t>
            </a:r>
            <a:r>
              <a:rPr lang="en-US" altLang="ko-KR" sz="2300" b="1" dirty="0" smtClean="0">
                <a:solidFill>
                  <a:srgbClr val="FFFF00"/>
                </a:solidFill>
              </a:rPr>
              <a:t>) </a:t>
            </a:r>
            <a:r>
              <a:rPr lang="ko-KR" altLang="en-US" sz="2300" dirty="0" smtClean="0">
                <a:solidFill>
                  <a:schemeClr val="bg1"/>
                </a:solidFill>
              </a:rPr>
              <a:t>요나는 자기 뜻대로 이루어지지 않자 하나님 앞에 투정을 부림</a:t>
            </a:r>
            <a:endParaRPr lang="en-US" altLang="ko-KR" sz="2300" dirty="0" smtClean="0">
              <a:solidFill>
                <a:schemeClr val="bg1"/>
              </a:solidFill>
            </a:endParaRPr>
          </a:p>
          <a:p>
            <a:r>
              <a:rPr lang="en-US" altLang="ko-KR" sz="2300" dirty="0" smtClean="0">
                <a:solidFill>
                  <a:schemeClr val="bg1"/>
                </a:solidFill>
              </a:rPr>
              <a:t>       </a:t>
            </a:r>
            <a:r>
              <a:rPr lang="en-US" altLang="ko-KR" sz="2300" b="1" dirty="0" smtClean="0">
                <a:solidFill>
                  <a:srgbClr val="FFFF00"/>
                </a:solidFill>
              </a:rPr>
              <a:t>(5</a:t>
            </a:r>
            <a:r>
              <a:rPr lang="ko-KR" altLang="en-US" sz="2300" b="1" dirty="0" smtClean="0">
                <a:solidFill>
                  <a:srgbClr val="FFFF00"/>
                </a:solidFill>
              </a:rPr>
              <a:t>절</a:t>
            </a:r>
            <a:r>
              <a:rPr lang="en-US" altLang="ko-KR" sz="2300" b="1" dirty="0" smtClean="0">
                <a:solidFill>
                  <a:srgbClr val="FFFF00"/>
                </a:solidFill>
              </a:rPr>
              <a:t>) </a:t>
            </a:r>
            <a:r>
              <a:rPr lang="ko-KR" altLang="en-US" sz="2300" dirty="0" smtClean="0">
                <a:solidFill>
                  <a:schemeClr val="bg1"/>
                </a:solidFill>
              </a:rPr>
              <a:t>요나는 아직도 니느웨가 멸망할 수 있다는 기대를 품고 성 밖으로 나가 지켜봄</a:t>
            </a:r>
            <a:endParaRPr lang="en-US" altLang="ko-KR" sz="2300" dirty="0" smtClean="0">
              <a:solidFill>
                <a:schemeClr val="bg1"/>
              </a:solidFill>
            </a:endParaRPr>
          </a:p>
          <a:p>
            <a:endParaRPr lang="en-US" altLang="ko-KR" sz="900" dirty="0" smtClean="0">
              <a:solidFill>
                <a:schemeClr val="bg1"/>
              </a:solidFill>
            </a:endParaRPr>
          </a:p>
          <a:p>
            <a:endParaRPr lang="en-US" altLang="ko-KR" sz="900" dirty="0" smtClean="0">
              <a:solidFill>
                <a:schemeClr val="bg1"/>
              </a:solidFill>
            </a:endParaRPr>
          </a:p>
          <a:p>
            <a:r>
              <a:rPr lang="ko-KR" altLang="en-US" sz="2550" dirty="0" smtClean="0">
                <a:solidFill>
                  <a:srgbClr val="FF0000"/>
                </a:solidFill>
              </a:rPr>
              <a:t>           </a:t>
            </a:r>
            <a:r>
              <a:rPr lang="en-US" altLang="ko-KR" sz="2550" dirty="0" smtClean="0">
                <a:solidFill>
                  <a:srgbClr val="FF0000"/>
                </a:solidFill>
              </a:rPr>
              <a:t>-</a:t>
            </a:r>
            <a:r>
              <a:rPr lang="ko-KR" altLang="en-US" sz="2550" dirty="0" smtClean="0">
                <a:solidFill>
                  <a:srgbClr val="FF0000"/>
                </a:solidFill>
              </a:rPr>
              <a:t>눅</a:t>
            </a:r>
            <a:r>
              <a:rPr lang="en-US" sz="2550" dirty="0">
                <a:solidFill>
                  <a:srgbClr val="FF0000"/>
                </a:solidFill>
              </a:rPr>
              <a:t>9:52-54. </a:t>
            </a:r>
            <a:r>
              <a:rPr lang="en-US" sz="2550" dirty="0" smtClean="0">
                <a:solidFill>
                  <a:srgbClr val="FF0000"/>
                </a:solidFill>
              </a:rPr>
              <a:t>  </a:t>
            </a:r>
            <a:r>
              <a:rPr lang="en-US" sz="2550" dirty="0" smtClean="0">
                <a:solidFill>
                  <a:schemeClr val="bg1"/>
                </a:solidFill>
              </a:rPr>
              <a:t>52 </a:t>
            </a:r>
            <a:r>
              <a:rPr lang="ko-KR" altLang="en-US" sz="2550" dirty="0">
                <a:solidFill>
                  <a:schemeClr val="bg1"/>
                </a:solidFill>
              </a:rPr>
              <a:t>사자들을 앞서 보내시매 그들이 가서 예수를 위하여 준비하려고 </a:t>
            </a:r>
            <a:r>
              <a:rPr lang="ko-KR" altLang="en-US" sz="2550" b="1" dirty="0">
                <a:solidFill>
                  <a:srgbClr val="FFFF00"/>
                </a:solidFill>
              </a:rPr>
              <a:t>사마리아인</a:t>
            </a:r>
            <a:r>
              <a:rPr lang="ko-KR" altLang="en-US" sz="2550" dirty="0">
                <a:solidFill>
                  <a:schemeClr val="bg1"/>
                </a:solidFill>
              </a:rPr>
              <a:t>의 한 마을에 들어갔더니</a:t>
            </a:r>
            <a:r>
              <a:rPr lang="en-US" altLang="ko-KR" sz="2550" dirty="0">
                <a:solidFill>
                  <a:schemeClr val="bg1"/>
                </a:solidFill>
              </a:rPr>
              <a:t>, </a:t>
            </a:r>
            <a:r>
              <a:rPr lang="en-US" altLang="ko-KR" sz="2550" dirty="0" smtClean="0">
                <a:solidFill>
                  <a:schemeClr val="bg1"/>
                </a:solidFill>
              </a:rPr>
              <a:t>  </a:t>
            </a:r>
            <a:r>
              <a:rPr lang="en-US" sz="2550" dirty="0" smtClean="0">
                <a:solidFill>
                  <a:schemeClr val="bg1"/>
                </a:solidFill>
              </a:rPr>
              <a:t>53 </a:t>
            </a:r>
            <a:r>
              <a:rPr lang="ko-KR" altLang="en-US" sz="2550" dirty="0">
                <a:solidFill>
                  <a:schemeClr val="bg1"/>
                </a:solidFill>
              </a:rPr>
              <a:t>예수께서 예루살렘을 향하여 가시기 때문에 그들이 받아들이지 아니하는지라</a:t>
            </a:r>
            <a:r>
              <a:rPr lang="en-US" altLang="ko-KR" sz="2550" dirty="0">
                <a:solidFill>
                  <a:schemeClr val="bg1"/>
                </a:solidFill>
              </a:rPr>
              <a:t>. </a:t>
            </a:r>
            <a:r>
              <a:rPr lang="en-US" altLang="ko-KR" sz="2550" dirty="0" smtClean="0">
                <a:solidFill>
                  <a:schemeClr val="bg1"/>
                </a:solidFill>
              </a:rPr>
              <a:t>  </a:t>
            </a:r>
            <a:r>
              <a:rPr lang="en-US" sz="2550" dirty="0" smtClean="0">
                <a:solidFill>
                  <a:schemeClr val="bg1"/>
                </a:solidFill>
              </a:rPr>
              <a:t>54 </a:t>
            </a:r>
            <a:r>
              <a:rPr lang="ko-KR" altLang="en-US" sz="2550" b="1" dirty="0">
                <a:solidFill>
                  <a:srgbClr val="FFFF00"/>
                </a:solidFill>
              </a:rPr>
              <a:t>제자 야고보와 요한</a:t>
            </a:r>
            <a:r>
              <a:rPr lang="ko-KR" altLang="en-US" sz="2550" dirty="0">
                <a:solidFill>
                  <a:schemeClr val="bg1"/>
                </a:solidFill>
              </a:rPr>
              <a:t>이 이를 보고 이르되</a:t>
            </a:r>
            <a:r>
              <a:rPr lang="en-US" altLang="ko-KR" sz="2550" dirty="0">
                <a:solidFill>
                  <a:schemeClr val="bg1"/>
                </a:solidFill>
              </a:rPr>
              <a:t>,</a:t>
            </a:r>
            <a:r>
              <a:rPr lang="ko-KR" altLang="en-US" sz="2550" dirty="0">
                <a:solidFill>
                  <a:schemeClr val="bg1"/>
                </a:solidFill>
              </a:rPr>
              <a:t> </a:t>
            </a:r>
            <a:r>
              <a:rPr lang="ko-KR" altLang="en-US" sz="2550" b="1" dirty="0" smtClean="0">
                <a:solidFill>
                  <a:srgbClr val="FFFF00"/>
                </a:solidFill>
              </a:rPr>
              <a:t>주여</a:t>
            </a:r>
            <a:r>
              <a:rPr lang="en-US" altLang="ko-KR" sz="2550" b="1" dirty="0" smtClean="0">
                <a:solidFill>
                  <a:srgbClr val="FFFF00"/>
                </a:solidFill>
              </a:rPr>
              <a:t>,</a:t>
            </a:r>
            <a:r>
              <a:rPr lang="ko-KR" altLang="en-US" sz="2550" b="1" dirty="0" smtClean="0">
                <a:solidFill>
                  <a:srgbClr val="FFFF00"/>
                </a:solidFill>
              </a:rPr>
              <a:t> </a:t>
            </a:r>
            <a:r>
              <a:rPr lang="ko-KR" altLang="en-US" sz="2550" b="1" dirty="0">
                <a:solidFill>
                  <a:srgbClr val="FFFF00"/>
                </a:solidFill>
              </a:rPr>
              <a:t>우리가 불을 명하여 하늘로 부터 내려 저들을 멸하라 하기를 원하시나이까</a:t>
            </a:r>
            <a:r>
              <a:rPr lang="en-US" altLang="ko-KR" sz="2550" dirty="0">
                <a:solidFill>
                  <a:schemeClr val="bg1"/>
                </a:solidFill>
              </a:rPr>
              <a:t>.</a:t>
            </a:r>
            <a:endParaRPr lang="en-US" sz="255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6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5315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000" b="1" baseline="30000" dirty="0" smtClean="0"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</a:rPr>
              <a:t>   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         요나를 더욱 짜증나게 만든 한 가지 사소한 일</a:t>
            </a:r>
            <a:endParaRPr lang="en-US" altLang="ko-KR" sz="3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2500" b="1" dirty="0" smtClean="0">
                <a:solidFill>
                  <a:srgbClr val="FF0000"/>
                </a:solidFill>
              </a:rPr>
              <a:t>      욘</a:t>
            </a:r>
            <a:r>
              <a:rPr lang="en-US" altLang="ko-KR" sz="2500" b="1" dirty="0" smtClean="0">
                <a:solidFill>
                  <a:srgbClr val="FF0000"/>
                </a:solidFill>
              </a:rPr>
              <a:t>4</a:t>
            </a:r>
            <a:r>
              <a:rPr lang="en-US" sz="2500" b="1" dirty="0" smtClean="0">
                <a:solidFill>
                  <a:srgbClr val="FF0000"/>
                </a:solidFill>
              </a:rPr>
              <a:t>:6-8.  </a:t>
            </a:r>
            <a:r>
              <a:rPr lang="x-none" sz="2500" b="1" smtClean="0">
                <a:solidFill>
                  <a:schemeClr val="bg1"/>
                </a:solidFill>
              </a:rPr>
              <a:t>6 </a:t>
            </a:r>
            <a:r>
              <a:rPr lang="x-none" sz="2500" b="1">
                <a:solidFill>
                  <a:schemeClr val="bg1"/>
                </a:solidFill>
              </a:rPr>
              <a:t>하나님 여호와께서 </a:t>
            </a:r>
            <a:r>
              <a:rPr lang="x-none" sz="2500" b="1" u="sng">
                <a:solidFill>
                  <a:srgbClr val="FFFF00"/>
                </a:solidFill>
              </a:rPr>
              <a:t>박넝쿨</a:t>
            </a:r>
            <a:r>
              <a:rPr lang="x-none" sz="2500" b="1">
                <a:solidFill>
                  <a:schemeClr val="bg1"/>
                </a:solidFill>
              </a:rPr>
              <a:t>을 </a:t>
            </a:r>
            <a:r>
              <a:rPr lang="x-none" sz="2500" b="1" u="sng">
                <a:solidFill>
                  <a:srgbClr val="FFFF00"/>
                </a:solidFill>
              </a:rPr>
              <a:t>예비하사</a:t>
            </a:r>
            <a:r>
              <a:rPr lang="x-none" sz="2500" b="1">
                <a:solidFill>
                  <a:schemeClr val="bg1"/>
                </a:solidFill>
              </a:rPr>
              <a:t> 요나를 가리게 </a:t>
            </a:r>
            <a:endParaRPr lang="en-US" sz="2500" b="1" dirty="0" smtClean="0">
              <a:solidFill>
                <a:schemeClr val="bg1"/>
              </a:solidFill>
            </a:endParaRPr>
          </a:p>
          <a:p>
            <a:r>
              <a:rPr lang="x-none" sz="2500" b="1" smtClean="0">
                <a:solidFill>
                  <a:schemeClr val="bg1"/>
                </a:solidFill>
              </a:rPr>
              <a:t>하셨으니 </a:t>
            </a:r>
            <a:r>
              <a:rPr lang="x-none" sz="2500" b="1">
                <a:solidFill>
                  <a:schemeClr val="bg1"/>
                </a:solidFill>
              </a:rPr>
              <a:t>이는 그의 머리를 위하여 그늘이 지게 하며 그의 괴로움을 </a:t>
            </a:r>
            <a:endParaRPr lang="en-US" sz="2500" b="1" dirty="0" smtClean="0">
              <a:solidFill>
                <a:schemeClr val="bg1"/>
              </a:solidFill>
            </a:endParaRPr>
          </a:p>
          <a:p>
            <a:r>
              <a:rPr lang="x-none" sz="2500" b="1" smtClean="0">
                <a:solidFill>
                  <a:schemeClr val="bg1"/>
                </a:solidFill>
              </a:rPr>
              <a:t>면하게 </a:t>
            </a:r>
            <a:r>
              <a:rPr lang="x-none" sz="2500" b="1">
                <a:solidFill>
                  <a:schemeClr val="bg1"/>
                </a:solidFill>
              </a:rPr>
              <a:t>하려 </a:t>
            </a:r>
            <a:r>
              <a:rPr lang="x-none" sz="2500" b="1" smtClean="0">
                <a:solidFill>
                  <a:schemeClr val="bg1"/>
                </a:solidFill>
              </a:rPr>
              <a:t>하심이었더라</a:t>
            </a:r>
            <a:r>
              <a:rPr lang="en-US" sz="2500" b="1" dirty="0" smtClean="0">
                <a:solidFill>
                  <a:schemeClr val="bg1"/>
                </a:solidFill>
              </a:rPr>
              <a:t>.</a:t>
            </a:r>
            <a:r>
              <a:rPr lang="x-none" sz="2500" b="1" smtClean="0">
                <a:solidFill>
                  <a:schemeClr val="bg1"/>
                </a:solidFill>
              </a:rPr>
              <a:t> </a:t>
            </a:r>
            <a:r>
              <a:rPr lang="x-none" sz="2500" b="1">
                <a:solidFill>
                  <a:schemeClr val="bg1"/>
                </a:solidFill>
              </a:rPr>
              <a:t>요나가 </a:t>
            </a:r>
            <a:r>
              <a:rPr lang="x-none" sz="2500" b="1">
                <a:solidFill>
                  <a:srgbClr val="FFFF00"/>
                </a:solidFill>
              </a:rPr>
              <a:t>박넝쿨</a:t>
            </a:r>
            <a:r>
              <a:rPr lang="x-none" sz="2500" b="1" smtClean="0">
                <a:solidFill>
                  <a:schemeClr val="bg1"/>
                </a:solidFill>
              </a:rPr>
              <a:t>로 </a:t>
            </a:r>
            <a:r>
              <a:rPr lang="x-none" sz="2500" b="1">
                <a:solidFill>
                  <a:schemeClr val="bg1"/>
                </a:solidFill>
              </a:rPr>
              <a:t>말미암아 크게 </a:t>
            </a:r>
            <a:r>
              <a:rPr lang="x-none" sz="2500" b="1" smtClean="0">
                <a:solidFill>
                  <a:schemeClr val="bg1"/>
                </a:solidFill>
              </a:rPr>
              <a:t>기뻐하였더니</a:t>
            </a:r>
            <a:r>
              <a:rPr lang="en-US" sz="2500" b="1" dirty="0" smtClean="0">
                <a:solidFill>
                  <a:schemeClr val="bg1"/>
                </a:solidFill>
              </a:rPr>
              <a:t>,</a:t>
            </a:r>
            <a:r>
              <a:rPr lang="x-none" sz="2500" b="1" smtClean="0">
                <a:solidFill>
                  <a:schemeClr val="bg1"/>
                </a:solidFill>
              </a:rPr>
              <a:t> </a:t>
            </a:r>
            <a:r>
              <a:rPr lang="en-US" sz="2500" b="1" dirty="0" smtClean="0">
                <a:solidFill>
                  <a:schemeClr val="bg1"/>
                </a:solidFill>
              </a:rPr>
              <a:t>  </a:t>
            </a:r>
          </a:p>
          <a:p>
            <a:r>
              <a:rPr lang="x-none" sz="2500" b="1" smtClean="0">
                <a:solidFill>
                  <a:schemeClr val="bg1"/>
                </a:solidFill>
              </a:rPr>
              <a:t>7 </a:t>
            </a:r>
            <a:r>
              <a:rPr lang="x-none" sz="2500" b="1">
                <a:solidFill>
                  <a:schemeClr val="bg1"/>
                </a:solidFill>
              </a:rPr>
              <a:t>하나님이 </a:t>
            </a:r>
            <a:r>
              <a:rPr lang="x-none" sz="2500" b="1">
                <a:solidFill>
                  <a:srgbClr val="FFFF00"/>
                </a:solidFill>
              </a:rPr>
              <a:t>벌레</a:t>
            </a:r>
            <a:r>
              <a:rPr lang="x-none" sz="2500" b="1">
                <a:solidFill>
                  <a:schemeClr val="bg1"/>
                </a:solidFill>
              </a:rPr>
              <a:t>를 </a:t>
            </a:r>
            <a:r>
              <a:rPr lang="x-none" sz="2500" b="1">
                <a:solidFill>
                  <a:srgbClr val="FFFF00"/>
                </a:solidFill>
              </a:rPr>
              <a:t>예비하사</a:t>
            </a:r>
            <a:r>
              <a:rPr lang="x-none" sz="2500" b="1">
                <a:solidFill>
                  <a:schemeClr val="bg1"/>
                </a:solidFill>
              </a:rPr>
              <a:t> 이튿날 새벽에 그 </a:t>
            </a:r>
            <a:r>
              <a:rPr lang="x-none" sz="2500" b="1">
                <a:solidFill>
                  <a:srgbClr val="FFFF00"/>
                </a:solidFill>
              </a:rPr>
              <a:t>박넝쿨</a:t>
            </a:r>
            <a:r>
              <a:rPr lang="x-none" sz="2500" b="1" smtClean="0">
                <a:solidFill>
                  <a:schemeClr val="bg1"/>
                </a:solidFill>
              </a:rPr>
              <a:t>을 </a:t>
            </a:r>
            <a:r>
              <a:rPr lang="x-none" sz="2500" b="1">
                <a:solidFill>
                  <a:schemeClr val="bg1"/>
                </a:solidFill>
              </a:rPr>
              <a:t>갉아먹게 하시매 시드니라</a:t>
            </a:r>
            <a:r>
              <a:rPr lang="en-US" sz="2500" b="1" dirty="0">
                <a:solidFill>
                  <a:schemeClr val="bg1"/>
                </a:solidFill>
              </a:rPr>
              <a:t>.</a:t>
            </a:r>
            <a:r>
              <a:rPr lang="x-none" sz="2500" b="1">
                <a:solidFill>
                  <a:schemeClr val="bg1"/>
                </a:solidFill>
              </a:rPr>
              <a:t> </a:t>
            </a:r>
            <a:r>
              <a:rPr lang="en-US" sz="2500" b="1" dirty="0" smtClean="0">
                <a:solidFill>
                  <a:schemeClr val="bg1"/>
                </a:solidFill>
              </a:rPr>
              <a:t>  </a:t>
            </a:r>
          </a:p>
          <a:p>
            <a:r>
              <a:rPr lang="x-none" sz="2500" b="1" smtClean="0">
                <a:solidFill>
                  <a:schemeClr val="bg1"/>
                </a:solidFill>
              </a:rPr>
              <a:t>8 </a:t>
            </a:r>
            <a:r>
              <a:rPr lang="x-none" sz="2500" b="1">
                <a:solidFill>
                  <a:srgbClr val="FFFF00"/>
                </a:solidFill>
              </a:rPr>
              <a:t>해</a:t>
            </a:r>
            <a:r>
              <a:rPr lang="x-none" sz="2500" b="1">
                <a:solidFill>
                  <a:schemeClr val="bg1"/>
                </a:solidFill>
              </a:rPr>
              <a:t>가 뜰 때에 하나님이 </a:t>
            </a:r>
            <a:r>
              <a:rPr lang="x-none" sz="2500" b="1">
                <a:solidFill>
                  <a:srgbClr val="FFFF00"/>
                </a:solidFill>
              </a:rPr>
              <a:t>뜨거운 동풍</a:t>
            </a:r>
            <a:r>
              <a:rPr lang="x-none" sz="2500" b="1">
                <a:solidFill>
                  <a:schemeClr val="bg1"/>
                </a:solidFill>
              </a:rPr>
              <a:t>을 </a:t>
            </a:r>
            <a:r>
              <a:rPr lang="x-none" sz="2500" b="1" smtClean="0">
                <a:solidFill>
                  <a:srgbClr val="FFFF00"/>
                </a:solidFill>
              </a:rPr>
              <a:t>예비하셨고</a:t>
            </a:r>
            <a:r>
              <a:rPr lang="en-US" sz="2500" b="1" dirty="0" smtClean="0">
                <a:solidFill>
                  <a:srgbClr val="FFFF00"/>
                </a:solidFill>
              </a:rPr>
              <a:t>,</a:t>
            </a:r>
            <a:r>
              <a:rPr lang="x-none" sz="2500" b="1" smtClean="0">
                <a:solidFill>
                  <a:schemeClr val="bg1"/>
                </a:solidFill>
              </a:rPr>
              <a:t> </a:t>
            </a:r>
            <a:r>
              <a:rPr lang="x-none" sz="2500" b="1">
                <a:solidFill>
                  <a:srgbClr val="FFFF00"/>
                </a:solidFill>
              </a:rPr>
              <a:t>해</a:t>
            </a:r>
            <a:r>
              <a:rPr lang="x-none" sz="2500" b="1">
                <a:solidFill>
                  <a:schemeClr val="bg1"/>
                </a:solidFill>
              </a:rPr>
              <a:t>는 요나의 머리에 쪼이매 요나가 혼미하여 스스로 죽기를 구하여 이르되 사는 것보다 죽는 것이 내게 나으니이다 하니라</a:t>
            </a:r>
            <a:r>
              <a:rPr lang="en-US" sz="2500" b="1" dirty="0">
                <a:solidFill>
                  <a:schemeClr val="bg1"/>
                </a:solidFill>
              </a:rPr>
              <a:t>.</a:t>
            </a:r>
            <a:r>
              <a:rPr lang="x-none" sz="2500" b="1">
                <a:solidFill>
                  <a:schemeClr val="bg1"/>
                </a:solidFill>
              </a:rPr>
              <a:t> </a:t>
            </a:r>
            <a:endParaRPr lang="en-US" sz="2500" b="1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      *</a:t>
            </a:r>
            <a:r>
              <a:rPr lang="x-none" sz="2000" b="1" u="sng">
                <a:solidFill>
                  <a:srgbClr val="FFFF00"/>
                </a:solidFill>
              </a:rPr>
              <a:t>박넝쿨</a:t>
            </a:r>
            <a:r>
              <a:rPr lang="he-IL" sz="2000" dirty="0" smtClean="0">
                <a:solidFill>
                  <a:schemeClr val="bg1"/>
                </a:solidFill>
              </a:rPr>
              <a:t> </a:t>
            </a:r>
            <a:r>
              <a:rPr lang="he-IL" sz="2000" dirty="0">
                <a:solidFill>
                  <a:srgbClr val="FFFF00"/>
                </a:solidFill>
              </a:rPr>
              <a:t>קִיקָיוֹן 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b="1" i="1" dirty="0" err="1" smtClean="0">
                <a:solidFill>
                  <a:srgbClr val="FFFF00"/>
                </a:solidFill>
              </a:rPr>
              <a:t>kikayon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a plant, perhaps castor-oil plant 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ko-KR" altLang="en-US" sz="2000" dirty="0" smtClean="0">
                <a:solidFill>
                  <a:schemeClr val="bg1"/>
                </a:solidFill>
              </a:rPr>
              <a:t>아주까리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피마 </a:t>
            </a:r>
            <a:r>
              <a:rPr lang="zh-TW" altLang="en-US" sz="2000" dirty="0" smtClean="0">
                <a:solidFill>
                  <a:schemeClr val="bg1"/>
                </a:solidFill>
              </a:rPr>
              <a:t>蓖</a:t>
            </a:r>
            <a:r>
              <a:rPr lang="zh-TW" altLang="en-US" sz="2000" dirty="0">
                <a:solidFill>
                  <a:schemeClr val="bg1"/>
                </a:solidFill>
              </a:rPr>
              <a:t>麻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</a:t>
            </a:r>
            <a:r>
              <a:rPr lang="x-none" sz="2000" b="1" u="sng" smtClean="0">
                <a:solidFill>
                  <a:srgbClr val="FFFF00"/>
                </a:solidFill>
              </a:rPr>
              <a:t>예비하사 </a:t>
            </a:r>
            <a:r>
              <a:rPr lang="en-US" sz="2000" dirty="0" smtClean="0">
                <a:solidFill>
                  <a:schemeClr val="bg1"/>
                </a:solidFill>
              </a:rPr>
              <a:t>*</a:t>
            </a:r>
            <a:r>
              <a:rPr lang="en-US" sz="2000" dirty="0">
                <a:solidFill>
                  <a:schemeClr val="bg1"/>
                </a:solidFill>
              </a:rPr>
              <a:t>The Hebrew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he-IL" sz="2000" dirty="0" smtClean="0">
                <a:solidFill>
                  <a:srgbClr val="FFFF00"/>
                </a:solidFill>
              </a:rPr>
              <a:t>מנה</a:t>
            </a: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en-US" sz="2000" i="1" dirty="0" err="1" smtClean="0">
                <a:solidFill>
                  <a:srgbClr val="FFFF00"/>
                </a:solidFill>
              </a:rPr>
              <a:t>manah</a:t>
            </a:r>
            <a:r>
              <a:rPr lang="en-US" sz="2000" dirty="0">
                <a:solidFill>
                  <a:schemeClr val="bg1"/>
                </a:solidFill>
              </a:rPr>
              <a:t>) appoint, ordain (4 times. </a:t>
            </a:r>
            <a:r>
              <a:rPr lang="en-US" sz="2000" dirty="0">
                <a:solidFill>
                  <a:srgbClr val="FF0000"/>
                </a:solidFill>
              </a:rPr>
              <a:t>1:17; 4:6, 7, 8</a:t>
            </a:r>
            <a:r>
              <a:rPr lang="en-US" sz="2000" dirty="0">
                <a:solidFill>
                  <a:schemeClr val="bg1"/>
                </a:solidFill>
              </a:rPr>
              <a:t>). </a:t>
            </a:r>
            <a:r>
              <a:rPr lang="zh-TW" altLang="en-US" sz="2000" dirty="0">
                <a:solidFill>
                  <a:schemeClr val="bg1"/>
                </a:solidFill>
              </a:rPr>
              <a:t>指定</a:t>
            </a:r>
            <a:r>
              <a:rPr lang="zh-TW" altLang="en-US" sz="2000" dirty="0" smtClean="0">
                <a:solidFill>
                  <a:schemeClr val="bg1"/>
                </a:solidFill>
              </a:rPr>
              <a:t>，</a:t>
            </a:r>
            <a:r>
              <a:rPr lang="zh-TW" altLang="en-US" sz="2000" b="1" dirty="0">
                <a:solidFill>
                  <a:schemeClr val="bg1"/>
                </a:solidFill>
              </a:rPr>
              <a:t>安排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altLang="ko-KR" sz="2400" b="1" dirty="0" smtClean="0">
                <a:solidFill>
                  <a:srgbClr val="FFFF00"/>
                </a:solidFill>
              </a:rPr>
              <a:t>                                                   &lt;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최고의 스승이신 하나님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&gt;</a:t>
            </a:r>
            <a:endParaRPr lang="en-US" altLang="ko-KR" sz="2400" b="1" dirty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2000" dirty="0" smtClean="0">
                <a:solidFill>
                  <a:schemeClr val="bg1"/>
                </a:solidFill>
              </a:rPr>
              <a:t>       </a:t>
            </a:r>
            <a:r>
              <a:rPr lang="en-US" altLang="ko-KR" sz="2000" dirty="0" smtClean="0">
                <a:solidFill>
                  <a:srgbClr val="FFFF00"/>
                </a:solidFill>
              </a:rPr>
              <a:t> -</a:t>
            </a:r>
            <a:r>
              <a:rPr lang="ko-KR" altLang="en-US" sz="2000" dirty="0">
                <a:solidFill>
                  <a:srgbClr val="FFFF00"/>
                </a:solidFill>
              </a:rPr>
              <a:t>철저하고 완벽한 수업 </a:t>
            </a:r>
            <a:r>
              <a:rPr lang="ko-KR" altLang="en-US" sz="2000" dirty="0" smtClean="0">
                <a:solidFill>
                  <a:srgbClr val="FFFF00"/>
                </a:solidFill>
              </a:rPr>
              <a:t>준비</a:t>
            </a:r>
            <a:r>
              <a:rPr lang="en-US" altLang="ko-KR" sz="2000" dirty="0" smtClean="0">
                <a:solidFill>
                  <a:schemeClr val="bg1"/>
                </a:solidFill>
              </a:rPr>
              <a:t>:  </a:t>
            </a:r>
            <a:r>
              <a:rPr lang="en-US" altLang="ko-KR" sz="2000" dirty="0" smtClean="0">
                <a:solidFill>
                  <a:srgbClr val="FF0000"/>
                </a:solidFill>
              </a:rPr>
              <a:t>1) </a:t>
            </a:r>
            <a:r>
              <a:rPr lang="ko-KR" altLang="en-US" sz="2000" dirty="0" smtClean="0">
                <a:solidFill>
                  <a:schemeClr val="bg1"/>
                </a:solidFill>
              </a:rPr>
              <a:t>바다 </a:t>
            </a:r>
            <a:r>
              <a:rPr lang="ko-KR" altLang="en-US" sz="2000" dirty="0">
                <a:solidFill>
                  <a:schemeClr val="bg1"/>
                </a:solidFill>
              </a:rPr>
              <a:t>위에 큰 </a:t>
            </a:r>
            <a:r>
              <a:rPr lang="ko-KR" altLang="en-US" sz="2000" dirty="0" smtClean="0">
                <a:solidFill>
                  <a:schemeClr val="bg1"/>
                </a:solidFill>
              </a:rPr>
              <a:t>바람과 </a:t>
            </a:r>
            <a:r>
              <a:rPr lang="ko-KR" altLang="en-US" sz="2000" dirty="0">
                <a:solidFill>
                  <a:schemeClr val="bg1"/>
                </a:solidFill>
              </a:rPr>
              <a:t>큰 </a:t>
            </a:r>
            <a:r>
              <a:rPr lang="ko-KR" altLang="en-US" sz="2000" dirty="0" smtClean="0">
                <a:solidFill>
                  <a:schemeClr val="bg1"/>
                </a:solidFill>
              </a:rPr>
              <a:t>폭풍 </a:t>
            </a:r>
            <a:r>
              <a:rPr lang="en-US" altLang="ko-KR" sz="2000" dirty="0" smtClean="0">
                <a:solidFill>
                  <a:schemeClr val="bg1"/>
                </a:solidFill>
              </a:rPr>
              <a:t>(1:4);    </a:t>
            </a:r>
            <a:r>
              <a:rPr lang="en-US" altLang="ko-KR" sz="2000" dirty="0" smtClean="0">
                <a:solidFill>
                  <a:srgbClr val="FF0000"/>
                </a:solidFill>
              </a:rPr>
              <a:t>2) </a:t>
            </a:r>
            <a:r>
              <a:rPr lang="ko-KR" altLang="en-US" sz="2000" dirty="0">
                <a:solidFill>
                  <a:schemeClr val="bg1"/>
                </a:solidFill>
              </a:rPr>
              <a:t>큰 </a:t>
            </a:r>
            <a:r>
              <a:rPr lang="ko-KR" altLang="en-US" sz="2000" dirty="0" smtClean="0">
                <a:solidFill>
                  <a:schemeClr val="bg1"/>
                </a:solidFill>
              </a:rPr>
              <a:t>물고기 </a:t>
            </a:r>
            <a:r>
              <a:rPr lang="en-US" altLang="ko-KR" sz="2000" dirty="0" smtClean="0">
                <a:solidFill>
                  <a:schemeClr val="bg1"/>
                </a:solidFill>
              </a:rPr>
              <a:t>(1:17);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3) </a:t>
            </a:r>
            <a:r>
              <a:rPr lang="ko-KR" altLang="en-US" sz="2000" dirty="0" smtClean="0">
                <a:solidFill>
                  <a:schemeClr val="bg1"/>
                </a:solidFill>
              </a:rPr>
              <a:t>박넝쿨 </a:t>
            </a:r>
            <a:r>
              <a:rPr lang="en-US" altLang="ko-KR" sz="2000" dirty="0" smtClean="0">
                <a:solidFill>
                  <a:schemeClr val="bg1"/>
                </a:solidFill>
              </a:rPr>
              <a:t>(4:6);     </a:t>
            </a:r>
            <a:r>
              <a:rPr lang="en-US" altLang="ko-KR" sz="2000" dirty="0" smtClean="0">
                <a:solidFill>
                  <a:srgbClr val="FF0000"/>
                </a:solidFill>
              </a:rPr>
              <a:t> 4) </a:t>
            </a:r>
            <a:r>
              <a:rPr lang="ko-KR" altLang="en-US" sz="2000" dirty="0" smtClean="0">
                <a:solidFill>
                  <a:schemeClr val="bg1"/>
                </a:solidFill>
              </a:rPr>
              <a:t>벌레 </a:t>
            </a:r>
            <a:r>
              <a:rPr lang="en-US" altLang="ko-KR" sz="2000" dirty="0" smtClean="0">
                <a:solidFill>
                  <a:schemeClr val="bg1"/>
                </a:solidFill>
              </a:rPr>
              <a:t>(4:7);      </a:t>
            </a:r>
            <a:r>
              <a:rPr lang="en-US" altLang="ko-KR" sz="2000" dirty="0" smtClean="0">
                <a:solidFill>
                  <a:srgbClr val="FF0000"/>
                </a:solidFill>
              </a:rPr>
              <a:t>5) </a:t>
            </a:r>
            <a:r>
              <a:rPr lang="ko-KR" altLang="en-US" sz="2000" dirty="0" smtClean="0">
                <a:solidFill>
                  <a:schemeClr val="bg1"/>
                </a:solidFill>
              </a:rPr>
              <a:t>뜨거운 동풍 </a:t>
            </a:r>
            <a:r>
              <a:rPr lang="en-US" altLang="ko-KR" sz="2000" dirty="0" smtClean="0">
                <a:solidFill>
                  <a:schemeClr val="bg1"/>
                </a:solidFill>
              </a:rPr>
              <a:t>(4:8)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altLang="ko-KR" sz="2000" dirty="0" smtClean="0">
                <a:solidFill>
                  <a:srgbClr val="FFFF00"/>
                </a:solidFill>
              </a:rPr>
              <a:t>        -</a:t>
            </a:r>
            <a:r>
              <a:rPr lang="ko-KR" altLang="en-US" sz="2000" dirty="0" smtClean="0">
                <a:solidFill>
                  <a:srgbClr val="FFFF00"/>
                </a:solidFill>
              </a:rPr>
              <a:t>적절하고 지혜로운 질문을 통해 학생이 스스로 답변을 찾도록 하심</a:t>
            </a:r>
            <a:r>
              <a:rPr lang="en-US" altLang="ko-KR" sz="2000" dirty="0" smtClean="0">
                <a:solidFill>
                  <a:schemeClr val="bg1"/>
                </a:solidFill>
              </a:rPr>
              <a:t>: </a:t>
            </a:r>
            <a:r>
              <a:rPr lang="en-US" altLang="ko-KR" sz="2000" dirty="0" smtClean="0">
                <a:solidFill>
                  <a:srgbClr val="FF0000"/>
                </a:solidFill>
              </a:rPr>
              <a:t>1) </a:t>
            </a:r>
            <a:r>
              <a:rPr lang="x-none" sz="2000" b="1" smtClean="0">
                <a:solidFill>
                  <a:schemeClr val="bg1"/>
                </a:solidFill>
              </a:rPr>
              <a:t>네가 성내는 </a:t>
            </a:r>
            <a:r>
              <a:rPr lang="x-none" sz="2000" b="1">
                <a:solidFill>
                  <a:schemeClr val="bg1"/>
                </a:solidFill>
              </a:rPr>
              <a:t>것이 </a:t>
            </a:r>
            <a:r>
              <a:rPr lang="x-none" sz="2000" b="1" smtClean="0">
                <a:solidFill>
                  <a:schemeClr val="bg1"/>
                </a:solidFill>
              </a:rPr>
              <a:t>옳으냐</a:t>
            </a:r>
            <a:r>
              <a:rPr lang="en-US" sz="2000" b="1" dirty="0" smtClean="0">
                <a:solidFill>
                  <a:schemeClr val="bg1"/>
                </a:solidFill>
              </a:rPr>
              <a:t>?</a:t>
            </a:r>
            <a:r>
              <a:rPr lang="x-none" sz="2000" b="1" smtClean="0">
                <a:solidFill>
                  <a:schemeClr val="bg1"/>
                </a:solidFill>
              </a:rPr>
              <a:t> </a:t>
            </a:r>
            <a:r>
              <a:rPr lang="en-US" altLang="ko-KR" sz="2000" dirty="0">
                <a:solidFill>
                  <a:schemeClr val="bg1"/>
                </a:solidFill>
              </a:rPr>
              <a:t>(</a:t>
            </a:r>
            <a:r>
              <a:rPr lang="en-US" altLang="ko-KR" sz="2000" dirty="0" smtClean="0">
                <a:solidFill>
                  <a:schemeClr val="bg1"/>
                </a:solidFill>
              </a:rPr>
              <a:t>4:4, 9);   </a:t>
            </a:r>
            <a:r>
              <a:rPr lang="en-US" altLang="ko-KR" sz="2000" dirty="0" smtClean="0">
                <a:solidFill>
                  <a:srgbClr val="FF0000"/>
                </a:solidFill>
              </a:rPr>
              <a:t>2)</a:t>
            </a:r>
            <a:r>
              <a:rPr lang="en-US" altLang="ko-KR" sz="2000" dirty="0" smtClean="0">
                <a:solidFill>
                  <a:schemeClr val="bg1"/>
                </a:solidFill>
              </a:rPr>
              <a:t> </a:t>
            </a:r>
            <a:r>
              <a:rPr lang="x-none" sz="2000" b="1" smtClean="0">
                <a:solidFill>
                  <a:schemeClr val="bg1"/>
                </a:solidFill>
              </a:rPr>
              <a:t>내가 </a:t>
            </a:r>
            <a:r>
              <a:rPr lang="x-none" sz="2000" b="1">
                <a:solidFill>
                  <a:schemeClr val="bg1"/>
                </a:solidFill>
              </a:rPr>
              <a:t>어찌 아끼지 </a:t>
            </a:r>
            <a:r>
              <a:rPr lang="x-none" sz="2000" b="1" smtClean="0">
                <a:solidFill>
                  <a:schemeClr val="bg1"/>
                </a:solidFill>
              </a:rPr>
              <a:t>아니하겠느냐</a:t>
            </a:r>
            <a:r>
              <a:rPr lang="en-US" sz="2000" b="1" dirty="0">
                <a:solidFill>
                  <a:schemeClr val="bg1"/>
                </a:solidFill>
              </a:rPr>
              <a:t>?</a:t>
            </a:r>
            <a:r>
              <a:rPr lang="ko-KR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ko-KR" sz="2000" dirty="0">
                <a:solidFill>
                  <a:schemeClr val="bg1"/>
                </a:solidFill>
              </a:rPr>
              <a:t>(</a:t>
            </a:r>
            <a:r>
              <a:rPr lang="en-US" altLang="ko-KR" sz="2000" dirty="0" smtClean="0">
                <a:solidFill>
                  <a:schemeClr val="bg1"/>
                </a:solidFill>
              </a:rPr>
              <a:t>4:11)</a:t>
            </a:r>
          </a:p>
          <a:p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       -</a:t>
            </a:r>
            <a:r>
              <a:rPr lang="ko-KR" altLang="en-US" sz="2000" dirty="0" smtClean="0">
                <a:solidFill>
                  <a:srgbClr val="FFFF00"/>
                </a:solidFill>
              </a:rPr>
              <a:t>순탄한 길 뿐만 아니라 불행과 역경까지도 동원</a:t>
            </a:r>
            <a:r>
              <a:rPr lang="en-US" altLang="ko-KR" sz="2000" dirty="0" smtClean="0">
                <a:solidFill>
                  <a:srgbClr val="FFFF00"/>
                </a:solidFill>
              </a:rPr>
              <a:t>,</a:t>
            </a:r>
            <a:r>
              <a:rPr lang="ko-KR" altLang="en-US" sz="2000" dirty="0" smtClean="0">
                <a:solidFill>
                  <a:srgbClr val="FFFF00"/>
                </a:solidFill>
              </a:rPr>
              <a:t> 모든 것을 어울러 최선의 결과를 만들어내심</a:t>
            </a:r>
            <a:r>
              <a:rPr lang="en-US" altLang="ko-KR" sz="2000" dirty="0" smtClean="0">
                <a:solidFill>
                  <a:schemeClr val="bg1"/>
                </a:solidFill>
              </a:rPr>
              <a:t>: </a:t>
            </a:r>
            <a:r>
              <a:rPr lang="ko-KR" altLang="en-US" sz="2000" dirty="0">
                <a:solidFill>
                  <a:srgbClr val="FF0000"/>
                </a:solidFill>
              </a:rPr>
              <a:t>롬</a:t>
            </a:r>
            <a:r>
              <a:rPr lang="en-US" sz="2000" dirty="0" smtClean="0">
                <a:solidFill>
                  <a:srgbClr val="FF0000"/>
                </a:solidFill>
              </a:rPr>
              <a:t>8:28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ko-KR" altLang="en-US" sz="2000" dirty="0">
                <a:solidFill>
                  <a:schemeClr val="bg1"/>
                </a:solidFill>
              </a:rPr>
              <a:t>우리가 알거니와 하나님을 사랑하는 자 곧 그의 뜻대로 부르심을 입은 자들에게는 </a:t>
            </a:r>
            <a:r>
              <a:rPr lang="ko-KR" altLang="en-US" sz="2000" u="sng" dirty="0">
                <a:solidFill>
                  <a:srgbClr val="FFFF00"/>
                </a:solidFill>
              </a:rPr>
              <a:t>모든 것이 합력하여 </a:t>
            </a:r>
            <a:r>
              <a:rPr lang="ko-KR" altLang="en-US" sz="2000" dirty="0">
                <a:solidFill>
                  <a:schemeClr val="bg1"/>
                </a:solidFill>
              </a:rPr>
              <a:t>선을 </a:t>
            </a:r>
            <a:r>
              <a:rPr lang="ko-KR" altLang="en-US" sz="2000" dirty="0" smtClean="0">
                <a:solidFill>
                  <a:schemeClr val="bg1"/>
                </a:solidFill>
              </a:rPr>
              <a:t>이루느니라</a:t>
            </a:r>
            <a:r>
              <a:rPr lang="en-US" altLang="ko-KR" sz="2000" dirty="0" smtClean="0">
                <a:solidFill>
                  <a:schemeClr val="bg1"/>
                </a:solidFill>
              </a:rPr>
              <a:t>.      (</a:t>
            </a:r>
            <a:r>
              <a:rPr lang="ko-KR" altLang="en-US" sz="2000" i="1" dirty="0" smtClean="0">
                <a:solidFill>
                  <a:schemeClr val="bg1"/>
                </a:solidFill>
              </a:rPr>
              <a:t>또는</a:t>
            </a:r>
            <a:r>
              <a:rPr lang="en-US" altLang="ko-KR" sz="2000" dirty="0" smtClean="0">
                <a:solidFill>
                  <a:schemeClr val="bg1"/>
                </a:solidFill>
              </a:rPr>
              <a:t>, ‘</a:t>
            </a:r>
            <a:r>
              <a:rPr lang="ko-KR" altLang="en-US" sz="2000" dirty="0" smtClean="0">
                <a:solidFill>
                  <a:srgbClr val="FFFF00"/>
                </a:solidFill>
              </a:rPr>
              <a:t>하나님께서 모든 것을 어울러서</a:t>
            </a:r>
            <a:r>
              <a:rPr lang="en-US" altLang="ko-KR" sz="2000" dirty="0" smtClean="0">
                <a:solidFill>
                  <a:schemeClr val="bg1"/>
                </a:solidFill>
              </a:rPr>
              <a:t>’)</a:t>
            </a:r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2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6" y="0"/>
            <a:ext cx="12188825" cy="69352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1400" b="1" baseline="30000" dirty="0" smtClean="0">
              <a:latin typeface="+mn-ea"/>
            </a:endParaRPr>
          </a:p>
          <a:p>
            <a:endParaRPr lang="en-US" sz="1400" b="1" baseline="30000" dirty="0" smtClean="0"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           요나에게 </a:t>
            </a:r>
            <a:r>
              <a:rPr lang="ko-KR" altLang="en-US" sz="3200" b="1" dirty="0">
                <a:solidFill>
                  <a:srgbClr val="FFFF00"/>
                </a:solidFill>
                <a:latin typeface="+mn-ea"/>
              </a:rPr>
              <a:t>소중한 것</a:t>
            </a:r>
            <a:r>
              <a:rPr lang="en-US" altLang="ko-KR" sz="3200" b="1" dirty="0">
                <a:solidFill>
                  <a:srgbClr val="FFFF00"/>
                </a:solidFill>
                <a:latin typeface="+mn-ea"/>
              </a:rPr>
              <a:t>, </a:t>
            </a:r>
            <a:r>
              <a:rPr lang="ko-KR" altLang="en-US" sz="3200" b="1" dirty="0">
                <a:solidFill>
                  <a:srgbClr val="FFFF00"/>
                </a:solidFill>
                <a:latin typeface="+mn-ea"/>
              </a:rPr>
              <a:t>하나님께 소중한 것</a:t>
            </a:r>
            <a:endParaRPr lang="en-US" altLang="ko-KR" sz="1100" b="1" dirty="0">
              <a:solidFill>
                <a:srgbClr val="FFFF00"/>
              </a:solidFill>
              <a:latin typeface="+mn-ea"/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2500" b="1" dirty="0" smtClean="0">
                <a:solidFill>
                  <a:srgbClr val="FF0000"/>
                </a:solidFill>
              </a:rPr>
              <a:t>    욘</a:t>
            </a:r>
            <a:r>
              <a:rPr lang="en-US" altLang="ko-KR" sz="2500" b="1" dirty="0" smtClean="0">
                <a:solidFill>
                  <a:srgbClr val="FF0000"/>
                </a:solidFill>
              </a:rPr>
              <a:t>4</a:t>
            </a:r>
            <a:r>
              <a:rPr lang="en-US" sz="2500" b="1" dirty="0" smtClean="0">
                <a:solidFill>
                  <a:srgbClr val="FF0000"/>
                </a:solidFill>
              </a:rPr>
              <a:t>:9-11. </a:t>
            </a:r>
            <a:r>
              <a:rPr lang="x-none" sz="2500" b="1" smtClean="0">
                <a:solidFill>
                  <a:schemeClr val="bg1"/>
                </a:solidFill>
              </a:rPr>
              <a:t>9 </a:t>
            </a:r>
            <a:r>
              <a:rPr lang="x-none" sz="2500" b="1">
                <a:solidFill>
                  <a:schemeClr val="bg1"/>
                </a:solidFill>
              </a:rPr>
              <a:t>하나님이 요나에게 이르시되 네가 이 </a:t>
            </a:r>
            <a:r>
              <a:rPr lang="x-none" sz="2500" b="1">
                <a:solidFill>
                  <a:srgbClr val="FFFF00"/>
                </a:solidFill>
              </a:rPr>
              <a:t>박넝쿨</a:t>
            </a:r>
            <a:r>
              <a:rPr lang="x-none" sz="2500" b="1" smtClean="0">
                <a:solidFill>
                  <a:schemeClr val="bg1"/>
                </a:solidFill>
              </a:rPr>
              <a:t>로 말미</a:t>
            </a:r>
            <a:endParaRPr lang="en-US" sz="2500" b="1" dirty="0" smtClean="0">
              <a:solidFill>
                <a:schemeClr val="bg1"/>
              </a:solidFill>
            </a:endParaRPr>
          </a:p>
          <a:p>
            <a:r>
              <a:rPr lang="x-none" sz="2500" b="1" smtClean="0">
                <a:solidFill>
                  <a:schemeClr val="bg1"/>
                </a:solidFill>
              </a:rPr>
              <a:t>암아 성내는 </a:t>
            </a:r>
            <a:r>
              <a:rPr lang="x-none" sz="2500" b="1">
                <a:solidFill>
                  <a:schemeClr val="bg1"/>
                </a:solidFill>
              </a:rPr>
              <a:t>것이 어찌 옳으냐 </a:t>
            </a:r>
            <a:r>
              <a:rPr lang="x-none" sz="2500" b="1" smtClean="0">
                <a:solidFill>
                  <a:schemeClr val="bg1"/>
                </a:solidFill>
              </a:rPr>
              <a:t>하시니</a:t>
            </a:r>
            <a:r>
              <a:rPr lang="en-US" sz="2500" b="1" dirty="0" smtClean="0">
                <a:solidFill>
                  <a:schemeClr val="bg1"/>
                </a:solidFill>
              </a:rPr>
              <a:t>,</a:t>
            </a:r>
            <a:r>
              <a:rPr lang="x-none" sz="2500" b="1" smtClean="0">
                <a:solidFill>
                  <a:schemeClr val="bg1"/>
                </a:solidFill>
              </a:rPr>
              <a:t> </a:t>
            </a:r>
            <a:r>
              <a:rPr lang="x-none" sz="2500" b="1">
                <a:solidFill>
                  <a:schemeClr val="bg1"/>
                </a:solidFill>
              </a:rPr>
              <a:t>그가 대답하되 내가 성내어 </a:t>
            </a:r>
            <a:endParaRPr lang="en-US" sz="2500" b="1" dirty="0" smtClean="0">
              <a:solidFill>
                <a:schemeClr val="bg1"/>
              </a:solidFill>
            </a:endParaRPr>
          </a:p>
          <a:p>
            <a:r>
              <a:rPr lang="x-none" sz="2500" b="1" smtClean="0">
                <a:solidFill>
                  <a:schemeClr val="bg1"/>
                </a:solidFill>
              </a:rPr>
              <a:t>죽기까지 </a:t>
            </a:r>
            <a:r>
              <a:rPr lang="x-none" sz="2500" b="1">
                <a:solidFill>
                  <a:schemeClr val="bg1"/>
                </a:solidFill>
              </a:rPr>
              <a:t>할지라도 옳으니이다 </a:t>
            </a:r>
            <a:r>
              <a:rPr lang="x-none" sz="2500" b="1" smtClean="0">
                <a:solidFill>
                  <a:schemeClr val="bg1"/>
                </a:solidFill>
              </a:rPr>
              <a:t>하니라</a:t>
            </a:r>
            <a:r>
              <a:rPr lang="en-US" sz="2500" b="1" dirty="0" smtClean="0">
                <a:solidFill>
                  <a:schemeClr val="bg1"/>
                </a:solidFill>
              </a:rPr>
              <a:t>.   </a:t>
            </a:r>
            <a:r>
              <a:rPr lang="x-none" sz="2500" b="1" smtClean="0">
                <a:solidFill>
                  <a:schemeClr val="bg1"/>
                </a:solidFill>
              </a:rPr>
              <a:t>10 </a:t>
            </a:r>
            <a:r>
              <a:rPr lang="x-none" sz="2500" b="1">
                <a:solidFill>
                  <a:schemeClr val="bg1"/>
                </a:solidFill>
              </a:rPr>
              <a:t>여호와께서 이르시되 </a:t>
            </a:r>
            <a:r>
              <a:rPr lang="x-none" sz="2500" b="1">
                <a:solidFill>
                  <a:srgbClr val="FFFF00"/>
                </a:solidFill>
              </a:rPr>
              <a:t>네가 수고도 아니하였고 재배도 아니하였고 하룻밤에 났다가 하룻밤에 말라 버린 이 박넝쿨을 </a:t>
            </a:r>
            <a:r>
              <a:rPr lang="x-none" sz="2500" b="1" smtClean="0">
                <a:solidFill>
                  <a:srgbClr val="FFFF00"/>
                </a:solidFill>
              </a:rPr>
              <a:t>아꼈거든</a:t>
            </a:r>
            <a:r>
              <a:rPr lang="en-US" sz="2500" b="1" dirty="0" smtClean="0">
                <a:solidFill>
                  <a:schemeClr val="bg1"/>
                </a:solidFill>
              </a:rPr>
              <a:t>, </a:t>
            </a:r>
            <a:r>
              <a:rPr lang="x-none" sz="2500" b="1" smtClean="0">
                <a:solidFill>
                  <a:schemeClr val="bg1"/>
                </a:solidFill>
              </a:rPr>
              <a:t>11 </a:t>
            </a:r>
            <a:r>
              <a:rPr lang="x-none" sz="2500" b="1">
                <a:solidFill>
                  <a:schemeClr val="bg1"/>
                </a:solidFill>
              </a:rPr>
              <a:t>하물며 </a:t>
            </a:r>
            <a:r>
              <a:rPr lang="x-none" sz="2500" b="1">
                <a:solidFill>
                  <a:srgbClr val="FFFF00"/>
                </a:solidFill>
              </a:rPr>
              <a:t>이 큰 성읍 니느웨에는 좌우를 분변하지 못하는 자가 십 이만여 명이요 가축도 많이 있나니 내가 어찌 아끼지 아니하겠느냐 </a:t>
            </a:r>
            <a:r>
              <a:rPr lang="x-none" sz="2500" b="1" smtClean="0">
                <a:solidFill>
                  <a:schemeClr val="bg1"/>
                </a:solidFill>
              </a:rPr>
              <a:t>하시니라</a:t>
            </a:r>
            <a:r>
              <a:rPr lang="en-US" sz="2500" b="1" dirty="0" smtClean="0">
                <a:solidFill>
                  <a:schemeClr val="bg1"/>
                </a:solidFill>
              </a:rPr>
              <a:t>.</a:t>
            </a:r>
            <a:endParaRPr lang="en-US" sz="2500" b="1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  *</a:t>
            </a:r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knowledge of good and </a:t>
            </a:r>
            <a:r>
              <a:rPr lang="en-US" dirty="0" smtClean="0">
                <a:solidFill>
                  <a:srgbClr val="FFFF00"/>
                </a:solidFill>
              </a:rPr>
              <a:t>evil  </a:t>
            </a:r>
            <a:r>
              <a:rPr lang="ko-KR" altLang="en-US" dirty="0" smtClean="0">
                <a:solidFill>
                  <a:srgbClr val="FFFF00"/>
                </a:solidFill>
              </a:rPr>
              <a:t>선악을 분별한다는 것</a:t>
            </a:r>
            <a:endParaRPr lang="en-US" dirty="0">
              <a:solidFill>
                <a:srgbClr val="FFFF00"/>
              </a:solidFill>
            </a:endParaRPr>
          </a:p>
          <a:p>
            <a:pPr lvl="0" fontAlgn="base"/>
            <a:r>
              <a:rPr lang="en-US" dirty="0" smtClean="0">
                <a:solidFill>
                  <a:schemeClr val="bg1"/>
                </a:solidFill>
              </a:rPr>
              <a:t>      -Attribute </a:t>
            </a:r>
            <a:r>
              <a:rPr lang="en-US" dirty="0">
                <a:solidFill>
                  <a:schemeClr val="bg1"/>
                </a:solidFill>
              </a:rPr>
              <a:t>of God, good rulers: Ecclesiastes 12:14; 2 Samuel 14:17; 19:35; 1 Kings 3:9.</a:t>
            </a:r>
          </a:p>
          <a:p>
            <a:pPr lvl="0" fontAlgn="base"/>
            <a:r>
              <a:rPr lang="en-US" dirty="0" smtClean="0">
                <a:solidFill>
                  <a:schemeClr val="bg1"/>
                </a:solidFill>
              </a:rPr>
              <a:t>      -When </a:t>
            </a:r>
            <a:r>
              <a:rPr lang="en-US" dirty="0">
                <a:solidFill>
                  <a:schemeClr val="bg1"/>
                </a:solidFill>
              </a:rPr>
              <a:t>God decided, do not judge: Genesis 24:49-50; 31:24; Numbers 24:13</a:t>
            </a:r>
          </a:p>
          <a:p>
            <a:pPr lvl="0" fontAlgn="base"/>
            <a:r>
              <a:rPr lang="en-US" dirty="0" smtClean="0">
                <a:solidFill>
                  <a:schemeClr val="bg1"/>
                </a:solidFill>
              </a:rPr>
              <a:t>      -Attribute </a:t>
            </a:r>
            <a:r>
              <a:rPr lang="en-US" dirty="0">
                <a:solidFill>
                  <a:schemeClr val="bg1"/>
                </a:solidFill>
              </a:rPr>
              <a:t>of babies: Deuteronomy 1:39; Isaiah 7:15-16 (cf. </a:t>
            </a:r>
            <a:r>
              <a:rPr lang="en-US" dirty="0">
                <a:solidFill>
                  <a:srgbClr val="FF0000"/>
                </a:solidFill>
              </a:rPr>
              <a:t>Jonah 4:11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sz="800" dirty="0" smtClean="0">
              <a:solidFill>
                <a:schemeClr val="bg1"/>
              </a:solidFill>
            </a:endParaRPr>
          </a:p>
          <a:p>
            <a:pPr lvl="0" fontAlgn="base"/>
            <a:endParaRPr lang="en-US" sz="800" dirty="0">
              <a:solidFill>
                <a:schemeClr val="bg1"/>
              </a:solidFill>
            </a:endParaRPr>
          </a:p>
          <a:p>
            <a:r>
              <a:rPr lang="en-US" altLang="ko-KR" sz="2400" b="1" dirty="0" smtClean="0">
                <a:solidFill>
                  <a:schemeClr val="bg1"/>
                </a:solidFill>
              </a:rPr>
              <a:t>                    </a:t>
            </a:r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무엇이 </a:t>
            </a:r>
            <a:r>
              <a:rPr lang="ko-KR" altLang="en-US" sz="2400" b="1" dirty="0">
                <a:solidFill>
                  <a:srgbClr val="FFFF00"/>
                </a:solidFill>
                <a:latin typeface="+mn-ea"/>
              </a:rPr>
              <a:t>더 소중한가</a:t>
            </a:r>
            <a:r>
              <a:rPr lang="en-US" altLang="ko-KR" sz="2400" b="1" dirty="0">
                <a:solidFill>
                  <a:srgbClr val="FFFF00"/>
                </a:solidFill>
                <a:latin typeface="+mn-ea"/>
              </a:rPr>
              <a:t>?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   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&lt;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인간의 비뚤어진 마음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&gt;</a:t>
            </a:r>
            <a:endParaRPr lang="en-US" altLang="ko-KR" sz="2400" b="1" dirty="0">
              <a:solidFill>
                <a:srgbClr val="FFFF00"/>
              </a:solidFill>
            </a:endParaRPr>
          </a:p>
          <a:p>
            <a:r>
              <a:rPr lang="en-US" altLang="ko-KR" sz="1900" b="1" dirty="0" smtClean="0">
                <a:solidFill>
                  <a:schemeClr val="bg1"/>
                </a:solidFill>
              </a:rPr>
              <a:t>       -</a:t>
            </a:r>
            <a:r>
              <a:rPr lang="ko-KR" altLang="en-US" sz="1900" b="1" dirty="0">
                <a:solidFill>
                  <a:schemeClr val="bg1"/>
                </a:solidFill>
              </a:rPr>
              <a:t>내게 편안함을 제공하거나 득이 되는 것은 비록 조그만 것일지라도 소중히 여기고</a:t>
            </a:r>
            <a:r>
              <a:rPr lang="en-US" altLang="ko-KR" sz="1900" b="1" dirty="0">
                <a:solidFill>
                  <a:schemeClr val="bg1"/>
                </a:solidFill>
              </a:rPr>
              <a:t>, </a:t>
            </a:r>
            <a:r>
              <a:rPr lang="ko-KR" altLang="en-US" sz="1900" b="1" dirty="0">
                <a:solidFill>
                  <a:schemeClr val="bg1"/>
                </a:solidFill>
              </a:rPr>
              <a:t>나와 상관 없는 수많은 사람들은 무슨 불행을 당하더라도 개의치 않는 </a:t>
            </a:r>
            <a:r>
              <a:rPr lang="ko-KR" altLang="en-US" sz="1900" b="1" dirty="0" smtClean="0">
                <a:solidFill>
                  <a:schemeClr val="bg1"/>
                </a:solidFill>
              </a:rPr>
              <a:t>마음</a:t>
            </a:r>
            <a:endParaRPr lang="en-US" altLang="ko-KR" sz="1900" b="1" dirty="0">
              <a:solidFill>
                <a:schemeClr val="bg1"/>
              </a:solidFill>
            </a:endParaRPr>
          </a:p>
          <a:p>
            <a:r>
              <a:rPr lang="en-US" altLang="ko-KR" sz="1900" b="1" dirty="0" smtClean="0">
                <a:solidFill>
                  <a:schemeClr val="bg1"/>
                </a:solidFill>
              </a:rPr>
              <a:t>       -</a:t>
            </a:r>
            <a:r>
              <a:rPr lang="ko-KR" altLang="en-US" sz="1900" b="1" dirty="0" smtClean="0">
                <a:solidFill>
                  <a:schemeClr val="bg1"/>
                </a:solidFill>
              </a:rPr>
              <a:t>우리 주변에 무수히 존재하는 버려진 아이들</a:t>
            </a:r>
            <a:r>
              <a:rPr lang="en-US" altLang="ko-KR" sz="19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900" b="1" dirty="0" smtClean="0">
                <a:solidFill>
                  <a:schemeClr val="bg1"/>
                </a:solidFill>
              </a:rPr>
              <a:t>불행을 당한 사람들보다 버림받은 애완동물이 </a:t>
            </a:r>
            <a:r>
              <a:rPr lang="ko-KR" altLang="en-US" sz="1900" b="1" dirty="0">
                <a:solidFill>
                  <a:schemeClr val="bg1"/>
                </a:solidFill>
              </a:rPr>
              <a:t>더 </a:t>
            </a:r>
            <a:r>
              <a:rPr lang="ko-KR" altLang="en-US" sz="1900" b="1" dirty="0" smtClean="0">
                <a:solidFill>
                  <a:schemeClr val="bg1"/>
                </a:solidFill>
              </a:rPr>
              <a:t>안스러운 마음</a:t>
            </a:r>
            <a:endParaRPr lang="en-US" altLang="ko-KR" sz="1900" b="1" dirty="0">
              <a:solidFill>
                <a:schemeClr val="bg1"/>
              </a:solidFill>
            </a:endParaRPr>
          </a:p>
          <a:p>
            <a:r>
              <a:rPr lang="en-US" altLang="ko-KR" sz="1900" b="1" dirty="0" smtClean="0">
                <a:solidFill>
                  <a:schemeClr val="bg1"/>
                </a:solidFill>
              </a:rPr>
              <a:t>       -</a:t>
            </a:r>
            <a:r>
              <a:rPr lang="ko-KR" altLang="en-US" sz="1900" b="1" dirty="0" smtClean="0">
                <a:solidFill>
                  <a:schemeClr val="bg1"/>
                </a:solidFill>
              </a:rPr>
              <a:t>하나님의 은혜로 </a:t>
            </a:r>
            <a:r>
              <a:rPr lang="ko-KR" altLang="en-US" sz="1900" b="1" dirty="0">
                <a:solidFill>
                  <a:schemeClr val="bg1"/>
                </a:solidFill>
              </a:rPr>
              <a:t>구원 받을 수도 있는 </a:t>
            </a:r>
            <a:r>
              <a:rPr lang="ko-KR" altLang="en-US" sz="1900" b="1" dirty="0" smtClean="0">
                <a:solidFill>
                  <a:schemeClr val="bg1"/>
                </a:solidFill>
              </a:rPr>
              <a:t>죄인보다 사람이 아닌 다른 것들 또는 대상을 </a:t>
            </a:r>
            <a:r>
              <a:rPr lang="ko-KR" altLang="en-US" sz="1900" b="1" dirty="0">
                <a:solidFill>
                  <a:schemeClr val="bg1"/>
                </a:solidFill>
              </a:rPr>
              <a:t>더 소중히 여기는 </a:t>
            </a:r>
            <a:r>
              <a:rPr lang="ko-KR" altLang="en-US" sz="1900" b="1" dirty="0" smtClean="0">
                <a:solidFill>
                  <a:schemeClr val="bg1"/>
                </a:solidFill>
              </a:rPr>
              <a:t>마음</a:t>
            </a:r>
            <a:endParaRPr lang="en-US" sz="900" b="1" dirty="0">
              <a:latin typeface="+mn-ea"/>
            </a:endParaRPr>
          </a:p>
          <a:p>
            <a:endParaRPr lang="en-US" sz="900" b="1" dirty="0">
              <a:latin typeface="+mn-ea"/>
            </a:endParaRPr>
          </a:p>
          <a:p>
            <a:endParaRPr lang="en-US" sz="900" b="1" dirty="0">
              <a:latin typeface="+mn-ea"/>
            </a:endParaRPr>
          </a:p>
          <a:p>
            <a:endParaRPr lang="en-US" sz="9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2978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6" y="0"/>
            <a:ext cx="12188825" cy="688393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800" b="1" baseline="30000" dirty="0" smtClean="0">
              <a:latin typeface="+mn-ea"/>
            </a:endParaRPr>
          </a:p>
          <a:p>
            <a:endParaRPr lang="en-US" sz="2800" b="1" baseline="30000" dirty="0" smtClean="0">
              <a:latin typeface="+mn-ea"/>
            </a:endParaRPr>
          </a:p>
          <a:p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        </a:t>
            </a:r>
            <a:r>
              <a:rPr lang="en-US" altLang="ko-KR" sz="36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사람을 향한 하나님의 안타까운 마음</a:t>
            </a:r>
            <a:endParaRPr lang="en-US" altLang="ko-KR" sz="1200" b="1" dirty="0" smtClean="0">
              <a:solidFill>
                <a:srgbClr val="FFFF00"/>
              </a:solidFill>
              <a:latin typeface="+mn-ea"/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2600" dirty="0">
                <a:solidFill>
                  <a:srgbClr val="FF0000"/>
                </a:solidFill>
              </a:rPr>
              <a:t>눅</a:t>
            </a:r>
            <a:r>
              <a:rPr lang="en-US" sz="2600" dirty="0">
                <a:solidFill>
                  <a:srgbClr val="FF0000"/>
                </a:solidFill>
              </a:rPr>
              <a:t>9:25 </a:t>
            </a:r>
            <a:r>
              <a:rPr lang="en-US" sz="2600" dirty="0" smtClean="0">
                <a:solidFill>
                  <a:srgbClr val="FF0000"/>
                </a:solidFill>
              </a:rPr>
              <a:t>  </a:t>
            </a:r>
            <a:r>
              <a:rPr lang="ko-KR" altLang="en-US" sz="2600" dirty="0" smtClean="0">
                <a:solidFill>
                  <a:schemeClr val="bg1"/>
                </a:solidFill>
              </a:rPr>
              <a:t>사람이 </a:t>
            </a:r>
            <a:r>
              <a:rPr lang="ko-KR" altLang="en-US" sz="2600" dirty="0">
                <a:solidFill>
                  <a:schemeClr val="bg1"/>
                </a:solidFill>
              </a:rPr>
              <a:t>만일 온 </a:t>
            </a:r>
            <a:r>
              <a:rPr lang="ko-KR" altLang="en-US" sz="2600" b="1" dirty="0">
                <a:solidFill>
                  <a:srgbClr val="FFFF00"/>
                </a:solidFill>
              </a:rPr>
              <a:t>천하</a:t>
            </a:r>
            <a:r>
              <a:rPr lang="ko-KR" altLang="en-US" sz="2600" dirty="0">
                <a:solidFill>
                  <a:schemeClr val="bg1"/>
                </a:solidFill>
              </a:rPr>
              <a:t>를 얻고도 </a:t>
            </a:r>
            <a:r>
              <a:rPr lang="ko-KR" altLang="en-US" sz="2600" b="1" dirty="0">
                <a:solidFill>
                  <a:srgbClr val="FFFF00"/>
                </a:solidFill>
              </a:rPr>
              <a:t>자기</a:t>
            </a:r>
            <a:r>
              <a:rPr lang="ko-KR" altLang="en-US" sz="2600" dirty="0">
                <a:solidFill>
                  <a:schemeClr val="bg1"/>
                </a:solidFill>
              </a:rPr>
              <a:t>를 잃든지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r>
              <a:rPr lang="ko-KR" altLang="en-US" sz="2600" dirty="0" smtClean="0">
                <a:solidFill>
                  <a:schemeClr val="bg1"/>
                </a:solidFill>
              </a:rPr>
              <a:t>                빼앗기든지 </a:t>
            </a:r>
            <a:r>
              <a:rPr lang="ko-KR" altLang="en-US" sz="2600" dirty="0">
                <a:solidFill>
                  <a:schemeClr val="bg1"/>
                </a:solidFill>
              </a:rPr>
              <a:t>하면 </a:t>
            </a:r>
            <a:r>
              <a:rPr lang="ko-KR" altLang="en-US" sz="2600" dirty="0" smtClean="0">
                <a:solidFill>
                  <a:schemeClr val="bg1"/>
                </a:solidFill>
              </a:rPr>
              <a:t>무엇이 </a:t>
            </a:r>
            <a:r>
              <a:rPr lang="ko-KR" altLang="en-US" sz="2600" dirty="0">
                <a:solidFill>
                  <a:schemeClr val="bg1"/>
                </a:solidFill>
              </a:rPr>
              <a:t>유익하리요</a:t>
            </a:r>
            <a:r>
              <a:rPr lang="en-US" altLang="ko-KR" sz="2600" dirty="0" smtClean="0">
                <a:solidFill>
                  <a:schemeClr val="bg1"/>
                </a:solidFill>
              </a:rPr>
              <a:t>. </a:t>
            </a:r>
            <a:r>
              <a:rPr lang="en-US" altLang="ko-KR" sz="2000" dirty="0" smtClean="0">
                <a:solidFill>
                  <a:schemeClr val="bg1"/>
                </a:solidFill>
              </a:rPr>
              <a:t>(</a:t>
            </a:r>
            <a:r>
              <a:rPr lang="ko-KR" altLang="en-US" sz="2000" i="1" dirty="0" smtClean="0">
                <a:solidFill>
                  <a:srgbClr val="FF0000"/>
                </a:solidFill>
              </a:rPr>
              <a:t>피조물중 가장 중요한 인간</a:t>
            </a:r>
            <a:r>
              <a:rPr lang="en-US" altLang="ko-KR" sz="2000" dirty="0" smtClean="0">
                <a:solidFill>
                  <a:schemeClr val="bg1"/>
                </a:solidFill>
              </a:rPr>
              <a:t>)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ko-KR" altLang="en-US" sz="2600" dirty="0" smtClean="0">
                <a:solidFill>
                  <a:srgbClr val="FF0000"/>
                </a:solidFill>
              </a:rPr>
              <a:t>겔</a:t>
            </a:r>
            <a:r>
              <a:rPr lang="en-US" sz="2600" dirty="0">
                <a:solidFill>
                  <a:srgbClr val="FF0000"/>
                </a:solidFill>
              </a:rPr>
              <a:t>18:23 </a:t>
            </a:r>
            <a:r>
              <a:rPr lang="ko-KR" altLang="en-US" sz="2600" dirty="0">
                <a:solidFill>
                  <a:schemeClr val="bg1"/>
                </a:solidFill>
              </a:rPr>
              <a:t>주 여호와의 </a:t>
            </a:r>
            <a:r>
              <a:rPr lang="ko-KR" altLang="en-US" sz="2600" dirty="0" smtClean="0">
                <a:solidFill>
                  <a:schemeClr val="bg1"/>
                </a:solidFill>
              </a:rPr>
              <a:t>말씀이니라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b="1" dirty="0">
                <a:solidFill>
                  <a:srgbClr val="FFFF00"/>
                </a:solidFill>
              </a:rPr>
              <a:t>내가 어찌 악인이 죽는 것을 조금인들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기뻐하랴</a:t>
            </a:r>
            <a:r>
              <a:rPr lang="en-US" altLang="ko-KR" sz="2600" b="1" dirty="0" smtClean="0">
                <a:solidFill>
                  <a:srgbClr val="FFFF00"/>
                </a:solidFill>
              </a:rPr>
              <a:t>.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 </a:t>
            </a:r>
            <a:endParaRPr lang="en-US" altLang="ko-KR" sz="2600" b="1" dirty="0" smtClean="0">
              <a:solidFill>
                <a:srgbClr val="FFFF00"/>
              </a:solidFill>
            </a:endParaRPr>
          </a:p>
          <a:p>
            <a:r>
              <a:rPr lang="en-US" altLang="ko-KR" sz="2600" b="1" dirty="0">
                <a:solidFill>
                  <a:srgbClr val="FFFF00"/>
                </a:solidFill>
              </a:rPr>
              <a:t> </a:t>
            </a:r>
            <a:r>
              <a:rPr lang="en-US" altLang="ko-KR" sz="2600" b="1" dirty="0" smtClean="0">
                <a:solidFill>
                  <a:srgbClr val="FFFF00"/>
                </a:solidFill>
              </a:rPr>
              <a:t>              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그가 </a:t>
            </a:r>
            <a:r>
              <a:rPr lang="ko-KR" altLang="en-US" sz="2600" b="1" dirty="0">
                <a:solidFill>
                  <a:srgbClr val="FFFF00"/>
                </a:solidFill>
              </a:rPr>
              <a:t>돌이켜 그 길에서 떠나 사는 것을 어찌 기뻐하지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아니하겠느냐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ko-KR" altLang="en-US" sz="2600" dirty="0">
                <a:solidFill>
                  <a:srgbClr val="FF0000"/>
                </a:solidFill>
              </a:rPr>
              <a:t>겔</a:t>
            </a:r>
            <a:r>
              <a:rPr lang="en-US" sz="2600" dirty="0">
                <a:solidFill>
                  <a:srgbClr val="FF0000"/>
                </a:solidFill>
              </a:rPr>
              <a:t>33:11 </a:t>
            </a:r>
            <a:r>
              <a:rPr lang="ko-KR" altLang="en-US" sz="2600" dirty="0">
                <a:solidFill>
                  <a:schemeClr val="bg1"/>
                </a:solidFill>
              </a:rPr>
              <a:t>너는 그들에게 </a:t>
            </a:r>
            <a:r>
              <a:rPr lang="ko-KR" altLang="en-US" sz="2600" dirty="0" smtClean="0">
                <a:solidFill>
                  <a:schemeClr val="bg1"/>
                </a:solidFill>
              </a:rPr>
              <a:t>말하라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주 여호와의 </a:t>
            </a:r>
            <a:r>
              <a:rPr lang="ko-KR" altLang="en-US" sz="2600" dirty="0" smtClean="0">
                <a:solidFill>
                  <a:schemeClr val="bg1"/>
                </a:solidFill>
              </a:rPr>
              <a:t>말씀이니라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나의 삶을 두고 </a:t>
            </a:r>
            <a:r>
              <a:rPr lang="ko-KR" altLang="en-US" sz="2600" dirty="0" smtClean="0">
                <a:solidFill>
                  <a:schemeClr val="bg1"/>
                </a:solidFill>
              </a:rPr>
              <a:t>맹세하노니</a:t>
            </a:r>
            <a:r>
              <a:rPr lang="en-US" altLang="ko-KR" sz="2600" dirty="0" smtClean="0">
                <a:solidFill>
                  <a:schemeClr val="bg1"/>
                </a:solidFill>
              </a:rPr>
              <a:t>,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r>
              <a:rPr lang="en-US" altLang="ko-KR" sz="2600" b="1" dirty="0">
                <a:solidFill>
                  <a:schemeClr val="bg1"/>
                </a:solidFill>
              </a:rPr>
              <a:t> </a:t>
            </a:r>
            <a:r>
              <a:rPr lang="en-US" altLang="ko-KR" sz="2600" b="1" dirty="0" smtClean="0">
                <a:solidFill>
                  <a:schemeClr val="bg1"/>
                </a:solidFill>
              </a:rPr>
              <a:t>              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나는 </a:t>
            </a:r>
            <a:r>
              <a:rPr lang="ko-KR" altLang="en-US" sz="2600" b="1" dirty="0">
                <a:solidFill>
                  <a:srgbClr val="FFFF00"/>
                </a:solidFill>
              </a:rPr>
              <a:t>악인이 죽는 것을 기뻐하지 아니하고 악인이 그의 길에서 돌이켜 떠나 </a:t>
            </a:r>
            <a:endParaRPr lang="en-US" altLang="ko-KR" sz="2600" b="1" dirty="0" smtClean="0">
              <a:solidFill>
                <a:srgbClr val="FFFF00"/>
              </a:solidFill>
            </a:endParaRPr>
          </a:p>
          <a:p>
            <a:r>
              <a:rPr lang="en-US" altLang="ko-KR" sz="2600" b="1" dirty="0">
                <a:solidFill>
                  <a:srgbClr val="FFFF00"/>
                </a:solidFill>
              </a:rPr>
              <a:t> </a:t>
            </a:r>
            <a:r>
              <a:rPr lang="en-US" altLang="ko-KR" sz="2600" b="1" dirty="0" smtClean="0">
                <a:solidFill>
                  <a:srgbClr val="FFFF00"/>
                </a:solidFill>
              </a:rPr>
              <a:t>              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사는 </a:t>
            </a:r>
            <a:r>
              <a:rPr lang="ko-KR" altLang="en-US" sz="2600" b="1" dirty="0">
                <a:solidFill>
                  <a:srgbClr val="FFFF00"/>
                </a:solidFill>
              </a:rPr>
              <a:t>것을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기뻐하노라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이스라엘 족속아 돌이키고 </a:t>
            </a:r>
            <a:r>
              <a:rPr lang="ko-KR" altLang="en-US" sz="2600" dirty="0" smtClean="0">
                <a:solidFill>
                  <a:schemeClr val="bg1"/>
                </a:solidFill>
              </a:rPr>
              <a:t>돌이키라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r>
              <a:rPr lang="en-US" altLang="ko-KR" sz="2600" dirty="0">
                <a:solidFill>
                  <a:schemeClr val="bg1"/>
                </a:solidFill>
              </a:rPr>
              <a:t> </a:t>
            </a:r>
            <a:r>
              <a:rPr lang="en-US" altLang="ko-KR" sz="2600" dirty="0" smtClean="0">
                <a:solidFill>
                  <a:schemeClr val="bg1"/>
                </a:solidFill>
              </a:rPr>
              <a:t>               </a:t>
            </a:r>
            <a:r>
              <a:rPr lang="ko-KR" altLang="en-US" sz="2600" dirty="0" smtClean="0">
                <a:solidFill>
                  <a:schemeClr val="bg1"/>
                </a:solidFill>
              </a:rPr>
              <a:t>너희 </a:t>
            </a:r>
            <a:r>
              <a:rPr lang="ko-KR" altLang="en-US" sz="2600" dirty="0">
                <a:solidFill>
                  <a:schemeClr val="bg1"/>
                </a:solidFill>
              </a:rPr>
              <a:t>악한 길에서 </a:t>
            </a:r>
            <a:r>
              <a:rPr lang="ko-KR" altLang="en-US" sz="2600" dirty="0" smtClean="0">
                <a:solidFill>
                  <a:schemeClr val="bg1"/>
                </a:solidFill>
              </a:rPr>
              <a:t>떠나라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어찌 죽고자 하느냐 하셨다 </a:t>
            </a:r>
            <a:r>
              <a:rPr lang="ko-KR" altLang="en-US" sz="2600" dirty="0" smtClean="0">
                <a:solidFill>
                  <a:schemeClr val="bg1"/>
                </a:solidFill>
              </a:rPr>
              <a:t>하라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2600" dirty="0" smtClean="0">
                <a:solidFill>
                  <a:srgbClr val="FF0000"/>
                </a:solidFill>
              </a:rPr>
              <a:t>벧후</a:t>
            </a:r>
            <a:r>
              <a:rPr lang="en-US" sz="2600" dirty="0">
                <a:solidFill>
                  <a:srgbClr val="FF0000"/>
                </a:solidFill>
              </a:rPr>
              <a:t>3:9 </a:t>
            </a:r>
            <a:r>
              <a:rPr lang="ko-KR" altLang="en-US" sz="2600" dirty="0">
                <a:solidFill>
                  <a:schemeClr val="bg1"/>
                </a:solidFill>
              </a:rPr>
              <a:t>주의 약속은 어떤 이들이 더디다고 생각하는 것 같이 더딘 것이 아니라</a:t>
            </a:r>
            <a:r>
              <a:rPr lang="en-US" altLang="ko-KR" sz="2600" dirty="0">
                <a:solidFill>
                  <a:schemeClr val="bg1"/>
                </a:solidFill>
              </a:rPr>
              <a:t>,</a:t>
            </a:r>
            <a:r>
              <a:rPr lang="ko-KR" altLang="en-US" sz="2600" dirty="0">
                <a:solidFill>
                  <a:schemeClr val="bg1"/>
                </a:solidFill>
              </a:rPr>
              <a:t> </a:t>
            </a:r>
            <a:endParaRPr lang="en-US" altLang="ko-KR" sz="2600" dirty="0">
              <a:solidFill>
                <a:schemeClr val="bg1"/>
              </a:solidFill>
            </a:endParaRPr>
          </a:p>
          <a:p>
            <a:r>
              <a:rPr lang="en-US" altLang="ko-KR" sz="2600" dirty="0">
                <a:solidFill>
                  <a:schemeClr val="bg1"/>
                </a:solidFill>
              </a:rPr>
              <a:t>                </a:t>
            </a:r>
            <a:r>
              <a:rPr lang="ko-KR" altLang="en-US" sz="2600" dirty="0">
                <a:solidFill>
                  <a:schemeClr val="bg1"/>
                </a:solidFill>
              </a:rPr>
              <a:t>오직 </a:t>
            </a:r>
            <a:r>
              <a:rPr lang="ko-KR" altLang="en-US" sz="2600" b="1" dirty="0">
                <a:solidFill>
                  <a:srgbClr val="FFFF00"/>
                </a:solidFill>
              </a:rPr>
              <a:t>주께서는 너희를 대하여 오래 참으사 아무도 멸망하지 아니하고 </a:t>
            </a:r>
            <a:endParaRPr lang="en-US" altLang="ko-KR" sz="2600" b="1" dirty="0">
              <a:solidFill>
                <a:srgbClr val="FFFF00"/>
              </a:solidFill>
            </a:endParaRPr>
          </a:p>
          <a:p>
            <a:r>
              <a:rPr lang="en-US" altLang="ko-KR" sz="2600" b="1" dirty="0">
                <a:solidFill>
                  <a:srgbClr val="FFFF00"/>
                </a:solidFill>
              </a:rPr>
              <a:t>                </a:t>
            </a:r>
            <a:r>
              <a:rPr lang="ko-KR" altLang="en-US" sz="2600" b="1" dirty="0">
                <a:solidFill>
                  <a:srgbClr val="FFFF00"/>
                </a:solidFill>
              </a:rPr>
              <a:t>다 회개하기에 이르기를 원하시느니라</a:t>
            </a:r>
            <a:r>
              <a:rPr lang="en-US" altLang="ko-KR" sz="2600" dirty="0">
                <a:solidFill>
                  <a:schemeClr val="bg1"/>
                </a:solidFill>
              </a:rPr>
              <a:t>. 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US" sz="1000" b="1" dirty="0" smtClean="0">
              <a:latin typeface="+mn-ea"/>
            </a:endParaRPr>
          </a:p>
          <a:p>
            <a:endParaRPr lang="en-US" sz="1000" b="1" dirty="0">
              <a:latin typeface="+mn-ea"/>
            </a:endParaRPr>
          </a:p>
          <a:p>
            <a:endParaRPr lang="en-US" sz="1000" b="1" dirty="0" smtClean="0">
              <a:latin typeface="+mn-ea"/>
            </a:endParaRPr>
          </a:p>
          <a:p>
            <a:endParaRPr lang="en-US" sz="1000" b="1" dirty="0" smtClean="0">
              <a:latin typeface="+mn-ea"/>
            </a:endParaRPr>
          </a:p>
          <a:p>
            <a:endParaRPr lang="en-US" sz="1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195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412" y="3124200"/>
            <a:ext cx="10668000" cy="3464649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rtl="1"/>
            <a:r>
              <a:rPr lang="en-US" sz="4800" b="1" dirty="0">
                <a:solidFill>
                  <a:schemeClr val="bg1"/>
                </a:solidFill>
              </a:rPr>
              <a:t> </a:t>
            </a:r>
            <a:r>
              <a:rPr lang="en-US" sz="4800" dirty="0" smtClean="0">
                <a:solidFill>
                  <a:schemeClr val="bg1"/>
                </a:solidFill>
              </a:rPr>
              <a:t>‎  </a:t>
            </a:r>
            <a:r>
              <a:rPr lang="he-IL" sz="5400" b="1" dirty="0" smtClean="0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 dirty="0" smtClean="0">
                <a:solidFill>
                  <a:schemeClr val="bg1"/>
                </a:solidFill>
              </a:rPr>
              <a:t> 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Numbers </a:t>
            </a:r>
            <a:r>
              <a:rPr lang="en-US" sz="3600" b="1" dirty="0" smtClean="0">
                <a:solidFill>
                  <a:srgbClr val="FFFF00"/>
                </a:solidFill>
              </a:rPr>
              <a:t>6:24-26</a:t>
            </a:r>
            <a:r>
              <a:rPr lang="el-GR" sz="3600" b="1" dirty="0" smtClean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  <a:p>
            <a:pPr rtl="1"/>
            <a:r>
              <a:rPr lang="he-IL" sz="5400" b="1" dirty="0" smtClean="0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 dirty="0" smtClean="0">
                <a:solidFill>
                  <a:schemeClr val="bg1"/>
                </a:solidFill>
              </a:rPr>
              <a:t>                    </a:t>
            </a:r>
          </a:p>
          <a:p>
            <a:pPr rtl="1"/>
            <a:r>
              <a:rPr lang="en-US" sz="5400" b="1" dirty="0" smtClean="0">
                <a:solidFill>
                  <a:schemeClr val="bg1"/>
                </a:solidFill>
              </a:rPr>
              <a:t>‎</a:t>
            </a:r>
            <a:r>
              <a:rPr lang="he-IL" sz="5400" b="1" dirty="0" smtClean="0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 dirty="0" smtClean="0">
                <a:solidFill>
                  <a:schemeClr val="bg1"/>
                </a:solidFill>
              </a:rPr>
              <a:t>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  <a:p>
            <a:pPr algn="ctr" rtl="1"/>
            <a:endParaRPr lang="en-US" altLang="ko-KR" sz="2800" dirty="0" smtClean="0"/>
          </a:p>
          <a:p>
            <a:pPr algn="ctr" rtl="1"/>
            <a:endParaRPr lang="en-US" altLang="ko-KR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03212" y="228600"/>
            <a:ext cx="9372600" cy="25545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/>
              <a:t>민수기 </a:t>
            </a:r>
            <a:r>
              <a:rPr lang="en-US" sz="3200" b="1" dirty="0" smtClean="0"/>
              <a:t>6:24-26</a:t>
            </a:r>
          </a:p>
          <a:p>
            <a:r>
              <a:rPr lang="ko-KR" altLang="en-US" sz="3200" dirty="0" smtClean="0">
                <a:solidFill>
                  <a:schemeClr val="bg1"/>
                </a:solidFill>
              </a:rPr>
              <a:t>여호와는 </a:t>
            </a:r>
            <a:r>
              <a:rPr lang="ko-KR" altLang="en-US" sz="3200" dirty="0">
                <a:solidFill>
                  <a:schemeClr val="bg1"/>
                </a:solidFill>
              </a:rPr>
              <a:t>네게 복을 주시고 너를 지키시기를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그의 얼굴을 네게 비추사 은혜 베푸시기를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 얼굴을 네게로 향하여 드사 평강 주시기를 원하노라 할지니라 하라</a:t>
            </a:r>
            <a:r>
              <a:rPr lang="en-US" altLang="ko-KR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8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3882</TotalTime>
  <Words>1384</Words>
  <Application>Microsoft Office PowerPoint</Application>
  <PresentationFormat>Custom</PresentationFormat>
  <Paragraphs>158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407</cp:revision>
  <dcterms:created xsi:type="dcterms:W3CDTF">2020-03-18T13:47:21Z</dcterms:created>
  <dcterms:modified xsi:type="dcterms:W3CDTF">2020-11-12T16:22:35Z</dcterms:modified>
</cp:coreProperties>
</file>