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60" r:id="rId3"/>
    <p:sldId id="261" r:id="rId4"/>
    <p:sldId id="262" r:id="rId5"/>
    <p:sldId id="263" r:id="rId6"/>
    <p:sldId id="264" r:id="rId7"/>
    <p:sldId id="265" r:id="rId8"/>
    <p:sldId id="275" r:id="rId9"/>
    <p:sldId id="266" r:id="rId10"/>
    <p:sldId id="267" r:id="rId1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5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C43FB-5ECC-4A72-8A1C-6AC5CAB73476}" type="datetimeFigureOut">
              <a:rPr lang="en-US" smtClean="0"/>
              <a:t>5/12/2021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D2EB0-14C7-4F6F-8B7A-165ED26FE2B0}" type="slidenum">
              <a:rPr lang="en-US" smtClean="0"/>
              <a:t>‹#›</a:t>
            </a:fld>
            <a:endParaRPr lang="en-US"/>
          </a:p>
        </p:txBody>
      </p:sp>
    </p:spTree>
    <p:extLst>
      <p:ext uri="{BB962C8B-B14F-4D97-AF65-F5344CB8AC3E}">
        <p14:creationId xmlns:p14="http://schemas.microsoft.com/office/powerpoint/2010/main" val="78806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The 1st </a:t>
            </a:r>
            <a:r>
              <a:rPr lang="fr-FR" sz="7200" b="1" dirty="0" err="1" smtClean="0">
                <a:solidFill>
                  <a:srgbClr val="FFFF00"/>
                </a:solidFill>
              </a:rPr>
              <a:t>Epistle</a:t>
            </a:r>
            <a:r>
              <a:rPr lang="fr-FR" sz="7200" b="1" dirty="0" smtClean="0">
                <a:solidFill>
                  <a:srgbClr val="FFFF00"/>
                </a:solidFill>
              </a:rPr>
              <a:t> of John</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97902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9" y="0"/>
            <a:ext cx="12100719" cy="6757858"/>
          </a:xfrm>
          <a:prstGeom prst="rect">
            <a:avLst/>
          </a:prstGeom>
          <a:solidFill>
            <a:srgbClr val="002060"/>
          </a:solidFill>
        </p:spPr>
        <p:txBody>
          <a:bodyPr wrap="square" lIns="108821" tIns="54411" rIns="108821" bIns="54411">
            <a:spAutoFit/>
          </a:bodyPr>
          <a:lstStyle/>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3200" b="1" dirty="0" smtClean="0">
                <a:solidFill>
                  <a:srgbClr val="FFFF00"/>
                </a:solidFill>
              </a:rPr>
              <a:t>        1 John 1:10 </a:t>
            </a: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a:solidFill>
                <a:schemeClr val="bg1"/>
              </a:solidFill>
            </a:endParaRPr>
          </a:p>
          <a:p>
            <a:pPr algn="ctr"/>
            <a:endParaRPr lang="en-US" sz="800" b="1" dirty="0" smtClean="0">
              <a:solidFill>
                <a:schemeClr val="bg1"/>
              </a:solidFill>
            </a:endParaRPr>
          </a:p>
          <a:p>
            <a:r>
              <a:rPr lang="en-US" sz="4000" dirty="0" smtClean="0">
                <a:solidFill>
                  <a:schemeClr val="bg1"/>
                </a:solidFill>
              </a:rPr>
              <a:t>       </a:t>
            </a:r>
            <a:r>
              <a:rPr lang="el-GR" sz="4000" dirty="0" smtClean="0">
                <a:solidFill>
                  <a:schemeClr val="bg1"/>
                </a:solidFill>
              </a:rPr>
              <a:t>ἐὰν</a:t>
            </a:r>
            <a:r>
              <a:rPr lang="en-US" sz="4000" dirty="0" smtClean="0">
                <a:solidFill>
                  <a:schemeClr val="bg1"/>
                </a:solidFill>
              </a:rPr>
              <a:t> </a:t>
            </a:r>
            <a:r>
              <a:rPr lang="el-GR" sz="4000" dirty="0" smtClean="0">
                <a:solidFill>
                  <a:schemeClr val="bg1"/>
                </a:solidFill>
              </a:rPr>
              <a:t> εἴπωμεν</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οὐχ</a:t>
            </a:r>
            <a:r>
              <a:rPr lang="en-US" sz="4000" dirty="0" smtClean="0">
                <a:solidFill>
                  <a:schemeClr val="bg1"/>
                </a:solidFill>
              </a:rPr>
              <a:t>  </a:t>
            </a:r>
            <a:r>
              <a:rPr lang="el-GR" sz="4000" dirty="0" smtClean="0">
                <a:solidFill>
                  <a:schemeClr val="bg1"/>
                </a:solidFill>
              </a:rPr>
              <a:t> </a:t>
            </a:r>
            <a:r>
              <a:rPr lang="el-GR" sz="4000" dirty="0">
                <a:solidFill>
                  <a:schemeClr val="bg1"/>
                </a:solidFill>
              </a:rPr>
              <a:t>ἡμαρτήκαμεν, </a:t>
            </a:r>
            <a:endParaRPr lang="en-US" sz="4000" dirty="0" smtClean="0">
              <a:solidFill>
                <a:schemeClr val="bg1"/>
              </a:solidFill>
            </a:endParaRPr>
          </a:p>
          <a:p>
            <a:r>
              <a:rPr lang="en-US" sz="2400" dirty="0" smtClean="0">
                <a:solidFill>
                  <a:srgbClr val="FFFF00"/>
                </a:solidFill>
              </a:rPr>
              <a:t>                if             we </a:t>
            </a:r>
            <a:r>
              <a:rPr lang="en-US" sz="2400" dirty="0">
                <a:solidFill>
                  <a:srgbClr val="FFFF00"/>
                </a:solidFill>
              </a:rPr>
              <a:t>say </a:t>
            </a:r>
            <a:r>
              <a:rPr lang="en-US" sz="2400" dirty="0" smtClean="0">
                <a:solidFill>
                  <a:srgbClr val="FFFF00"/>
                </a:solidFill>
              </a:rPr>
              <a:t>           that      not            we </a:t>
            </a:r>
            <a:r>
              <a:rPr lang="en-US" sz="2400" dirty="0">
                <a:solidFill>
                  <a:srgbClr val="FFFF00"/>
                </a:solidFill>
              </a:rPr>
              <a:t>have </a:t>
            </a:r>
            <a:r>
              <a:rPr lang="en-US" sz="2400" dirty="0" smtClean="0">
                <a:solidFill>
                  <a:srgbClr val="FFFF00"/>
                </a:solidFill>
              </a:rPr>
              <a:t>sinned</a:t>
            </a:r>
            <a:endParaRPr lang="en-US" sz="2400" dirty="0" smtClean="0">
              <a:solidFill>
                <a:schemeClr val="bg1"/>
              </a:solidFill>
            </a:endParaRPr>
          </a:p>
          <a:p>
            <a:r>
              <a:rPr lang="en-US" sz="4000" dirty="0" smtClean="0">
                <a:solidFill>
                  <a:schemeClr val="bg1"/>
                </a:solidFill>
              </a:rPr>
              <a:t>                </a:t>
            </a:r>
            <a:r>
              <a:rPr lang="el-GR" sz="4000" dirty="0" smtClean="0">
                <a:solidFill>
                  <a:schemeClr val="bg1"/>
                </a:solidFill>
              </a:rPr>
              <a:t>ψεύστην </a:t>
            </a:r>
            <a:r>
              <a:rPr lang="en-US" sz="4000" dirty="0" smtClean="0">
                <a:solidFill>
                  <a:schemeClr val="bg1"/>
                </a:solidFill>
              </a:rPr>
              <a:t> </a:t>
            </a:r>
            <a:r>
              <a:rPr lang="el-GR" sz="4000" dirty="0" smtClean="0">
                <a:solidFill>
                  <a:schemeClr val="bg1"/>
                </a:solidFill>
              </a:rPr>
              <a:t>ποιοῦμεν </a:t>
            </a:r>
            <a:r>
              <a:rPr lang="en-US" sz="4000" dirty="0" smtClean="0">
                <a:solidFill>
                  <a:schemeClr val="bg1"/>
                </a:solidFill>
              </a:rPr>
              <a:t> </a:t>
            </a:r>
            <a:r>
              <a:rPr lang="el-GR" sz="4000" dirty="0" smtClean="0">
                <a:solidFill>
                  <a:schemeClr val="bg1"/>
                </a:solidFill>
              </a:rPr>
              <a:t>αὐτόν</a:t>
            </a:r>
            <a:r>
              <a:rPr lang="el-GR" sz="4000" dirty="0">
                <a:solidFill>
                  <a:schemeClr val="bg1"/>
                </a:solidFill>
              </a:rPr>
              <a:t>, </a:t>
            </a:r>
            <a:endParaRPr lang="en-US" sz="4000" dirty="0">
              <a:solidFill>
                <a:schemeClr val="bg1"/>
              </a:solidFill>
            </a:endParaRPr>
          </a:p>
          <a:p>
            <a:r>
              <a:rPr lang="en-US" sz="2400" dirty="0">
                <a:solidFill>
                  <a:schemeClr val="bg1"/>
                </a:solidFill>
              </a:rPr>
              <a:t> </a:t>
            </a:r>
            <a:r>
              <a:rPr lang="en-US" sz="2400" dirty="0" smtClean="0">
                <a:solidFill>
                  <a:schemeClr val="bg1"/>
                </a:solidFill>
              </a:rPr>
              <a:t>                                  </a:t>
            </a:r>
            <a:r>
              <a:rPr lang="en-US" sz="2400" dirty="0" smtClean="0">
                <a:solidFill>
                  <a:srgbClr val="FFFF00"/>
                </a:solidFill>
              </a:rPr>
              <a:t>a liar                 we make                him</a:t>
            </a:r>
            <a:r>
              <a:rPr lang="fr-FR" sz="2400" dirty="0" smtClean="0">
                <a:solidFill>
                  <a:schemeClr val="bg1"/>
                </a:solidFill>
              </a:rPr>
              <a:t>  </a:t>
            </a:r>
            <a:r>
              <a:rPr lang="en-US" sz="2400" dirty="0" smtClean="0">
                <a:solidFill>
                  <a:schemeClr val="bg1"/>
                </a:solidFill>
              </a:rPr>
              <a:t> </a:t>
            </a:r>
            <a:endParaRPr lang="en-US" sz="2400" dirty="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λόγος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οὐκ</a:t>
            </a:r>
            <a:r>
              <a:rPr lang="en-US" sz="4000" dirty="0" smtClean="0">
                <a:solidFill>
                  <a:schemeClr val="bg1"/>
                </a:solidFill>
              </a:rPr>
              <a:t> </a:t>
            </a:r>
            <a:r>
              <a:rPr lang="el-GR" sz="4000" dirty="0" smtClean="0">
                <a:solidFill>
                  <a:schemeClr val="bg1"/>
                </a:solidFill>
              </a:rPr>
              <a:t> </a:t>
            </a:r>
            <a:r>
              <a:rPr lang="el-GR" sz="4000" dirty="0">
                <a:solidFill>
                  <a:schemeClr val="bg1"/>
                </a:solidFill>
              </a:rPr>
              <a:t>ἔστιν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ἡμῖν</a:t>
            </a:r>
            <a:r>
              <a:rPr lang="el-GR" sz="4000" dirty="0">
                <a:solidFill>
                  <a:schemeClr val="bg1"/>
                </a:solidFill>
              </a:rPr>
              <a:t>.</a:t>
            </a:r>
            <a:endParaRPr lang="en-US" sz="4000" dirty="0">
              <a:solidFill>
                <a:schemeClr val="bg1"/>
              </a:solidFill>
            </a:endParaRPr>
          </a:p>
          <a:p>
            <a:r>
              <a:rPr lang="en-US" sz="2400" dirty="0" smtClean="0">
                <a:solidFill>
                  <a:srgbClr val="FFFF00"/>
                </a:solidFill>
              </a:rPr>
              <a:t>            and     the     word              his              not           is             in        us</a:t>
            </a:r>
            <a:endParaRPr lang="en-US" sz="2400" dirty="0" smtClean="0">
              <a:solidFill>
                <a:schemeClr val="bg1"/>
              </a:solidFill>
            </a:endParaRPr>
          </a:p>
          <a:p>
            <a:r>
              <a:rPr lang="en-US" sz="800" dirty="0" smtClean="0">
                <a:solidFill>
                  <a:schemeClr val="bg1"/>
                </a:solidFill>
              </a:rPr>
              <a:t>     </a:t>
            </a:r>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fr-FR" sz="2000" baseline="30000" dirty="0" smtClean="0">
                <a:solidFill>
                  <a:schemeClr val="bg1"/>
                </a:solidFill>
              </a:rPr>
              <a:t>	ESV </a:t>
            </a:r>
            <a:r>
              <a:rPr lang="en-US" sz="2000" b="1" dirty="0">
                <a:solidFill>
                  <a:schemeClr val="bg1"/>
                </a:solidFill>
              </a:rPr>
              <a:t>1:10 </a:t>
            </a:r>
            <a:r>
              <a:rPr lang="en-US" sz="2000" dirty="0" smtClean="0">
                <a:solidFill>
                  <a:schemeClr val="bg1"/>
                </a:solidFill>
              </a:rPr>
              <a:t>If </a:t>
            </a:r>
            <a:r>
              <a:rPr lang="en-US" sz="2000" dirty="0">
                <a:solidFill>
                  <a:schemeClr val="bg1"/>
                </a:solidFill>
              </a:rPr>
              <a:t>we say we have not sinned, we make him a liar, and his word is not in us.</a:t>
            </a:r>
          </a:p>
          <a:p>
            <a:r>
              <a:rPr lang="en-US" sz="2000" baseline="30000" dirty="0" smtClean="0">
                <a:solidFill>
                  <a:schemeClr val="bg1"/>
                </a:solidFill>
              </a:rPr>
              <a:t>	CUV </a:t>
            </a:r>
            <a:r>
              <a:rPr lang="en-US" sz="2000" b="1" dirty="0" smtClean="0">
                <a:solidFill>
                  <a:schemeClr val="bg1"/>
                </a:solidFill>
              </a:rPr>
              <a:t>1:10</a:t>
            </a:r>
            <a:r>
              <a:rPr lang="en-US" sz="2000" dirty="0" smtClean="0">
                <a:solidFill>
                  <a:schemeClr val="bg1"/>
                </a:solidFill>
              </a:rPr>
              <a:t> </a:t>
            </a:r>
            <a:r>
              <a:rPr lang="zh-TW" altLang="en-US" sz="2000" dirty="0">
                <a:solidFill>
                  <a:schemeClr val="bg1"/>
                </a:solidFill>
              </a:rPr>
              <a:t>我們若說自己沒有犯過罪、便是</a:t>
            </a:r>
            <a:r>
              <a:rPr lang="zh-TW" altLang="en-US" sz="2000" dirty="0" smtClean="0">
                <a:solidFill>
                  <a:schemeClr val="bg1"/>
                </a:solidFill>
              </a:rPr>
              <a:t>以神</a:t>
            </a:r>
            <a:r>
              <a:rPr lang="zh-TW" altLang="en-US" sz="2000" dirty="0">
                <a:solidFill>
                  <a:schemeClr val="bg1"/>
                </a:solidFill>
              </a:rPr>
              <a:t>為說謊的．他的道也不在我們心裡了</a:t>
            </a:r>
            <a:r>
              <a:rPr lang="zh-TW" altLang="en-US" sz="2000" dirty="0" smtClean="0">
                <a:solidFill>
                  <a:schemeClr val="bg1"/>
                </a:solidFill>
              </a:rPr>
              <a:t>。 </a:t>
            </a:r>
            <a:endParaRPr lang="fr-FR"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22308743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a:t>
            </a:r>
            <a:r>
              <a:rPr lang="en-US" sz="3200" b="1" dirty="0">
                <a:solidFill>
                  <a:srgbClr val="FFFF00"/>
                </a:solidFill>
              </a:rPr>
              <a:t>John 1:1 </a:t>
            </a:r>
            <a:endParaRPr lang="en-US" sz="32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Ὃ</a:t>
            </a:r>
            <a:r>
              <a:rPr lang="en-US" sz="4000" dirty="0" smtClean="0">
                <a:solidFill>
                  <a:schemeClr val="bg1"/>
                </a:solidFill>
              </a:rPr>
              <a:t>  </a:t>
            </a:r>
            <a:r>
              <a:rPr lang="el-GR" sz="4000" dirty="0" smtClean="0">
                <a:solidFill>
                  <a:schemeClr val="bg1"/>
                </a:solidFill>
              </a:rPr>
              <a:t>ἦν</a:t>
            </a:r>
            <a:r>
              <a:rPr lang="en-US" sz="4000" dirty="0" smtClean="0">
                <a:solidFill>
                  <a:schemeClr val="bg1"/>
                </a:solidFill>
              </a:rPr>
              <a:t> </a:t>
            </a:r>
            <a:r>
              <a:rPr lang="el-GR" sz="4000" dirty="0" smtClean="0">
                <a:solidFill>
                  <a:schemeClr val="bg1"/>
                </a:solidFill>
              </a:rPr>
              <a:t> </a:t>
            </a:r>
            <a:r>
              <a:rPr lang="el-GR" sz="4000" dirty="0">
                <a:solidFill>
                  <a:schemeClr val="bg1"/>
                </a:solidFill>
              </a:rPr>
              <a:t>ἀπ᾽ </a:t>
            </a:r>
            <a:r>
              <a:rPr lang="el-GR" sz="4000" dirty="0" smtClean="0">
                <a:solidFill>
                  <a:schemeClr val="bg1"/>
                </a:solidFill>
              </a:rPr>
              <a:t> </a:t>
            </a:r>
            <a:r>
              <a:rPr lang="el-GR" sz="4000" dirty="0">
                <a:solidFill>
                  <a:schemeClr val="bg1"/>
                </a:solidFill>
              </a:rPr>
              <a:t>ἀρχῆς, </a:t>
            </a:r>
            <a:r>
              <a:rPr lang="en-US" sz="4000" dirty="0" smtClean="0">
                <a:solidFill>
                  <a:schemeClr val="bg1"/>
                </a:solidFill>
              </a:rPr>
              <a:t> </a:t>
            </a:r>
            <a:r>
              <a:rPr lang="el-GR" sz="4000" dirty="0" smtClean="0">
                <a:solidFill>
                  <a:schemeClr val="bg1"/>
                </a:solidFill>
              </a:rPr>
              <a:t> </a:t>
            </a:r>
            <a:r>
              <a:rPr lang="el-GR" sz="4000" dirty="0">
                <a:solidFill>
                  <a:schemeClr val="bg1"/>
                </a:solidFill>
              </a:rPr>
              <a:t>ὃ </a:t>
            </a:r>
            <a:r>
              <a:rPr lang="en-US" sz="4000" dirty="0" smtClean="0">
                <a:solidFill>
                  <a:schemeClr val="bg1"/>
                </a:solidFill>
              </a:rPr>
              <a:t> </a:t>
            </a:r>
            <a:r>
              <a:rPr lang="el-GR" sz="4000" dirty="0" smtClean="0">
                <a:solidFill>
                  <a:schemeClr val="bg1"/>
                </a:solidFill>
              </a:rPr>
              <a:t>ἀκηκόαμεν</a:t>
            </a:r>
            <a:r>
              <a:rPr lang="el-GR" sz="4000" dirty="0">
                <a:solidFill>
                  <a:schemeClr val="bg1"/>
                </a:solidFill>
              </a:rPr>
              <a:t>, </a:t>
            </a:r>
            <a:endParaRPr lang="en-US" sz="4000" dirty="0" smtClean="0">
              <a:solidFill>
                <a:schemeClr val="bg1"/>
              </a:solidFill>
            </a:endParaRPr>
          </a:p>
          <a:p>
            <a:r>
              <a:rPr lang="fr-FR" sz="2400" dirty="0" smtClean="0">
                <a:solidFill>
                  <a:schemeClr val="bg1"/>
                </a:solidFill>
              </a:rPr>
              <a:t>    </a:t>
            </a:r>
            <a:r>
              <a:rPr lang="en-US" altLang="zh-TW" sz="2400" dirty="0" smtClean="0">
                <a:solidFill>
                  <a:srgbClr val="FFFF00"/>
                </a:solidFill>
              </a:rPr>
              <a:t> what  </a:t>
            </a:r>
            <a:r>
              <a:rPr lang="en-US" altLang="zh-TW" sz="2400" dirty="0">
                <a:solidFill>
                  <a:srgbClr val="FFFF00"/>
                </a:solidFill>
              </a:rPr>
              <a:t>was </a:t>
            </a:r>
            <a:r>
              <a:rPr lang="en-US" altLang="zh-TW" sz="2400" dirty="0" smtClean="0">
                <a:solidFill>
                  <a:srgbClr val="FFFF00"/>
                </a:solidFill>
              </a:rPr>
              <a:t>   from     beginning    what   </a:t>
            </a:r>
            <a:r>
              <a:rPr lang="en-US" altLang="zh-TW" sz="2400" dirty="0">
                <a:solidFill>
                  <a:srgbClr val="FFFF00"/>
                </a:solidFill>
              </a:rPr>
              <a:t>we have </a:t>
            </a:r>
            <a:r>
              <a:rPr lang="en-US" altLang="zh-TW" sz="2400" dirty="0" smtClean="0">
                <a:solidFill>
                  <a:srgbClr val="FFFF00"/>
                </a:solidFill>
              </a:rPr>
              <a:t>heard</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ὃ </a:t>
            </a:r>
            <a:r>
              <a:rPr lang="en-US" sz="4000" dirty="0" smtClean="0">
                <a:solidFill>
                  <a:schemeClr val="bg1"/>
                </a:solidFill>
              </a:rPr>
              <a:t> </a:t>
            </a:r>
            <a:r>
              <a:rPr lang="el-GR" sz="4000" dirty="0" smtClean="0">
                <a:solidFill>
                  <a:schemeClr val="bg1"/>
                </a:solidFill>
              </a:rPr>
              <a:t>ἑωράκαμεν  τοῖς</a:t>
            </a:r>
            <a:r>
              <a:rPr lang="en-US" sz="4000" dirty="0" smtClean="0">
                <a:solidFill>
                  <a:schemeClr val="bg1"/>
                </a:solidFill>
              </a:rPr>
              <a:t> </a:t>
            </a:r>
            <a:r>
              <a:rPr lang="el-GR" sz="4000" dirty="0" smtClean="0">
                <a:solidFill>
                  <a:schemeClr val="bg1"/>
                </a:solidFill>
              </a:rPr>
              <a:t> ὀφθαλμοῖς</a:t>
            </a:r>
            <a:r>
              <a:rPr lang="en-US" sz="4000" dirty="0" smtClean="0">
                <a:solidFill>
                  <a:schemeClr val="bg1"/>
                </a:solidFill>
              </a:rPr>
              <a:t> </a:t>
            </a:r>
            <a:r>
              <a:rPr lang="el-GR" sz="4000" dirty="0" smtClean="0">
                <a:solidFill>
                  <a:schemeClr val="bg1"/>
                </a:solidFill>
              </a:rPr>
              <a:t> ἡμῶν, </a:t>
            </a:r>
            <a:endParaRPr lang="en-US" sz="4000" dirty="0" smtClean="0">
              <a:solidFill>
                <a:schemeClr val="bg1"/>
              </a:solidFill>
            </a:endParaRPr>
          </a:p>
          <a:p>
            <a:r>
              <a:rPr lang="en-US" altLang="zh-TW" sz="2400" dirty="0" smtClean="0">
                <a:solidFill>
                  <a:srgbClr val="FFFF00"/>
                </a:solidFill>
              </a:rPr>
              <a:t>    what    </a:t>
            </a:r>
            <a:r>
              <a:rPr lang="en-US" altLang="zh-TW" sz="2400" dirty="0">
                <a:solidFill>
                  <a:srgbClr val="FFFF00"/>
                </a:solidFill>
              </a:rPr>
              <a:t>we have seen </a:t>
            </a:r>
            <a:r>
              <a:rPr lang="en-US" altLang="zh-TW" sz="2400" dirty="0" smtClean="0">
                <a:solidFill>
                  <a:srgbClr val="FFFF00"/>
                </a:solidFill>
              </a:rPr>
              <a:t>        with the          eyes                         our</a:t>
            </a:r>
            <a:endParaRPr lang="fr-FR" sz="2400" dirty="0" smtClean="0">
              <a:solidFill>
                <a:schemeClr val="bg1"/>
              </a:solidFill>
            </a:endParaRPr>
          </a:p>
          <a:p>
            <a:r>
              <a:rPr lang="fr-FR" sz="2400" dirty="0" smtClean="0">
                <a:solidFill>
                  <a:schemeClr val="bg1"/>
                </a:solidFill>
              </a:rPr>
              <a:t>     </a:t>
            </a:r>
            <a:r>
              <a:rPr lang="el-GR" sz="4000" dirty="0">
                <a:solidFill>
                  <a:schemeClr val="bg1"/>
                </a:solidFill>
              </a:rPr>
              <a:t>ὃ </a:t>
            </a:r>
            <a:r>
              <a:rPr lang="en-US" sz="4000" dirty="0">
                <a:solidFill>
                  <a:schemeClr val="bg1"/>
                </a:solidFill>
              </a:rPr>
              <a:t> </a:t>
            </a:r>
            <a:r>
              <a:rPr lang="el-GR" sz="4000" dirty="0" smtClean="0">
                <a:solidFill>
                  <a:schemeClr val="bg1"/>
                </a:solidFill>
              </a:rPr>
              <a:t>ἐθεασάμεθα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αἱ</a:t>
            </a:r>
            <a:r>
              <a:rPr lang="en-US" sz="4000" dirty="0" smtClean="0">
                <a:solidFill>
                  <a:schemeClr val="bg1"/>
                </a:solidFill>
              </a:rPr>
              <a:t> </a:t>
            </a:r>
            <a:r>
              <a:rPr lang="el-GR" sz="4000" dirty="0" smtClean="0">
                <a:solidFill>
                  <a:schemeClr val="bg1"/>
                </a:solidFill>
              </a:rPr>
              <a:t> χεῖρες</a:t>
            </a:r>
            <a:r>
              <a:rPr lang="en-US" sz="4000" dirty="0" smtClean="0">
                <a:solidFill>
                  <a:schemeClr val="bg1"/>
                </a:solidFill>
              </a:rPr>
              <a:t> </a:t>
            </a:r>
            <a:r>
              <a:rPr lang="el-GR" sz="4000" dirty="0" smtClean="0">
                <a:solidFill>
                  <a:schemeClr val="bg1"/>
                </a:solidFill>
              </a:rPr>
              <a:t> </a:t>
            </a:r>
            <a:r>
              <a:rPr lang="el-GR" sz="4000" dirty="0">
                <a:solidFill>
                  <a:schemeClr val="bg1"/>
                </a:solidFill>
              </a:rPr>
              <a:t>ἡμῶν </a:t>
            </a:r>
            <a:endParaRPr lang="en-US" sz="4000" dirty="0">
              <a:solidFill>
                <a:schemeClr val="bg1"/>
              </a:solidFill>
            </a:endParaRPr>
          </a:p>
          <a:p>
            <a:r>
              <a:rPr lang="en-US" altLang="zh-TW" sz="2400" dirty="0" smtClean="0">
                <a:solidFill>
                  <a:srgbClr val="FFFF00"/>
                </a:solidFill>
              </a:rPr>
              <a:t>   what    </a:t>
            </a:r>
            <a:r>
              <a:rPr lang="en-US" altLang="zh-TW" sz="2400" dirty="0">
                <a:solidFill>
                  <a:srgbClr val="FFFF00"/>
                </a:solidFill>
              </a:rPr>
              <a:t>we looked upon </a:t>
            </a:r>
            <a:r>
              <a:rPr lang="en-US" altLang="zh-TW" sz="2400" dirty="0" smtClean="0">
                <a:solidFill>
                  <a:srgbClr val="FFFF00"/>
                </a:solidFill>
              </a:rPr>
              <a:t>          and     the       hands            our </a:t>
            </a:r>
            <a:r>
              <a:rPr lang="fr-FR" sz="2400" dirty="0" smtClean="0">
                <a:solidFill>
                  <a:schemeClr val="bg1"/>
                </a:solidFill>
              </a:rPr>
              <a:t> </a:t>
            </a:r>
            <a:r>
              <a:rPr lang="en-US" sz="2400" dirty="0">
                <a:solidFill>
                  <a:schemeClr val="bg1"/>
                </a:solidFill>
              </a:rPr>
              <a:t> </a:t>
            </a:r>
          </a:p>
          <a:p>
            <a:r>
              <a:rPr lang="en-US" sz="4000" dirty="0" smtClean="0">
                <a:solidFill>
                  <a:schemeClr val="bg1"/>
                </a:solidFill>
              </a:rPr>
              <a:t>      </a:t>
            </a:r>
            <a:r>
              <a:rPr lang="el-GR" sz="4000" dirty="0" smtClean="0">
                <a:solidFill>
                  <a:schemeClr val="bg1"/>
                </a:solidFill>
              </a:rPr>
              <a:t>ἐψηλάφησαν</a:t>
            </a:r>
            <a:r>
              <a:rPr lang="en-US" sz="4000" dirty="0" smtClean="0">
                <a:solidFill>
                  <a:schemeClr val="bg1"/>
                </a:solidFill>
              </a:rPr>
              <a:t> </a:t>
            </a:r>
            <a:r>
              <a:rPr lang="el-GR" sz="4000" dirty="0" smtClean="0">
                <a:solidFill>
                  <a:schemeClr val="bg1"/>
                </a:solidFill>
              </a:rPr>
              <a:t> </a:t>
            </a:r>
            <a:r>
              <a:rPr lang="el-GR" sz="4000" dirty="0">
                <a:solidFill>
                  <a:schemeClr val="bg1"/>
                </a:solidFill>
              </a:rPr>
              <a:t>περὶ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λόγου</a:t>
            </a:r>
            <a:r>
              <a:rPr lang="en-US" sz="4000" dirty="0" smtClean="0">
                <a:solidFill>
                  <a:schemeClr val="bg1"/>
                </a:solidFill>
              </a:rPr>
              <a:t> </a:t>
            </a:r>
            <a:r>
              <a:rPr lang="el-GR"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ζωῆς</a:t>
            </a:r>
            <a:endParaRPr lang="en-US" sz="4000" dirty="0">
              <a:solidFill>
                <a:schemeClr val="bg1"/>
              </a:solidFill>
            </a:endParaRPr>
          </a:p>
          <a:p>
            <a:r>
              <a:rPr lang="en-US" altLang="zh-TW" sz="2400" dirty="0" smtClean="0">
                <a:solidFill>
                  <a:srgbClr val="FFFF00"/>
                </a:solidFill>
              </a:rPr>
              <a:t>                have </a:t>
            </a:r>
            <a:r>
              <a:rPr lang="en-US" altLang="zh-TW" sz="2400" dirty="0">
                <a:solidFill>
                  <a:srgbClr val="FFFF00"/>
                </a:solidFill>
              </a:rPr>
              <a:t>touched </a:t>
            </a:r>
            <a:r>
              <a:rPr lang="en-US" altLang="zh-TW" sz="2400" dirty="0" smtClean="0">
                <a:solidFill>
                  <a:srgbClr val="FFFF00"/>
                </a:solidFill>
              </a:rPr>
              <a:t>         </a:t>
            </a:r>
            <a:r>
              <a:rPr lang="en-US" altLang="zh-TW" sz="2400" dirty="0">
                <a:solidFill>
                  <a:srgbClr val="FFFF00"/>
                </a:solidFill>
              </a:rPr>
              <a:t>concerning </a:t>
            </a:r>
            <a:r>
              <a:rPr lang="en-US" altLang="zh-TW" sz="2400" dirty="0" smtClean="0">
                <a:solidFill>
                  <a:srgbClr val="FFFF00"/>
                </a:solidFill>
              </a:rPr>
              <a:t>  the          word        of the      life</a:t>
            </a:r>
            <a:endParaRPr lang="en-US" sz="24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fr-FR" sz="2000" baseline="30000" dirty="0" smtClean="0">
                <a:solidFill>
                  <a:schemeClr val="bg1"/>
                </a:solidFill>
              </a:rPr>
              <a:t>	ESV </a:t>
            </a:r>
            <a:r>
              <a:rPr lang="fr-FR" sz="2000" b="1" dirty="0" smtClean="0">
                <a:solidFill>
                  <a:schemeClr val="bg1"/>
                </a:solidFill>
              </a:rPr>
              <a:t>1:1</a:t>
            </a:r>
            <a:r>
              <a:rPr lang="fr-FR" sz="2000" dirty="0" smtClean="0">
                <a:solidFill>
                  <a:schemeClr val="bg1"/>
                </a:solidFill>
              </a:rPr>
              <a:t> </a:t>
            </a:r>
            <a:r>
              <a:rPr lang="en-US" altLang="zh-TW" sz="2000" dirty="0">
                <a:solidFill>
                  <a:schemeClr val="bg1"/>
                </a:solidFill>
              </a:rPr>
              <a:t>That which was from the beginning, which we have heard, which we have seen with our eyes, which we looked upon and have touched with our hands, concerning the word of life--</a:t>
            </a:r>
          </a:p>
          <a:p>
            <a:r>
              <a:rPr lang="en-US" altLang="zh-TW" sz="2000" baseline="30000" dirty="0" smtClean="0">
                <a:solidFill>
                  <a:schemeClr val="bg1"/>
                </a:solidFill>
              </a:rPr>
              <a:t>	CUV </a:t>
            </a:r>
            <a:r>
              <a:rPr lang="en-US" altLang="zh-TW" sz="2000" b="1" dirty="0" smtClean="0">
                <a:solidFill>
                  <a:schemeClr val="bg1"/>
                </a:solidFill>
              </a:rPr>
              <a:t>1:1</a:t>
            </a:r>
            <a:r>
              <a:rPr lang="zh-TW" altLang="en-US" sz="2000" dirty="0" smtClean="0">
                <a:solidFill>
                  <a:schemeClr val="bg1"/>
                </a:solidFill>
              </a:rPr>
              <a:t> </a:t>
            </a:r>
            <a:r>
              <a:rPr lang="zh-TW" altLang="en-US" sz="2000" dirty="0">
                <a:solidFill>
                  <a:schemeClr val="bg1"/>
                </a:solidFill>
              </a:rPr>
              <a:t>論到從起初原有的生命之道、就是我們所聽見所看見、親眼看過、親手摸過的</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59" y="0"/>
            <a:ext cx="12199497" cy="6880969"/>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200" b="1" dirty="0" smtClean="0">
                <a:solidFill>
                  <a:srgbClr val="FFFF00"/>
                </a:solidFill>
              </a:rPr>
              <a:t>  1 John 1:2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ζωὴ </a:t>
            </a:r>
            <a:r>
              <a:rPr lang="en-US" sz="4000" dirty="0" smtClean="0">
                <a:solidFill>
                  <a:schemeClr val="bg1"/>
                </a:solidFill>
              </a:rPr>
              <a:t> </a:t>
            </a:r>
            <a:r>
              <a:rPr lang="el-GR" sz="4000" dirty="0" smtClean="0">
                <a:solidFill>
                  <a:schemeClr val="bg1"/>
                </a:solidFill>
              </a:rPr>
              <a:t>ἐφανερώθη</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ἑωράκαμεν </a:t>
            </a:r>
            <a:endParaRPr lang="en-US" sz="4000" dirty="0" smtClean="0">
              <a:solidFill>
                <a:schemeClr val="bg1"/>
              </a:solidFill>
            </a:endParaRPr>
          </a:p>
          <a:p>
            <a:r>
              <a:rPr lang="en-US" sz="2400" dirty="0" smtClean="0">
                <a:solidFill>
                  <a:srgbClr val="FFFF00"/>
                </a:solidFill>
              </a:rPr>
              <a:t>   and    the      </a:t>
            </a:r>
            <a:r>
              <a:rPr lang="en-US" sz="2400" dirty="0">
                <a:solidFill>
                  <a:srgbClr val="FFFF00"/>
                </a:solidFill>
              </a:rPr>
              <a:t>life </a:t>
            </a:r>
            <a:r>
              <a:rPr lang="en-US" sz="2400" dirty="0" smtClean="0">
                <a:solidFill>
                  <a:srgbClr val="FFFF00"/>
                </a:solidFill>
              </a:rPr>
              <a:t>     was </a:t>
            </a:r>
            <a:r>
              <a:rPr lang="en-US" sz="2400" dirty="0">
                <a:solidFill>
                  <a:srgbClr val="FFFF00"/>
                </a:solidFill>
              </a:rPr>
              <a:t>made </a:t>
            </a:r>
            <a:r>
              <a:rPr lang="en-US" sz="2400" dirty="0" smtClean="0">
                <a:solidFill>
                  <a:srgbClr val="FFFF00"/>
                </a:solidFill>
              </a:rPr>
              <a:t>manifest       </a:t>
            </a:r>
            <a:r>
              <a:rPr lang="en-US" sz="2400" dirty="0">
                <a:solidFill>
                  <a:srgbClr val="FFFF00"/>
                </a:solidFill>
              </a:rPr>
              <a:t>and </a:t>
            </a:r>
            <a:r>
              <a:rPr lang="en-US" sz="2400" dirty="0" smtClean="0">
                <a:solidFill>
                  <a:srgbClr val="FFFF00"/>
                </a:solidFill>
              </a:rPr>
              <a:t>       we </a:t>
            </a:r>
            <a:r>
              <a:rPr lang="en-US" sz="2400" dirty="0">
                <a:solidFill>
                  <a:srgbClr val="FFFF00"/>
                </a:solidFill>
              </a:rPr>
              <a:t>have </a:t>
            </a:r>
            <a:r>
              <a:rPr lang="en-US" sz="2400" dirty="0" smtClean="0">
                <a:solidFill>
                  <a:srgbClr val="FFFF00"/>
                </a:solidFill>
              </a:rPr>
              <a:t>seen</a:t>
            </a:r>
            <a:endParaRPr lang="en-US" sz="2400" dirty="0" smtClean="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μαρτυροῦμεν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ἀπαγγέλλομεν </a:t>
            </a:r>
            <a:r>
              <a:rPr lang="en-US" sz="4000" dirty="0" smtClean="0">
                <a:solidFill>
                  <a:schemeClr val="bg1"/>
                </a:solidFill>
              </a:rPr>
              <a:t> </a:t>
            </a:r>
            <a:r>
              <a:rPr lang="el-GR" sz="4000" dirty="0" smtClean="0">
                <a:solidFill>
                  <a:schemeClr val="bg1"/>
                </a:solidFill>
              </a:rPr>
              <a:t>ὑμῖν</a:t>
            </a:r>
            <a:endParaRPr lang="en-US" sz="4000" dirty="0" smtClean="0">
              <a:solidFill>
                <a:schemeClr val="bg1"/>
              </a:solidFill>
            </a:endParaRPr>
          </a:p>
          <a:p>
            <a:r>
              <a:rPr lang="en-US" sz="2400" dirty="0" smtClean="0">
                <a:solidFill>
                  <a:srgbClr val="FFFF00"/>
                </a:solidFill>
              </a:rPr>
              <a:t>  and               we testify                   </a:t>
            </a:r>
            <a:r>
              <a:rPr lang="en-US" sz="2400" dirty="0">
                <a:solidFill>
                  <a:srgbClr val="FFFF00"/>
                </a:solidFill>
              </a:rPr>
              <a:t>and </a:t>
            </a:r>
            <a:r>
              <a:rPr lang="en-US" sz="2400" dirty="0" smtClean="0">
                <a:solidFill>
                  <a:srgbClr val="FFFF00"/>
                </a:solidFill>
              </a:rPr>
              <a:t>               we proclaim               to you</a:t>
            </a:r>
            <a:endParaRPr lang="fr-FR" sz="2400" dirty="0" smtClean="0">
              <a:solidFill>
                <a:schemeClr val="bg1"/>
              </a:solidFill>
            </a:endParaRPr>
          </a:p>
          <a:p>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ζωὴν</a:t>
            </a:r>
            <a:r>
              <a:rPr lang="en-US" sz="4000" dirty="0" smtClean="0">
                <a:solidFill>
                  <a:schemeClr val="bg1"/>
                </a:solidFill>
              </a:rPr>
              <a:t> </a:t>
            </a:r>
            <a:r>
              <a:rPr lang="el-GR" sz="4000" dirty="0" smtClean="0">
                <a:solidFill>
                  <a:schemeClr val="bg1"/>
                </a:solidFill>
              </a:rPr>
              <a:t> </a:t>
            </a:r>
            <a:r>
              <a:rPr lang="el-GR" sz="4000" dirty="0">
                <a:solidFill>
                  <a:schemeClr val="bg1"/>
                </a:solidFill>
              </a:rPr>
              <a:t>τὴν </a:t>
            </a:r>
            <a:r>
              <a:rPr lang="en-US" sz="4000" dirty="0" smtClean="0">
                <a:solidFill>
                  <a:schemeClr val="bg1"/>
                </a:solidFill>
              </a:rPr>
              <a:t> </a:t>
            </a:r>
            <a:r>
              <a:rPr lang="el-GR" sz="4000" dirty="0" smtClean="0">
                <a:solidFill>
                  <a:schemeClr val="bg1"/>
                </a:solidFill>
              </a:rPr>
              <a:t>αἰώνιον</a:t>
            </a:r>
            <a:r>
              <a:rPr lang="en-US" sz="4000" dirty="0" smtClean="0">
                <a:solidFill>
                  <a:schemeClr val="bg1"/>
                </a:solidFill>
              </a:rPr>
              <a:t>  </a:t>
            </a:r>
            <a:r>
              <a:rPr lang="el-GR" sz="4000" dirty="0" smtClean="0">
                <a:solidFill>
                  <a:schemeClr val="bg1"/>
                </a:solidFill>
              </a:rPr>
              <a:t> ἥτις</a:t>
            </a:r>
            <a:r>
              <a:rPr lang="en-US" sz="4000" dirty="0" smtClean="0">
                <a:solidFill>
                  <a:schemeClr val="bg1"/>
                </a:solidFill>
              </a:rPr>
              <a:t>  </a:t>
            </a:r>
            <a:r>
              <a:rPr lang="el-GR" sz="4000" dirty="0">
                <a:solidFill>
                  <a:schemeClr val="bg1"/>
                </a:solidFill>
              </a:rPr>
              <a:t>ἦν  </a:t>
            </a:r>
            <a:r>
              <a:rPr lang="el-GR" sz="4000" dirty="0" smtClean="0">
                <a:solidFill>
                  <a:schemeClr val="bg1"/>
                </a:solidFill>
              </a:rPr>
              <a:t>πρὸς</a:t>
            </a:r>
            <a:r>
              <a:rPr lang="en-US" sz="4000" dirty="0" smtClean="0">
                <a:solidFill>
                  <a:schemeClr val="bg1"/>
                </a:solidFill>
              </a:rPr>
              <a:t> </a:t>
            </a:r>
            <a:r>
              <a:rPr lang="el-GR" sz="4000" dirty="0" smtClean="0">
                <a:solidFill>
                  <a:schemeClr val="bg1"/>
                </a:solidFill>
              </a:rPr>
              <a:t> τὸν</a:t>
            </a:r>
            <a:r>
              <a:rPr lang="en-US" sz="4000" dirty="0" smtClean="0">
                <a:solidFill>
                  <a:schemeClr val="bg1"/>
                </a:solidFill>
              </a:rPr>
              <a:t> </a:t>
            </a:r>
            <a:r>
              <a:rPr lang="el-GR" sz="4000" dirty="0" smtClean="0">
                <a:solidFill>
                  <a:schemeClr val="bg1"/>
                </a:solidFill>
              </a:rPr>
              <a:t> </a:t>
            </a:r>
            <a:r>
              <a:rPr lang="el-GR" sz="4000" dirty="0">
                <a:solidFill>
                  <a:schemeClr val="bg1"/>
                </a:solidFill>
              </a:rPr>
              <a:t>πατέρα </a:t>
            </a:r>
            <a:endParaRPr lang="en-US" sz="4000" dirty="0">
              <a:solidFill>
                <a:schemeClr val="bg1"/>
              </a:solidFill>
            </a:endParaRPr>
          </a:p>
          <a:p>
            <a:r>
              <a:rPr lang="en-US" sz="2400" dirty="0" smtClean="0">
                <a:solidFill>
                  <a:srgbClr val="FFFF00"/>
                </a:solidFill>
              </a:rPr>
              <a:t>       the          life          the           eternal           which     was      with          the          Father</a:t>
            </a:r>
            <a:endParaRPr lang="en-US" sz="2400" dirty="0">
              <a:solidFill>
                <a:schemeClr val="bg1"/>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ἐφανερώθη </a:t>
            </a:r>
            <a:r>
              <a:rPr lang="en-US" sz="4000" dirty="0" smtClean="0">
                <a:solidFill>
                  <a:schemeClr val="bg1"/>
                </a:solidFill>
              </a:rPr>
              <a:t> </a:t>
            </a:r>
            <a:r>
              <a:rPr lang="el-GR" sz="4000" dirty="0" smtClean="0">
                <a:solidFill>
                  <a:schemeClr val="bg1"/>
                </a:solidFill>
              </a:rPr>
              <a:t>ἡμῖν</a:t>
            </a:r>
            <a:endParaRPr lang="en-US" sz="4000" dirty="0" smtClean="0">
              <a:solidFill>
                <a:schemeClr val="bg1"/>
              </a:solidFill>
            </a:endParaRPr>
          </a:p>
          <a:p>
            <a:r>
              <a:rPr lang="en-US" sz="2400" dirty="0" smtClean="0">
                <a:solidFill>
                  <a:srgbClr val="FFFF00"/>
                </a:solidFill>
              </a:rPr>
              <a:t>                                 and      was </a:t>
            </a:r>
            <a:r>
              <a:rPr lang="en-US" sz="2400" dirty="0">
                <a:solidFill>
                  <a:srgbClr val="FFFF00"/>
                </a:solidFill>
              </a:rPr>
              <a:t>made manifest </a:t>
            </a:r>
            <a:r>
              <a:rPr lang="en-US" sz="2400" dirty="0" smtClean="0">
                <a:solidFill>
                  <a:srgbClr val="FFFF00"/>
                </a:solidFill>
              </a:rPr>
              <a:t>     to us</a:t>
            </a:r>
            <a:endParaRPr lang="en-US" sz="2400" dirty="0" smtClean="0">
              <a:solidFill>
                <a:schemeClr val="bg1"/>
              </a:solidFill>
            </a:endParaRPr>
          </a:p>
          <a:p>
            <a:r>
              <a:rPr lang="en-US" sz="2800" dirty="0">
                <a:solidFill>
                  <a:schemeClr val="bg1"/>
                </a:solidFill>
              </a:rPr>
              <a:t> </a:t>
            </a:r>
          </a:p>
          <a:p>
            <a:r>
              <a:rPr lang="fr-FR" sz="2000" baseline="30000" dirty="0" smtClean="0">
                <a:solidFill>
                  <a:schemeClr val="bg1"/>
                </a:solidFill>
              </a:rPr>
              <a:t>	ESV </a:t>
            </a:r>
            <a:r>
              <a:rPr lang="fr-FR" sz="2000" b="1" dirty="0" smtClean="0">
                <a:solidFill>
                  <a:schemeClr val="bg1"/>
                </a:solidFill>
              </a:rPr>
              <a:t>1:2</a:t>
            </a:r>
            <a:r>
              <a:rPr lang="fr-FR" sz="2000" dirty="0" smtClean="0">
                <a:solidFill>
                  <a:schemeClr val="bg1"/>
                </a:solidFill>
              </a:rPr>
              <a:t> </a:t>
            </a:r>
            <a:r>
              <a:rPr lang="en-US" sz="2000" dirty="0">
                <a:solidFill>
                  <a:schemeClr val="bg1"/>
                </a:solidFill>
              </a:rPr>
              <a:t>the life was made manifest, and we have seen it, and testify to it and proclaim to you the eternal life, which was with the Father and was made manifest to us-</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1:2</a:t>
            </a:r>
            <a:r>
              <a:rPr lang="en-US" sz="2000" dirty="0" smtClean="0">
                <a:solidFill>
                  <a:schemeClr val="bg1"/>
                </a:solidFill>
              </a:rPr>
              <a:t> </a:t>
            </a:r>
            <a:r>
              <a:rPr lang="zh-TW" altLang="en-US" sz="2000" dirty="0" smtClean="0">
                <a:solidFill>
                  <a:schemeClr val="bg1"/>
                </a:solidFill>
              </a:rPr>
              <a:t>這</a:t>
            </a:r>
            <a:r>
              <a:rPr lang="zh-TW" altLang="en-US" sz="2000" dirty="0">
                <a:solidFill>
                  <a:schemeClr val="bg1"/>
                </a:solidFill>
              </a:rPr>
              <a:t>生命已經顯現出來、我們也看見過、現在又作見證、將原與父同在、且顯現與我們那永遠的生命、傳給你們</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28118044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1 John 1:3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ὃ</a:t>
            </a:r>
            <a:r>
              <a:rPr lang="en-US" sz="4000" dirty="0" smtClean="0">
                <a:solidFill>
                  <a:schemeClr val="bg1"/>
                </a:solidFill>
              </a:rPr>
              <a:t>  </a:t>
            </a:r>
            <a:r>
              <a:rPr lang="el-GR" sz="4000" dirty="0" smtClean="0">
                <a:solidFill>
                  <a:schemeClr val="bg1"/>
                </a:solidFill>
              </a:rPr>
              <a:t>ἑωράκαμεν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ἀκηκόαμεν</a:t>
            </a:r>
            <a:r>
              <a:rPr lang="el-GR" sz="4000" dirty="0">
                <a:solidFill>
                  <a:schemeClr val="bg1"/>
                </a:solidFill>
              </a:rPr>
              <a:t>, </a:t>
            </a:r>
            <a:endParaRPr lang="en-US" sz="4000" dirty="0" smtClean="0">
              <a:solidFill>
                <a:schemeClr val="bg1"/>
              </a:solidFill>
            </a:endParaRPr>
          </a:p>
          <a:p>
            <a:r>
              <a:rPr lang="en-US" altLang="zh-TW" sz="2400" dirty="0" smtClean="0">
                <a:solidFill>
                  <a:srgbClr val="FFFF00"/>
                </a:solidFill>
              </a:rPr>
              <a:t>   what    </a:t>
            </a:r>
            <a:r>
              <a:rPr lang="en-US" altLang="zh-TW" sz="2400" dirty="0">
                <a:solidFill>
                  <a:srgbClr val="FFFF00"/>
                </a:solidFill>
              </a:rPr>
              <a:t>we have seen </a:t>
            </a:r>
            <a:r>
              <a:rPr lang="en-US" altLang="zh-TW" sz="2400" dirty="0" smtClean="0">
                <a:solidFill>
                  <a:srgbClr val="FFFF00"/>
                </a:solidFill>
              </a:rPr>
              <a:t>          and        we </a:t>
            </a:r>
            <a:r>
              <a:rPr lang="en-US" altLang="zh-TW" sz="2400" dirty="0">
                <a:solidFill>
                  <a:srgbClr val="FFFF00"/>
                </a:solidFill>
              </a:rPr>
              <a:t>have </a:t>
            </a:r>
            <a:r>
              <a:rPr lang="en-US" altLang="zh-TW" sz="2400" dirty="0" smtClean="0">
                <a:solidFill>
                  <a:srgbClr val="FFFF00"/>
                </a:solidFill>
              </a:rPr>
              <a:t>heard</a:t>
            </a:r>
            <a:endParaRPr lang="fr-FR" sz="2400" dirty="0" smtClean="0">
              <a:solidFill>
                <a:schemeClr val="bg1"/>
              </a:solidFill>
            </a:endParaRPr>
          </a:p>
          <a:p>
            <a:r>
              <a:rPr lang="en-US" sz="4000" dirty="0" smtClean="0">
                <a:solidFill>
                  <a:schemeClr val="bg1"/>
                </a:solidFill>
              </a:rPr>
              <a:t> </a:t>
            </a:r>
            <a:r>
              <a:rPr lang="el-GR" sz="4000" dirty="0" smtClean="0">
                <a:solidFill>
                  <a:schemeClr val="bg1"/>
                </a:solidFill>
              </a:rPr>
              <a:t>ἀπαγγέλλομεν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ὑμῖν</a:t>
            </a:r>
            <a:r>
              <a:rPr lang="el-GR" sz="4000" dirty="0">
                <a:solidFill>
                  <a:schemeClr val="bg1"/>
                </a:solidFill>
              </a:rPr>
              <a:t>, </a:t>
            </a:r>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ὑμεῖς </a:t>
            </a:r>
            <a:r>
              <a:rPr lang="en-US" sz="4000" dirty="0" smtClean="0">
                <a:solidFill>
                  <a:schemeClr val="bg1"/>
                </a:solidFill>
              </a:rPr>
              <a:t> </a:t>
            </a:r>
            <a:r>
              <a:rPr lang="el-GR" sz="4000" dirty="0" smtClean="0">
                <a:solidFill>
                  <a:schemeClr val="bg1"/>
                </a:solidFill>
              </a:rPr>
              <a:t>κοινωνίαν</a:t>
            </a:r>
            <a:endParaRPr lang="en-US" sz="4000" dirty="0">
              <a:solidFill>
                <a:schemeClr val="bg1"/>
              </a:solidFill>
            </a:endParaRPr>
          </a:p>
          <a:p>
            <a:r>
              <a:rPr lang="en-US" altLang="zh-TW" sz="2400" dirty="0" smtClean="0">
                <a:solidFill>
                  <a:srgbClr val="FFFF00"/>
                </a:solidFill>
              </a:rPr>
              <a:t>         we </a:t>
            </a:r>
            <a:r>
              <a:rPr lang="en-US" altLang="zh-TW" sz="2400" dirty="0">
                <a:solidFill>
                  <a:srgbClr val="FFFF00"/>
                </a:solidFill>
              </a:rPr>
              <a:t>proclaim </a:t>
            </a:r>
            <a:r>
              <a:rPr lang="en-US" altLang="zh-TW" sz="2400" dirty="0" smtClean="0">
                <a:solidFill>
                  <a:srgbClr val="FFFF00"/>
                </a:solidFill>
              </a:rPr>
              <a:t>                  also      </a:t>
            </a:r>
            <a:r>
              <a:rPr lang="en-US" altLang="zh-TW" sz="2400" dirty="0">
                <a:solidFill>
                  <a:srgbClr val="FFFF00"/>
                </a:solidFill>
              </a:rPr>
              <a:t>to </a:t>
            </a:r>
            <a:r>
              <a:rPr lang="en-US" altLang="zh-TW" sz="2400" dirty="0" smtClean="0">
                <a:solidFill>
                  <a:srgbClr val="FFFF00"/>
                </a:solidFill>
              </a:rPr>
              <a:t>you     </a:t>
            </a:r>
            <a:r>
              <a:rPr lang="en-US" altLang="zh-TW" sz="2400" dirty="0">
                <a:solidFill>
                  <a:srgbClr val="FFFF00"/>
                </a:solidFill>
              </a:rPr>
              <a:t>so that </a:t>
            </a:r>
            <a:r>
              <a:rPr lang="en-US" altLang="zh-TW" sz="2400" dirty="0" smtClean="0">
                <a:solidFill>
                  <a:srgbClr val="FFFF00"/>
                </a:solidFill>
              </a:rPr>
              <a:t>  too         you               fellowship</a:t>
            </a:r>
            <a:endParaRPr lang="en-US" sz="2400" dirty="0" smtClean="0">
              <a:solidFill>
                <a:schemeClr val="bg1"/>
              </a:solidFill>
            </a:endParaRPr>
          </a:p>
          <a:p>
            <a:r>
              <a:rPr lang="en-US" sz="4000" dirty="0" smtClean="0">
                <a:solidFill>
                  <a:schemeClr val="bg1"/>
                </a:solidFill>
              </a:rPr>
              <a:t>   </a:t>
            </a:r>
            <a:r>
              <a:rPr lang="el-GR" sz="4000" dirty="0">
                <a:solidFill>
                  <a:schemeClr val="bg1"/>
                </a:solidFill>
              </a:rPr>
              <a:t>ἔχητε </a:t>
            </a:r>
            <a:r>
              <a:rPr lang="en-US" sz="4000" dirty="0" smtClean="0">
                <a:solidFill>
                  <a:schemeClr val="bg1"/>
                </a:solidFill>
              </a:rPr>
              <a:t>  </a:t>
            </a:r>
            <a:r>
              <a:rPr lang="el-GR" sz="4000" dirty="0" smtClean="0">
                <a:solidFill>
                  <a:schemeClr val="bg1"/>
                </a:solidFill>
              </a:rPr>
              <a:t>μεθ</a:t>
            </a:r>
            <a:r>
              <a:rPr lang="el-GR" sz="4000" dirty="0">
                <a:solidFill>
                  <a:schemeClr val="bg1"/>
                </a:solidFill>
              </a:rPr>
              <a:t>᾽ </a:t>
            </a:r>
            <a:r>
              <a:rPr lang="en-US" sz="4000" dirty="0" smtClean="0">
                <a:solidFill>
                  <a:schemeClr val="bg1"/>
                </a:solidFill>
              </a:rPr>
              <a:t> </a:t>
            </a:r>
            <a:r>
              <a:rPr lang="el-GR" sz="4000" dirty="0" smtClean="0">
                <a:solidFill>
                  <a:schemeClr val="bg1"/>
                </a:solidFill>
              </a:rPr>
              <a:t>ἡμῶν</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κοινωνία </a:t>
            </a:r>
            <a:r>
              <a:rPr lang="en-US" sz="4000" dirty="0" smtClean="0">
                <a:solidFill>
                  <a:schemeClr val="bg1"/>
                </a:solidFill>
              </a:rPr>
              <a:t>  </a:t>
            </a:r>
            <a:r>
              <a:rPr lang="el-GR" sz="4000" dirty="0" smtClean="0">
                <a:solidFill>
                  <a:schemeClr val="bg1"/>
                </a:solidFill>
              </a:rPr>
              <a:t>δὲ</a:t>
            </a:r>
            <a:r>
              <a:rPr lang="en-US" sz="4000" dirty="0" smtClean="0">
                <a:solidFill>
                  <a:schemeClr val="bg1"/>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ἡμετέρα</a:t>
            </a:r>
            <a:endParaRPr lang="en-US" sz="4000" dirty="0">
              <a:solidFill>
                <a:schemeClr val="bg1"/>
              </a:solidFill>
            </a:endParaRPr>
          </a:p>
          <a:p>
            <a:r>
              <a:rPr lang="en-US" altLang="zh-TW" sz="2400" dirty="0" smtClean="0">
                <a:solidFill>
                  <a:srgbClr val="FFFF00"/>
                </a:solidFill>
              </a:rPr>
              <a:t> you may </a:t>
            </a:r>
            <a:r>
              <a:rPr lang="en-US" altLang="zh-TW" sz="2400" dirty="0">
                <a:solidFill>
                  <a:srgbClr val="FFFF00"/>
                </a:solidFill>
              </a:rPr>
              <a:t>have </a:t>
            </a:r>
            <a:r>
              <a:rPr lang="en-US" altLang="zh-TW" sz="2400" dirty="0" smtClean="0">
                <a:solidFill>
                  <a:srgbClr val="FFFF00"/>
                </a:solidFill>
              </a:rPr>
              <a:t>  with             us            and    the       fellowship     indeed   that is    of ours</a:t>
            </a:r>
            <a:endParaRPr lang="en-US" sz="2400" dirty="0" smtClean="0">
              <a:solidFill>
                <a:schemeClr val="bg1"/>
              </a:solidFill>
            </a:endParaRPr>
          </a:p>
          <a:p>
            <a:r>
              <a:rPr lang="en-US" sz="3800" dirty="0" smtClean="0">
                <a:solidFill>
                  <a:schemeClr val="bg1"/>
                </a:solidFill>
              </a:rPr>
              <a:t> </a:t>
            </a:r>
            <a:r>
              <a:rPr lang="el-GR" sz="3800" dirty="0">
                <a:solidFill>
                  <a:schemeClr val="bg1"/>
                </a:solidFill>
              </a:rPr>
              <a:t>μετὰ τοῦ </a:t>
            </a:r>
            <a:r>
              <a:rPr lang="el-GR" sz="3800" dirty="0" smtClean="0">
                <a:solidFill>
                  <a:schemeClr val="bg1"/>
                </a:solidFill>
              </a:rPr>
              <a:t>πατρὸς</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μετὰ τοῦ υἱοῦ </a:t>
            </a:r>
            <a:r>
              <a:rPr lang="el-GR" sz="3800" dirty="0" smtClean="0">
                <a:solidFill>
                  <a:schemeClr val="bg1"/>
                </a:solidFill>
              </a:rPr>
              <a:t>αὐτοῦ</a:t>
            </a:r>
            <a:r>
              <a:rPr lang="en-US" sz="3800" dirty="0" smtClean="0">
                <a:solidFill>
                  <a:schemeClr val="bg1"/>
                </a:solidFill>
              </a:rPr>
              <a:t> </a:t>
            </a:r>
            <a:r>
              <a:rPr lang="el-GR" sz="3800" dirty="0" smtClean="0">
                <a:solidFill>
                  <a:schemeClr val="bg1"/>
                </a:solidFill>
              </a:rPr>
              <a:t> </a:t>
            </a:r>
            <a:r>
              <a:rPr lang="el-GR" sz="3800" dirty="0">
                <a:solidFill>
                  <a:schemeClr val="bg1"/>
                </a:solidFill>
              </a:rPr>
              <a:t>Ἰησοῦ Χριστοῦ.</a:t>
            </a:r>
            <a:endParaRPr lang="en-US" sz="3800" dirty="0">
              <a:solidFill>
                <a:schemeClr val="bg1"/>
              </a:solidFill>
            </a:endParaRPr>
          </a:p>
          <a:p>
            <a:r>
              <a:rPr lang="en-US" altLang="zh-TW" sz="2400" dirty="0" smtClean="0">
                <a:solidFill>
                  <a:srgbClr val="FFFF00"/>
                </a:solidFill>
              </a:rPr>
              <a:t>    with       the         </a:t>
            </a:r>
            <a:r>
              <a:rPr lang="en-US" altLang="zh-TW" sz="2400" dirty="0">
                <a:solidFill>
                  <a:srgbClr val="FFFF00"/>
                </a:solidFill>
              </a:rPr>
              <a:t>Father </a:t>
            </a:r>
            <a:r>
              <a:rPr lang="en-US" altLang="zh-TW" sz="2400" dirty="0" smtClean="0">
                <a:solidFill>
                  <a:srgbClr val="FFFF00"/>
                </a:solidFill>
              </a:rPr>
              <a:t>       and      with       the      Son           his              Jesus           Christ</a:t>
            </a:r>
            <a:endParaRPr lang="en-US" sz="900" dirty="0" smtClean="0">
              <a:solidFill>
                <a:schemeClr val="bg1"/>
              </a:solidFill>
            </a:endParaRPr>
          </a:p>
          <a:p>
            <a:r>
              <a:rPr lang="en-US" sz="900" dirty="0">
                <a:solidFill>
                  <a:schemeClr val="bg1"/>
                </a:solidFill>
              </a:rPr>
              <a:t> </a:t>
            </a:r>
            <a:endParaRPr lang="en-US" sz="900" dirty="0" smtClean="0">
              <a:solidFill>
                <a:schemeClr val="bg1"/>
              </a:solidFill>
            </a:endParaRPr>
          </a:p>
          <a:p>
            <a:endParaRPr lang="en-US" sz="900" dirty="0">
              <a:solidFill>
                <a:schemeClr val="bg1"/>
              </a:solidFill>
            </a:endParaRPr>
          </a:p>
          <a:p>
            <a:r>
              <a:rPr lang="fr-FR" sz="2000" baseline="30000" dirty="0" smtClean="0">
                <a:solidFill>
                  <a:schemeClr val="bg1"/>
                </a:solidFill>
              </a:rPr>
              <a:t>	ESV </a:t>
            </a:r>
            <a:r>
              <a:rPr lang="fr-FR" sz="2000" b="1" dirty="0" smtClean="0">
                <a:solidFill>
                  <a:schemeClr val="bg1"/>
                </a:solidFill>
              </a:rPr>
              <a:t>1:3</a:t>
            </a:r>
            <a:r>
              <a:rPr lang="fr-FR" sz="2000" dirty="0" smtClean="0">
                <a:solidFill>
                  <a:schemeClr val="bg1"/>
                </a:solidFill>
              </a:rPr>
              <a:t> </a:t>
            </a:r>
            <a:r>
              <a:rPr lang="en-US" altLang="zh-TW" sz="2000" dirty="0">
                <a:solidFill>
                  <a:schemeClr val="bg1"/>
                </a:solidFill>
              </a:rPr>
              <a:t>that which we have seen and heard we proclaim also to you, so that you too may have fellowship with us; and indeed our fellowship is with the Father and with his Son Jesus Christ</a:t>
            </a:r>
            <a:r>
              <a:rPr lang="en-US" altLang="zh-TW" sz="2000" dirty="0" smtClean="0">
                <a:solidFill>
                  <a:schemeClr val="bg1"/>
                </a:solidFill>
              </a:rPr>
              <a:t>.  /   </a:t>
            </a:r>
            <a:r>
              <a:rPr lang="en-US" altLang="zh-TW" sz="2000" baseline="30000" dirty="0" smtClean="0">
                <a:solidFill>
                  <a:schemeClr val="bg1"/>
                </a:solidFill>
              </a:rPr>
              <a:t>CUV </a:t>
            </a:r>
            <a:r>
              <a:rPr lang="en-US" altLang="zh-TW" sz="2000" b="1" dirty="0" smtClean="0">
                <a:solidFill>
                  <a:schemeClr val="bg1"/>
                </a:solidFill>
              </a:rPr>
              <a:t>1:3</a:t>
            </a:r>
            <a:r>
              <a:rPr lang="zh-TW" altLang="en-US" sz="2000" dirty="0" smtClean="0">
                <a:solidFill>
                  <a:schemeClr val="bg1"/>
                </a:solidFill>
              </a:rPr>
              <a:t> </a:t>
            </a:r>
            <a:r>
              <a:rPr lang="zh-TW" altLang="en-US" sz="2000" dirty="0">
                <a:solidFill>
                  <a:schemeClr val="bg1"/>
                </a:solidFill>
              </a:rPr>
              <a:t>我們將所看見、所聽見的、傳給你們、使你們與我們相交、我們乃是與父並他兒子耶穌基督相交的</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15140124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48" y="25400"/>
            <a:ext cx="12124267" cy="6819414"/>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1 John 1:4-5 </a:t>
            </a:r>
          </a:p>
          <a:p>
            <a:r>
              <a:rPr lang="en-US" sz="2800" b="1" dirty="0" smtClean="0">
                <a:solidFill>
                  <a:srgbClr val="FFFF00"/>
                </a:solidFill>
              </a:rPr>
              <a:t>4</a:t>
            </a:r>
            <a:r>
              <a:rPr lang="en-US" sz="2400" b="1" dirty="0" smtClean="0">
                <a:solidFill>
                  <a:schemeClr val="bg1"/>
                </a:solidFill>
              </a:rPr>
              <a:t> </a:t>
            </a:r>
            <a:r>
              <a:rPr lang="en-US" sz="24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ταῦτα </a:t>
            </a:r>
            <a:r>
              <a:rPr lang="en-US" sz="3800" dirty="0" smtClean="0">
                <a:solidFill>
                  <a:schemeClr val="bg1"/>
                </a:solidFill>
              </a:rPr>
              <a:t>  </a:t>
            </a:r>
            <a:r>
              <a:rPr lang="el-GR" sz="3800" dirty="0" smtClean="0">
                <a:solidFill>
                  <a:schemeClr val="bg1"/>
                </a:solidFill>
              </a:rPr>
              <a:t>γράφομεν </a:t>
            </a:r>
            <a:r>
              <a:rPr lang="en-US" sz="3800" dirty="0" smtClean="0">
                <a:solidFill>
                  <a:schemeClr val="bg1"/>
                </a:solidFill>
              </a:rPr>
              <a:t> </a:t>
            </a:r>
            <a:r>
              <a:rPr lang="el-GR" sz="3800" dirty="0" smtClean="0">
                <a:solidFill>
                  <a:schemeClr val="bg1"/>
                </a:solidFill>
              </a:rPr>
              <a:t>ἡμεῖς,</a:t>
            </a:r>
            <a:r>
              <a:rPr lang="en-US" sz="3800" dirty="0" smtClean="0">
                <a:solidFill>
                  <a:schemeClr val="bg1"/>
                </a:solidFill>
              </a:rPr>
              <a:t> </a:t>
            </a:r>
          </a:p>
          <a:p>
            <a:r>
              <a:rPr lang="en-US" sz="2400" dirty="0" smtClean="0">
                <a:solidFill>
                  <a:srgbClr val="FFFF00"/>
                </a:solidFill>
              </a:rPr>
              <a:t>             and    </a:t>
            </a:r>
            <a:r>
              <a:rPr lang="en-US" sz="2300" dirty="0" smtClean="0">
                <a:solidFill>
                  <a:srgbClr val="FFFF00"/>
                </a:solidFill>
              </a:rPr>
              <a:t>these </a:t>
            </a:r>
            <a:r>
              <a:rPr lang="en-US" sz="2300" dirty="0">
                <a:solidFill>
                  <a:srgbClr val="FFFF00"/>
                </a:solidFill>
              </a:rPr>
              <a:t>things </a:t>
            </a:r>
            <a:r>
              <a:rPr lang="en-US" sz="2300" dirty="0" smtClean="0">
                <a:solidFill>
                  <a:srgbClr val="FFFF00"/>
                </a:solidFill>
              </a:rPr>
              <a:t>         we </a:t>
            </a:r>
            <a:r>
              <a:rPr lang="en-US" sz="2300" smtClean="0">
                <a:solidFill>
                  <a:srgbClr val="FFFF00"/>
                </a:solidFill>
              </a:rPr>
              <a:t>write               </a:t>
            </a:r>
            <a:r>
              <a:rPr lang="en-US" sz="2300" dirty="0" smtClean="0">
                <a:solidFill>
                  <a:srgbClr val="FFFF00"/>
                </a:solidFill>
              </a:rPr>
              <a:t>we  </a:t>
            </a:r>
            <a:endParaRPr lang="en-US" sz="2400" dirty="0" smtClean="0">
              <a:solidFill>
                <a:schemeClr val="bg1"/>
              </a:solidFill>
            </a:endParaRPr>
          </a:p>
          <a:p>
            <a:r>
              <a:rPr lang="en-US" sz="3800" dirty="0" smtClean="0">
                <a:solidFill>
                  <a:schemeClr val="bg1"/>
                </a:solidFill>
              </a:rPr>
              <a:t>  </a:t>
            </a:r>
            <a:r>
              <a:rPr lang="el-GR" sz="3800" dirty="0" smtClean="0">
                <a:solidFill>
                  <a:schemeClr val="bg1"/>
                </a:solidFill>
              </a:rPr>
              <a:t>ἵνα</a:t>
            </a:r>
            <a:r>
              <a:rPr lang="en-US" sz="3800" dirty="0" smtClean="0">
                <a:solidFill>
                  <a:schemeClr val="bg1"/>
                </a:solidFill>
              </a:rPr>
              <a:t>  </a:t>
            </a:r>
            <a:r>
              <a:rPr lang="el-GR" sz="3800" dirty="0" smtClean="0">
                <a:solidFill>
                  <a:schemeClr val="bg1"/>
                </a:solidFill>
              </a:rPr>
              <a:t> </a:t>
            </a:r>
            <a:r>
              <a:rPr lang="el-GR" sz="3800" dirty="0">
                <a:solidFill>
                  <a:schemeClr val="bg1"/>
                </a:solidFill>
              </a:rPr>
              <a:t>ἡ</a:t>
            </a:r>
            <a:r>
              <a:rPr lang="en-US" sz="3800" dirty="0">
                <a:solidFill>
                  <a:schemeClr val="bg1"/>
                </a:solidFill>
              </a:rPr>
              <a:t> </a:t>
            </a:r>
            <a:r>
              <a:rPr lang="en-US" sz="3800" dirty="0" smtClean="0">
                <a:solidFill>
                  <a:schemeClr val="bg1"/>
                </a:solidFill>
              </a:rPr>
              <a:t> </a:t>
            </a:r>
            <a:r>
              <a:rPr lang="el-GR" sz="3800" dirty="0" smtClean="0">
                <a:solidFill>
                  <a:schemeClr val="bg1"/>
                </a:solidFill>
              </a:rPr>
              <a:t>χαρὰ </a:t>
            </a:r>
            <a:r>
              <a:rPr lang="en-US" sz="3800" dirty="0" smtClean="0">
                <a:solidFill>
                  <a:schemeClr val="bg1"/>
                </a:solidFill>
              </a:rPr>
              <a:t> </a:t>
            </a:r>
            <a:r>
              <a:rPr lang="el-GR" sz="3800" dirty="0">
                <a:solidFill>
                  <a:schemeClr val="bg1"/>
                </a:solidFill>
              </a:rPr>
              <a:t>ἡμῶν</a:t>
            </a:r>
            <a:r>
              <a:rPr lang="en-US" sz="3800" dirty="0" smtClean="0">
                <a:solidFill>
                  <a:schemeClr val="bg1"/>
                </a:solidFill>
              </a:rPr>
              <a:t>   </a:t>
            </a:r>
            <a:r>
              <a:rPr lang="el-GR" sz="3800" dirty="0" smtClean="0">
                <a:solidFill>
                  <a:schemeClr val="bg1"/>
                </a:solidFill>
              </a:rPr>
              <a:t>ᾖ </a:t>
            </a:r>
            <a:r>
              <a:rPr lang="en-US" sz="3800" dirty="0" smtClean="0">
                <a:solidFill>
                  <a:schemeClr val="bg1"/>
                </a:solidFill>
              </a:rPr>
              <a:t>  </a:t>
            </a:r>
            <a:r>
              <a:rPr lang="el-GR" sz="3800" dirty="0" smtClean="0">
                <a:solidFill>
                  <a:schemeClr val="bg1"/>
                </a:solidFill>
              </a:rPr>
              <a:t>πεπληρωμένη.</a:t>
            </a:r>
            <a:r>
              <a:rPr lang="en-US" sz="3800" dirty="0" smtClean="0">
                <a:solidFill>
                  <a:schemeClr val="bg1"/>
                </a:solidFill>
              </a:rPr>
              <a:t>                    </a:t>
            </a:r>
            <a:endParaRPr lang="en-US" sz="3800" dirty="0">
              <a:solidFill>
                <a:schemeClr val="bg1"/>
              </a:solidFill>
            </a:endParaRPr>
          </a:p>
          <a:p>
            <a:r>
              <a:rPr lang="en-US" sz="2400" dirty="0" smtClean="0">
                <a:solidFill>
                  <a:srgbClr val="FFFF00"/>
                </a:solidFill>
              </a:rPr>
              <a:t>  so </a:t>
            </a:r>
            <a:r>
              <a:rPr lang="en-US" sz="2400" dirty="0">
                <a:solidFill>
                  <a:srgbClr val="FFFF00"/>
                </a:solidFill>
              </a:rPr>
              <a:t>that  the  </a:t>
            </a:r>
            <a:r>
              <a:rPr lang="en-US" sz="2400" dirty="0" smtClean="0">
                <a:solidFill>
                  <a:srgbClr val="FFFF00"/>
                </a:solidFill>
              </a:rPr>
              <a:t>     </a:t>
            </a:r>
            <a:r>
              <a:rPr lang="en-US" sz="2400" dirty="0">
                <a:solidFill>
                  <a:srgbClr val="FFFF00"/>
                </a:solidFill>
              </a:rPr>
              <a:t>joy       </a:t>
            </a:r>
            <a:r>
              <a:rPr lang="en-US" sz="2400" dirty="0" smtClean="0">
                <a:solidFill>
                  <a:srgbClr val="FFFF00"/>
                </a:solidFill>
              </a:rPr>
              <a:t>   our       may </a:t>
            </a:r>
            <a:r>
              <a:rPr lang="en-US" sz="2400" dirty="0">
                <a:solidFill>
                  <a:srgbClr val="FFFF00"/>
                </a:solidFill>
              </a:rPr>
              <a:t>be </a:t>
            </a:r>
            <a:r>
              <a:rPr lang="en-US" sz="2400" dirty="0" smtClean="0">
                <a:solidFill>
                  <a:srgbClr val="FFFF00"/>
                </a:solidFill>
              </a:rPr>
              <a:t>     complete</a:t>
            </a:r>
            <a:endParaRPr lang="fr-FR" sz="2400" dirty="0" smtClean="0">
              <a:solidFill>
                <a:schemeClr val="bg1"/>
              </a:solidFill>
            </a:endParaRPr>
          </a:p>
          <a:p>
            <a:r>
              <a:rPr lang="en-US" sz="2800" b="1" dirty="0">
                <a:solidFill>
                  <a:srgbClr val="FFFF00"/>
                </a:solidFill>
              </a:rPr>
              <a:t>5</a:t>
            </a:r>
            <a:r>
              <a:rPr lang="en-US" sz="2800" dirty="0">
                <a:solidFill>
                  <a:srgbClr val="FFFF00"/>
                </a:solidFill>
              </a:rPr>
              <a:t> </a:t>
            </a:r>
            <a:r>
              <a:rPr lang="en-US" sz="3400" dirty="0">
                <a:solidFill>
                  <a:schemeClr val="bg1"/>
                </a:solidFill>
              </a:rPr>
              <a:t> </a:t>
            </a:r>
            <a:r>
              <a:rPr lang="el-GR" sz="3800" dirty="0">
                <a:solidFill>
                  <a:schemeClr val="bg1"/>
                </a:solidFill>
              </a:rPr>
              <a:t>Καὶ </a:t>
            </a:r>
            <a:r>
              <a:rPr lang="en-US" sz="3800" dirty="0">
                <a:solidFill>
                  <a:schemeClr val="bg1"/>
                </a:solidFill>
              </a:rPr>
              <a:t> </a:t>
            </a:r>
            <a:r>
              <a:rPr lang="el-GR" sz="3800" dirty="0">
                <a:solidFill>
                  <a:schemeClr val="bg1"/>
                </a:solidFill>
              </a:rPr>
              <a:t>ἔστιν </a:t>
            </a:r>
            <a:r>
              <a:rPr lang="en-US" sz="3800" dirty="0">
                <a:solidFill>
                  <a:schemeClr val="bg1"/>
                </a:solidFill>
              </a:rPr>
              <a:t> </a:t>
            </a:r>
            <a:r>
              <a:rPr lang="el-GR" sz="3800" dirty="0">
                <a:solidFill>
                  <a:schemeClr val="bg1"/>
                </a:solidFill>
              </a:rPr>
              <a:t>αὕτη </a:t>
            </a:r>
            <a:r>
              <a:rPr lang="en-US" sz="3800" dirty="0" smtClean="0">
                <a:solidFill>
                  <a:schemeClr val="bg1"/>
                </a:solidFill>
              </a:rPr>
              <a:t> </a:t>
            </a:r>
            <a:r>
              <a:rPr lang="el-GR" sz="3800" dirty="0" smtClean="0">
                <a:solidFill>
                  <a:schemeClr val="bg1"/>
                </a:solidFill>
              </a:rPr>
              <a:t>ἡ </a:t>
            </a:r>
            <a:r>
              <a:rPr lang="en-US" sz="3800" dirty="0" smtClean="0">
                <a:solidFill>
                  <a:schemeClr val="bg1"/>
                </a:solidFill>
              </a:rPr>
              <a:t> </a:t>
            </a:r>
            <a:r>
              <a:rPr lang="el-GR" sz="3800" dirty="0" smtClean="0">
                <a:solidFill>
                  <a:schemeClr val="bg1"/>
                </a:solidFill>
              </a:rPr>
              <a:t>ἀγγελία</a:t>
            </a:r>
            <a:r>
              <a:rPr lang="en-US" sz="3800" dirty="0" smtClean="0">
                <a:solidFill>
                  <a:schemeClr val="bg1"/>
                </a:solidFill>
              </a:rPr>
              <a:t>  </a:t>
            </a:r>
            <a:r>
              <a:rPr lang="el-GR" sz="3800" dirty="0" smtClean="0">
                <a:solidFill>
                  <a:schemeClr val="bg1"/>
                </a:solidFill>
              </a:rPr>
              <a:t>ἣν</a:t>
            </a:r>
            <a:r>
              <a:rPr lang="en-US" sz="3800" dirty="0" smtClean="0">
                <a:solidFill>
                  <a:schemeClr val="bg1"/>
                </a:solidFill>
              </a:rPr>
              <a:t> </a:t>
            </a:r>
            <a:r>
              <a:rPr lang="el-GR" sz="3800" dirty="0" smtClean="0">
                <a:solidFill>
                  <a:schemeClr val="bg1"/>
                </a:solidFill>
              </a:rPr>
              <a:t> ἀκηκόαμεν </a:t>
            </a:r>
            <a:r>
              <a:rPr lang="en-US" sz="3800" dirty="0" smtClean="0">
                <a:solidFill>
                  <a:schemeClr val="bg1"/>
                </a:solidFill>
              </a:rPr>
              <a:t> </a:t>
            </a:r>
            <a:r>
              <a:rPr lang="el-GR" sz="3800" dirty="0" smtClean="0">
                <a:solidFill>
                  <a:schemeClr val="bg1"/>
                </a:solidFill>
              </a:rPr>
              <a:t>ἀπ</a:t>
            </a:r>
            <a:r>
              <a:rPr lang="el-GR" sz="3800" dirty="0">
                <a:solidFill>
                  <a:schemeClr val="bg1"/>
                </a:solidFill>
              </a:rPr>
              <a:t>᾽ </a:t>
            </a:r>
            <a:r>
              <a:rPr lang="el-GR" sz="3800" dirty="0" smtClean="0">
                <a:solidFill>
                  <a:schemeClr val="bg1"/>
                </a:solidFill>
              </a:rPr>
              <a:t>αὐτοῦ</a:t>
            </a:r>
            <a:endParaRPr lang="en-US" sz="3800" dirty="0" smtClean="0">
              <a:solidFill>
                <a:schemeClr val="bg1"/>
              </a:solidFill>
            </a:endParaRPr>
          </a:p>
          <a:p>
            <a:r>
              <a:rPr lang="en-US" sz="2400" dirty="0" smtClean="0">
                <a:solidFill>
                  <a:srgbClr val="FFFF00"/>
                </a:solidFill>
              </a:rPr>
              <a:t>      and  </a:t>
            </a:r>
            <a:r>
              <a:rPr lang="zh-TW" altLang="en-US" sz="2400" dirty="0" smtClean="0">
                <a:solidFill>
                  <a:srgbClr val="FFFF00"/>
                </a:solidFill>
              </a:rPr>
              <a:t>         </a:t>
            </a:r>
            <a:r>
              <a:rPr lang="en-US" altLang="zh-TW" sz="2400" dirty="0" smtClean="0">
                <a:solidFill>
                  <a:srgbClr val="FFFF00"/>
                </a:solidFill>
              </a:rPr>
              <a:t> </a:t>
            </a:r>
            <a:r>
              <a:rPr lang="en-US" altLang="zh-TW" sz="2400" dirty="0">
                <a:solidFill>
                  <a:srgbClr val="FFFF00"/>
                </a:solidFill>
              </a:rPr>
              <a:t>is        </a:t>
            </a:r>
            <a:r>
              <a:rPr lang="en-US" altLang="zh-TW" sz="2400" dirty="0" smtClean="0">
                <a:solidFill>
                  <a:srgbClr val="FFFF00"/>
                </a:solidFill>
              </a:rPr>
              <a:t>    </a:t>
            </a:r>
            <a:r>
              <a:rPr lang="en-US" altLang="zh-TW" sz="2400" dirty="0">
                <a:solidFill>
                  <a:srgbClr val="FFFF00"/>
                </a:solidFill>
              </a:rPr>
              <a:t>this </a:t>
            </a:r>
            <a:r>
              <a:rPr lang="en-US" altLang="zh-TW" sz="2400" dirty="0" smtClean="0">
                <a:solidFill>
                  <a:srgbClr val="FFFF00"/>
                </a:solidFill>
              </a:rPr>
              <a:t>     the     message        that      we </a:t>
            </a:r>
            <a:r>
              <a:rPr lang="en-US" altLang="zh-TW" sz="2400" dirty="0">
                <a:solidFill>
                  <a:srgbClr val="FFFF00"/>
                </a:solidFill>
              </a:rPr>
              <a:t>have heard </a:t>
            </a:r>
            <a:r>
              <a:rPr lang="en-US" altLang="zh-TW" sz="2400" dirty="0" smtClean="0">
                <a:solidFill>
                  <a:srgbClr val="FFFF00"/>
                </a:solidFill>
              </a:rPr>
              <a:t>    from        him</a:t>
            </a:r>
            <a:endParaRPr lang="en-US" sz="2400" dirty="0" smtClean="0">
              <a:solidFill>
                <a:schemeClr val="bg1"/>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a:solidFill>
                  <a:schemeClr val="bg1"/>
                </a:solidFill>
              </a:rPr>
              <a:t>ἀναγγέλλομεν</a:t>
            </a:r>
            <a:r>
              <a:rPr lang="en-US" sz="3800" dirty="0">
                <a:solidFill>
                  <a:schemeClr val="bg1"/>
                </a:solidFill>
              </a:rPr>
              <a:t> </a:t>
            </a:r>
            <a:r>
              <a:rPr lang="el-GR" sz="3800" dirty="0">
                <a:solidFill>
                  <a:schemeClr val="bg1"/>
                </a:solidFill>
              </a:rPr>
              <a:t> ὑμῖν, </a:t>
            </a:r>
            <a:r>
              <a:rPr lang="en-US" sz="3800" dirty="0" smtClean="0">
                <a:solidFill>
                  <a:schemeClr val="bg1"/>
                </a:solidFill>
              </a:rPr>
              <a:t> </a:t>
            </a:r>
            <a:r>
              <a:rPr lang="el-GR" sz="3800" dirty="0" smtClean="0">
                <a:solidFill>
                  <a:schemeClr val="bg1"/>
                </a:solidFill>
              </a:rPr>
              <a:t>ὅτι</a:t>
            </a:r>
            <a:r>
              <a:rPr lang="en-US" sz="3800" dirty="0" smtClean="0">
                <a:solidFill>
                  <a:schemeClr val="bg1"/>
                </a:solidFill>
              </a:rPr>
              <a:t> </a:t>
            </a:r>
            <a:r>
              <a:rPr lang="el-GR" sz="3800" dirty="0" smtClean="0">
                <a:solidFill>
                  <a:schemeClr val="bg1"/>
                </a:solidFill>
              </a:rPr>
              <a:t> </a:t>
            </a:r>
            <a:r>
              <a:rPr lang="el-GR" sz="3800" dirty="0">
                <a:solidFill>
                  <a:schemeClr val="bg1"/>
                </a:solidFill>
              </a:rPr>
              <a:t>ὁ </a:t>
            </a:r>
            <a:r>
              <a:rPr lang="en-US" sz="3800" dirty="0" smtClean="0">
                <a:solidFill>
                  <a:schemeClr val="bg1"/>
                </a:solidFill>
              </a:rPr>
              <a:t> </a:t>
            </a:r>
            <a:r>
              <a:rPr lang="el-GR" sz="3800" dirty="0" smtClean="0">
                <a:solidFill>
                  <a:schemeClr val="bg1"/>
                </a:solidFill>
              </a:rPr>
              <a:t>θεὸς </a:t>
            </a:r>
            <a:r>
              <a:rPr lang="en-US" sz="3800" dirty="0" smtClean="0">
                <a:solidFill>
                  <a:schemeClr val="bg1"/>
                </a:solidFill>
              </a:rPr>
              <a:t> </a:t>
            </a:r>
            <a:r>
              <a:rPr lang="el-GR" sz="3800" dirty="0" smtClean="0">
                <a:solidFill>
                  <a:schemeClr val="bg1"/>
                </a:solidFill>
              </a:rPr>
              <a:t>φῶς </a:t>
            </a:r>
            <a:r>
              <a:rPr lang="en-US" sz="3800" dirty="0" smtClean="0">
                <a:solidFill>
                  <a:schemeClr val="bg1"/>
                </a:solidFill>
              </a:rPr>
              <a:t> </a:t>
            </a:r>
            <a:r>
              <a:rPr lang="el-GR" sz="3800" dirty="0" smtClean="0">
                <a:solidFill>
                  <a:schemeClr val="bg1"/>
                </a:solidFill>
              </a:rPr>
              <a:t>ἐστιν</a:t>
            </a:r>
            <a:endParaRPr lang="en-US" sz="3800" dirty="0" smtClean="0">
              <a:solidFill>
                <a:schemeClr val="bg1"/>
              </a:solidFill>
            </a:endParaRPr>
          </a:p>
          <a:p>
            <a:r>
              <a:rPr lang="en-US" altLang="zh-TW" sz="2400" dirty="0" smtClean="0">
                <a:solidFill>
                  <a:srgbClr val="FFFF00"/>
                </a:solidFill>
              </a:rPr>
              <a:t>          and            </a:t>
            </a:r>
            <a:r>
              <a:rPr lang="en-US" altLang="zh-TW" sz="2400" dirty="0">
                <a:solidFill>
                  <a:srgbClr val="FFFF00"/>
                </a:solidFill>
              </a:rPr>
              <a:t>we proclaim           </a:t>
            </a:r>
            <a:r>
              <a:rPr lang="en-US" altLang="zh-TW" sz="2400" dirty="0" smtClean="0">
                <a:solidFill>
                  <a:srgbClr val="FFFF00"/>
                </a:solidFill>
              </a:rPr>
              <a:t>     </a:t>
            </a:r>
            <a:r>
              <a:rPr lang="en-US" altLang="zh-TW" sz="2400" dirty="0">
                <a:solidFill>
                  <a:srgbClr val="FFFF00"/>
                </a:solidFill>
              </a:rPr>
              <a:t>to you </a:t>
            </a:r>
            <a:r>
              <a:rPr lang="en-US" altLang="zh-TW" sz="2400" dirty="0" smtClean="0">
                <a:solidFill>
                  <a:srgbClr val="FFFF00"/>
                </a:solidFill>
              </a:rPr>
              <a:t>     that   the    God          light          is </a:t>
            </a: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a:solidFill>
                  <a:schemeClr val="bg1"/>
                </a:solidFill>
              </a:rPr>
              <a:t>σκοτία </a:t>
            </a:r>
            <a:r>
              <a:rPr lang="en-US" sz="3800" dirty="0">
                <a:solidFill>
                  <a:schemeClr val="bg1"/>
                </a:solidFill>
              </a:rPr>
              <a:t> </a:t>
            </a:r>
            <a:r>
              <a:rPr lang="el-GR" sz="3800" dirty="0">
                <a:solidFill>
                  <a:schemeClr val="bg1"/>
                </a:solidFill>
              </a:rPr>
              <a:t>ἐν </a:t>
            </a:r>
            <a:r>
              <a:rPr lang="en-US" sz="3800" dirty="0" smtClean="0">
                <a:solidFill>
                  <a:schemeClr val="bg1"/>
                </a:solidFill>
              </a:rPr>
              <a:t> </a:t>
            </a:r>
            <a:r>
              <a:rPr lang="el-GR" sz="3800" dirty="0" smtClean="0">
                <a:solidFill>
                  <a:schemeClr val="bg1"/>
                </a:solidFill>
              </a:rPr>
              <a:t>αὐτῷ </a:t>
            </a:r>
            <a:r>
              <a:rPr lang="en-US" sz="3800" dirty="0" smtClean="0">
                <a:solidFill>
                  <a:schemeClr val="bg1"/>
                </a:solidFill>
              </a:rPr>
              <a:t> </a:t>
            </a:r>
            <a:r>
              <a:rPr lang="el-GR" sz="3800" dirty="0" smtClean="0">
                <a:solidFill>
                  <a:schemeClr val="bg1"/>
                </a:solidFill>
              </a:rPr>
              <a:t>οὐκ </a:t>
            </a:r>
            <a:r>
              <a:rPr lang="en-US" sz="3800" dirty="0" smtClean="0">
                <a:solidFill>
                  <a:schemeClr val="bg1"/>
                </a:solidFill>
              </a:rPr>
              <a:t> </a:t>
            </a:r>
            <a:r>
              <a:rPr lang="el-GR" sz="3800" dirty="0">
                <a:solidFill>
                  <a:schemeClr val="bg1"/>
                </a:solidFill>
              </a:rPr>
              <a:t>ἔστιν </a:t>
            </a:r>
            <a:r>
              <a:rPr lang="en-US" sz="3800" dirty="0">
                <a:solidFill>
                  <a:schemeClr val="bg1"/>
                </a:solidFill>
              </a:rPr>
              <a:t> </a:t>
            </a:r>
            <a:r>
              <a:rPr lang="el-GR" sz="3800" dirty="0">
                <a:solidFill>
                  <a:schemeClr val="bg1"/>
                </a:solidFill>
              </a:rPr>
              <a:t>οὐδεμία.</a:t>
            </a:r>
            <a:endParaRPr lang="en-US" sz="3800" dirty="0">
              <a:solidFill>
                <a:schemeClr val="bg1"/>
              </a:solidFill>
            </a:endParaRPr>
          </a:p>
          <a:p>
            <a:r>
              <a:rPr lang="en-US" altLang="zh-TW" sz="2400" dirty="0">
                <a:solidFill>
                  <a:srgbClr val="FFFF00"/>
                </a:solidFill>
              </a:rPr>
              <a:t>   </a:t>
            </a:r>
            <a:r>
              <a:rPr lang="en-US" altLang="zh-TW" sz="2400" dirty="0" smtClean="0">
                <a:solidFill>
                  <a:srgbClr val="FFFF00"/>
                </a:solidFill>
              </a:rPr>
              <a:t>         and      </a:t>
            </a:r>
            <a:r>
              <a:rPr lang="en-US" altLang="zh-TW" sz="2400" dirty="0">
                <a:solidFill>
                  <a:srgbClr val="FFFF00"/>
                </a:solidFill>
              </a:rPr>
              <a:t>darkness    </a:t>
            </a:r>
            <a:r>
              <a:rPr lang="en-US" altLang="zh-TW" sz="2400" dirty="0" smtClean="0">
                <a:solidFill>
                  <a:srgbClr val="FFFF00"/>
                </a:solidFill>
              </a:rPr>
              <a:t>  </a:t>
            </a:r>
            <a:r>
              <a:rPr lang="en-US" altLang="zh-TW" sz="2400" dirty="0">
                <a:solidFill>
                  <a:srgbClr val="FFFF00"/>
                </a:solidFill>
              </a:rPr>
              <a:t>in     </a:t>
            </a:r>
            <a:r>
              <a:rPr lang="en-US" altLang="zh-TW" sz="2400" dirty="0" smtClean="0">
                <a:solidFill>
                  <a:srgbClr val="FFFF00"/>
                </a:solidFill>
              </a:rPr>
              <a:t>   </a:t>
            </a:r>
            <a:r>
              <a:rPr lang="en-US" altLang="zh-TW" sz="2400" dirty="0">
                <a:solidFill>
                  <a:srgbClr val="FFFF00"/>
                </a:solidFill>
              </a:rPr>
              <a:t>him   </a:t>
            </a:r>
            <a:r>
              <a:rPr lang="en-US" altLang="zh-TW" sz="2400" dirty="0" smtClean="0">
                <a:solidFill>
                  <a:srgbClr val="FFFF00"/>
                </a:solidFill>
              </a:rPr>
              <a:t>        </a:t>
            </a:r>
            <a:r>
              <a:rPr lang="en-US" altLang="zh-TW" sz="2400" dirty="0">
                <a:solidFill>
                  <a:srgbClr val="FFFF00"/>
                </a:solidFill>
              </a:rPr>
              <a:t>not     </a:t>
            </a:r>
            <a:r>
              <a:rPr lang="en-US" altLang="zh-TW" sz="2400" dirty="0" smtClean="0">
                <a:solidFill>
                  <a:srgbClr val="FFFF00"/>
                </a:solidFill>
              </a:rPr>
              <a:t>      </a:t>
            </a:r>
            <a:r>
              <a:rPr lang="en-US" altLang="zh-TW" sz="2400" dirty="0">
                <a:solidFill>
                  <a:srgbClr val="FFFF00"/>
                </a:solidFill>
              </a:rPr>
              <a:t>is       </a:t>
            </a:r>
            <a:r>
              <a:rPr lang="en-US" altLang="zh-TW" sz="2400" dirty="0" smtClean="0">
                <a:solidFill>
                  <a:srgbClr val="FFFF00"/>
                </a:solidFill>
              </a:rPr>
              <a:t>       </a:t>
            </a:r>
            <a:r>
              <a:rPr lang="en-US" altLang="zh-TW" sz="2400" dirty="0">
                <a:solidFill>
                  <a:srgbClr val="FFFF00"/>
                </a:solidFill>
              </a:rPr>
              <a:t>nothing</a:t>
            </a:r>
            <a:endParaRPr lang="en-US" sz="2400" dirty="0">
              <a:solidFill>
                <a:schemeClr val="bg1"/>
              </a:solidFill>
            </a:endParaRPr>
          </a:p>
          <a:p>
            <a:endParaRPr lang="en-US" sz="800" dirty="0">
              <a:solidFill>
                <a:schemeClr val="bg1"/>
              </a:solidFill>
            </a:endParaRPr>
          </a:p>
          <a:p>
            <a:r>
              <a:rPr lang="fr-FR" baseline="30000" dirty="0" smtClean="0">
                <a:solidFill>
                  <a:schemeClr val="bg1"/>
                </a:solidFill>
              </a:rPr>
              <a:t>	ESV </a:t>
            </a:r>
            <a:r>
              <a:rPr lang="fr-FR" b="1" dirty="0" smtClean="0">
                <a:solidFill>
                  <a:schemeClr val="bg1"/>
                </a:solidFill>
              </a:rPr>
              <a:t>1:4</a:t>
            </a:r>
            <a:r>
              <a:rPr lang="fr-FR" dirty="0" smtClean="0">
                <a:solidFill>
                  <a:schemeClr val="bg1"/>
                </a:solidFill>
              </a:rPr>
              <a:t> </a:t>
            </a:r>
            <a:r>
              <a:rPr lang="en-US" dirty="0">
                <a:solidFill>
                  <a:schemeClr val="bg1"/>
                </a:solidFill>
              </a:rPr>
              <a:t>And we are writing these things so that our joy may be complete</a:t>
            </a:r>
            <a:r>
              <a:rPr lang="en-US" dirty="0" smtClean="0">
                <a:solidFill>
                  <a:schemeClr val="bg1"/>
                </a:solidFill>
              </a:rPr>
              <a:t>. </a:t>
            </a:r>
            <a:r>
              <a:rPr lang="en-US" altLang="zh-TW" b="1" dirty="0">
                <a:solidFill>
                  <a:schemeClr val="bg1"/>
                </a:solidFill>
              </a:rPr>
              <a:t>5</a:t>
            </a:r>
            <a:r>
              <a:rPr lang="zh-TW" altLang="en-US" dirty="0">
                <a:solidFill>
                  <a:schemeClr val="bg1"/>
                </a:solidFill>
              </a:rPr>
              <a:t> </a:t>
            </a:r>
            <a:r>
              <a:rPr lang="en-US" altLang="zh-TW" dirty="0">
                <a:solidFill>
                  <a:schemeClr val="bg1"/>
                </a:solidFill>
              </a:rPr>
              <a:t>This is the message we have heard from him and proclaim to you, that God is light, and in him is no darkness at all</a:t>
            </a:r>
            <a:r>
              <a:rPr lang="en-US" altLang="zh-TW" dirty="0" smtClean="0">
                <a:solidFill>
                  <a:schemeClr val="bg1"/>
                </a:solidFill>
              </a:rPr>
              <a:t>.    / </a:t>
            </a:r>
            <a:r>
              <a:rPr lang="en-US" dirty="0" smtClean="0">
                <a:solidFill>
                  <a:schemeClr val="bg1"/>
                </a:solidFill>
              </a:rPr>
              <a:t>	</a:t>
            </a:r>
            <a:r>
              <a:rPr lang="en-US" altLang="zh-TW" baseline="30000" dirty="0" smtClean="0">
                <a:solidFill>
                  <a:schemeClr val="bg1"/>
                </a:solidFill>
              </a:rPr>
              <a:t>CUV </a:t>
            </a:r>
            <a:r>
              <a:rPr lang="en-US" b="1" dirty="0" smtClean="0">
                <a:solidFill>
                  <a:schemeClr val="bg1"/>
                </a:solidFill>
              </a:rPr>
              <a:t>1:4</a:t>
            </a:r>
            <a:r>
              <a:rPr lang="en-US" dirty="0" smtClean="0">
                <a:solidFill>
                  <a:schemeClr val="bg1"/>
                </a:solidFill>
              </a:rPr>
              <a:t> </a:t>
            </a:r>
            <a:r>
              <a:rPr lang="zh-TW" altLang="en-US" dirty="0">
                <a:solidFill>
                  <a:schemeClr val="bg1"/>
                </a:solidFill>
              </a:rPr>
              <a:t>我們將這些話寫給你們、使你們</a:t>
            </a:r>
            <a:r>
              <a:rPr lang="en-US" altLang="zh-TW" dirty="0">
                <a:solidFill>
                  <a:schemeClr val="bg1"/>
                </a:solidFill>
              </a:rPr>
              <a:t>〔</a:t>
            </a:r>
            <a:r>
              <a:rPr lang="zh-TW" altLang="en-US" dirty="0">
                <a:solidFill>
                  <a:schemeClr val="bg1"/>
                </a:solidFill>
              </a:rPr>
              <a:t>有古卷作我們</a:t>
            </a:r>
            <a:r>
              <a:rPr lang="en-US" altLang="zh-TW" dirty="0">
                <a:solidFill>
                  <a:schemeClr val="bg1"/>
                </a:solidFill>
              </a:rPr>
              <a:t>〕</a:t>
            </a:r>
            <a:r>
              <a:rPr lang="zh-TW" altLang="en-US" dirty="0">
                <a:solidFill>
                  <a:schemeClr val="bg1"/>
                </a:solidFill>
              </a:rPr>
              <a:t>的喜樂充足</a:t>
            </a:r>
            <a:r>
              <a:rPr lang="zh-TW" altLang="en-US" dirty="0" smtClean="0">
                <a:solidFill>
                  <a:schemeClr val="bg1"/>
                </a:solidFill>
              </a:rPr>
              <a:t>。</a:t>
            </a:r>
            <a:r>
              <a:rPr lang="en-US" altLang="zh-TW" b="1" dirty="0" smtClean="0">
                <a:solidFill>
                  <a:schemeClr val="bg1"/>
                </a:solidFill>
              </a:rPr>
              <a:t>5 </a:t>
            </a:r>
            <a:r>
              <a:rPr lang="zh-TW" altLang="en-US" dirty="0" smtClean="0">
                <a:solidFill>
                  <a:schemeClr val="bg1"/>
                </a:solidFill>
              </a:rPr>
              <a:t>神</a:t>
            </a:r>
            <a:r>
              <a:rPr lang="zh-TW" altLang="en-US" dirty="0">
                <a:solidFill>
                  <a:schemeClr val="bg1"/>
                </a:solidFill>
              </a:rPr>
              <a:t>就是光、在他毫無黑暗．這是我們從主所聽見、又報給你們的信息。</a:t>
            </a:r>
            <a:endParaRPr lang="en-US" dirty="0">
              <a:solidFill>
                <a:schemeClr val="bg1"/>
              </a:solidFill>
            </a:endParaRPr>
          </a:p>
          <a:p>
            <a:endParaRPr lang="en-US" sz="800" dirty="0" smtClean="0"/>
          </a:p>
          <a:p>
            <a:endParaRPr lang="en-US" sz="800" dirty="0" smtClean="0"/>
          </a:p>
          <a:p>
            <a:endParaRPr lang="en-US" sz="800" dirty="0" smtClean="0"/>
          </a:p>
        </p:txBody>
      </p:sp>
    </p:spTree>
    <p:extLst>
      <p:ext uri="{BB962C8B-B14F-4D97-AF65-F5344CB8AC3E}">
        <p14:creationId xmlns:p14="http://schemas.microsoft.com/office/powerpoint/2010/main" val="5835192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pPr algn="ctr"/>
            <a:endParaRPr lang="en-US" sz="800" b="1" dirty="0" smtClean="0"/>
          </a:p>
          <a:p>
            <a:pPr algn="ctr"/>
            <a:endParaRPr lang="en-US" sz="800" b="1" dirty="0" smtClean="0"/>
          </a:p>
          <a:p>
            <a:r>
              <a:rPr lang="en-US" sz="3200" b="1" dirty="0" smtClean="0">
                <a:solidFill>
                  <a:srgbClr val="FFFF00"/>
                </a:solidFill>
              </a:rPr>
              <a:t>     1 John 1:6 </a:t>
            </a: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a:solidFill>
                <a:schemeClr val="bg1"/>
              </a:solidFill>
            </a:endParaRPr>
          </a:p>
          <a:p>
            <a:pPr algn="ctr"/>
            <a:endParaRPr lang="en-US" sz="800" b="1" dirty="0" smtClean="0">
              <a:solidFill>
                <a:schemeClr val="bg1"/>
              </a:solidFill>
            </a:endParaRPr>
          </a:p>
          <a:p>
            <a:r>
              <a:rPr lang="en-US" sz="4000" dirty="0" smtClean="0">
                <a:solidFill>
                  <a:schemeClr val="bg1"/>
                </a:solidFill>
              </a:rPr>
              <a:t>    </a:t>
            </a:r>
            <a:r>
              <a:rPr lang="el-GR" sz="4000" dirty="0" smtClean="0">
                <a:solidFill>
                  <a:schemeClr val="bg1"/>
                </a:solidFill>
              </a:rPr>
              <a:t>ἐὰν </a:t>
            </a:r>
            <a:r>
              <a:rPr lang="en-US" sz="4000" dirty="0" smtClean="0">
                <a:solidFill>
                  <a:schemeClr val="bg1"/>
                </a:solidFill>
              </a:rPr>
              <a:t> </a:t>
            </a:r>
            <a:r>
              <a:rPr lang="el-GR" sz="4000" dirty="0" smtClean="0">
                <a:solidFill>
                  <a:schemeClr val="bg1"/>
                </a:solidFill>
              </a:rPr>
              <a:t>εἴπωμεν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κοινωνίαν </a:t>
            </a:r>
            <a:r>
              <a:rPr lang="en-US" sz="4000" dirty="0" smtClean="0">
                <a:solidFill>
                  <a:schemeClr val="bg1"/>
                </a:solidFill>
              </a:rPr>
              <a:t> </a:t>
            </a:r>
            <a:r>
              <a:rPr lang="el-GR" sz="4000" dirty="0" smtClean="0">
                <a:solidFill>
                  <a:schemeClr val="bg1"/>
                </a:solidFill>
              </a:rPr>
              <a:t>ἔχομεν </a:t>
            </a:r>
            <a:endParaRPr lang="en-US" sz="4000" dirty="0" smtClean="0">
              <a:solidFill>
                <a:schemeClr val="bg1"/>
              </a:solidFill>
            </a:endParaRPr>
          </a:p>
          <a:p>
            <a:r>
              <a:rPr lang="en-US" altLang="zh-TW" sz="2400" dirty="0" smtClean="0">
                <a:solidFill>
                  <a:srgbClr val="FFFF00"/>
                </a:solidFill>
              </a:rPr>
              <a:t>          if             we </a:t>
            </a:r>
            <a:r>
              <a:rPr lang="en-US" altLang="zh-TW" sz="2400" dirty="0">
                <a:solidFill>
                  <a:srgbClr val="FFFF00"/>
                </a:solidFill>
              </a:rPr>
              <a:t>say </a:t>
            </a:r>
            <a:r>
              <a:rPr lang="en-US" altLang="zh-TW" sz="2400" dirty="0" smtClean="0">
                <a:solidFill>
                  <a:srgbClr val="FFFF00"/>
                </a:solidFill>
              </a:rPr>
              <a:t>             that       fellowship              we have</a:t>
            </a:r>
          </a:p>
          <a:p>
            <a:endParaRPr lang="fr-FR" sz="800" dirty="0" smtClean="0">
              <a:solidFill>
                <a:schemeClr val="bg1"/>
              </a:solidFill>
            </a:endParaRPr>
          </a:p>
          <a:p>
            <a:r>
              <a:rPr lang="en-US" sz="4000" dirty="0" smtClean="0">
                <a:solidFill>
                  <a:schemeClr val="bg1"/>
                </a:solidFill>
              </a:rPr>
              <a:t>   </a:t>
            </a:r>
            <a:r>
              <a:rPr lang="el-GR" sz="4000" dirty="0">
                <a:solidFill>
                  <a:schemeClr val="bg1"/>
                </a:solidFill>
              </a:rPr>
              <a:t>μετ᾽ </a:t>
            </a:r>
            <a:r>
              <a:rPr lang="en-US" sz="4000" dirty="0" smtClean="0">
                <a:solidFill>
                  <a:schemeClr val="bg1"/>
                </a:solidFill>
              </a:rPr>
              <a:t> </a:t>
            </a:r>
            <a:r>
              <a:rPr lang="el-GR" sz="4000" dirty="0" smtClean="0">
                <a:solidFill>
                  <a:schemeClr val="bg1"/>
                </a:solidFill>
              </a:rPr>
              <a:t>αὐτοῦ</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σκότει </a:t>
            </a:r>
            <a:r>
              <a:rPr lang="en-US" sz="4000" dirty="0" smtClean="0">
                <a:solidFill>
                  <a:schemeClr val="bg1"/>
                </a:solidFill>
              </a:rPr>
              <a:t> </a:t>
            </a:r>
            <a:r>
              <a:rPr lang="el-GR" sz="4000" dirty="0" smtClean="0">
                <a:solidFill>
                  <a:schemeClr val="bg1"/>
                </a:solidFill>
              </a:rPr>
              <a:t>περιπατῶμεν, </a:t>
            </a:r>
            <a:endParaRPr lang="en-US" sz="4000" dirty="0" smtClean="0">
              <a:solidFill>
                <a:schemeClr val="bg1"/>
              </a:solidFill>
            </a:endParaRPr>
          </a:p>
          <a:p>
            <a:r>
              <a:rPr lang="en-US" altLang="zh-TW" sz="2400" dirty="0" smtClean="0">
                <a:solidFill>
                  <a:srgbClr val="FFFF00"/>
                </a:solidFill>
              </a:rPr>
              <a:t>      with            </a:t>
            </a:r>
            <a:r>
              <a:rPr lang="en-US" altLang="zh-TW" sz="2400" dirty="0">
                <a:solidFill>
                  <a:srgbClr val="FFFF00"/>
                </a:solidFill>
              </a:rPr>
              <a:t>him </a:t>
            </a:r>
            <a:r>
              <a:rPr lang="en-US" altLang="zh-TW" sz="2400" dirty="0" smtClean="0">
                <a:solidFill>
                  <a:srgbClr val="FFFF00"/>
                </a:solidFill>
              </a:rPr>
              <a:t>          and      in      the       darkness                we walk </a:t>
            </a:r>
            <a:r>
              <a:rPr lang="fr-FR" sz="2400" dirty="0" smtClean="0">
                <a:solidFill>
                  <a:schemeClr val="bg1"/>
                </a:solidFill>
              </a:rPr>
              <a:t> </a:t>
            </a:r>
          </a:p>
          <a:p>
            <a:endParaRPr lang="en-US" sz="800" dirty="0">
              <a:solidFill>
                <a:schemeClr val="bg1"/>
              </a:solidFill>
            </a:endParaRPr>
          </a:p>
          <a:p>
            <a:r>
              <a:rPr lang="en-US" sz="4000" dirty="0" smtClean="0">
                <a:solidFill>
                  <a:schemeClr val="bg1"/>
                </a:solidFill>
              </a:rPr>
              <a:t>   </a:t>
            </a:r>
            <a:r>
              <a:rPr lang="el-GR" sz="4000" dirty="0" smtClean="0">
                <a:solidFill>
                  <a:schemeClr val="bg1"/>
                </a:solidFill>
              </a:rPr>
              <a:t>ψευδόμεθα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οὐ </a:t>
            </a:r>
            <a:r>
              <a:rPr lang="en-US" sz="4000" dirty="0" smtClean="0">
                <a:solidFill>
                  <a:schemeClr val="bg1"/>
                </a:solidFill>
              </a:rPr>
              <a:t> </a:t>
            </a:r>
            <a:r>
              <a:rPr lang="el-GR" sz="4000" dirty="0" smtClean="0">
                <a:solidFill>
                  <a:schemeClr val="bg1"/>
                </a:solidFill>
              </a:rPr>
              <a:t>ποιοῦμεν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ἀλήθειαν·</a:t>
            </a:r>
            <a:r>
              <a:rPr lang="en-US" sz="4000" dirty="0" smtClean="0">
                <a:solidFill>
                  <a:schemeClr val="bg1"/>
                </a:solidFill>
              </a:rPr>
              <a:t>   </a:t>
            </a:r>
          </a:p>
          <a:p>
            <a:r>
              <a:rPr lang="en-US" altLang="zh-TW" sz="2400" dirty="0" smtClean="0">
                <a:solidFill>
                  <a:srgbClr val="FFFF00"/>
                </a:solidFill>
              </a:rPr>
              <a:t>               we </a:t>
            </a:r>
            <a:r>
              <a:rPr lang="en-US" altLang="zh-TW" sz="2400" dirty="0">
                <a:solidFill>
                  <a:srgbClr val="FFFF00"/>
                </a:solidFill>
              </a:rPr>
              <a:t>lie </a:t>
            </a:r>
            <a:r>
              <a:rPr lang="en-US" altLang="zh-TW" sz="2400" dirty="0" smtClean="0">
                <a:solidFill>
                  <a:srgbClr val="FFFF00"/>
                </a:solidFill>
              </a:rPr>
              <a:t>                   and      </a:t>
            </a:r>
            <a:r>
              <a:rPr lang="en-US" altLang="zh-TW" sz="2400" dirty="0">
                <a:solidFill>
                  <a:srgbClr val="FFFF00"/>
                </a:solidFill>
              </a:rPr>
              <a:t>not </a:t>
            </a:r>
            <a:r>
              <a:rPr lang="en-US" altLang="zh-TW" sz="2400" dirty="0" smtClean="0">
                <a:solidFill>
                  <a:srgbClr val="FFFF00"/>
                </a:solidFill>
              </a:rPr>
              <a:t>       we practice          the            truth</a:t>
            </a:r>
            <a:endParaRPr lang="en-US" sz="16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fr-FR" sz="2000" baseline="30000" dirty="0" smtClean="0">
                <a:solidFill>
                  <a:schemeClr val="bg1"/>
                </a:solidFill>
              </a:rPr>
              <a:t>ESV </a:t>
            </a:r>
            <a:r>
              <a:rPr lang="en-US" altLang="zh-TW" sz="2000" b="1" dirty="0">
                <a:solidFill>
                  <a:schemeClr val="bg1"/>
                </a:solidFill>
              </a:rPr>
              <a:t>1:6</a:t>
            </a:r>
            <a:r>
              <a:rPr lang="zh-TW" altLang="en-US" sz="2000" dirty="0" smtClean="0">
                <a:solidFill>
                  <a:schemeClr val="bg1"/>
                </a:solidFill>
              </a:rPr>
              <a:t> </a:t>
            </a:r>
            <a:r>
              <a:rPr lang="en-US" altLang="zh-TW" sz="2000" dirty="0">
                <a:solidFill>
                  <a:schemeClr val="bg1"/>
                </a:solidFill>
              </a:rPr>
              <a:t>If we say we have fellowship with him while we walk in darkness, we lie and do not practice the truth.</a:t>
            </a:r>
          </a:p>
          <a:p>
            <a:r>
              <a:rPr lang="en-US" altLang="zh-TW" sz="2000" baseline="30000" dirty="0" smtClean="0">
                <a:solidFill>
                  <a:schemeClr val="bg1"/>
                </a:solidFill>
              </a:rPr>
              <a:t>CUV </a:t>
            </a:r>
            <a:r>
              <a:rPr lang="en-US" altLang="zh-TW" sz="2000" b="1" dirty="0" smtClean="0">
                <a:solidFill>
                  <a:schemeClr val="bg1"/>
                </a:solidFill>
              </a:rPr>
              <a:t>1:6</a:t>
            </a:r>
            <a:r>
              <a:rPr lang="zh-TW" altLang="en-US" sz="2000" dirty="0" smtClean="0">
                <a:solidFill>
                  <a:schemeClr val="bg1"/>
                </a:solidFill>
              </a:rPr>
              <a:t> </a:t>
            </a:r>
            <a:r>
              <a:rPr lang="zh-TW" altLang="en-US" sz="2000" dirty="0">
                <a:solidFill>
                  <a:schemeClr val="bg1"/>
                </a:solidFill>
              </a:rPr>
              <a:t>我們若說是與　神相交、卻仍在黑暗裡行、就是說謊話、不行真理了</a:t>
            </a:r>
            <a:r>
              <a:rPr lang="zh-TW" altLang="en-US" sz="2000" dirty="0" smtClean="0">
                <a:solidFill>
                  <a:schemeClr val="bg1"/>
                </a:solidFill>
              </a:rPr>
              <a:t>．</a:t>
            </a:r>
            <a:endParaRPr lang="en-US" altLang="zh-TW" sz="20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140931476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67"/>
            <a:ext cx="12161838" cy="6834803"/>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1 John 1:7 </a:t>
            </a:r>
          </a:p>
          <a:p>
            <a:endParaRPr lang="en-US" sz="800" b="1" dirty="0">
              <a:solidFill>
                <a:schemeClr val="bg1"/>
              </a:solidFill>
            </a:endParaRPr>
          </a:p>
          <a:p>
            <a:endParaRPr lang="en-US" sz="800" b="1" dirty="0" smtClean="0">
              <a:solidFill>
                <a:schemeClr val="bg1"/>
              </a:solidFill>
            </a:endParaRPr>
          </a:p>
          <a:p>
            <a:r>
              <a:rPr lang="en-US" sz="4000" dirty="0" smtClean="0">
                <a:solidFill>
                  <a:schemeClr val="bg1"/>
                </a:solidFill>
              </a:rPr>
              <a:t>    </a:t>
            </a:r>
            <a:r>
              <a:rPr lang="el-GR" sz="4000" dirty="0" smtClean="0">
                <a:solidFill>
                  <a:schemeClr val="bg1"/>
                </a:solidFill>
              </a:rPr>
              <a:t>ἐὰν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φωτὶ </a:t>
            </a:r>
            <a:r>
              <a:rPr lang="en-US" sz="4000" dirty="0" smtClean="0">
                <a:solidFill>
                  <a:schemeClr val="bg1"/>
                </a:solidFill>
              </a:rPr>
              <a:t> </a:t>
            </a:r>
            <a:r>
              <a:rPr lang="el-GR" sz="4000" dirty="0" smtClean="0">
                <a:solidFill>
                  <a:schemeClr val="bg1"/>
                </a:solidFill>
              </a:rPr>
              <a:t>περιπατῶμεν</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if          in       the         light                we </a:t>
            </a:r>
            <a:r>
              <a:rPr lang="en-US" sz="2400" dirty="0">
                <a:solidFill>
                  <a:srgbClr val="FFFF00"/>
                </a:solidFill>
              </a:rPr>
              <a:t>walk </a:t>
            </a:r>
            <a:r>
              <a:rPr lang="fr-FR" sz="2400" dirty="0" smtClean="0">
                <a:solidFill>
                  <a:schemeClr val="bg1"/>
                </a:solidFill>
              </a:rPr>
              <a:t> </a:t>
            </a:r>
            <a:endParaRPr lang="en-US" sz="2400" dirty="0" smtClean="0">
              <a:solidFill>
                <a:schemeClr val="bg1"/>
              </a:solidFill>
            </a:endParaRPr>
          </a:p>
          <a:p>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smtClean="0">
                <a:solidFill>
                  <a:schemeClr val="bg1"/>
                </a:solidFill>
              </a:rPr>
              <a:t>αὐτός</a:t>
            </a:r>
            <a:r>
              <a:rPr lang="en-US" sz="4000" dirty="0" smtClean="0">
                <a:solidFill>
                  <a:schemeClr val="bg1"/>
                </a:solidFill>
              </a:rPr>
              <a:t> </a:t>
            </a:r>
            <a:r>
              <a:rPr lang="el-GR" sz="4000" dirty="0" smtClean="0">
                <a:solidFill>
                  <a:schemeClr val="bg1"/>
                </a:solidFill>
              </a:rPr>
              <a:t> ἐστιν</a:t>
            </a:r>
            <a:r>
              <a:rPr lang="en-US" sz="4000" dirty="0" smtClean="0">
                <a:solidFill>
                  <a:schemeClr val="bg1"/>
                </a:solidFill>
              </a:rPr>
              <a:t> </a:t>
            </a:r>
            <a:r>
              <a:rPr lang="el-GR" sz="4000" dirty="0" smtClean="0">
                <a:solidFill>
                  <a:schemeClr val="bg1"/>
                </a:solidFill>
              </a:rPr>
              <a:t> </a:t>
            </a:r>
            <a:r>
              <a:rPr lang="el-GR" sz="4000" dirty="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φωτί,</a:t>
            </a:r>
            <a:r>
              <a:rPr lang="en-US" sz="4000" dirty="0" smtClean="0">
                <a:solidFill>
                  <a:schemeClr val="bg1"/>
                </a:solidFill>
              </a:rPr>
              <a:t> </a:t>
            </a:r>
            <a:r>
              <a:rPr lang="el-GR" sz="4000" dirty="0" smtClean="0">
                <a:solidFill>
                  <a:schemeClr val="bg1"/>
                </a:solidFill>
              </a:rPr>
              <a:t> </a:t>
            </a:r>
            <a:r>
              <a:rPr lang="el-GR" sz="4000" dirty="0">
                <a:solidFill>
                  <a:schemeClr val="bg1"/>
                </a:solidFill>
              </a:rPr>
              <a:t>κοινωνίαν </a:t>
            </a:r>
            <a:r>
              <a:rPr lang="en-US" sz="4000" dirty="0" smtClean="0">
                <a:solidFill>
                  <a:schemeClr val="bg1"/>
                </a:solidFill>
              </a:rPr>
              <a:t> </a:t>
            </a:r>
            <a:r>
              <a:rPr lang="el-GR" sz="4000" dirty="0" smtClean="0">
                <a:solidFill>
                  <a:schemeClr val="bg1"/>
                </a:solidFill>
              </a:rPr>
              <a:t>ἔχομεν </a:t>
            </a:r>
            <a:endParaRPr lang="en-US" sz="4000" dirty="0" smtClean="0">
              <a:solidFill>
                <a:schemeClr val="bg1"/>
              </a:solidFill>
            </a:endParaRPr>
          </a:p>
          <a:p>
            <a:r>
              <a:rPr lang="en-US" sz="2400" dirty="0" smtClean="0">
                <a:solidFill>
                  <a:srgbClr val="FFFF00"/>
                </a:solidFill>
              </a:rPr>
              <a:t>         as             he                </a:t>
            </a:r>
            <a:r>
              <a:rPr lang="en-US" sz="2400" dirty="0">
                <a:solidFill>
                  <a:srgbClr val="FFFF00"/>
                </a:solidFill>
              </a:rPr>
              <a:t>is </a:t>
            </a:r>
            <a:r>
              <a:rPr lang="en-US" sz="2400" dirty="0" smtClean="0">
                <a:solidFill>
                  <a:srgbClr val="FFFF00"/>
                </a:solidFill>
              </a:rPr>
              <a:t>          in       the         light           fellowship              we have</a:t>
            </a:r>
            <a:endParaRPr lang="en-US" sz="2400" dirty="0" smtClean="0">
              <a:solidFill>
                <a:schemeClr val="bg1"/>
              </a:solidFill>
            </a:endParaRPr>
          </a:p>
          <a:p>
            <a:r>
              <a:rPr lang="en-US" sz="4000" dirty="0" smtClean="0">
                <a:solidFill>
                  <a:schemeClr val="bg1"/>
                </a:solidFill>
              </a:rPr>
              <a:t>  </a:t>
            </a:r>
            <a:r>
              <a:rPr lang="el-GR" sz="4000" dirty="0" smtClean="0">
                <a:solidFill>
                  <a:schemeClr val="bg1"/>
                </a:solidFill>
              </a:rPr>
              <a:t>μετ</a:t>
            </a:r>
            <a:r>
              <a:rPr lang="el-GR" sz="4000" dirty="0">
                <a:solidFill>
                  <a:schemeClr val="bg1"/>
                </a:solidFill>
              </a:rPr>
              <a:t>᾽ </a:t>
            </a:r>
            <a:r>
              <a:rPr lang="en-US" sz="4000" dirty="0" smtClean="0">
                <a:solidFill>
                  <a:schemeClr val="bg1"/>
                </a:solidFill>
              </a:rPr>
              <a:t> </a:t>
            </a:r>
            <a:r>
              <a:rPr lang="el-GR" sz="4000" dirty="0" smtClean="0">
                <a:solidFill>
                  <a:schemeClr val="bg1"/>
                </a:solidFill>
              </a:rPr>
              <a:t>ἀλλήλων</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αἷμα</a:t>
            </a:r>
            <a:r>
              <a:rPr lang="en-US" sz="4000" dirty="0" smtClean="0">
                <a:solidFill>
                  <a:schemeClr val="bg1"/>
                </a:solidFill>
              </a:rPr>
              <a:t>   </a:t>
            </a:r>
            <a:r>
              <a:rPr lang="el-GR" sz="4000" dirty="0" smtClean="0">
                <a:solidFill>
                  <a:schemeClr val="bg1"/>
                </a:solidFill>
              </a:rPr>
              <a:t>Ἰησοῦ</a:t>
            </a:r>
            <a:r>
              <a:rPr lang="en-US" sz="4000" dirty="0" smtClean="0">
                <a:solidFill>
                  <a:schemeClr val="bg1"/>
                </a:solidFill>
              </a:rPr>
              <a:t> </a:t>
            </a:r>
            <a:r>
              <a:rPr lang="en-US" sz="3600" dirty="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υἱοῦ </a:t>
            </a:r>
            <a:r>
              <a:rPr lang="en-US" sz="4000" dirty="0" smtClean="0">
                <a:solidFill>
                  <a:schemeClr val="bg1"/>
                </a:solidFill>
              </a:rPr>
              <a:t> </a:t>
            </a:r>
            <a:r>
              <a:rPr lang="el-GR" sz="4000" dirty="0" smtClean="0">
                <a:solidFill>
                  <a:schemeClr val="bg1"/>
                </a:solidFill>
              </a:rPr>
              <a:t>αὐτοῦ</a:t>
            </a:r>
            <a:r>
              <a:rPr lang="en-US" sz="4000" dirty="0" smtClean="0">
                <a:solidFill>
                  <a:schemeClr val="bg1"/>
                </a:solidFill>
              </a:rPr>
              <a:t> </a:t>
            </a:r>
          </a:p>
          <a:p>
            <a:r>
              <a:rPr lang="en-US" sz="2400" dirty="0" smtClean="0">
                <a:solidFill>
                  <a:srgbClr val="FFFF00"/>
                </a:solidFill>
              </a:rPr>
              <a:t>     with        one another         </a:t>
            </a:r>
            <a:r>
              <a:rPr lang="en-US" sz="2400" dirty="0">
                <a:solidFill>
                  <a:srgbClr val="FFFF00"/>
                </a:solidFill>
              </a:rPr>
              <a:t>and </a:t>
            </a:r>
            <a:r>
              <a:rPr lang="en-US" sz="2400" dirty="0" smtClean="0">
                <a:solidFill>
                  <a:srgbClr val="FFFF00"/>
                </a:solidFill>
              </a:rPr>
              <a:t>    the      </a:t>
            </a:r>
            <a:r>
              <a:rPr lang="en-US" sz="2400" dirty="0">
                <a:solidFill>
                  <a:srgbClr val="FFFF00"/>
                </a:solidFill>
              </a:rPr>
              <a:t>blood </a:t>
            </a:r>
            <a:r>
              <a:rPr lang="en-US" sz="2400" dirty="0" smtClean="0">
                <a:solidFill>
                  <a:srgbClr val="FFFF00"/>
                </a:solidFill>
              </a:rPr>
              <a:t>       of </a:t>
            </a:r>
            <a:r>
              <a:rPr lang="en-US" sz="2400" dirty="0">
                <a:solidFill>
                  <a:srgbClr val="FFFF00"/>
                </a:solidFill>
              </a:rPr>
              <a:t>Jesus </a:t>
            </a:r>
            <a:r>
              <a:rPr lang="en-US" sz="2400" dirty="0" smtClean="0">
                <a:solidFill>
                  <a:srgbClr val="FFFF00"/>
                </a:solidFill>
              </a:rPr>
              <a:t>       the          Son           his</a:t>
            </a:r>
            <a:endParaRPr lang="en-US" sz="2400" dirty="0">
              <a:solidFill>
                <a:schemeClr val="bg1"/>
              </a:solidFill>
            </a:endParaRPr>
          </a:p>
          <a:p>
            <a:r>
              <a:rPr lang="en-US" sz="4000" dirty="0">
                <a:solidFill>
                  <a:schemeClr val="bg1"/>
                </a:solidFill>
              </a:rPr>
              <a:t> </a:t>
            </a:r>
            <a:r>
              <a:rPr lang="en-US" sz="4000" dirty="0" smtClean="0">
                <a:solidFill>
                  <a:schemeClr val="bg1"/>
                </a:solidFill>
              </a:rPr>
              <a:t>    </a:t>
            </a:r>
            <a:r>
              <a:rPr lang="el-GR" sz="4000" dirty="0" smtClean="0">
                <a:solidFill>
                  <a:schemeClr val="bg1"/>
                </a:solidFill>
              </a:rPr>
              <a:t>καθαρίζει</a:t>
            </a:r>
            <a:r>
              <a:rPr lang="en-US" sz="4000" dirty="0" smtClean="0">
                <a:solidFill>
                  <a:schemeClr val="bg1"/>
                </a:solidFill>
              </a:rPr>
              <a:t> </a:t>
            </a:r>
            <a:r>
              <a:rPr lang="el-GR" sz="4000" dirty="0" smtClean="0">
                <a:solidFill>
                  <a:schemeClr val="bg1"/>
                </a:solidFill>
              </a:rPr>
              <a:t> </a:t>
            </a:r>
            <a:r>
              <a:rPr lang="el-GR" sz="4000" dirty="0">
                <a:solidFill>
                  <a:schemeClr val="bg1"/>
                </a:solidFill>
              </a:rPr>
              <a:t>ἡμᾶς </a:t>
            </a:r>
            <a:r>
              <a:rPr lang="en-US" sz="4000"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smtClean="0">
                <a:solidFill>
                  <a:schemeClr val="bg1"/>
                </a:solidFill>
              </a:rPr>
              <a:t>πάσης</a:t>
            </a:r>
            <a:r>
              <a:rPr lang="en-US" sz="4000" dirty="0" smtClean="0">
                <a:solidFill>
                  <a:schemeClr val="bg1"/>
                </a:solidFill>
              </a:rPr>
              <a:t> </a:t>
            </a:r>
            <a:r>
              <a:rPr lang="el-GR" sz="4000" dirty="0" smtClean="0">
                <a:solidFill>
                  <a:schemeClr val="bg1"/>
                </a:solidFill>
              </a:rPr>
              <a:t> </a:t>
            </a:r>
            <a:r>
              <a:rPr lang="el-GR" sz="4000" dirty="0">
                <a:solidFill>
                  <a:schemeClr val="bg1"/>
                </a:solidFill>
              </a:rPr>
              <a:t>ἁμαρτίας.</a:t>
            </a:r>
            <a:endParaRPr lang="en-US" sz="4000" dirty="0">
              <a:solidFill>
                <a:schemeClr val="bg1"/>
              </a:solidFill>
            </a:endParaRPr>
          </a:p>
          <a:p>
            <a:r>
              <a:rPr lang="en-US" sz="2400" dirty="0" smtClean="0">
                <a:solidFill>
                  <a:srgbClr val="FFFF00"/>
                </a:solidFill>
              </a:rPr>
              <a:t>              cleanses                us             from           all                     sin</a:t>
            </a:r>
            <a:endParaRPr lang="en-US" sz="1000" dirty="0">
              <a:solidFill>
                <a:schemeClr val="bg1"/>
              </a:solidFill>
            </a:endParaRPr>
          </a:p>
          <a:p>
            <a:endParaRPr lang="en-US" sz="1000" dirty="0" smtClean="0">
              <a:solidFill>
                <a:schemeClr val="bg1"/>
              </a:solidFill>
            </a:endParaRPr>
          </a:p>
          <a:p>
            <a:endParaRPr lang="en-US" sz="1000" dirty="0">
              <a:solidFill>
                <a:schemeClr val="bg1"/>
              </a:solidFill>
            </a:endParaRPr>
          </a:p>
          <a:p>
            <a:r>
              <a:rPr lang="fr-FR" sz="2000" baseline="30000" dirty="0" smtClean="0">
                <a:solidFill>
                  <a:schemeClr val="bg1"/>
                </a:solidFill>
              </a:rPr>
              <a:t>	ESV </a:t>
            </a:r>
            <a:r>
              <a:rPr lang="en-US" sz="2000" b="1" dirty="0">
                <a:solidFill>
                  <a:schemeClr val="bg1"/>
                </a:solidFill>
              </a:rPr>
              <a:t>1:7</a:t>
            </a:r>
            <a:r>
              <a:rPr lang="en-US" sz="2000" dirty="0">
                <a:solidFill>
                  <a:schemeClr val="bg1"/>
                </a:solidFill>
              </a:rPr>
              <a:t> </a:t>
            </a:r>
            <a:r>
              <a:rPr lang="en-US" sz="2000" dirty="0" smtClean="0">
                <a:solidFill>
                  <a:schemeClr val="bg1"/>
                </a:solidFill>
              </a:rPr>
              <a:t>But </a:t>
            </a:r>
            <a:r>
              <a:rPr lang="en-US" sz="2000" dirty="0">
                <a:solidFill>
                  <a:schemeClr val="bg1"/>
                </a:solidFill>
              </a:rPr>
              <a:t>if we walk in the light, as he is in the light, we have fellowship with one another, and the blood of Jesus his Son cleanses us from all sin.</a:t>
            </a:r>
          </a:p>
          <a:p>
            <a:r>
              <a:rPr lang="en-US" sz="2000" baseline="30000" dirty="0" smtClean="0">
                <a:solidFill>
                  <a:schemeClr val="bg1"/>
                </a:solidFill>
              </a:rPr>
              <a:t>	CUV </a:t>
            </a:r>
            <a:r>
              <a:rPr lang="en-US" sz="2000" b="1" dirty="0" smtClean="0">
                <a:solidFill>
                  <a:schemeClr val="bg1"/>
                </a:solidFill>
              </a:rPr>
              <a:t>1:7</a:t>
            </a:r>
            <a:r>
              <a:rPr lang="en-US" sz="2000" dirty="0" smtClean="0">
                <a:solidFill>
                  <a:schemeClr val="bg1"/>
                </a:solidFill>
              </a:rPr>
              <a:t> </a:t>
            </a:r>
            <a:r>
              <a:rPr lang="zh-TW" altLang="en-US" sz="2000" dirty="0">
                <a:solidFill>
                  <a:schemeClr val="bg1"/>
                </a:solidFill>
              </a:rPr>
              <a:t>我們若在光明中行、如</a:t>
            </a:r>
            <a:r>
              <a:rPr lang="zh-TW" altLang="en-US" sz="2000" dirty="0" smtClean="0">
                <a:solidFill>
                  <a:schemeClr val="bg1"/>
                </a:solidFill>
              </a:rPr>
              <a:t>同神</a:t>
            </a:r>
            <a:r>
              <a:rPr lang="zh-TW" altLang="en-US" sz="2000" dirty="0">
                <a:solidFill>
                  <a:schemeClr val="bg1"/>
                </a:solidFill>
              </a:rPr>
              <a:t>在光明中、就彼此相交、他兒子耶穌的血也洗淨我們一切的罪</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7059758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34" y="12847"/>
            <a:ext cx="12108304" cy="6819414"/>
          </a:xfrm>
          <a:prstGeom prst="rect">
            <a:avLst/>
          </a:prstGeom>
          <a:solidFill>
            <a:srgbClr val="002060"/>
          </a:solidFill>
        </p:spPr>
        <p:txBody>
          <a:bodyPr wrap="square" lIns="108821" tIns="54411" rIns="108821" bIns="54411">
            <a:spAutoFit/>
          </a:bodyPr>
          <a:lstStyle/>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3200" b="1" dirty="0" smtClean="0">
                <a:solidFill>
                  <a:srgbClr val="FFFF00"/>
                </a:solidFill>
              </a:rPr>
              <a:t>   1 John 1:8 </a:t>
            </a:r>
            <a:endParaRPr lang="en-US" sz="800" b="1" dirty="0" smtClean="0">
              <a:solidFill>
                <a:srgbClr val="FFFF00"/>
              </a:solidFill>
            </a:endParaRPr>
          </a:p>
          <a:p>
            <a:pPr algn="ctr"/>
            <a:endParaRPr lang="en-US" sz="800" b="1" dirty="0" smtClean="0">
              <a:solidFill>
                <a:srgbClr val="FFFF00"/>
              </a:solidFill>
            </a:endParaRPr>
          </a:p>
          <a:p>
            <a:pPr algn="ctr"/>
            <a:endParaRPr lang="en-US" sz="800" b="1" dirty="0">
              <a:solidFill>
                <a:srgbClr val="FFFF00"/>
              </a:solidFill>
            </a:endParaRPr>
          </a:p>
          <a:p>
            <a:pPr algn="ctr"/>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ἐὰν</a:t>
            </a:r>
            <a:r>
              <a:rPr lang="en-US" sz="4400" dirty="0" smtClean="0">
                <a:solidFill>
                  <a:schemeClr val="bg1"/>
                </a:solidFill>
              </a:rPr>
              <a:t> </a:t>
            </a:r>
            <a:r>
              <a:rPr lang="el-GR" sz="4400" dirty="0" smtClean="0">
                <a:solidFill>
                  <a:schemeClr val="bg1"/>
                </a:solidFill>
              </a:rPr>
              <a:t> εἴπωμεν</a:t>
            </a:r>
            <a:r>
              <a:rPr lang="en-US" sz="4400" dirty="0" smtClean="0">
                <a:solidFill>
                  <a:schemeClr val="bg1"/>
                </a:solidFill>
              </a:rPr>
              <a:t> </a:t>
            </a:r>
            <a:r>
              <a:rPr lang="el-GR" sz="4400" dirty="0" smtClean="0">
                <a:solidFill>
                  <a:schemeClr val="bg1"/>
                </a:solidFill>
              </a:rPr>
              <a:t> ὅτι</a:t>
            </a:r>
            <a:r>
              <a:rPr lang="en-US" sz="4400" dirty="0" smtClean="0">
                <a:solidFill>
                  <a:schemeClr val="bg1"/>
                </a:solidFill>
              </a:rPr>
              <a:t> </a:t>
            </a:r>
            <a:r>
              <a:rPr lang="el-GR" sz="4400" dirty="0" smtClean="0">
                <a:solidFill>
                  <a:schemeClr val="bg1"/>
                </a:solidFill>
              </a:rPr>
              <a:t> ἁμαρτίαν</a:t>
            </a:r>
            <a:endParaRPr lang="en-US" sz="4400" dirty="0" smtClean="0">
              <a:solidFill>
                <a:schemeClr val="bg1"/>
              </a:solidFill>
            </a:endParaRPr>
          </a:p>
          <a:p>
            <a:r>
              <a:rPr lang="en-US" altLang="zh-TW" sz="2400" dirty="0" smtClean="0">
                <a:solidFill>
                  <a:srgbClr val="FFFF00"/>
                </a:solidFill>
              </a:rPr>
              <a:t>       if                 </a:t>
            </a:r>
            <a:r>
              <a:rPr lang="en-US" altLang="zh-TW" sz="2400" dirty="0">
                <a:solidFill>
                  <a:srgbClr val="FFFF00"/>
                </a:solidFill>
              </a:rPr>
              <a:t>we say </a:t>
            </a:r>
            <a:r>
              <a:rPr lang="en-US" altLang="zh-TW" sz="2400" dirty="0" smtClean="0">
                <a:solidFill>
                  <a:srgbClr val="FFFF00"/>
                </a:solidFill>
              </a:rPr>
              <a:t>             that              sin</a:t>
            </a:r>
            <a:endParaRPr lang="fr-FR" sz="2400" dirty="0" smtClean="0">
              <a:solidFill>
                <a:schemeClr val="bg1"/>
              </a:solidFill>
            </a:endParaRPr>
          </a:p>
          <a:p>
            <a:endParaRPr lang="en-US" sz="800" dirty="0" smtClean="0">
              <a:solidFill>
                <a:schemeClr val="bg1"/>
              </a:solidFill>
            </a:endParaRPr>
          </a:p>
          <a:p>
            <a:r>
              <a:rPr lang="en-US" sz="4400" dirty="0" smtClean="0">
                <a:solidFill>
                  <a:schemeClr val="bg1"/>
                </a:solidFill>
              </a:rPr>
              <a:t>  </a:t>
            </a:r>
            <a:r>
              <a:rPr lang="el-GR" sz="4400" dirty="0" smtClean="0">
                <a:solidFill>
                  <a:schemeClr val="bg1"/>
                </a:solidFill>
              </a:rPr>
              <a:t>οὐκ</a:t>
            </a:r>
            <a:r>
              <a:rPr lang="en-US" sz="4400" dirty="0" smtClean="0">
                <a:solidFill>
                  <a:schemeClr val="bg1"/>
                </a:solidFill>
              </a:rPr>
              <a:t>  </a:t>
            </a:r>
            <a:r>
              <a:rPr lang="el-GR" sz="4400" dirty="0" smtClean="0">
                <a:solidFill>
                  <a:schemeClr val="bg1"/>
                </a:solidFill>
              </a:rPr>
              <a:t>ἔχομεν</a:t>
            </a:r>
            <a:r>
              <a:rPr lang="el-GR" sz="4400" dirty="0">
                <a:solidFill>
                  <a:schemeClr val="bg1"/>
                </a:solidFill>
              </a:rPr>
              <a:t>, </a:t>
            </a:r>
            <a:r>
              <a:rPr lang="en-US" sz="4400" dirty="0" smtClean="0">
                <a:solidFill>
                  <a:schemeClr val="bg1"/>
                </a:solidFill>
              </a:rPr>
              <a:t>       </a:t>
            </a:r>
            <a:r>
              <a:rPr lang="el-GR" sz="4400" dirty="0" smtClean="0">
                <a:solidFill>
                  <a:schemeClr val="bg1"/>
                </a:solidFill>
              </a:rPr>
              <a:t>ἑαυτοὺς</a:t>
            </a:r>
            <a:r>
              <a:rPr lang="en-US" sz="4400" dirty="0" smtClean="0">
                <a:solidFill>
                  <a:schemeClr val="bg1"/>
                </a:solidFill>
              </a:rPr>
              <a:t>   </a:t>
            </a:r>
            <a:r>
              <a:rPr lang="el-GR" sz="4400" dirty="0" smtClean="0">
                <a:solidFill>
                  <a:schemeClr val="bg1"/>
                </a:solidFill>
              </a:rPr>
              <a:t>πλανῶμεν</a:t>
            </a:r>
            <a:endParaRPr lang="en-US" sz="4400" dirty="0" smtClean="0">
              <a:solidFill>
                <a:schemeClr val="bg1"/>
              </a:solidFill>
            </a:endParaRPr>
          </a:p>
          <a:p>
            <a:r>
              <a:rPr lang="en-US" altLang="zh-TW" sz="2400" dirty="0" smtClean="0">
                <a:solidFill>
                  <a:srgbClr val="FFFF00"/>
                </a:solidFill>
              </a:rPr>
              <a:t>      not            we </a:t>
            </a:r>
            <a:r>
              <a:rPr lang="en-US" altLang="zh-TW" sz="2400" dirty="0">
                <a:solidFill>
                  <a:srgbClr val="FFFF00"/>
                </a:solidFill>
              </a:rPr>
              <a:t>have </a:t>
            </a:r>
            <a:r>
              <a:rPr lang="en-US" altLang="zh-TW" sz="2400" dirty="0" smtClean="0">
                <a:solidFill>
                  <a:srgbClr val="FFFF00"/>
                </a:solidFill>
              </a:rPr>
              <a:t>                        ourselves</a:t>
            </a:r>
            <a:r>
              <a:rPr lang="en-US" altLang="zh-TW" sz="2400" dirty="0">
                <a:solidFill>
                  <a:srgbClr val="FFFF00"/>
                </a:solidFill>
              </a:rPr>
              <a:t> </a:t>
            </a:r>
            <a:r>
              <a:rPr lang="en-US" altLang="zh-TW" sz="2400" dirty="0" smtClean="0">
                <a:solidFill>
                  <a:srgbClr val="FFFF00"/>
                </a:solidFill>
              </a:rPr>
              <a:t>                we deceive</a:t>
            </a:r>
            <a:endParaRPr lang="en-US" sz="2300" dirty="0" smtClean="0">
              <a:solidFill>
                <a:schemeClr val="bg1"/>
              </a:solidFill>
            </a:endParaRPr>
          </a:p>
          <a:p>
            <a:endParaRPr lang="en-US" sz="800" dirty="0" smtClean="0">
              <a:solidFill>
                <a:schemeClr val="bg1"/>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ἀλήθεια</a:t>
            </a:r>
            <a:r>
              <a:rPr lang="en-US" sz="4400" dirty="0" smtClean="0">
                <a:solidFill>
                  <a:schemeClr val="bg1"/>
                </a:solidFill>
              </a:rPr>
              <a:t> </a:t>
            </a:r>
            <a:r>
              <a:rPr lang="el-GR" sz="4400" dirty="0" smtClean="0">
                <a:solidFill>
                  <a:schemeClr val="bg1"/>
                </a:solidFill>
              </a:rPr>
              <a:t> </a:t>
            </a:r>
            <a:r>
              <a:rPr lang="el-GR" sz="4400" dirty="0">
                <a:solidFill>
                  <a:schemeClr val="bg1"/>
                </a:solidFill>
              </a:rPr>
              <a:t>οὐκ </a:t>
            </a:r>
            <a:r>
              <a:rPr lang="en-US" sz="4400" dirty="0" smtClean="0">
                <a:solidFill>
                  <a:schemeClr val="bg1"/>
                </a:solidFill>
              </a:rPr>
              <a:t> </a:t>
            </a:r>
            <a:r>
              <a:rPr lang="el-GR" sz="4400" dirty="0" smtClean="0">
                <a:solidFill>
                  <a:schemeClr val="bg1"/>
                </a:solidFill>
              </a:rPr>
              <a:t>ἔστιν</a:t>
            </a:r>
            <a:r>
              <a:rPr lang="en-US" sz="4400" dirty="0" smtClean="0">
                <a:solidFill>
                  <a:schemeClr val="bg1"/>
                </a:solidFill>
              </a:rPr>
              <a:t> </a:t>
            </a:r>
            <a:r>
              <a:rPr lang="el-GR" sz="4400" dirty="0" smtClean="0">
                <a:solidFill>
                  <a:schemeClr val="bg1"/>
                </a:solidFill>
              </a:rPr>
              <a:t> </a:t>
            </a:r>
            <a:r>
              <a:rPr lang="el-GR" sz="4400" dirty="0">
                <a:solidFill>
                  <a:schemeClr val="bg1"/>
                </a:solidFill>
              </a:rPr>
              <a:t>ἐν </a:t>
            </a:r>
            <a:r>
              <a:rPr lang="en-US" sz="4400" dirty="0" smtClean="0">
                <a:solidFill>
                  <a:schemeClr val="bg1"/>
                </a:solidFill>
              </a:rPr>
              <a:t> </a:t>
            </a:r>
            <a:r>
              <a:rPr lang="el-GR" sz="4400" dirty="0" smtClean="0">
                <a:solidFill>
                  <a:schemeClr val="bg1"/>
                </a:solidFill>
              </a:rPr>
              <a:t>ἡμῖν</a:t>
            </a:r>
            <a:r>
              <a:rPr lang="el-GR" sz="4400" dirty="0">
                <a:solidFill>
                  <a:schemeClr val="bg1"/>
                </a:solidFill>
              </a:rPr>
              <a:t>.</a:t>
            </a:r>
            <a:r>
              <a:rPr lang="en-US" sz="4400" dirty="0">
                <a:solidFill>
                  <a:schemeClr val="bg1"/>
                </a:solidFill>
              </a:rPr>
              <a:t> </a:t>
            </a:r>
          </a:p>
          <a:p>
            <a:r>
              <a:rPr lang="en-US" altLang="zh-TW" sz="2400" dirty="0" smtClean="0">
                <a:solidFill>
                  <a:srgbClr val="FFFF00"/>
                </a:solidFill>
              </a:rPr>
              <a:t>       and     the          truth                   </a:t>
            </a:r>
            <a:r>
              <a:rPr lang="en-US" altLang="zh-TW" sz="2400" dirty="0">
                <a:solidFill>
                  <a:srgbClr val="FFFF00"/>
                </a:solidFill>
              </a:rPr>
              <a:t>not </a:t>
            </a:r>
            <a:r>
              <a:rPr lang="en-US" altLang="zh-TW" sz="2400" dirty="0" smtClean="0">
                <a:solidFill>
                  <a:srgbClr val="FFFF00"/>
                </a:solidFill>
              </a:rPr>
              <a:t>           is               in          us</a:t>
            </a:r>
            <a:endParaRPr lang="en-US" sz="23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fr-FR" sz="2000" baseline="30000" dirty="0" smtClean="0">
                <a:solidFill>
                  <a:schemeClr val="bg1"/>
                </a:solidFill>
              </a:rPr>
              <a:t>	ESV </a:t>
            </a:r>
            <a:r>
              <a:rPr lang="fr-FR" sz="2000" b="1" dirty="0" smtClean="0">
                <a:solidFill>
                  <a:schemeClr val="bg1"/>
                </a:solidFill>
              </a:rPr>
              <a:t>1:8</a:t>
            </a:r>
            <a:r>
              <a:rPr lang="fr-FR" sz="2000" dirty="0" smtClean="0">
                <a:solidFill>
                  <a:schemeClr val="bg1"/>
                </a:solidFill>
              </a:rPr>
              <a:t> </a:t>
            </a:r>
            <a:r>
              <a:rPr lang="en-US" altLang="zh-TW" sz="2000" dirty="0">
                <a:solidFill>
                  <a:schemeClr val="bg1"/>
                </a:solidFill>
              </a:rPr>
              <a:t>If we say we have no sin, we deceive ourselves, and the truth is not in us.</a:t>
            </a:r>
          </a:p>
          <a:p>
            <a:r>
              <a:rPr lang="en-US" sz="2000" dirty="0" smtClean="0">
                <a:solidFill>
                  <a:schemeClr val="bg1"/>
                </a:solidFill>
              </a:rPr>
              <a:t>	</a:t>
            </a:r>
            <a:r>
              <a:rPr lang="en-US" altLang="zh-TW" sz="2000" baseline="30000" dirty="0" smtClean="0">
                <a:solidFill>
                  <a:schemeClr val="bg1"/>
                </a:solidFill>
              </a:rPr>
              <a:t>CUV </a:t>
            </a:r>
            <a:r>
              <a:rPr lang="en-US" altLang="zh-TW" sz="2000" b="1" dirty="0" smtClean="0">
                <a:solidFill>
                  <a:schemeClr val="bg1"/>
                </a:solidFill>
              </a:rPr>
              <a:t>1:8</a:t>
            </a:r>
            <a:r>
              <a:rPr lang="zh-TW" altLang="en-US" sz="2000" dirty="0" smtClean="0">
                <a:solidFill>
                  <a:schemeClr val="bg1"/>
                </a:solidFill>
              </a:rPr>
              <a:t> </a:t>
            </a:r>
            <a:r>
              <a:rPr lang="zh-TW" altLang="en-US" sz="2000" dirty="0">
                <a:solidFill>
                  <a:schemeClr val="bg1"/>
                </a:solidFill>
              </a:rPr>
              <a:t>我們若說自己無罪、便是自欺、真理不在我們心裡了</a:t>
            </a:r>
            <a:r>
              <a:rPr lang="zh-TW" altLang="en-US" sz="2000" dirty="0" smtClean="0">
                <a:solidFill>
                  <a:schemeClr val="bg1"/>
                </a:solidFill>
              </a:rPr>
              <a:t>。</a:t>
            </a:r>
            <a:endParaRPr lang="en-US" altLang="zh-TW" sz="20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6991571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34" y="12847"/>
            <a:ext cx="12108304" cy="6742470"/>
          </a:xfrm>
          <a:prstGeom prst="rect">
            <a:avLst/>
          </a:prstGeom>
          <a:solidFill>
            <a:srgbClr val="002060"/>
          </a:solidFill>
        </p:spPr>
        <p:txBody>
          <a:bodyPr wrap="square" lIns="108821" tIns="54411" rIns="108821" bIns="54411">
            <a:spAutoFit/>
          </a:bodyPr>
          <a:lstStyle/>
          <a:p>
            <a:pPr algn="ctr"/>
            <a:endParaRPr lang="en-US" sz="800" b="1" dirty="0" smtClean="0">
              <a:solidFill>
                <a:schemeClr val="bg1"/>
              </a:solidFill>
            </a:endParaRPr>
          </a:p>
          <a:p>
            <a:r>
              <a:rPr lang="en-US" sz="3200" b="1" dirty="0" smtClean="0">
                <a:solidFill>
                  <a:srgbClr val="FFFF00"/>
                </a:solidFill>
              </a:rPr>
              <a:t>  1 John 1:9 </a:t>
            </a:r>
            <a:endParaRPr lang="en-US" sz="800" b="1" dirty="0" smtClean="0">
              <a:solidFill>
                <a:srgbClr val="FFFF00"/>
              </a:solidFill>
            </a:endParaRPr>
          </a:p>
          <a:p>
            <a:pPr algn="ctr"/>
            <a:endParaRPr lang="en-US" sz="800" b="1" dirty="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ἐὰν </a:t>
            </a:r>
            <a:r>
              <a:rPr lang="en-US" sz="4000" dirty="0" smtClean="0">
                <a:solidFill>
                  <a:schemeClr val="bg1"/>
                </a:solidFill>
              </a:rPr>
              <a:t> </a:t>
            </a:r>
            <a:r>
              <a:rPr lang="el-GR" sz="4000" dirty="0" smtClean="0">
                <a:solidFill>
                  <a:schemeClr val="bg1"/>
                </a:solidFill>
              </a:rPr>
              <a:t>ὁμολογῶμεν </a:t>
            </a:r>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ἁμαρτίας</a:t>
            </a:r>
            <a:r>
              <a:rPr lang="en-US" sz="4000" dirty="0" smtClean="0">
                <a:solidFill>
                  <a:schemeClr val="bg1"/>
                </a:solidFill>
              </a:rPr>
              <a:t> </a:t>
            </a:r>
            <a:r>
              <a:rPr lang="el-GR" sz="4000" dirty="0" smtClean="0">
                <a:solidFill>
                  <a:schemeClr val="bg1"/>
                </a:solidFill>
              </a:rPr>
              <a:t> </a:t>
            </a:r>
            <a:r>
              <a:rPr lang="el-GR" sz="4000" dirty="0">
                <a:solidFill>
                  <a:schemeClr val="bg1"/>
                </a:solidFill>
              </a:rPr>
              <a:t>ἡμῶν, </a:t>
            </a:r>
            <a:endParaRPr lang="en-US" sz="4000" dirty="0">
              <a:solidFill>
                <a:schemeClr val="bg1"/>
              </a:solidFill>
            </a:endParaRPr>
          </a:p>
          <a:p>
            <a:r>
              <a:rPr lang="en-US" altLang="zh-TW" sz="2400" dirty="0">
                <a:solidFill>
                  <a:srgbClr val="FFFF00"/>
                </a:solidFill>
              </a:rPr>
              <a:t> </a:t>
            </a:r>
            <a:r>
              <a:rPr lang="en-US" altLang="zh-TW" sz="2400" dirty="0" smtClean="0">
                <a:solidFill>
                  <a:srgbClr val="FFFF00"/>
                </a:solidFill>
              </a:rPr>
              <a:t>    if               we </a:t>
            </a:r>
            <a:r>
              <a:rPr lang="en-US" altLang="zh-TW" sz="2400" dirty="0">
                <a:solidFill>
                  <a:srgbClr val="FFFF00"/>
                </a:solidFill>
              </a:rPr>
              <a:t>confess </a:t>
            </a:r>
            <a:r>
              <a:rPr lang="en-US" altLang="zh-TW" sz="2400" dirty="0" smtClean="0">
                <a:solidFill>
                  <a:srgbClr val="FFFF00"/>
                </a:solidFill>
              </a:rPr>
              <a:t>                 the              sins                    our </a:t>
            </a:r>
            <a:r>
              <a:rPr lang="fr-FR" sz="2400" dirty="0" smtClean="0">
                <a:solidFill>
                  <a:schemeClr val="bg1"/>
                </a:solidFill>
              </a:rPr>
              <a:t>  </a:t>
            </a:r>
            <a:r>
              <a:rPr lang="en-US" sz="2400" dirty="0" smtClean="0">
                <a:solidFill>
                  <a:schemeClr val="bg1"/>
                </a:solidFill>
              </a:rPr>
              <a:t>  </a:t>
            </a:r>
            <a:r>
              <a:rPr lang="en-US" sz="2400" dirty="0">
                <a:solidFill>
                  <a:schemeClr val="bg1"/>
                </a:solidFill>
              </a:rPr>
              <a:t> </a:t>
            </a:r>
          </a:p>
          <a:p>
            <a:r>
              <a:rPr lang="en-US" sz="4000" dirty="0" smtClean="0">
                <a:solidFill>
                  <a:schemeClr val="bg1"/>
                </a:solidFill>
              </a:rPr>
              <a:t>            </a:t>
            </a:r>
            <a:r>
              <a:rPr lang="el-GR" sz="4000" dirty="0" smtClean="0">
                <a:solidFill>
                  <a:schemeClr val="bg1"/>
                </a:solidFill>
              </a:rPr>
              <a:t>πιστός </a:t>
            </a:r>
            <a:r>
              <a:rPr lang="en-US" sz="4000" dirty="0" smtClean="0">
                <a:solidFill>
                  <a:schemeClr val="bg1"/>
                </a:solidFill>
              </a:rPr>
              <a:t> </a:t>
            </a:r>
            <a:r>
              <a:rPr lang="el-GR" sz="4000" dirty="0" smtClean="0">
                <a:solidFill>
                  <a:schemeClr val="bg1"/>
                </a:solidFill>
              </a:rPr>
              <a:t>ἐστιν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δίκαιος</a:t>
            </a:r>
            <a:r>
              <a:rPr lang="el-GR" sz="4000" dirty="0">
                <a:solidFill>
                  <a:schemeClr val="bg1"/>
                </a:solidFill>
              </a:rPr>
              <a:t>, </a:t>
            </a:r>
            <a:r>
              <a:rPr lang="en-US" sz="4000" dirty="0" smtClean="0">
                <a:solidFill>
                  <a:schemeClr val="bg1"/>
                </a:solidFill>
              </a:rPr>
              <a:t> </a:t>
            </a:r>
          </a:p>
          <a:p>
            <a:r>
              <a:rPr lang="en-US" altLang="zh-TW" sz="2000" dirty="0" smtClean="0">
                <a:solidFill>
                  <a:srgbClr val="FFFF00"/>
                </a:solidFill>
              </a:rPr>
              <a:t>                             faithful               he is            and             just  </a:t>
            </a:r>
            <a:r>
              <a:rPr lang="en-US" sz="2300" dirty="0">
                <a:solidFill>
                  <a:schemeClr val="bg1"/>
                </a:solidFill>
              </a:rPr>
              <a:t> </a:t>
            </a:r>
            <a:endParaRPr lang="en-US" sz="2300" dirty="0" smtClean="0">
              <a:solidFill>
                <a:schemeClr val="bg1"/>
              </a:solidFill>
            </a:endParaRPr>
          </a:p>
          <a:p>
            <a:r>
              <a:rPr lang="en-US" sz="4000" dirty="0" smtClean="0">
                <a:solidFill>
                  <a:schemeClr val="bg1"/>
                </a:solidFill>
              </a:rPr>
              <a:t>          </a:t>
            </a:r>
            <a:r>
              <a:rPr lang="el-GR" sz="4000" dirty="0" smtClean="0">
                <a:solidFill>
                  <a:schemeClr val="bg1"/>
                </a:solidFill>
              </a:rPr>
              <a:t>ἵνα</a:t>
            </a:r>
            <a:r>
              <a:rPr lang="en-US" sz="4000" dirty="0" smtClean="0">
                <a:solidFill>
                  <a:schemeClr val="bg1"/>
                </a:solidFill>
              </a:rPr>
              <a:t>   </a:t>
            </a:r>
            <a:r>
              <a:rPr lang="el-GR" sz="4000" dirty="0" smtClean="0">
                <a:solidFill>
                  <a:schemeClr val="bg1"/>
                </a:solidFill>
              </a:rPr>
              <a:t> </a:t>
            </a:r>
            <a:r>
              <a:rPr lang="el-GR" sz="4000" dirty="0">
                <a:solidFill>
                  <a:schemeClr val="bg1"/>
                </a:solidFill>
              </a:rPr>
              <a:t>ἀφῇ</a:t>
            </a:r>
            <a:r>
              <a:rPr lang="en-US" sz="4000" dirty="0">
                <a:solidFill>
                  <a:schemeClr val="bg1"/>
                </a:solidFill>
              </a:rPr>
              <a:t> </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ἡμῖν </a:t>
            </a:r>
            <a:r>
              <a:rPr lang="en-US" sz="4000" dirty="0" smtClean="0">
                <a:solidFill>
                  <a:schemeClr val="bg1"/>
                </a:solidFill>
              </a:rPr>
              <a:t> </a:t>
            </a:r>
            <a:r>
              <a:rPr lang="el-GR" sz="4000" dirty="0">
                <a:solidFill>
                  <a:schemeClr val="bg1"/>
                </a:solidFill>
              </a:rPr>
              <a:t>τὰς </a:t>
            </a:r>
            <a:r>
              <a:rPr lang="en-US" sz="4000" dirty="0">
                <a:solidFill>
                  <a:schemeClr val="bg1"/>
                </a:solidFill>
              </a:rPr>
              <a:t> </a:t>
            </a:r>
            <a:r>
              <a:rPr lang="el-GR" sz="4000" dirty="0">
                <a:solidFill>
                  <a:schemeClr val="bg1"/>
                </a:solidFill>
              </a:rPr>
              <a:t>ἁμαρτίας</a:t>
            </a:r>
            <a:endParaRPr lang="en-US" sz="4000" dirty="0">
              <a:solidFill>
                <a:schemeClr val="bg1"/>
              </a:solidFill>
            </a:endParaRPr>
          </a:p>
          <a:p>
            <a:r>
              <a:rPr lang="en-US" altLang="zh-TW" sz="2400" dirty="0" smtClean="0">
                <a:solidFill>
                  <a:srgbClr val="FFFF00"/>
                </a:solidFill>
              </a:rPr>
              <a:t>                 that   </a:t>
            </a:r>
            <a:r>
              <a:rPr lang="en-US" altLang="zh-TW" sz="2400" dirty="0">
                <a:solidFill>
                  <a:srgbClr val="FFFF00"/>
                </a:solidFill>
              </a:rPr>
              <a:t>he may forgive     us        </a:t>
            </a:r>
            <a:r>
              <a:rPr lang="en-US" altLang="zh-TW" sz="2400" dirty="0" smtClean="0">
                <a:solidFill>
                  <a:srgbClr val="FFFF00"/>
                </a:solidFill>
              </a:rPr>
              <a:t> </a:t>
            </a:r>
            <a:r>
              <a:rPr lang="en-US" altLang="zh-TW" sz="2400" dirty="0">
                <a:solidFill>
                  <a:srgbClr val="FFFF00"/>
                </a:solidFill>
              </a:rPr>
              <a:t>the              sins </a:t>
            </a:r>
            <a:r>
              <a:rPr lang="en-US" sz="2800" dirty="0">
                <a:solidFill>
                  <a:schemeClr val="bg1"/>
                </a:solidFill>
              </a:rPr>
              <a:t> </a:t>
            </a: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καθαρίσῃ </a:t>
            </a:r>
            <a:r>
              <a:rPr lang="en-US" sz="4000" dirty="0" smtClean="0">
                <a:solidFill>
                  <a:schemeClr val="bg1"/>
                </a:solidFill>
              </a:rPr>
              <a:t> </a:t>
            </a:r>
            <a:r>
              <a:rPr lang="el-GR" sz="4000" dirty="0" smtClean="0">
                <a:solidFill>
                  <a:schemeClr val="bg1"/>
                </a:solidFill>
              </a:rPr>
              <a:t>ἡμᾶς </a:t>
            </a:r>
            <a:r>
              <a:rPr lang="en-US" sz="4000"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smtClean="0">
                <a:solidFill>
                  <a:schemeClr val="bg1"/>
                </a:solidFill>
              </a:rPr>
              <a:t>πάσης </a:t>
            </a:r>
            <a:r>
              <a:rPr lang="en-US" sz="4000" dirty="0" smtClean="0">
                <a:solidFill>
                  <a:schemeClr val="bg1"/>
                </a:solidFill>
              </a:rPr>
              <a:t> </a:t>
            </a:r>
            <a:r>
              <a:rPr lang="el-GR" sz="4000" dirty="0" smtClean="0">
                <a:solidFill>
                  <a:schemeClr val="bg1"/>
                </a:solidFill>
              </a:rPr>
              <a:t>ἀδικίας</a:t>
            </a:r>
            <a:r>
              <a:rPr lang="el-GR" sz="4000" dirty="0">
                <a:solidFill>
                  <a:schemeClr val="bg1"/>
                </a:solidFill>
              </a:rPr>
              <a:t>.</a:t>
            </a:r>
            <a:endParaRPr lang="en-US" sz="4000" dirty="0">
              <a:solidFill>
                <a:schemeClr val="bg1"/>
              </a:solidFill>
            </a:endParaRPr>
          </a:p>
          <a:p>
            <a:r>
              <a:rPr lang="en-US" altLang="zh-TW" sz="2000" dirty="0" smtClean="0">
                <a:solidFill>
                  <a:srgbClr val="FFFF00"/>
                </a:solidFill>
              </a:rPr>
              <a:t>             and            he may </a:t>
            </a:r>
            <a:r>
              <a:rPr lang="en-US" altLang="zh-TW" sz="2000" dirty="0">
                <a:solidFill>
                  <a:srgbClr val="FFFF00"/>
                </a:solidFill>
              </a:rPr>
              <a:t>cleanse </a:t>
            </a:r>
            <a:r>
              <a:rPr lang="en-US" altLang="zh-TW" sz="2000" dirty="0" smtClean="0">
                <a:solidFill>
                  <a:srgbClr val="FFFF00"/>
                </a:solidFill>
              </a:rPr>
              <a:t>             us               from               all              unrighteousness</a:t>
            </a:r>
            <a:endParaRPr lang="en-US" sz="10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fr-FR" sz="2000" baseline="30000" dirty="0" smtClean="0">
                <a:solidFill>
                  <a:schemeClr val="bg1"/>
                </a:solidFill>
              </a:rPr>
              <a:t>ESV </a:t>
            </a:r>
            <a:r>
              <a:rPr lang="fr-FR" sz="2000" b="1" dirty="0" smtClean="0">
                <a:solidFill>
                  <a:schemeClr val="bg1"/>
                </a:solidFill>
              </a:rPr>
              <a:t>1:9</a:t>
            </a:r>
            <a:r>
              <a:rPr lang="fr-FR" sz="2000" dirty="0" smtClean="0">
                <a:solidFill>
                  <a:schemeClr val="bg1"/>
                </a:solidFill>
              </a:rPr>
              <a:t> </a:t>
            </a:r>
            <a:r>
              <a:rPr lang="en-US" altLang="zh-TW" sz="2000" dirty="0">
                <a:solidFill>
                  <a:schemeClr val="bg1"/>
                </a:solidFill>
              </a:rPr>
              <a:t>If we confess our sins, he is faithful and just to forgive us our sins and to cleanse us from all unrighteousness.</a:t>
            </a:r>
          </a:p>
          <a:p>
            <a:r>
              <a:rPr lang="en-US" altLang="zh-TW" sz="2000" baseline="30000" dirty="0" smtClean="0">
                <a:solidFill>
                  <a:schemeClr val="bg1"/>
                </a:solidFill>
              </a:rPr>
              <a:t>CUV </a:t>
            </a:r>
            <a:r>
              <a:rPr lang="en-US" altLang="zh-TW" sz="2000" b="1" dirty="0" smtClean="0">
                <a:solidFill>
                  <a:schemeClr val="bg1"/>
                </a:solidFill>
              </a:rPr>
              <a:t>1:9</a:t>
            </a:r>
            <a:r>
              <a:rPr lang="zh-TW" altLang="en-US" sz="2000" dirty="0" smtClean="0">
                <a:solidFill>
                  <a:schemeClr val="bg1"/>
                </a:solidFill>
              </a:rPr>
              <a:t> </a:t>
            </a:r>
            <a:r>
              <a:rPr lang="zh-TW" altLang="en-US" sz="2000" dirty="0">
                <a:solidFill>
                  <a:schemeClr val="bg1"/>
                </a:solidFill>
              </a:rPr>
              <a:t>我們若認自己的罪</a:t>
            </a:r>
            <a:r>
              <a:rPr lang="zh-TW" altLang="en-US" sz="2000" dirty="0" smtClean="0">
                <a:solidFill>
                  <a:schemeClr val="bg1"/>
                </a:solidFill>
              </a:rPr>
              <a:t>、神</a:t>
            </a:r>
            <a:r>
              <a:rPr lang="zh-TW" altLang="en-US" sz="2000" dirty="0">
                <a:solidFill>
                  <a:schemeClr val="bg1"/>
                </a:solidFill>
              </a:rPr>
              <a:t>是信實的、是公義的、必要赦免我們的罪、洗淨我們一切的不義。</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5410968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624</Words>
  <Application>Microsoft Office PowerPoint</Application>
  <PresentationFormat>Custom</PresentationFormat>
  <Paragraphs>210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1st Epistle of John Chapter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91</cp:revision>
  <dcterms:created xsi:type="dcterms:W3CDTF">2020-04-05T11:02:49Z</dcterms:created>
  <dcterms:modified xsi:type="dcterms:W3CDTF">2021-05-12T17:55:34Z</dcterms:modified>
</cp:coreProperties>
</file>